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s/slide45.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slides/slide43.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slides/slide41.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commentAuthors.xml" ContentType="application/vnd.openxmlformats-officedocument.presentationml.commentAuthors+xml"/>
  <Override PartName="/ppt/slides/slide7.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68.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71.xml" ContentType="application/vnd.openxmlformats-officedocument.presentationml.slide+xml"/>
  <Override PartName="/ppt/slideLayouts/slideLayout3.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Default Extension="wdp" ContentType="image/vnd.ms-photo"/>
  <Override PartName="/ppt/slideLayouts/slideLayout10.xml" ContentType="application/vnd.openxmlformats-officedocument.presentationml.slideLayout+xml"/>
  <Default Extension="gif" ContentType="image/gif"/>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sldIdLst>
    <p:sldId id="293" r:id="rId2"/>
    <p:sldId id="295" r:id="rId3"/>
    <p:sldId id="294" r:id="rId4"/>
    <p:sldId id="296" r:id="rId5"/>
    <p:sldId id="300" r:id="rId6"/>
    <p:sldId id="301" r:id="rId7"/>
    <p:sldId id="302" r:id="rId8"/>
    <p:sldId id="304" r:id="rId9"/>
    <p:sldId id="305" r:id="rId10"/>
    <p:sldId id="306" r:id="rId11"/>
    <p:sldId id="307" r:id="rId12"/>
    <p:sldId id="336" r:id="rId13"/>
    <p:sldId id="308" r:id="rId14"/>
    <p:sldId id="325" r:id="rId15"/>
    <p:sldId id="312" r:id="rId16"/>
    <p:sldId id="309" r:id="rId17"/>
    <p:sldId id="310" r:id="rId18"/>
    <p:sldId id="324" r:id="rId19"/>
    <p:sldId id="337" r:id="rId20"/>
    <p:sldId id="311" r:id="rId21"/>
    <p:sldId id="341" r:id="rId22"/>
    <p:sldId id="338" r:id="rId23"/>
    <p:sldId id="340" r:id="rId24"/>
    <p:sldId id="339" r:id="rId25"/>
    <p:sldId id="316" r:id="rId26"/>
    <p:sldId id="298" r:id="rId27"/>
    <p:sldId id="317" r:id="rId28"/>
    <p:sldId id="318" r:id="rId29"/>
    <p:sldId id="319" r:id="rId30"/>
    <p:sldId id="262" r:id="rId31"/>
    <p:sldId id="320" r:id="rId32"/>
    <p:sldId id="321" r:id="rId33"/>
    <p:sldId id="322" r:id="rId34"/>
    <p:sldId id="266" r:id="rId35"/>
    <p:sldId id="323" r:id="rId36"/>
    <p:sldId id="335" r:id="rId37"/>
    <p:sldId id="326" r:id="rId38"/>
    <p:sldId id="327" r:id="rId39"/>
    <p:sldId id="328" r:id="rId40"/>
    <p:sldId id="329" r:id="rId41"/>
    <p:sldId id="330" r:id="rId42"/>
    <p:sldId id="331" r:id="rId43"/>
    <p:sldId id="332" r:id="rId44"/>
    <p:sldId id="333" r:id="rId45"/>
    <p:sldId id="334" r:id="rId46"/>
    <p:sldId id="264" r:id="rId47"/>
    <p:sldId id="257" r:id="rId48"/>
    <p:sldId id="261" r:id="rId49"/>
    <p:sldId id="265" r:id="rId50"/>
    <p:sldId id="263" r:id="rId51"/>
    <p:sldId id="259" r:id="rId52"/>
    <p:sldId id="260" r:id="rId53"/>
    <p:sldId id="256" r:id="rId54"/>
    <p:sldId id="268" r:id="rId55"/>
    <p:sldId id="270" r:id="rId56"/>
    <p:sldId id="281" r:id="rId57"/>
    <p:sldId id="275" r:id="rId58"/>
    <p:sldId id="273" r:id="rId59"/>
    <p:sldId id="282" r:id="rId60"/>
    <p:sldId id="276" r:id="rId61"/>
    <p:sldId id="280" r:id="rId62"/>
    <p:sldId id="274" r:id="rId63"/>
    <p:sldId id="258" r:id="rId64"/>
    <p:sldId id="285" r:id="rId65"/>
    <p:sldId id="284" r:id="rId66"/>
    <p:sldId id="271" r:id="rId67"/>
    <p:sldId id="283" r:id="rId68"/>
    <p:sldId id="286" r:id="rId69"/>
    <p:sldId id="267" r:id="rId70"/>
    <p:sldId id="269" r:id="rId71"/>
    <p:sldId id="287" r:id="rId72"/>
    <p:sldId id="288" r:id="rId73"/>
    <p:sldId id="289" r:id="rId74"/>
    <p:sldId id="290" r:id="rId75"/>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tephane revert" initials="sr" lastIdx="1" clrIdx="0">
    <p:extLst>
      <p:ext uri="{19B8F6BF-5375-455C-9EA6-DF929625EA0E}">
        <p15:presenceInfo xmlns:p15="http://schemas.microsoft.com/office/powerpoint/2012/main" xmlns="" userId="stephane revert"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0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CF1AB2-1976-4502-BF36-3FF5EA218861}" styleName="Style moyen 4 - Accentuation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5DA37D80-6434-44D0-A028-1B22A696006F}" styleName="Style léger 3 - Accentuation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9DCAF9ED-07DC-4A11-8D7F-57B35C25682E}" styleName="Style moyen 1 - Accentuation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6D9F66E-5EB9-4882-86FB-DCBF35E3C3E4}" styleName="Style moyen 4 - Accentuation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8027" autoAdjust="0"/>
    <p:restoredTop sz="94660"/>
  </p:normalViewPr>
  <p:slideViewPr>
    <p:cSldViewPr snapToGrid="0">
      <p:cViewPr varScale="1">
        <p:scale>
          <a:sx n="73" d="100"/>
          <a:sy n="73" d="100"/>
        </p:scale>
        <p:origin x="-468" y="-96"/>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8D3B44D-A027-4380-9AD0-0382177070B0}" type="datetimeFigureOut">
              <a:rPr lang="fr-FR" smtClean="0"/>
              <a:pPr/>
              <a:t>21/05/2019</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C5CE891-3932-4A28-A65B-5514662F7861}" type="slidenum">
              <a:rPr lang="fr-FR" smtClean="0"/>
              <a:pPr/>
              <a:t>‹N°›</a:t>
            </a:fld>
            <a:endParaRPr lang="fr-FR"/>
          </a:p>
        </p:txBody>
      </p:sp>
    </p:spTree>
    <p:extLst>
      <p:ext uri="{BB962C8B-B14F-4D97-AF65-F5344CB8AC3E}">
        <p14:creationId xmlns:p14="http://schemas.microsoft.com/office/powerpoint/2010/main" xmlns="" val="13111728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4F371B4-AA51-4D73-B3C4-53CEE31C4815}"/>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a:extLst>
              <a:ext uri="{FF2B5EF4-FFF2-40B4-BE49-F238E27FC236}">
                <a16:creationId xmlns:a16="http://schemas.microsoft.com/office/drawing/2014/main" xmlns="" id="{F086FF26-1EC5-4754-B89A-7488C29730C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xmlns="" id="{27470190-2B75-4B16-8EA6-7329C670B694}"/>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433A0C78-7415-4EA3-881D-56D10DB68FA0}"/>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xmlns="" id="{5D069B2B-717D-488F-BDEC-FE1FE1253EB4}"/>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15994817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4DFB78EF-ABB7-4F2B-BD3C-948031F76651}"/>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xmlns="" id="{914D70D4-171B-437A-A8B7-474412A8796D}"/>
              </a:ext>
            </a:extLst>
          </p:cNvPr>
          <p:cNvSpPr>
            <a:spLocks noGrp="1"/>
          </p:cNvSpPr>
          <p:nvPr>
            <p:ph type="body" orient="vert" idx="1"/>
          </p:nvPr>
        </p:nvSpPr>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xmlns="" id="{DD6B3229-EC7D-489F-B752-A80089E13A15}"/>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F359D6DA-43E5-4937-BC3A-F1BBE7F28624}"/>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xmlns="" id="{0EB0AD20-2033-4F89-858F-8D2588D11731}"/>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7693733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xmlns="" id="{B57E8D1A-5340-4E7C-BD3A-9DA5D22280AE}"/>
              </a:ext>
            </a:extLst>
          </p:cNvPr>
          <p:cNvSpPr>
            <a:spLocks noGrp="1"/>
          </p:cNvSpPr>
          <p:nvPr>
            <p:ph type="title" orient="vert"/>
          </p:nvPr>
        </p:nvSpPr>
        <p:spPr>
          <a:xfrm>
            <a:off x="8724900" y="365125"/>
            <a:ext cx="2628900" cy="5811838"/>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xmlns="" id="{E7511369-4853-4060-BCD2-A40482A16BE3}"/>
              </a:ext>
            </a:extLst>
          </p:cNvPr>
          <p:cNvSpPr>
            <a:spLocks noGrp="1"/>
          </p:cNvSpPr>
          <p:nvPr>
            <p:ph type="body" orient="vert" idx="1"/>
          </p:nvPr>
        </p:nvSpPr>
        <p:spPr>
          <a:xfrm>
            <a:off x="838200" y="365125"/>
            <a:ext cx="7734300" cy="5811838"/>
          </a:xfrm>
        </p:spPr>
        <p:txBody>
          <a:bodyPr vert="eaVert"/>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xmlns="" id="{110C4C5C-3AE2-4623-8BE6-4EA5C95CD0CD}"/>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8A1A2D77-ABF9-4352-9C22-D91731F0396E}"/>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xmlns="" id="{951D2E87-591E-42FE-AE56-1CD0A1097DEE}"/>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7815786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DE3AC18D-94F6-4666-855D-03FA54038FDB}"/>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xmlns="" id="{36247D95-8B2C-4C16-A6EE-C14EDB185451}"/>
              </a:ext>
            </a:extLst>
          </p:cNvPr>
          <p:cNvSpPr>
            <a:spLocks noGrp="1"/>
          </p:cNvSpPr>
          <p:nvPr>
            <p:ph idx="1"/>
          </p:nvPr>
        </p:nvSpPr>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xmlns="" id="{E14ACC38-683E-45A3-95C9-058816A38641}"/>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97AE5A58-8952-4F15-BD2B-2A9491798BF8}"/>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xmlns="" id="{19CACA5A-2212-4B62-BCD0-F1AD58EA253F}"/>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660518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D49A1EB3-A38E-44AB-9386-FEE755B76103}"/>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p>
        </p:txBody>
      </p:sp>
      <p:sp>
        <p:nvSpPr>
          <p:cNvPr id="3" name="Espace réservé du texte 2">
            <a:extLst>
              <a:ext uri="{FF2B5EF4-FFF2-40B4-BE49-F238E27FC236}">
                <a16:creationId xmlns:a16="http://schemas.microsoft.com/office/drawing/2014/main" xmlns="" id="{F8FAFEFA-DB9D-4DFD-AD27-06A20FB4E5D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Modifier les styles du texte du masque</a:t>
            </a:r>
          </a:p>
        </p:txBody>
      </p:sp>
      <p:sp>
        <p:nvSpPr>
          <p:cNvPr id="4" name="Espace réservé de la date 3">
            <a:extLst>
              <a:ext uri="{FF2B5EF4-FFF2-40B4-BE49-F238E27FC236}">
                <a16:creationId xmlns:a16="http://schemas.microsoft.com/office/drawing/2014/main" xmlns="" id="{4C6CAB3B-3AF1-4EB7-93FE-80E747B32089}"/>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AE9B094A-7C70-49C3-BEBF-8585F9BE59E6}"/>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xmlns="" id="{F17FD8B6-8A38-40E2-B389-B6CB59D7B7E7}"/>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171584672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45E9C47A-CEAF-4E66-9E28-FDFE479AF768}"/>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xmlns="" id="{F1F72CB3-9FA9-48BF-9628-97807862EB8A}"/>
              </a:ext>
            </a:extLst>
          </p:cNvPr>
          <p:cNvSpPr>
            <a:spLocks noGrp="1"/>
          </p:cNvSpPr>
          <p:nvPr>
            <p:ph sz="half" idx="1"/>
          </p:nvPr>
        </p:nvSpPr>
        <p:spPr>
          <a:xfrm>
            <a:off x="838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xmlns="" id="{EDAD0D15-2351-4EAA-81D7-0EFC79F2F802}"/>
              </a:ext>
            </a:extLst>
          </p:cNvPr>
          <p:cNvSpPr>
            <a:spLocks noGrp="1"/>
          </p:cNvSpPr>
          <p:nvPr>
            <p:ph sz="half" idx="2"/>
          </p:nvPr>
        </p:nvSpPr>
        <p:spPr>
          <a:xfrm>
            <a:off x="6172200" y="1825625"/>
            <a:ext cx="5181600" cy="435133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xmlns="" id="{BA0B42C4-3A83-4CC4-9DF8-F9E004D19D34}"/>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6" name="Espace réservé du pied de page 5">
            <a:extLst>
              <a:ext uri="{FF2B5EF4-FFF2-40B4-BE49-F238E27FC236}">
                <a16:creationId xmlns:a16="http://schemas.microsoft.com/office/drawing/2014/main" xmlns="" id="{FFDF3CFA-C8DC-4BC1-8192-709594CFFCC5}"/>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xmlns="" id="{DD815EF6-80B1-47ED-8F70-80DB741C656B}"/>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29388440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40FD8CB-B68B-4B1A-BF81-A629AC4A678E}"/>
              </a:ext>
            </a:extLst>
          </p:cNvPr>
          <p:cNvSpPr>
            <a:spLocks noGrp="1"/>
          </p:cNvSpPr>
          <p:nvPr>
            <p:ph type="title"/>
          </p:nvPr>
        </p:nvSpPr>
        <p:spPr>
          <a:xfrm>
            <a:off x="839788" y="365125"/>
            <a:ext cx="10515600" cy="1325563"/>
          </a:xfrm>
        </p:spPr>
        <p:txBody>
          <a:bodyPr/>
          <a:lstStyle/>
          <a:p>
            <a:r>
              <a:rPr lang="fr-FR"/>
              <a:t>Modifiez le style du titre</a:t>
            </a:r>
          </a:p>
        </p:txBody>
      </p:sp>
      <p:sp>
        <p:nvSpPr>
          <p:cNvPr id="3" name="Espace réservé du texte 2">
            <a:extLst>
              <a:ext uri="{FF2B5EF4-FFF2-40B4-BE49-F238E27FC236}">
                <a16:creationId xmlns:a16="http://schemas.microsoft.com/office/drawing/2014/main" xmlns="" id="{A91623B9-5BE0-4734-8555-02371F3B7E7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4" name="Espace réservé du contenu 3">
            <a:extLst>
              <a:ext uri="{FF2B5EF4-FFF2-40B4-BE49-F238E27FC236}">
                <a16:creationId xmlns:a16="http://schemas.microsoft.com/office/drawing/2014/main" xmlns="" id="{F2B5265B-D11C-4075-B24E-5CF3DF827EB0}"/>
              </a:ext>
            </a:extLst>
          </p:cNvPr>
          <p:cNvSpPr>
            <a:spLocks noGrp="1"/>
          </p:cNvSpPr>
          <p:nvPr>
            <p:ph sz="half" idx="2"/>
          </p:nvPr>
        </p:nvSpPr>
        <p:spPr>
          <a:xfrm>
            <a:off x="839788" y="2505075"/>
            <a:ext cx="5157787"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xmlns="" id="{A829BE0F-2B45-4F5B-A2E0-AB5BDDBE099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Modifier les styles du texte du masque</a:t>
            </a:r>
          </a:p>
        </p:txBody>
      </p:sp>
      <p:sp>
        <p:nvSpPr>
          <p:cNvPr id="6" name="Espace réservé du contenu 5">
            <a:extLst>
              <a:ext uri="{FF2B5EF4-FFF2-40B4-BE49-F238E27FC236}">
                <a16:creationId xmlns:a16="http://schemas.microsoft.com/office/drawing/2014/main" xmlns="" id="{DF00E851-D95D-44EC-9B47-54B4A0ED7FA5}"/>
              </a:ext>
            </a:extLst>
          </p:cNvPr>
          <p:cNvSpPr>
            <a:spLocks noGrp="1"/>
          </p:cNvSpPr>
          <p:nvPr>
            <p:ph sz="quarter" idx="4"/>
          </p:nvPr>
        </p:nvSpPr>
        <p:spPr>
          <a:xfrm>
            <a:off x="6172200" y="2505075"/>
            <a:ext cx="5183188" cy="3684588"/>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xmlns="" id="{D0B6A91F-E881-4664-8686-D1B08A1DD47B}"/>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8" name="Espace réservé du pied de page 7">
            <a:extLst>
              <a:ext uri="{FF2B5EF4-FFF2-40B4-BE49-F238E27FC236}">
                <a16:creationId xmlns:a16="http://schemas.microsoft.com/office/drawing/2014/main" xmlns="" id="{6677E4D6-5141-4D7F-85F4-6635918E9F29}"/>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xmlns="" id="{1904E9A4-5DA8-4AE4-A786-4491756814B0}"/>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3380022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3CB6538C-8DD2-4E70-A0CE-2B93BB74C60E}"/>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xmlns="" id="{473F3D20-3B09-424F-B565-72AB66920EEB}"/>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4" name="Espace réservé du pied de page 3">
            <a:extLst>
              <a:ext uri="{FF2B5EF4-FFF2-40B4-BE49-F238E27FC236}">
                <a16:creationId xmlns:a16="http://schemas.microsoft.com/office/drawing/2014/main" xmlns="" id="{C1FC63C6-ECDD-40FB-B7CF-6ABF9E6E1D23}"/>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xmlns="" id="{90C409AC-C247-46ED-8262-01A8ABF41FCC}"/>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31215611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xmlns="" id="{59B563F4-96B6-4168-9579-4BC1461904D5}"/>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3" name="Espace réservé du pied de page 2">
            <a:extLst>
              <a:ext uri="{FF2B5EF4-FFF2-40B4-BE49-F238E27FC236}">
                <a16:creationId xmlns:a16="http://schemas.microsoft.com/office/drawing/2014/main" xmlns="" id="{5E8C7800-C780-4F5C-9FF5-2FCE878EC936}"/>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xmlns="" id="{2B61C216-02C7-45E6-B339-EA9FC0940F85}"/>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18612057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10D21125-B8DC-4CDF-AD48-BC9FACE938C9}"/>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du contenu 2">
            <a:extLst>
              <a:ext uri="{FF2B5EF4-FFF2-40B4-BE49-F238E27FC236}">
                <a16:creationId xmlns:a16="http://schemas.microsoft.com/office/drawing/2014/main" xmlns="" id="{85A38A22-2FA0-4F54-B430-E7946C69F78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xmlns="" id="{477C691E-D0BF-4363-9524-AE78048CAB5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a:extLst>
              <a:ext uri="{FF2B5EF4-FFF2-40B4-BE49-F238E27FC236}">
                <a16:creationId xmlns:a16="http://schemas.microsoft.com/office/drawing/2014/main" xmlns="" id="{0A62DEB1-3CC2-4A21-AB5B-00617767C6BA}"/>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6" name="Espace réservé du pied de page 5">
            <a:extLst>
              <a:ext uri="{FF2B5EF4-FFF2-40B4-BE49-F238E27FC236}">
                <a16:creationId xmlns:a16="http://schemas.microsoft.com/office/drawing/2014/main" xmlns="" id="{75442893-A634-42F8-8807-705825EF7A74}"/>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xmlns="" id="{5B48DD34-BC9F-4EC3-BD32-8BC0072C5E80}"/>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28170478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FBF94460-8E33-4770-895E-065D4C02208D}"/>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p>
        </p:txBody>
      </p:sp>
      <p:sp>
        <p:nvSpPr>
          <p:cNvPr id="3" name="Espace réservé pour une image  2">
            <a:extLst>
              <a:ext uri="{FF2B5EF4-FFF2-40B4-BE49-F238E27FC236}">
                <a16:creationId xmlns:a16="http://schemas.microsoft.com/office/drawing/2014/main" xmlns="" id="{8AFF100B-DA51-41C4-90DB-6BD1BEF39A6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a:extLst>
              <a:ext uri="{FF2B5EF4-FFF2-40B4-BE49-F238E27FC236}">
                <a16:creationId xmlns:a16="http://schemas.microsoft.com/office/drawing/2014/main" xmlns="" id="{368E7C33-10FF-470C-9BBB-63BC806F79E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Modifier les styles du texte du masque</a:t>
            </a:r>
          </a:p>
        </p:txBody>
      </p:sp>
      <p:sp>
        <p:nvSpPr>
          <p:cNvPr id="5" name="Espace réservé de la date 4">
            <a:extLst>
              <a:ext uri="{FF2B5EF4-FFF2-40B4-BE49-F238E27FC236}">
                <a16:creationId xmlns:a16="http://schemas.microsoft.com/office/drawing/2014/main" xmlns="" id="{2EF9C146-9FE4-4459-A4FC-EA08E801157E}"/>
              </a:ext>
            </a:extLst>
          </p:cNvPr>
          <p:cNvSpPr>
            <a:spLocks noGrp="1"/>
          </p:cNvSpPr>
          <p:nvPr>
            <p:ph type="dt" sz="half" idx="10"/>
          </p:nvPr>
        </p:nvSpPr>
        <p:spPr/>
        <p:txBody>
          <a:bodyPr/>
          <a:lstStyle/>
          <a:p>
            <a:fld id="{D73F4D57-4F55-489F-BBA9-5A9FC1BF5362}" type="datetimeFigureOut">
              <a:rPr lang="fr-FR" smtClean="0"/>
              <a:pPr/>
              <a:t>21/05/2019</a:t>
            </a:fld>
            <a:endParaRPr lang="fr-FR"/>
          </a:p>
        </p:txBody>
      </p:sp>
      <p:sp>
        <p:nvSpPr>
          <p:cNvPr id="6" name="Espace réservé du pied de page 5">
            <a:extLst>
              <a:ext uri="{FF2B5EF4-FFF2-40B4-BE49-F238E27FC236}">
                <a16:creationId xmlns:a16="http://schemas.microsoft.com/office/drawing/2014/main" xmlns="" id="{E1AD0059-1994-43E2-97A4-95DE4C4F0B0C}"/>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xmlns="" id="{D709BB7E-C2DC-4DE3-B68A-A0FCD60D8465}"/>
              </a:ext>
            </a:extLst>
          </p:cNvPr>
          <p:cNvSpPr>
            <a:spLocks noGrp="1"/>
          </p:cNvSpPr>
          <p:nvPr>
            <p:ph type="sldNum" sz="quarter" idx="12"/>
          </p:nvPr>
        </p:nvSpPr>
        <p:spPr/>
        <p:txBody>
          <a:body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16345347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xmlns="" id="{48989502-7C36-4D24-BC1C-F46724483B1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xmlns="" id="{E94129F3-5CBE-42A3-8A0D-669DC37675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xmlns="" id="{61371A4C-D5BE-4604-A967-8244192FDD7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73F4D57-4F55-489F-BBA9-5A9FC1BF5362}" type="datetimeFigureOut">
              <a:rPr lang="fr-FR" smtClean="0"/>
              <a:pPr/>
              <a:t>21/05/2019</a:t>
            </a:fld>
            <a:endParaRPr lang="fr-FR"/>
          </a:p>
        </p:txBody>
      </p:sp>
      <p:sp>
        <p:nvSpPr>
          <p:cNvPr id="5" name="Espace réservé du pied de page 4">
            <a:extLst>
              <a:ext uri="{FF2B5EF4-FFF2-40B4-BE49-F238E27FC236}">
                <a16:creationId xmlns:a16="http://schemas.microsoft.com/office/drawing/2014/main" xmlns="" id="{D661A395-E09E-4B99-AD67-0E990E588C2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xmlns="" id="{A9543D13-81EC-4111-A997-066F865FCE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7CE9054-2B76-494B-BE7F-8317DD7CA1BA}" type="slidenum">
              <a:rPr lang="fr-FR" smtClean="0"/>
              <a:pPr/>
              <a:t>‹N°›</a:t>
            </a:fld>
            <a:endParaRPr lang="fr-FR"/>
          </a:p>
        </p:txBody>
      </p:sp>
    </p:spTree>
    <p:extLst>
      <p:ext uri="{BB962C8B-B14F-4D97-AF65-F5344CB8AC3E}">
        <p14:creationId xmlns:p14="http://schemas.microsoft.com/office/powerpoint/2010/main" xmlns="" val="260683055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0.png"/><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0.png"/><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0.png"/><Relationship Id="rId1" Type="http://schemas.openxmlformats.org/officeDocument/2006/relationships/slideLayout" Target="../slideLayouts/slideLayout2.xml"/><Relationship Id="rId5" Type="http://schemas.microsoft.com/office/2007/relationships/hdphoto" Target="../media/hdphoto3.wdp"/><Relationship Id="rId4"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image" Target="../media/image22.png"/><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7" Type="http://schemas.microsoft.com/office/2007/relationships/hdphoto" Target="../media/hdphoto4.wdp"/><Relationship Id="rId2" Type="http://schemas.openxmlformats.org/officeDocument/2006/relationships/image" Target="../media/image29.png"/><Relationship Id="rId1" Type="http://schemas.openxmlformats.org/officeDocument/2006/relationships/slideLayout" Target="../slideLayouts/slideLayout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eg"/><Relationship Id="rId1" Type="http://schemas.openxmlformats.org/officeDocument/2006/relationships/slideLayout" Target="../slideLayouts/slideLayout2.xml"/><Relationship Id="rId4" Type="http://schemas.microsoft.com/office/2007/relationships/hdphoto" Target="../media/hdphoto6.wdp"/></Relationships>
</file>

<file path=ppt/slides/_rels/slide2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1.png"/><Relationship Id="rId7" Type="http://schemas.microsoft.com/office/2007/relationships/hdphoto" Target="../media/hdphoto8.wdp"/><Relationship Id="rId2" Type="http://schemas.openxmlformats.org/officeDocument/2006/relationships/image" Target="../media/image40.jpeg"/><Relationship Id="rId1" Type="http://schemas.openxmlformats.org/officeDocument/2006/relationships/slideLayout" Target="../slideLayouts/slideLayout1.xml"/><Relationship Id="rId6" Type="http://schemas.openxmlformats.org/officeDocument/2006/relationships/image" Target="../media/image43.png"/><Relationship Id="rId5" Type="http://schemas.microsoft.com/office/2007/relationships/hdphoto" Target="../media/hdphoto7.wdp"/><Relationship Id="rId10" Type="http://schemas.openxmlformats.org/officeDocument/2006/relationships/image" Target="../media/image45.jpeg"/><Relationship Id="rId4" Type="http://schemas.openxmlformats.org/officeDocument/2006/relationships/image" Target="../media/image42.png"/><Relationship Id="rId9" Type="http://schemas.microsoft.com/office/2007/relationships/hdphoto" Target="../media/hdphoto9.wdp"/></Relationships>
</file>

<file path=ppt/slides/_rels/slide29.xml.rels><?xml version="1.0" encoding="UTF-8" standalone="yes"?>
<Relationships xmlns="http://schemas.openxmlformats.org/package/2006/relationships"><Relationship Id="rId8" Type="http://schemas.openxmlformats.org/officeDocument/2006/relationships/image" Target="../media/image49.gif"/><Relationship Id="rId13" Type="http://schemas.microsoft.com/office/2007/relationships/hdphoto" Target="../media/hdphoto1.wdp"/><Relationship Id="rId3" Type="http://schemas.openxmlformats.org/officeDocument/2006/relationships/image" Target="../media/image47.png"/><Relationship Id="rId7" Type="http://schemas.microsoft.com/office/2007/relationships/hdphoto" Target="../media/hdphoto7.wdp"/><Relationship Id="rId12" Type="http://schemas.openxmlformats.org/officeDocument/2006/relationships/image" Target="../media/image10.png"/><Relationship Id="rId2" Type="http://schemas.openxmlformats.org/officeDocument/2006/relationships/image" Target="../media/image46.png"/><Relationship Id="rId1" Type="http://schemas.openxmlformats.org/officeDocument/2006/relationships/slideLayout" Target="../slideLayouts/slideLayout2.xml"/><Relationship Id="rId6" Type="http://schemas.openxmlformats.org/officeDocument/2006/relationships/image" Target="../media/image42.png"/><Relationship Id="rId11" Type="http://schemas.openxmlformats.org/officeDocument/2006/relationships/image" Target="../media/image9.png"/><Relationship Id="rId5" Type="http://schemas.openxmlformats.org/officeDocument/2006/relationships/image" Target="../media/image48.png"/><Relationship Id="rId10" Type="http://schemas.microsoft.com/office/2007/relationships/hdphoto" Target="../media/hdphoto9.wdp"/><Relationship Id="rId4" Type="http://schemas.microsoft.com/office/2007/relationships/hdphoto" Target="../media/hdphoto8.wdp"/><Relationship Id="rId9" Type="http://schemas.openxmlformats.org/officeDocument/2006/relationships/image" Target="../media/image4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1.png"/><Relationship Id="rId7" Type="http://schemas.openxmlformats.org/officeDocument/2006/relationships/image" Target="../media/image52.gif"/><Relationship Id="rId2" Type="http://schemas.openxmlformats.org/officeDocument/2006/relationships/image" Target="../media/image40.jpeg"/><Relationship Id="rId1" Type="http://schemas.openxmlformats.org/officeDocument/2006/relationships/slideLayout" Target="../slideLayouts/slideLayout1.xml"/><Relationship Id="rId6" Type="http://schemas.openxmlformats.org/officeDocument/2006/relationships/image" Target="../media/image51.gif"/><Relationship Id="rId5" Type="http://schemas.openxmlformats.org/officeDocument/2006/relationships/image" Target="../media/image50.gif"/><Relationship Id="rId10" Type="http://schemas.openxmlformats.org/officeDocument/2006/relationships/image" Target="../media/image55.gif"/><Relationship Id="rId4" Type="http://schemas.openxmlformats.org/officeDocument/2006/relationships/image" Target="../media/image45.jpeg"/><Relationship Id="rId9" Type="http://schemas.openxmlformats.org/officeDocument/2006/relationships/image" Target="../media/image54.png"/></Relationships>
</file>

<file path=ppt/slides/_rels/slide3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45.jpeg"/><Relationship Id="rId7" Type="http://schemas.openxmlformats.org/officeDocument/2006/relationships/image" Target="../media/image56.jpeg"/><Relationship Id="rId2" Type="http://schemas.openxmlformats.org/officeDocument/2006/relationships/image" Target="../media/image40.jpeg"/><Relationship Id="rId1" Type="http://schemas.openxmlformats.org/officeDocument/2006/relationships/slideLayout" Target="../slideLayouts/slideLayout1.xml"/><Relationship Id="rId6" Type="http://schemas.openxmlformats.org/officeDocument/2006/relationships/image" Target="../media/image51.gif"/><Relationship Id="rId5" Type="http://schemas.microsoft.com/office/2007/relationships/hdphoto" Target="../media/hdphoto5.wdp"/><Relationship Id="rId10" Type="http://schemas.openxmlformats.org/officeDocument/2006/relationships/image" Target="../media/image59.jpeg"/><Relationship Id="rId4" Type="http://schemas.openxmlformats.org/officeDocument/2006/relationships/image" Target="../media/image35.png"/><Relationship Id="rId9" Type="http://schemas.openxmlformats.org/officeDocument/2006/relationships/image" Target="../media/image58.jpeg"/></Relationships>
</file>

<file path=ppt/slides/_rels/slide3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45.jpeg"/><Relationship Id="rId7" Type="http://schemas.openxmlformats.org/officeDocument/2006/relationships/image" Target="../media/image62.png"/><Relationship Id="rId12" Type="http://schemas.openxmlformats.org/officeDocument/2006/relationships/image" Target="../media/image55.gif"/><Relationship Id="rId2" Type="http://schemas.openxmlformats.org/officeDocument/2006/relationships/image" Target="../media/image40.jpeg"/><Relationship Id="rId1" Type="http://schemas.openxmlformats.org/officeDocument/2006/relationships/slideLayout" Target="../slideLayouts/slideLayout1.xml"/><Relationship Id="rId6" Type="http://schemas.openxmlformats.org/officeDocument/2006/relationships/image" Target="../media/image61.png"/><Relationship Id="rId11" Type="http://schemas.microsoft.com/office/2007/relationships/hdphoto" Target="../media/hdphoto9.wdp"/><Relationship Id="rId5" Type="http://schemas.openxmlformats.org/officeDocument/2006/relationships/image" Target="../media/image60.jpeg"/><Relationship Id="rId10" Type="http://schemas.openxmlformats.org/officeDocument/2006/relationships/image" Target="../media/image44.png"/><Relationship Id="rId4" Type="http://schemas.openxmlformats.org/officeDocument/2006/relationships/image" Target="../media/image57.png"/><Relationship Id="rId9"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jpeg"/><Relationship Id="rId1" Type="http://schemas.openxmlformats.org/officeDocument/2006/relationships/slideLayout" Target="../slideLayouts/slideLayout1.xml"/><Relationship Id="rId4" Type="http://schemas.microsoft.com/office/2007/relationships/hdphoto" Target="../media/hdphoto10.wdp"/></Relationships>
</file>

<file path=ppt/slides/_rels/slide38.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image" Target="../media/image73.png"/><Relationship Id="rId13" Type="http://schemas.microsoft.com/office/2007/relationships/hdphoto" Target="../media/hdphoto1.wdp"/><Relationship Id="rId3" Type="http://schemas.openxmlformats.org/officeDocument/2006/relationships/image" Target="../media/image42.png"/><Relationship Id="rId7" Type="http://schemas.microsoft.com/office/2007/relationships/hdphoto" Target="../media/hdphoto11.wdp"/><Relationship Id="rId12" Type="http://schemas.openxmlformats.org/officeDocument/2006/relationships/image" Target="../media/image10.png"/><Relationship Id="rId2" Type="http://schemas.openxmlformats.org/officeDocument/2006/relationships/image" Target="../media/image48.png"/><Relationship Id="rId16" Type="http://schemas.openxmlformats.org/officeDocument/2006/relationships/image" Target="../media/image76.png"/><Relationship Id="rId1" Type="http://schemas.openxmlformats.org/officeDocument/2006/relationships/slideLayout" Target="../slideLayouts/slideLayout2.xml"/><Relationship Id="rId6" Type="http://schemas.openxmlformats.org/officeDocument/2006/relationships/image" Target="../media/image72.png"/><Relationship Id="rId11" Type="http://schemas.openxmlformats.org/officeDocument/2006/relationships/image" Target="../media/image9.png"/><Relationship Id="rId5" Type="http://schemas.openxmlformats.org/officeDocument/2006/relationships/image" Target="../media/image71.png"/><Relationship Id="rId15" Type="http://schemas.openxmlformats.org/officeDocument/2006/relationships/image" Target="../media/image63.png"/><Relationship Id="rId10" Type="http://schemas.openxmlformats.org/officeDocument/2006/relationships/image" Target="../media/image74.jpeg"/><Relationship Id="rId4" Type="http://schemas.microsoft.com/office/2007/relationships/hdphoto" Target="../media/hdphoto7.wdp"/><Relationship Id="rId9" Type="http://schemas.microsoft.com/office/2007/relationships/hdphoto" Target="../media/hdphoto10.wdp"/><Relationship Id="rId14" Type="http://schemas.openxmlformats.org/officeDocument/2006/relationships/image" Target="../media/image75.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0.jpeg"/><Relationship Id="rId1" Type="http://schemas.openxmlformats.org/officeDocument/2006/relationships/slideLayout" Target="../slideLayouts/slideLayout2.xml"/><Relationship Id="rId4" Type="http://schemas.openxmlformats.org/officeDocument/2006/relationships/image" Target="../media/image51.gif"/></Relationships>
</file>

<file path=ppt/slides/_rels/slide4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0.jpeg"/><Relationship Id="rId1" Type="http://schemas.openxmlformats.org/officeDocument/2006/relationships/slideLayout" Target="../slideLayouts/slideLayout2.xml"/><Relationship Id="rId6" Type="http://schemas.openxmlformats.org/officeDocument/2006/relationships/image" Target="../media/image79.jpeg"/><Relationship Id="rId5" Type="http://schemas.openxmlformats.org/officeDocument/2006/relationships/image" Target="../media/image51.gif"/><Relationship Id="rId4" Type="http://schemas.openxmlformats.org/officeDocument/2006/relationships/image" Target="../media/image78.jpeg"/></Relationships>
</file>

<file path=ppt/slides/_rels/slide42.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0.jpeg"/><Relationship Id="rId1" Type="http://schemas.openxmlformats.org/officeDocument/2006/relationships/slideLayout" Target="../slideLayouts/slideLayout2.xml"/><Relationship Id="rId4" Type="http://schemas.openxmlformats.org/officeDocument/2006/relationships/image" Target="../media/image78.jpeg"/></Relationships>
</file>

<file path=ppt/slides/_rels/slide44.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5.png"/><Relationship Id="rId3" Type="http://schemas.openxmlformats.org/officeDocument/2006/relationships/image" Target="../media/image72.png"/><Relationship Id="rId7" Type="http://schemas.openxmlformats.org/officeDocument/2006/relationships/image" Target="../media/image82.jpeg"/><Relationship Id="rId12" Type="http://schemas.openxmlformats.org/officeDocument/2006/relationships/image" Target="../media/image84.png"/><Relationship Id="rId2" Type="http://schemas.openxmlformats.org/officeDocument/2006/relationships/image" Target="../media/image80.png"/><Relationship Id="rId1" Type="http://schemas.openxmlformats.org/officeDocument/2006/relationships/slideLayout" Target="../slideLayouts/slideLayout2.xml"/><Relationship Id="rId6" Type="http://schemas.microsoft.com/office/2007/relationships/hdphoto" Target="../media/hdphoto10.wdp"/><Relationship Id="rId11" Type="http://schemas.openxmlformats.org/officeDocument/2006/relationships/image" Target="../media/image63.png"/><Relationship Id="rId5" Type="http://schemas.openxmlformats.org/officeDocument/2006/relationships/image" Target="../media/image81.png"/><Relationship Id="rId10" Type="http://schemas.microsoft.com/office/2007/relationships/hdphoto" Target="../media/hdphoto1.wdp"/><Relationship Id="rId4" Type="http://schemas.microsoft.com/office/2007/relationships/hdphoto" Target="../media/hdphoto11.wdp"/><Relationship Id="rId9" Type="http://schemas.openxmlformats.org/officeDocument/2006/relationships/image" Target="../media/image10.png"/></Relationships>
</file>

<file path=ppt/slides/_rels/slide4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70.jpeg"/><Relationship Id="rId1" Type="http://schemas.openxmlformats.org/officeDocument/2006/relationships/slideLayout" Target="../slideLayouts/slideLayout2.xml"/><Relationship Id="rId4" Type="http://schemas.openxmlformats.org/officeDocument/2006/relationships/image" Target="../media/image87.jpeg"/></Relationships>
</file>

<file path=ppt/slides/_rels/slide46.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89.png"/><Relationship Id="rId1" Type="http://schemas.openxmlformats.org/officeDocument/2006/relationships/slideLayout" Target="../slideLayouts/slideLayout2.xml"/><Relationship Id="rId5" Type="http://schemas.openxmlformats.org/officeDocument/2006/relationships/image" Target="../media/image91.jpeg"/><Relationship Id="rId4" Type="http://schemas.openxmlformats.org/officeDocument/2006/relationships/image" Target="../media/image90.jpeg"/></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95.jpeg"/><Relationship Id="rId1" Type="http://schemas.openxmlformats.org/officeDocument/2006/relationships/slideLayout" Target="../slideLayouts/slideLayout1.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jpeg"/></Relationships>
</file>

<file path=ppt/slides/_rels/slide54.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jpe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6.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0.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16000"/>
            <a:lum/>
          </a:blip>
          <a:srcRect/>
          <a:stretch>
            <a:fillRect t="-15000" b="-15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xmlns="" id="{761DF3D3-F2E7-4886-868F-B9EB5B0EBEC8}"/>
              </a:ext>
            </a:extLst>
          </p:cNvPr>
          <p:cNvSpPr/>
          <p:nvPr/>
        </p:nvSpPr>
        <p:spPr>
          <a:xfrm>
            <a:off x="1770031" y="6228272"/>
            <a:ext cx="8881727" cy="369332"/>
          </a:xfrm>
          <a:prstGeom prst="rect">
            <a:avLst/>
          </a:prstGeom>
        </p:spPr>
        <p:txBody>
          <a:bodyPr wrap="none">
            <a:spAutoFit/>
          </a:bodyPr>
          <a:lstStyle/>
          <a:p>
            <a:r>
              <a:rPr lang="fr-FR" b="1" dirty="0">
                <a:solidFill>
                  <a:srgbClr val="686A6D"/>
                </a:solidFill>
                <a:effectLst>
                  <a:outerShdw blurRad="38100" dist="38100" dir="2700000" algn="tl">
                    <a:srgbClr val="000000">
                      <a:alpha val="43137"/>
                    </a:srgbClr>
                  </a:outerShdw>
                </a:effectLst>
                <a:latin typeface="Droid Sans"/>
              </a:rPr>
              <a:t>Carte drolatique d’Europe pour 1870 dressée par Hadol. Gallica BNF. 42 x 33 cm. </a:t>
            </a:r>
            <a:endParaRPr lang="en-US" b="1" i="0" dirty="0">
              <a:solidFill>
                <a:srgbClr val="686A6D"/>
              </a:solidFill>
              <a:effectLst>
                <a:outerShdw blurRad="38100" dist="38100" dir="2700000" algn="tl">
                  <a:srgbClr val="000000">
                    <a:alpha val="43137"/>
                  </a:srgbClr>
                </a:outerShdw>
              </a:effectLst>
              <a:latin typeface="Droid Sans"/>
            </a:endParaRPr>
          </a:p>
        </p:txBody>
      </p:sp>
      <p:sp>
        <p:nvSpPr>
          <p:cNvPr id="7" name="Rectangle 6">
            <a:extLst>
              <a:ext uri="{FF2B5EF4-FFF2-40B4-BE49-F238E27FC236}">
                <a16:creationId xmlns:a16="http://schemas.microsoft.com/office/drawing/2014/main" xmlns="" id="{5750D378-5D20-4822-A9F3-B932644583FA}"/>
              </a:ext>
            </a:extLst>
          </p:cNvPr>
          <p:cNvSpPr/>
          <p:nvPr/>
        </p:nvSpPr>
        <p:spPr>
          <a:xfrm>
            <a:off x="2271623" y="260396"/>
            <a:ext cx="6991273" cy="1415772"/>
          </a:xfrm>
          <a:prstGeom prst="rect">
            <a:avLst/>
          </a:prstGeom>
          <a:noFill/>
        </p:spPr>
        <p:txBody>
          <a:bodyPr wrap="none" lIns="91440" tIns="45720" rIns="91440" bIns="45720">
            <a:spAutoFit/>
          </a:bodyPr>
          <a:lstStyle/>
          <a:p>
            <a:pPr algn="ctr"/>
            <a:r>
              <a:rPr lang="fr-FR" sz="5400" b="1" cap="none" spc="0"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Stage Les nationalismes</a:t>
            </a:r>
          </a:p>
          <a:p>
            <a:pPr algn="ctr"/>
            <a:r>
              <a:rPr lang="fr-FR" sz="32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Mars 2019</a:t>
            </a:r>
            <a:endParaRPr lang="fr-FR" sz="2800" b="1" cap="none" spc="0" dirty="0">
              <a:ln w="13462">
                <a:solidFill>
                  <a:schemeClr val="bg1"/>
                </a:solidFill>
                <a:prstDash val="solid"/>
              </a:ln>
              <a:solidFill>
                <a:schemeClr val="tx1">
                  <a:lumMod val="85000"/>
                  <a:lumOff val="15000"/>
                </a:schemeClr>
              </a:solidFill>
              <a:effectLst>
                <a:outerShdw dist="38100" dir="2700000" algn="bl" rotWithShape="0">
                  <a:schemeClr val="accent5"/>
                </a:outerShdw>
              </a:effectLst>
            </a:endParaRPr>
          </a:p>
        </p:txBody>
      </p:sp>
      <p:pic>
        <p:nvPicPr>
          <p:cNvPr id="10250" name="Picture 10" descr="Carte drÃ´latique d'Europe pour 1870 / dressÃ©e par Hadol">
            <a:extLst>
              <a:ext uri="{FF2B5EF4-FFF2-40B4-BE49-F238E27FC236}">
                <a16:creationId xmlns:a16="http://schemas.microsoft.com/office/drawing/2014/main" xmlns="" id="{058759D1-4F3A-40E0-8581-4C8DFE14DBE8}"/>
              </a:ext>
            </a:extLst>
          </p:cNvPr>
          <p:cNvPicPr>
            <a:picLocks noChangeAspect="1" noChangeArrowheads="1"/>
          </p:cNvPicPr>
          <p:nvPr/>
        </p:nvPicPr>
        <p:blipFill rotWithShape="1">
          <a:blip r:embed="rId3">
            <a:extLst>
              <a:ext uri="{28A0092B-C50C-407E-A947-70E740481C1C}">
                <a14:useLocalDpi xmlns:a14="http://schemas.microsoft.com/office/drawing/2010/main" xmlns="" val="0"/>
              </a:ext>
            </a:extLst>
          </a:blip>
          <a:srcRect l="16442" t="19874" r="18843" b="25786"/>
          <a:stretch/>
        </p:blipFill>
        <p:spPr bwMode="auto">
          <a:xfrm>
            <a:off x="1462177" y="810082"/>
            <a:ext cx="9125070" cy="5814203"/>
          </a:xfrm>
          <a:prstGeom prst="rect">
            <a:avLst/>
          </a:prstGeom>
          <a:solidFill>
            <a:srgbClr val="FFFFFF">
              <a:shade val="85000"/>
            </a:srgbClr>
          </a:solidFill>
          <a:ln w="101600" cap="sq">
            <a:solidFill>
              <a:srgbClr val="FDFDFD"/>
            </a:solidFill>
            <a:miter lim="800000"/>
          </a:ln>
          <a:effectLst>
            <a:outerShdw blurRad="57150" dist="37500" dir="7560000" sy="98000" kx="110000" ky="200000" algn="tl" rotWithShape="0">
              <a:srgbClr val="000000">
                <a:alpha val="20000"/>
              </a:srgbClr>
            </a:outerShdw>
          </a:effectLst>
          <a:scene3d>
            <a:camera prst="perspectiveRelaxed">
              <a:rot lat="18960000" lon="0" rev="0"/>
            </a:camera>
            <a:lightRig rig="twoPt" dir="t">
              <a:rot lat="0" lon="0" rev="7200000"/>
            </a:lightRig>
          </a:scene3d>
          <a:sp3d prstMaterial="matte">
            <a:bevelT w="22860" h="12700"/>
            <a:contourClr>
              <a:srgbClr val="FFFFFF"/>
            </a:contourClr>
          </a:sp3d>
          <a:extLst/>
        </p:spPr>
      </p:pic>
    </p:spTree>
    <p:extLst>
      <p:ext uri="{BB962C8B-B14F-4D97-AF65-F5344CB8AC3E}">
        <p14:creationId xmlns:p14="http://schemas.microsoft.com/office/powerpoint/2010/main" xmlns="" val="31037684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 coins arrondis 3">
            <a:extLst>
              <a:ext uri="{FF2B5EF4-FFF2-40B4-BE49-F238E27FC236}">
                <a16:creationId xmlns:a16="http://schemas.microsoft.com/office/drawing/2014/main" xmlns="" id="{499E01F0-EF88-4709-8CE7-652EB275B4BF}"/>
              </a:ext>
            </a:extLst>
          </p:cNvPr>
          <p:cNvSpPr/>
          <p:nvPr/>
        </p:nvSpPr>
        <p:spPr>
          <a:xfrm>
            <a:off x="1352143" y="219478"/>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grpSp>
        <p:nvGrpSpPr>
          <p:cNvPr id="5" name="Groupe 4">
            <a:extLst>
              <a:ext uri="{FF2B5EF4-FFF2-40B4-BE49-F238E27FC236}">
                <a16:creationId xmlns:a16="http://schemas.microsoft.com/office/drawing/2014/main" xmlns="" id="{48FA072D-B8CF-4805-AD54-11EC6133D45E}"/>
              </a:ext>
            </a:extLst>
          </p:cNvPr>
          <p:cNvGrpSpPr/>
          <p:nvPr/>
        </p:nvGrpSpPr>
        <p:grpSpPr>
          <a:xfrm>
            <a:off x="118565" y="219478"/>
            <a:ext cx="1159893" cy="1143000"/>
            <a:chOff x="185827" y="2195422"/>
            <a:chExt cx="4502989" cy="3989717"/>
          </a:xfrm>
        </p:grpSpPr>
        <p:pic>
          <p:nvPicPr>
            <p:cNvPr id="6" name="Picture 2" descr="RÃ©sultat de recherche d'images pour &quot;logo dossier windows&quot;">
              <a:extLst>
                <a:ext uri="{FF2B5EF4-FFF2-40B4-BE49-F238E27FC236}">
                  <a16:creationId xmlns:a16="http://schemas.microsoft.com/office/drawing/2014/main" xmlns="" id="{80C0D3D4-6870-4A8A-BA26-4BA3D2C78A86}"/>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7" name="ZoneTexte 6">
              <a:extLst>
                <a:ext uri="{FF2B5EF4-FFF2-40B4-BE49-F238E27FC236}">
                  <a16:creationId xmlns:a16="http://schemas.microsoft.com/office/drawing/2014/main" xmlns="" id="{46A9B4D9-DD6D-4765-8B40-34CF2BD1DC15}"/>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pic>
        <p:nvPicPr>
          <p:cNvPr id="3074" name="Picture 2" descr="CongrÃ¨s de Vienne">
            <a:extLst>
              <a:ext uri="{FF2B5EF4-FFF2-40B4-BE49-F238E27FC236}">
                <a16:creationId xmlns:a16="http://schemas.microsoft.com/office/drawing/2014/main" xmlns="" id="{E4C02BF5-0C58-49EE-A3C5-6F3C7BF9E03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2480944" y="1214754"/>
            <a:ext cx="7264901" cy="5521325"/>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a:extLst>
              <a:ext uri="{FF2B5EF4-FFF2-40B4-BE49-F238E27FC236}">
                <a16:creationId xmlns:a16="http://schemas.microsoft.com/office/drawing/2014/main" xmlns="" id="{31893C78-3EDF-49FC-9C0B-22E46D190645}"/>
              </a:ext>
            </a:extLst>
          </p:cNvPr>
          <p:cNvSpPr/>
          <p:nvPr/>
        </p:nvSpPr>
        <p:spPr>
          <a:xfrm>
            <a:off x="2480944" y="1214754"/>
            <a:ext cx="7264901" cy="5521325"/>
          </a:xfrm>
          <a:prstGeom prst="rect">
            <a:avLst/>
          </a:prstGeom>
          <a:solidFill>
            <a:schemeClr val="bg1">
              <a:alpha val="88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1" name="Picture 10" descr="RÃ©sultat de recherche d'images pour &quot;symbole IIe empire franÃ§ais&quot;">
            <a:extLst>
              <a:ext uri="{FF2B5EF4-FFF2-40B4-BE49-F238E27FC236}">
                <a16:creationId xmlns:a16="http://schemas.microsoft.com/office/drawing/2014/main" xmlns="" id="{F3051F32-927B-49A7-B50A-0B01C3FDA557}"/>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628793" y="3059947"/>
            <a:ext cx="1409729" cy="1723714"/>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4" descr="RÃ©sultat de recherche d'images pour &quot;napolÃ©on III&quot;">
            <a:extLst>
              <a:ext uri="{FF2B5EF4-FFF2-40B4-BE49-F238E27FC236}">
                <a16:creationId xmlns:a16="http://schemas.microsoft.com/office/drawing/2014/main" xmlns="" id="{693B929C-5212-4CCB-9A5C-1CC98D6A064E}"/>
              </a:ext>
            </a:extLst>
          </p:cNvPr>
          <p:cNvPicPr>
            <a:picLocks noChangeAspect="1" noChangeArrowheads="1"/>
          </p:cNvPicPr>
          <p:nvPr/>
        </p:nvPicPr>
        <p:blipFill rotWithShape="1">
          <a:blip r:embed="rId5">
            <a:extLst>
              <a:ext uri="{BEBA8EAE-BF5A-486C-A8C5-ECC9F3942E4B}">
                <a14:imgProps xmlns:a14="http://schemas.microsoft.com/office/drawing/2010/main" xmlns="">
                  <a14:imgLayer r:embed="rId6">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0" y="3313856"/>
            <a:ext cx="3563514" cy="3544144"/>
          </a:xfrm>
          <a:prstGeom prst="rect">
            <a:avLst/>
          </a:prstGeom>
          <a:noFill/>
          <a:extLst>
            <a:ext uri="{909E8E84-426E-40DD-AFC4-6F175D3DCCD1}">
              <a14:hiddenFill xmlns:a14="http://schemas.microsoft.com/office/drawing/2010/main" xmlns="">
                <a:solidFill>
                  <a:srgbClr val="FFFFFF"/>
                </a:solidFill>
              </a14:hiddenFill>
            </a:ext>
          </a:extLst>
        </p:spPr>
      </p:pic>
      <p:sp>
        <p:nvSpPr>
          <p:cNvPr id="9" name="Rectangle : coins arrondis 8">
            <a:extLst>
              <a:ext uri="{FF2B5EF4-FFF2-40B4-BE49-F238E27FC236}">
                <a16:creationId xmlns:a16="http://schemas.microsoft.com/office/drawing/2014/main" xmlns="" id="{39A02072-383C-43ED-B8E0-D8F22E04A866}"/>
              </a:ext>
            </a:extLst>
          </p:cNvPr>
          <p:cNvSpPr/>
          <p:nvPr/>
        </p:nvSpPr>
        <p:spPr>
          <a:xfrm>
            <a:off x="2893944" y="1912504"/>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Travailler à l’affranchissement des nationalités</a:t>
            </a:r>
          </a:p>
        </p:txBody>
      </p:sp>
      <p:sp>
        <p:nvSpPr>
          <p:cNvPr id="12" name="ZoneTexte 11">
            <a:extLst>
              <a:ext uri="{FF2B5EF4-FFF2-40B4-BE49-F238E27FC236}">
                <a16:creationId xmlns:a16="http://schemas.microsoft.com/office/drawing/2014/main" xmlns="" id="{FCCEF06A-9DC0-4CC6-9C79-262EC258DEE4}"/>
              </a:ext>
            </a:extLst>
          </p:cNvPr>
          <p:cNvSpPr txBox="1"/>
          <p:nvPr/>
        </p:nvSpPr>
        <p:spPr>
          <a:xfrm>
            <a:off x="1781757" y="1299428"/>
            <a:ext cx="8789810" cy="523220"/>
          </a:xfrm>
          <a:prstGeom prst="rect">
            <a:avLst/>
          </a:prstGeom>
          <a:noFill/>
        </p:spPr>
        <p:txBody>
          <a:bodyPr wrap="square" rtlCol="0">
            <a:spAutoFit/>
          </a:bodyPr>
          <a:lstStyle/>
          <a:p>
            <a:pPr algn="ctr"/>
            <a:r>
              <a:rPr lang="fr-FR" sz="2800" b="1" dirty="0">
                <a:effectLst>
                  <a:outerShdw blurRad="38100" dist="38100" dir="2700000" algn="tl">
                    <a:srgbClr val="000000">
                      <a:alpha val="43137"/>
                    </a:srgbClr>
                  </a:outerShdw>
                </a:effectLst>
              </a:rPr>
              <a:t>4 objectifs de la politique extérieure de Napoléon III : </a:t>
            </a:r>
          </a:p>
        </p:txBody>
      </p:sp>
    </p:spTree>
    <p:extLst>
      <p:ext uri="{BB962C8B-B14F-4D97-AF65-F5344CB8AC3E}">
        <p14:creationId xmlns:p14="http://schemas.microsoft.com/office/powerpoint/2010/main" xmlns="" val="2323111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 coins arrondis 3">
            <a:extLst>
              <a:ext uri="{FF2B5EF4-FFF2-40B4-BE49-F238E27FC236}">
                <a16:creationId xmlns:a16="http://schemas.microsoft.com/office/drawing/2014/main" xmlns="" id="{499E01F0-EF88-4709-8CE7-652EB275B4BF}"/>
              </a:ext>
            </a:extLst>
          </p:cNvPr>
          <p:cNvSpPr/>
          <p:nvPr/>
        </p:nvSpPr>
        <p:spPr>
          <a:xfrm>
            <a:off x="1352143" y="219478"/>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grpSp>
        <p:nvGrpSpPr>
          <p:cNvPr id="5" name="Groupe 4">
            <a:extLst>
              <a:ext uri="{FF2B5EF4-FFF2-40B4-BE49-F238E27FC236}">
                <a16:creationId xmlns:a16="http://schemas.microsoft.com/office/drawing/2014/main" xmlns="" id="{48FA072D-B8CF-4805-AD54-11EC6133D45E}"/>
              </a:ext>
            </a:extLst>
          </p:cNvPr>
          <p:cNvGrpSpPr/>
          <p:nvPr/>
        </p:nvGrpSpPr>
        <p:grpSpPr>
          <a:xfrm>
            <a:off x="118565" y="219478"/>
            <a:ext cx="1159893" cy="1143000"/>
            <a:chOff x="185827" y="2195422"/>
            <a:chExt cx="4502989" cy="3989717"/>
          </a:xfrm>
        </p:grpSpPr>
        <p:pic>
          <p:nvPicPr>
            <p:cNvPr id="6" name="Picture 2" descr="RÃ©sultat de recherche d'images pour &quot;logo dossier windows&quot;">
              <a:extLst>
                <a:ext uri="{FF2B5EF4-FFF2-40B4-BE49-F238E27FC236}">
                  <a16:creationId xmlns:a16="http://schemas.microsoft.com/office/drawing/2014/main" xmlns="" id="{80C0D3D4-6870-4A8A-BA26-4BA3D2C78A86}"/>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7" name="ZoneTexte 6">
              <a:extLst>
                <a:ext uri="{FF2B5EF4-FFF2-40B4-BE49-F238E27FC236}">
                  <a16:creationId xmlns:a16="http://schemas.microsoft.com/office/drawing/2014/main" xmlns="" id="{46A9B4D9-DD6D-4765-8B40-34CF2BD1DC15}"/>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pic>
        <p:nvPicPr>
          <p:cNvPr id="3074" name="Picture 2" descr="CongrÃ¨s de Vienne">
            <a:extLst>
              <a:ext uri="{FF2B5EF4-FFF2-40B4-BE49-F238E27FC236}">
                <a16:creationId xmlns:a16="http://schemas.microsoft.com/office/drawing/2014/main" xmlns="" id="{E4C02BF5-0C58-49EE-A3C5-6F3C7BF9E03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2480944" y="1214754"/>
            <a:ext cx="7264901" cy="5521325"/>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a:extLst>
              <a:ext uri="{FF2B5EF4-FFF2-40B4-BE49-F238E27FC236}">
                <a16:creationId xmlns:a16="http://schemas.microsoft.com/office/drawing/2014/main" xmlns="" id="{31893C78-3EDF-49FC-9C0B-22E46D190645}"/>
              </a:ext>
            </a:extLst>
          </p:cNvPr>
          <p:cNvSpPr/>
          <p:nvPr/>
        </p:nvSpPr>
        <p:spPr>
          <a:xfrm>
            <a:off x="2480944" y="1214754"/>
            <a:ext cx="7264901" cy="5521325"/>
          </a:xfrm>
          <a:prstGeom prst="rect">
            <a:avLst/>
          </a:prstGeom>
          <a:solidFill>
            <a:schemeClr val="bg1">
              <a:alpha val="88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1" name="Picture 10" descr="RÃ©sultat de recherche d'images pour &quot;symbole IIe empire franÃ§ais&quot;">
            <a:extLst>
              <a:ext uri="{FF2B5EF4-FFF2-40B4-BE49-F238E27FC236}">
                <a16:creationId xmlns:a16="http://schemas.microsoft.com/office/drawing/2014/main" xmlns="" id="{F3051F32-927B-49A7-B50A-0B01C3FDA557}"/>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628793" y="3059947"/>
            <a:ext cx="1409729" cy="1723714"/>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4" descr="RÃ©sultat de recherche d'images pour &quot;napolÃ©on III&quot;">
            <a:extLst>
              <a:ext uri="{FF2B5EF4-FFF2-40B4-BE49-F238E27FC236}">
                <a16:creationId xmlns:a16="http://schemas.microsoft.com/office/drawing/2014/main" xmlns="" id="{693B929C-5212-4CCB-9A5C-1CC98D6A064E}"/>
              </a:ext>
            </a:extLst>
          </p:cNvPr>
          <p:cNvPicPr>
            <a:picLocks noChangeAspect="1" noChangeArrowheads="1"/>
          </p:cNvPicPr>
          <p:nvPr/>
        </p:nvPicPr>
        <p:blipFill rotWithShape="1">
          <a:blip r:embed="rId5">
            <a:extLst>
              <a:ext uri="{BEBA8EAE-BF5A-486C-A8C5-ECC9F3942E4B}">
                <a14:imgProps xmlns:a14="http://schemas.microsoft.com/office/drawing/2010/main" xmlns="">
                  <a14:imgLayer r:embed="rId6">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0" y="3313856"/>
            <a:ext cx="3563514" cy="3544144"/>
          </a:xfrm>
          <a:prstGeom prst="rect">
            <a:avLst/>
          </a:prstGeom>
          <a:noFill/>
          <a:extLst>
            <a:ext uri="{909E8E84-426E-40DD-AFC4-6F175D3DCCD1}">
              <a14:hiddenFill xmlns:a14="http://schemas.microsoft.com/office/drawing/2010/main" xmlns="">
                <a:solidFill>
                  <a:srgbClr val="FFFFFF"/>
                </a:solidFill>
              </a14:hiddenFill>
            </a:ext>
          </a:extLst>
        </p:spPr>
      </p:pic>
      <p:sp>
        <p:nvSpPr>
          <p:cNvPr id="12" name="ZoneTexte 11">
            <a:extLst>
              <a:ext uri="{FF2B5EF4-FFF2-40B4-BE49-F238E27FC236}">
                <a16:creationId xmlns:a16="http://schemas.microsoft.com/office/drawing/2014/main" xmlns="" id="{FCCEF06A-9DC0-4CC6-9C79-262EC258DEE4}"/>
              </a:ext>
            </a:extLst>
          </p:cNvPr>
          <p:cNvSpPr txBox="1"/>
          <p:nvPr/>
        </p:nvSpPr>
        <p:spPr>
          <a:xfrm>
            <a:off x="774700" y="1299428"/>
            <a:ext cx="11163299" cy="523220"/>
          </a:xfrm>
          <a:prstGeom prst="rect">
            <a:avLst/>
          </a:prstGeom>
          <a:noFill/>
        </p:spPr>
        <p:txBody>
          <a:bodyPr wrap="square" rtlCol="0">
            <a:spAutoFit/>
          </a:bodyPr>
          <a:lstStyle/>
          <a:p>
            <a:pPr algn="ctr"/>
            <a:r>
              <a:rPr lang="fr-FR" sz="2800" b="1" dirty="0">
                <a:effectLst>
                  <a:outerShdw blurRad="38100" dist="38100" dir="2700000" algn="tl">
                    <a:srgbClr val="000000">
                      <a:alpha val="43137"/>
                    </a:srgbClr>
                  </a:outerShdw>
                </a:effectLst>
              </a:rPr>
              <a:t>Napoléon III croit-il sincèrement aux principes des nationalités ?  </a:t>
            </a:r>
          </a:p>
        </p:txBody>
      </p:sp>
      <p:sp>
        <p:nvSpPr>
          <p:cNvPr id="3" name="Rectangle 2">
            <a:extLst>
              <a:ext uri="{FF2B5EF4-FFF2-40B4-BE49-F238E27FC236}">
                <a16:creationId xmlns:a16="http://schemas.microsoft.com/office/drawing/2014/main" xmlns="" id="{CE2E65F1-4A12-40E3-B5F2-0F43B67A45F8}"/>
              </a:ext>
            </a:extLst>
          </p:cNvPr>
          <p:cNvSpPr/>
          <p:nvPr/>
        </p:nvSpPr>
        <p:spPr>
          <a:xfrm>
            <a:off x="2717800" y="1955200"/>
            <a:ext cx="6993256" cy="1138773"/>
          </a:xfrm>
          <a:prstGeom prst="rect">
            <a:avLst/>
          </a:prstGeom>
        </p:spPr>
        <p:txBody>
          <a:bodyPr wrap="square">
            <a:spAutoFit/>
          </a:bodyPr>
          <a:lstStyle/>
          <a:p>
            <a:r>
              <a:rPr lang="fr-FR" sz="2400" b="1" dirty="0">
                <a:solidFill>
                  <a:srgbClr val="C00000"/>
                </a:solidFill>
                <a:effectLst>
                  <a:outerShdw blurRad="38100" dist="38100" dir="2700000" algn="tl">
                    <a:srgbClr val="000000">
                      <a:alpha val="43137"/>
                    </a:srgbClr>
                  </a:outerShdw>
                </a:effectLst>
              </a:rPr>
              <a:t> « Malheur aux souverains dont les intérêts ne sont pas liés à ceux de la nation ! » </a:t>
            </a:r>
          </a:p>
          <a:p>
            <a:pPr algn="r"/>
            <a:r>
              <a:rPr lang="fr-FR" sz="2000" b="1" dirty="0">
                <a:solidFill>
                  <a:srgbClr val="C00000"/>
                </a:solidFill>
                <a:effectLst>
                  <a:outerShdw blurRad="38100" dist="38100" dir="2700000" algn="tl">
                    <a:srgbClr val="000000">
                      <a:alpha val="43137"/>
                    </a:srgbClr>
                  </a:outerShdw>
                </a:effectLst>
              </a:rPr>
              <a:t>Rêveries politiques, 1832, in Œuvres, tome 1, p. 377.</a:t>
            </a:r>
            <a:endParaRPr lang="fr-FR" sz="2400" b="1" dirty="0">
              <a:solidFill>
                <a:srgbClr val="C00000"/>
              </a:solidFill>
              <a:effectLst>
                <a:outerShdw blurRad="38100" dist="38100" dir="2700000" algn="tl">
                  <a:srgbClr val="000000">
                    <a:alpha val="43137"/>
                  </a:srgbClr>
                </a:outerShdw>
              </a:effectLst>
            </a:endParaRPr>
          </a:p>
        </p:txBody>
      </p:sp>
      <p:sp>
        <p:nvSpPr>
          <p:cNvPr id="17" name="Rectangle 16">
            <a:extLst>
              <a:ext uri="{FF2B5EF4-FFF2-40B4-BE49-F238E27FC236}">
                <a16:creationId xmlns:a16="http://schemas.microsoft.com/office/drawing/2014/main" xmlns="" id="{98367683-5C34-423B-BEF7-78A415EF5579}"/>
              </a:ext>
            </a:extLst>
          </p:cNvPr>
          <p:cNvSpPr/>
          <p:nvPr/>
        </p:nvSpPr>
        <p:spPr>
          <a:xfrm>
            <a:off x="2817084" y="3261337"/>
            <a:ext cx="7078530" cy="2616101"/>
          </a:xfrm>
          <a:prstGeom prst="rect">
            <a:avLst/>
          </a:prstGeom>
        </p:spPr>
        <p:txBody>
          <a:bodyPr wrap="square">
            <a:spAutoFit/>
          </a:bodyPr>
          <a:lstStyle/>
          <a:p>
            <a:pPr algn="just"/>
            <a:r>
              <a:rPr lang="fr-FR" sz="2400" b="1" dirty="0">
                <a:solidFill>
                  <a:srgbClr val="C00000"/>
                </a:solidFill>
                <a:effectLst>
                  <a:outerShdw blurRad="38100" dist="38100" dir="2700000" algn="tl">
                    <a:srgbClr val="000000">
                      <a:alpha val="43137"/>
                    </a:srgbClr>
                  </a:outerShdw>
                </a:effectLst>
              </a:rPr>
              <a:t>« Nous voulons l'affranchissement des peuples […] afin que chaque nation, heureuse dans son indépendance, contribue au bien-être de tous et qu'on voie disparaître les vieilles rancunes et les haines de nation à nation » </a:t>
            </a:r>
          </a:p>
          <a:p>
            <a:pPr algn="just"/>
            <a:endParaRPr lang="fr-FR" sz="2400" b="1" dirty="0">
              <a:solidFill>
                <a:srgbClr val="C00000"/>
              </a:solidFill>
              <a:effectLst>
                <a:outerShdw blurRad="38100" dist="38100" dir="2700000" algn="tl">
                  <a:srgbClr val="000000">
                    <a:alpha val="43137"/>
                  </a:srgbClr>
                </a:outerShdw>
              </a:effectLst>
            </a:endParaRPr>
          </a:p>
          <a:p>
            <a:pPr algn="r"/>
            <a:r>
              <a:rPr lang="fr-FR" sz="2000" b="1" dirty="0">
                <a:solidFill>
                  <a:srgbClr val="C00000"/>
                </a:solidFill>
                <a:effectLst>
                  <a:outerShdw blurRad="38100" dist="38100" dir="2700000" algn="tl">
                    <a:srgbClr val="000000">
                      <a:alpha val="43137"/>
                    </a:srgbClr>
                  </a:outerShdw>
                </a:effectLst>
              </a:rPr>
              <a:t>Les buts et les moyens, note s.d., Arch. Nat., 400 AP 54.</a:t>
            </a:r>
          </a:p>
        </p:txBody>
      </p:sp>
    </p:spTree>
    <p:extLst>
      <p:ext uri="{BB962C8B-B14F-4D97-AF65-F5344CB8AC3E}">
        <p14:creationId xmlns:p14="http://schemas.microsoft.com/office/powerpoint/2010/main" xmlns="" val="1470601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 coins arrondis 3">
            <a:extLst>
              <a:ext uri="{FF2B5EF4-FFF2-40B4-BE49-F238E27FC236}">
                <a16:creationId xmlns:a16="http://schemas.microsoft.com/office/drawing/2014/main" xmlns="" id="{499E01F0-EF88-4709-8CE7-652EB275B4BF}"/>
              </a:ext>
            </a:extLst>
          </p:cNvPr>
          <p:cNvSpPr/>
          <p:nvPr/>
        </p:nvSpPr>
        <p:spPr>
          <a:xfrm>
            <a:off x="1352143" y="219478"/>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grpSp>
        <p:nvGrpSpPr>
          <p:cNvPr id="5" name="Groupe 4">
            <a:extLst>
              <a:ext uri="{FF2B5EF4-FFF2-40B4-BE49-F238E27FC236}">
                <a16:creationId xmlns:a16="http://schemas.microsoft.com/office/drawing/2014/main" xmlns="" id="{48FA072D-B8CF-4805-AD54-11EC6133D45E}"/>
              </a:ext>
            </a:extLst>
          </p:cNvPr>
          <p:cNvGrpSpPr/>
          <p:nvPr/>
        </p:nvGrpSpPr>
        <p:grpSpPr>
          <a:xfrm>
            <a:off x="118565" y="219478"/>
            <a:ext cx="1159893" cy="1143000"/>
            <a:chOff x="185827" y="2195422"/>
            <a:chExt cx="4502989" cy="3989717"/>
          </a:xfrm>
        </p:grpSpPr>
        <p:pic>
          <p:nvPicPr>
            <p:cNvPr id="6" name="Picture 2" descr="RÃ©sultat de recherche d'images pour &quot;logo dossier windows&quot;">
              <a:extLst>
                <a:ext uri="{FF2B5EF4-FFF2-40B4-BE49-F238E27FC236}">
                  <a16:creationId xmlns:a16="http://schemas.microsoft.com/office/drawing/2014/main" xmlns="" id="{80C0D3D4-6870-4A8A-BA26-4BA3D2C78A86}"/>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7" name="ZoneTexte 6">
              <a:extLst>
                <a:ext uri="{FF2B5EF4-FFF2-40B4-BE49-F238E27FC236}">
                  <a16:creationId xmlns:a16="http://schemas.microsoft.com/office/drawing/2014/main" xmlns="" id="{46A9B4D9-DD6D-4765-8B40-34CF2BD1DC15}"/>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pic>
        <p:nvPicPr>
          <p:cNvPr id="3074" name="Picture 2" descr="CongrÃ¨s de Vienne">
            <a:extLst>
              <a:ext uri="{FF2B5EF4-FFF2-40B4-BE49-F238E27FC236}">
                <a16:creationId xmlns:a16="http://schemas.microsoft.com/office/drawing/2014/main" xmlns="" id="{E4C02BF5-0C58-49EE-A3C5-6F3C7BF9E03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2480944" y="1214754"/>
            <a:ext cx="7264901" cy="5521325"/>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a:extLst>
              <a:ext uri="{FF2B5EF4-FFF2-40B4-BE49-F238E27FC236}">
                <a16:creationId xmlns:a16="http://schemas.microsoft.com/office/drawing/2014/main" xmlns="" id="{31893C78-3EDF-49FC-9C0B-22E46D190645}"/>
              </a:ext>
            </a:extLst>
          </p:cNvPr>
          <p:cNvSpPr/>
          <p:nvPr/>
        </p:nvSpPr>
        <p:spPr>
          <a:xfrm>
            <a:off x="2480944" y="1214754"/>
            <a:ext cx="7264901" cy="5521325"/>
          </a:xfrm>
          <a:prstGeom prst="rect">
            <a:avLst/>
          </a:prstGeom>
          <a:solidFill>
            <a:schemeClr val="bg1">
              <a:alpha val="88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1" name="Picture 10" descr="RÃ©sultat de recherche d'images pour &quot;symbole IIe empire franÃ§ais&quot;">
            <a:extLst>
              <a:ext uri="{FF2B5EF4-FFF2-40B4-BE49-F238E27FC236}">
                <a16:creationId xmlns:a16="http://schemas.microsoft.com/office/drawing/2014/main" xmlns="" id="{F3051F32-927B-49A7-B50A-0B01C3FDA557}"/>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628793" y="3059947"/>
            <a:ext cx="1409729" cy="1723714"/>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4" descr="RÃ©sultat de recherche d'images pour &quot;napolÃ©on III&quot;">
            <a:extLst>
              <a:ext uri="{FF2B5EF4-FFF2-40B4-BE49-F238E27FC236}">
                <a16:creationId xmlns:a16="http://schemas.microsoft.com/office/drawing/2014/main" xmlns="" id="{693B929C-5212-4CCB-9A5C-1CC98D6A064E}"/>
              </a:ext>
            </a:extLst>
          </p:cNvPr>
          <p:cNvPicPr>
            <a:picLocks noChangeAspect="1" noChangeArrowheads="1"/>
          </p:cNvPicPr>
          <p:nvPr/>
        </p:nvPicPr>
        <p:blipFill rotWithShape="1">
          <a:blip r:embed="rId5">
            <a:extLst>
              <a:ext uri="{BEBA8EAE-BF5A-486C-A8C5-ECC9F3942E4B}">
                <a14:imgProps xmlns:a14="http://schemas.microsoft.com/office/drawing/2010/main" xmlns="">
                  <a14:imgLayer r:embed="rId6">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0" y="3313856"/>
            <a:ext cx="3563514" cy="3544144"/>
          </a:xfrm>
          <a:prstGeom prst="rect">
            <a:avLst/>
          </a:prstGeom>
          <a:noFill/>
          <a:extLst>
            <a:ext uri="{909E8E84-426E-40DD-AFC4-6F175D3DCCD1}">
              <a14:hiddenFill xmlns:a14="http://schemas.microsoft.com/office/drawing/2010/main" xmlns="">
                <a:solidFill>
                  <a:srgbClr val="FFFFFF"/>
                </a:solidFill>
              </a14:hiddenFill>
            </a:ext>
          </a:extLst>
        </p:spPr>
      </p:pic>
      <p:sp>
        <p:nvSpPr>
          <p:cNvPr id="9" name="Rectangle : coins arrondis 8">
            <a:extLst>
              <a:ext uri="{FF2B5EF4-FFF2-40B4-BE49-F238E27FC236}">
                <a16:creationId xmlns:a16="http://schemas.microsoft.com/office/drawing/2014/main" xmlns="" id="{39A02072-383C-43ED-B8E0-D8F22E04A866}"/>
              </a:ext>
            </a:extLst>
          </p:cNvPr>
          <p:cNvSpPr/>
          <p:nvPr/>
        </p:nvSpPr>
        <p:spPr>
          <a:xfrm>
            <a:off x="2893944" y="1912504"/>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Travailler à l’affranchissement des nationalités</a:t>
            </a:r>
          </a:p>
        </p:txBody>
      </p:sp>
      <p:sp>
        <p:nvSpPr>
          <p:cNvPr id="13" name="Rectangle : coins arrondis 12">
            <a:extLst>
              <a:ext uri="{FF2B5EF4-FFF2-40B4-BE49-F238E27FC236}">
                <a16:creationId xmlns:a16="http://schemas.microsoft.com/office/drawing/2014/main" xmlns="" id="{894D59BB-CFFF-47DD-B7BB-E0B6FC213839}"/>
              </a:ext>
            </a:extLst>
          </p:cNvPr>
          <p:cNvSpPr/>
          <p:nvPr/>
        </p:nvSpPr>
        <p:spPr>
          <a:xfrm>
            <a:off x="2893944" y="3068408"/>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Se constituer des Etats alliés pour sortir la France de son isolement</a:t>
            </a:r>
          </a:p>
        </p:txBody>
      </p:sp>
      <p:sp>
        <p:nvSpPr>
          <p:cNvPr id="14" name="Rectangle : coins arrondis 13">
            <a:extLst>
              <a:ext uri="{FF2B5EF4-FFF2-40B4-BE49-F238E27FC236}">
                <a16:creationId xmlns:a16="http://schemas.microsoft.com/office/drawing/2014/main" xmlns="" id="{4DB0A954-39B8-4381-8769-62C33A821B96}"/>
              </a:ext>
            </a:extLst>
          </p:cNvPr>
          <p:cNvSpPr/>
          <p:nvPr/>
        </p:nvSpPr>
        <p:spPr>
          <a:xfrm>
            <a:off x="2876550" y="4240956"/>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Construire un nouvel ordre européen où la France sera l’arbitre.</a:t>
            </a:r>
          </a:p>
        </p:txBody>
      </p:sp>
      <p:sp>
        <p:nvSpPr>
          <p:cNvPr id="12" name="ZoneTexte 11">
            <a:extLst>
              <a:ext uri="{FF2B5EF4-FFF2-40B4-BE49-F238E27FC236}">
                <a16:creationId xmlns:a16="http://schemas.microsoft.com/office/drawing/2014/main" xmlns="" id="{FCCEF06A-9DC0-4CC6-9C79-262EC258DEE4}"/>
              </a:ext>
            </a:extLst>
          </p:cNvPr>
          <p:cNvSpPr txBox="1"/>
          <p:nvPr/>
        </p:nvSpPr>
        <p:spPr>
          <a:xfrm>
            <a:off x="1781757" y="1299428"/>
            <a:ext cx="8789810" cy="523220"/>
          </a:xfrm>
          <a:prstGeom prst="rect">
            <a:avLst/>
          </a:prstGeom>
          <a:noFill/>
        </p:spPr>
        <p:txBody>
          <a:bodyPr wrap="square" rtlCol="0">
            <a:spAutoFit/>
          </a:bodyPr>
          <a:lstStyle/>
          <a:p>
            <a:pPr algn="ctr"/>
            <a:r>
              <a:rPr lang="fr-FR" sz="2800" b="1" dirty="0">
                <a:effectLst>
                  <a:outerShdw blurRad="38100" dist="38100" dir="2700000" algn="tl">
                    <a:srgbClr val="000000">
                      <a:alpha val="43137"/>
                    </a:srgbClr>
                  </a:outerShdw>
                </a:effectLst>
              </a:rPr>
              <a:t>4 objectifs de la politique extérieure de Napoléon III : </a:t>
            </a:r>
          </a:p>
        </p:txBody>
      </p:sp>
      <p:sp>
        <p:nvSpPr>
          <p:cNvPr id="15" name="Rectangle : coins arrondis 14">
            <a:extLst>
              <a:ext uri="{FF2B5EF4-FFF2-40B4-BE49-F238E27FC236}">
                <a16:creationId xmlns:a16="http://schemas.microsoft.com/office/drawing/2014/main" xmlns="" id="{F94B5ACA-4C6F-4A39-BF99-13B3100C5B95}"/>
              </a:ext>
            </a:extLst>
          </p:cNvPr>
          <p:cNvSpPr/>
          <p:nvPr/>
        </p:nvSpPr>
        <p:spPr>
          <a:xfrm>
            <a:off x="2876550" y="5457161"/>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Obtenir des compensations territoriales.</a:t>
            </a:r>
          </a:p>
        </p:txBody>
      </p:sp>
    </p:spTree>
    <p:extLst>
      <p:ext uri="{BB962C8B-B14F-4D97-AF65-F5344CB8AC3E}">
        <p14:creationId xmlns:p14="http://schemas.microsoft.com/office/powerpoint/2010/main" xmlns="" val="41936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RÃ©sultat de recherche d'images pour &quot;logo dossier windows&quot;">
            <a:extLst>
              <a:ext uri="{FF2B5EF4-FFF2-40B4-BE49-F238E27FC236}">
                <a16:creationId xmlns:a16="http://schemas.microsoft.com/office/drawing/2014/main" xmlns="" id="{11546279-6FED-4C2F-8B1C-0C1C29998A7C}"/>
              </a:ext>
            </a:extLst>
          </p:cNvPr>
          <p:cNvPicPr>
            <a:picLocks noChangeAspect="1" noChangeArrowheads="1"/>
          </p:cNvPicPr>
          <p:nvPr/>
        </p:nvPicPr>
        <p:blipFill rotWithShape="1">
          <a:blip r:embed="rId2">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4" name="ZoneTexte 3">
            <a:extLst>
              <a:ext uri="{FF2B5EF4-FFF2-40B4-BE49-F238E27FC236}">
                <a16:creationId xmlns:a16="http://schemas.microsoft.com/office/drawing/2014/main" xmlns="" id="{8D7F7DF7-87FA-4F0B-96DB-7CE3A7932DDA}"/>
              </a:ext>
            </a:extLst>
          </p:cNvPr>
          <p:cNvSpPr txBox="1"/>
          <p:nvPr/>
        </p:nvSpPr>
        <p:spPr>
          <a:xfrm rot="20898755">
            <a:off x="1152959" y="3533115"/>
            <a:ext cx="2547609" cy="1200329"/>
          </a:xfrm>
          <a:prstGeom prst="rect">
            <a:avLst/>
          </a:prstGeom>
          <a:noFill/>
        </p:spPr>
        <p:txBody>
          <a:bodyPr wrap="square" rtlCol="0">
            <a:spAutoFit/>
          </a:bodyPr>
          <a:lstStyle/>
          <a:p>
            <a:pPr algn="ctr"/>
            <a:r>
              <a:rPr lang="fr-FR" sz="72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sp>
        <p:nvSpPr>
          <p:cNvPr id="8" name="Titre 7">
            <a:extLst>
              <a:ext uri="{FF2B5EF4-FFF2-40B4-BE49-F238E27FC236}">
                <a16:creationId xmlns:a16="http://schemas.microsoft.com/office/drawing/2014/main" xmlns="" id="{CB5AD91B-6C98-4E72-8225-9DC7354BE002}"/>
              </a:ext>
            </a:extLst>
          </p:cNvPr>
          <p:cNvSpPr>
            <a:spLocks noGrp="1"/>
          </p:cNvSpPr>
          <p:nvPr>
            <p:ph type="title"/>
          </p:nvPr>
        </p:nvSpPr>
        <p:spPr>
          <a:xfrm>
            <a:off x="185827" y="365125"/>
            <a:ext cx="11768750" cy="1325563"/>
          </a:xfrm>
        </p:spPr>
        <p:txBody>
          <a:bodyPr>
            <a:normAutofit fontScale="90000"/>
          </a:bodyPr>
          <a:lstStyle/>
          <a:p>
            <a:pPr algn="ctr"/>
            <a:r>
              <a:rPr lang="fr-FR" sz="3600" b="1" u="sng" dirty="0">
                <a:ln w="22225">
                  <a:solidFill>
                    <a:schemeClr val="accent2"/>
                  </a:solidFill>
                  <a:prstDash val="solid"/>
                </a:ln>
                <a:solidFill>
                  <a:schemeClr val="accent2">
                    <a:lumMod val="40000"/>
                    <a:lumOff val="60000"/>
                  </a:schemeClr>
                </a:solidFill>
              </a:rPr>
              <a:t>Point de passage et d’ouverture</a:t>
            </a:r>
            <a:br>
              <a:rPr lang="fr-FR" sz="3600" b="1" u="sng" dirty="0">
                <a:ln w="22225">
                  <a:solidFill>
                    <a:schemeClr val="accent2"/>
                  </a:solidFill>
                  <a:prstDash val="solid"/>
                </a:ln>
                <a:solidFill>
                  <a:schemeClr val="accent2">
                    <a:lumMod val="40000"/>
                    <a:lumOff val="60000"/>
                  </a:schemeClr>
                </a:solidFill>
              </a:rPr>
            </a:br>
            <a:r>
              <a:rPr lang="fr-FR" sz="1800" b="1" dirty="0">
                <a:ln w="22225">
                  <a:solidFill>
                    <a:schemeClr val="accent2"/>
                  </a:solidFill>
                  <a:prstDash val="solid"/>
                </a:ln>
                <a:solidFill>
                  <a:schemeClr val="accent2">
                    <a:lumMod val="40000"/>
                    <a:lumOff val="60000"/>
                  </a:schemeClr>
                </a:solidFill>
              </a:rPr>
              <a:t/>
            </a:r>
            <a:br>
              <a:rPr lang="fr-FR" sz="1800" b="1" dirty="0">
                <a:ln w="22225">
                  <a:solidFill>
                    <a:schemeClr val="accent2"/>
                  </a:solidFill>
                  <a:prstDash val="solid"/>
                </a:ln>
                <a:solidFill>
                  <a:schemeClr val="accent2">
                    <a:lumMod val="40000"/>
                    <a:lumOff val="60000"/>
                  </a:schemeClr>
                </a:solidFill>
              </a:rPr>
            </a:br>
            <a:r>
              <a:rPr lang="fr-FR" sz="4900" b="1" dirty="0">
                <a:ln w="22225">
                  <a:solidFill>
                    <a:schemeClr val="accent2"/>
                  </a:solidFill>
                  <a:prstDash val="solid"/>
                </a:ln>
                <a:solidFill>
                  <a:schemeClr val="accent2">
                    <a:lumMod val="40000"/>
                    <a:lumOff val="60000"/>
                  </a:schemeClr>
                </a:solidFill>
              </a:rPr>
              <a:t>Le rattachement de Nice et de la Savoie à la France</a:t>
            </a:r>
            <a:endParaRPr lang="fr-FR" b="1" dirty="0">
              <a:ln w="22225">
                <a:solidFill>
                  <a:schemeClr val="accent2"/>
                </a:solidFill>
                <a:prstDash val="solid"/>
              </a:ln>
              <a:solidFill>
                <a:schemeClr val="accent2">
                  <a:lumMod val="40000"/>
                  <a:lumOff val="60000"/>
                </a:schemeClr>
              </a:solidFill>
            </a:endParaRPr>
          </a:p>
        </p:txBody>
      </p:sp>
      <p:sp>
        <p:nvSpPr>
          <p:cNvPr id="11" name="Rectangle : coins arrondis 10">
            <a:extLst>
              <a:ext uri="{FF2B5EF4-FFF2-40B4-BE49-F238E27FC236}">
                <a16:creationId xmlns:a16="http://schemas.microsoft.com/office/drawing/2014/main" xmlns="" id="{1FEDD219-CB84-4AAD-8B32-B855898CE60E}"/>
              </a:ext>
            </a:extLst>
          </p:cNvPr>
          <p:cNvSpPr/>
          <p:nvPr/>
        </p:nvSpPr>
        <p:spPr>
          <a:xfrm>
            <a:off x="4615132" y="2113381"/>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le passage de la souveraineté du Piémont-Sardaigne à la France</a:t>
            </a:r>
          </a:p>
        </p:txBody>
      </p:sp>
      <p:sp>
        <p:nvSpPr>
          <p:cNvPr id="12" name="Rectangle : coins arrondis 11">
            <a:extLst>
              <a:ext uri="{FF2B5EF4-FFF2-40B4-BE49-F238E27FC236}">
                <a16:creationId xmlns:a16="http://schemas.microsoft.com/office/drawing/2014/main" xmlns="" id="{858FF91E-D500-4AD9-AAB8-EBA309B801DE}"/>
              </a:ext>
            </a:extLst>
          </p:cNvPr>
          <p:cNvSpPr/>
          <p:nvPr/>
        </p:nvSpPr>
        <p:spPr>
          <a:xfrm>
            <a:off x="4615131" y="3359944"/>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Expliquer la politique des compensations territoriales dans le jeu diplomatique  </a:t>
            </a:r>
          </a:p>
        </p:txBody>
      </p:sp>
      <p:sp>
        <p:nvSpPr>
          <p:cNvPr id="13" name="Rectangle : coins arrondis 12">
            <a:extLst>
              <a:ext uri="{FF2B5EF4-FFF2-40B4-BE49-F238E27FC236}">
                <a16:creationId xmlns:a16="http://schemas.microsoft.com/office/drawing/2014/main" xmlns="" id="{CD51B403-28B9-4F80-9B78-290BD6E7EF89}"/>
              </a:ext>
            </a:extLst>
          </p:cNvPr>
          <p:cNvSpPr/>
          <p:nvPr/>
        </p:nvSpPr>
        <p:spPr>
          <a:xfrm>
            <a:off x="4615130" y="4606507"/>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Analyser le processus à la lumière de la question des nationalités : les plébiscites. </a:t>
            </a:r>
          </a:p>
        </p:txBody>
      </p:sp>
      <p:pic>
        <p:nvPicPr>
          <p:cNvPr id="14" name="Picture 6" descr="RÃ©sultat de recherche d'images pour &quot;emblÃ¨me savoie en 1860&quot;">
            <a:extLst>
              <a:ext uri="{FF2B5EF4-FFF2-40B4-BE49-F238E27FC236}">
                <a16:creationId xmlns:a16="http://schemas.microsoft.com/office/drawing/2014/main" xmlns="" id="{8D6A8B2A-5D31-44E8-9BD3-120177C8CCEE}"/>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710342" y="209890"/>
            <a:ext cx="614171" cy="675635"/>
          </a:xfrm>
          <a:prstGeom prst="rect">
            <a:avLst/>
          </a:prstGeom>
          <a:noFill/>
          <a:extLst>
            <a:ext uri="{909E8E84-426E-40DD-AFC4-6F175D3DCCD1}">
              <a14:hiddenFill xmlns:a14="http://schemas.microsoft.com/office/drawing/2010/main" xmlns="">
                <a:solidFill>
                  <a:srgbClr val="FFFFFF"/>
                </a:solidFill>
              </a14:hiddenFill>
            </a:ext>
          </a:extLst>
        </p:spPr>
      </p:pic>
      <p:pic>
        <p:nvPicPr>
          <p:cNvPr id="15" name="Picture 8" descr="RÃ©sultat de recherche d'images pour &quot;emblÃ¨me niceen 1860&quot;">
            <a:extLst>
              <a:ext uri="{FF2B5EF4-FFF2-40B4-BE49-F238E27FC236}">
                <a16:creationId xmlns:a16="http://schemas.microsoft.com/office/drawing/2014/main" xmlns="" id="{511CACBF-006B-4D5E-8211-19AEA257FD4E}"/>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8783883" y="205554"/>
            <a:ext cx="614214" cy="675635"/>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2465963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xmlns="" id="{120C36B5-2044-460B-B2CE-62A00EE37285}"/>
              </a:ext>
            </a:extLst>
          </p:cNvPr>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390940" y="0"/>
            <a:ext cx="5110920" cy="6858000"/>
          </a:xfrm>
          <a:prstGeom prst="rect">
            <a:avLst/>
          </a:prstGeom>
        </p:spPr>
      </p:pic>
      <p:pic>
        <p:nvPicPr>
          <p:cNvPr id="9" name="Image 8">
            <a:extLst>
              <a:ext uri="{FF2B5EF4-FFF2-40B4-BE49-F238E27FC236}">
                <a16:creationId xmlns:a16="http://schemas.microsoft.com/office/drawing/2014/main" xmlns="" id="{6A9B388B-18AB-4411-B170-CC1138DA0D35}"/>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6535863" y="0"/>
            <a:ext cx="5053713" cy="6858000"/>
          </a:xfrm>
          <a:prstGeom prst="rect">
            <a:avLst/>
          </a:prstGeom>
        </p:spPr>
      </p:pic>
    </p:spTree>
    <p:extLst>
      <p:ext uri="{BB962C8B-B14F-4D97-AF65-F5344CB8AC3E}">
        <p14:creationId xmlns:p14="http://schemas.microsoft.com/office/powerpoint/2010/main" xmlns="" val="22866026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pic>
        <p:nvPicPr>
          <p:cNvPr id="10242" name="Picture 2" descr="Nike - Nice.jpg">
            <a:extLst>
              <a:ext uri="{FF2B5EF4-FFF2-40B4-BE49-F238E27FC236}">
                <a16:creationId xmlns:a16="http://schemas.microsoft.com/office/drawing/2014/main" xmlns="" id="{96B8603E-7907-400F-A303-A89DF0FC9EB6}"/>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0" y="0"/>
            <a:ext cx="51435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095F5809-5723-496C-8BE6-AA4F3E92E05D}"/>
              </a:ext>
            </a:extLst>
          </p:cNvPr>
          <p:cNvSpPr/>
          <p:nvPr/>
        </p:nvSpPr>
        <p:spPr>
          <a:xfrm>
            <a:off x="5143500" y="5873436"/>
            <a:ext cx="6978316" cy="923330"/>
          </a:xfrm>
          <a:prstGeom prst="rect">
            <a:avLst/>
          </a:prstGeom>
        </p:spPr>
        <p:txBody>
          <a:bodyPr wrap="square">
            <a:spAutoFit/>
          </a:bodyPr>
          <a:lstStyle/>
          <a:p>
            <a:pPr algn="ctr"/>
            <a:r>
              <a:rPr lang="fr-FR" sz="1900" b="1"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latin typeface="Arial" panose="020B0604020202020204" pitchFamily="34" charset="0"/>
              </a:rPr>
              <a:t>Monument du Centenaire à Nice (France) commémorant le centenaire du rattachement de Nice à la France en 1793. </a:t>
            </a:r>
          </a:p>
          <a:p>
            <a:pPr algn="ctr"/>
            <a:r>
              <a:rPr lang="fr-FR" sz="1600" b="1"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latin typeface="Arial" panose="020B0604020202020204" pitchFamily="34" charset="0"/>
              </a:rPr>
              <a:t>Promenade des Anglais. Jardin Albert Ier. </a:t>
            </a:r>
            <a:endParaRPr lang="fr-FR" sz="1600" b="1"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endParaRPr>
          </a:p>
        </p:txBody>
      </p:sp>
      <p:sp>
        <p:nvSpPr>
          <p:cNvPr id="5" name="ZoneTexte 4">
            <a:extLst>
              <a:ext uri="{FF2B5EF4-FFF2-40B4-BE49-F238E27FC236}">
                <a16:creationId xmlns:a16="http://schemas.microsoft.com/office/drawing/2014/main" xmlns="" id="{C7528772-D82D-46F9-96A0-F9934DE8DA79}"/>
              </a:ext>
            </a:extLst>
          </p:cNvPr>
          <p:cNvSpPr txBox="1"/>
          <p:nvPr/>
        </p:nvSpPr>
        <p:spPr>
          <a:xfrm>
            <a:off x="6096000" y="252757"/>
            <a:ext cx="5699760" cy="369332"/>
          </a:xfrm>
          <a:prstGeom prst="rect">
            <a:avLst/>
          </a:prstGeom>
          <a:noFill/>
        </p:spPr>
        <p:txBody>
          <a:bodyPr wrap="square" rtlCol="0">
            <a:spAutoFit/>
          </a:bodyPr>
          <a:lstStyle/>
          <a:p>
            <a:r>
              <a:rPr lang="fr-FR" b="1" dirty="0">
                <a:solidFill>
                  <a:srgbClr val="C00000"/>
                </a:solidFill>
              </a:rPr>
              <a:t>1388 : </a:t>
            </a:r>
            <a:r>
              <a:rPr lang="fr-FR" dirty="0">
                <a:solidFill>
                  <a:srgbClr val="C00000"/>
                </a:solidFill>
              </a:rPr>
              <a:t>Le comté de Nice est intégré au duché de Savoie. </a:t>
            </a:r>
          </a:p>
        </p:txBody>
      </p:sp>
      <p:sp>
        <p:nvSpPr>
          <p:cNvPr id="7" name="ZoneTexte 6">
            <a:extLst>
              <a:ext uri="{FF2B5EF4-FFF2-40B4-BE49-F238E27FC236}">
                <a16:creationId xmlns:a16="http://schemas.microsoft.com/office/drawing/2014/main" xmlns="" id="{166AFCC2-8670-41BF-8766-C2E3B7A42262}"/>
              </a:ext>
            </a:extLst>
          </p:cNvPr>
          <p:cNvSpPr txBox="1"/>
          <p:nvPr/>
        </p:nvSpPr>
        <p:spPr>
          <a:xfrm>
            <a:off x="6096000" y="984564"/>
            <a:ext cx="5699760" cy="646331"/>
          </a:xfrm>
          <a:prstGeom prst="rect">
            <a:avLst/>
          </a:prstGeom>
          <a:noFill/>
        </p:spPr>
        <p:txBody>
          <a:bodyPr wrap="square" rtlCol="0">
            <a:spAutoFit/>
          </a:bodyPr>
          <a:lstStyle/>
          <a:p>
            <a:r>
              <a:rPr lang="fr-FR" b="1" dirty="0">
                <a:solidFill>
                  <a:srgbClr val="C00000"/>
                </a:solidFill>
              </a:rPr>
              <a:t>1793 : </a:t>
            </a:r>
            <a:r>
              <a:rPr lang="fr-FR" dirty="0">
                <a:solidFill>
                  <a:srgbClr val="C00000"/>
                </a:solidFill>
              </a:rPr>
              <a:t>Le comté de Nice est rattaché à la France pendant la Révolution ; création du département des Alpes-Maritimes. </a:t>
            </a:r>
          </a:p>
        </p:txBody>
      </p:sp>
      <p:sp>
        <p:nvSpPr>
          <p:cNvPr id="8" name="ZoneTexte 7">
            <a:extLst>
              <a:ext uri="{FF2B5EF4-FFF2-40B4-BE49-F238E27FC236}">
                <a16:creationId xmlns:a16="http://schemas.microsoft.com/office/drawing/2014/main" xmlns="" id="{69599D28-04CC-41A3-80DE-44611D67C49D}"/>
              </a:ext>
            </a:extLst>
          </p:cNvPr>
          <p:cNvSpPr txBox="1"/>
          <p:nvPr/>
        </p:nvSpPr>
        <p:spPr>
          <a:xfrm>
            <a:off x="6096000" y="1986513"/>
            <a:ext cx="5699760" cy="646331"/>
          </a:xfrm>
          <a:prstGeom prst="rect">
            <a:avLst/>
          </a:prstGeom>
          <a:noFill/>
        </p:spPr>
        <p:txBody>
          <a:bodyPr wrap="square" rtlCol="0">
            <a:spAutoFit/>
          </a:bodyPr>
          <a:lstStyle/>
          <a:p>
            <a:r>
              <a:rPr lang="fr-FR" b="1" dirty="0">
                <a:solidFill>
                  <a:srgbClr val="C00000"/>
                </a:solidFill>
              </a:rPr>
              <a:t>1814 : </a:t>
            </a:r>
            <a:r>
              <a:rPr lang="fr-FR" dirty="0">
                <a:solidFill>
                  <a:srgbClr val="C00000"/>
                </a:solidFill>
              </a:rPr>
              <a:t>Le roi de Sardaigne reprend le contrôle du comté de Nice le 23 avril 1814. Confirmation avec congrès de Vienne.</a:t>
            </a:r>
          </a:p>
        </p:txBody>
      </p:sp>
      <p:sp>
        <p:nvSpPr>
          <p:cNvPr id="12" name="ZoneTexte 11">
            <a:extLst>
              <a:ext uri="{FF2B5EF4-FFF2-40B4-BE49-F238E27FC236}">
                <a16:creationId xmlns:a16="http://schemas.microsoft.com/office/drawing/2014/main" xmlns="" id="{76EB690E-6CDE-44D3-905A-B379D0521F4C}"/>
              </a:ext>
            </a:extLst>
          </p:cNvPr>
          <p:cNvSpPr txBox="1"/>
          <p:nvPr/>
        </p:nvSpPr>
        <p:spPr>
          <a:xfrm>
            <a:off x="6096000" y="2916114"/>
            <a:ext cx="5699760" cy="646331"/>
          </a:xfrm>
          <a:prstGeom prst="rect">
            <a:avLst/>
          </a:prstGeom>
          <a:noFill/>
        </p:spPr>
        <p:txBody>
          <a:bodyPr wrap="square" rtlCol="0">
            <a:spAutoFit/>
          </a:bodyPr>
          <a:lstStyle/>
          <a:p>
            <a:r>
              <a:rPr lang="fr-FR" b="1" dirty="0">
                <a:solidFill>
                  <a:srgbClr val="C00000"/>
                </a:solidFill>
              </a:rPr>
              <a:t>1814 : </a:t>
            </a:r>
            <a:r>
              <a:rPr lang="fr-FR" dirty="0">
                <a:solidFill>
                  <a:srgbClr val="C00000"/>
                </a:solidFill>
              </a:rPr>
              <a:t>Le roi de Sardaigne reprend le contrôle du comté de Nice le 23 avril 1814. Confirmation avec congrès de Vienne.</a:t>
            </a:r>
          </a:p>
        </p:txBody>
      </p:sp>
      <p:pic>
        <p:nvPicPr>
          <p:cNvPr id="13" name="Picture 6" descr="RÃ©sultat de recherche d'images pour &quot;emblÃ¨me savoie en 1860&quot;">
            <a:extLst>
              <a:ext uri="{FF2B5EF4-FFF2-40B4-BE49-F238E27FC236}">
                <a16:creationId xmlns:a16="http://schemas.microsoft.com/office/drawing/2014/main" xmlns="" id="{51984ABB-66B5-45EA-A776-3CFB934F5884}"/>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452650" y="176349"/>
            <a:ext cx="525780" cy="578398"/>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4" name="Groupe 13">
            <a:extLst>
              <a:ext uri="{FF2B5EF4-FFF2-40B4-BE49-F238E27FC236}">
                <a16:creationId xmlns:a16="http://schemas.microsoft.com/office/drawing/2014/main" xmlns="" id="{3D7E764C-228E-4C8A-B67A-74729ABEB3C4}"/>
              </a:ext>
            </a:extLst>
          </p:cNvPr>
          <p:cNvGrpSpPr/>
          <p:nvPr/>
        </p:nvGrpSpPr>
        <p:grpSpPr>
          <a:xfrm>
            <a:off x="5416455" y="3890903"/>
            <a:ext cx="598170" cy="385219"/>
            <a:chOff x="1453832" y="631767"/>
            <a:chExt cx="6019107" cy="4012738"/>
          </a:xfrm>
        </p:grpSpPr>
        <p:pic>
          <p:nvPicPr>
            <p:cNvPr id="15" name="Picture 10" descr="RÃ©sultat de recherche d'images pour &quot;drapeau franÃ§ais&quot;">
              <a:extLst>
                <a:ext uri="{FF2B5EF4-FFF2-40B4-BE49-F238E27FC236}">
                  <a16:creationId xmlns:a16="http://schemas.microsoft.com/office/drawing/2014/main" xmlns="" id="{D1098DD9-7285-4345-8C46-321E766D0BDB}"/>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12" descr="RÃ©sultat de recherche d'images pour &quot;drapeau franÃ§ais IIe empire&quot;">
              <a:extLst>
                <a:ext uri="{FF2B5EF4-FFF2-40B4-BE49-F238E27FC236}">
                  <a16:creationId xmlns:a16="http://schemas.microsoft.com/office/drawing/2014/main" xmlns="" id="{52BD6BD5-BCD0-4FC2-A561-55E71AFFD526}"/>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7" name="Picture 4" descr="Drapeau">
            <a:extLst>
              <a:ext uri="{FF2B5EF4-FFF2-40B4-BE49-F238E27FC236}">
                <a16:creationId xmlns:a16="http://schemas.microsoft.com/office/drawing/2014/main" xmlns="" id="{02127DBC-2135-4AF7-B09B-78B6DC19253E}"/>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5416455" y="4554627"/>
            <a:ext cx="598170" cy="398780"/>
          </a:xfrm>
          <a:prstGeom prst="rect">
            <a:avLst/>
          </a:prstGeom>
          <a:noFill/>
          <a:extLst>
            <a:ext uri="{909E8E84-426E-40DD-AFC4-6F175D3DCCD1}">
              <a14:hiddenFill xmlns:a14="http://schemas.microsoft.com/office/drawing/2010/main" xmlns="">
                <a:solidFill>
                  <a:srgbClr val="FFFFFF"/>
                </a:solidFill>
              </a14:hiddenFill>
            </a:ext>
          </a:extLst>
        </p:spPr>
      </p:pic>
      <p:sp>
        <p:nvSpPr>
          <p:cNvPr id="19" name="ZoneTexte 18">
            <a:extLst>
              <a:ext uri="{FF2B5EF4-FFF2-40B4-BE49-F238E27FC236}">
                <a16:creationId xmlns:a16="http://schemas.microsoft.com/office/drawing/2014/main" xmlns="" id="{A4157A1E-2354-4993-B85E-00FD7A4DE009}"/>
              </a:ext>
            </a:extLst>
          </p:cNvPr>
          <p:cNvSpPr txBox="1"/>
          <p:nvPr/>
        </p:nvSpPr>
        <p:spPr>
          <a:xfrm>
            <a:off x="6096000" y="3883808"/>
            <a:ext cx="5923280" cy="369332"/>
          </a:xfrm>
          <a:prstGeom prst="rect">
            <a:avLst/>
          </a:prstGeom>
          <a:noFill/>
        </p:spPr>
        <p:txBody>
          <a:bodyPr wrap="square" rtlCol="0">
            <a:spAutoFit/>
          </a:bodyPr>
          <a:lstStyle/>
          <a:p>
            <a:r>
              <a:rPr lang="fr-FR" b="1" dirty="0">
                <a:solidFill>
                  <a:srgbClr val="C00000"/>
                </a:solidFill>
              </a:rPr>
              <a:t>1860 : </a:t>
            </a:r>
            <a:r>
              <a:rPr lang="fr-FR" dirty="0">
                <a:solidFill>
                  <a:srgbClr val="C00000"/>
                </a:solidFill>
              </a:rPr>
              <a:t>Rattachement du comté de Nice à la France le 14 juin. </a:t>
            </a:r>
          </a:p>
        </p:txBody>
      </p:sp>
      <p:sp>
        <p:nvSpPr>
          <p:cNvPr id="20" name="ZoneTexte 19">
            <a:extLst>
              <a:ext uri="{FF2B5EF4-FFF2-40B4-BE49-F238E27FC236}">
                <a16:creationId xmlns:a16="http://schemas.microsoft.com/office/drawing/2014/main" xmlns="" id="{27A20D61-1D1F-4BE4-92BD-AF7A1CFAA682}"/>
              </a:ext>
            </a:extLst>
          </p:cNvPr>
          <p:cNvSpPr txBox="1"/>
          <p:nvPr/>
        </p:nvSpPr>
        <p:spPr>
          <a:xfrm>
            <a:off x="6096000" y="4470223"/>
            <a:ext cx="5699760" cy="646331"/>
          </a:xfrm>
          <a:prstGeom prst="rect">
            <a:avLst/>
          </a:prstGeom>
          <a:noFill/>
        </p:spPr>
        <p:txBody>
          <a:bodyPr wrap="square" rtlCol="0">
            <a:spAutoFit/>
          </a:bodyPr>
          <a:lstStyle/>
          <a:p>
            <a:r>
              <a:rPr lang="fr-FR" b="1" dirty="0">
                <a:solidFill>
                  <a:srgbClr val="C00000"/>
                </a:solidFill>
              </a:rPr>
              <a:t>1861 : </a:t>
            </a:r>
            <a:r>
              <a:rPr lang="fr-FR" dirty="0">
                <a:solidFill>
                  <a:srgbClr val="C00000"/>
                </a:solidFill>
              </a:rPr>
              <a:t>L’Italie voit le jour en tant qu’Etat-Nation le 17 mars 1861, soit moins d’un an après le rattachement à la France. </a:t>
            </a:r>
          </a:p>
        </p:txBody>
      </p:sp>
    </p:spTree>
    <p:extLst>
      <p:ext uri="{BB962C8B-B14F-4D97-AF65-F5344CB8AC3E}">
        <p14:creationId xmlns:p14="http://schemas.microsoft.com/office/powerpoint/2010/main" xmlns="" val="219416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in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barn(inVertical)">
                                      <p:cBhvr>
                                        <p:cTn id="30" dur="500"/>
                                        <p:tgtEl>
                                          <p:spTgt spid="14"/>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inVertical)">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barn(inVertical)">
                                      <p:cBhvr>
                                        <p:cTn id="38" dur="500"/>
                                        <p:tgtEl>
                                          <p:spTgt spid="17"/>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barn(inVertical)">
                                      <p:cBhvr>
                                        <p:cTn id="4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12" grpId="0"/>
      <p:bldP spid="19"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xmlns="" id="{D43A0A4C-6D8E-4C52-A05C-AB0D9AEF01AE}"/>
              </a:ext>
            </a:extLst>
          </p:cNvPr>
          <p:cNvSpPr txBox="1"/>
          <p:nvPr/>
        </p:nvSpPr>
        <p:spPr>
          <a:xfrm>
            <a:off x="3076073" y="37365"/>
            <a:ext cx="8277727" cy="830997"/>
          </a:xfrm>
          <a:prstGeom prst="rect">
            <a:avLst/>
          </a:prstGeom>
          <a:noFill/>
        </p:spPr>
        <p:txBody>
          <a:bodyPr wrap="square" rtlCol="0">
            <a:spAutoFit/>
          </a:bodyPr>
          <a:lstStyle/>
          <a:p>
            <a:r>
              <a:rPr lang="fr-FR" sz="4800" b="1" dirty="0">
                <a:ln w="22225">
                  <a:solidFill>
                    <a:schemeClr val="accent2"/>
                  </a:solidFill>
                  <a:prstDash val="solid"/>
                </a:ln>
                <a:solidFill>
                  <a:schemeClr val="accent2">
                    <a:lumMod val="40000"/>
                    <a:lumOff val="60000"/>
                  </a:schemeClr>
                </a:solidFill>
              </a:rPr>
              <a:t>Quel terme employé ?</a:t>
            </a:r>
          </a:p>
        </p:txBody>
      </p:sp>
      <p:pic>
        <p:nvPicPr>
          <p:cNvPr id="1026" name="Picture 2" descr="RÃ©sultat de recherche d'images pour &quot;garibaldi&quot;">
            <a:extLst>
              <a:ext uri="{FF2B5EF4-FFF2-40B4-BE49-F238E27FC236}">
                <a16:creationId xmlns:a16="http://schemas.microsoft.com/office/drawing/2014/main" xmlns="" id="{932BBA0B-1044-4FC9-B269-E2BF9C7458BB}"/>
              </a:ext>
            </a:extLst>
          </p:cNvPr>
          <p:cNvPicPr>
            <a:picLocks noChangeAspect="1" noChangeArrowheads="1"/>
          </p:cNvPicPr>
          <p:nvPr/>
        </p:nvPicPr>
        <p:blipFill>
          <a:blip r:embed="rId2">
            <a:extLst>
              <a:ext uri="{BEBA8EAE-BF5A-486C-A8C5-ECC9F3942E4B}">
                <a14:imgProps xmlns:a14="http://schemas.microsoft.com/office/drawing/2010/main" xmlns="">
                  <a14:imgLayer r:embed="rId3">
                    <a14:imgEffect>
                      <a14:backgroundRemoval t="0" b="100000" l="0" r="100000">
                        <a14:foregroundMark x1="40909" y1="17254" x2="40909" y2="17254"/>
                        <a14:foregroundMark x1="34545" y1="13732" x2="34545" y2="13732"/>
                        <a14:foregroundMark x1="50455" y1="7394" x2="50455" y2="7394"/>
                        <a14:foregroundMark x1="54545" y1="19718" x2="54545" y2="19718"/>
                        <a14:foregroundMark x1="35455" y1="28873" x2="35455" y2="28873"/>
                        <a14:foregroundMark x1="40455" y1="37324" x2="40455" y2="37324"/>
                        <a14:foregroundMark x1="30000" y1="45775" x2="30000" y2="45775"/>
                        <a14:foregroundMark x1="22273" y1="47887" x2="22273" y2="47887"/>
                        <a14:foregroundMark x1="70909" y1="43662" x2="70909" y2="43662"/>
                        <a14:foregroundMark x1="95000" y1="59507" x2="95000" y2="59507"/>
                        <a14:foregroundMark x1="6818" y1="64085" x2="6818" y2="64085"/>
                        <a14:foregroundMark x1="2727" y1="70775" x2="2727" y2="70775"/>
                        <a14:foregroundMark x1="11364" y1="58803" x2="11364" y2="58803"/>
                        <a14:foregroundMark x1="8636" y1="61620" x2="8636" y2="61620"/>
                        <a14:foregroundMark x1="12727" y1="55986" x2="12727" y2="55986"/>
                        <a14:foregroundMark x1="18636" y1="50352" x2="18636" y2="50352"/>
                        <a14:foregroundMark x1="24545" y1="47183" x2="26364" y2="48592"/>
                        <a14:foregroundMark x1="33636" y1="44718" x2="33636" y2="44718"/>
                        <a14:foregroundMark x1="62273" y1="29225" x2="62273" y2="29225"/>
                        <a14:foregroundMark x1="59545" y1="19366" x2="59545" y2="19366"/>
                        <a14:foregroundMark x1="56818" y1="14085" x2="56818" y2="14085"/>
                        <a14:foregroundMark x1="55455" y1="11620" x2="55455" y2="11620"/>
                        <a14:foregroundMark x1="51818" y1="5282" x2="51818" y2="5282"/>
                        <a14:foregroundMark x1="32727" y1="10211" x2="32727" y2="10211"/>
                        <a14:foregroundMark x1="27727" y1="11972" x2="27727" y2="11972"/>
                        <a14:foregroundMark x1="35000" y1="9155" x2="35000" y2="9155"/>
                        <a14:foregroundMark x1="28636" y1="27465" x2="28636" y2="27465"/>
                        <a14:foregroundMark x1="29091" y1="30986" x2="29091" y2="30986"/>
                        <a14:foregroundMark x1="28182" y1="25352" x2="28182" y2="25352"/>
                        <a14:foregroundMark x1="30000" y1="23944" x2="30000" y2="23944"/>
                        <a14:foregroundMark x1="30000" y1="10915" x2="30000" y2="10915"/>
                        <a14:foregroundMark x1="37273" y1="7746" x2="37273" y2="7746"/>
                        <a14:foregroundMark x1="40909" y1="6690" x2="40909" y2="6690"/>
                        <a14:foregroundMark x1="45909" y1="4930" x2="45909" y2="4930"/>
                        <a14:foregroundMark x1="49545" y1="4577" x2="49545" y2="4577"/>
                        <a14:foregroundMark x1="53182" y1="4577" x2="53182" y2="4577"/>
                        <a14:foregroundMark x1="50909" y1="3873" x2="50909" y2="3873"/>
                        <a14:foregroundMark x1="43182" y1="5634" x2="43182" y2="5634"/>
                        <a14:foregroundMark x1="28182" y1="45423" x2="28182" y2="45775"/>
                        <a14:foregroundMark x1="30909" y1="43662" x2="30909" y2="43662"/>
                        <a14:foregroundMark x1="28636" y1="44718" x2="28636" y2="44718"/>
                        <a14:foregroundMark x1="32727" y1="42958" x2="32727" y2="42958"/>
                        <a14:foregroundMark x1="34091" y1="42254" x2="34091" y2="42254"/>
                        <a14:foregroundMark x1="90455" y1="51056" x2="90455" y2="51056"/>
                        <a14:foregroundMark x1="9545" y1="58803" x2="9545" y2="58803"/>
                        <a14:foregroundMark x1="10455" y1="56690" x2="10455" y2="56690"/>
                        <a14:foregroundMark x1="15000" y1="52465" x2="15000" y2="52465"/>
                        <a14:foregroundMark x1="12273" y1="54577" x2="12273" y2="54577"/>
                        <a14:foregroundMark x1="20455" y1="48239" x2="20455" y2="48239"/>
                        <a14:foregroundMark x1="1818" y1="69014" x2="1818" y2="69014"/>
                        <a14:foregroundMark x1="5000" y1="65845" x2="5000" y2="65845"/>
                        <a14:backgroundMark x1="1364" y1="66901" x2="1364" y2="66901"/>
                        <a14:backgroundMark x1="455" y1="69014" x2="455" y2="69014"/>
                        <a14:backgroundMark x1="4091" y1="55282" x2="4091" y2="55282"/>
                      </a14:backgroundRemoval>
                    </a14:imgEffect>
                  </a14:imgLayer>
                </a14:imgProps>
              </a:ext>
              <a:ext uri="{28A0092B-C50C-407E-A947-70E740481C1C}">
                <a14:useLocalDpi xmlns:a14="http://schemas.microsoft.com/office/drawing/2010/main" xmlns="" val="0"/>
              </a:ext>
            </a:extLst>
          </a:blip>
          <a:srcRect/>
          <a:stretch>
            <a:fillRect/>
          </a:stretch>
        </p:blipFill>
        <p:spPr bwMode="auto">
          <a:xfrm>
            <a:off x="0" y="4156179"/>
            <a:ext cx="2092960" cy="2701821"/>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 coins arrondis 4">
            <a:extLst>
              <a:ext uri="{FF2B5EF4-FFF2-40B4-BE49-F238E27FC236}">
                <a16:creationId xmlns:a16="http://schemas.microsoft.com/office/drawing/2014/main" xmlns="" id="{9B96DDCD-0C45-4E97-9271-C62B3313BC30}"/>
              </a:ext>
            </a:extLst>
          </p:cNvPr>
          <p:cNvSpPr/>
          <p:nvPr/>
        </p:nvSpPr>
        <p:spPr>
          <a:xfrm>
            <a:off x="361749" y="1040181"/>
            <a:ext cx="2714325" cy="693019"/>
          </a:xfrm>
          <a:prstGeom prst="roundRect">
            <a:avLst/>
          </a:prstGeom>
        </p:spPr>
        <p:style>
          <a:lnRef idx="0">
            <a:schemeClr val="accent1"/>
          </a:lnRef>
          <a:fillRef idx="3">
            <a:schemeClr val="accent1"/>
          </a:fillRef>
          <a:effectRef idx="3">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spc="50" dirty="0">
                <a:ln w="0"/>
                <a:solidFill>
                  <a:schemeClr val="bg2"/>
                </a:solidFill>
                <a:effectLst>
                  <a:innerShdw blurRad="63500" dist="50800" dir="13500000">
                    <a:srgbClr val="000000">
                      <a:alpha val="50000"/>
                    </a:srgbClr>
                  </a:innerShdw>
                </a:effectLst>
              </a:rPr>
              <a:t>Annexion</a:t>
            </a:r>
          </a:p>
        </p:txBody>
      </p:sp>
      <p:sp>
        <p:nvSpPr>
          <p:cNvPr id="6" name="ZoneTexte 5">
            <a:extLst>
              <a:ext uri="{FF2B5EF4-FFF2-40B4-BE49-F238E27FC236}">
                <a16:creationId xmlns:a16="http://schemas.microsoft.com/office/drawing/2014/main" xmlns="" id="{75C043D5-C462-4861-823D-10A477AA2CF0}"/>
              </a:ext>
            </a:extLst>
          </p:cNvPr>
          <p:cNvSpPr txBox="1"/>
          <p:nvPr/>
        </p:nvSpPr>
        <p:spPr>
          <a:xfrm>
            <a:off x="3222057" y="1098773"/>
            <a:ext cx="8969942" cy="523220"/>
          </a:xfrm>
          <a:prstGeom prst="rect">
            <a:avLst/>
          </a:prstGeom>
          <a:noFill/>
        </p:spPr>
        <p:txBody>
          <a:bodyPr wrap="square" rtlCol="0">
            <a:spAutoFit/>
          </a:bodyPr>
          <a:lstStyle/>
          <a:p>
            <a:r>
              <a:rPr lang="fr-FR" sz="2800" b="1" dirty="0">
                <a:effectLst>
                  <a:outerShdw blurRad="38100" dist="38100" dir="2700000" algn="tl">
                    <a:srgbClr val="000000">
                      <a:alpha val="43137"/>
                    </a:srgbClr>
                  </a:outerShdw>
                </a:effectLst>
              </a:rPr>
              <a:t>Prise de possession d’un territoire. Terme juridique neutre. </a:t>
            </a:r>
          </a:p>
        </p:txBody>
      </p:sp>
      <p:sp>
        <p:nvSpPr>
          <p:cNvPr id="8" name="Rectangle : coins arrondis 7">
            <a:extLst>
              <a:ext uri="{FF2B5EF4-FFF2-40B4-BE49-F238E27FC236}">
                <a16:creationId xmlns:a16="http://schemas.microsoft.com/office/drawing/2014/main" xmlns="" id="{A43D593A-858E-4B73-910A-1944ED190775}"/>
              </a:ext>
            </a:extLst>
          </p:cNvPr>
          <p:cNvSpPr/>
          <p:nvPr/>
        </p:nvSpPr>
        <p:spPr>
          <a:xfrm>
            <a:off x="361748" y="2150872"/>
            <a:ext cx="2714325" cy="693019"/>
          </a:xfrm>
          <a:prstGeom prst="roundRect">
            <a:avLst/>
          </a:prstGeom>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spc="50" dirty="0">
                <a:ln w="0"/>
                <a:solidFill>
                  <a:schemeClr val="bg2"/>
                </a:solidFill>
                <a:effectLst>
                  <a:innerShdw blurRad="63500" dist="50800" dir="13500000">
                    <a:srgbClr val="000000">
                      <a:alpha val="50000"/>
                    </a:srgbClr>
                  </a:innerShdw>
                </a:effectLst>
              </a:rPr>
              <a:t>Réunion</a:t>
            </a:r>
          </a:p>
        </p:txBody>
      </p:sp>
      <p:sp>
        <p:nvSpPr>
          <p:cNvPr id="9" name="ZoneTexte 8">
            <a:extLst>
              <a:ext uri="{FF2B5EF4-FFF2-40B4-BE49-F238E27FC236}">
                <a16:creationId xmlns:a16="http://schemas.microsoft.com/office/drawing/2014/main" xmlns="" id="{AC82FBFD-345E-4022-9AFD-A86EBE9B6E84}"/>
              </a:ext>
            </a:extLst>
          </p:cNvPr>
          <p:cNvSpPr txBox="1"/>
          <p:nvPr/>
        </p:nvSpPr>
        <p:spPr>
          <a:xfrm>
            <a:off x="3222057" y="1869375"/>
            <a:ext cx="8969943" cy="1384995"/>
          </a:xfrm>
          <a:prstGeom prst="rect">
            <a:avLst/>
          </a:prstGeom>
          <a:noFill/>
        </p:spPr>
        <p:txBody>
          <a:bodyPr wrap="square" rtlCol="0">
            <a:spAutoFit/>
          </a:bodyPr>
          <a:lstStyle/>
          <a:p>
            <a:r>
              <a:rPr lang="fr-FR" sz="2800" b="1" dirty="0">
                <a:effectLst>
                  <a:outerShdw blurRad="38100" dist="38100" dir="2700000" algn="tl">
                    <a:srgbClr val="000000">
                      <a:alpha val="43137"/>
                    </a:srgbClr>
                  </a:outerShdw>
                </a:effectLst>
              </a:rPr>
              <a:t>Terme utilisé dans le traité de Turin du 24 mars 1860. Volonté de Cavour d’insister sur le consentement des peuples.  Initialement le mot prévu était « cession ». </a:t>
            </a:r>
          </a:p>
        </p:txBody>
      </p:sp>
      <p:sp>
        <p:nvSpPr>
          <p:cNvPr id="10" name="Rectangle : coins arrondis 9">
            <a:extLst>
              <a:ext uri="{FF2B5EF4-FFF2-40B4-BE49-F238E27FC236}">
                <a16:creationId xmlns:a16="http://schemas.microsoft.com/office/drawing/2014/main" xmlns="" id="{E236DB55-8624-4B23-B0B5-3A4FE1B35AAC}"/>
              </a:ext>
            </a:extLst>
          </p:cNvPr>
          <p:cNvSpPr/>
          <p:nvPr/>
        </p:nvSpPr>
        <p:spPr>
          <a:xfrm>
            <a:off x="361747" y="3463206"/>
            <a:ext cx="2714325" cy="693019"/>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spc="50" dirty="0">
                <a:ln w="0"/>
                <a:solidFill>
                  <a:schemeClr val="bg2"/>
                </a:solidFill>
                <a:effectLst>
                  <a:innerShdw blurRad="63500" dist="50800" dir="13500000">
                    <a:srgbClr val="000000">
                      <a:alpha val="50000"/>
                    </a:srgbClr>
                  </a:innerShdw>
                </a:effectLst>
              </a:rPr>
              <a:t>Rattachement</a:t>
            </a:r>
          </a:p>
        </p:txBody>
      </p:sp>
      <p:sp>
        <p:nvSpPr>
          <p:cNvPr id="11" name="ZoneTexte 10">
            <a:extLst>
              <a:ext uri="{FF2B5EF4-FFF2-40B4-BE49-F238E27FC236}">
                <a16:creationId xmlns:a16="http://schemas.microsoft.com/office/drawing/2014/main" xmlns="" id="{B463E1F1-AD99-4A0A-A9E2-603171234E51}"/>
              </a:ext>
            </a:extLst>
          </p:cNvPr>
          <p:cNvSpPr txBox="1"/>
          <p:nvPr/>
        </p:nvSpPr>
        <p:spPr>
          <a:xfrm>
            <a:off x="3222057" y="3301276"/>
            <a:ext cx="8969942" cy="954107"/>
          </a:xfrm>
          <a:prstGeom prst="rect">
            <a:avLst/>
          </a:prstGeom>
          <a:noFill/>
        </p:spPr>
        <p:txBody>
          <a:bodyPr wrap="square" rtlCol="0">
            <a:spAutoFit/>
          </a:bodyPr>
          <a:lstStyle/>
          <a:p>
            <a:r>
              <a:rPr lang="fr-FR" sz="2800" b="1" dirty="0">
                <a:effectLst>
                  <a:outerShdw blurRad="38100" dist="38100" dir="2700000" algn="tl">
                    <a:srgbClr val="000000">
                      <a:alpha val="43137"/>
                    </a:srgbClr>
                  </a:outerShdw>
                </a:effectLst>
              </a:rPr>
              <a:t>Il est utilisé à partir du centenaire de 1960. C’est le terme employé dans le BO.  </a:t>
            </a:r>
          </a:p>
        </p:txBody>
      </p:sp>
      <p:sp>
        <p:nvSpPr>
          <p:cNvPr id="14" name="Rectangle : coins arrondis 13">
            <a:extLst>
              <a:ext uri="{FF2B5EF4-FFF2-40B4-BE49-F238E27FC236}">
                <a16:creationId xmlns:a16="http://schemas.microsoft.com/office/drawing/2014/main" xmlns="" id="{67869A13-4BA4-481F-B884-7C461D6DB245}"/>
              </a:ext>
            </a:extLst>
          </p:cNvPr>
          <p:cNvSpPr/>
          <p:nvPr/>
        </p:nvSpPr>
        <p:spPr>
          <a:xfrm>
            <a:off x="4728744" y="4600158"/>
            <a:ext cx="3121394" cy="693019"/>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0"/>
                <a:solidFill>
                  <a:schemeClr val="bg2"/>
                </a:solidFill>
                <a:effectLst>
                  <a:innerShdw blurRad="63500" dist="50800" dir="13500000">
                    <a:srgbClr val="000000">
                      <a:alpha val="50000"/>
                    </a:srgbClr>
                  </a:innerShdw>
                </a:effectLst>
              </a:rPr>
              <a:t>« Troc de Nice »</a:t>
            </a:r>
          </a:p>
        </p:txBody>
      </p:sp>
      <p:sp>
        <p:nvSpPr>
          <p:cNvPr id="15" name="ZoneTexte 14">
            <a:extLst>
              <a:ext uri="{FF2B5EF4-FFF2-40B4-BE49-F238E27FC236}">
                <a16:creationId xmlns:a16="http://schemas.microsoft.com/office/drawing/2014/main" xmlns="" id="{B9C88CAF-970F-4EAD-9E6E-9F1310F1240E}"/>
              </a:ext>
            </a:extLst>
          </p:cNvPr>
          <p:cNvSpPr txBox="1"/>
          <p:nvPr/>
        </p:nvSpPr>
        <p:spPr>
          <a:xfrm>
            <a:off x="1804470" y="4743650"/>
            <a:ext cx="8969942" cy="523220"/>
          </a:xfrm>
          <a:prstGeom prst="rect">
            <a:avLst/>
          </a:prstGeom>
          <a:noFill/>
        </p:spPr>
        <p:txBody>
          <a:bodyPr wrap="square" rtlCol="0">
            <a:spAutoFit/>
          </a:bodyPr>
          <a:lstStyle/>
          <a:p>
            <a:r>
              <a:rPr lang="fr-FR" sz="2800" b="1" dirty="0">
                <a:effectLst>
                  <a:outerShdw blurRad="38100" dist="38100" dir="2700000" algn="tl">
                    <a:srgbClr val="000000">
                      <a:alpha val="43137"/>
                    </a:srgbClr>
                  </a:outerShdw>
                </a:effectLst>
              </a:rPr>
              <a:t>Garibaldi parle de  </a:t>
            </a:r>
          </a:p>
        </p:txBody>
      </p:sp>
      <p:pic>
        <p:nvPicPr>
          <p:cNvPr id="1028" name="Picture 4" descr="RÃ©sultat de recherche d'images pour &quot;otto von bismarck&quot;">
            <a:extLst>
              <a:ext uri="{FF2B5EF4-FFF2-40B4-BE49-F238E27FC236}">
                <a16:creationId xmlns:a16="http://schemas.microsoft.com/office/drawing/2014/main" xmlns="" id="{53F2050C-A3A6-48A8-8016-511C844084B1}"/>
              </a:ext>
            </a:extLst>
          </p:cNvPr>
          <p:cNvPicPr>
            <a:picLocks noChangeAspect="1" noChangeArrowheads="1"/>
          </p:cNvPicPr>
          <p:nvPr/>
        </p:nvPicPr>
        <p:blipFill>
          <a:blip r:embed="rId4">
            <a:extLst>
              <a:ext uri="{BEBA8EAE-BF5A-486C-A8C5-ECC9F3942E4B}">
                <a14:imgProps xmlns:a14="http://schemas.microsoft.com/office/drawing/2010/main" xmlns="">
                  <a14:imgLayer r:embed="rId5">
                    <a14:imgEffect>
                      <a14:backgroundRemoval t="0" b="100000" l="0" r="100000">
                        <a14:foregroundMark x1="59091" y1="10303" x2="59091" y2="10303"/>
                        <a14:foregroundMark x1="42273" y1="13636" x2="42273" y2="13636"/>
                        <a14:foregroundMark x1="37727" y1="29697" x2="37727" y2="29697"/>
                        <a14:foregroundMark x1="33182" y1="28182" x2="33182" y2="28182"/>
                        <a14:foregroundMark x1="37727" y1="34545" x2="37727" y2="34545"/>
                        <a14:foregroundMark x1="43636" y1="42424" x2="43636" y2="42424"/>
                        <a14:foregroundMark x1="43636" y1="36970" x2="43636" y2="36970"/>
                        <a14:foregroundMark x1="63636" y1="64545" x2="63636" y2="64545"/>
                        <a14:foregroundMark x1="65000" y1="68788" x2="65000" y2="68788"/>
                        <a14:foregroundMark x1="65909" y1="66970" x2="65909" y2="66970"/>
                        <a14:foregroundMark x1="71818" y1="30606" x2="71818" y2="30606"/>
                        <a14:foregroundMark x1="36364" y1="19697" x2="36364" y2="19697"/>
                        <a14:foregroundMark x1="51818" y1="14545" x2="51818" y2="14545"/>
                        <a14:foregroundMark x1="50909" y1="10000" x2="50909" y2="10000"/>
                        <a14:backgroundMark x1="14545" y1="49697" x2="14545" y2="49697"/>
                      </a14:backgroundRemoval>
                    </a14:imgEffect>
                  </a14:imgLayer>
                </a14:imgProps>
              </a:ext>
              <a:ext uri="{28A0092B-C50C-407E-A947-70E740481C1C}">
                <a14:useLocalDpi xmlns:a14="http://schemas.microsoft.com/office/drawing/2010/main" xmlns="" val="0"/>
              </a:ext>
            </a:extLst>
          </a:blip>
          <a:srcRect/>
          <a:stretch>
            <a:fillRect/>
          </a:stretch>
        </p:blipFill>
        <p:spPr bwMode="auto">
          <a:xfrm>
            <a:off x="10099040" y="4003039"/>
            <a:ext cx="2092960" cy="2835455"/>
          </a:xfrm>
          <a:prstGeom prst="rect">
            <a:avLst/>
          </a:prstGeom>
          <a:noFill/>
          <a:extLst>
            <a:ext uri="{909E8E84-426E-40DD-AFC4-6F175D3DCCD1}">
              <a14:hiddenFill xmlns:a14="http://schemas.microsoft.com/office/drawing/2010/main" xmlns="">
                <a:solidFill>
                  <a:srgbClr val="FFFFFF"/>
                </a:solidFill>
              </a14:hiddenFill>
            </a:ext>
          </a:extLst>
        </p:spPr>
      </p:pic>
      <p:sp>
        <p:nvSpPr>
          <p:cNvPr id="17" name="Rectangle : coins arrondis 16">
            <a:extLst>
              <a:ext uri="{FF2B5EF4-FFF2-40B4-BE49-F238E27FC236}">
                <a16:creationId xmlns:a16="http://schemas.microsoft.com/office/drawing/2014/main" xmlns="" id="{7D804109-6A74-4A4F-8AEB-FE030B2DEC53}"/>
              </a:ext>
            </a:extLst>
          </p:cNvPr>
          <p:cNvSpPr/>
          <p:nvPr/>
        </p:nvSpPr>
        <p:spPr>
          <a:xfrm>
            <a:off x="5091698" y="5854295"/>
            <a:ext cx="4968240" cy="693019"/>
          </a:xfrm>
          <a:prstGeom prst="roundRect">
            <a:avLst/>
          </a:prstGeom>
          <a:solidFill>
            <a:srgbClr val="C0000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0"/>
                <a:solidFill>
                  <a:schemeClr val="bg2"/>
                </a:solidFill>
                <a:effectLst>
                  <a:innerShdw blurRad="63500" dist="50800" dir="13500000">
                    <a:srgbClr val="000000">
                      <a:alpha val="50000"/>
                    </a:srgbClr>
                  </a:innerShdw>
                </a:effectLst>
              </a:rPr>
              <a:t>« Politique des pourboires »</a:t>
            </a:r>
          </a:p>
        </p:txBody>
      </p:sp>
      <p:sp>
        <p:nvSpPr>
          <p:cNvPr id="18" name="ZoneTexte 17">
            <a:extLst>
              <a:ext uri="{FF2B5EF4-FFF2-40B4-BE49-F238E27FC236}">
                <a16:creationId xmlns:a16="http://schemas.microsoft.com/office/drawing/2014/main" xmlns="" id="{5C263912-7B2D-4E86-BCA9-A22EBC56CC54}"/>
              </a:ext>
            </a:extLst>
          </p:cNvPr>
          <p:cNvSpPr txBox="1"/>
          <p:nvPr/>
        </p:nvSpPr>
        <p:spPr>
          <a:xfrm>
            <a:off x="2620412" y="5391954"/>
            <a:ext cx="9910812" cy="954107"/>
          </a:xfrm>
          <a:prstGeom prst="rect">
            <a:avLst/>
          </a:prstGeom>
          <a:noFill/>
        </p:spPr>
        <p:txBody>
          <a:bodyPr wrap="square" rtlCol="0">
            <a:spAutoFit/>
          </a:bodyPr>
          <a:lstStyle/>
          <a:p>
            <a:r>
              <a:rPr lang="fr-FR" sz="2800" b="1" dirty="0">
                <a:effectLst>
                  <a:outerShdw blurRad="38100" dist="38100" dir="2700000" algn="tl">
                    <a:srgbClr val="000000">
                      <a:alpha val="43137"/>
                    </a:srgbClr>
                  </a:outerShdw>
                </a:effectLst>
              </a:rPr>
              <a:t>Bismarck désigne la politique internationale de </a:t>
            </a:r>
          </a:p>
          <a:p>
            <a:r>
              <a:rPr lang="fr-FR" sz="2800" b="1" dirty="0">
                <a:effectLst>
                  <a:outerShdw blurRad="38100" dist="38100" dir="2700000" algn="tl">
                    <a:srgbClr val="000000">
                      <a:alpha val="43137"/>
                    </a:srgbClr>
                  </a:outerShdw>
                </a:effectLst>
              </a:rPr>
              <a:t>Napoléon III de </a:t>
            </a:r>
          </a:p>
        </p:txBody>
      </p:sp>
    </p:spTree>
    <p:extLst>
      <p:ext uri="{BB962C8B-B14F-4D97-AF65-F5344CB8AC3E}">
        <p14:creationId xmlns:p14="http://schemas.microsoft.com/office/powerpoint/2010/main" xmlns="" val="2800963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barn(inVertical)">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026"/>
                                        </p:tgtEl>
                                        <p:attrNameLst>
                                          <p:attrName>style.visibility</p:attrName>
                                        </p:attrNameLst>
                                      </p:cBhvr>
                                      <p:to>
                                        <p:strVal val="visible"/>
                                      </p:to>
                                    </p:set>
                                    <p:animEffect transition="in" filter="barn(inVertical)">
                                      <p:cBhvr>
                                        <p:cTn id="37" dur="500"/>
                                        <p:tgtEl>
                                          <p:spTgt spid="1026"/>
                                        </p:tgtEl>
                                      </p:cBhvr>
                                    </p:animEffect>
                                  </p:childTnLst>
                                </p:cTn>
                              </p:par>
                            </p:childTnLst>
                          </p:cTn>
                        </p:par>
                        <p:par>
                          <p:cTn id="38" fill="hold">
                            <p:stCondLst>
                              <p:cond delay="500"/>
                            </p:stCondLst>
                            <p:childTnLst>
                              <p:par>
                                <p:cTn id="39" presetID="16" presetClass="entr" presetSubtype="21"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arn(inVertical)">
                                      <p:cBhvr>
                                        <p:cTn id="41" dur="500"/>
                                        <p:tgtEl>
                                          <p:spTgt spid="15"/>
                                        </p:tgtEl>
                                      </p:cBhvr>
                                    </p:animEffect>
                                  </p:childTnLst>
                                </p:cTn>
                              </p:par>
                            </p:childTnLst>
                          </p:cTn>
                        </p:par>
                        <p:par>
                          <p:cTn id="42" fill="hold">
                            <p:stCondLst>
                              <p:cond delay="1000"/>
                            </p:stCondLst>
                            <p:childTnLst>
                              <p:par>
                                <p:cTn id="43" presetID="16" presetClass="entr" presetSubtype="21"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barn(inVertical)">
                                      <p:cBhvr>
                                        <p:cTn id="45" dur="500"/>
                                        <p:tgtEl>
                                          <p:spTgt spid="14"/>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1028"/>
                                        </p:tgtEl>
                                        <p:attrNameLst>
                                          <p:attrName>style.visibility</p:attrName>
                                        </p:attrNameLst>
                                      </p:cBhvr>
                                      <p:to>
                                        <p:strVal val="visible"/>
                                      </p:to>
                                    </p:set>
                                    <p:animEffect transition="in" filter="barn(inVertical)">
                                      <p:cBhvr>
                                        <p:cTn id="50" dur="500"/>
                                        <p:tgtEl>
                                          <p:spTgt spid="1028"/>
                                        </p:tgtEl>
                                      </p:cBhvr>
                                    </p:animEffect>
                                  </p:childTnLst>
                                </p:cTn>
                              </p:par>
                            </p:childTnLst>
                          </p:cTn>
                        </p:par>
                        <p:par>
                          <p:cTn id="51" fill="hold">
                            <p:stCondLst>
                              <p:cond delay="500"/>
                            </p:stCondLst>
                            <p:childTnLst>
                              <p:par>
                                <p:cTn id="52" presetID="16" presetClass="entr" presetSubtype="21" fill="hold" grpId="0"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barn(inVertical)">
                                      <p:cBhvr>
                                        <p:cTn id="54" dur="500"/>
                                        <p:tgtEl>
                                          <p:spTgt spid="18"/>
                                        </p:tgtEl>
                                      </p:cBhvr>
                                    </p:animEffect>
                                  </p:childTnLst>
                                </p:cTn>
                              </p:par>
                            </p:childTnLst>
                          </p:cTn>
                        </p:par>
                        <p:par>
                          <p:cTn id="55" fill="hold">
                            <p:stCondLst>
                              <p:cond delay="1000"/>
                            </p:stCondLst>
                            <p:childTnLst>
                              <p:par>
                                <p:cTn id="56" presetID="16" presetClass="entr" presetSubtype="21" fill="hold" grpId="0"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barn(inVertical)">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8" grpId="0" animBg="1"/>
      <p:bldP spid="9" grpId="0"/>
      <p:bldP spid="10" grpId="0" animBg="1"/>
      <p:bldP spid="11" grpId="0"/>
      <p:bldP spid="14" grpId="0" animBg="1"/>
      <p:bldP spid="15" grpId="0"/>
      <p:bldP spid="17" grpId="0" animBg="1"/>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rme libre : forme 3">
            <a:extLst>
              <a:ext uri="{FF2B5EF4-FFF2-40B4-BE49-F238E27FC236}">
                <a16:creationId xmlns:a16="http://schemas.microsoft.com/office/drawing/2014/main" xmlns="" id="{4C8FB040-371F-41BD-8AB8-644FA850F3AA}"/>
              </a:ext>
            </a:extLst>
          </p:cNvPr>
          <p:cNvSpPr/>
          <p:nvPr/>
        </p:nvSpPr>
        <p:spPr>
          <a:xfrm>
            <a:off x="6573328" y="198407"/>
            <a:ext cx="733246" cy="4666891"/>
          </a:xfrm>
          <a:custGeom>
            <a:avLst/>
            <a:gdLst>
              <a:gd name="connsiteX0" fmla="*/ 733246 w 733246"/>
              <a:gd name="connsiteY0" fmla="*/ 0 h 4666891"/>
              <a:gd name="connsiteX1" fmla="*/ 690114 w 733246"/>
              <a:gd name="connsiteY1" fmla="*/ 224287 h 4666891"/>
              <a:gd name="connsiteX2" fmla="*/ 638355 w 733246"/>
              <a:gd name="connsiteY2" fmla="*/ 483080 h 4666891"/>
              <a:gd name="connsiteX3" fmla="*/ 621102 w 733246"/>
              <a:gd name="connsiteY3" fmla="*/ 664234 h 4666891"/>
              <a:gd name="connsiteX4" fmla="*/ 517585 w 733246"/>
              <a:gd name="connsiteY4" fmla="*/ 897148 h 4666891"/>
              <a:gd name="connsiteX5" fmla="*/ 491706 w 733246"/>
              <a:gd name="connsiteY5" fmla="*/ 1000665 h 4666891"/>
              <a:gd name="connsiteX6" fmla="*/ 664234 w 733246"/>
              <a:gd name="connsiteY6" fmla="*/ 1250831 h 4666891"/>
              <a:gd name="connsiteX7" fmla="*/ 724619 w 733246"/>
              <a:gd name="connsiteY7" fmla="*/ 1302589 h 4666891"/>
              <a:gd name="connsiteX8" fmla="*/ 603849 w 733246"/>
              <a:gd name="connsiteY8" fmla="*/ 1518249 h 4666891"/>
              <a:gd name="connsiteX9" fmla="*/ 638355 w 733246"/>
              <a:gd name="connsiteY9" fmla="*/ 1570008 h 4666891"/>
              <a:gd name="connsiteX10" fmla="*/ 664234 w 733246"/>
              <a:gd name="connsiteY10" fmla="*/ 1639019 h 4666891"/>
              <a:gd name="connsiteX11" fmla="*/ 586597 w 733246"/>
              <a:gd name="connsiteY11" fmla="*/ 1690778 h 4666891"/>
              <a:gd name="connsiteX12" fmla="*/ 534838 w 733246"/>
              <a:gd name="connsiteY12" fmla="*/ 1725283 h 4666891"/>
              <a:gd name="connsiteX13" fmla="*/ 552091 w 733246"/>
              <a:gd name="connsiteY13" fmla="*/ 2001329 h 4666891"/>
              <a:gd name="connsiteX14" fmla="*/ 595223 w 733246"/>
              <a:gd name="connsiteY14" fmla="*/ 2234242 h 4666891"/>
              <a:gd name="connsiteX15" fmla="*/ 621102 w 733246"/>
              <a:gd name="connsiteY15" fmla="*/ 2346385 h 4666891"/>
              <a:gd name="connsiteX16" fmla="*/ 672861 w 733246"/>
              <a:gd name="connsiteY16" fmla="*/ 2398144 h 4666891"/>
              <a:gd name="connsiteX17" fmla="*/ 621102 w 733246"/>
              <a:gd name="connsiteY17" fmla="*/ 2622431 h 4666891"/>
              <a:gd name="connsiteX18" fmla="*/ 552091 w 733246"/>
              <a:gd name="connsiteY18" fmla="*/ 2751827 h 4666891"/>
              <a:gd name="connsiteX19" fmla="*/ 543465 w 733246"/>
              <a:gd name="connsiteY19" fmla="*/ 2907102 h 4666891"/>
              <a:gd name="connsiteX20" fmla="*/ 439948 w 733246"/>
              <a:gd name="connsiteY20" fmla="*/ 3476446 h 4666891"/>
              <a:gd name="connsiteX21" fmla="*/ 483080 w 733246"/>
              <a:gd name="connsiteY21" fmla="*/ 3528204 h 4666891"/>
              <a:gd name="connsiteX22" fmla="*/ 457200 w 733246"/>
              <a:gd name="connsiteY22" fmla="*/ 3605842 h 4666891"/>
              <a:gd name="connsiteX23" fmla="*/ 517585 w 733246"/>
              <a:gd name="connsiteY23" fmla="*/ 3640348 h 4666891"/>
              <a:gd name="connsiteX24" fmla="*/ 517585 w 733246"/>
              <a:gd name="connsiteY24" fmla="*/ 3700733 h 4666891"/>
              <a:gd name="connsiteX25" fmla="*/ 526212 w 733246"/>
              <a:gd name="connsiteY25" fmla="*/ 3812876 h 4666891"/>
              <a:gd name="connsiteX26" fmla="*/ 612476 w 733246"/>
              <a:gd name="connsiteY26" fmla="*/ 3881887 h 4666891"/>
              <a:gd name="connsiteX27" fmla="*/ 560717 w 733246"/>
              <a:gd name="connsiteY27" fmla="*/ 3950899 h 4666891"/>
              <a:gd name="connsiteX28" fmla="*/ 465827 w 733246"/>
              <a:gd name="connsiteY28" fmla="*/ 4054416 h 4666891"/>
              <a:gd name="connsiteX29" fmla="*/ 414068 w 733246"/>
              <a:gd name="connsiteY29" fmla="*/ 4175185 h 4666891"/>
              <a:gd name="connsiteX30" fmla="*/ 414068 w 733246"/>
              <a:gd name="connsiteY30" fmla="*/ 4330461 h 4666891"/>
              <a:gd name="connsiteX31" fmla="*/ 267419 w 733246"/>
              <a:gd name="connsiteY31" fmla="*/ 4347714 h 4666891"/>
              <a:gd name="connsiteX32" fmla="*/ 172529 w 733246"/>
              <a:gd name="connsiteY32" fmla="*/ 4408099 h 4666891"/>
              <a:gd name="connsiteX33" fmla="*/ 172529 w 733246"/>
              <a:gd name="connsiteY33" fmla="*/ 4502989 h 4666891"/>
              <a:gd name="connsiteX34" fmla="*/ 77638 w 733246"/>
              <a:gd name="connsiteY34" fmla="*/ 4597880 h 4666891"/>
              <a:gd name="connsiteX35" fmla="*/ 0 w 733246"/>
              <a:gd name="connsiteY35" fmla="*/ 4666891 h 466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3246" h="4666891">
                <a:moveTo>
                  <a:pt x="733246" y="0"/>
                </a:moveTo>
                <a:lnTo>
                  <a:pt x="690114" y="224287"/>
                </a:lnTo>
                <a:lnTo>
                  <a:pt x="638355" y="483080"/>
                </a:lnTo>
                <a:lnTo>
                  <a:pt x="621102" y="664234"/>
                </a:lnTo>
                <a:lnTo>
                  <a:pt x="517585" y="897148"/>
                </a:lnTo>
                <a:lnTo>
                  <a:pt x="491706" y="1000665"/>
                </a:lnTo>
                <a:lnTo>
                  <a:pt x="664234" y="1250831"/>
                </a:lnTo>
                <a:lnTo>
                  <a:pt x="724619" y="1302589"/>
                </a:lnTo>
                <a:lnTo>
                  <a:pt x="603849" y="1518249"/>
                </a:lnTo>
                <a:lnTo>
                  <a:pt x="638355" y="1570008"/>
                </a:lnTo>
                <a:lnTo>
                  <a:pt x="664234" y="1639019"/>
                </a:lnTo>
                <a:lnTo>
                  <a:pt x="586597" y="1690778"/>
                </a:lnTo>
                <a:lnTo>
                  <a:pt x="534838" y="1725283"/>
                </a:lnTo>
                <a:lnTo>
                  <a:pt x="552091" y="2001329"/>
                </a:lnTo>
                <a:lnTo>
                  <a:pt x="595223" y="2234242"/>
                </a:lnTo>
                <a:lnTo>
                  <a:pt x="621102" y="2346385"/>
                </a:lnTo>
                <a:lnTo>
                  <a:pt x="672861" y="2398144"/>
                </a:lnTo>
                <a:lnTo>
                  <a:pt x="621102" y="2622431"/>
                </a:lnTo>
                <a:lnTo>
                  <a:pt x="552091" y="2751827"/>
                </a:lnTo>
                <a:lnTo>
                  <a:pt x="543465" y="2907102"/>
                </a:lnTo>
                <a:lnTo>
                  <a:pt x="439948" y="3476446"/>
                </a:lnTo>
                <a:lnTo>
                  <a:pt x="483080" y="3528204"/>
                </a:lnTo>
                <a:lnTo>
                  <a:pt x="457200" y="3605842"/>
                </a:lnTo>
                <a:lnTo>
                  <a:pt x="517585" y="3640348"/>
                </a:lnTo>
                <a:lnTo>
                  <a:pt x="517585" y="3700733"/>
                </a:lnTo>
                <a:lnTo>
                  <a:pt x="526212" y="3812876"/>
                </a:lnTo>
                <a:lnTo>
                  <a:pt x="612476" y="3881887"/>
                </a:lnTo>
                <a:lnTo>
                  <a:pt x="560717" y="3950899"/>
                </a:lnTo>
                <a:lnTo>
                  <a:pt x="465827" y="4054416"/>
                </a:lnTo>
                <a:lnTo>
                  <a:pt x="414068" y="4175185"/>
                </a:lnTo>
                <a:lnTo>
                  <a:pt x="414068" y="4330461"/>
                </a:lnTo>
                <a:lnTo>
                  <a:pt x="267419" y="4347714"/>
                </a:lnTo>
                <a:lnTo>
                  <a:pt x="172529" y="4408099"/>
                </a:lnTo>
                <a:lnTo>
                  <a:pt x="172529" y="4502989"/>
                </a:lnTo>
                <a:lnTo>
                  <a:pt x="77638" y="4597880"/>
                </a:lnTo>
                <a:lnTo>
                  <a:pt x="0" y="4666891"/>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Forme libre : forme 4">
            <a:extLst>
              <a:ext uri="{FF2B5EF4-FFF2-40B4-BE49-F238E27FC236}">
                <a16:creationId xmlns:a16="http://schemas.microsoft.com/office/drawing/2014/main" xmlns="" id="{A5590196-590E-43A3-8663-BB775D804C20}"/>
              </a:ext>
            </a:extLst>
          </p:cNvPr>
          <p:cNvSpPr/>
          <p:nvPr/>
        </p:nvSpPr>
        <p:spPr>
          <a:xfrm>
            <a:off x="7297947" y="785004"/>
            <a:ext cx="1311215" cy="974785"/>
          </a:xfrm>
          <a:custGeom>
            <a:avLst/>
            <a:gdLst>
              <a:gd name="connsiteX0" fmla="*/ 0 w 1311215"/>
              <a:gd name="connsiteY0" fmla="*/ 690113 h 974785"/>
              <a:gd name="connsiteX1" fmla="*/ 69012 w 1311215"/>
              <a:gd name="connsiteY1" fmla="*/ 664234 h 974785"/>
              <a:gd name="connsiteX2" fmla="*/ 232913 w 1311215"/>
              <a:gd name="connsiteY2" fmla="*/ 698739 h 974785"/>
              <a:gd name="connsiteX3" fmla="*/ 388189 w 1311215"/>
              <a:gd name="connsiteY3" fmla="*/ 698739 h 974785"/>
              <a:gd name="connsiteX4" fmla="*/ 448574 w 1311215"/>
              <a:gd name="connsiteY4" fmla="*/ 577969 h 974785"/>
              <a:gd name="connsiteX5" fmla="*/ 491706 w 1311215"/>
              <a:gd name="connsiteY5" fmla="*/ 612475 h 974785"/>
              <a:gd name="connsiteX6" fmla="*/ 508959 w 1311215"/>
              <a:gd name="connsiteY6" fmla="*/ 741871 h 974785"/>
              <a:gd name="connsiteX7" fmla="*/ 569344 w 1311215"/>
              <a:gd name="connsiteY7" fmla="*/ 819509 h 974785"/>
              <a:gd name="connsiteX8" fmla="*/ 664234 w 1311215"/>
              <a:gd name="connsiteY8" fmla="*/ 940279 h 974785"/>
              <a:gd name="connsiteX9" fmla="*/ 690113 w 1311215"/>
              <a:gd name="connsiteY9" fmla="*/ 974785 h 974785"/>
              <a:gd name="connsiteX10" fmla="*/ 785004 w 1311215"/>
              <a:gd name="connsiteY10" fmla="*/ 785003 h 974785"/>
              <a:gd name="connsiteX11" fmla="*/ 810883 w 1311215"/>
              <a:gd name="connsiteY11" fmla="*/ 621102 h 974785"/>
              <a:gd name="connsiteX12" fmla="*/ 871268 w 1311215"/>
              <a:gd name="connsiteY12" fmla="*/ 379562 h 974785"/>
              <a:gd name="connsiteX13" fmla="*/ 888521 w 1311215"/>
              <a:gd name="connsiteY13" fmla="*/ 232913 h 974785"/>
              <a:gd name="connsiteX14" fmla="*/ 1035170 w 1311215"/>
              <a:gd name="connsiteY14" fmla="*/ 155275 h 974785"/>
              <a:gd name="connsiteX15" fmla="*/ 1207698 w 1311215"/>
              <a:gd name="connsiteY15" fmla="*/ 207034 h 974785"/>
              <a:gd name="connsiteX16" fmla="*/ 1311215 w 1311215"/>
              <a:gd name="connsiteY16" fmla="*/ 120769 h 974785"/>
              <a:gd name="connsiteX17" fmla="*/ 1285336 w 1311215"/>
              <a:gd name="connsiteY17" fmla="*/ 0 h 97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1215" h="974785">
                <a:moveTo>
                  <a:pt x="0" y="690113"/>
                </a:moveTo>
                <a:lnTo>
                  <a:pt x="69012" y="664234"/>
                </a:lnTo>
                <a:lnTo>
                  <a:pt x="232913" y="698739"/>
                </a:lnTo>
                <a:lnTo>
                  <a:pt x="388189" y="698739"/>
                </a:lnTo>
                <a:lnTo>
                  <a:pt x="448574" y="577969"/>
                </a:lnTo>
                <a:lnTo>
                  <a:pt x="491706" y="612475"/>
                </a:lnTo>
                <a:lnTo>
                  <a:pt x="508959" y="741871"/>
                </a:lnTo>
                <a:lnTo>
                  <a:pt x="569344" y="819509"/>
                </a:lnTo>
                <a:lnTo>
                  <a:pt x="664234" y="940279"/>
                </a:lnTo>
                <a:lnTo>
                  <a:pt x="690113" y="974785"/>
                </a:lnTo>
                <a:lnTo>
                  <a:pt x="785004" y="785003"/>
                </a:lnTo>
                <a:lnTo>
                  <a:pt x="810883" y="621102"/>
                </a:lnTo>
                <a:lnTo>
                  <a:pt x="871268" y="379562"/>
                </a:lnTo>
                <a:lnTo>
                  <a:pt x="888521" y="232913"/>
                </a:lnTo>
                <a:lnTo>
                  <a:pt x="1035170" y="155275"/>
                </a:lnTo>
                <a:lnTo>
                  <a:pt x="1207698" y="207034"/>
                </a:lnTo>
                <a:lnTo>
                  <a:pt x="1311215" y="120769"/>
                </a:lnTo>
                <a:lnTo>
                  <a:pt x="1285336"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Forme libre : forme 5">
            <a:extLst>
              <a:ext uri="{FF2B5EF4-FFF2-40B4-BE49-F238E27FC236}">
                <a16:creationId xmlns:a16="http://schemas.microsoft.com/office/drawing/2014/main" xmlns="" id="{9B06D8D4-F574-4C51-B654-B72E7726FAA4}"/>
              </a:ext>
            </a:extLst>
          </p:cNvPr>
          <p:cNvSpPr/>
          <p:nvPr/>
        </p:nvSpPr>
        <p:spPr>
          <a:xfrm>
            <a:off x="8514272" y="414068"/>
            <a:ext cx="759124" cy="396815"/>
          </a:xfrm>
          <a:custGeom>
            <a:avLst/>
            <a:gdLst>
              <a:gd name="connsiteX0" fmla="*/ 759124 w 759124"/>
              <a:gd name="connsiteY0" fmla="*/ 172528 h 396815"/>
              <a:gd name="connsiteX1" fmla="*/ 621102 w 759124"/>
              <a:gd name="connsiteY1" fmla="*/ 103517 h 396815"/>
              <a:gd name="connsiteX2" fmla="*/ 431321 w 759124"/>
              <a:gd name="connsiteY2" fmla="*/ 0 h 396815"/>
              <a:gd name="connsiteX3" fmla="*/ 319177 w 759124"/>
              <a:gd name="connsiteY3" fmla="*/ 77638 h 396815"/>
              <a:gd name="connsiteX4" fmla="*/ 181155 w 759124"/>
              <a:gd name="connsiteY4" fmla="*/ 103517 h 396815"/>
              <a:gd name="connsiteX5" fmla="*/ 86264 w 759124"/>
              <a:gd name="connsiteY5" fmla="*/ 215660 h 396815"/>
              <a:gd name="connsiteX6" fmla="*/ 0 w 759124"/>
              <a:gd name="connsiteY6" fmla="*/ 396815 h 396815"/>
              <a:gd name="connsiteX7" fmla="*/ 155275 w 759124"/>
              <a:gd name="connsiteY7" fmla="*/ 327804 h 396815"/>
              <a:gd name="connsiteX8" fmla="*/ 215660 w 759124"/>
              <a:gd name="connsiteY8" fmla="*/ 327804 h 396815"/>
              <a:gd name="connsiteX9" fmla="*/ 319177 w 759124"/>
              <a:gd name="connsiteY9" fmla="*/ 181155 h 396815"/>
              <a:gd name="connsiteX10" fmla="*/ 448573 w 759124"/>
              <a:gd name="connsiteY10" fmla="*/ 232913 h 396815"/>
              <a:gd name="connsiteX11" fmla="*/ 612475 w 759124"/>
              <a:gd name="connsiteY11" fmla="*/ 207034 h 396815"/>
              <a:gd name="connsiteX12" fmla="*/ 759124 w 759124"/>
              <a:gd name="connsiteY12" fmla="*/ 172528 h 396815"/>
              <a:gd name="connsiteX0" fmla="*/ 759124 w 759124"/>
              <a:gd name="connsiteY0" fmla="*/ 172528 h 396815"/>
              <a:gd name="connsiteX1" fmla="*/ 621102 w 759124"/>
              <a:gd name="connsiteY1" fmla="*/ 103517 h 396815"/>
              <a:gd name="connsiteX2" fmla="*/ 431321 w 759124"/>
              <a:gd name="connsiteY2" fmla="*/ 0 h 396815"/>
              <a:gd name="connsiteX3" fmla="*/ 319177 w 759124"/>
              <a:gd name="connsiteY3" fmla="*/ 77638 h 396815"/>
              <a:gd name="connsiteX4" fmla="*/ 181155 w 759124"/>
              <a:gd name="connsiteY4" fmla="*/ 103517 h 396815"/>
              <a:gd name="connsiteX5" fmla="*/ 86264 w 759124"/>
              <a:gd name="connsiteY5" fmla="*/ 215660 h 396815"/>
              <a:gd name="connsiteX6" fmla="*/ 0 w 759124"/>
              <a:gd name="connsiteY6" fmla="*/ 396815 h 396815"/>
              <a:gd name="connsiteX7" fmla="*/ 155275 w 759124"/>
              <a:gd name="connsiteY7" fmla="*/ 327804 h 396815"/>
              <a:gd name="connsiteX8" fmla="*/ 215660 w 759124"/>
              <a:gd name="connsiteY8" fmla="*/ 327804 h 396815"/>
              <a:gd name="connsiteX9" fmla="*/ 319177 w 759124"/>
              <a:gd name="connsiteY9" fmla="*/ 205061 h 396815"/>
              <a:gd name="connsiteX10" fmla="*/ 448573 w 759124"/>
              <a:gd name="connsiteY10" fmla="*/ 232913 h 396815"/>
              <a:gd name="connsiteX11" fmla="*/ 612475 w 759124"/>
              <a:gd name="connsiteY11" fmla="*/ 207034 h 396815"/>
              <a:gd name="connsiteX12" fmla="*/ 759124 w 759124"/>
              <a:gd name="connsiteY12" fmla="*/ 172528 h 396815"/>
              <a:gd name="connsiteX0" fmla="*/ 759124 w 759124"/>
              <a:gd name="connsiteY0" fmla="*/ 172528 h 396815"/>
              <a:gd name="connsiteX1" fmla="*/ 621102 w 759124"/>
              <a:gd name="connsiteY1" fmla="*/ 103517 h 396815"/>
              <a:gd name="connsiteX2" fmla="*/ 431321 w 759124"/>
              <a:gd name="connsiteY2" fmla="*/ 0 h 396815"/>
              <a:gd name="connsiteX3" fmla="*/ 307224 w 759124"/>
              <a:gd name="connsiteY3" fmla="*/ 41779 h 396815"/>
              <a:gd name="connsiteX4" fmla="*/ 181155 w 759124"/>
              <a:gd name="connsiteY4" fmla="*/ 103517 h 396815"/>
              <a:gd name="connsiteX5" fmla="*/ 86264 w 759124"/>
              <a:gd name="connsiteY5" fmla="*/ 215660 h 396815"/>
              <a:gd name="connsiteX6" fmla="*/ 0 w 759124"/>
              <a:gd name="connsiteY6" fmla="*/ 396815 h 396815"/>
              <a:gd name="connsiteX7" fmla="*/ 155275 w 759124"/>
              <a:gd name="connsiteY7" fmla="*/ 327804 h 396815"/>
              <a:gd name="connsiteX8" fmla="*/ 215660 w 759124"/>
              <a:gd name="connsiteY8" fmla="*/ 327804 h 396815"/>
              <a:gd name="connsiteX9" fmla="*/ 319177 w 759124"/>
              <a:gd name="connsiteY9" fmla="*/ 205061 h 396815"/>
              <a:gd name="connsiteX10" fmla="*/ 448573 w 759124"/>
              <a:gd name="connsiteY10" fmla="*/ 232913 h 396815"/>
              <a:gd name="connsiteX11" fmla="*/ 612475 w 759124"/>
              <a:gd name="connsiteY11" fmla="*/ 207034 h 396815"/>
              <a:gd name="connsiteX12" fmla="*/ 759124 w 759124"/>
              <a:gd name="connsiteY12" fmla="*/ 172528 h 39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9124" h="396815">
                <a:moveTo>
                  <a:pt x="759124" y="172528"/>
                </a:moveTo>
                <a:lnTo>
                  <a:pt x="621102" y="103517"/>
                </a:lnTo>
                <a:lnTo>
                  <a:pt x="431321" y="0"/>
                </a:lnTo>
                <a:lnTo>
                  <a:pt x="307224" y="41779"/>
                </a:lnTo>
                <a:lnTo>
                  <a:pt x="181155" y="103517"/>
                </a:lnTo>
                <a:lnTo>
                  <a:pt x="86264" y="215660"/>
                </a:lnTo>
                <a:lnTo>
                  <a:pt x="0" y="396815"/>
                </a:lnTo>
                <a:lnTo>
                  <a:pt x="155275" y="327804"/>
                </a:lnTo>
                <a:lnTo>
                  <a:pt x="215660" y="327804"/>
                </a:lnTo>
                <a:lnTo>
                  <a:pt x="319177" y="205061"/>
                </a:lnTo>
                <a:lnTo>
                  <a:pt x="448573" y="232913"/>
                </a:lnTo>
                <a:lnTo>
                  <a:pt x="612475" y="207034"/>
                </a:lnTo>
                <a:lnTo>
                  <a:pt x="759124" y="172528"/>
                </a:lnTo>
                <a:close/>
              </a:path>
            </a:pathLst>
          </a:custGeom>
          <a:solidFill>
            <a:schemeClr val="bg1">
              <a:lumMod val="8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Forme libre : forme 6">
            <a:extLst>
              <a:ext uri="{FF2B5EF4-FFF2-40B4-BE49-F238E27FC236}">
                <a16:creationId xmlns:a16="http://schemas.microsoft.com/office/drawing/2014/main" xmlns="" id="{82589154-27E4-4806-95CF-D5D9E6CC416F}"/>
              </a:ext>
            </a:extLst>
          </p:cNvPr>
          <p:cNvSpPr/>
          <p:nvPr/>
        </p:nvSpPr>
        <p:spPr>
          <a:xfrm>
            <a:off x="9144000" y="457200"/>
            <a:ext cx="1518249" cy="508958"/>
          </a:xfrm>
          <a:custGeom>
            <a:avLst/>
            <a:gdLst>
              <a:gd name="connsiteX0" fmla="*/ 0 w 1518249"/>
              <a:gd name="connsiteY0" fmla="*/ 155275 h 508958"/>
              <a:gd name="connsiteX1" fmla="*/ 86264 w 1518249"/>
              <a:gd name="connsiteY1" fmla="*/ 258792 h 508958"/>
              <a:gd name="connsiteX2" fmla="*/ 181155 w 1518249"/>
              <a:gd name="connsiteY2" fmla="*/ 310551 h 508958"/>
              <a:gd name="connsiteX3" fmla="*/ 250166 w 1518249"/>
              <a:gd name="connsiteY3" fmla="*/ 465826 h 508958"/>
              <a:gd name="connsiteX4" fmla="*/ 293298 w 1518249"/>
              <a:gd name="connsiteY4" fmla="*/ 508958 h 508958"/>
              <a:gd name="connsiteX5" fmla="*/ 465827 w 1518249"/>
              <a:gd name="connsiteY5" fmla="*/ 439947 h 508958"/>
              <a:gd name="connsiteX6" fmla="*/ 552091 w 1518249"/>
              <a:gd name="connsiteY6" fmla="*/ 362309 h 508958"/>
              <a:gd name="connsiteX7" fmla="*/ 759125 w 1518249"/>
              <a:gd name="connsiteY7" fmla="*/ 327804 h 508958"/>
              <a:gd name="connsiteX8" fmla="*/ 802257 w 1518249"/>
              <a:gd name="connsiteY8" fmla="*/ 241540 h 508958"/>
              <a:gd name="connsiteX9" fmla="*/ 1164566 w 1518249"/>
              <a:gd name="connsiteY9" fmla="*/ 241540 h 508958"/>
              <a:gd name="connsiteX10" fmla="*/ 1285336 w 1518249"/>
              <a:gd name="connsiteY10" fmla="*/ 207034 h 508958"/>
              <a:gd name="connsiteX11" fmla="*/ 1406106 w 1518249"/>
              <a:gd name="connsiteY11" fmla="*/ 94890 h 508958"/>
              <a:gd name="connsiteX12" fmla="*/ 1518249 w 1518249"/>
              <a:gd name="connsiteY12" fmla="*/ 0 h 50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249" h="508958">
                <a:moveTo>
                  <a:pt x="0" y="155275"/>
                </a:moveTo>
                <a:lnTo>
                  <a:pt x="86264" y="258792"/>
                </a:lnTo>
                <a:lnTo>
                  <a:pt x="181155" y="310551"/>
                </a:lnTo>
                <a:lnTo>
                  <a:pt x="250166" y="465826"/>
                </a:lnTo>
                <a:lnTo>
                  <a:pt x="293298" y="508958"/>
                </a:lnTo>
                <a:lnTo>
                  <a:pt x="465827" y="439947"/>
                </a:lnTo>
                <a:lnTo>
                  <a:pt x="552091" y="362309"/>
                </a:lnTo>
                <a:lnTo>
                  <a:pt x="759125" y="327804"/>
                </a:lnTo>
                <a:lnTo>
                  <a:pt x="802257" y="241540"/>
                </a:lnTo>
                <a:lnTo>
                  <a:pt x="1164566" y="241540"/>
                </a:lnTo>
                <a:lnTo>
                  <a:pt x="1285336" y="207034"/>
                </a:lnTo>
                <a:lnTo>
                  <a:pt x="1406106" y="94890"/>
                </a:lnTo>
                <a:lnTo>
                  <a:pt x="1518249"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Forme libre : forme 7">
            <a:extLst>
              <a:ext uri="{FF2B5EF4-FFF2-40B4-BE49-F238E27FC236}">
                <a16:creationId xmlns:a16="http://schemas.microsoft.com/office/drawing/2014/main" xmlns="" id="{8523D85F-62F4-47CA-BA2E-2EFA06113F71}"/>
              </a:ext>
            </a:extLst>
          </p:cNvPr>
          <p:cNvSpPr/>
          <p:nvPr/>
        </p:nvSpPr>
        <p:spPr>
          <a:xfrm>
            <a:off x="7141995" y="2674189"/>
            <a:ext cx="1941619" cy="1854679"/>
          </a:xfrm>
          <a:custGeom>
            <a:avLst/>
            <a:gdLst>
              <a:gd name="connsiteX0" fmla="*/ 0 w 1923690"/>
              <a:gd name="connsiteY0" fmla="*/ 1466490 h 1854679"/>
              <a:gd name="connsiteX1" fmla="*/ 189781 w 1923690"/>
              <a:gd name="connsiteY1" fmla="*/ 1630392 h 1854679"/>
              <a:gd name="connsiteX2" fmla="*/ 258792 w 1923690"/>
              <a:gd name="connsiteY2" fmla="*/ 1742535 h 1854679"/>
              <a:gd name="connsiteX3" fmla="*/ 336430 w 1923690"/>
              <a:gd name="connsiteY3" fmla="*/ 1699403 h 1854679"/>
              <a:gd name="connsiteX4" fmla="*/ 465826 w 1923690"/>
              <a:gd name="connsiteY4" fmla="*/ 1742535 h 1854679"/>
              <a:gd name="connsiteX5" fmla="*/ 543464 w 1923690"/>
              <a:gd name="connsiteY5" fmla="*/ 1759788 h 1854679"/>
              <a:gd name="connsiteX6" fmla="*/ 577969 w 1923690"/>
              <a:gd name="connsiteY6" fmla="*/ 1854679 h 1854679"/>
              <a:gd name="connsiteX7" fmla="*/ 776377 w 1923690"/>
              <a:gd name="connsiteY7" fmla="*/ 1846052 h 1854679"/>
              <a:gd name="connsiteX8" fmla="*/ 888520 w 1923690"/>
              <a:gd name="connsiteY8" fmla="*/ 1854679 h 1854679"/>
              <a:gd name="connsiteX9" fmla="*/ 1121434 w 1923690"/>
              <a:gd name="connsiteY9" fmla="*/ 1699403 h 1854679"/>
              <a:gd name="connsiteX10" fmla="*/ 1130060 w 1923690"/>
              <a:gd name="connsiteY10" fmla="*/ 1492369 h 1854679"/>
              <a:gd name="connsiteX11" fmla="*/ 1173192 w 1923690"/>
              <a:gd name="connsiteY11" fmla="*/ 1414732 h 1854679"/>
              <a:gd name="connsiteX12" fmla="*/ 1293962 w 1923690"/>
              <a:gd name="connsiteY12" fmla="*/ 1345720 h 1854679"/>
              <a:gd name="connsiteX13" fmla="*/ 1268083 w 1923690"/>
              <a:gd name="connsiteY13" fmla="*/ 1268083 h 1854679"/>
              <a:gd name="connsiteX14" fmla="*/ 1216324 w 1923690"/>
              <a:gd name="connsiteY14" fmla="*/ 1207698 h 1854679"/>
              <a:gd name="connsiteX15" fmla="*/ 1216324 w 1923690"/>
              <a:gd name="connsiteY15" fmla="*/ 1035169 h 1854679"/>
              <a:gd name="connsiteX16" fmla="*/ 1190445 w 1923690"/>
              <a:gd name="connsiteY16" fmla="*/ 914400 h 1854679"/>
              <a:gd name="connsiteX17" fmla="*/ 1285335 w 1923690"/>
              <a:gd name="connsiteY17" fmla="*/ 776377 h 1854679"/>
              <a:gd name="connsiteX18" fmla="*/ 1526875 w 1923690"/>
              <a:gd name="connsiteY18" fmla="*/ 681486 h 1854679"/>
              <a:gd name="connsiteX19" fmla="*/ 1794294 w 1923690"/>
              <a:gd name="connsiteY19" fmla="*/ 534837 h 1854679"/>
              <a:gd name="connsiteX20" fmla="*/ 1846052 w 1923690"/>
              <a:gd name="connsiteY20" fmla="*/ 457200 h 1854679"/>
              <a:gd name="connsiteX21" fmla="*/ 1794294 w 1923690"/>
              <a:gd name="connsiteY21" fmla="*/ 319177 h 1854679"/>
              <a:gd name="connsiteX22" fmla="*/ 1777041 w 1923690"/>
              <a:gd name="connsiteY22" fmla="*/ 155275 h 1854679"/>
              <a:gd name="connsiteX23" fmla="*/ 1923690 w 1923690"/>
              <a:gd name="connsiteY23" fmla="*/ 0 h 1854679"/>
              <a:gd name="connsiteX0" fmla="*/ 0 w 1941619"/>
              <a:gd name="connsiteY0" fmla="*/ 1448561 h 1854679"/>
              <a:gd name="connsiteX1" fmla="*/ 207710 w 1941619"/>
              <a:gd name="connsiteY1" fmla="*/ 1630392 h 1854679"/>
              <a:gd name="connsiteX2" fmla="*/ 276721 w 1941619"/>
              <a:gd name="connsiteY2" fmla="*/ 1742535 h 1854679"/>
              <a:gd name="connsiteX3" fmla="*/ 354359 w 1941619"/>
              <a:gd name="connsiteY3" fmla="*/ 1699403 h 1854679"/>
              <a:gd name="connsiteX4" fmla="*/ 483755 w 1941619"/>
              <a:gd name="connsiteY4" fmla="*/ 1742535 h 1854679"/>
              <a:gd name="connsiteX5" fmla="*/ 561393 w 1941619"/>
              <a:gd name="connsiteY5" fmla="*/ 1759788 h 1854679"/>
              <a:gd name="connsiteX6" fmla="*/ 595898 w 1941619"/>
              <a:gd name="connsiteY6" fmla="*/ 1854679 h 1854679"/>
              <a:gd name="connsiteX7" fmla="*/ 794306 w 1941619"/>
              <a:gd name="connsiteY7" fmla="*/ 1846052 h 1854679"/>
              <a:gd name="connsiteX8" fmla="*/ 906449 w 1941619"/>
              <a:gd name="connsiteY8" fmla="*/ 1854679 h 1854679"/>
              <a:gd name="connsiteX9" fmla="*/ 1139363 w 1941619"/>
              <a:gd name="connsiteY9" fmla="*/ 1699403 h 1854679"/>
              <a:gd name="connsiteX10" fmla="*/ 1147989 w 1941619"/>
              <a:gd name="connsiteY10" fmla="*/ 1492369 h 1854679"/>
              <a:gd name="connsiteX11" fmla="*/ 1191121 w 1941619"/>
              <a:gd name="connsiteY11" fmla="*/ 1414732 h 1854679"/>
              <a:gd name="connsiteX12" fmla="*/ 1311891 w 1941619"/>
              <a:gd name="connsiteY12" fmla="*/ 1345720 h 1854679"/>
              <a:gd name="connsiteX13" fmla="*/ 1286012 w 1941619"/>
              <a:gd name="connsiteY13" fmla="*/ 1268083 h 1854679"/>
              <a:gd name="connsiteX14" fmla="*/ 1234253 w 1941619"/>
              <a:gd name="connsiteY14" fmla="*/ 1207698 h 1854679"/>
              <a:gd name="connsiteX15" fmla="*/ 1234253 w 1941619"/>
              <a:gd name="connsiteY15" fmla="*/ 1035169 h 1854679"/>
              <a:gd name="connsiteX16" fmla="*/ 1208374 w 1941619"/>
              <a:gd name="connsiteY16" fmla="*/ 914400 h 1854679"/>
              <a:gd name="connsiteX17" fmla="*/ 1303264 w 1941619"/>
              <a:gd name="connsiteY17" fmla="*/ 776377 h 1854679"/>
              <a:gd name="connsiteX18" fmla="*/ 1544804 w 1941619"/>
              <a:gd name="connsiteY18" fmla="*/ 681486 h 1854679"/>
              <a:gd name="connsiteX19" fmla="*/ 1812223 w 1941619"/>
              <a:gd name="connsiteY19" fmla="*/ 534837 h 1854679"/>
              <a:gd name="connsiteX20" fmla="*/ 1863981 w 1941619"/>
              <a:gd name="connsiteY20" fmla="*/ 457200 h 1854679"/>
              <a:gd name="connsiteX21" fmla="*/ 1812223 w 1941619"/>
              <a:gd name="connsiteY21" fmla="*/ 319177 h 1854679"/>
              <a:gd name="connsiteX22" fmla="*/ 1794970 w 1941619"/>
              <a:gd name="connsiteY22" fmla="*/ 155275 h 1854679"/>
              <a:gd name="connsiteX23" fmla="*/ 1941619 w 1941619"/>
              <a:gd name="connsiteY23" fmla="*/ 0 h 185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1619" h="1854679">
                <a:moveTo>
                  <a:pt x="0" y="1448561"/>
                </a:moveTo>
                <a:lnTo>
                  <a:pt x="207710" y="1630392"/>
                </a:lnTo>
                <a:lnTo>
                  <a:pt x="276721" y="1742535"/>
                </a:lnTo>
                <a:lnTo>
                  <a:pt x="354359" y="1699403"/>
                </a:lnTo>
                <a:lnTo>
                  <a:pt x="483755" y="1742535"/>
                </a:lnTo>
                <a:lnTo>
                  <a:pt x="561393" y="1759788"/>
                </a:lnTo>
                <a:lnTo>
                  <a:pt x="595898" y="1854679"/>
                </a:lnTo>
                <a:lnTo>
                  <a:pt x="794306" y="1846052"/>
                </a:lnTo>
                <a:lnTo>
                  <a:pt x="906449" y="1854679"/>
                </a:lnTo>
                <a:lnTo>
                  <a:pt x="1139363" y="1699403"/>
                </a:lnTo>
                <a:lnTo>
                  <a:pt x="1147989" y="1492369"/>
                </a:lnTo>
                <a:lnTo>
                  <a:pt x="1191121" y="1414732"/>
                </a:lnTo>
                <a:lnTo>
                  <a:pt x="1311891" y="1345720"/>
                </a:lnTo>
                <a:lnTo>
                  <a:pt x="1286012" y="1268083"/>
                </a:lnTo>
                <a:lnTo>
                  <a:pt x="1234253" y="1207698"/>
                </a:lnTo>
                <a:lnTo>
                  <a:pt x="1234253" y="1035169"/>
                </a:lnTo>
                <a:lnTo>
                  <a:pt x="1208374" y="914400"/>
                </a:lnTo>
                <a:lnTo>
                  <a:pt x="1303264" y="776377"/>
                </a:lnTo>
                <a:lnTo>
                  <a:pt x="1544804" y="681486"/>
                </a:lnTo>
                <a:lnTo>
                  <a:pt x="1812223" y="534837"/>
                </a:lnTo>
                <a:lnTo>
                  <a:pt x="1863981" y="457200"/>
                </a:lnTo>
                <a:lnTo>
                  <a:pt x="1812223" y="319177"/>
                </a:lnTo>
                <a:lnTo>
                  <a:pt x="1794970" y="155275"/>
                </a:lnTo>
                <a:lnTo>
                  <a:pt x="1941619" y="0"/>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Forme libre : forme 8">
            <a:extLst>
              <a:ext uri="{FF2B5EF4-FFF2-40B4-BE49-F238E27FC236}">
                <a16:creationId xmlns:a16="http://schemas.microsoft.com/office/drawing/2014/main" xmlns="" id="{02F2BD16-EFA6-4217-BE46-21E7C7A1E89A}"/>
              </a:ext>
            </a:extLst>
          </p:cNvPr>
          <p:cNvSpPr/>
          <p:nvPr/>
        </p:nvSpPr>
        <p:spPr>
          <a:xfrm>
            <a:off x="8024602" y="595482"/>
            <a:ext cx="1483448" cy="1887667"/>
          </a:xfrm>
          <a:custGeom>
            <a:avLst/>
            <a:gdLst>
              <a:gd name="connsiteX0" fmla="*/ 1024285 w 1483448"/>
              <a:gd name="connsiteY0" fmla="*/ 39244 h 1887667"/>
              <a:gd name="connsiteX1" fmla="*/ 941872 w 1483448"/>
              <a:gd name="connsiteY1" fmla="*/ 54942 h 1887667"/>
              <a:gd name="connsiteX2" fmla="*/ 812364 w 1483448"/>
              <a:gd name="connsiteY2" fmla="*/ 0 h 1887667"/>
              <a:gd name="connsiteX3" fmla="*/ 714253 w 1483448"/>
              <a:gd name="connsiteY3" fmla="*/ 149129 h 1887667"/>
              <a:gd name="connsiteX4" fmla="*/ 655386 w 1483448"/>
              <a:gd name="connsiteY4" fmla="*/ 145205 h 1887667"/>
              <a:gd name="connsiteX5" fmla="*/ 569048 w 1483448"/>
              <a:gd name="connsiteY5" fmla="*/ 200147 h 1887667"/>
              <a:gd name="connsiteX6" fmla="*/ 584745 w 1483448"/>
              <a:gd name="connsiteY6" fmla="*/ 317881 h 1887667"/>
              <a:gd name="connsiteX7" fmla="*/ 486634 w 1483448"/>
              <a:gd name="connsiteY7" fmla="*/ 400295 h 1887667"/>
              <a:gd name="connsiteX8" fmla="*/ 310033 w 1483448"/>
              <a:gd name="connsiteY8" fmla="*/ 353201 h 1887667"/>
              <a:gd name="connsiteX9" fmla="*/ 168752 w 1483448"/>
              <a:gd name="connsiteY9" fmla="*/ 431691 h 1887667"/>
              <a:gd name="connsiteX10" fmla="*/ 145206 w 1483448"/>
              <a:gd name="connsiteY10" fmla="*/ 627914 h 1887667"/>
              <a:gd name="connsiteX11" fmla="*/ 90263 w 1483448"/>
              <a:gd name="connsiteY11" fmla="*/ 788817 h 1887667"/>
              <a:gd name="connsiteX12" fmla="*/ 74565 w 1483448"/>
              <a:gd name="connsiteY12" fmla="*/ 977191 h 1887667"/>
              <a:gd name="connsiteX13" fmla="*/ 0 w 1483448"/>
              <a:gd name="connsiteY13" fmla="*/ 1149868 h 1887667"/>
              <a:gd name="connsiteX14" fmla="*/ 23547 w 1483448"/>
              <a:gd name="connsiteY14" fmla="*/ 1232281 h 1887667"/>
              <a:gd name="connsiteX15" fmla="*/ 62792 w 1483448"/>
              <a:gd name="connsiteY15" fmla="*/ 1318619 h 1887667"/>
              <a:gd name="connsiteX16" fmla="*/ 149130 w 1483448"/>
              <a:gd name="connsiteY16" fmla="*/ 1389260 h 1887667"/>
              <a:gd name="connsiteX17" fmla="*/ 235468 w 1483448"/>
              <a:gd name="connsiteY17" fmla="*/ 1463825 h 1887667"/>
              <a:gd name="connsiteX18" fmla="*/ 262939 w 1483448"/>
              <a:gd name="connsiteY18" fmla="*/ 1444202 h 1887667"/>
              <a:gd name="connsiteX19" fmla="*/ 262939 w 1483448"/>
              <a:gd name="connsiteY19" fmla="*/ 1338242 h 1887667"/>
              <a:gd name="connsiteX20" fmla="*/ 286486 w 1483448"/>
              <a:gd name="connsiteY20" fmla="*/ 1279375 h 1887667"/>
              <a:gd name="connsiteX21" fmla="*/ 364976 w 1483448"/>
              <a:gd name="connsiteY21" fmla="*/ 1302922 h 1887667"/>
              <a:gd name="connsiteX22" fmla="*/ 431691 w 1483448"/>
              <a:gd name="connsiteY22" fmla="*/ 1377486 h 1887667"/>
              <a:gd name="connsiteX23" fmla="*/ 486634 w 1483448"/>
              <a:gd name="connsiteY23" fmla="*/ 1377486 h 1887667"/>
              <a:gd name="connsiteX24" fmla="*/ 506256 w 1483448"/>
              <a:gd name="connsiteY24" fmla="*/ 1554087 h 1887667"/>
              <a:gd name="connsiteX25" fmla="*/ 545501 w 1483448"/>
              <a:gd name="connsiteY25" fmla="*/ 1742461 h 1887667"/>
              <a:gd name="connsiteX26" fmla="*/ 620066 w 1483448"/>
              <a:gd name="connsiteY26" fmla="*/ 1848422 h 1887667"/>
              <a:gd name="connsiteX27" fmla="*/ 792742 w 1483448"/>
              <a:gd name="connsiteY27" fmla="*/ 1875893 h 1887667"/>
              <a:gd name="connsiteX28" fmla="*/ 957570 w 1483448"/>
              <a:gd name="connsiteY28" fmla="*/ 1887667 h 1887667"/>
              <a:gd name="connsiteX29" fmla="*/ 1244055 w 1483448"/>
              <a:gd name="connsiteY29" fmla="*/ 1836649 h 1887667"/>
              <a:gd name="connsiteX30" fmla="*/ 1247980 w 1483448"/>
              <a:gd name="connsiteY30" fmla="*/ 1738537 h 1887667"/>
              <a:gd name="connsiteX31" fmla="*/ 1244055 w 1483448"/>
              <a:gd name="connsiteY31" fmla="*/ 1656123 h 1887667"/>
              <a:gd name="connsiteX32" fmla="*/ 1302922 w 1483448"/>
              <a:gd name="connsiteY32" fmla="*/ 1640425 h 1887667"/>
              <a:gd name="connsiteX33" fmla="*/ 1401034 w 1483448"/>
              <a:gd name="connsiteY33" fmla="*/ 1691443 h 1887667"/>
              <a:gd name="connsiteX34" fmla="*/ 1444203 w 1483448"/>
              <a:gd name="connsiteY34" fmla="*/ 1597256 h 1887667"/>
              <a:gd name="connsiteX35" fmla="*/ 1483448 w 1483448"/>
              <a:gd name="connsiteY35" fmla="*/ 1491296 h 1887667"/>
              <a:gd name="connsiteX36" fmla="*/ 1452052 w 1483448"/>
              <a:gd name="connsiteY36" fmla="*/ 1361789 h 1887667"/>
              <a:gd name="connsiteX37" fmla="*/ 1322545 w 1483448"/>
              <a:gd name="connsiteY37" fmla="*/ 1283299 h 1887667"/>
              <a:gd name="connsiteX38" fmla="*/ 1240131 w 1483448"/>
              <a:gd name="connsiteY38" fmla="*/ 1185188 h 1887667"/>
              <a:gd name="connsiteX39" fmla="*/ 1196962 w 1483448"/>
              <a:gd name="connsiteY39" fmla="*/ 1028209 h 1887667"/>
              <a:gd name="connsiteX40" fmla="*/ 1130246 w 1483448"/>
              <a:gd name="connsiteY40" fmla="*/ 941871 h 1887667"/>
              <a:gd name="connsiteX41" fmla="*/ 1153793 w 1483448"/>
              <a:gd name="connsiteY41" fmla="*/ 879080 h 1887667"/>
              <a:gd name="connsiteX42" fmla="*/ 1236206 w 1483448"/>
              <a:gd name="connsiteY42" fmla="*/ 851608 h 1887667"/>
              <a:gd name="connsiteX43" fmla="*/ 1263678 w 1483448"/>
              <a:gd name="connsiteY43" fmla="*/ 749572 h 1887667"/>
              <a:gd name="connsiteX44" fmla="*/ 1228358 w 1483448"/>
              <a:gd name="connsiteY44" fmla="*/ 604367 h 1887667"/>
              <a:gd name="connsiteX45" fmla="*/ 1251904 w 1483448"/>
              <a:gd name="connsiteY45" fmla="*/ 510180 h 1887667"/>
              <a:gd name="connsiteX46" fmla="*/ 1212660 w 1483448"/>
              <a:gd name="connsiteY46" fmla="*/ 463086 h 1887667"/>
              <a:gd name="connsiteX47" fmla="*/ 1177339 w 1483448"/>
              <a:gd name="connsiteY47" fmla="*/ 467011 h 1887667"/>
              <a:gd name="connsiteX48" fmla="*/ 1122397 w 1483448"/>
              <a:gd name="connsiteY48" fmla="*/ 380673 h 1887667"/>
              <a:gd name="connsiteX49" fmla="*/ 1098850 w 1483448"/>
              <a:gd name="connsiteY49" fmla="*/ 278637 h 1887667"/>
              <a:gd name="connsiteX50" fmla="*/ 1059606 w 1483448"/>
              <a:gd name="connsiteY50" fmla="*/ 231543 h 1887667"/>
              <a:gd name="connsiteX51" fmla="*/ 1039983 w 1483448"/>
              <a:gd name="connsiteY51" fmla="*/ 137356 h 1887667"/>
              <a:gd name="connsiteX52" fmla="*/ 1024285 w 1483448"/>
              <a:gd name="connsiteY52" fmla="*/ 39244 h 188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83448" h="1887667">
                <a:moveTo>
                  <a:pt x="1024285" y="39244"/>
                </a:moveTo>
                <a:lnTo>
                  <a:pt x="941872" y="54942"/>
                </a:lnTo>
                <a:lnTo>
                  <a:pt x="812364" y="0"/>
                </a:lnTo>
                <a:lnTo>
                  <a:pt x="714253" y="149129"/>
                </a:lnTo>
                <a:lnTo>
                  <a:pt x="655386" y="145205"/>
                </a:lnTo>
                <a:lnTo>
                  <a:pt x="569048" y="200147"/>
                </a:lnTo>
                <a:lnTo>
                  <a:pt x="584745" y="317881"/>
                </a:lnTo>
                <a:lnTo>
                  <a:pt x="486634" y="400295"/>
                </a:lnTo>
                <a:lnTo>
                  <a:pt x="310033" y="353201"/>
                </a:lnTo>
                <a:lnTo>
                  <a:pt x="168752" y="431691"/>
                </a:lnTo>
                <a:lnTo>
                  <a:pt x="145206" y="627914"/>
                </a:lnTo>
                <a:lnTo>
                  <a:pt x="90263" y="788817"/>
                </a:lnTo>
                <a:lnTo>
                  <a:pt x="74565" y="977191"/>
                </a:lnTo>
                <a:lnTo>
                  <a:pt x="0" y="1149868"/>
                </a:lnTo>
                <a:lnTo>
                  <a:pt x="23547" y="1232281"/>
                </a:lnTo>
                <a:lnTo>
                  <a:pt x="62792" y="1318619"/>
                </a:lnTo>
                <a:lnTo>
                  <a:pt x="149130" y="1389260"/>
                </a:lnTo>
                <a:lnTo>
                  <a:pt x="235468" y="1463825"/>
                </a:lnTo>
                <a:lnTo>
                  <a:pt x="262939" y="1444202"/>
                </a:lnTo>
                <a:lnTo>
                  <a:pt x="262939" y="1338242"/>
                </a:lnTo>
                <a:lnTo>
                  <a:pt x="286486" y="1279375"/>
                </a:lnTo>
                <a:lnTo>
                  <a:pt x="364976" y="1302922"/>
                </a:lnTo>
                <a:lnTo>
                  <a:pt x="431691" y="1377486"/>
                </a:lnTo>
                <a:lnTo>
                  <a:pt x="486634" y="1377486"/>
                </a:lnTo>
                <a:lnTo>
                  <a:pt x="506256" y="1554087"/>
                </a:lnTo>
                <a:lnTo>
                  <a:pt x="545501" y="1742461"/>
                </a:lnTo>
                <a:lnTo>
                  <a:pt x="620066" y="1848422"/>
                </a:lnTo>
                <a:lnTo>
                  <a:pt x="792742" y="1875893"/>
                </a:lnTo>
                <a:lnTo>
                  <a:pt x="957570" y="1887667"/>
                </a:lnTo>
                <a:lnTo>
                  <a:pt x="1244055" y="1836649"/>
                </a:lnTo>
                <a:lnTo>
                  <a:pt x="1247980" y="1738537"/>
                </a:lnTo>
                <a:lnTo>
                  <a:pt x="1244055" y="1656123"/>
                </a:lnTo>
                <a:lnTo>
                  <a:pt x="1302922" y="1640425"/>
                </a:lnTo>
                <a:lnTo>
                  <a:pt x="1401034" y="1691443"/>
                </a:lnTo>
                <a:lnTo>
                  <a:pt x="1444203" y="1597256"/>
                </a:lnTo>
                <a:lnTo>
                  <a:pt x="1483448" y="1491296"/>
                </a:lnTo>
                <a:lnTo>
                  <a:pt x="1452052" y="1361789"/>
                </a:lnTo>
                <a:lnTo>
                  <a:pt x="1322545" y="1283299"/>
                </a:lnTo>
                <a:lnTo>
                  <a:pt x="1240131" y="1185188"/>
                </a:lnTo>
                <a:lnTo>
                  <a:pt x="1196962" y="1028209"/>
                </a:lnTo>
                <a:lnTo>
                  <a:pt x="1130246" y="941871"/>
                </a:lnTo>
                <a:lnTo>
                  <a:pt x="1153793" y="879080"/>
                </a:lnTo>
                <a:lnTo>
                  <a:pt x="1236206" y="851608"/>
                </a:lnTo>
                <a:lnTo>
                  <a:pt x="1263678" y="749572"/>
                </a:lnTo>
                <a:lnTo>
                  <a:pt x="1228358" y="604367"/>
                </a:lnTo>
                <a:lnTo>
                  <a:pt x="1251904" y="510180"/>
                </a:lnTo>
                <a:lnTo>
                  <a:pt x="1212660" y="463086"/>
                </a:lnTo>
                <a:lnTo>
                  <a:pt x="1177339" y="467011"/>
                </a:lnTo>
                <a:lnTo>
                  <a:pt x="1122397" y="380673"/>
                </a:lnTo>
                <a:lnTo>
                  <a:pt x="1098850" y="278637"/>
                </a:lnTo>
                <a:lnTo>
                  <a:pt x="1059606" y="231543"/>
                </a:lnTo>
                <a:lnTo>
                  <a:pt x="1039983" y="137356"/>
                </a:lnTo>
                <a:lnTo>
                  <a:pt x="1024285" y="39244"/>
                </a:lnTo>
                <a:close/>
              </a:path>
            </a:pathLst>
          </a:custGeom>
          <a:solidFill>
            <a:schemeClr val="bg1">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lang="fr-FR" dirty="0"/>
          </a:p>
        </p:txBody>
      </p:sp>
      <p:sp>
        <p:nvSpPr>
          <p:cNvPr id="10" name="Forme libre : forme 9">
            <a:extLst>
              <a:ext uri="{FF2B5EF4-FFF2-40B4-BE49-F238E27FC236}">
                <a16:creationId xmlns:a16="http://schemas.microsoft.com/office/drawing/2014/main" xmlns="" id="{537DFBCD-E49D-4879-8D17-5648F997385A}"/>
              </a:ext>
            </a:extLst>
          </p:cNvPr>
          <p:cNvSpPr/>
          <p:nvPr/>
        </p:nvSpPr>
        <p:spPr>
          <a:xfrm>
            <a:off x="9127377" y="3617319"/>
            <a:ext cx="973267" cy="1043907"/>
          </a:xfrm>
          <a:custGeom>
            <a:avLst/>
            <a:gdLst>
              <a:gd name="connsiteX0" fmla="*/ 470935 w 973267"/>
              <a:gd name="connsiteY0" fmla="*/ 1043907 h 1043907"/>
              <a:gd name="connsiteX1" fmla="*/ 427766 w 973267"/>
              <a:gd name="connsiteY1" fmla="*/ 1004662 h 1043907"/>
              <a:gd name="connsiteX2" fmla="*/ 419917 w 973267"/>
              <a:gd name="connsiteY2" fmla="*/ 863382 h 1043907"/>
              <a:gd name="connsiteX3" fmla="*/ 408144 w 973267"/>
              <a:gd name="connsiteY3" fmla="*/ 780968 h 1043907"/>
              <a:gd name="connsiteX4" fmla="*/ 317881 w 973267"/>
              <a:gd name="connsiteY4" fmla="*/ 706403 h 1043907"/>
              <a:gd name="connsiteX5" fmla="*/ 164827 w 973267"/>
              <a:gd name="connsiteY5" fmla="*/ 631838 h 1043907"/>
              <a:gd name="connsiteX6" fmla="*/ 86338 w 973267"/>
              <a:gd name="connsiteY6" fmla="*/ 561198 h 1043907"/>
              <a:gd name="connsiteX7" fmla="*/ 27471 w 973267"/>
              <a:gd name="connsiteY7" fmla="*/ 455237 h 1043907"/>
              <a:gd name="connsiteX8" fmla="*/ 0 w 973267"/>
              <a:gd name="connsiteY8" fmla="*/ 357126 h 1043907"/>
              <a:gd name="connsiteX9" fmla="*/ 54942 w 973267"/>
              <a:gd name="connsiteY9" fmla="*/ 176600 h 1043907"/>
              <a:gd name="connsiteX10" fmla="*/ 172676 w 973267"/>
              <a:gd name="connsiteY10" fmla="*/ 62791 h 1043907"/>
              <a:gd name="connsiteX11" fmla="*/ 282561 w 973267"/>
              <a:gd name="connsiteY11" fmla="*/ 0 h 1043907"/>
              <a:gd name="connsiteX12" fmla="*/ 329655 w 973267"/>
              <a:gd name="connsiteY12" fmla="*/ 133431 h 1043907"/>
              <a:gd name="connsiteX13" fmla="*/ 380673 w 973267"/>
              <a:gd name="connsiteY13" fmla="*/ 168752 h 1043907"/>
              <a:gd name="connsiteX14" fmla="*/ 470935 w 973267"/>
              <a:gd name="connsiteY14" fmla="*/ 192298 h 1043907"/>
              <a:gd name="connsiteX15" fmla="*/ 569047 w 973267"/>
              <a:gd name="connsiteY15" fmla="*/ 176600 h 1043907"/>
              <a:gd name="connsiteX16" fmla="*/ 616140 w 973267"/>
              <a:gd name="connsiteY16" fmla="*/ 262939 h 1043907"/>
              <a:gd name="connsiteX17" fmla="*/ 726025 w 973267"/>
              <a:gd name="connsiteY17" fmla="*/ 274712 h 1043907"/>
              <a:gd name="connsiteX18" fmla="*/ 765270 w 973267"/>
              <a:gd name="connsiteY18" fmla="*/ 325730 h 1043907"/>
              <a:gd name="connsiteX19" fmla="*/ 867306 w 973267"/>
              <a:gd name="connsiteY19" fmla="*/ 333579 h 1043907"/>
              <a:gd name="connsiteX20" fmla="*/ 945795 w 973267"/>
              <a:gd name="connsiteY20" fmla="*/ 361050 h 1043907"/>
              <a:gd name="connsiteX21" fmla="*/ 973267 w 973267"/>
              <a:gd name="connsiteY21" fmla="*/ 415993 h 1043907"/>
              <a:gd name="connsiteX22" fmla="*/ 867306 w 973267"/>
              <a:gd name="connsiteY22" fmla="*/ 498406 h 1043907"/>
              <a:gd name="connsiteX23" fmla="*/ 875155 w 973267"/>
              <a:gd name="connsiteY23" fmla="*/ 623989 h 1043907"/>
              <a:gd name="connsiteX24" fmla="*/ 902626 w 973267"/>
              <a:gd name="connsiteY24" fmla="*/ 784892 h 1043907"/>
              <a:gd name="connsiteX25" fmla="*/ 784892 w 973267"/>
              <a:gd name="connsiteY25" fmla="*/ 831986 h 1043907"/>
              <a:gd name="connsiteX26" fmla="*/ 612216 w 973267"/>
              <a:gd name="connsiteY26" fmla="*/ 898702 h 1043907"/>
              <a:gd name="connsiteX27" fmla="*/ 470935 w 973267"/>
              <a:gd name="connsiteY27" fmla="*/ 1043907 h 104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73267" h="1043907">
                <a:moveTo>
                  <a:pt x="470935" y="1043907"/>
                </a:moveTo>
                <a:lnTo>
                  <a:pt x="427766" y="1004662"/>
                </a:lnTo>
                <a:lnTo>
                  <a:pt x="419917" y="863382"/>
                </a:lnTo>
                <a:lnTo>
                  <a:pt x="408144" y="780968"/>
                </a:lnTo>
                <a:lnTo>
                  <a:pt x="317881" y="706403"/>
                </a:lnTo>
                <a:lnTo>
                  <a:pt x="164827" y="631838"/>
                </a:lnTo>
                <a:lnTo>
                  <a:pt x="86338" y="561198"/>
                </a:lnTo>
                <a:lnTo>
                  <a:pt x="27471" y="455237"/>
                </a:lnTo>
                <a:lnTo>
                  <a:pt x="0" y="357126"/>
                </a:lnTo>
                <a:lnTo>
                  <a:pt x="54942" y="176600"/>
                </a:lnTo>
                <a:lnTo>
                  <a:pt x="172676" y="62791"/>
                </a:lnTo>
                <a:lnTo>
                  <a:pt x="282561" y="0"/>
                </a:lnTo>
                <a:lnTo>
                  <a:pt x="329655" y="133431"/>
                </a:lnTo>
                <a:lnTo>
                  <a:pt x="380673" y="168752"/>
                </a:lnTo>
                <a:lnTo>
                  <a:pt x="470935" y="192298"/>
                </a:lnTo>
                <a:lnTo>
                  <a:pt x="569047" y="176600"/>
                </a:lnTo>
                <a:lnTo>
                  <a:pt x="616140" y="262939"/>
                </a:lnTo>
                <a:lnTo>
                  <a:pt x="726025" y="274712"/>
                </a:lnTo>
                <a:lnTo>
                  <a:pt x="765270" y="325730"/>
                </a:lnTo>
                <a:lnTo>
                  <a:pt x="867306" y="333579"/>
                </a:lnTo>
                <a:lnTo>
                  <a:pt x="945795" y="361050"/>
                </a:lnTo>
                <a:lnTo>
                  <a:pt x="973267" y="415993"/>
                </a:lnTo>
                <a:lnTo>
                  <a:pt x="867306" y="498406"/>
                </a:lnTo>
                <a:lnTo>
                  <a:pt x="875155" y="623989"/>
                </a:lnTo>
                <a:lnTo>
                  <a:pt x="902626" y="784892"/>
                </a:lnTo>
                <a:lnTo>
                  <a:pt x="784892" y="831986"/>
                </a:lnTo>
                <a:lnTo>
                  <a:pt x="612216" y="898702"/>
                </a:lnTo>
                <a:lnTo>
                  <a:pt x="470935" y="1043907"/>
                </a:lnTo>
                <a:close/>
              </a:path>
            </a:pathLst>
          </a:custGeom>
          <a:solidFill>
            <a:schemeClr val="bg1">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algn="ctr"/>
            <a:endParaRPr lang="fr-FR" dirty="0"/>
          </a:p>
        </p:txBody>
      </p:sp>
      <p:sp>
        <p:nvSpPr>
          <p:cNvPr id="11" name="Forme libre : forme 10">
            <a:extLst>
              <a:ext uri="{FF2B5EF4-FFF2-40B4-BE49-F238E27FC236}">
                <a16:creationId xmlns:a16="http://schemas.microsoft.com/office/drawing/2014/main" xmlns="" id="{16AC604E-D9EF-470F-951C-05A40093FD31}"/>
              </a:ext>
            </a:extLst>
          </p:cNvPr>
          <p:cNvSpPr/>
          <p:nvPr/>
        </p:nvSpPr>
        <p:spPr>
          <a:xfrm>
            <a:off x="8562813" y="543908"/>
            <a:ext cx="1539957" cy="3855225"/>
          </a:xfrm>
          <a:custGeom>
            <a:avLst/>
            <a:gdLst>
              <a:gd name="connsiteX0" fmla="*/ 95623 w 1141506"/>
              <a:gd name="connsiteY0" fmla="*/ 0 h 3771153"/>
              <a:gd name="connsiteX1" fmla="*/ 89647 w 1141506"/>
              <a:gd name="connsiteY1" fmla="*/ 197224 h 3771153"/>
              <a:gd name="connsiteX2" fmla="*/ 155388 w 1141506"/>
              <a:gd name="connsiteY2" fmla="*/ 256989 h 3771153"/>
              <a:gd name="connsiteX3" fmla="*/ 179294 w 1141506"/>
              <a:gd name="connsiteY3" fmla="*/ 376518 h 3771153"/>
              <a:gd name="connsiteX4" fmla="*/ 251011 w 1141506"/>
              <a:gd name="connsiteY4" fmla="*/ 460189 h 3771153"/>
              <a:gd name="connsiteX5" fmla="*/ 280894 w 1141506"/>
              <a:gd name="connsiteY5" fmla="*/ 442259 h 3771153"/>
              <a:gd name="connsiteX6" fmla="*/ 304800 w 1141506"/>
              <a:gd name="connsiteY6" fmla="*/ 466165 h 3771153"/>
              <a:gd name="connsiteX7" fmla="*/ 286870 w 1141506"/>
              <a:gd name="connsiteY7" fmla="*/ 591671 h 3771153"/>
              <a:gd name="connsiteX8" fmla="*/ 316753 w 1141506"/>
              <a:gd name="connsiteY8" fmla="*/ 723153 h 3771153"/>
              <a:gd name="connsiteX9" fmla="*/ 292847 w 1141506"/>
              <a:gd name="connsiteY9" fmla="*/ 800847 h 3771153"/>
              <a:gd name="connsiteX10" fmla="*/ 233082 w 1141506"/>
              <a:gd name="connsiteY10" fmla="*/ 854636 h 3771153"/>
              <a:gd name="connsiteX11" fmla="*/ 197223 w 1141506"/>
              <a:gd name="connsiteY11" fmla="*/ 914400 h 3771153"/>
              <a:gd name="connsiteX12" fmla="*/ 274917 w 1141506"/>
              <a:gd name="connsiteY12" fmla="*/ 998071 h 3771153"/>
              <a:gd name="connsiteX13" fmla="*/ 328706 w 1141506"/>
              <a:gd name="connsiteY13" fmla="*/ 1195294 h 3771153"/>
              <a:gd name="connsiteX14" fmla="*/ 531906 w 1141506"/>
              <a:gd name="connsiteY14" fmla="*/ 1344706 h 3771153"/>
              <a:gd name="connsiteX15" fmla="*/ 531906 w 1141506"/>
              <a:gd name="connsiteY15" fmla="*/ 1458259 h 3771153"/>
              <a:gd name="connsiteX16" fmla="*/ 466164 w 1141506"/>
              <a:gd name="connsiteY16" fmla="*/ 1679389 h 3771153"/>
              <a:gd name="connsiteX17" fmla="*/ 370541 w 1141506"/>
              <a:gd name="connsiteY17" fmla="*/ 1595718 h 3771153"/>
              <a:gd name="connsiteX18" fmla="*/ 304800 w 1141506"/>
              <a:gd name="connsiteY18" fmla="*/ 1589742 h 3771153"/>
              <a:gd name="connsiteX19" fmla="*/ 316753 w 1141506"/>
              <a:gd name="connsiteY19" fmla="*/ 1745130 h 3771153"/>
              <a:gd name="connsiteX20" fmla="*/ 292847 w 1141506"/>
              <a:gd name="connsiteY20" fmla="*/ 1804894 h 3771153"/>
              <a:gd name="connsiteX21" fmla="*/ 0 w 1141506"/>
              <a:gd name="connsiteY21" fmla="*/ 1870636 h 3771153"/>
              <a:gd name="connsiteX22" fmla="*/ 11953 w 1141506"/>
              <a:gd name="connsiteY22" fmla="*/ 1948330 h 3771153"/>
              <a:gd name="connsiteX23" fmla="*/ 89647 w 1141506"/>
              <a:gd name="connsiteY23" fmla="*/ 1984189 h 3771153"/>
              <a:gd name="connsiteX24" fmla="*/ 137459 w 1141506"/>
              <a:gd name="connsiteY24" fmla="*/ 2127624 h 3771153"/>
              <a:gd name="connsiteX25" fmla="*/ 245035 w 1141506"/>
              <a:gd name="connsiteY25" fmla="*/ 2151530 h 3771153"/>
              <a:gd name="connsiteX26" fmla="*/ 340659 w 1141506"/>
              <a:gd name="connsiteY26" fmla="*/ 2163483 h 3771153"/>
              <a:gd name="connsiteX27" fmla="*/ 430306 w 1141506"/>
              <a:gd name="connsiteY27" fmla="*/ 2330824 h 3771153"/>
              <a:gd name="connsiteX28" fmla="*/ 394447 w 1141506"/>
              <a:gd name="connsiteY28" fmla="*/ 2468283 h 3771153"/>
              <a:gd name="connsiteX29" fmla="*/ 328706 w 1141506"/>
              <a:gd name="connsiteY29" fmla="*/ 2707342 h 3771153"/>
              <a:gd name="connsiteX30" fmla="*/ 340659 w 1141506"/>
              <a:gd name="connsiteY30" fmla="*/ 2808942 h 3771153"/>
              <a:gd name="connsiteX31" fmla="*/ 430306 w 1141506"/>
              <a:gd name="connsiteY31" fmla="*/ 2964330 h 3771153"/>
              <a:gd name="connsiteX32" fmla="*/ 472141 w 1141506"/>
              <a:gd name="connsiteY32" fmla="*/ 3077883 h 3771153"/>
              <a:gd name="connsiteX33" fmla="*/ 531906 w 1141506"/>
              <a:gd name="connsiteY33" fmla="*/ 3149600 h 3771153"/>
              <a:gd name="connsiteX34" fmla="*/ 633506 w 1141506"/>
              <a:gd name="connsiteY34" fmla="*/ 3179483 h 3771153"/>
              <a:gd name="connsiteX35" fmla="*/ 735106 w 1141506"/>
              <a:gd name="connsiteY35" fmla="*/ 3167530 h 3771153"/>
              <a:gd name="connsiteX36" fmla="*/ 770964 w 1141506"/>
              <a:gd name="connsiteY36" fmla="*/ 3245224 h 3771153"/>
              <a:gd name="connsiteX37" fmla="*/ 872564 w 1141506"/>
              <a:gd name="connsiteY37" fmla="*/ 3263153 h 3771153"/>
              <a:gd name="connsiteX38" fmla="*/ 920376 w 1141506"/>
              <a:gd name="connsiteY38" fmla="*/ 3322918 h 3771153"/>
              <a:gd name="connsiteX39" fmla="*/ 1004047 w 1141506"/>
              <a:gd name="connsiteY39" fmla="*/ 3310965 h 3771153"/>
              <a:gd name="connsiteX40" fmla="*/ 1117600 w 1141506"/>
              <a:gd name="connsiteY40" fmla="*/ 3370730 h 3771153"/>
              <a:gd name="connsiteX41" fmla="*/ 1141506 w 1141506"/>
              <a:gd name="connsiteY41" fmla="*/ 3412565 h 3771153"/>
              <a:gd name="connsiteX42" fmla="*/ 1039906 w 1141506"/>
              <a:gd name="connsiteY42" fmla="*/ 3484283 h 3771153"/>
              <a:gd name="connsiteX43" fmla="*/ 1075764 w 1141506"/>
              <a:gd name="connsiteY43" fmla="*/ 3771153 h 3771153"/>
              <a:gd name="connsiteX0" fmla="*/ 80874 w 1141506"/>
              <a:gd name="connsiteY0" fmla="*/ 0 h 3844895"/>
              <a:gd name="connsiteX1" fmla="*/ 89647 w 1141506"/>
              <a:gd name="connsiteY1" fmla="*/ 270966 h 3844895"/>
              <a:gd name="connsiteX2" fmla="*/ 155388 w 1141506"/>
              <a:gd name="connsiteY2" fmla="*/ 330731 h 3844895"/>
              <a:gd name="connsiteX3" fmla="*/ 179294 w 1141506"/>
              <a:gd name="connsiteY3" fmla="*/ 450260 h 3844895"/>
              <a:gd name="connsiteX4" fmla="*/ 251011 w 1141506"/>
              <a:gd name="connsiteY4" fmla="*/ 533931 h 3844895"/>
              <a:gd name="connsiteX5" fmla="*/ 280894 w 1141506"/>
              <a:gd name="connsiteY5" fmla="*/ 516001 h 3844895"/>
              <a:gd name="connsiteX6" fmla="*/ 304800 w 1141506"/>
              <a:gd name="connsiteY6" fmla="*/ 539907 h 3844895"/>
              <a:gd name="connsiteX7" fmla="*/ 286870 w 1141506"/>
              <a:gd name="connsiteY7" fmla="*/ 665413 h 3844895"/>
              <a:gd name="connsiteX8" fmla="*/ 316753 w 1141506"/>
              <a:gd name="connsiteY8" fmla="*/ 796895 h 3844895"/>
              <a:gd name="connsiteX9" fmla="*/ 292847 w 1141506"/>
              <a:gd name="connsiteY9" fmla="*/ 874589 h 3844895"/>
              <a:gd name="connsiteX10" fmla="*/ 233082 w 1141506"/>
              <a:gd name="connsiteY10" fmla="*/ 928378 h 3844895"/>
              <a:gd name="connsiteX11" fmla="*/ 197223 w 1141506"/>
              <a:gd name="connsiteY11" fmla="*/ 988142 h 3844895"/>
              <a:gd name="connsiteX12" fmla="*/ 274917 w 1141506"/>
              <a:gd name="connsiteY12" fmla="*/ 1071813 h 3844895"/>
              <a:gd name="connsiteX13" fmla="*/ 328706 w 1141506"/>
              <a:gd name="connsiteY13" fmla="*/ 1269036 h 3844895"/>
              <a:gd name="connsiteX14" fmla="*/ 531906 w 1141506"/>
              <a:gd name="connsiteY14" fmla="*/ 1418448 h 3844895"/>
              <a:gd name="connsiteX15" fmla="*/ 531906 w 1141506"/>
              <a:gd name="connsiteY15" fmla="*/ 1532001 h 3844895"/>
              <a:gd name="connsiteX16" fmla="*/ 466164 w 1141506"/>
              <a:gd name="connsiteY16" fmla="*/ 1753131 h 3844895"/>
              <a:gd name="connsiteX17" fmla="*/ 370541 w 1141506"/>
              <a:gd name="connsiteY17" fmla="*/ 1669460 h 3844895"/>
              <a:gd name="connsiteX18" fmla="*/ 304800 w 1141506"/>
              <a:gd name="connsiteY18" fmla="*/ 1663484 h 3844895"/>
              <a:gd name="connsiteX19" fmla="*/ 316753 w 1141506"/>
              <a:gd name="connsiteY19" fmla="*/ 1818872 h 3844895"/>
              <a:gd name="connsiteX20" fmla="*/ 292847 w 1141506"/>
              <a:gd name="connsiteY20" fmla="*/ 1878636 h 3844895"/>
              <a:gd name="connsiteX21" fmla="*/ 0 w 1141506"/>
              <a:gd name="connsiteY21" fmla="*/ 1944378 h 3844895"/>
              <a:gd name="connsiteX22" fmla="*/ 11953 w 1141506"/>
              <a:gd name="connsiteY22" fmla="*/ 2022072 h 3844895"/>
              <a:gd name="connsiteX23" fmla="*/ 89647 w 1141506"/>
              <a:gd name="connsiteY23" fmla="*/ 2057931 h 3844895"/>
              <a:gd name="connsiteX24" fmla="*/ 137459 w 1141506"/>
              <a:gd name="connsiteY24" fmla="*/ 2201366 h 3844895"/>
              <a:gd name="connsiteX25" fmla="*/ 245035 w 1141506"/>
              <a:gd name="connsiteY25" fmla="*/ 2225272 h 3844895"/>
              <a:gd name="connsiteX26" fmla="*/ 340659 w 1141506"/>
              <a:gd name="connsiteY26" fmla="*/ 2237225 h 3844895"/>
              <a:gd name="connsiteX27" fmla="*/ 430306 w 1141506"/>
              <a:gd name="connsiteY27" fmla="*/ 2404566 h 3844895"/>
              <a:gd name="connsiteX28" fmla="*/ 394447 w 1141506"/>
              <a:gd name="connsiteY28" fmla="*/ 2542025 h 3844895"/>
              <a:gd name="connsiteX29" fmla="*/ 328706 w 1141506"/>
              <a:gd name="connsiteY29" fmla="*/ 2781084 h 3844895"/>
              <a:gd name="connsiteX30" fmla="*/ 340659 w 1141506"/>
              <a:gd name="connsiteY30" fmla="*/ 2882684 h 3844895"/>
              <a:gd name="connsiteX31" fmla="*/ 430306 w 1141506"/>
              <a:gd name="connsiteY31" fmla="*/ 3038072 h 3844895"/>
              <a:gd name="connsiteX32" fmla="*/ 472141 w 1141506"/>
              <a:gd name="connsiteY32" fmla="*/ 3151625 h 3844895"/>
              <a:gd name="connsiteX33" fmla="*/ 531906 w 1141506"/>
              <a:gd name="connsiteY33" fmla="*/ 3223342 h 3844895"/>
              <a:gd name="connsiteX34" fmla="*/ 633506 w 1141506"/>
              <a:gd name="connsiteY34" fmla="*/ 3253225 h 3844895"/>
              <a:gd name="connsiteX35" fmla="*/ 735106 w 1141506"/>
              <a:gd name="connsiteY35" fmla="*/ 3241272 h 3844895"/>
              <a:gd name="connsiteX36" fmla="*/ 770964 w 1141506"/>
              <a:gd name="connsiteY36" fmla="*/ 3318966 h 3844895"/>
              <a:gd name="connsiteX37" fmla="*/ 872564 w 1141506"/>
              <a:gd name="connsiteY37" fmla="*/ 3336895 h 3844895"/>
              <a:gd name="connsiteX38" fmla="*/ 920376 w 1141506"/>
              <a:gd name="connsiteY38" fmla="*/ 3396660 h 3844895"/>
              <a:gd name="connsiteX39" fmla="*/ 1004047 w 1141506"/>
              <a:gd name="connsiteY39" fmla="*/ 3384707 h 3844895"/>
              <a:gd name="connsiteX40" fmla="*/ 1117600 w 1141506"/>
              <a:gd name="connsiteY40" fmla="*/ 3444472 h 3844895"/>
              <a:gd name="connsiteX41" fmla="*/ 1141506 w 1141506"/>
              <a:gd name="connsiteY41" fmla="*/ 3486307 h 3844895"/>
              <a:gd name="connsiteX42" fmla="*/ 1039906 w 1141506"/>
              <a:gd name="connsiteY42" fmla="*/ 3558025 h 3844895"/>
              <a:gd name="connsiteX43" fmla="*/ 1075764 w 1141506"/>
              <a:gd name="connsiteY43" fmla="*/ 3844895 h 3844895"/>
              <a:gd name="connsiteX0" fmla="*/ 80874 w 1141506"/>
              <a:gd name="connsiteY0" fmla="*/ 0 h 3844895"/>
              <a:gd name="connsiteX1" fmla="*/ 89647 w 1141506"/>
              <a:gd name="connsiteY1" fmla="*/ 270966 h 3844895"/>
              <a:gd name="connsiteX2" fmla="*/ 88538 w 1141506"/>
              <a:gd name="connsiteY2" fmla="*/ 122518 h 3844895"/>
              <a:gd name="connsiteX3" fmla="*/ 155388 w 1141506"/>
              <a:gd name="connsiteY3" fmla="*/ 330731 h 3844895"/>
              <a:gd name="connsiteX4" fmla="*/ 179294 w 1141506"/>
              <a:gd name="connsiteY4" fmla="*/ 450260 h 3844895"/>
              <a:gd name="connsiteX5" fmla="*/ 251011 w 1141506"/>
              <a:gd name="connsiteY5" fmla="*/ 533931 h 3844895"/>
              <a:gd name="connsiteX6" fmla="*/ 280894 w 1141506"/>
              <a:gd name="connsiteY6" fmla="*/ 516001 h 3844895"/>
              <a:gd name="connsiteX7" fmla="*/ 304800 w 1141506"/>
              <a:gd name="connsiteY7" fmla="*/ 539907 h 3844895"/>
              <a:gd name="connsiteX8" fmla="*/ 286870 w 1141506"/>
              <a:gd name="connsiteY8" fmla="*/ 665413 h 3844895"/>
              <a:gd name="connsiteX9" fmla="*/ 316753 w 1141506"/>
              <a:gd name="connsiteY9" fmla="*/ 796895 h 3844895"/>
              <a:gd name="connsiteX10" fmla="*/ 292847 w 1141506"/>
              <a:gd name="connsiteY10" fmla="*/ 874589 h 3844895"/>
              <a:gd name="connsiteX11" fmla="*/ 233082 w 1141506"/>
              <a:gd name="connsiteY11" fmla="*/ 928378 h 3844895"/>
              <a:gd name="connsiteX12" fmla="*/ 197223 w 1141506"/>
              <a:gd name="connsiteY12" fmla="*/ 988142 h 3844895"/>
              <a:gd name="connsiteX13" fmla="*/ 274917 w 1141506"/>
              <a:gd name="connsiteY13" fmla="*/ 1071813 h 3844895"/>
              <a:gd name="connsiteX14" fmla="*/ 328706 w 1141506"/>
              <a:gd name="connsiteY14" fmla="*/ 1269036 h 3844895"/>
              <a:gd name="connsiteX15" fmla="*/ 531906 w 1141506"/>
              <a:gd name="connsiteY15" fmla="*/ 1418448 h 3844895"/>
              <a:gd name="connsiteX16" fmla="*/ 531906 w 1141506"/>
              <a:gd name="connsiteY16" fmla="*/ 1532001 h 3844895"/>
              <a:gd name="connsiteX17" fmla="*/ 466164 w 1141506"/>
              <a:gd name="connsiteY17" fmla="*/ 1753131 h 3844895"/>
              <a:gd name="connsiteX18" fmla="*/ 370541 w 1141506"/>
              <a:gd name="connsiteY18" fmla="*/ 1669460 h 3844895"/>
              <a:gd name="connsiteX19" fmla="*/ 304800 w 1141506"/>
              <a:gd name="connsiteY19" fmla="*/ 1663484 h 3844895"/>
              <a:gd name="connsiteX20" fmla="*/ 316753 w 1141506"/>
              <a:gd name="connsiteY20" fmla="*/ 1818872 h 3844895"/>
              <a:gd name="connsiteX21" fmla="*/ 292847 w 1141506"/>
              <a:gd name="connsiteY21" fmla="*/ 1878636 h 3844895"/>
              <a:gd name="connsiteX22" fmla="*/ 0 w 1141506"/>
              <a:gd name="connsiteY22" fmla="*/ 1944378 h 3844895"/>
              <a:gd name="connsiteX23" fmla="*/ 11953 w 1141506"/>
              <a:gd name="connsiteY23" fmla="*/ 2022072 h 3844895"/>
              <a:gd name="connsiteX24" fmla="*/ 89647 w 1141506"/>
              <a:gd name="connsiteY24" fmla="*/ 2057931 h 3844895"/>
              <a:gd name="connsiteX25" fmla="*/ 137459 w 1141506"/>
              <a:gd name="connsiteY25" fmla="*/ 2201366 h 3844895"/>
              <a:gd name="connsiteX26" fmla="*/ 245035 w 1141506"/>
              <a:gd name="connsiteY26" fmla="*/ 2225272 h 3844895"/>
              <a:gd name="connsiteX27" fmla="*/ 340659 w 1141506"/>
              <a:gd name="connsiteY27" fmla="*/ 2237225 h 3844895"/>
              <a:gd name="connsiteX28" fmla="*/ 430306 w 1141506"/>
              <a:gd name="connsiteY28" fmla="*/ 2404566 h 3844895"/>
              <a:gd name="connsiteX29" fmla="*/ 394447 w 1141506"/>
              <a:gd name="connsiteY29" fmla="*/ 2542025 h 3844895"/>
              <a:gd name="connsiteX30" fmla="*/ 328706 w 1141506"/>
              <a:gd name="connsiteY30" fmla="*/ 2781084 h 3844895"/>
              <a:gd name="connsiteX31" fmla="*/ 340659 w 1141506"/>
              <a:gd name="connsiteY31" fmla="*/ 2882684 h 3844895"/>
              <a:gd name="connsiteX32" fmla="*/ 430306 w 1141506"/>
              <a:gd name="connsiteY32" fmla="*/ 3038072 h 3844895"/>
              <a:gd name="connsiteX33" fmla="*/ 472141 w 1141506"/>
              <a:gd name="connsiteY33" fmla="*/ 3151625 h 3844895"/>
              <a:gd name="connsiteX34" fmla="*/ 531906 w 1141506"/>
              <a:gd name="connsiteY34" fmla="*/ 3223342 h 3844895"/>
              <a:gd name="connsiteX35" fmla="*/ 633506 w 1141506"/>
              <a:gd name="connsiteY35" fmla="*/ 3253225 h 3844895"/>
              <a:gd name="connsiteX36" fmla="*/ 735106 w 1141506"/>
              <a:gd name="connsiteY36" fmla="*/ 3241272 h 3844895"/>
              <a:gd name="connsiteX37" fmla="*/ 770964 w 1141506"/>
              <a:gd name="connsiteY37" fmla="*/ 3318966 h 3844895"/>
              <a:gd name="connsiteX38" fmla="*/ 872564 w 1141506"/>
              <a:gd name="connsiteY38" fmla="*/ 3336895 h 3844895"/>
              <a:gd name="connsiteX39" fmla="*/ 920376 w 1141506"/>
              <a:gd name="connsiteY39" fmla="*/ 3396660 h 3844895"/>
              <a:gd name="connsiteX40" fmla="*/ 1004047 w 1141506"/>
              <a:gd name="connsiteY40" fmla="*/ 3384707 h 3844895"/>
              <a:gd name="connsiteX41" fmla="*/ 1117600 w 1141506"/>
              <a:gd name="connsiteY41" fmla="*/ 3444472 h 3844895"/>
              <a:gd name="connsiteX42" fmla="*/ 1141506 w 1141506"/>
              <a:gd name="connsiteY42" fmla="*/ 3486307 h 3844895"/>
              <a:gd name="connsiteX43" fmla="*/ 1039906 w 1141506"/>
              <a:gd name="connsiteY43" fmla="*/ 3558025 h 3844895"/>
              <a:gd name="connsiteX44" fmla="*/ 1075764 w 1141506"/>
              <a:gd name="connsiteY44" fmla="*/ 3844895 h 3844895"/>
              <a:gd name="connsiteX0" fmla="*/ 0 w 1149123"/>
              <a:gd name="connsiteY0" fmla="*/ 0 h 3881766"/>
              <a:gd name="connsiteX1" fmla="*/ 97264 w 1149123"/>
              <a:gd name="connsiteY1" fmla="*/ 307837 h 3881766"/>
              <a:gd name="connsiteX2" fmla="*/ 96155 w 1149123"/>
              <a:gd name="connsiteY2" fmla="*/ 159389 h 3881766"/>
              <a:gd name="connsiteX3" fmla="*/ 163005 w 1149123"/>
              <a:gd name="connsiteY3" fmla="*/ 367602 h 3881766"/>
              <a:gd name="connsiteX4" fmla="*/ 186911 w 1149123"/>
              <a:gd name="connsiteY4" fmla="*/ 487131 h 3881766"/>
              <a:gd name="connsiteX5" fmla="*/ 258628 w 1149123"/>
              <a:gd name="connsiteY5" fmla="*/ 570802 h 3881766"/>
              <a:gd name="connsiteX6" fmla="*/ 288511 w 1149123"/>
              <a:gd name="connsiteY6" fmla="*/ 552872 h 3881766"/>
              <a:gd name="connsiteX7" fmla="*/ 312417 w 1149123"/>
              <a:gd name="connsiteY7" fmla="*/ 576778 h 3881766"/>
              <a:gd name="connsiteX8" fmla="*/ 294487 w 1149123"/>
              <a:gd name="connsiteY8" fmla="*/ 702284 h 3881766"/>
              <a:gd name="connsiteX9" fmla="*/ 324370 w 1149123"/>
              <a:gd name="connsiteY9" fmla="*/ 833766 h 3881766"/>
              <a:gd name="connsiteX10" fmla="*/ 300464 w 1149123"/>
              <a:gd name="connsiteY10" fmla="*/ 911460 h 3881766"/>
              <a:gd name="connsiteX11" fmla="*/ 240699 w 1149123"/>
              <a:gd name="connsiteY11" fmla="*/ 965249 h 3881766"/>
              <a:gd name="connsiteX12" fmla="*/ 204840 w 1149123"/>
              <a:gd name="connsiteY12" fmla="*/ 1025013 h 3881766"/>
              <a:gd name="connsiteX13" fmla="*/ 282534 w 1149123"/>
              <a:gd name="connsiteY13" fmla="*/ 1108684 h 3881766"/>
              <a:gd name="connsiteX14" fmla="*/ 336323 w 1149123"/>
              <a:gd name="connsiteY14" fmla="*/ 1305907 h 3881766"/>
              <a:gd name="connsiteX15" fmla="*/ 539523 w 1149123"/>
              <a:gd name="connsiteY15" fmla="*/ 1455319 h 3881766"/>
              <a:gd name="connsiteX16" fmla="*/ 539523 w 1149123"/>
              <a:gd name="connsiteY16" fmla="*/ 1568872 h 3881766"/>
              <a:gd name="connsiteX17" fmla="*/ 473781 w 1149123"/>
              <a:gd name="connsiteY17" fmla="*/ 1790002 h 3881766"/>
              <a:gd name="connsiteX18" fmla="*/ 378158 w 1149123"/>
              <a:gd name="connsiteY18" fmla="*/ 1706331 h 3881766"/>
              <a:gd name="connsiteX19" fmla="*/ 312417 w 1149123"/>
              <a:gd name="connsiteY19" fmla="*/ 1700355 h 3881766"/>
              <a:gd name="connsiteX20" fmla="*/ 324370 w 1149123"/>
              <a:gd name="connsiteY20" fmla="*/ 1855743 h 3881766"/>
              <a:gd name="connsiteX21" fmla="*/ 300464 w 1149123"/>
              <a:gd name="connsiteY21" fmla="*/ 1915507 h 3881766"/>
              <a:gd name="connsiteX22" fmla="*/ 7617 w 1149123"/>
              <a:gd name="connsiteY22" fmla="*/ 1981249 h 3881766"/>
              <a:gd name="connsiteX23" fmla="*/ 19570 w 1149123"/>
              <a:gd name="connsiteY23" fmla="*/ 2058943 h 3881766"/>
              <a:gd name="connsiteX24" fmla="*/ 97264 w 1149123"/>
              <a:gd name="connsiteY24" fmla="*/ 2094802 h 3881766"/>
              <a:gd name="connsiteX25" fmla="*/ 145076 w 1149123"/>
              <a:gd name="connsiteY25" fmla="*/ 2238237 h 3881766"/>
              <a:gd name="connsiteX26" fmla="*/ 252652 w 1149123"/>
              <a:gd name="connsiteY26" fmla="*/ 2262143 h 3881766"/>
              <a:gd name="connsiteX27" fmla="*/ 348276 w 1149123"/>
              <a:gd name="connsiteY27" fmla="*/ 2274096 h 3881766"/>
              <a:gd name="connsiteX28" fmla="*/ 437923 w 1149123"/>
              <a:gd name="connsiteY28" fmla="*/ 2441437 h 3881766"/>
              <a:gd name="connsiteX29" fmla="*/ 402064 w 1149123"/>
              <a:gd name="connsiteY29" fmla="*/ 2578896 h 3881766"/>
              <a:gd name="connsiteX30" fmla="*/ 336323 w 1149123"/>
              <a:gd name="connsiteY30" fmla="*/ 2817955 h 3881766"/>
              <a:gd name="connsiteX31" fmla="*/ 348276 w 1149123"/>
              <a:gd name="connsiteY31" fmla="*/ 2919555 h 3881766"/>
              <a:gd name="connsiteX32" fmla="*/ 437923 w 1149123"/>
              <a:gd name="connsiteY32" fmla="*/ 3074943 h 3881766"/>
              <a:gd name="connsiteX33" fmla="*/ 479758 w 1149123"/>
              <a:gd name="connsiteY33" fmla="*/ 3188496 h 3881766"/>
              <a:gd name="connsiteX34" fmla="*/ 539523 w 1149123"/>
              <a:gd name="connsiteY34" fmla="*/ 3260213 h 3881766"/>
              <a:gd name="connsiteX35" fmla="*/ 641123 w 1149123"/>
              <a:gd name="connsiteY35" fmla="*/ 3290096 h 3881766"/>
              <a:gd name="connsiteX36" fmla="*/ 742723 w 1149123"/>
              <a:gd name="connsiteY36" fmla="*/ 3278143 h 3881766"/>
              <a:gd name="connsiteX37" fmla="*/ 778581 w 1149123"/>
              <a:gd name="connsiteY37" fmla="*/ 3355837 h 3881766"/>
              <a:gd name="connsiteX38" fmla="*/ 880181 w 1149123"/>
              <a:gd name="connsiteY38" fmla="*/ 3373766 h 3881766"/>
              <a:gd name="connsiteX39" fmla="*/ 927993 w 1149123"/>
              <a:gd name="connsiteY39" fmla="*/ 3433531 h 3881766"/>
              <a:gd name="connsiteX40" fmla="*/ 1011664 w 1149123"/>
              <a:gd name="connsiteY40" fmla="*/ 3421578 h 3881766"/>
              <a:gd name="connsiteX41" fmla="*/ 1125217 w 1149123"/>
              <a:gd name="connsiteY41" fmla="*/ 3481343 h 3881766"/>
              <a:gd name="connsiteX42" fmla="*/ 1149123 w 1149123"/>
              <a:gd name="connsiteY42" fmla="*/ 3523178 h 3881766"/>
              <a:gd name="connsiteX43" fmla="*/ 1047523 w 1149123"/>
              <a:gd name="connsiteY43" fmla="*/ 3594896 h 3881766"/>
              <a:gd name="connsiteX44" fmla="*/ 1083381 w 1149123"/>
              <a:gd name="connsiteY44" fmla="*/ 3881766 h 3881766"/>
              <a:gd name="connsiteX0" fmla="*/ 0 w 1149123"/>
              <a:gd name="connsiteY0" fmla="*/ 0 h 3881766"/>
              <a:gd name="connsiteX1" fmla="*/ 97264 w 1149123"/>
              <a:gd name="connsiteY1" fmla="*/ 307837 h 3881766"/>
              <a:gd name="connsiteX2" fmla="*/ 133026 w 1149123"/>
              <a:gd name="connsiteY2" fmla="*/ 107770 h 3881766"/>
              <a:gd name="connsiteX3" fmla="*/ 163005 w 1149123"/>
              <a:gd name="connsiteY3" fmla="*/ 367602 h 3881766"/>
              <a:gd name="connsiteX4" fmla="*/ 186911 w 1149123"/>
              <a:gd name="connsiteY4" fmla="*/ 487131 h 3881766"/>
              <a:gd name="connsiteX5" fmla="*/ 258628 w 1149123"/>
              <a:gd name="connsiteY5" fmla="*/ 570802 h 3881766"/>
              <a:gd name="connsiteX6" fmla="*/ 288511 w 1149123"/>
              <a:gd name="connsiteY6" fmla="*/ 552872 h 3881766"/>
              <a:gd name="connsiteX7" fmla="*/ 312417 w 1149123"/>
              <a:gd name="connsiteY7" fmla="*/ 576778 h 3881766"/>
              <a:gd name="connsiteX8" fmla="*/ 294487 w 1149123"/>
              <a:gd name="connsiteY8" fmla="*/ 702284 h 3881766"/>
              <a:gd name="connsiteX9" fmla="*/ 324370 w 1149123"/>
              <a:gd name="connsiteY9" fmla="*/ 833766 h 3881766"/>
              <a:gd name="connsiteX10" fmla="*/ 300464 w 1149123"/>
              <a:gd name="connsiteY10" fmla="*/ 911460 h 3881766"/>
              <a:gd name="connsiteX11" fmla="*/ 240699 w 1149123"/>
              <a:gd name="connsiteY11" fmla="*/ 965249 h 3881766"/>
              <a:gd name="connsiteX12" fmla="*/ 204840 w 1149123"/>
              <a:gd name="connsiteY12" fmla="*/ 1025013 h 3881766"/>
              <a:gd name="connsiteX13" fmla="*/ 282534 w 1149123"/>
              <a:gd name="connsiteY13" fmla="*/ 1108684 h 3881766"/>
              <a:gd name="connsiteX14" fmla="*/ 336323 w 1149123"/>
              <a:gd name="connsiteY14" fmla="*/ 1305907 h 3881766"/>
              <a:gd name="connsiteX15" fmla="*/ 539523 w 1149123"/>
              <a:gd name="connsiteY15" fmla="*/ 1455319 h 3881766"/>
              <a:gd name="connsiteX16" fmla="*/ 539523 w 1149123"/>
              <a:gd name="connsiteY16" fmla="*/ 1568872 h 3881766"/>
              <a:gd name="connsiteX17" fmla="*/ 473781 w 1149123"/>
              <a:gd name="connsiteY17" fmla="*/ 1790002 h 3881766"/>
              <a:gd name="connsiteX18" fmla="*/ 378158 w 1149123"/>
              <a:gd name="connsiteY18" fmla="*/ 1706331 h 3881766"/>
              <a:gd name="connsiteX19" fmla="*/ 312417 w 1149123"/>
              <a:gd name="connsiteY19" fmla="*/ 1700355 h 3881766"/>
              <a:gd name="connsiteX20" fmla="*/ 324370 w 1149123"/>
              <a:gd name="connsiteY20" fmla="*/ 1855743 h 3881766"/>
              <a:gd name="connsiteX21" fmla="*/ 300464 w 1149123"/>
              <a:gd name="connsiteY21" fmla="*/ 1915507 h 3881766"/>
              <a:gd name="connsiteX22" fmla="*/ 7617 w 1149123"/>
              <a:gd name="connsiteY22" fmla="*/ 1981249 h 3881766"/>
              <a:gd name="connsiteX23" fmla="*/ 19570 w 1149123"/>
              <a:gd name="connsiteY23" fmla="*/ 2058943 h 3881766"/>
              <a:gd name="connsiteX24" fmla="*/ 97264 w 1149123"/>
              <a:gd name="connsiteY24" fmla="*/ 2094802 h 3881766"/>
              <a:gd name="connsiteX25" fmla="*/ 145076 w 1149123"/>
              <a:gd name="connsiteY25" fmla="*/ 2238237 h 3881766"/>
              <a:gd name="connsiteX26" fmla="*/ 252652 w 1149123"/>
              <a:gd name="connsiteY26" fmla="*/ 2262143 h 3881766"/>
              <a:gd name="connsiteX27" fmla="*/ 348276 w 1149123"/>
              <a:gd name="connsiteY27" fmla="*/ 2274096 h 3881766"/>
              <a:gd name="connsiteX28" fmla="*/ 437923 w 1149123"/>
              <a:gd name="connsiteY28" fmla="*/ 2441437 h 3881766"/>
              <a:gd name="connsiteX29" fmla="*/ 402064 w 1149123"/>
              <a:gd name="connsiteY29" fmla="*/ 2578896 h 3881766"/>
              <a:gd name="connsiteX30" fmla="*/ 336323 w 1149123"/>
              <a:gd name="connsiteY30" fmla="*/ 2817955 h 3881766"/>
              <a:gd name="connsiteX31" fmla="*/ 348276 w 1149123"/>
              <a:gd name="connsiteY31" fmla="*/ 2919555 h 3881766"/>
              <a:gd name="connsiteX32" fmla="*/ 437923 w 1149123"/>
              <a:gd name="connsiteY32" fmla="*/ 3074943 h 3881766"/>
              <a:gd name="connsiteX33" fmla="*/ 479758 w 1149123"/>
              <a:gd name="connsiteY33" fmla="*/ 3188496 h 3881766"/>
              <a:gd name="connsiteX34" fmla="*/ 539523 w 1149123"/>
              <a:gd name="connsiteY34" fmla="*/ 3260213 h 3881766"/>
              <a:gd name="connsiteX35" fmla="*/ 641123 w 1149123"/>
              <a:gd name="connsiteY35" fmla="*/ 3290096 h 3881766"/>
              <a:gd name="connsiteX36" fmla="*/ 742723 w 1149123"/>
              <a:gd name="connsiteY36" fmla="*/ 3278143 h 3881766"/>
              <a:gd name="connsiteX37" fmla="*/ 778581 w 1149123"/>
              <a:gd name="connsiteY37" fmla="*/ 3355837 h 3881766"/>
              <a:gd name="connsiteX38" fmla="*/ 880181 w 1149123"/>
              <a:gd name="connsiteY38" fmla="*/ 3373766 h 3881766"/>
              <a:gd name="connsiteX39" fmla="*/ 927993 w 1149123"/>
              <a:gd name="connsiteY39" fmla="*/ 3433531 h 3881766"/>
              <a:gd name="connsiteX40" fmla="*/ 1011664 w 1149123"/>
              <a:gd name="connsiteY40" fmla="*/ 3421578 h 3881766"/>
              <a:gd name="connsiteX41" fmla="*/ 1125217 w 1149123"/>
              <a:gd name="connsiteY41" fmla="*/ 3481343 h 3881766"/>
              <a:gd name="connsiteX42" fmla="*/ 1149123 w 1149123"/>
              <a:gd name="connsiteY42" fmla="*/ 3523178 h 3881766"/>
              <a:gd name="connsiteX43" fmla="*/ 1047523 w 1149123"/>
              <a:gd name="connsiteY43" fmla="*/ 3594896 h 3881766"/>
              <a:gd name="connsiteX44" fmla="*/ 1083381 w 1149123"/>
              <a:gd name="connsiteY44" fmla="*/ 3881766 h 3881766"/>
              <a:gd name="connsiteX0" fmla="*/ 0 w 1149123"/>
              <a:gd name="connsiteY0" fmla="*/ 0 h 3881766"/>
              <a:gd name="connsiteX1" fmla="*/ 89890 w 1149123"/>
              <a:gd name="connsiteY1" fmla="*/ 57115 h 3881766"/>
              <a:gd name="connsiteX2" fmla="*/ 133026 w 1149123"/>
              <a:gd name="connsiteY2" fmla="*/ 107770 h 3881766"/>
              <a:gd name="connsiteX3" fmla="*/ 163005 w 1149123"/>
              <a:gd name="connsiteY3" fmla="*/ 367602 h 3881766"/>
              <a:gd name="connsiteX4" fmla="*/ 186911 w 1149123"/>
              <a:gd name="connsiteY4" fmla="*/ 487131 h 3881766"/>
              <a:gd name="connsiteX5" fmla="*/ 258628 w 1149123"/>
              <a:gd name="connsiteY5" fmla="*/ 570802 h 3881766"/>
              <a:gd name="connsiteX6" fmla="*/ 288511 w 1149123"/>
              <a:gd name="connsiteY6" fmla="*/ 552872 h 3881766"/>
              <a:gd name="connsiteX7" fmla="*/ 312417 w 1149123"/>
              <a:gd name="connsiteY7" fmla="*/ 576778 h 3881766"/>
              <a:gd name="connsiteX8" fmla="*/ 294487 w 1149123"/>
              <a:gd name="connsiteY8" fmla="*/ 702284 h 3881766"/>
              <a:gd name="connsiteX9" fmla="*/ 324370 w 1149123"/>
              <a:gd name="connsiteY9" fmla="*/ 833766 h 3881766"/>
              <a:gd name="connsiteX10" fmla="*/ 300464 w 1149123"/>
              <a:gd name="connsiteY10" fmla="*/ 911460 h 3881766"/>
              <a:gd name="connsiteX11" fmla="*/ 240699 w 1149123"/>
              <a:gd name="connsiteY11" fmla="*/ 965249 h 3881766"/>
              <a:gd name="connsiteX12" fmla="*/ 204840 w 1149123"/>
              <a:gd name="connsiteY12" fmla="*/ 1025013 h 3881766"/>
              <a:gd name="connsiteX13" fmla="*/ 282534 w 1149123"/>
              <a:gd name="connsiteY13" fmla="*/ 1108684 h 3881766"/>
              <a:gd name="connsiteX14" fmla="*/ 336323 w 1149123"/>
              <a:gd name="connsiteY14" fmla="*/ 1305907 h 3881766"/>
              <a:gd name="connsiteX15" fmla="*/ 539523 w 1149123"/>
              <a:gd name="connsiteY15" fmla="*/ 1455319 h 3881766"/>
              <a:gd name="connsiteX16" fmla="*/ 539523 w 1149123"/>
              <a:gd name="connsiteY16" fmla="*/ 1568872 h 3881766"/>
              <a:gd name="connsiteX17" fmla="*/ 473781 w 1149123"/>
              <a:gd name="connsiteY17" fmla="*/ 1790002 h 3881766"/>
              <a:gd name="connsiteX18" fmla="*/ 378158 w 1149123"/>
              <a:gd name="connsiteY18" fmla="*/ 1706331 h 3881766"/>
              <a:gd name="connsiteX19" fmla="*/ 312417 w 1149123"/>
              <a:gd name="connsiteY19" fmla="*/ 1700355 h 3881766"/>
              <a:gd name="connsiteX20" fmla="*/ 324370 w 1149123"/>
              <a:gd name="connsiteY20" fmla="*/ 1855743 h 3881766"/>
              <a:gd name="connsiteX21" fmla="*/ 300464 w 1149123"/>
              <a:gd name="connsiteY21" fmla="*/ 1915507 h 3881766"/>
              <a:gd name="connsiteX22" fmla="*/ 7617 w 1149123"/>
              <a:gd name="connsiteY22" fmla="*/ 1981249 h 3881766"/>
              <a:gd name="connsiteX23" fmla="*/ 19570 w 1149123"/>
              <a:gd name="connsiteY23" fmla="*/ 2058943 h 3881766"/>
              <a:gd name="connsiteX24" fmla="*/ 97264 w 1149123"/>
              <a:gd name="connsiteY24" fmla="*/ 2094802 h 3881766"/>
              <a:gd name="connsiteX25" fmla="*/ 145076 w 1149123"/>
              <a:gd name="connsiteY25" fmla="*/ 2238237 h 3881766"/>
              <a:gd name="connsiteX26" fmla="*/ 252652 w 1149123"/>
              <a:gd name="connsiteY26" fmla="*/ 2262143 h 3881766"/>
              <a:gd name="connsiteX27" fmla="*/ 348276 w 1149123"/>
              <a:gd name="connsiteY27" fmla="*/ 2274096 h 3881766"/>
              <a:gd name="connsiteX28" fmla="*/ 437923 w 1149123"/>
              <a:gd name="connsiteY28" fmla="*/ 2441437 h 3881766"/>
              <a:gd name="connsiteX29" fmla="*/ 402064 w 1149123"/>
              <a:gd name="connsiteY29" fmla="*/ 2578896 h 3881766"/>
              <a:gd name="connsiteX30" fmla="*/ 336323 w 1149123"/>
              <a:gd name="connsiteY30" fmla="*/ 2817955 h 3881766"/>
              <a:gd name="connsiteX31" fmla="*/ 348276 w 1149123"/>
              <a:gd name="connsiteY31" fmla="*/ 2919555 h 3881766"/>
              <a:gd name="connsiteX32" fmla="*/ 437923 w 1149123"/>
              <a:gd name="connsiteY32" fmla="*/ 3074943 h 3881766"/>
              <a:gd name="connsiteX33" fmla="*/ 479758 w 1149123"/>
              <a:gd name="connsiteY33" fmla="*/ 3188496 h 3881766"/>
              <a:gd name="connsiteX34" fmla="*/ 539523 w 1149123"/>
              <a:gd name="connsiteY34" fmla="*/ 3260213 h 3881766"/>
              <a:gd name="connsiteX35" fmla="*/ 641123 w 1149123"/>
              <a:gd name="connsiteY35" fmla="*/ 3290096 h 3881766"/>
              <a:gd name="connsiteX36" fmla="*/ 742723 w 1149123"/>
              <a:gd name="connsiteY36" fmla="*/ 3278143 h 3881766"/>
              <a:gd name="connsiteX37" fmla="*/ 778581 w 1149123"/>
              <a:gd name="connsiteY37" fmla="*/ 3355837 h 3881766"/>
              <a:gd name="connsiteX38" fmla="*/ 880181 w 1149123"/>
              <a:gd name="connsiteY38" fmla="*/ 3373766 h 3881766"/>
              <a:gd name="connsiteX39" fmla="*/ 927993 w 1149123"/>
              <a:gd name="connsiteY39" fmla="*/ 3433531 h 3881766"/>
              <a:gd name="connsiteX40" fmla="*/ 1011664 w 1149123"/>
              <a:gd name="connsiteY40" fmla="*/ 3421578 h 3881766"/>
              <a:gd name="connsiteX41" fmla="*/ 1125217 w 1149123"/>
              <a:gd name="connsiteY41" fmla="*/ 3481343 h 3881766"/>
              <a:gd name="connsiteX42" fmla="*/ 1149123 w 1149123"/>
              <a:gd name="connsiteY42" fmla="*/ 3523178 h 3881766"/>
              <a:gd name="connsiteX43" fmla="*/ 1047523 w 1149123"/>
              <a:gd name="connsiteY43" fmla="*/ 3594896 h 3881766"/>
              <a:gd name="connsiteX44" fmla="*/ 1083381 w 1149123"/>
              <a:gd name="connsiteY44" fmla="*/ 3881766 h 3881766"/>
              <a:gd name="connsiteX0" fmla="*/ 0 w 1429343"/>
              <a:gd name="connsiteY0" fmla="*/ 0 h 3881766"/>
              <a:gd name="connsiteX1" fmla="*/ 370110 w 1429343"/>
              <a:gd name="connsiteY1" fmla="*/ 57115 h 3881766"/>
              <a:gd name="connsiteX2" fmla="*/ 413246 w 1429343"/>
              <a:gd name="connsiteY2" fmla="*/ 107770 h 3881766"/>
              <a:gd name="connsiteX3" fmla="*/ 443225 w 1429343"/>
              <a:gd name="connsiteY3" fmla="*/ 367602 h 3881766"/>
              <a:gd name="connsiteX4" fmla="*/ 467131 w 1429343"/>
              <a:gd name="connsiteY4" fmla="*/ 487131 h 3881766"/>
              <a:gd name="connsiteX5" fmla="*/ 538848 w 1429343"/>
              <a:gd name="connsiteY5" fmla="*/ 570802 h 3881766"/>
              <a:gd name="connsiteX6" fmla="*/ 568731 w 1429343"/>
              <a:gd name="connsiteY6" fmla="*/ 552872 h 3881766"/>
              <a:gd name="connsiteX7" fmla="*/ 592637 w 1429343"/>
              <a:gd name="connsiteY7" fmla="*/ 576778 h 3881766"/>
              <a:gd name="connsiteX8" fmla="*/ 574707 w 1429343"/>
              <a:gd name="connsiteY8" fmla="*/ 702284 h 3881766"/>
              <a:gd name="connsiteX9" fmla="*/ 604590 w 1429343"/>
              <a:gd name="connsiteY9" fmla="*/ 833766 h 3881766"/>
              <a:gd name="connsiteX10" fmla="*/ 580684 w 1429343"/>
              <a:gd name="connsiteY10" fmla="*/ 911460 h 3881766"/>
              <a:gd name="connsiteX11" fmla="*/ 520919 w 1429343"/>
              <a:gd name="connsiteY11" fmla="*/ 965249 h 3881766"/>
              <a:gd name="connsiteX12" fmla="*/ 485060 w 1429343"/>
              <a:gd name="connsiteY12" fmla="*/ 1025013 h 3881766"/>
              <a:gd name="connsiteX13" fmla="*/ 562754 w 1429343"/>
              <a:gd name="connsiteY13" fmla="*/ 1108684 h 3881766"/>
              <a:gd name="connsiteX14" fmla="*/ 616543 w 1429343"/>
              <a:gd name="connsiteY14" fmla="*/ 1305907 h 3881766"/>
              <a:gd name="connsiteX15" fmla="*/ 819743 w 1429343"/>
              <a:gd name="connsiteY15" fmla="*/ 1455319 h 3881766"/>
              <a:gd name="connsiteX16" fmla="*/ 819743 w 1429343"/>
              <a:gd name="connsiteY16" fmla="*/ 1568872 h 3881766"/>
              <a:gd name="connsiteX17" fmla="*/ 754001 w 1429343"/>
              <a:gd name="connsiteY17" fmla="*/ 1790002 h 3881766"/>
              <a:gd name="connsiteX18" fmla="*/ 658378 w 1429343"/>
              <a:gd name="connsiteY18" fmla="*/ 1706331 h 3881766"/>
              <a:gd name="connsiteX19" fmla="*/ 592637 w 1429343"/>
              <a:gd name="connsiteY19" fmla="*/ 1700355 h 3881766"/>
              <a:gd name="connsiteX20" fmla="*/ 604590 w 1429343"/>
              <a:gd name="connsiteY20" fmla="*/ 1855743 h 3881766"/>
              <a:gd name="connsiteX21" fmla="*/ 580684 w 1429343"/>
              <a:gd name="connsiteY21" fmla="*/ 1915507 h 3881766"/>
              <a:gd name="connsiteX22" fmla="*/ 287837 w 1429343"/>
              <a:gd name="connsiteY22" fmla="*/ 1981249 h 3881766"/>
              <a:gd name="connsiteX23" fmla="*/ 299790 w 1429343"/>
              <a:gd name="connsiteY23" fmla="*/ 2058943 h 3881766"/>
              <a:gd name="connsiteX24" fmla="*/ 377484 w 1429343"/>
              <a:gd name="connsiteY24" fmla="*/ 2094802 h 3881766"/>
              <a:gd name="connsiteX25" fmla="*/ 425296 w 1429343"/>
              <a:gd name="connsiteY25" fmla="*/ 2238237 h 3881766"/>
              <a:gd name="connsiteX26" fmla="*/ 532872 w 1429343"/>
              <a:gd name="connsiteY26" fmla="*/ 2262143 h 3881766"/>
              <a:gd name="connsiteX27" fmla="*/ 628496 w 1429343"/>
              <a:gd name="connsiteY27" fmla="*/ 2274096 h 3881766"/>
              <a:gd name="connsiteX28" fmla="*/ 718143 w 1429343"/>
              <a:gd name="connsiteY28" fmla="*/ 2441437 h 3881766"/>
              <a:gd name="connsiteX29" fmla="*/ 682284 w 1429343"/>
              <a:gd name="connsiteY29" fmla="*/ 2578896 h 3881766"/>
              <a:gd name="connsiteX30" fmla="*/ 616543 w 1429343"/>
              <a:gd name="connsiteY30" fmla="*/ 2817955 h 3881766"/>
              <a:gd name="connsiteX31" fmla="*/ 628496 w 1429343"/>
              <a:gd name="connsiteY31" fmla="*/ 2919555 h 3881766"/>
              <a:gd name="connsiteX32" fmla="*/ 718143 w 1429343"/>
              <a:gd name="connsiteY32" fmla="*/ 3074943 h 3881766"/>
              <a:gd name="connsiteX33" fmla="*/ 759978 w 1429343"/>
              <a:gd name="connsiteY33" fmla="*/ 3188496 h 3881766"/>
              <a:gd name="connsiteX34" fmla="*/ 819743 w 1429343"/>
              <a:gd name="connsiteY34" fmla="*/ 3260213 h 3881766"/>
              <a:gd name="connsiteX35" fmla="*/ 921343 w 1429343"/>
              <a:gd name="connsiteY35" fmla="*/ 3290096 h 3881766"/>
              <a:gd name="connsiteX36" fmla="*/ 1022943 w 1429343"/>
              <a:gd name="connsiteY36" fmla="*/ 3278143 h 3881766"/>
              <a:gd name="connsiteX37" fmla="*/ 1058801 w 1429343"/>
              <a:gd name="connsiteY37" fmla="*/ 3355837 h 3881766"/>
              <a:gd name="connsiteX38" fmla="*/ 1160401 w 1429343"/>
              <a:gd name="connsiteY38" fmla="*/ 3373766 h 3881766"/>
              <a:gd name="connsiteX39" fmla="*/ 1208213 w 1429343"/>
              <a:gd name="connsiteY39" fmla="*/ 3433531 h 3881766"/>
              <a:gd name="connsiteX40" fmla="*/ 1291884 w 1429343"/>
              <a:gd name="connsiteY40" fmla="*/ 3421578 h 3881766"/>
              <a:gd name="connsiteX41" fmla="*/ 1405437 w 1429343"/>
              <a:gd name="connsiteY41" fmla="*/ 3481343 h 3881766"/>
              <a:gd name="connsiteX42" fmla="*/ 1429343 w 1429343"/>
              <a:gd name="connsiteY42" fmla="*/ 3523178 h 3881766"/>
              <a:gd name="connsiteX43" fmla="*/ 1327743 w 1429343"/>
              <a:gd name="connsiteY43" fmla="*/ 3594896 h 3881766"/>
              <a:gd name="connsiteX44" fmla="*/ 1363601 w 1429343"/>
              <a:gd name="connsiteY44" fmla="*/ 3881766 h 3881766"/>
              <a:gd name="connsiteX0" fmla="*/ 0 w 1429343"/>
              <a:gd name="connsiteY0" fmla="*/ 0 h 3881766"/>
              <a:gd name="connsiteX1" fmla="*/ 237375 w 1429343"/>
              <a:gd name="connsiteY1" fmla="*/ 20244 h 3881766"/>
              <a:gd name="connsiteX2" fmla="*/ 413246 w 1429343"/>
              <a:gd name="connsiteY2" fmla="*/ 107770 h 3881766"/>
              <a:gd name="connsiteX3" fmla="*/ 443225 w 1429343"/>
              <a:gd name="connsiteY3" fmla="*/ 367602 h 3881766"/>
              <a:gd name="connsiteX4" fmla="*/ 467131 w 1429343"/>
              <a:gd name="connsiteY4" fmla="*/ 487131 h 3881766"/>
              <a:gd name="connsiteX5" fmla="*/ 538848 w 1429343"/>
              <a:gd name="connsiteY5" fmla="*/ 570802 h 3881766"/>
              <a:gd name="connsiteX6" fmla="*/ 568731 w 1429343"/>
              <a:gd name="connsiteY6" fmla="*/ 552872 h 3881766"/>
              <a:gd name="connsiteX7" fmla="*/ 592637 w 1429343"/>
              <a:gd name="connsiteY7" fmla="*/ 576778 h 3881766"/>
              <a:gd name="connsiteX8" fmla="*/ 574707 w 1429343"/>
              <a:gd name="connsiteY8" fmla="*/ 702284 h 3881766"/>
              <a:gd name="connsiteX9" fmla="*/ 604590 w 1429343"/>
              <a:gd name="connsiteY9" fmla="*/ 833766 h 3881766"/>
              <a:gd name="connsiteX10" fmla="*/ 580684 w 1429343"/>
              <a:gd name="connsiteY10" fmla="*/ 911460 h 3881766"/>
              <a:gd name="connsiteX11" fmla="*/ 520919 w 1429343"/>
              <a:gd name="connsiteY11" fmla="*/ 965249 h 3881766"/>
              <a:gd name="connsiteX12" fmla="*/ 485060 w 1429343"/>
              <a:gd name="connsiteY12" fmla="*/ 1025013 h 3881766"/>
              <a:gd name="connsiteX13" fmla="*/ 562754 w 1429343"/>
              <a:gd name="connsiteY13" fmla="*/ 1108684 h 3881766"/>
              <a:gd name="connsiteX14" fmla="*/ 616543 w 1429343"/>
              <a:gd name="connsiteY14" fmla="*/ 1305907 h 3881766"/>
              <a:gd name="connsiteX15" fmla="*/ 819743 w 1429343"/>
              <a:gd name="connsiteY15" fmla="*/ 1455319 h 3881766"/>
              <a:gd name="connsiteX16" fmla="*/ 819743 w 1429343"/>
              <a:gd name="connsiteY16" fmla="*/ 1568872 h 3881766"/>
              <a:gd name="connsiteX17" fmla="*/ 754001 w 1429343"/>
              <a:gd name="connsiteY17" fmla="*/ 1790002 h 3881766"/>
              <a:gd name="connsiteX18" fmla="*/ 658378 w 1429343"/>
              <a:gd name="connsiteY18" fmla="*/ 1706331 h 3881766"/>
              <a:gd name="connsiteX19" fmla="*/ 592637 w 1429343"/>
              <a:gd name="connsiteY19" fmla="*/ 1700355 h 3881766"/>
              <a:gd name="connsiteX20" fmla="*/ 604590 w 1429343"/>
              <a:gd name="connsiteY20" fmla="*/ 1855743 h 3881766"/>
              <a:gd name="connsiteX21" fmla="*/ 580684 w 1429343"/>
              <a:gd name="connsiteY21" fmla="*/ 1915507 h 3881766"/>
              <a:gd name="connsiteX22" fmla="*/ 287837 w 1429343"/>
              <a:gd name="connsiteY22" fmla="*/ 1981249 h 3881766"/>
              <a:gd name="connsiteX23" fmla="*/ 299790 w 1429343"/>
              <a:gd name="connsiteY23" fmla="*/ 2058943 h 3881766"/>
              <a:gd name="connsiteX24" fmla="*/ 377484 w 1429343"/>
              <a:gd name="connsiteY24" fmla="*/ 2094802 h 3881766"/>
              <a:gd name="connsiteX25" fmla="*/ 425296 w 1429343"/>
              <a:gd name="connsiteY25" fmla="*/ 2238237 h 3881766"/>
              <a:gd name="connsiteX26" fmla="*/ 532872 w 1429343"/>
              <a:gd name="connsiteY26" fmla="*/ 2262143 h 3881766"/>
              <a:gd name="connsiteX27" fmla="*/ 628496 w 1429343"/>
              <a:gd name="connsiteY27" fmla="*/ 2274096 h 3881766"/>
              <a:gd name="connsiteX28" fmla="*/ 718143 w 1429343"/>
              <a:gd name="connsiteY28" fmla="*/ 2441437 h 3881766"/>
              <a:gd name="connsiteX29" fmla="*/ 682284 w 1429343"/>
              <a:gd name="connsiteY29" fmla="*/ 2578896 h 3881766"/>
              <a:gd name="connsiteX30" fmla="*/ 616543 w 1429343"/>
              <a:gd name="connsiteY30" fmla="*/ 2817955 h 3881766"/>
              <a:gd name="connsiteX31" fmla="*/ 628496 w 1429343"/>
              <a:gd name="connsiteY31" fmla="*/ 2919555 h 3881766"/>
              <a:gd name="connsiteX32" fmla="*/ 718143 w 1429343"/>
              <a:gd name="connsiteY32" fmla="*/ 3074943 h 3881766"/>
              <a:gd name="connsiteX33" fmla="*/ 759978 w 1429343"/>
              <a:gd name="connsiteY33" fmla="*/ 3188496 h 3881766"/>
              <a:gd name="connsiteX34" fmla="*/ 819743 w 1429343"/>
              <a:gd name="connsiteY34" fmla="*/ 3260213 h 3881766"/>
              <a:gd name="connsiteX35" fmla="*/ 921343 w 1429343"/>
              <a:gd name="connsiteY35" fmla="*/ 3290096 h 3881766"/>
              <a:gd name="connsiteX36" fmla="*/ 1022943 w 1429343"/>
              <a:gd name="connsiteY36" fmla="*/ 3278143 h 3881766"/>
              <a:gd name="connsiteX37" fmla="*/ 1058801 w 1429343"/>
              <a:gd name="connsiteY37" fmla="*/ 3355837 h 3881766"/>
              <a:gd name="connsiteX38" fmla="*/ 1160401 w 1429343"/>
              <a:gd name="connsiteY38" fmla="*/ 3373766 h 3881766"/>
              <a:gd name="connsiteX39" fmla="*/ 1208213 w 1429343"/>
              <a:gd name="connsiteY39" fmla="*/ 3433531 h 3881766"/>
              <a:gd name="connsiteX40" fmla="*/ 1291884 w 1429343"/>
              <a:gd name="connsiteY40" fmla="*/ 3421578 h 3881766"/>
              <a:gd name="connsiteX41" fmla="*/ 1405437 w 1429343"/>
              <a:gd name="connsiteY41" fmla="*/ 3481343 h 3881766"/>
              <a:gd name="connsiteX42" fmla="*/ 1429343 w 1429343"/>
              <a:gd name="connsiteY42" fmla="*/ 3523178 h 3881766"/>
              <a:gd name="connsiteX43" fmla="*/ 1327743 w 1429343"/>
              <a:gd name="connsiteY43" fmla="*/ 3594896 h 3881766"/>
              <a:gd name="connsiteX44" fmla="*/ 1363601 w 1429343"/>
              <a:gd name="connsiteY44" fmla="*/ 3881766 h 3881766"/>
              <a:gd name="connsiteX0" fmla="*/ 0 w 1429343"/>
              <a:gd name="connsiteY0" fmla="*/ 0 h 3881766"/>
              <a:gd name="connsiteX1" fmla="*/ 237375 w 1429343"/>
              <a:gd name="connsiteY1" fmla="*/ 20244 h 3881766"/>
              <a:gd name="connsiteX2" fmla="*/ 627097 w 1429343"/>
              <a:gd name="connsiteY2" fmla="*/ 19279 h 3881766"/>
              <a:gd name="connsiteX3" fmla="*/ 443225 w 1429343"/>
              <a:gd name="connsiteY3" fmla="*/ 367602 h 3881766"/>
              <a:gd name="connsiteX4" fmla="*/ 467131 w 1429343"/>
              <a:gd name="connsiteY4" fmla="*/ 487131 h 3881766"/>
              <a:gd name="connsiteX5" fmla="*/ 538848 w 1429343"/>
              <a:gd name="connsiteY5" fmla="*/ 570802 h 3881766"/>
              <a:gd name="connsiteX6" fmla="*/ 568731 w 1429343"/>
              <a:gd name="connsiteY6" fmla="*/ 552872 h 3881766"/>
              <a:gd name="connsiteX7" fmla="*/ 592637 w 1429343"/>
              <a:gd name="connsiteY7" fmla="*/ 576778 h 3881766"/>
              <a:gd name="connsiteX8" fmla="*/ 574707 w 1429343"/>
              <a:gd name="connsiteY8" fmla="*/ 702284 h 3881766"/>
              <a:gd name="connsiteX9" fmla="*/ 604590 w 1429343"/>
              <a:gd name="connsiteY9" fmla="*/ 833766 h 3881766"/>
              <a:gd name="connsiteX10" fmla="*/ 580684 w 1429343"/>
              <a:gd name="connsiteY10" fmla="*/ 911460 h 3881766"/>
              <a:gd name="connsiteX11" fmla="*/ 520919 w 1429343"/>
              <a:gd name="connsiteY11" fmla="*/ 965249 h 3881766"/>
              <a:gd name="connsiteX12" fmla="*/ 485060 w 1429343"/>
              <a:gd name="connsiteY12" fmla="*/ 1025013 h 3881766"/>
              <a:gd name="connsiteX13" fmla="*/ 562754 w 1429343"/>
              <a:gd name="connsiteY13" fmla="*/ 1108684 h 3881766"/>
              <a:gd name="connsiteX14" fmla="*/ 616543 w 1429343"/>
              <a:gd name="connsiteY14" fmla="*/ 1305907 h 3881766"/>
              <a:gd name="connsiteX15" fmla="*/ 819743 w 1429343"/>
              <a:gd name="connsiteY15" fmla="*/ 1455319 h 3881766"/>
              <a:gd name="connsiteX16" fmla="*/ 819743 w 1429343"/>
              <a:gd name="connsiteY16" fmla="*/ 1568872 h 3881766"/>
              <a:gd name="connsiteX17" fmla="*/ 754001 w 1429343"/>
              <a:gd name="connsiteY17" fmla="*/ 1790002 h 3881766"/>
              <a:gd name="connsiteX18" fmla="*/ 658378 w 1429343"/>
              <a:gd name="connsiteY18" fmla="*/ 1706331 h 3881766"/>
              <a:gd name="connsiteX19" fmla="*/ 592637 w 1429343"/>
              <a:gd name="connsiteY19" fmla="*/ 1700355 h 3881766"/>
              <a:gd name="connsiteX20" fmla="*/ 604590 w 1429343"/>
              <a:gd name="connsiteY20" fmla="*/ 1855743 h 3881766"/>
              <a:gd name="connsiteX21" fmla="*/ 580684 w 1429343"/>
              <a:gd name="connsiteY21" fmla="*/ 1915507 h 3881766"/>
              <a:gd name="connsiteX22" fmla="*/ 287837 w 1429343"/>
              <a:gd name="connsiteY22" fmla="*/ 1981249 h 3881766"/>
              <a:gd name="connsiteX23" fmla="*/ 299790 w 1429343"/>
              <a:gd name="connsiteY23" fmla="*/ 2058943 h 3881766"/>
              <a:gd name="connsiteX24" fmla="*/ 377484 w 1429343"/>
              <a:gd name="connsiteY24" fmla="*/ 2094802 h 3881766"/>
              <a:gd name="connsiteX25" fmla="*/ 425296 w 1429343"/>
              <a:gd name="connsiteY25" fmla="*/ 2238237 h 3881766"/>
              <a:gd name="connsiteX26" fmla="*/ 532872 w 1429343"/>
              <a:gd name="connsiteY26" fmla="*/ 2262143 h 3881766"/>
              <a:gd name="connsiteX27" fmla="*/ 628496 w 1429343"/>
              <a:gd name="connsiteY27" fmla="*/ 2274096 h 3881766"/>
              <a:gd name="connsiteX28" fmla="*/ 718143 w 1429343"/>
              <a:gd name="connsiteY28" fmla="*/ 2441437 h 3881766"/>
              <a:gd name="connsiteX29" fmla="*/ 682284 w 1429343"/>
              <a:gd name="connsiteY29" fmla="*/ 2578896 h 3881766"/>
              <a:gd name="connsiteX30" fmla="*/ 616543 w 1429343"/>
              <a:gd name="connsiteY30" fmla="*/ 2817955 h 3881766"/>
              <a:gd name="connsiteX31" fmla="*/ 628496 w 1429343"/>
              <a:gd name="connsiteY31" fmla="*/ 2919555 h 3881766"/>
              <a:gd name="connsiteX32" fmla="*/ 718143 w 1429343"/>
              <a:gd name="connsiteY32" fmla="*/ 3074943 h 3881766"/>
              <a:gd name="connsiteX33" fmla="*/ 759978 w 1429343"/>
              <a:gd name="connsiteY33" fmla="*/ 3188496 h 3881766"/>
              <a:gd name="connsiteX34" fmla="*/ 819743 w 1429343"/>
              <a:gd name="connsiteY34" fmla="*/ 3260213 h 3881766"/>
              <a:gd name="connsiteX35" fmla="*/ 921343 w 1429343"/>
              <a:gd name="connsiteY35" fmla="*/ 3290096 h 3881766"/>
              <a:gd name="connsiteX36" fmla="*/ 1022943 w 1429343"/>
              <a:gd name="connsiteY36" fmla="*/ 3278143 h 3881766"/>
              <a:gd name="connsiteX37" fmla="*/ 1058801 w 1429343"/>
              <a:gd name="connsiteY37" fmla="*/ 3355837 h 3881766"/>
              <a:gd name="connsiteX38" fmla="*/ 1160401 w 1429343"/>
              <a:gd name="connsiteY38" fmla="*/ 3373766 h 3881766"/>
              <a:gd name="connsiteX39" fmla="*/ 1208213 w 1429343"/>
              <a:gd name="connsiteY39" fmla="*/ 3433531 h 3881766"/>
              <a:gd name="connsiteX40" fmla="*/ 1291884 w 1429343"/>
              <a:gd name="connsiteY40" fmla="*/ 3421578 h 3881766"/>
              <a:gd name="connsiteX41" fmla="*/ 1405437 w 1429343"/>
              <a:gd name="connsiteY41" fmla="*/ 3481343 h 3881766"/>
              <a:gd name="connsiteX42" fmla="*/ 1429343 w 1429343"/>
              <a:gd name="connsiteY42" fmla="*/ 3523178 h 3881766"/>
              <a:gd name="connsiteX43" fmla="*/ 1327743 w 1429343"/>
              <a:gd name="connsiteY43" fmla="*/ 3594896 h 3881766"/>
              <a:gd name="connsiteX44" fmla="*/ 1363601 w 1429343"/>
              <a:gd name="connsiteY44" fmla="*/ 3881766 h 3881766"/>
              <a:gd name="connsiteX0" fmla="*/ 0 w 1429343"/>
              <a:gd name="connsiteY0" fmla="*/ 0 h 3881766"/>
              <a:gd name="connsiteX1" fmla="*/ 237375 w 1429343"/>
              <a:gd name="connsiteY1" fmla="*/ 20244 h 3881766"/>
              <a:gd name="connsiteX2" fmla="*/ 627097 w 1429343"/>
              <a:gd name="connsiteY2" fmla="*/ 11905 h 3881766"/>
              <a:gd name="connsiteX3" fmla="*/ 443225 w 1429343"/>
              <a:gd name="connsiteY3" fmla="*/ 367602 h 3881766"/>
              <a:gd name="connsiteX4" fmla="*/ 467131 w 1429343"/>
              <a:gd name="connsiteY4" fmla="*/ 487131 h 3881766"/>
              <a:gd name="connsiteX5" fmla="*/ 538848 w 1429343"/>
              <a:gd name="connsiteY5" fmla="*/ 570802 h 3881766"/>
              <a:gd name="connsiteX6" fmla="*/ 568731 w 1429343"/>
              <a:gd name="connsiteY6" fmla="*/ 552872 h 3881766"/>
              <a:gd name="connsiteX7" fmla="*/ 592637 w 1429343"/>
              <a:gd name="connsiteY7" fmla="*/ 576778 h 3881766"/>
              <a:gd name="connsiteX8" fmla="*/ 574707 w 1429343"/>
              <a:gd name="connsiteY8" fmla="*/ 702284 h 3881766"/>
              <a:gd name="connsiteX9" fmla="*/ 604590 w 1429343"/>
              <a:gd name="connsiteY9" fmla="*/ 833766 h 3881766"/>
              <a:gd name="connsiteX10" fmla="*/ 580684 w 1429343"/>
              <a:gd name="connsiteY10" fmla="*/ 911460 h 3881766"/>
              <a:gd name="connsiteX11" fmla="*/ 520919 w 1429343"/>
              <a:gd name="connsiteY11" fmla="*/ 965249 h 3881766"/>
              <a:gd name="connsiteX12" fmla="*/ 485060 w 1429343"/>
              <a:gd name="connsiteY12" fmla="*/ 1025013 h 3881766"/>
              <a:gd name="connsiteX13" fmla="*/ 562754 w 1429343"/>
              <a:gd name="connsiteY13" fmla="*/ 1108684 h 3881766"/>
              <a:gd name="connsiteX14" fmla="*/ 616543 w 1429343"/>
              <a:gd name="connsiteY14" fmla="*/ 1305907 h 3881766"/>
              <a:gd name="connsiteX15" fmla="*/ 819743 w 1429343"/>
              <a:gd name="connsiteY15" fmla="*/ 1455319 h 3881766"/>
              <a:gd name="connsiteX16" fmla="*/ 819743 w 1429343"/>
              <a:gd name="connsiteY16" fmla="*/ 1568872 h 3881766"/>
              <a:gd name="connsiteX17" fmla="*/ 754001 w 1429343"/>
              <a:gd name="connsiteY17" fmla="*/ 1790002 h 3881766"/>
              <a:gd name="connsiteX18" fmla="*/ 658378 w 1429343"/>
              <a:gd name="connsiteY18" fmla="*/ 1706331 h 3881766"/>
              <a:gd name="connsiteX19" fmla="*/ 592637 w 1429343"/>
              <a:gd name="connsiteY19" fmla="*/ 1700355 h 3881766"/>
              <a:gd name="connsiteX20" fmla="*/ 604590 w 1429343"/>
              <a:gd name="connsiteY20" fmla="*/ 1855743 h 3881766"/>
              <a:gd name="connsiteX21" fmla="*/ 580684 w 1429343"/>
              <a:gd name="connsiteY21" fmla="*/ 1915507 h 3881766"/>
              <a:gd name="connsiteX22" fmla="*/ 287837 w 1429343"/>
              <a:gd name="connsiteY22" fmla="*/ 1981249 h 3881766"/>
              <a:gd name="connsiteX23" fmla="*/ 299790 w 1429343"/>
              <a:gd name="connsiteY23" fmla="*/ 2058943 h 3881766"/>
              <a:gd name="connsiteX24" fmla="*/ 377484 w 1429343"/>
              <a:gd name="connsiteY24" fmla="*/ 2094802 h 3881766"/>
              <a:gd name="connsiteX25" fmla="*/ 425296 w 1429343"/>
              <a:gd name="connsiteY25" fmla="*/ 2238237 h 3881766"/>
              <a:gd name="connsiteX26" fmla="*/ 532872 w 1429343"/>
              <a:gd name="connsiteY26" fmla="*/ 2262143 h 3881766"/>
              <a:gd name="connsiteX27" fmla="*/ 628496 w 1429343"/>
              <a:gd name="connsiteY27" fmla="*/ 2274096 h 3881766"/>
              <a:gd name="connsiteX28" fmla="*/ 718143 w 1429343"/>
              <a:gd name="connsiteY28" fmla="*/ 2441437 h 3881766"/>
              <a:gd name="connsiteX29" fmla="*/ 682284 w 1429343"/>
              <a:gd name="connsiteY29" fmla="*/ 2578896 h 3881766"/>
              <a:gd name="connsiteX30" fmla="*/ 616543 w 1429343"/>
              <a:gd name="connsiteY30" fmla="*/ 2817955 h 3881766"/>
              <a:gd name="connsiteX31" fmla="*/ 628496 w 1429343"/>
              <a:gd name="connsiteY31" fmla="*/ 2919555 h 3881766"/>
              <a:gd name="connsiteX32" fmla="*/ 718143 w 1429343"/>
              <a:gd name="connsiteY32" fmla="*/ 3074943 h 3881766"/>
              <a:gd name="connsiteX33" fmla="*/ 759978 w 1429343"/>
              <a:gd name="connsiteY33" fmla="*/ 3188496 h 3881766"/>
              <a:gd name="connsiteX34" fmla="*/ 819743 w 1429343"/>
              <a:gd name="connsiteY34" fmla="*/ 3260213 h 3881766"/>
              <a:gd name="connsiteX35" fmla="*/ 921343 w 1429343"/>
              <a:gd name="connsiteY35" fmla="*/ 3290096 h 3881766"/>
              <a:gd name="connsiteX36" fmla="*/ 1022943 w 1429343"/>
              <a:gd name="connsiteY36" fmla="*/ 3278143 h 3881766"/>
              <a:gd name="connsiteX37" fmla="*/ 1058801 w 1429343"/>
              <a:gd name="connsiteY37" fmla="*/ 3355837 h 3881766"/>
              <a:gd name="connsiteX38" fmla="*/ 1160401 w 1429343"/>
              <a:gd name="connsiteY38" fmla="*/ 3373766 h 3881766"/>
              <a:gd name="connsiteX39" fmla="*/ 1208213 w 1429343"/>
              <a:gd name="connsiteY39" fmla="*/ 3433531 h 3881766"/>
              <a:gd name="connsiteX40" fmla="*/ 1291884 w 1429343"/>
              <a:gd name="connsiteY40" fmla="*/ 3421578 h 3881766"/>
              <a:gd name="connsiteX41" fmla="*/ 1405437 w 1429343"/>
              <a:gd name="connsiteY41" fmla="*/ 3481343 h 3881766"/>
              <a:gd name="connsiteX42" fmla="*/ 1429343 w 1429343"/>
              <a:gd name="connsiteY42" fmla="*/ 3523178 h 3881766"/>
              <a:gd name="connsiteX43" fmla="*/ 1327743 w 1429343"/>
              <a:gd name="connsiteY43" fmla="*/ 3594896 h 3881766"/>
              <a:gd name="connsiteX44" fmla="*/ 1363601 w 1429343"/>
              <a:gd name="connsiteY44" fmla="*/ 3881766 h 3881766"/>
              <a:gd name="connsiteX0" fmla="*/ 0 w 1429343"/>
              <a:gd name="connsiteY0" fmla="*/ 0 h 3881766"/>
              <a:gd name="connsiteX1" fmla="*/ 237375 w 1429343"/>
              <a:gd name="connsiteY1" fmla="*/ 20244 h 3881766"/>
              <a:gd name="connsiteX2" fmla="*/ 627097 w 1429343"/>
              <a:gd name="connsiteY2" fmla="*/ 11905 h 3881766"/>
              <a:gd name="connsiteX3" fmla="*/ 531234 w 1429343"/>
              <a:gd name="connsiteY3" fmla="*/ 218383 h 3881766"/>
              <a:gd name="connsiteX4" fmla="*/ 443225 w 1429343"/>
              <a:gd name="connsiteY4" fmla="*/ 367602 h 3881766"/>
              <a:gd name="connsiteX5" fmla="*/ 467131 w 1429343"/>
              <a:gd name="connsiteY5" fmla="*/ 487131 h 3881766"/>
              <a:gd name="connsiteX6" fmla="*/ 538848 w 1429343"/>
              <a:gd name="connsiteY6" fmla="*/ 570802 h 3881766"/>
              <a:gd name="connsiteX7" fmla="*/ 568731 w 1429343"/>
              <a:gd name="connsiteY7" fmla="*/ 552872 h 3881766"/>
              <a:gd name="connsiteX8" fmla="*/ 592637 w 1429343"/>
              <a:gd name="connsiteY8" fmla="*/ 576778 h 3881766"/>
              <a:gd name="connsiteX9" fmla="*/ 574707 w 1429343"/>
              <a:gd name="connsiteY9" fmla="*/ 702284 h 3881766"/>
              <a:gd name="connsiteX10" fmla="*/ 604590 w 1429343"/>
              <a:gd name="connsiteY10" fmla="*/ 833766 h 3881766"/>
              <a:gd name="connsiteX11" fmla="*/ 580684 w 1429343"/>
              <a:gd name="connsiteY11" fmla="*/ 911460 h 3881766"/>
              <a:gd name="connsiteX12" fmla="*/ 520919 w 1429343"/>
              <a:gd name="connsiteY12" fmla="*/ 965249 h 3881766"/>
              <a:gd name="connsiteX13" fmla="*/ 485060 w 1429343"/>
              <a:gd name="connsiteY13" fmla="*/ 1025013 h 3881766"/>
              <a:gd name="connsiteX14" fmla="*/ 562754 w 1429343"/>
              <a:gd name="connsiteY14" fmla="*/ 1108684 h 3881766"/>
              <a:gd name="connsiteX15" fmla="*/ 616543 w 1429343"/>
              <a:gd name="connsiteY15" fmla="*/ 1305907 h 3881766"/>
              <a:gd name="connsiteX16" fmla="*/ 819743 w 1429343"/>
              <a:gd name="connsiteY16" fmla="*/ 1455319 h 3881766"/>
              <a:gd name="connsiteX17" fmla="*/ 819743 w 1429343"/>
              <a:gd name="connsiteY17" fmla="*/ 1568872 h 3881766"/>
              <a:gd name="connsiteX18" fmla="*/ 754001 w 1429343"/>
              <a:gd name="connsiteY18" fmla="*/ 1790002 h 3881766"/>
              <a:gd name="connsiteX19" fmla="*/ 658378 w 1429343"/>
              <a:gd name="connsiteY19" fmla="*/ 1706331 h 3881766"/>
              <a:gd name="connsiteX20" fmla="*/ 592637 w 1429343"/>
              <a:gd name="connsiteY20" fmla="*/ 1700355 h 3881766"/>
              <a:gd name="connsiteX21" fmla="*/ 604590 w 1429343"/>
              <a:gd name="connsiteY21" fmla="*/ 1855743 h 3881766"/>
              <a:gd name="connsiteX22" fmla="*/ 580684 w 1429343"/>
              <a:gd name="connsiteY22" fmla="*/ 1915507 h 3881766"/>
              <a:gd name="connsiteX23" fmla="*/ 287837 w 1429343"/>
              <a:gd name="connsiteY23" fmla="*/ 1981249 h 3881766"/>
              <a:gd name="connsiteX24" fmla="*/ 299790 w 1429343"/>
              <a:gd name="connsiteY24" fmla="*/ 2058943 h 3881766"/>
              <a:gd name="connsiteX25" fmla="*/ 377484 w 1429343"/>
              <a:gd name="connsiteY25" fmla="*/ 2094802 h 3881766"/>
              <a:gd name="connsiteX26" fmla="*/ 425296 w 1429343"/>
              <a:gd name="connsiteY26" fmla="*/ 2238237 h 3881766"/>
              <a:gd name="connsiteX27" fmla="*/ 532872 w 1429343"/>
              <a:gd name="connsiteY27" fmla="*/ 2262143 h 3881766"/>
              <a:gd name="connsiteX28" fmla="*/ 628496 w 1429343"/>
              <a:gd name="connsiteY28" fmla="*/ 2274096 h 3881766"/>
              <a:gd name="connsiteX29" fmla="*/ 718143 w 1429343"/>
              <a:gd name="connsiteY29" fmla="*/ 2441437 h 3881766"/>
              <a:gd name="connsiteX30" fmla="*/ 682284 w 1429343"/>
              <a:gd name="connsiteY30" fmla="*/ 2578896 h 3881766"/>
              <a:gd name="connsiteX31" fmla="*/ 616543 w 1429343"/>
              <a:gd name="connsiteY31" fmla="*/ 2817955 h 3881766"/>
              <a:gd name="connsiteX32" fmla="*/ 628496 w 1429343"/>
              <a:gd name="connsiteY32" fmla="*/ 2919555 h 3881766"/>
              <a:gd name="connsiteX33" fmla="*/ 718143 w 1429343"/>
              <a:gd name="connsiteY33" fmla="*/ 3074943 h 3881766"/>
              <a:gd name="connsiteX34" fmla="*/ 759978 w 1429343"/>
              <a:gd name="connsiteY34" fmla="*/ 3188496 h 3881766"/>
              <a:gd name="connsiteX35" fmla="*/ 819743 w 1429343"/>
              <a:gd name="connsiteY35" fmla="*/ 3260213 h 3881766"/>
              <a:gd name="connsiteX36" fmla="*/ 921343 w 1429343"/>
              <a:gd name="connsiteY36" fmla="*/ 3290096 h 3881766"/>
              <a:gd name="connsiteX37" fmla="*/ 1022943 w 1429343"/>
              <a:gd name="connsiteY37" fmla="*/ 3278143 h 3881766"/>
              <a:gd name="connsiteX38" fmla="*/ 1058801 w 1429343"/>
              <a:gd name="connsiteY38" fmla="*/ 3355837 h 3881766"/>
              <a:gd name="connsiteX39" fmla="*/ 1160401 w 1429343"/>
              <a:gd name="connsiteY39" fmla="*/ 3373766 h 3881766"/>
              <a:gd name="connsiteX40" fmla="*/ 1208213 w 1429343"/>
              <a:gd name="connsiteY40" fmla="*/ 3433531 h 3881766"/>
              <a:gd name="connsiteX41" fmla="*/ 1291884 w 1429343"/>
              <a:gd name="connsiteY41" fmla="*/ 3421578 h 3881766"/>
              <a:gd name="connsiteX42" fmla="*/ 1405437 w 1429343"/>
              <a:gd name="connsiteY42" fmla="*/ 3481343 h 3881766"/>
              <a:gd name="connsiteX43" fmla="*/ 1429343 w 1429343"/>
              <a:gd name="connsiteY43" fmla="*/ 3523178 h 3881766"/>
              <a:gd name="connsiteX44" fmla="*/ 1327743 w 1429343"/>
              <a:gd name="connsiteY44" fmla="*/ 3594896 h 3881766"/>
              <a:gd name="connsiteX45" fmla="*/ 1363601 w 1429343"/>
              <a:gd name="connsiteY45" fmla="*/ 3881766 h 3881766"/>
              <a:gd name="connsiteX0" fmla="*/ 0 w 1429343"/>
              <a:gd name="connsiteY0" fmla="*/ 0 h 3881766"/>
              <a:gd name="connsiteX1" fmla="*/ 237375 w 1429343"/>
              <a:gd name="connsiteY1" fmla="*/ 20244 h 3881766"/>
              <a:gd name="connsiteX2" fmla="*/ 627097 w 1429343"/>
              <a:gd name="connsiteY2" fmla="*/ 11905 h 3881766"/>
              <a:gd name="connsiteX3" fmla="*/ 405872 w 1429343"/>
              <a:gd name="connsiteY3" fmla="*/ 122518 h 3881766"/>
              <a:gd name="connsiteX4" fmla="*/ 443225 w 1429343"/>
              <a:gd name="connsiteY4" fmla="*/ 367602 h 3881766"/>
              <a:gd name="connsiteX5" fmla="*/ 467131 w 1429343"/>
              <a:gd name="connsiteY5" fmla="*/ 487131 h 3881766"/>
              <a:gd name="connsiteX6" fmla="*/ 538848 w 1429343"/>
              <a:gd name="connsiteY6" fmla="*/ 570802 h 3881766"/>
              <a:gd name="connsiteX7" fmla="*/ 568731 w 1429343"/>
              <a:gd name="connsiteY7" fmla="*/ 552872 h 3881766"/>
              <a:gd name="connsiteX8" fmla="*/ 592637 w 1429343"/>
              <a:gd name="connsiteY8" fmla="*/ 576778 h 3881766"/>
              <a:gd name="connsiteX9" fmla="*/ 574707 w 1429343"/>
              <a:gd name="connsiteY9" fmla="*/ 702284 h 3881766"/>
              <a:gd name="connsiteX10" fmla="*/ 604590 w 1429343"/>
              <a:gd name="connsiteY10" fmla="*/ 833766 h 3881766"/>
              <a:gd name="connsiteX11" fmla="*/ 580684 w 1429343"/>
              <a:gd name="connsiteY11" fmla="*/ 911460 h 3881766"/>
              <a:gd name="connsiteX12" fmla="*/ 520919 w 1429343"/>
              <a:gd name="connsiteY12" fmla="*/ 965249 h 3881766"/>
              <a:gd name="connsiteX13" fmla="*/ 485060 w 1429343"/>
              <a:gd name="connsiteY13" fmla="*/ 1025013 h 3881766"/>
              <a:gd name="connsiteX14" fmla="*/ 562754 w 1429343"/>
              <a:gd name="connsiteY14" fmla="*/ 1108684 h 3881766"/>
              <a:gd name="connsiteX15" fmla="*/ 616543 w 1429343"/>
              <a:gd name="connsiteY15" fmla="*/ 1305907 h 3881766"/>
              <a:gd name="connsiteX16" fmla="*/ 819743 w 1429343"/>
              <a:gd name="connsiteY16" fmla="*/ 1455319 h 3881766"/>
              <a:gd name="connsiteX17" fmla="*/ 819743 w 1429343"/>
              <a:gd name="connsiteY17" fmla="*/ 1568872 h 3881766"/>
              <a:gd name="connsiteX18" fmla="*/ 754001 w 1429343"/>
              <a:gd name="connsiteY18" fmla="*/ 1790002 h 3881766"/>
              <a:gd name="connsiteX19" fmla="*/ 658378 w 1429343"/>
              <a:gd name="connsiteY19" fmla="*/ 1706331 h 3881766"/>
              <a:gd name="connsiteX20" fmla="*/ 592637 w 1429343"/>
              <a:gd name="connsiteY20" fmla="*/ 1700355 h 3881766"/>
              <a:gd name="connsiteX21" fmla="*/ 604590 w 1429343"/>
              <a:gd name="connsiteY21" fmla="*/ 1855743 h 3881766"/>
              <a:gd name="connsiteX22" fmla="*/ 580684 w 1429343"/>
              <a:gd name="connsiteY22" fmla="*/ 1915507 h 3881766"/>
              <a:gd name="connsiteX23" fmla="*/ 287837 w 1429343"/>
              <a:gd name="connsiteY23" fmla="*/ 1981249 h 3881766"/>
              <a:gd name="connsiteX24" fmla="*/ 299790 w 1429343"/>
              <a:gd name="connsiteY24" fmla="*/ 2058943 h 3881766"/>
              <a:gd name="connsiteX25" fmla="*/ 377484 w 1429343"/>
              <a:gd name="connsiteY25" fmla="*/ 2094802 h 3881766"/>
              <a:gd name="connsiteX26" fmla="*/ 425296 w 1429343"/>
              <a:gd name="connsiteY26" fmla="*/ 2238237 h 3881766"/>
              <a:gd name="connsiteX27" fmla="*/ 532872 w 1429343"/>
              <a:gd name="connsiteY27" fmla="*/ 2262143 h 3881766"/>
              <a:gd name="connsiteX28" fmla="*/ 628496 w 1429343"/>
              <a:gd name="connsiteY28" fmla="*/ 2274096 h 3881766"/>
              <a:gd name="connsiteX29" fmla="*/ 718143 w 1429343"/>
              <a:gd name="connsiteY29" fmla="*/ 2441437 h 3881766"/>
              <a:gd name="connsiteX30" fmla="*/ 682284 w 1429343"/>
              <a:gd name="connsiteY30" fmla="*/ 2578896 h 3881766"/>
              <a:gd name="connsiteX31" fmla="*/ 616543 w 1429343"/>
              <a:gd name="connsiteY31" fmla="*/ 2817955 h 3881766"/>
              <a:gd name="connsiteX32" fmla="*/ 628496 w 1429343"/>
              <a:gd name="connsiteY32" fmla="*/ 2919555 h 3881766"/>
              <a:gd name="connsiteX33" fmla="*/ 718143 w 1429343"/>
              <a:gd name="connsiteY33" fmla="*/ 3074943 h 3881766"/>
              <a:gd name="connsiteX34" fmla="*/ 759978 w 1429343"/>
              <a:gd name="connsiteY34" fmla="*/ 3188496 h 3881766"/>
              <a:gd name="connsiteX35" fmla="*/ 819743 w 1429343"/>
              <a:gd name="connsiteY35" fmla="*/ 3260213 h 3881766"/>
              <a:gd name="connsiteX36" fmla="*/ 921343 w 1429343"/>
              <a:gd name="connsiteY36" fmla="*/ 3290096 h 3881766"/>
              <a:gd name="connsiteX37" fmla="*/ 1022943 w 1429343"/>
              <a:gd name="connsiteY37" fmla="*/ 3278143 h 3881766"/>
              <a:gd name="connsiteX38" fmla="*/ 1058801 w 1429343"/>
              <a:gd name="connsiteY38" fmla="*/ 3355837 h 3881766"/>
              <a:gd name="connsiteX39" fmla="*/ 1160401 w 1429343"/>
              <a:gd name="connsiteY39" fmla="*/ 3373766 h 3881766"/>
              <a:gd name="connsiteX40" fmla="*/ 1208213 w 1429343"/>
              <a:gd name="connsiteY40" fmla="*/ 3433531 h 3881766"/>
              <a:gd name="connsiteX41" fmla="*/ 1291884 w 1429343"/>
              <a:gd name="connsiteY41" fmla="*/ 3421578 h 3881766"/>
              <a:gd name="connsiteX42" fmla="*/ 1405437 w 1429343"/>
              <a:gd name="connsiteY42" fmla="*/ 3481343 h 3881766"/>
              <a:gd name="connsiteX43" fmla="*/ 1429343 w 1429343"/>
              <a:gd name="connsiteY43" fmla="*/ 3523178 h 3881766"/>
              <a:gd name="connsiteX44" fmla="*/ 1327743 w 1429343"/>
              <a:gd name="connsiteY44" fmla="*/ 3594896 h 3881766"/>
              <a:gd name="connsiteX45" fmla="*/ 1363601 w 1429343"/>
              <a:gd name="connsiteY45" fmla="*/ 3881766 h 3881766"/>
              <a:gd name="connsiteX0" fmla="*/ 0 w 1429343"/>
              <a:gd name="connsiteY0" fmla="*/ 0 h 3881766"/>
              <a:gd name="connsiteX1" fmla="*/ 237375 w 1429343"/>
              <a:gd name="connsiteY1" fmla="*/ 20244 h 3881766"/>
              <a:gd name="connsiteX2" fmla="*/ 346878 w 1429343"/>
              <a:gd name="connsiteY2" fmla="*/ 41401 h 3881766"/>
              <a:gd name="connsiteX3" fmla="*/ 405872 w 1429343"/>
              <a:gd name="connsiteY3" fmla="*/ 122518 h 3881766"/>
              <a:gd name="connsiteX4" fmla="*/ 443225 w 1429343"/>
              <a:gd name="connsiteY4" fmla="*/ 367602 h 3881766"/>
              <a:gd name="connsiteX5" fmla="*/ 467131 w 1429343"/>
              <a:gd name="connsiteY5" fmla="*/ 487131 h 3881766"/>
              <a:gd name="connsiteX6" fmla="*/ 538848 w 1429343"/>
              <a:gd name="connsiteY6" fmla="*/ 570802 h 3881766"/>
              <a:gd name="connsiteX7" fmla="*/ 568731 w 1429343"/>
              <a:gd name="connsiteY7" fmla="*/ 552872 h 3881766"/>
              <a:gd name="connsiteX8" fmla="*/ 592637 w 1429343"/>
              <a:gd name="connsiteY8" fmla="*/ 576778 h 3881766"/>
              <a:gd name="connsiteX9" fmla="*/ 574707 w 1429343"/>
              <a:gd name="connsiteY9" fmla="*/ 702284 h 3881766"/>
              <a:gd name="connsiteX10" fmla="*/ 604590 w 1429343"/>
              <a:gd name="connsiteY10" fmla="*/ 833766 h 3881766"/>
              <a:gd name="connsiteX11" fmla="*/ 580684 w 1429343"/>
              <a:gd name="connsiteY11" fmla="*/ 911460 h 3881766"/>
              <a:gd name="connsiteX12" fmla="*/ 520919 w 1429343"/>
              <a:gd name="connsiteY12" fmla="*/ 965249 h 3881766"/>
              <a:gd name="connsiteX13" fmla="*/ 485060 w 1429343"/>
              <a:gd name="connsiteY13" fmla="*/ 1025013 h 3881766"/>
              <a:gd name="connsiteX14" fmla="*/ 562754 w 1429343"/>
              <a:gd name="connsiteY14" fmla="*/ 1108684 h 3881766"/>
              <a:gd name="connsiteX15" fmla="*/ 616543 w 1429343"/>
              <a:gd name="connsiteY15" fmla="*/ 1305907 h 3881766"/>
              <a:gd name="connsiteX16" fmla="*/ 819743 w 1429343"/>
              <a:gd name="connsiteY16" fmla="*/ 1455319 h 3881766"/>
              <a:gd name="connsiteX17" fmla="*/ 819743 w 1429343"/>
              <a:gd name="connsiteY17" fmla="*/ 1568872 h 3881766"/>
              <a:gd name="connsiteX18" fmla="*/ 754001 w 1429343"/>
              <a:gd name="connsiteY18" fmla="*/ 1790002 h 3881766"/>
              <a:gd name="connsiteX19" fmla="*/ 658378 w 1429343"/>
              <a:gd name="connsiteY19" fmla="*/ 1706331 h 3881766"/>
              <a:gd name="connsiteX20" fmla="*/ 592637 w 1429343"/>
              <a:gd name="connsiteY20" fmla="*/ 1700355 h 3881766"/>
              <a:gd name="connsiteX21" fmla="*/ 604590 w 1429343"/>
              <a:gd name="connsiteY21" fmla="*/ 1855743 h 3881766"/>
              <a:gd name="connsiteX22" fmla="*/ 580684 w 1429343"/>
              <a:gd name="connsiteY22" fmla="*/ 1915507 h 3881766"/>
              <a:gd name="connsiteX23" fmla="*/ 287837 w 1429343"/>
              <a:gd name="connsiteY23" fmla="*/ 1981249 h 3881766"/>
              <a:gd name="connsiteX24" fmla="*/ 299790 w 1429343"/>
              <a:gd name="connsiteY24" fmla="*/ 2058943 h 3881766"/>
              <a:gd name="connsiteX25" fmla="*/ 377484 w 1429343"/>
              <a:gd name="connsiteY25" fmla="*/ 2094802 h 3881766"/>
              <a:gd name="connsiteX26" fmla="*/ 425296 w 1429343"/>
              <a:gd name="connsiteY26" fmla="*/ 2238237 h 3881766"/>
              <a:gd name="connsiteX27" fmla="*/ 532872 w 1429343"/>
              <a:gd name="connsiteY27" fmla="*/ 2262143 h 3881766"/>
              <a:gd name="connsiteX28" fmla="*/ 628496 w 1429343"/>
              <a:gd name="connsiteY28" fmla="*/ 2274096 h 3881766"/>
              <a:gd name="connsiteX29" fmla="*/ 718143 w 1429343"/>
              <a:gd name="connsiteY29" fmla="*/ 2441437 h 3881766"/>
              <a:gd name="connsiteX30" fmla="*/ 682284 w 1429343"/>
              <a:gd name="connsiteY30" fmla="*/ 2578896 h 3881766"/>
              <a:gd name="connsiteX31" fmla="*/ 616543 w 1429343"/>
              <a:gd name="connsiteY31" fmla="*/ 2817955 h 3881766"/>
              <a:gd name="connsiteX32" fmla="*/ 628496 w 1429343"/>
              <a:gd name="connsiteY32" fmla="*/ 2919555 h 3881766"/>
              <a:gd name="connsiteX33" fmla="*/ 718143 w 1429343"/>
              <a:gd name="connsiteY33" fmla="*/ 3074943 h 3881766"/>
              <a:gd name="connsiteX34" fmla="*/ 759978 w 1429343"/>
              <a:gd name="connsiteY34" fmla="*/ 3188496 h 3881766"/>
              <a:gd name="connsiteX35" fmla="*/ 819743 w 1429343"/>
              <a:gd name="connsiteY35" fmla="*/ 3260213 h 3881766"/>
              <a:gd name="connsiteX36" fmla="*/ 921343 w 1429343"/>
              <a:gd name="connsiteY36" fmla="*/ 3290096 h 3881766"/>
              <a:gd name="connsiteX37" fmla="*/ 1022943 w 1429343"/>
              <a:gd name="connsiteY37" fmla="*/ 3278143 h 3881766"/>
              <a:gd name="connsiteX38" fmla="*/ 1058801 w 1429343"/>
              <a:gd name="connsiteY38" fmla="*/ 3355837 h 3881766"/>
              <a:gd name="connsiteX39" fmla="*/ 1160401 w 1429343"/>
              <a:gd name="connsiteY39" fmla="*/ 3373766 h 3881766"/>
              <a:gd name="connsiteX40" fmla="*/ 1208213 w 1429343"/>
              <a:gd name="connsiteY40" fmla="*/ 3433531 h 3881766"/>
              <a:gd name="connsiteX41" fmla="*/ 1291884 w 1429343"/>
              <a:gd name="connsiteY41" fmla="*/ 3421578 h 3881766"/>
              <a:gd name="connsiteX42" fmla="*/ 1405437 w 1429343"/>
              <a:gd name="connsiteY42" fmla="*/ 3481343 h 3881766"/>
              <a:gd name="connsiteX43" fmla="*/ 1429343 w 1429343"/>
              <a:gd name="connsiteY43" fmla="*/ 3523178 h 3881766"/>
              <a:gd name="connsiteX44" fmla="*/ 1327743 w 1429343"/>
              <a:gd name="connsiteY44" fmla="*/ 3594896 h 3881766"/>
              <a:gd name="connsiteX45" fmla="*/ 1363601 w 1429343"/>
              <a:gd name="connsiteY45" fmla="*/ 3881766 h 3881766"/>
              <a:gd name="connsiteX0" fmla="*/ 0 w 1451466"/>
              <a:gd name="connsiteY0" fmla="*/ 124707 h 3873738"/>
              <a:gd name="connsiteX1" fmla="*/ 259498 w 1451466"/>
              <a:gd name="connsiteY1" fmla="*/ 12216 h 3873738"/>
              <a:gd name="connsiteX2" fmla="*/ 369001 w 1451466"/>
              <a:gd name="connsiteY2" fmla="*/ 33373 h 3873738"/>
              <a:gd name="connsiteX3" fmla="*/ 427995 w 1451466"/>
              <a:gd name="connsiteY3" fmla="*/ 114490 h 3873738"/>
              <a:gd name="connsiteX4" fmla="*/ 465348 w 1451466"/>
              <a:gd name="connsiteY4" fmla="*/ 359574 h 3873738"/>
              <a:gd name="connsiteX5" fmla="*/ 489254 w 1451466"/>
              <a:gd name="connsiteY5" fmla="*/ 479103 h 3873738"/>
              <a:gd name="connsiteX6" fmla="*/ 560971 w 1451466"/>
              <a:gd name="connsiteY6" fmla="*/ 562774 h 3873738"/>
              <a:gd name="connsiteX7" fmla="*/ 590854 w 1451466"/>
              <a:gd name="connsiteY7" fmla="*/ 544844 h 3873738"/>
              <a:gd name="connsiteX8" fmla="*/ 614760 w 1451466"/>
              <a:gd name="connsiteY8" fmla="*/ 568750 h 3873738"/>
              <a:gd name="connsiteX9" fmla="*/ 596830 w 1451466"/>
              <a:gd name="connsiteY9" fmla="*/ 694256 h 3873738"/>
              <a:gd name="connsiteX10" fmla="*/ 626713 w 1451466"/>
              <a:gd name="connsiteY10" fmla="*/ 825738 h 3873738"/>
              <a:gd name="connsiteX11" fmla="*/ 602807 w 1451466"/>
              <a:gd name="connsiteY11" fmla="*/ 903432 h 3873738"/>
              <a:gd name="connsiteX12" fmla="*/ 543042 w 1451466"/>
              <a:gd name="connsiteY12" fmla="*/ 957221 h 3873738"/>
              <a:gd name="connsiteX13" fmla="*/ 507183 w 1451466"/>
              <a:gd name="connsiteY13" fmla="*/ 1016985 h 3873738"/>
              <a:gd name="connsiteX14" fmla="*/ 584877 w 1451466"/>
              <a:gd name="connsiteY14" fmla="*/ 1100656 h 3873738"/>
              <a:gd name="connsiteX15" fmla="*/ 638666 w 1451466"/>
              <a:gd name="connsiteY15" fmla="*/ 1297879 h 3873738"/>
              <a:gd name="connsiteX16" fmla="*/ 841866 w 1451466"/>
              <a:gd name="connsiteY16" fmla="*/ 1447291 h 3873738"/>
              <a:gd name="connsiteX17" fmla="*/ 841866 w 1451466"/>
              <a:gd name="connsiteY17" fmla="*/ 1560844 h 3873738"/>
              <a:gd name="connsiteX18" fmla="*/ 776124 w 1451466"/>
              <a:gd name="connsiteY18" fmla="*/ 1781974 h 3873738"/>
              <a:gd name="connsiteX19" fmla="*/ 680501 w 1451466"/>
              <a:gd name="connsiteY19" fmla="*/ 1698303 h 3873738"/>
              <a:gd name="connsiteX20" fmla="*/ 614760 w 1451466"/>
              <a:gd name="connsiteY20" fmla="*/ 1692327 h 3873738"/>
              <a:gd name="connsiteX21" fmla="*/ 626713 w 1451466"/>
              <a:gd name="connsiteY21" fmla="*/ 1847715 h 3873738"/>
              <a:gd name="connsiteX22" fmla="*/ 602807 w 1451466"/>
              <a:gd name="connsiteY22" fmla="*/ 1907479 h 3873738"/>
              <a:gd name="connsiteX23" fmla="*/ 309960 w 1451466"/>
              <a:gd name="connsiteY23" fmla="*/ 1973221 h 3873738"/>
              <a:gd name="connsiteX24" fmla="*/ 321913 w 1451466"/>
              <a:gd name="connsiteY24" fmla="*/ 2050915 h 3873738"/>
              <a:gd name="connsiteX25" fmla="*/ 399607 w 1451466"/>
              <a:gd name="connsiteY25" fmla="*/ 2086774 h 3873738"/>
              <a:gd name="connsiteX26" fmla="*/ 447419 w 1451466"/>
              <a:gd name="connsiteY26" fmla="*/ 2230209 h 3873738"/>
              <a:gd name="connsiteX27" fmla="*/ 554995 w 1451466"/>
              <a:gd name="connsiteY27" fmla="*/ 2254115 h 3873738"/>
              <a:gd name="connsiteX28" fmla="*/ 650619 w 1451466"/>
              <a:gd name="connsiteY28" fmla="*/ 2266068 h 3873738"/>
              <a:gd name="connsiteX29" fmla="*/ 740266 w 1451466"/>
              <a:gd name="connsiteY29" fmla="*/ 2433409 h 3873738"/>
              <a:gd name="connsiteX30" fmla="*/ 704407 w 1451466"/>
              <a:gd name="connsiteY30" fmla="*/ 2570868 h 3873738"/>
              <a:gd name="connsiteX31" fmla="*/ 638666 w 1451466"/>
              <a:gd name="connsiteY31" fmla="*/ 2809927 h 3873738"/>
              <a:gd name="connsiteX32" fmla="*/ 650619 w 1451466"/>
              <a:gd name="connsiteY32" fmla="*/ 2911527 h 3873738"/>
              <a:gd name="connsiteX33" fmla="*/ 740266 w 1451466"/>
              <a:gd name="connsiteY33" fmla="*/ 3066915 h 3873738"/>
              <a:gd name="connsiteX34" fmla="*/ 782101 w 1451466"/>
              <a:gd name="connsiteY34" fmla="*/ 3180468 h 3873738"/>
              <a:gd name="connsiteX35" fmla="*/ 841866 w 1451466"/>
              <a:gd name="connsiteY35" fmla="*/ 3252185 h 3873738"/>
              <a:gd name="connsiteX36" fmla="*/ 943466 w 1451466"/>
              <a:gd name="connsiteY36" fmla="*/ 3282068 h 3873738"/>
              <a:gd name="connsiteX37" fmla="*/ 1045066 w 1451466"/>
              <a:gd name="connsiteY37" fmla="*/ 3270115 h 3873738"/>
              <a:gd name="connsiteX38" fmla="*/ 1080924 w 1451466"/>
              <a:gd name="connsiteY38" fmla="*/ 3347809 h 3873738"/>
              <a:gd name="connsiteX39" fmla="*/ 1182524 w 1451466"/>
              <a:gd name="connsiteY39" fmla="*/ 3365738 h 3873738"/>
              <a:gd name="connsiteX40" fmla="*/ 1230336 w 1451466"/>
              <a:gd name="connsiteY40" fmla="*/ 3425503 h 3873738"/>
              <a:gd name="connsiteX41" fmla="*/ 1314007 w 1451466"/>
              <a:gd name="connsiteY41" fmla="*/ 3413550 h 3873738"/>
              <a:gd name="connsiteX42" fmla="*/ 1427560 w 1451466"/>
              <a:gd name="connsiteY42" fmla="*/ 3473315 h 3873738"/>
              <a:gd name="connsiteX43" fmla="*/ 1451466 w 1451466"/>
              <a:gd name="connsiteY43" fmla="*/ 3515150 h 3873738"/>
              <a:gd name="connsiteX44" fmla="*/ 1349866 w 1451466"/>
              <a:gd name="connsiteY44" fmla="*/ 3586868 h 3873738"/>
              <a:gd name="connsiteX45" fmla="*/ 1385724 w 1451466"/>
              <a:gd name="connsiteY45" fmla="*/ 3873738 h 3873738"/>
              <a:gd name="connsiteX0" fmla="*/ 0 w 1488337"/>
              <a:gd name="connsiteY0" fmla="*/ 161578 h 3873738"/>
              <a:gd name="connsiteX1" fmla="*/ 296369 w 1488337"/>
              <a:gd name="connsiteY1" fmla="*/ 12216 h 3873738"/>
              <a:gd name="connsiteX2" fmla="*/ 405872 w 1488337"/>
              <a:gd name="connsiteY2" fmla="*/ 33373 h 3873738"/>
              <a:gd name="connsiteX3" fmla="*/ 464866 w 1488337"/>
              <a:gd name="connsiteY3" fmla="*/ 114490 h 3873738"/>
              <a:gd name="connsiteX4" fmla="*/ 502219 w 1488337"/>
              <a:gd name="connsiteY4" fmla="*/ 359574 h 3873738"/>
              <a:gd name="connsiteX5" fmla="*/ 526125 w 1488337"/>
              <a:gd name="connsiteY5" fmla="*/ 479103 h 3873738"/>
              <a:gd name="connsiteX6" fmla="*/ 597842 w 1488337"/>
              <a:gd name="connsiteY6" fmla="*/ 562774 h 3873738"/>
              <a:gd name="connsiteX7" fmla="*/ 627725 w 1488337"/>
              <a:gd name="connsiteY7" fmla="*/ 544844 h 3873738"/>
              <a:gd name="connsiteX8" fmla="*/ 651631 w 1488337"/>
              <a:gd name="connsiteY8" fmla="*/ 568750 h 3873738"/>
              <a:gd name="connsiteX9" fmla="*/ 633701 w 1488337"/>
              <a:gd name="connsiteY9" fmla="*/ 694256 h 3873738"/>
              <a:gd name="connsiteX10" fmla="*/ 663584 w 1488337"/>
              <a:gd name="connsiteY10" fmla="*/ 825738 h 3873738"/>
              <a:gd name="connsiteX11" fmla="*/ 639678 w 1488337"/>
              <a:gd name="connsiteY11" fmla="*/ 903432 h 3873738"/>
              <a:gd name="connsiteX12" fmla="*/ 579913 w 1488337"/>
              <a:gd name="connsiteY12" fmla="*/ 957221 h 3873738"/>
              <a:gd name="connsiteX13" fmla="*/ 544054 w 1488337"/>
              <a:gd name="connsiteY13" fmla="*/ 1016985 h 3873738"/>
              <a:gd name="connsiteX14" fmla="*/ 621748 w 1488337"/>
              <a:gd name="connsiteY14" fmla="*/ 1100656 h 3873738"/>
              <a:gd name="connsiteX15" fmla="*/ 675537 w 1488337"/>
              <a:gd name="connsiteY15" fmla="*/ 1297879 h 3873738"/>
              <a:gd name="connsiteX16" fmla="*/ 878737 w 1488337"/>
              <a:gd name="connsiteY16" fmla="*/ 1447291 h 3873738"/>
              <a:gd name="connsiteX17" fmla="*/ 878737 w 1488337"/>
              <a:gd name="connsiteY17" fmla="*/ 1560844 h 3873738"/>
              <a:gd name="connsiteX18" fmla="*/ 812995 w 1488337"/>
              <a:gd name="connsiteY18" fmla="*/ 1781974 h 3873738"/>
              <a:gd name="connsiteX19" fmla="*/ 717372 w 1488337"/>
              <a:gd name="connsiteY19" fmla="*/ 1698303 h 3873738"/>
              <a:gd name="connsiteX20" fmla="*/ 651631 w 1488337"/>
              <a:gd name="connsiteY20" fmla="*/ 1692327 h 3873738"/>
              <a:gd name="connsiteX21" fmla="*/ 663584 w 1488337"/>
              <a:gd name="connsiteY21" fmla="*/ 1847715 h 3873738"/>
              <a:gd name="connsiteX22" fmla="*/ 639678 w 1488337"/>
              <a:gd name="connsiteY22" fmla="*/ 1907479 h 3873738"/>
              <a:gd name="connsiteX23" fmla="*/ 346831 w 1488337"/>
              <a:gd name="connsiteY23" fmla="*/ 1973221 h 3873738"/>
              <a:gd name="connsiteX24" fmla="*/ 358784 w 1488337"/>
              <a:gd name="connsiteY24" fmla="*/ 2050915 h 3873738"/>
              <a:gd name="connsiteX25" fmla="*/ 436478 w 1488337"/>
              <a:gd name="connsiteY25" fmla="*/ 2086774 h 3873738"/>
              <a:gd name="connsiteX26" fmla="*/ 484290 w 1488337"/>
              <a:gd name="connsiteY26" fmla="*/ 2230209 h 3873738"/>
              <a:gd name="connsiteX27" fmla="*/ 591866 w 1488337"/>
              <a:gd name="connsiteY27" fmla="*/ 2254115 h 3873738"/>
              <a:gd name="connsiteX28" fmla="*/ 687490 w 1488337"/>
              <a:gd name="connsiteY28" fmla="*/ 2266068 h 3873738"/>
              <a:gd name="connsiteX29" fmla="*/ 777137 w 1488337"/>
              <a:gd name="connsiteY29" fmla="*/ 2433409 h 3873738"/>
              <a:gd name="connsiteX30" fmla="*/ 741278 w 1488337"/>
              <a:gd name="connsiteY30" fmla="*/ 2570868 h 3873738"/>
              <a:gd name="connsiteX31" fmla="*/ 675537 w 1488337"/>
              <a:gd name="connsiteY31" fmla="*/ 2809927 h 3873738"/>
              <a:gd name="connsiteX32" fmla="*/ 687490 w 1488337"/>
              <a:gd name="connsiteY32" fmla="*/ 2911527 h 3873738"/>
              <a:gd name="connsiteX33" fmla="*/ 777137 w 1488337"/>
              <a:gd name="connsiteY33" fmla="*/ 3066915 h 3873738"/>
              <a:gd name="connsiteX34" fmla="*/ 818972 w 1488337"/>
              <a:gd name="connsiteY34" fmla="*/ 3180468 h 3873738"/>
              <a:gd name="connsiteX35" fmla="*/ 878737 w 1488337"/>
              <a:gd name="connsiteY35" fmla="*/ 3252185 h 3873738"/>
              <a:gd name="connsiteX36" fmla="*/ 980337 w 1488337"/>
              <a:gd name="connsiteY36" fmla="*/ 3282068 h 3873738"/>
              <a:gd name="connsiteX37" fmla="*/ 1081937 w 1488337"/>
              <a:gd name="connsiteY37" fmla="*/ 3270115 h 3873738"/>
              <a:gd name="connsiteX38" fmla="*/ 1117795 w 1488337"/>
              <a:gd name="connsiteY38" fmla="*/ 3347809 h 3873738"/>
              <a:gd name="connsiteX39" fmla="*/ 1219395 w 1488337"/>
              <a:gd name="connsiteY39" fmla="*/ 3365738 h 3873738"/>
              <a:gd name="connsiteX40" fmla="*/ 1267207 w 1488337"/>
              <a:gd name="connsiteY40" fmla="*/ 3425503 h 3873738"/>
              <a:gd name="connsiteX41" fmla="*/ 1350878 w 1488337"/>
              <a:gd name="connsiteY41" fmla="*/ 3413550 h 3873738"/>
              <a:gd name="connsiteX42" fmla="*/ 1464431 w 1488337"/>
              <a:gd name="connsiteY42" fmla="*/ 3473315 h 3873738"/>
              <a:gd name="connsiteX43" fmla="*/ 1488337 w 1488337"/>
              <a:gd name="connsiteY43" fmla="*/ 3515150 h 3873738"/>
              <a:gd name="connsiteX44" fmla="*/ 1386737 w 1488337"/>
              <a:gd name="connsiteY44" fmla="*/ 3586868 h 3873738"/>
              <a:gd name="connsiteX45" fmla="*/ 1422595 w 1488337"/>
              <a:gd name="connsiteY45" fmla="*/ 3873738 h 3873738"/>
              <a:gd name="connsiteX0" fmla="*/ 0 w 1517834"/>
              <a:gd name="connsiteY0" fmla="*/ 205824 h 3873738"/>
              <a:gd name="connsiteX1" fmla="*/ 325866 w 1517834"/>
              <a:gd name="connsiteY1" fmla="*/ 12216 h 3873738"/>
              <a:gd name="connsiteX2" fmla="*/ 435369 w 1517834"/>
              <a:gd name="connsiteY2" fmla="*/ 33373 h 3873738"/>
              <a:gd name="connsiteX3" fmla="*/ 494363 w 1517834"/>
              <a:gd name="connsiteY3" fmla="*/ 114490 h 3873738"/>
              <a:gd name="connsiteX4" fmla="*/ 531716 w 1517834"/>
              <a:gd name="connsiteY4" fmla="*/ 359574 h 3873738"/>
              <a:gd name="connsiteX5" fmla="*/ 555622 w 1517834"/>
              <a:gd name="connsiteY5" fmla="*/ 479103 h 3873738"/>
              <a:gd name="connsiteX6" fmla="*/ 627339 w 1517834"/>
              <a:gd name="connsiteY6" fmla="*/ 562774 h 3873738"/>
              <a:gd name="connsiteX7" fmla="*/ 657222 w 1517834"/>
              <a:gd name="connsiteY7" fmla="*/ 544844 h 3873738"/>
              <a:gd name="connsiteX8" fmla="*/ 681128 w 1517834"/>
              <a:gd name="connsiteY8" fmla="*/ 568750 h 3873738"/>
              <a:gd name="connsiteX9" fmla="*/ 663198 w 1517834"/>
              <a:gd name="connsiteY9" fmla="*/ 694256 h 3873738"/>
              <a:gd name="connsiteX10" fmla="*/ 693081 w 1517834"/>
              <a:gd name="connsiteY10" fmla="*/ 825738 h 3873738"/>
              <a:gd name="connsiteX11" fmla="*/ 669175 w 1517834"/>
              <a:gd name="connsiteY11" fmla="*/ 903432 h 3873738"/>
              <a:gd name="connsiteX12" fmla="*/ 609410 w 1517834"/>
              <a:gd name="connsiteY12" fmla="*/ 957221 h 3873738"/>
              <a:gd name="connsiteX13" fmla="*/ 573551 w 1517834"/>
              <a:gd name="connsiteY13" fmla="*/ 1016985 h 3873738"/>
              <a:gd name="connsiteX14" fmla="*/ 651245 w 1517834"/>
              <a:gd name="connsiteY14" fmla="*/ 1100656 h 3873738"/>
              <a:gd name="connsiteX15" fmla="*/ 705034 w 1517834"/>
              <a:gd name="connsiteY15" fmla="*/ 1297879 h 3873738"/>
              <a:gd name="connsiteX16" fmla="*/ 908234 w 1517834"/>
              <a:gd name="connsiteY16" fmla="*/ 1447291 h 3873738"/>
              <a:gd name="connsiteX17" fmla="*/ 908234 w 1517834"/>
              <a:gd name="connsiteY17" fmla="*/ 1560844 h 3873738"/>
              <a:gd name="connsiteX18" fmla="*/ 842492 w 1517834"/>
              <a:gd name="connsiteY18" fmla="*/ 1781974 h 3873738"/>
              <a:gd name="connsiteX19" fmla="*/ 746869 w 1517834"/>
              <a:gd name="connsiteY19" fmla="*/ 1698303 h 3873738"/>
              <a:gd name="connsiteX20" fmla="*/ 681128 w 1517834"/>
              <a:gd name="connsiteY20" fmla="*/ 1692327 h 3873738"/>
              <a:gd name="connsiteX21" fmla="*/ 693081 w 1517834"/>
              <a:gd name="connsiteY21" fmla="*/ 1847715 h 3873738"/>
              <a:gd name="connsiteX22" fmla="*/ 669175 w 1517834"/>
              <a:gd name="connsiteY22" fmla="*/ 1907479 h 3873738"/>
              <a:gd name="connsiteX23" fmla="*/ 376328 w 1517834"/>
              <a:gd name="connsiteY23" fmla="*/ 1973221 h 3873738"/>
              <a:gd name="connsiteX24" fmla="*/ 388281 w 1517834"/>
              <a:gd name="connsiteY24" fmla="*/ 2050915 h 3873738"/>
              <a:gd name="connsiteX25" fmla="*/ 465975 w 1517834"/>
              <a:gd name="connsiteY25" fmla="*/ 2086774 h 3873738"/>
              <a:gd name="connsiteX26" fmla="*/ 513787 w 1517834"/>
              <a:gd name="connsiteY26" fmla="*/ 2230209 h 3873738"/>
              <a:gd name="connsiteX27" fmla="*/ 621363 w 1517834"/>
              <a:gd name="connsiteY27" fmla="*/ 2254115 h 3873738"/>
              <a:gd name="connsiteX28" fmla="*/ 716987 w 1517834"/>
              <a:gd name="connsiteY28" fmla="*/ 2266068 h 3873738"/>
              <a:gd name="connsiteX29" fmla="*/ 806634 w 1517834"/>
              <a:gd name="connsiteY29" fmla="*/ 2433409 h 3873738"/>
              <a:gd name="connsiteX30" fmla="*/ 770775 w 1517834"/>
              <a:gd name="connsiteY30" fmla="*/ 2570868 h 3873738"/>
              <a:gd name="connsiteX31" fmla="*/ 705034 w 1517834"/>
              <a:gd name="connsiteY31" fmla="*/ 2809927 h 3873738"/>
              <a:gd name="connsiteX32" fmla="*/ 716987 w 1517834"/>
              <a:gd name="connsiteY32" fmla="*/ 2911527 h 3873738"/>
              <a:gd name="connsiteX33" fmla="*/ 806634 w 1517834"/>
              <a:gd name="connsiteY33" fmla="*/ 3066915 h 3873738"/>
              <a:gd name="connsiteX34" fmla="*/ 848469 w 1517834"/>
              <a:gd name="connsiteY34" fmla="*/ 3180468 h 3873738"/>
              <a:gd name="connsiteX35" fmla="*/ 908234 w 1517834"/>
              <a:gd name="connsiteY35" fmla="*/ 3252185 h 3873738"/>
              <a:gd name="connsiteX36" fmla="*/ 1009834 w 1517834"/>
              <a:gd name="connsiteY36" fmla="*/ 3282068 h 3873738"/>
              <a:gd name="connsiteX37" fmla="*/ 1111434 w 1517834"/>
              <a:gd name="connsiteY37" fmla="*/ 3270115 h 3873738"/>
              <a:gd name="connsiteX38" fmla="*/ 1147292 w 1517834"/>
              <a:gd name="connsiteY38" fmla="*/ 3347809 h 3873738"/>
              <a:gd name="connsiteX39" fmla="*/ 1248892 w 1517834"/>
              <a:gd name="connsiteY39" fmla="*/ 3365738 h 3873738"/>
              <a:gd name="connsiteX40" fmla="*/ 1296704 w 1517834"/>
              <a:gd name="connsiteY40" fmla="*/ 3425503 h 3873738"/>
              <a:gd name="connsiteX41" fmla="*/ 1380375 w 1517834"/>
              <a:gd name="connsiteY41" fmla="*/ 3413550 h 3873738"/>
              <a:gd name="connsiteX42" fmla="*/ 1493928 w 1517834"/>
              <a:gd name="connsiteY42" fmla="*/ 3473315 h 3873738"/>
              <a:gd name="connsiteX43" fmla="*/ 1517834 w 1517834"/>
              <a:gd name="connsiteY43" fmla="*/ 3515150 h 3873738"/>
              <a:gd name="connsiteX44" fmla="*/ 1416234 w 1517834"/>
              <a:gd name="connsiteY44" fmla="*/ 3586868 h 3873738"/>
              <a:gd name="connsiteX45" fmla="*/ 1452092 w 1517834"/>
              <a:gd name="connsiteY45" fmla="*/ 3873738 h 3873738"/>
              <a:gd name="connsiteX0" fmla="*/ 0 w 1517834"/>
              <a:gd name="connsiteY0" fmla="*/ 194515 h 3862429"/>
              <a:gd name="connsiteX1" fmla="*/ 325866 w 1517834"/>
              <a:gd name="connsiteY1" fmla="*/ 907 h 3862429"/>
              <a:gd name="connsiteX2" fmla="*/ 103533 w 1517834"/>
              <a:gd name="connsiteY2" fmla="*/ 117929 h 3862429"/>
              <a:gd name="connsiteX3" fmla="*/ 435369 w 1517834"/>
              <a:gd name="connsiteY3" fmla="*/ 22064 h 3862429"/>
              <a:gd name="connsiteX4" fmla="*/ 494363 w 1517834"/>
              <a:gd name="connsiteY4" fmla="*/ 103181 h 3862429"/>
              <a:gd name="connsiteX5" fmla="*/ 531716 w 1517834"/>
              <a:gd name="connsiteY5" fmla="*/ 348265 h 3862429"/>
              <a:gd name="connsiteX6" fmla="*/ 555622 w 1517834"/>
              <a:gd name="connsiteY6" fmla="*/ 467794 h 3862429"/>
              <a:gd name="connsiteX7" fmla="*/ 627339 w 1517834"/>
              <a:gd name="connsiteY7" fmla="*/ 551465 h 3862429"/>
              <a:gd name="connsiteX8" fmla="*/ 657222 w 1517834"/>
              <a:gd name="connsiteY8" fmla="*/ 533535 h 3862429"/>
              <a:gd name="connsiteX9" fmla="*/ 681128 w 1517834"/>
              <a:gd name="connsiteY9" fmla="*/ 557441 h 3862429"/>
              <a:gd name="connsiteX10" fmla="*/ 663198 w 1517834"/>
              <a:gd name="connsiteY10" fmla="*/ 682947 h 3862429"/>
              <a:gd name="connsiteX11" fmla="*/ 693081 w 1517834"/>
              <a:gd name="connsiteY11" fmla="*/ 814429 h 3862429"/>
              <a:gd name="connsiteX12" fmla="*/ 669175 w 1517834"/>
              <a:gd name="connsiteY12" fmla="*/ 892123 h 3862429"/>
              <a:gd name="connsiteX13" fmla="*/ 609410 w 1517834"/>
              <a:gd name="connsiteY13" fmla="*/ 945912 h 3862429"/>
              <a:gd name="connsiteX14" fmla="*/ 573551 w 1517834"/>
              <a:gd name="connsiteY14" fmla="*/ 1005676 h 3862429"/>
              <a:gd name="connsiteX15" fmla="*/ 651245 w 1517834"/>
              <a:gd name="connsiteY15" fmla="*/ 1089347 h 3862429"/>
              <a:gd name="connsiteX16" fmla="*/ 705034 w 1517834"/>
              <a:gd name="connsiteY16" fmla="*/ 1286570 h 3862429"/>
              <a:gd name="connsiteX17" fmla="*/ 908234 w 1517834"/>
              <a:gd name="connsiteY17" fmla="*/ 1435982 h 3862429"/>
              <a:gd name="connsiteX18" fmla="*/ 908234 w 1517834"/>
              <a:gd name="connsiteY18" fmla="*/ 1549535 h 3862429"/>
              <a:gd name="connsiteX19" fmla="*/ 842492 w 1517834"/>
              <a:gd name="connsiteY19" fmla="*/ 1770665 h 3862429"/>
              <a:gd name="connsiteX20" fmla="*/ 746869 w 1517834"/>
              <a:gd name="connsiteY20" fmla="*/ 1686994 h 3862429"/>
              <a:gd name="connsiteX21" fmla="*/ 681128 w 1517834"/>
              <a:gd name="connsiteY21" fmla="*/ 1681018 h 3862429"/>
              <a:gd name="connsiteX22" fmla="*/ 693081 w 1517834"/>
              <a:gd name="connsiteY22" fmla="*/ 1836406 h 3862429"/>
              <a:gd name="connsiteX23" fmla="*/ 669175 w 1517834"/>
              <a:gd name="connsiteY23" fmla="*/ 1896170 h 3862429"/>
              <a:gd name="connsiteX24" fmla="*/ 376328 w 1517834"/>
              <a:gd name="connsiteY24" fmla="*/ 1961912 h 3862429"/>
              <a:gd name="connsiteX25" fmla="*/ 388281 w 1517834"/>
              <a:gd name="connsiteY25" fmla="*/ 2039606 h 3862429"/>
              <a:gd name="connsiteX26" fmla="*/ 465975 w 1517834"/>
              <a:gd name="connsiteY26" fmla="*/ 2075465 h 3862429"/>
              <a:gd name="connsiteX27" fmla="*/ 513787 w 1517834"/>
              <a:gd name="connsiteY27" fmla="*/ 2218900 h 3862429"/>
              <a:gd name="connsiteX28" fmla="*/ 621363 w 1517834"/>
              <a:gd name="connsiteY28" fmla="*/ 2242806 h 3862429"/>
              <a:gd name="connsiteX29" fmla="*/ 716987 w 1517834"/>
              <a:gd name="connsiteY29" fmla="*/ 2254759 h 3862429"/>
              <a:gd name="connsiteX30" fmla="*/ 806634 w 1517834"/>
              <a:gd name="connsiteY30" fmla="*/ 2422100 h 3862429"/>
              <a:gd name="connsiteX31" fmla="*/ 770775 w 1517834"/>
              <a:gd name="connsiteY31" fmla="*/ 2559559 h 3862429"/>
              <a:gd name="connsiteX32" fmla="*/ 705034 w 1517834"/>
              <a:gd name="connsiteY32" fmla="*/ 2798618 h 3862429"/>
              <a:gd name="connsiteX33" fmla="*/ 716987 w 1517834"/>
              <a:gd name="connsiteY33" fmla="*/ 2900218 h 3862429"/>
              <a:gd name="connsiteX34" fmla="*/ 806634 w 1517834"/>
              <a:gd name="connsiteY34" fmla="*/ 3055606 h 3862429"/>
              <a:gd name="connsiteX35" fmla="*/ 848469 w 1517834"/>
              <a:gd name="connsiteY35" fmla="*/ 3169159 h 3862429"/>
              <a:gd name="connsiteX36" fmla="*/ 908234 w 1517834"/>
              <a:gd name="connsiteY36" fmla="*/ 3240876 h 3862429"/>
              <a:gd name="connsiteX37" fmla="*/ 1009834 w 1517834"/>
              <a:gd name="connsiteY37" fmla="*/ 3270759 h 3862429"/>
              <a:gd name="connsiteX38" fmla="*/ 1111434 w 1517834"/>
              <a:gd name="connsiteY38" fmla="*/ 3258806 h 3862429"/>
              <a:gd name="connsiteX39" fmla="*/ 1147292 w 1517834"/>
              <a:gd name="connsiteY39" fmla="*/ 3336500 h 3862429"/>
              <a:gd name="connsiteX40" fmla="*/ 1248892 w 1517834"/>
              <a:gd name="connsiteY40" fmla="*/ 3354429 h 3862429"/>
              <a:gd name="connsiteX41" fmla="*/ 1296704 w 1517834"/>
              <a:gd name="connsiteY41" fmla="*/ 3414194 h 3862429"/>
              <a:gd name="connsiteX42" fmla="*/ 1380375 w 1517834"/>
              <a:gd name="connsiteY42" fmla="*/ 3402241 h 3862429"/>
              <a:gd name="connsiteX43" fmla="*/ 1493928 w 1517834"/>
              <a:gd name="connsiteY43" fmla="*/ 3462006 h 3862429"/>
              <a:gd name="connsiteX44" fmla="*/ 1517834 w 1517834"/>
              <a:gd name="connsiteY44" fmla="*/ 3503841 h 3862429"/>
              <a:gd name="connsiteX45" fmla="*/ 1416234 w 1517834"/>
              <a:gd name="connsiteY45" fmla="*/ 3575559 h 3862429"/>
              <a:gd name="connsiteX46" fmla="*/ 1452092 w 1517834"/>
              <a:gd name="connsiteY46" fmla="*/ 3862429 h 3862429"/>
              <a:gd name="connsiteX0" fmla="*/ 0 w 1517834"/>
              <a:gd name="connsiteY0" fmla="*/ 320012 h 3987926"/>
              <a:gd name="connsiteX1" fmla="*/ 325866 w 1517834"/>
              <a:gd name="connsiteY1" fmla="*/ 126404 h 3987926"/>
              <a:gd name="connsiteX2" fmla="*/ 597604 w 1517834"/>
              <a:gd name="connsiteY2" fmla="*/ 78 h 3987926"/>
              <a:gd name="connsiteX3" fmla="*/ 435369 w 1517834"/>
              <a:gd name="connsiteY3" fmla="*/ 147561 h 3987926"/>
              <a:gd name="connsiteX4" fmla="*/ 494363 w 1517834"/>
              <a:gd name="connsiteY4" fmla="*/ 228678 h 3987926"/>
              <a:gd name="connsiteX5" fmla="*/ 531716 w 1517834"/>
              <a:gd name="connsiteY5" fmla="*/ 473762 h 3987926"/>
              <a:gd name="connsiteX6" fmla="*/ 555622 w 1517834"/>
              <a:gd name="connsiteY6" fmla="*/ 593291 h 3987926"/>
              <a:gd name="connsiteX7" fmla="*/ 627339 w 1517834"/>
              <a:gd name="connsiteY7" fmla="*/ 676962 h 3987926"/>
              <a:gd name="connsiteX8" fmla="*/ 657222 w 1517834"/>
              <a:gd name="connsiteY8" fmla="*/ 659032 h 3987926"/>
              <a:gd name="connsiteX9" fmla="*/ 681128 w 1517834"/>
              <a:gd name="connsiteY9" fmla="*/ 682938 h 3987926"/>
              <a:gd name="connsiteX10" fmla="*/ 663198 w 1517834"/>
              <a:gd name="connsiteY10" fmla="*/ 808444 h 3987926"/>
              <a:gd name="connsiteX11" fmla="*/ 693081 w 1517834"/>
              <a:gd name="connsiteY11" fmla="*/ 939926 h 3987926"/>
              <a:gd name="connsiteX12" fmla="*/ 669175 w 1517834"/>
              <a:gd name="connsiteY12" fmla="*/ 1017620 h 3987926"/>
              <a:gd name="connsiteX13" fmla="*/ 609410 w 1517834"/>
              <a:gd name="connsiteY13" fmla="*/ 1071409 h 3987926"/>
              <a:gd name="connsiteX14" fmla="*/ 573551 w 1517834"/>
              <a:gd name="connsiteY14" fmla="*/ 1131173 h 3987926"/>
              <a:gd name="connsiteX15" fmla="*/ 651245 w 1517834"/>
              <a:gd name="connsiteY15" fmla="*/ 1214844 h 3987926"/>
              <a:gd name="connsiteX16" fmla="*/ 705034 w 1517834"/>
              <a:gd name="connsiteY16" fmla="*/ 1412067 h 3987926"/>
              <a:gd name="connsiteX17" fmla="*/ 908234 w 1517834"/>
              <a:gd name="connsiteY17" fmla="*/ 1561479 h 3987926"/>
              <a:gd name="connsiteX18" fmla="*/ 908234 w 1517834"/>
              <a:gd name="connsiteY18" fmla="*/ 1675032 h 3987926"/>
              <a:gd name="connsiteX19" fmla="*/ 842492 w 1517834"/>
              <a:gd name="connsiteY19" fmla="*/ 1896162 h 3987926"/>
              <a:gd name="connsiteX20" fmla="*/ 746869 w 1517834"/>
              <a:gd name="connsiteY20" fmla="*/ 1812491 h 3987926"/>
              <a:gd name="connsiteX21" fmla="*/ 681128 w 1517834"/>
              <a:gd name="connsiteY21" fmla="*/ 1806515 h 3987926"/>
              <a:gd name="connsiteX22" fmla="*/ 693081 w 1517834"/>
              <a:gd name="connsiteY22" fmla="*/ 1961903 h 3987926"/>
              <a:gd name="connsiteX23" fmla="*/ 669175 w 1517834"/>
              <a:gd name="connsiteY23" fmla="*/ 2021667 h 3987926"/>
              <a:gd name="connsiteX24" fmla="*/ 376328 w 1517834"/>
              <a:gd name="connsiteY24" fmla="*/ 2087409 h 3987926"/>
              <a:gd name="connsiteX25" fmla="*/ 388281 w 1517834"/>
              <a:gd name="connsiteY25" fmla="*/ 2165103 h 3987926"/>
              <a:gd name="connsiteX26" fmla="*/ 465975 w 1517834"/>
              <a:gd name="connsiteY26" fmla="*/ 2200962 h 3987926"/>
              <a:gd name="connsiteX27" fmla="*/ 513787 w 1517834"/>
              <a:gd name="connsiteY27" fmla="*/ 2344397 h 3987926"/>
              <a:gd name="connsiteX28" fmla="*/ 621363 w 1517834"/>
              <a:gd name="connsiteY28" fmla="*/ 2368303 h 3987926"/>
              <a:gd name="connsiteX29" fmla="*/ 716987 w 1517834"/>
              <a:gd name="connsiteY29" fmla="*/ 2380256 h 3987926"/>
              <a:gd name="connsiteX30" fmla="*/ 806634 w 1517834"/>
              <a:gd name="connsiteY30" fmla="*/ 2547597 h 3987926"/>
              <a:gd name="connsiteX31" fmla="*/ 770775 w 1517834"/>
              <a:gd name="connsiteY31" fmla="*/ 2685056 h 3987926"/>
              <a:gd name="connsiteX32" fmla="*/ 705034 w 1517834"/>
              <a:gd name="connsiteY32" fmla="*/ 2924115 h 3987926"/>
              <a:gd name="connsiteX33" fmla="*/ 716987 w 1517834"/>
              <a:gd name="connsiteY33" fmla="*/ 3025715 h 3987926"/>
              <a:gd name="connsiteX34" fmla="*/ 806634 w 1517834"/>
              <a:gd name="connsiteY34" fmla="*/ 3181103 h 3987926"/>
              <a:gd name="connsiteX35" fmla="*/ 848469 w 1517834"/>
              <a:gd name="connsiteY35" fmla="*/ 3294656 h 3987926"/>
              <a:gd name="connsiteX36" fmla="*/ 908234 w 1517834"/>
              <a:gd name="connsiteY36" fmla="*/ 3366373 h 3987926"/>
              <a:gd name="connsiteX37" fmla="*/ 1009834 w 1517834"/>
              <a:gd name="connsiteY37" fmla="*/ 3396256 h 3987926"/>
              <a:gd name="connsiteX38" fmla="*/ 1111434 w 1517834"/>
              <a:gd name="connsiteY38" fmla="*/ 3384303 h 3987926"/>
              <a:gd name="connsiteX39" fmla="*/ 1147292 w 1517834"/>
              <a:gd name="connsiteY39" fmla="*/ 3461997 h 3987926"/>
              <a:gd name="connsiteX40" fmla="*/ 1248892 w 1517834"/>
              <a:gd name="connsiteY40" fmla="*/ 3479926 h 3987926"/>
              <a:gd name="connsiteX41" fmla="*/ 1296704 w 1517834"/>
              <a:gd name="connsiteY41" fmla="*/ 3539691 h 3987926"/>
              <a:gd name="connsiteX42" fmla="*/ 1380375 w 1517834"/>
              <a:gd name="connsiteY42" fmla="*/ 3527738 h 3987926"/>
              <a:gd name="connsiteX43" fmla="*/ 1493928 w 1517834"/>
              <a:gd name="connsiteY43" fmla="*/ 3587503 h 3987926"/>
              <a:gd name="connsiteX44" fmla="*/ 1517834 w 1517834"/>
              <a:gd name="connsiteY44" fmla="*/ 3629338 h 3987926"/>
              <a:gd name="connsiteX45" fmla="*/ 1416234 w 1517834"/>
              <a:gd name="connsiteY45" fmla="*/ 3701056 h 3987926"/>
              <a:gd name="connsiteX46" fmla="*/ 1452092 w 1517834"/>
              <a:gd name="connsiteY46" fmla="*/ 3987926 h 3987926"/>
              <a:gd name="connsiteX0" fmla="*/ 0 w 1517834"/>
              <a:gd name="connsiteY0" fmla="*/ 319978 h 3987892"/>
              <a:gd name="connsiteX1" fmla="*/ 112014 w 1517834"/>
              <a:gd name="connsiteY1" fmla="*/ 222234 h 3987892"/>
              <a:gd name="connsiteX2" fmla="*/ 597604 w 1517834"/>
              <a:gd name="connsiteY2" fmla="*/ 44 h 3987892"/>
              <a:gd name="connsiteX3" fmla="*/ 435369 w 1517834"/>
              <a:gd name="connsiteY3" fmla="*/ 147527 h 3987892"/>
              <a:gd name="connsiteX4" fmla="*/ 494363 w 1517834"/>
              <a:gd name="connsiteY4" fmla="*/ 228644 h 3987892"/>
              <a:gd name="connsiteX5" fmla="*/ 531716 w 1517834"/>
              <a:gd name="connsiteY5" fmla="*/ 473728 h 3987892"/>
              <a:gd name="connsiteX6" fmla="*/ 555622 w 1517834"/>
              <a:gd name="connsiteY6" fmla="*/ 593257 h 3987892"/>
              <a:gd name="connsiteX7" fmla="*/ 627339 w 1517834"/>
              <a:gd name="connsiteY7" fmla="*/ 676928 h 3987892"/>
              <a:gd name="connsiteX8" fmla="*/ 657222 w 1517834"/>
              <a:gd name="connsiteY8" fmla="*/ 658998 h 3987892"/>
              <a:gd name="connsiteX9" fmla="*/ 681128 w 1517834"/>
              <a:gd name="connsiteY9" fmla="*/ 682904 h 3987892"/>
              <a:gd name="connsiteX10" fmla="*/ 663198 w 1517834"/>
              <a:gd name="connsiteY10" fmla="*/ 808410 h 3987892"/>
              <a:gd name="connsiteX11" fmla="*/ 693081 w 1517834"/>
              <a:gd name="connsiteY11" fmla="*/ 939892 h 3987892"/>
              <a:gd name="connsiteX12" fmla="*/ 669175 w 1517834"/>
              <a:gd name="connsiteY12" fmla="*/ 1017586 h 3987892"/>
              <a:gd name="connsiteX13" fmla="*/ 609410 w 1517834"/>
              <a:gd name="connsiteY13" fmla="*/ 1071375 h 3987892"/>
              <a:gd name="connsiteX14" fmla="*/ 573551 w 1517834"/>
              <a:gd name="connsiteY14" fmla="*/ 1131139 h 3987892"/>
              <a:gd name="connsiteX15" fmla="*/ 651245 w 1517834"/>
              <a:gd name="connsiteY15" fmla="*/ 1214810 h 3987892"/>
              <a:gd name="connsiteX16" fmla="*/ 705034 w 1517834"/>
              <a:gd name="connsiteY16" fmla="*/ 1412033 h 3987892"/>
              <a:gd name="connsiteX17" fmla="*/ 908234 w 1517834"/>
              <a:gd name="connsiteY17" fmla="*/ 1561445 h 3987892"/>
              <a:gd name="connsiteX18" fmla="*/ 908234 w 1517834"/>
              <a:gd name="connsiteY18" fmla="*/ 1674998 h 3987892"/>
              <a:gd name="connsiteX19" fmla="*/ 842492 w 1517834"/>
              <a:gd name="connsiteY19" fmla="*/ 1896128 h 3987892"/>
              <a:gd name="connsiteX20" fmla="*/ 746869 w 1517834"/>
              <a:gd name="connsiteY20" fmla="*/ 1812457 h 3987892"/>
              <a:gd name="connsiteX21" fmla="*/ 681128 w 1517834"/>
              <a:gd name="connsiteY21" fmla="*/ 1806481 h 3987892"/>
              <a:gd name="connsiteX22" fmla="*/ 693081 w 1517834"/>
              <a:gd name="connsiteY22" fmla="*/ 1961869 h 3987892"/>
              <a:gd name="connsiteX23" fmla="*/ 669175 w 1517834"/>
              <a:gd name="connsiteY23" fmla="*/ 2021633 h 3987892"/>
              <a:gd name="connsiteX24" fmla="*/ 376328 w 1517834"/>
              <a:gd name="connsiteY24" fmla="*/ 2087375 h 3987892"/>
              <a:gd name="connsiteX25" fmla="*/ 388281 w 1517834"/>
              <a:gd name="connsiteY25" fmla="*/ 2165069 h 3987892"/>
              <a:gd name="connsiteX26" fmla="*/ 465975 w 1517834"/>
              <a:gd name="connsiteY26" fmla="*/ 2200928 h 3987892"/>
              <a:gd name="connsiteX27" fmla="*/ 513787 w 1517834"/>
              <a:gd name="connsiteY27" fmla="*/ 2344363 h 3987892"/>
              <a:gd name="connsiteX28" fmla="*/ 621363 w 1517834"/>
              <a:gd name="connsiteY28" fmla="*/ 2368269 h 3987892"/>
              <a:gd name="connsiteX29" fmla="*/ 716987 w 1517834"/>
              <a:gd name="connsiteY29" fmla="*/ 2380222 h 3987892"/>
              <a:gd name="connsiteX30" fmla="*/ 806634 w 1517834"/>
              <a:gd name="connsiteY30" fmla="*/ 2547563 h 3987892"/>
              <a:gd name="connsiteX31" fmla="*/ 770775 w 1517834"/>
              <a:gd name="connsiteY31" fmla="*/ 2685022 h 3987892"/>
              <a:gd name="connsiteX32" fmla="*/ 705034 w 1517834"/>
              <a:gd name="connsiteY32" fmla="*/ 2924081 h 3987892"/>
              <a:gd name="connsiteX33" fmla="*/ 716987 w 1517834"/>
              <a:gd name="connsiteY33" fmla="*/ 3025681 h 3987892"/>
              <a:gd name="connsiteX34" fmla="*/ 806634 w 1517834"/>
              <a:gd name="connsiteY34" fmla="*/ 3181069 h 3987892"/>
              <a:gd name="connsiteX35" fmla="*/ 848469 w 1517834"/>
              <a:gd name="connsiteY35" fmla="*/ 3294622 h 3987892"/>
              <a:gd name="connsiteX36" fmla="*/ 908234 w 1517834"/>
              <a:gd name="connsiteY36" fmla="*/ 3366339 h 3987892"/>
              <a:gd name="connsiteX37" fmla="*/ 1009834 w 1517834"/>
              <a:gd name="connsiteY37" fmla="*/ 3396222 h 3987892"/>
              <a:gd name="connsiteX38" fmla="*/ 1111434 w 1517834"/>
              <a:gd name="connsiteY38" fmla="*/ 3384269 h 3987892"/>
              <a:gd name="connsiteX39" fmla="*/ 1147292 w 1517834"/>
              <a:gd name="connsiteY39" fmla="*/ 3461963 h 3987892"/>
              <a:gd name="connsiteX40" fmla="*/ 1248892 w 1517834"/>
              <a:gd name="connsiteY40" fmla="*/ 3479892 h 3987892"/>
              <a:gd name="connsiteX41" fmla="*/ 1296704 w 1517834"/>
              <a:gd name="connsiteY41" fmla="*/ 3539657 h 3987892"/>
              <a:gd name="connsiteX42" fmla="*/ 1380375 w 1517834"/>
              <a:gd name="connsiteY42" fmla="*/ 3527704 h 3987892"/>
              <a:gd name="connsiteX43" fmla="*/ 1493928 w 1517834"/>
              <a:gd name="connsiteY43" fmla="*/ 3587469 h 3987892"/>
              <a:gd name="connsiteX44" fmla="*/ 1517834 w 1517834"/>
              <a:gd name="connsiteY44" fmla="*/ 3629304 h 3987892"/>
              <a:gd name="connsiteX45" fmla="*/ 1416234 w 1517834"/>
              <a:gd name="connsiteY45" fmla="*/ 3701022 h 3987892"/>
              <a:gd name="connsiteX46" fmla="*/ 1452092 w 1517834"/>
              <a:gd name="connsiteY46" fmla="*/ 3987892 h 3987892"/>
              <a:gd name="connsiteX0" fmla="*/ 0 w 1517834"/>
              <a:gd name="connsiteY0" fmla="*/ 187311 h 3855225"/>
              <a:gd name="connsiteX1" fmla="*/ 112014 w 1517834"/>
              <a:gd name="connsiteY1" fmla="*/ 89567 h 3855225"/>
              <a:gd name="connsiteX2" fmla="*/ 295262 w 1517834"/>
              <a:gd name="connsiteY2" fmla="*/ 113 h 3855225"/>
              <a:gd name="connsiteX3" fmla="*/ 435369 w 1517834"/>
              <a:gd name="connsiteY3" fmla="*/ 14860 h 3855225"/>
              <a:gd name="connsiteX4" fmla="*/ 494363 w 1517834"/>
              <a:gd name="connsiteY4" fmla="*/ 95977 h 3855225"/>
              <a:gd name="connsiteX5" fmla="*/ 531716 w 1517834"/>
              <a:gd name="connsiteY5" fmla="*/ 341061 h 3855225"/>
              <a:gd name="connsiteX6" fmla="*/ 555622 w 1517834"/>
              <a:gd name="connsiteY6" fmla="*/ 460590 h 3855225"/>
              <a:gd name="connsiteX7" fmla="*/ 627339 w 1517834"/>
              <a:gd name="connsiteY7" fmla="*/ 544261 h 3855225"/>
              <a:gd name="connsiteX8" fmla="*/ 657222 w 1517834"/>
              <a:gd name="connsiteY8" fmla="*/ 526331 h 3855225"/>
              <a:gd name="connsiteX9" fmla="*/ 681128 w 1517834"/>
              <a:gd name="connsiteY9" fmla="*/ 550237 h 3855225"/>
              <a:gd name="connsiteX10" fmla="*/ 663198 w 1517834"/>
              <a:gd name="connsiteY10" fmla="*/ 675743 h 3855225"/>
              <a:gd name="connsiteX11" fmla="*/ 693081 w 1517834"/>
              <a:gd name="connsiteY11" fmla="*/ 807225 h 3855225"/>
              <a:gd name="connsiteX12" fmla="*/ 669175 w 1517834"/>
              <a:gd name="connsiteY12" fmla="*/ 884919 h 3855225"/>
              <a:gd name="connsiteX13" fmla="*/ 609410 w 1517834"/>
              <a:gd name="connsiteY13" fmla="*/ 938708 h 3855225"/>
              <a:gd name="connsiteX14" fmla="*/ 573551 w 1517834"/>
              <a:gd name="connsiteY14" fmla="*/ 998472 h 3855225"/>
              <a:gd name="connsiteX15" fmla="*/ 651245 w 1517834"/>
              <a:gd name="connsiteY15" fmla="*/ 1082143 h 3855225"/>
              <a:gd name="connsiteX16" fmla="*/ 705034 w 1517834"/>
              <a:gd name="connsiteY16" fmla="*/ 1279366 h 3855225"/>
              <a:gd name="connsiteX17" fmla="*/ 908234 w 1517834"/>
              <a:gd name="connsiteY17" fmla="*/ 1428778 h 3855225"/>
              <a:gd name="connsiteX18" fmla="*/ 908234 w 1517834"/>
              <a:gd name="connsiteY18" fmla="*/ 1542331 h 3855225"/>
              <a:gd name="connsiteX19" fmla="*/ 842492 w 1517834"/>
              <a:gd name="connsiteY19" fmla="*/ 1763461 h 3855225"/>
              <a:gd name="connsiteX20" fmla="*/ 746869 w 1517834"/>
              <a:gd name="connsiteY20" fmla="*/ 1679790 h 3855225"/>
              <a:gd name="connsiteX21" fmla="*/ 681128 w 1517834"/>
              <a:gd name="connsiteY21" fmla="*/ 1673814 h 3855225"/>
              <a:gd name="connsiteX22" fmla="*/ 693081 w 1517834"/>
              <a:gd name="connsiteY22" fmla="*/ 1829202 h 3855225"/>
              <a:gd name="connsiteX23" fmla="*/ 669175 w 1517834"/>
              <a:gd name="connsiteY23" fmla="*/ 1888966 h 3855225"/>
              <a:gd name="connsiteX24" fmla="*/ 376328 w 1517834"/>
              <a:gd name="connsiteY24" fmla="*/ 1954708 h 3855225"/>
              <a:gd name="connsiteX25" fmla="*/ 388281 w 1517834"/>
              <a:gd name="connsiteY25" fmla="*/ 2032402 h 3855225"/>
              <a:gd name="connsiteX26" fmla="*/ 465975 w 1517834"/>
              <a:gd name="connsiteY26" fmla="*/ 2068261 h 3855225"/>
              <a:gd name="connsiteX27" fmla="*/ 513787 w 1517834"/>
              <a:gd name="connsiteY27" fmla="*/ 2211696 h 3855225"/>
              <a:gd name="connsiteX28" fmla="*/ 621363 w 1517834"/>
              <a:gd name="connsiteY28" fmla="*/ 2235602 h 3855225"/>
              <a:gd name="connsiteX29" fmla="*/ 716987 w 1517834"/>
              <a:gd name="connsiteY29" fmla="*/ 2247555 h 3855225"/>
              <a:gd name="connsiteX30" fmla="*/ 806634 w 1517834"/>
              <a:gd name="connsiteY30" fmla="*/ 2414896 h 3855225"/>
              <a:gd name="connsiteX31" fmla="*/ 770775 w 1517834"/>
              <a:gd name="connsiteY31" fmla="*/ 2552355 h 3855225"/>
              <a:gd name="connsiteX32" fmla="*/ 705034 w 1517834"/>
              <a:gd name="connsiteY32" fmla="*/ 2791414 h 3855225"/>
              <a:gd name="connsiteX33" fmla="*/ 716987 w 1517834"/>
              <a:gd name="connsiteY33" fmla="*/ 2893014 h 3855225"/>
              <a:gd name="connsiteX34" fmla="*/ 806634 w 1517834"/>
              <a:gd name="connsiteY34" fmla="*/ 3048402 h 3855225"/>
              <a:gd name="connsiteX35" fmla="*/ 848469 w 1517834"/>
              <a:gd name="connsiteY35" fmla="*/ 3161955 h 3855225"/>
              <a:gd name="connsiteX36" fmla="*/ 908234 w 1517834"/>
              <a:gd name="connsiteY36" fmla="*/ 3233672 h 3855225"/>
              <a:gd name="connsiteX37" fmla="*/ 1009834 w 1517834"/>
              <a:gd name="connsiteY37" fmla="*/ 3263555 h 3855225"/>
              <a:gd name="connsiteX38" fmla="*/ 1111434 w 1517834"/>
              <a:gd name="connsiteY38" fmla="*/ 3251602 h 3855225"/>
              <a:gd name="connsiteX39" fmla="*/ 1147292 w 1517834"/>
              <a:gd name="connsiteY39" fmla="*/ 3329296 h 3855225"/>
              <a:gd name="connsiteX40" fmla="*/ 1248892 w 1517834"/>
              <a:gd name="connsiteY40" fmla="*/ 3347225 h 3855225"/>
              <a:gd name="connsiteX41" fmla="*/ 1296704 w 1517834"/>
              <a:gd name="connsiteY41" fmla="*/ 3406990 h 3855225"/>
              <a:gd name="connsiteX42" fmla="*/ 1380375 w 1517834"/>
              <a:gd name="connsiteY42" fmla="*/ 3395037 h 3855225"/>
              <a:gd name="connsiteX43" fmla="*/ 1493928 w 1517834"/>
              <a:gd name="connsiteY43" fmla="*/ 3454802 h 3855225"/>
              <a:gd name="connsiteX44" fmla="*/ 1517834 w 1517834"/>
              <a:gd name="connsiteY44" fmla="*/ 3496637 h 3855225"/>
              <a:gd name="connsiteX45" fmla="*/ 1416234 w 1517834"/>
              <a:gd name="connsiteY45" fmla="*/ 3568355 h 3855225"/>
              <a:gd name="connsiteX46" fmla="*/ 1452092 w 1517834"/>
              <a:gd name="connsiteY46" fmla="*/ 3855225 h 3855225"/>
              <a:gd name="connsiteX0" fmla="*/ 0 w 1517834"/>
              <a:gd name="connsiteY0" fmla="*/ 238930 h 3855225"/>
              <a:gd name="connsiteX1" fmla="*/ 112014 w 1517834"/>
              <a:gd name="connsiteY1" fmla="*/ 89567 h 3855225"/>
              <a:gd name="connsiteX2" fmla="*/ 295262 w 1517834"/>
              <a:gd name="connsiteY2" fmla="*/ 113 h 3855225"/>
              <a:gd name="connsiteX3" fmla="*/ 435369 w 1517834"/>
              <a:gd name="connsiteY3" fmla="*/ 14860 h 3855225"/>
              <a:gd name="connsiteX4" fmla="*/ 494363 w 1517834"/>
              <a:gd name="connsiteY4" fmla="*/ 95977 h 3855225"/>
              <a:gd name="connsiteX5" fmla="*/ 531716 w 1517834"/>
              <a:gd name="connsiteY5" fmla="*/ 341061 h 3855225"/>
              <a:gd name="connsiteX6" fmla="*/ 555622 w 1517834"/>
              <a:gd name="connsiteY6" fmla="*/ 460590 h 3855225"/>
              <a:gd name="connsiteX7" fmla="*/ 627339 w 1517834"/>
              <a:gd name="connsiteY7" fmla="*/ 544261 h 3855225"/>
              <a:gd name="connsiteX8" fmla="*/ 657222 w 1517834"/>
              <a:gd name="connsiteY8" fmla="*/ 526331 h 3855225"/>
              <a:gd name="connsiteX9" fmla="*/ 681128 w 1517834"/>
              <a:gd name="connsiteY9" fmla="*/ 550237 h 3855225"/>
              <a:gd name="connsiteX10" fmla="*/ 663198 w 1517834"/>
              <a:gd name="connsiteY10" fmla="*/ 675743 h 3855225"/>
              <a:gd name="connsiteX11" fmla="*/ 693081 w 1517834"/>
              <a:gd name="connsiteY11" fmla="*/ 807225 h 3855225"/>
              <a:gd name="connsiteX12" fmla="*/ 669175 w 1517834"/>
              <a:gd name="connsiteY12" fmla="*/ 884919 h 3855225"/>
              <a:gd name="connsiteX13" fmla="*/ 609410 w 1517834"/>
              <a:gd name="connsiteY13" fmla="*/ 938708 h 3855225"/>
              <a:gd name="connsiteX14" fmla="*/ 573551 w 1517834"/>
              <a:gd name="connsiteY14" fmla="*/ 998472 h 3855225"/>
              <a:gd name="connsiteX15" fmla="*/ 651245 w 1517834"/>
              <a:gd name="connsiteY15" fmla="*/ 1082143 h 3855225"/>
              <a:gd name="connsiteX16" fmla="*/ 705034 w 1517834"/>
              <a:gd name="connsiteY16" fmla="*/ 1279366 h 3855225"/>
              <a:gd name="connsiteX17" fmla="*/ 908234 w 1517834"/>
              <a:gd name="connsiteY17" fmla="*/ 1428778 h 3855225"/>
              <a:gd name="connsiteX18" fmla="*/ 908234 w 1517834"/>
              <a:gd name="connsiteY18" fmla="*/ 1542331 h 3855225"/>
              <a:gd name="connsiteX19" fmla="*/ 842492 w 1517834"/>
              <a:gd name="connsiteY19" fmla="*/ 1763461 h 3855225"/>
              <a:gd name="connsiteX20" fmla="*/ 746869 w 1517834"/>
              <a:gd name="connsiteY20" fmla="*/ 1679790 h 3855225"/>
              <a:gd name="connsiteX21" fmla="*/ 681128 w 1517834"/>
              <a:gd name="connsiteY21" fmla="*/ 1673814 h 3855225"/>
              <a:gd name="connsiteX22" fmla="*/ 693081 w 1517834"/>
              <a:gd name="connsiteY22" fmla="*/ 1829202 h 3855225"/>
              <a:gd name="connsiteX23" fmla="*/ 669175 w 1517834"/>
              <a:gd name="connsiteY23" fmla="*/ 1888966 h 3855225"/>
              <a:gd name="connsiteX24" fmla="*/ 376328 w 1517834"/>
              <a:gd name="connsiteY24" fmla="*/ 1954708 h 3855225"/>
              <a:gd name="connsiteX25" fmla="*/ 388281 w 1517834"/>
              <a:gd name="connsiteY25" fmla="*/ 2032402 h 3855225"/>
              <a:gd name="connsiteX26" fmla="*/ 465975 w 1517834"/>
              <a:gd name="connsiteY26" fmla="*/ 2068261 h 3855225"/>
              <a:gd name="connsiteX27" fmla="*/ 513787 w 1517834"/>
              <a:gd name="connsiteY27" fmla="*/ 2211696 h 3855225"/>
              <a:gd name="connsiteX28" fmla="*/ 621363 w 1517834"/>
              <a:gd name="connsiteY28" fmla="*/ 2235602 h 3855225"/>
              <a:gd name="connsiteX29" fmla="*/ 716987 w 1517834"/>
              <a:gd name="connsiteY29" fmla="*/ 2247555 h 3855225"/>
              <a:gd name="connsiteX30" fmla="*/ 806634 w 1517834"/>
              <a:gd name="connsiteY30" fmla="*/ 2414896 h 3855225"/>
              <a:gd name="connsiteX31" fmla="*/ 770775 w 1517834"/>
              <a:gd name="connsiteY31" fmla="*/ 2552355 h 3855225"/>
              <a:gd name="connsiteX32" fmla="*/ 705034 w 1517834"/>
              <a:gd name="connsiteY32" fmla="*/ 2791414 h 3855225"/>
              <a:gd name="connsiteX33" fmla="*/ 716987 w 1517834"/>
              <a:gd name="connsiteY33" fmla="*/ 2893014 h 3855225"/>
              <a:gd name="connsiteX34" fmla="*/ 806634 w 1517834"/>
              <a:gd name="connsiteY34" fmla="*/ 3048402 h 3855225"/>
              <a:gd name="connsiteX35" fmla="*/ 848469 w 1517834"/>
              <a:gd name="connsiteY35" fmla="*/ 3161955 h 3855225"/>
              <a:gd name="connsiteX36" fmla="*/ 908234 w 1517834"/>
              <a:gd name="connsiteY36" fmla="*/ 3233672 h 3855225"/>
              <a:gd name="connsiteX37" fmla="*/ 1009834 w 1517834"/>
              <a:gd name="connsiteY37" fmla="*/ 3263555 h 3855225"/>
              <a:gd name="connsiteX38" fmla="*/ 1111434 w 1517834"/>
              <a:gd name="connsiteY38" fmla="*/ 3251602 h 3855225"/>
              <a:gd name="connsiteX39" fmla="*/ 1147292 w 1517834"/>
              <a:gd name="connsiteY39" fmla="*/ 3329296 h 3855225"/>
              <a:gd name="connsiteX40" fmla="*/ 1248892 w 1517834"/>
              <a:gd name="connsiteY40" fmla="*/ 3347225 h 3855225"/>
              <a:gd name="connsiteX41" fmla="*/ 1296704 w 1517834"/>
              <a:gd name="connsiteY41" fmla="*/ 3406990 h 3855225"/>
              <a:gd name="connsiteX42" fmla="*/ 1380375 w 1517834"/>
              <a:gd name="connsiteY42" fmla="*/ 3395037 h 3855225"/>
              <a:gd name="connsiteX43" fmla="*/ 1493928 w 1517834"/>
              <a:gd name="connsiteY43" fmla="*/ 3454802 h 3855225"/>
              <a:gd name="connsiteX44" fmla="*/ 1517834 w 1517834"/>
              <a:gd name="connsiteY44" fmla="*/ 3496637 h 3855225"/>
              <a:gd name="connsiteX45" fmla="*/ 1416234 w 1517834"/>
              <a:gd name="connsiteY45" fmla="*/ 3568355 h 3855225"/>
              <a:gd name="connsiteX46" fmla="*/ 1452092 w 1517834"/>
              <a:gd name="connsiteY46" fmla="*/ 3855225 h 3855225"/>
              <a:gd name="connsiteX0" fmla="*/ 0 w 1539957"/>
              <a:gd name="connsiteY0" fmla="*/ 297924 h 3855225"/>
              <a:gd name="connsiteX1" fmla="*/ 134137 w 1539957"/>
              <a:gd name="connsiteY1" fmla="*/ 89567 h 3855225"/>
              <a:gd name="connsiteX2" fmla="*/ 317385 w 1539957"/>
              <a:gd name="connsiteY2" fmla="*/ 113 h 3855225"/>
              <a:gd name="connsiteX3" fmla="*/ 457492 w 1539957"/>
              <a:gd name="connsiteY3" fmla="*/ 14860 h 3855225"/>
              <a:gd name="connsiteX4" fmla="*/ 516486 w 1539957"/>
              <a:gd name="connsiteY4" fmla="*/ 95977 h 3855225"/>
              <a:gd name="connsiteX5" fmla="*/ 553839 w 1539957"/>
              <a:gd name="connsiteY5" fmla="*/ 341061 h 3855225"/>
              <a:gd name="connsiteX6" fmla="*/ 577745 w 1539957"/>
              <a:gd name="connsiteY6" fmla="*/ 460590 h 3855225"/>
              <a:gd name="connsiteX7" fmla="*/ 649462 w 1539957"/>
              <a:gd name="connsiteY7" fmla="*/ 544261 h 3855225"/>
              <a:gd name="connsiteX8" fmla="*/ 679345 w 1539957"/>
              <a:gd name="connsiteY8" fmla="*/ 526331 h 3855225"/>
              <a:gd name="connsiteX9" fmla="*/ 703251 w 1539957"/>
              <a:gd name="connsiteY9" fmla="*/ 550237 h 3855225"/>
              <a:gd name="connsiteX10" fmla="*/ 685321 w 1539957"/>
              <a:gd name="connsiteY10" fmla="*/ 675743 h 3855225"/>
              <a:gd name="connsiteX11" fmla="*/ 715204 w 1539957"/>
              <a:gd name="connsiteY11" fmla="*/ 807225 h 3855225"/>
              <a:gd name="connsiteX12" fmla="*/ 691298 w 1539957"/>
              <a:gd name="connsiteY12" fmla="*/ 884919 h 3855225"/>
              <a:gd name="connsiteX13" fmla="*/ 631533 w 1539957"/>
              <a:gd name="connsiteY13" fmla="*/ 938708 h 3855225"/>
              <a:gd name="connsiteX14" fmla="*/ 595674 w 1539957"/>
              <a:gd name="connsiteY14" fmla="*/ 998472 h 3855225"/>
              <a:gd name="connsiteX15" fmla="*/ 673368 w 1539957"/>
              <a:gd name="connsiteY15" fmla="*/ 1082143 h 3855225"/>
              <a:gd name="connsiteX16" fmla="*/ 727157 w 1539957"/>
              <a:gd name="connsiteY16" fmla="*/ 1279366 h 3855225"/>
              <a:gd name="connsiteX17" fmla="*/ 930357 w 1539957"/>
              <a:gd name="connsiteY17" fmla="*/ 1428778 h 3855225"/>
              <a:gd name="connsiteX18" fmla="*/ 930357 w 1539957"/>
              <a:gd name="connsiteY18" fmla="*/ 1542331 h 3855225"/>
              <a:gd name="connsiteX19" fmla="*/ 864615 w 1539957"/>
              <a:gd name="connsiteY19" fmla="*/ 1763461 h 3855225"/>
              <a:gd name="connsiteX20" fmla="*/ 768992 w 1539957"/>
              <a:gd name="connsiteY20" fmla="*/ 1679790 h 3855225"/>
              <a:gd name="connsiteX21" fmla="*/ 703251 w 1539957"/>
              <a:gd name="connsiteY21" fmla="*/ 1673814 h 3855225"/>
              <a:gd name="connsiteX22" fmla="*/ 715204 w 1539957"/>
              <a:gd name="connsiteY22" fmla="*/ 1829202 h 3855225"/>
              <a:gd name="connsiteX23" fmla="*/ 691298 w 1539957"/>
              <a:gd name="connsiteY23" fmla="*/ 1888966 h 3855225"/>
              <a:gd name="connsiteX24" fmla="*/ 398451 w 1539957"/>
              <a:gd name="connsiteY24" fmla="*/ 1954708 h 3855225"/>
              <a:gd name="connsiteX25" fmla="*/ 410404 w 1539957"/>
              <a:gd name="connsiteY25" fmla="*/ 2032402 h 3855225"/>
              <a:gd name="connsiteX26" fmla="*/ 488098 w 1539957"/>
              <a:gd name="connsiteY26" fmla="*/ 2068261 h 3855225"/>
              <a:gd name="connsiteX27" fmla="*/ 535910 w 1539957"/>
              <a:gd name="connsiteY27" fmla="*/ 2211696 h 3855225"/>
              <a:gd name="connsiteX28" fmla="*/ 643486 w 1539957"/>
              <a:gd name="connsiteY28" fmla="*/ 2235602 h 3855225"/>
              <a:gd name="connsiteX29" fmla="*/ 739110 w 1539957"/>
              <a:gd name="connsiteY29" fmla="*/ 2247555 h 3855225"/>
              <a:gd name="connsiteX30" fmla="*/ 828757 w 1539957"/>
              <a:gd name="connsiteY30" fmla="*/ 2414896 h 3855225"/>
              <a:gd name="connsiteX31" fmla="*/ 792898 w 1539957"/>
              <a:gd name="connsiteY31" fmla="*/ 2552355 h 3855225"/>
              <a:gd name="connsiteX32" fmla="*/ 727157 w 1539957"/>
              <a:gd name="connsiteY32" fmla="*/ 2791414 h 3855225"/>
              <a:gd name="connsiteX33" fmla="*/ 739110 w 1539957"/>
              <a:gd name="connsiteY33" fmla="*/ 2893014 h 3855225"/>
              <a:gd name="connsiteX34" fmla="*/ 828757 w 1539957"/>
              <a:gd name="connsiteY34" fmla="*/ 3048402 h 3855225"/>
              <a:gd name="connsiteX35" fmla="*/ 870592 w 1539957"/>
              <a:gd name="connsiteY35" fmla="*/ 3161955 h 3855225"/>
              <a:gd name="connsiteX36" fmla="*/ 930357 w 1539957"/>
              <a:gd name="connsiteY36" fmla="*/ 3233672 h 3855225"/>
              <a:gd name="connsiteX37" fmla="*/ 1031957 w 1539957"/>
              <a:gd name="connsiteY37" fmla="*/ 3263555 h 3855225"/>
              <a:gd name="connsiteX38" fmla="*/ 1133557 w 1539957"/>
              <a:gd name="connsiteY38" fmla="*/ 3251602 h 3855225"/>
              <a:gd name="connsiteX39" fmla="*/ 1169415 w 1539957"/>
              <a:gd name="connsiteY39" fmla="*/ 3329296 h 3855225"/>
              <a:gd name="connsiteX40" fmla="*/ 1271015 w 1539957"/>
              <a:gd name="connsiteY40" fmla="*/ 3347225 h 3855225"/>
              <a:gd name="connsiteX41" fmla="*/ 1318827 w 1539957"/>
              <a:gd name="connsiteY41" fmla="*/ 3406990 h 3855225"/>
              <a:gd name="connsiteX42" fmla="*/ 1402498 w 1539957"/>
              <a:gd name="connsiteY42" fmla="*/ 3395037 h 3855225"/>
              <a:gd name="connsiteX43" fmla="*/ 1516051 w 1539957"/>
              <a:gd name="connsiteY43" fmla="*/ 3454802 h 3855225"/>
              <a:gd name="connsiteX44" fmla="*/ 1539957 w 1539957"/>
              <a:gd name="connsiteY44" fmla="*/ 3496637 h 3855225"/>
              <a:gd name="connsiteX45" fmla="*/ 1438357 w 1539957"/>
              <a:gd name="connsiteY45" fmla="*/ 3568355 h 3855225"/>
              <a:gd name="connsiteX46" fmla="*/ 1474215 w 1539957"/>
              <a:gd name="connsiteY46" fmla="*/ 3855225 h 385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39957" h="3855225">
                <a:moveTo>
                  <a:pt x="0" y="297924"/>
                </a:moveTo>
                <a:lnTo>
                  <a:pt x="134137" y="89567"/>
                </a:lnTo>
                <a:cubicBezTo>
                  <a:pt x="151392" y="76803"/>
                  <a:pt x="299135" y="-3413"/>
                  <a:pt x="317385" y="113"/>
                </a:cubicBezTo>
                <a:cubicBezTo>
                  <a:pt x="335635" y="3639"/>
                  <a:pt x="392354" y="17318"/>
                  <a:pt x="457492" y="14860"/>
                </a:cubicBezTo>
                <a:lnTo>
                  <a:pt x="516486" y="95977"/>
                </a:lnTo>
                <a:lnTo>
                  <a:pt x="553839" y="341061"/>
                </a:lnTo>
                <a:lnTo>
                  <a:pt x="577745" y="460590"/>
                </a:lnTo>
                <a:lnTo>
                  <a:pt x="649462" y="544261"/>
                </a:lnTo>
                <a:lnTo>
                  <a:pt x="679345" y="526331"/>
                </a:lnTo>
                <a:lnTo>
                  <a:pt x="703251" y="550237"/>
                </a:lnTo>
                <a:lnTo>
                  <a:pt x="685321" y="675743"/>
                </a:lnTo>
                <a:lnTo>
                  <a:pt x="715204" y="807225"/>
                </a:lnTo>
                <a:lnTo>
                  <a:pt x="691298" y="884919"/>
                </a:lnTo>
                <a:lnTo>
                  <a:pt x="631533" y="938708"/>
                </a:lnTo>
                <a:lnTo>
                  <a:pt x="595674" y="998472"/>
                </a:lnTo>
                <a:lnTo>
                  <a:pt x="673368" y="1082143"/>
                </a:lnTo>
                <a:lnTo>
                  <a:pt x="727157" y="1279366"/>
                </a:lnTo>
                <a:lnTo>
                  <a:pt x="930357" y="1428778"/>
                </a:lnTo>
                <a:lnTo>
                  <a:pt x="930357" y="1542331"/>
                </a:lnTo>
                <a:lnTo>
                  <a:pt x="864615" y="1763461"/>
                </a:lnTo>
                <a:lnTo>
                  <a:pt x="768992" y="1679790"/>
                </a:lnTo>
                <a:lnTo>
                  <a:pt x="703251" y="1673814"/>
                </a:lnTo>
                <a:lnTo>
                  <a:pt x="715204" y="1829202"/>
                </a:lnTo>
                <a:lnTo>
                  <a:pt x="691298" y="1888966"/>
                </a:lnTo>
                <a:lnTo>
                  <a:pt x="398451" y="1954708"/>
                </a:lnTo>
                <a:lnTo>
                  <a:pt x="410404" y="2032402"/>
                </a:lnTo>
                <a:lnTo>
                  <a:pt x="488098" y="2068261"/>
                </a:lnTo>
                <a:lnTo>
                  <a:pt x="535910" y="2211696"/>
                </a:lnTo>
                <a:lnTo>
                  <a:pt x="643486" y="2235602"/>
                </a:lnTo>
                <a:lnTo>
                  <a:pt x="739110" y="2247555"/>
                </a:lnTo>
                <a:lnTo>
                  <a:pt x="828757" y="2414896"/>
                </a:lnTo>
                <a:lnTo>
                  <a:pt x="792898" y="2552355"/>
                </a:lnTo>
                <a:lnTo>
                  <a:pt x="727157" y="2791414"/>
                </a:lnTo>
                <a:lnTo>
                  <a:pt x="739110" y="2893014"/>
                </a:lnTo>
                <a:lnTo>
                  <a:pt x="828757" y="3048402"/>
                </a:lnTo>
                <a:lnTo>
                  <a:pt x="870592" y="3161955"/>
                </a:lnTo>
                <a:lnTo>
                  <a:pt x="930357" y="3233672"/>
                </a:lnTo>
                <a:lnTo>
                  <a:pt x="1031957" y="3263555"/>
                </a:lnTo>
                <a:lnTo>
                  <a:pt x="1133557" y="3251602"/>
                </a:lnTo>
                <a:lnTo>
                  <a:pt x="1169415" y="3329296"/>
                </a:lnTo>
                <a:lnTo>
                  <a:pt x="1271015" y="3347225"/>
                </a:lnTo>
                <a:lnTo>
                  <a:pt x="1318827" y="3406990"/>
                </a:lnTo>
                <a:lnTo>
                  <a:pt x="1402498" y="3395037"/>
                </a:lnTo>
                <a:lnTo>
                  <a:pt x="1516051" y="3454802"/>
                </a:lnTo>
                <a:lnTo>
                  <a:pt x="1539957" y="3496637"/>
                </a:lnTo>
                <a:lnTo>
                  <a:pt x="1438357" y="3568355"/>
                </a:lnTo>
                <a:lnTo>
                  <a:pt x="1474215" y="3855225"/>
                </a:lnTo>
              </a:path>
            </a:pathLst>
          </a:cu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Ellipse 11">
            <a:extLst>
              <a:ext uri="{FF2B5EF4-FFF2-40B4-BE49-F238E27FC236}">
                <a16:creationId xmlns:a16="http://schemas.microsoft.com/office/drawing/2014/main" xmlns="" id="{1D878423-F825-4657-BBB5-C600CFF41602}"/>
              </a:ext>
            </a:extLst>
          </p:cNvPr>
          <p:cNvSpPr/>
          <p:nvPr/>
        </p:nvSpPr>
        <p:spPr>
          <a:xfrm>
            <a:off x="8024602" y="2397016"/>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Ellipse 14">
            <a:extLst>
              <a:ext uri="{FF2B5EF4-FFF2-40B4-BE49-F238E27FC236}">
                <a16:creationId xmlns:a16="http://schemas.microsoft.com/office/drawing/2014/main" xmlns="" id="{42F74918-2FC0-49C3-9C23-EC20AD8C86F3}"/>
              </a:ext>
            </a:extLst>
          </p:cNvPr>
          <p:cNvSpPr/>
          <p:nvPr/>
        </p:nvSpPr>
        <p:spPr>
          <a:xfrm>
            <a:off x="8834859" y="2732368"/>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llipse 15">
            <a:extLst>
              <a:ext uri="{FF2B5EF4-FFF2-40B4-BE49-F238E27FC236}">
                <a16:creationId xmlns:a16="http://schemas.microsoft.com/office/drawing/2014/main" xmlns="" id="{2D1C37F9-7939-4C32-9D71-B0783A3848E7}"/>
              </a:ext>
            </a:extLst>
          </p:cNvPr>
          <p:cNvSpPr/>
          <p:nvPr/>
        </p:nvSpPr>
        <p:spPr>
          <a:xfrm>
            <a:off x="9580835" y="1638520"/>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Ellipse 16">
            <a:extLst>
              <a:ext uri="{FF2B5EF4-FFF2-40B4-BE49-F238E27FC236}">
                <a16:creationId xmlns:a16="http://schemas.microsoft.com/office/drawing/2014/main" xmlns="" id="{BA610FF8-87C8-423B-BDD4-51B03EEBD606}"/>
              </a:ext>
            </a:extLst>
          </p:cNvPr>
          <p:cNvSpPr/>
          <p:nvPr/>
        </p:nvSpPr>
        <p:spPr>
          <a:xfrm>
            <a:off x="10053169" y="2584853"/>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Ellipse 17">
            <a:extLst>
              <a:ext uri="{FF2B5EF4-FFF2-40B4-BE49-F238E27FC236}">
                <a16:creationId xmlns:a16="http://schemas.microsoft.com/office/drawing/2014/main" xmlns="" id="{12EC4652-2E6E-47DC-9963-1D1DDE1D6244}"/>
              </a:ext>
            </a:extLst>
          </p:cNvPr>
          <p:cNvSpPr/>
          <p:nvPr/>
        </p:nvSpPr>
        <p:spPr>
          <a:xfrm>
            <a:off x="7245108" y="1451584"/>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llipse 18">
            <a:extLst>
              <a:ext uri="{FF2B5EF4-FFF2-40B4-BE49-F238E27FC236}">
                <a16:creationId xmlns:a16="http://schemas.microsoft.com/office/drawing/2014/main" xmlns="" id="{C3260193-CCD6-449C-91A6-70A809414424}"/>
              </a:ext>
            </a:extLst>
          </p:cNvPr>
          <p:cNvSpPr/>
          <p:nvPr/>
        </p:nvSpPr>
        <p:spPr>
          <a:xfrm>
            <a:off x="7794508" y="5145346"/>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Ellipse 19">
            <a:extLst>
              <a:ext uri="{FF2B5EF4-FFF2-40B4-BE49-F238E27FC236}">
                <a16:creationId xmlns:a16="http://schemas.microsoft.com/office/drawing/2014/main" xmlns="" id="{9E92DB68-E3E5-4DE1-AB68-DA4D65EE145C}"/>
              </a:ext>
            </a:extLst>
          </p:cNvPr>
          <p:cNvSpPr/>
          <p:nvPr/>
        </p:nvSpPr>
        <p:spPr>
          <a:xfrm>
            <a:off x="8314461" y="5309313"/>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Ellipse 20">
            <a:extLst>
              <a:ext uri="{FF2B5EF4-FFF2-40B4-BE49-F238E27FC236}">
                <a16:creationId xmlns:a16="http://schemas.microsoft.com/office/drawing/2014/main" xmlns="" id="{0468066E-C0D8-4898-9A03-733132E7C223}"/>
              </a:ext>
            </a:extLst>
          </p:cNvPr>
          <p:cNvSpPr/>
          <p:nvPr/>
        </p:nvSpPr>
        <p:spPr>
          <a:xfrm>
            <a:off x="9541957" y="4544380"/>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Ellipse 21">
            <a:extLst>
              <a:ext uri="{FF2B5EF4-FFF2-40B4-BE49-F238E27FC236}">
                <a16:creationId xmlns:a16="http://schemas.microsoft.com/office/drawing/2014/main" xmlns="" id="{63F80A30-09D8-464D-A8FC-8FF8F6BD8343}"/>
              </a:ext>
            </a:extLst>
          </p:cNvPr>
          <p:cNvSpPr/>
          <p:nvPr/>
        </p:nvSpPr>
        <p:spPr>
          <a:xfrm>
            <a:off x="9906675" y="4356066"/>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Ellipse 22">
            <a:extLst>
              <a:ext uri="{FF2B5EF4-FFF2-40B4-BE49-F238E27FC236}">
                <a16:creationId xmlns:a16="http://schemas.microsoft.com/office/drawing/2014/main" xmlns="" id="{A3C75E8E-30DF-4B8C-9EBA-143268FE8DC6}"/>
              </a:ext>
            </a:extLst>
          </p:cNvPr>
          <p:cNvSpPr/>
          <p:nvPr/>
        </p:nvSpPr>
        <p:spPr>
          <a:xfrm>
            <a:off x="10109270" y="3882169"/>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Ellipse 23">
            <a:extLst>
              <a:ext uri="{FF2B5EF4-FFF2-40B4-BE49-F238E27FC236}">
                <a16:creationId xmlns:a16="http://schemas.microsoft.com/office/drawing/2014/main" xmlns="" id="{2F1C78A7-0EC7-4DCA-8608-9DD6447144AE}"/>
              </a:ext>
            </a:extLst>
          </p:cNvPr>
          <p:cNvSpPr/>
          <p:nvPr/>
        </p:nvSpPr>
        <p:spPr>
          <a:xfrm>
            <a:off x="10261604" y="3925235"/>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Forme libre : forme 12">
            <a:extLst>
              <a:ext uri="{FF2B5EF4-FFF2-40B4-BE49-F238E27FC236}">
                <a16:creationId xmlns:a16="http://schemas.microsoft.com/office/drawing/2014/main" xmlns="" id="{0667A176-E0EE-4704-873E-FDE0E74D9413}"/>
              </a:ext>
            </a:extLst>
          </p:cNvPr>
          <p:cNvSpPr/>
          <p:nvPr/>
        </p:nvSpPr>
        <p:spPr>
          <a:xfrm>
            <a:off x="9702349" y="3782115"/>
            <a:ext cx="711682" cy="587136"/>
          </a:xfrm>
          <a:custGeom>
            <a:avLst/>
            <a:gdLst>
              <a:gd name="connsiteX0" fmla="*/ 0 w 705224"/>
              <a:gd name="connsiteY0" fmla="*/ 53788 h 657412"/>
              <a:gd name="connsiteX1" fmla="*/ 251012 w 705224"/>
              <a:gd name="connsiteY1" fmla="*/ 71718 h 657412"/>
              <a:gd name="connsiteX2" fmla="*/ 292847 w 705224"/>
              <a:gd name="connsiteY2" fmla="*/ 95624 h 657412"/>
              <a:gd name="connsiteX3" fmla="*/ 352612 w 705224"/>
              <a:gd name="connsiteY3" fmla="*/ 71718 h 657412"/>
              <a:gd name="connsiteX4" fmla="*/ 519953 w 705224"/>
              <a:gd name="connsiteY4" fmla="*/ 65741 h 657412"/>
              <a:gd name="connsiteX5" fmla="*/ 579718 w 705224"/>
              <a:gd name="connsiteY5" fmla="*/ 65741 h 657412"/>
              <a:gd name="connsiteX6" fmla="*/ 639482 w 705224"/>
              <a:gd name="connsiteY6" fmla="*/ 0 h 657412"/>
              <a:gd name="connsiteX7" fmla="*/ 705224 w 705224"/>
              <a:gd name="connsiteY7" fmla="*/ 0 h 657412"/>
              <a:gd name="connsiteX8" fmla="*/ 693271 w 705224"/>
              <a:gd name="connsiteY8" fmla="*/ 53788 h 657412"/>
              <a:gd name="connsiteX9" fmla="*/ 687294 w 705224"/>
              <a:gd name="connsiteY9" fmla="*/ 227106 h 657412"/>
              <a:gd name="connsiteX10" fmla="*/ 633506 w 705224"/>
              <a:gd name="connsiteY10" fmla="*/ 358588 h 657412"/>
              <a:gd name="connsiteX11" fmla="*/ 543859 w 705224"/>
              <a:gd name="connsiteY11" fmla="*/ 466165 h 657412"/>
              <a:gd name="connsiteX12" fmla="*/ 412377 w 705224"/>
              <a:gd name="connsiteY12" fmla="*/ 657412 h 65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5224" h="657412">
                <a:moveTo>
                  <a:pt x="0" y="53788"/>
                </a:moveTo>
                <a:lnTo>
                  <a:pt x="251012" y="71718"/>
                </a:lnTo>
                <a:lnTo>
                  <a:pt x="292847" y="95624"/>
                </a:lnTo>
                <a:lnTo>
                  <a:pt x="352612" y="71718"/>
                </a:lnTo>
                <a:lnTo>
                  <a:pt x="519953" y="65741"/>
                </a:lnTo>
                <a:lnTo>
                  <a:pt x="579718" y="65741"/>
                </a:lnTo>
                <a:lnTo>
                  <a:pt x="639482" y="0"/>
                </a:lnTo>
                <a:lnTo>
                  <a:pt x="705224" y="0"/>
                </a:lnTo>
                <a:lnTo>
                  <a:pt x="693271" y="53788"/>
                </a:lnTo>
                <a:lnTo>
                  <a:pt x="687294" y="227106"/>
                </a:lnTo>
                <a:lnTo>
                  <a:pt x="633506" y="358588"/>
                </a:lnTo>
                <a:lnTo>
                  <a:pt x="543859" y="466165"/>
                </a:lnTo>
                <a:lnTo>
                  <a:pt x="412377" y="657412"/>
                </a:lnTo>
              </a:path>
            </a:pathLst>
          </a:custGeom>
          <a:noFill/>
          <a:ln w="38100">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Forme libre : forme 2">
            <a:extLst>
              <a:ext uri="{FF2B5EF4-FFF2-40B4-BE49-F238E27FC236}">
                <a16:creationId xmlns:a16="http://schemas.microsoft.com/office/drawing/2014/main" xmlns="" id="{A373BEF5-6C72-4DDF-B80C-A64B1950A525}"/>
              </a:ext>
            </a:extLst>
          </p:cNvPr>
          <p:cNvSpPr/>
          <p:nvPr/>
        </p:nvSpPr>
        <p:spPr>
          <a:xfrm>
            <a:off x="6461185" y="3648973"/>
            <a:ext cx="5132717" cy="1880559"/>
          </a:xfrm>
          <a:custGeom>
            <a:avLst/>
            <a:gdLst>
              <a:gd name="connsiteX0" fmla="*/ 0 w 5132717"/>
              <a:gd name="connsiteY0" fmla="*/ 1181819 h 1880559"/>
              <a:gd name="connsiteX1" fmla="*/ 146649 w 5132717"/>
              <a:gd name="connsiteY1" fmla="*/ 1276710 h 1880559"/>
              <a:gd name="connsiteX2" fmla="*/ 388189 w 5132717"/>
              <a:gd name="connsiteY2" fmla="*/ 1268083 h 1880559"/>
              <a:gd name="connsiteX3" fmla="*/ 483079 w 5132717"/>
              <a:gd name="connsiteY3" fmla="*/ 1337095 h 1880559"/>
              <a:gd name="connsiteX4" fmla="*/ 508959 w 5132717"/>
              <a:gd name="connsiteY4" fmla="*/ 1440612 h 1880559"/>
              <a:gd name="connsiteX5" fmla="*/ 577970 w 5132717"/>
              <a:gd name="connsiteY5" fmla="*/ 1431985 h 1880559"/>
              <a:gd name="connsiteX6" fmla="*/ 638355 w 5132717"/>
              <a:gd name="connsiteY6" fmla="*/ 1440612 h 1880559"/>
              <a:gd name="connsiteX7" fmla="*/ 750498 w 5132717"/>
              <a:gd name="connsiteY7" fmla="*/ 1423359 h 1880559"/>
              <a:gd name="connsiteX8" fmla="*/ 767751 w 5132717"/>
              <a:gd name="connsiteY8" fmla="*/ 1397480 h 1880559"/>
              <a:gd name="connsiteX9" fmla="*/ 759125 w 5132717"/>
              <a:gd name="connsiteY9" fmla="*/ 1311216 h 1880559"/>
              <a:gd name="connsiteX10" fmla="*/ 845389 w 5132717"/>
              <a:gd name="connsiteY10" fmla="*/ 1345721 h 1880559"/>
              <a:gd name="connsiteX11" fmla="*/ 897147 w 5132717"/>
              <a:gd name="connsiteY11" fmla="*/ 1293963 h 1880559"/>
              <a:gd name="connsiteX12" fmla="*/ 923026 w 5132717"/>
              <a:gd name="connsiteY12" fmla="*/ 1242204 h 1880559"/>
              <a:gd name="connsiteX13" fmla="*/ 879894 w 5132717"/>
              <a:gd name="connsiteY13" fmla="*/ 1138687 h 1880559"/>
              <a:gd name="connsiteX14" fmla="*/ 879894 w 5132717"/>
              <a:gd name="connsiteY14" fmla="*/ 1086929 h 1880559"/>
              <a:gd name="connsiteX15" fmla="*/ 923026 w 5132717"/>
              <a:gd name="connsiteY15" fmla="*/ 1104182 h 1880559"/>
              <a:gd name="connsiteX16" fmla="*/ 957532 w 5132717"/>
              <a:gd name="connsiteY16" fmla="*/ 1164567 h 1880559"/>
              <a:gd name="connsiteX17" fmla="*/ 1043796 w 5132717"/>
              <a:gd name="connsiteY17" fmla="*/ 1199072 h 1880559"/>
              <a:gd name="connsiteX18" fmla="*/ 1095555 w 5132717"/>
              <a:gd name="connsiteY18" fmla="*/ 1268083 h 1880559"/>
              <a:gd name="connsiteX19" fmla="*/ 1043796 w 5132717"/>
              <a:gd name="connsiteY19" fmla="*/ 1319842 h 1880559"/>
              <a:gd name="connsiteX20" fmla="*/ 966159 w 5132717"/>
              <a:gd name="connsiteY20" fmla="*/ 1328468 h 1880559"/>
              <a:gd name="connsiteX21" fmla="*/ 957532 w 5132717"/>
              <a:gd name="connsiteY21" fmla="*/ 1397480 h 1880559"/>
              <a:gd name="connsiteX22" fmla="*/ 948906 w 5132717"/>
              <a:gd name="connsiteY22" fmla="*/ 1449238 h 1880559"/>
              <a:gd name="connsiteX23" fmla="*/ 1017917 w 5132717"/>
              <a:gd name="connsiteY23" fmla="*/ 1475117 h 1880559"/>
              <a:gd name="connsiteX24" fmla="*/ 1190445 w 5132717"/>
              <a:gd name="connsiteY24" fmla="*/ 1423359 h 1880559"/>
              <a:gd name="connsiteX25" fmla="*/ 1259457 w 5132717"/>
              <a:gd name="connsiteY25" fmla="*/ 1449238 h 1880559"/>
              <a:gd name="connsiteX26" fmla="*/ 1319842 w 5132717"/>
              <a:gd name="connsiteY26" fmla="*/ 1500997 h 1880559"/>
              <a:gd name="connsiteX27" fmla="*/ 1337094 w 5132717"/>
              <a:gd name="connsiteY27" fmla="*/ 1604514 h 1880559"/>
              <a:gd name="connsiteX28" fmla="*/ 1423359 w 5132717"/>
              <a:gd name="connsiteY28" fmla="*/ 1604514 h 1880559"/>
              <a:gd name="connsiteX29" fmla="*/ 1561381 w 5132717"/>
              <a:gd name="connsiteY29" fmla="*/ 1647646 h 1880559"/>
              <a:gd name="connsiteX30" fmla="*/ 1604513 w 5132717"/>
              <a:gd name="connsiteY30" fmla="*/ 1733910 h 1880559"/>
              <a:gd name="connsiteX31" fmla="*/ 1759789 w 5132717"/>
              <a:gd name="connsiteY31" fmla="*/ 1768416 h 1880559"/>
              <a:gd name="connsiteX32" fmla="*/ 1811547 w 5132717"/>
              <a:gd name="connsiteY32" fmla="*/ 1828800 h 1880559"/>
              <a:gd name="connsiteX33" fmla="*/ 1828800 w 5132717"/>
              <a:gd name="connsiteY33" fmla="*/ 1880559 h 1880559"/>
              <a:gd name="connsiteX34" fmla="*/ 1915064 w 5132717"/>
              <a:gd name="connsiteY34" fmla="*/ 1846053 h 1880559"/>
              <a:gd name="connsiteX35" fmla="*/ 1871932 w 5132717"/>
              <a:gd name="connsiteY35" fmla="*/ 1742536 h 1880559"/>
              <a:gd name="connsiteX36" fmla="*/ 1923691 w 5132717"/>
              <a:gd name="connsiteY36" fmla="*/ 1768416 h 1880559"/>
              <a:gd name="connsiteX37" fmla="*/ 2027208 w 5132717"/>
              <a:gd name="connsiteY37" fmla="*/ 1785668 h 1880559"/>
              <a:gd name="connsiteX38" fmla="*/ 2087592 w 5132717"/>
              <a:gd name="connsiteY38" fmla="*/ 1828800 h 1880559"/>
              <a:gd name="connsiteX39" fmla="*/ 2096219 w 5132717"/>
              <a:gd name="connsiteY39" fmla="*/ 1863306 h 1880559"/>
              <a:gd name="connsiteX40" fmla="*/ 2139351 w 5132717"/>
              <a:gd name="connsiteY40" fmla="*/ 1846053 h 1880559"/>
              <a:gd name="connsiteX41" fmla="*/ 2139351 w 5132717"/>
              <a:gd name="connsiteY41" fmla="*/ 1759789 h 1880559"/>
              <a:gd name="connsiteX42" fmla="*/ 2242868 w 5132717"/>
              <a:gd name="connsiteY42" fmla="*/ 1785668 h 1880559"/>
              <a:gd name="connsiteX43" fmla="*/ 2355011 w 5132717"/>
              <a:gd name="connsiteY43" fmla="*/ 1716657 h 1880559"/>
              <a:gd name="connsiteX44" fmla="*/ 2605177 w 5132717"/>
              <a:gd name="connsiteY44" fmla="*/ 1664899 h 1880559"/>
              <a:gd name="connsiteX45" fmla="*/ 2691442 w 5132717"/>
              <a:gd name="connsiteY45" fmla="*/ 1604514 h 1880559"/>
              <a:gd name="connsiteX46" fmla="*/ 2665562 w 5132717"/>
              <a:gd name="connsiteY46" fmla="*/ 1492370 h 1880559"/>
              <a:gd name="connsiteX47" fmla="*/ 2596551 w 5132717"/>
              <a:gd name="connsiteY47" fmla="*/ 1500997 h 1880559"/>
              <a:gd name="connsiteX48" fmla="*/ 2622430 w 5132717"/>
              <a:gd name="connsiteY48" fmla="*/ 1431985 h 1880559"/>
              <a:gd name="connsiteX49" fmla="*/ 2665562 w 5132717"/>
              <a:gd name="connsiteY49" fmla="*/ 1362974 h 1880559"/>
              <a:gd name="connsiteX50" fmla="*/ 2717321 w 5132717"/>
              <a:gd name="connsiteY50" fmla="*/ 1302589 h 1880559"/>
              <a:gd name="connsiteX51" fmla="*/ 2769079 w 5132717"/>
              <a:gd name="connsiteY51" fmla="*/ 1328468 h 1880559"/>
              <a:gd name="connsiteX52" fmla="*/ 2812211 w 5132717"/>
              <a:gd name="connsiteY52" fmla="*/ 1345721 h 1880559"/>
              <a:gd name="connsiteX53" fmla="*/ 2993366 w 5132717"/>
              <a:gd name="connsiteY53" fmla="*/ 1147314 h 1880559"/>
              <a:gd name="connsiteX54" fmla="*/ 3027872 w 5132717"/>
              <a:gd name="connsiteY54" fmla="*/ 1095555 h 1880559"/>
              <a:gd name="connsiteX55" fmla="*/ 3088257 w 5132717"/>
              <a:gd name="connsiteY55" fmla="*/ 1078302 h 1880559"/>
              <a:gd name="connsiteX56" fmla="*/ 3252159 w 5132717"/>
              <a:gd name="connsiteY56" fmla="*/ 879895 h 1880559"/>
              <a:gd name="connsiteX57" fmla="*/ 3441940 w 5132717"/>
              <a:gd name="connsiteY57" fmla="*/ 802257 h 1880559"/>
              <a:gd name="connsiteX58" fmla="*/ 3683479 w 5132717"/>
              <a:gd name="connsiteY58" fmla="*/ 715993 h 1880559"/>
              <a:gd name="connsiteX59" fmla="*/ 4037162 w 5132717"/>
              <a:gd name="connsiteY59" fmla="*/ 655608 h 1880559"/>
              <a:gd name="connsiteX60" fmla="*/ 4192438 w 5132717"/>
              <a:gd name="connsiteY60" fmla="*/ 560717 h 1880559"/>
              <a:gd name="connsiteX61" fmla="*/ 4390845 w 5132717"/>
              <a:gd name="connsiteY61" fmla="*/ 474453 h 1880559"/>
              <a:gd name="connsiteX62" fmla="*/ 4675517 w 5132717"/>
              <a:gd name="connsiteY62" fmla="*/ 439948 h 1880559"/>
              <a:gd name="connsiteX63" fmla="*/ 4770408 w 5132717"/>
              <a:gd name="connsiteY63" fmla="*/ 353683 h 1880559"/>
              <a:gd name="connsiteX64" fmla="*/ 4882551 w 5132717"/>
              <a:gd name="connsiteY64" fmla="*/ 172529 h 1880559"/>
              <a:gd name="connsiteX65" fmla="*/ 5132717 w 5132717"/>
              <a:gd name="connsiteY65" fmla="*/ 0 h 188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132717" h="1880559">
                <a:moveTo>
                  <a:pt x="0" y="1181819"/>
                </a:moveTo>
                <a:lnTo>
                  <a:pt x="146649" y="1276710"/>
                </a:lnTo>
                <a:lnTo>
                  <a:pt x="388189" y="1268083"/>
                </a:lnTo>
                <a:lnTo>
                  <a:pt x="483079" y="1337095"/>
                </a:lnTo>
                <a:lnTo>
                  <a:pt x="508959" y="1440612"/>
                </a:lnTo>
                <a:lnTo>
                  <a:pt x="577970" y="1431985"/>
                </a:lnTo>
                <a:lnTo>
                  <a:pt x="638355" y="1440612"/>
                </a:lnTo>
                <a:lnTo>
                  <a:pt x="750498" y="1423359"/>
                </a:lnTo>
                <a:lnTo>
                  <a:pt x="767751" y="1397480"/>
                </a:lnTo>
                <a:lnTo>
                  <a:pt x="759125" y="1311216"/>
                </a:lnTo>
                <a:lnTo>
                  <a:pt x="845389" y="1345721"/>
                </a:lnTo>
                <a:lnTo>
                  <a:pt x="897147" y="1293963"/>
                </a:lnTo>
                <a:lnTo>
                  <a:pt x="923026" y="1242204"/>
                </a:lnTo>
                <a:lnTo>
                  <a:pt x="879894" y="1138687"/>
                </a:lnTo>
                <a:lnTo>
                  <a:pt x="879894" y="1086929"/>
                </a:lnTo>
                <a:lnTo>
                  <a:pt x="923026" y="1104182"/>
                </a:lnTo>
                <a:lnTo>
                  <a:pt x="957532" y="1164567"/>
                </a:lnTo>
                <a:lnTo>
                  <a:pt x="1043796" y="1199072"/>
                </a:lnTo>
                <a:lnTo>
                  <a:pt x="1095555" y="1268083"/>
                </a:lnTo>
                <a:lnTo>
                  <a:pt x="1043796" y="1319842"/>
                </a:lnTo>
                <a:lnTo>
                  <a:pt x="966159" y="1328468"/>
                </a:lnTo>
                <a:lnTo>
                  <a:pt x="957532" y="1397480"/>
                </a:lnTo>
                <a:lnTo>
                  <a:pt x="948906" y="1449238"/>
                </a:lnTo>
                <a:lnTo>
                  <a:pt x="1017917" y="1475117"/>
                </a:lnTo>
                <a:lnTo>
                  <a:pt x="1190445" y="1423359"/>
                </a:lnTo>
                <a:lnTo>
                  <a:pt x="1259457" y="1449238"/>
                </a:lnTo>
                <a:lnTo>
                  <a:pt x="1319842" y="1500997"/>
                </a:lnTo>
                <a:lnTo>
                  <a:pt x="1337094" y="1604514"/>
                </a:lnTo>
                <a:lnTo>
                  <a:pt x="1423359" y="1604514"/>
                </a:lnTo>
                <a:lnTo>
                  <a:pt x="1561381" y="1647646"/>
                </a:lnTo>
                <a:lnTo>
                  <a:pt x="1604513" y="1733910"/>
                </a:lnTo>
                <a:lnTo>
                  <a:pt x="1759789" y="1768416"/>
                </a:lnTo>
                <a:lnTo>
                  <a:pt x="1811547" y="1828800"/>
                </a:lnTo>
                <a:lnTo>
                  <a:pt x="1828800" y="1880559"/>
                </a:lnTo>
                <a:lnTo>
                  <a:pt x="1915064" y="1846053"/>
                </a:lnTo>
                <a:lnTo>
                  <a:pt x="1871932" y="1742536"/>
                </a:lnTo>
                <a:lnTo>
                  <a:pt x="1923691" y="1768416"/>
                </a:lnTo>
                <a:lnTo>
                  <a:pt x="2027208" y="1785668"/>
                </a:lnTo>
                <a:lnTo>
                  <a:pt x="2087592" y="1828800"/>
                </a:lnTo>
                <a:lnTo>
                  <a:pt x="2096219" y="1863306"/>
                </a:lnTo>
                <a:lnTo>
                  <a:pt x="2139351" y="1846053"/>
                </a:lnTo>
                <a:lnTo>
                  <a:pt x="2139351" y="1759789"/>
                </a:lnTo>
                <a:lnTo>
                  <a:pt x="2242868" y="1785668"/>
                </a:lnTo>
                <a:lnTo>
                  <a:pt x="2355011" y="1716657"/>
                </a:lnTo>
                <a:lnTo>
                  <a:pt x="2605177" y="1664899"/>
                </a:lnTo>
                <a:lnTo>
                  <a:pt x="2691442" y="1604514"/>
                </a:lnTo>
                <a:lnTo>
                  <a:pt x="2665562" y="1492370"/>
                </a:lnTo>
                <a:lnTo>
                  <a:pt x="2596551" y="1500997"/>
                </a:lnTo>
                <a:lnTo>
                  <a:pt x="2622430" y="1431985"/>
                </a:lnTo>
                <a:lnTo>
                  <a:pt x="2665562" y="1362974"/>
                </a:lnTo>
                <a:lnTo>
                  <a:pt x="2717321" y="1302589"/>
                </a:lnTo>
                <a:lnTo>
                  <a:pt x="2769079" y="1328468"/>
                </a:lnTo>
                <a:lnTo>
                  <a:pt x="2812211" y="1345721"/>
                </a:lnTo>
                <a:lnTo>
                  <a:pt x="2993366" y="1147314"/>
                </a:lnTo>
                <a:lnTo>
                  <a:pt x="3027872" y="1095555"/>
                </a:lnTo>
                <a:lnTo>
                  <a:pt x="3088257" y="1078302"/>
                </a:lnTo>
                <a:lnTo>
                  <a:pt x="3252159" y="879895"/>
                </a:lnTo>
                <a:lnTo>
                  <a:pt x="3441940" y="802257"/>
                </a:lnTo>
                <a:lnTo>
                  <a:pt x="3683479" y="715993"/>
                </a:lnTo>
                <a:lnTo>
                  <a:pt x="4037162" y="655608"/>
                </a:lnTo>
                <a:lnTo>
                  <a:pt x="4192438" y="560717"/>
                </a:lnTo>
                <a:lnTo>
                  <a:pt x="4390845" y="474453"/>
                </a:lnTo>
                <a:lnTo>
                  <a:pt x="4675517" y="439948"/>
                </a:lnTo>
                <a:lnTo>
                  <a:pt x="4770408" y="353683"/>
                </a:lnTo>
                <a:lnTo>
                  <a:pt x="4882551" y="172529"/>
                </a:lnTo>
                <a:lnTo>
                  <a:pt x="5132717"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Forme libre : forme 25">
            <a:extLst>
              <a:ext uri="{FF2B5EF4-FFF2-40B4-BE49-F238E27FC236}">
                <a16:creationId xmlns:a16="http://schemas.microsoft.com/office/drawing/2014/main" xmlns="" id="{50A0298C-F040-46AA-81E5-DE3DE96CA218}"/>
              </a:ext>
            </a:extLst>
          </p:cNvPr>
          <p:cNvSpPr/>
          <p:nvPr/>
        </p:nvSpPr>
        <p:spPr>
          <a:xfrm>
            <a:off x="8437748" y="197432"/>
            <a:ext cx="180040" cy="685801"/>
          </a:xfrm>
          <a:custGeom>
            <a:avLst/>
            <a:gdLst>
              <a:gd name="connsiteX0" fmla="*/ 132736 w 169607"/>
              <a:gd name="connsiteY0" fmla="*/ 582562 h 656304"/>
              <a:gd name="connsiteX1" fmla="*/ 125361 w 169607"/>
              <a:gd name="connsiteY1" fmla="*/ 641555 h 656304"/>
              <a:gd name="connsiteX2" fmla="*/ 58994 w 169607"/>
              <a:gd name="connsiteY2" fmla="*/ 656304 h 656304"/>
              <a:gd name="connsiteX3" fmla="*/ 0 w 169607"/>
              <a:gd name="connsiteY3" fmla="*/ 619433 h 656304"/>
              <a:gd name="connsiteX4" fmla="*/ 29497 w 169607"/>
              <a:gd name="connsiteY4" fmla="*/ 553065 h 656304"/>
              <a:gd name="connsiteX5" fmla="*/ 95865 w 169607"/>
              <a:gd name="connsiteY5" fmla="*/ 442452 h 656304"/>
              <a:gd name="connsiteX6" fmla="*/ 125361 w 169607"/>
              <a:gd name="connsiteY6" fmla="*/ 331839 h 656304"/>
              <a:gd name="connsiteX7" fmla="*/ 44245 w 169607"/>
              <a:gd name="connsiteY7" fmla="*/ 243349 h 656304"/>
              <a:gd name="connsiteX8" fmla="*/ 103239 w 169607"/>
              <a:gd name="connsiteY8" fmla="*/ 110613 h 656304"/>
              <a:gd name="connsiteX9" fmla="*/ 169607 w 169607"/>
              <a:gd name="connsiteY9" fmla="*/ 0 h 65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07" h="656304">
                <a:moveTo>
                  <a:pt x="132736" y="582562"/>
                </a:moveTo>
                <a:lnTo>
                  <a:pt x="125361" y="641555"/>
                </a:lnTo>
                <a:lnTo>
                  <a:pt x="58994" y="656304"/>
                </a:lnTo>
                <a:lnTo>
                  <a:pt x="0" y="619433"/>
                </a:lnTo>
                <a:lnTo>
                  <a:pt x="29497" y="553065"/>
                </a:lnTo>
                <a:lnTo>
                  <a:pt x="95865" y="442452"/>
                </a:lnTo>
                <a:lnTo>
                  <a:pt x="125361" y="331839"/>
                </a:lnTo>
                <a:lnTo>
                  <a:pt x="44245" y="243349"/>
                </a:lnTo>
                <a:lnTo>
                  <a:pt x="103239" y="110613"/>
                </a:lnTo>
                <a:lnTo>
                  <a:pt x="169607" y="0"/>
                </a:lnTo>
              </a:path>
            </a:pathLst>
          </a:cu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1">
            <a:extLst>
              <a:ext uri="{FF2B5EF4-FFF2-40B4-BE49-F238E27FC236}">
                <a16:creationId xmlns:a16="http://schemas.microsoft.com/office/drawing/2014/main" xmlns="" id="{0965D149-4812-41ED-B63A-303520E08D54}"/>
              </a:ext>
            </a:extLst>
          </p:cNvPr>
          <p:cNvSpPr/>
          <p:nvPr/>
        </p:nvSpPr>
        <p:spPr>
          <a:xfrm>
            <a:off x="6469811" y="198407"/>
            <a:ext cx="5115465" cy="5883215"/>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a16="http://schemas.microsoft.com/office/drawing/2014/main" xmlns="" id="{8BD91A4B-A256-48D4-8E7B-48221ACA4CE7}"/>
              </a:ext>
            </a:extLst>
          </p:cNvPr>
          <p:cNvSpPr txBox="1"/>
          <p:nvPr/>
        </p:nvSpPr>
        <p:spPr>
          <a:xfrm>
            <a:off x="7123450" y="1066425"/>
            <a:ext cx="671052"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Lyon</a:t>
            </a:r>
          </a:p>
        </p:txBody>
      </p:sp>
      <p:sp>
        <p:nvSpPr>
          <p:cNvPr id="33" name="ZoneTexte 32">
            <a:extLst>
              <a:ext uri="{FF2B5EF4-FFF2-40B4-BE49-F238E27FC236}">
                <a16:creationId xmlns:a16="http://schemas.microsoft.com/office/drawing/2014/main" xmlns="" id="{76A55061-04F8-4193-9DBF-DD8782239E0D}"/>
              </a:ext>
            </a:extLst>
          </p:cNvPr>
          <p:cNvSpPr txBox="1"/>
          <p:nvPr/>
        </p:nvSpPr>
        <p:spPr>
          <a:xfrm>
            <a:off x="9364338" y="1258070"/>
            <a:ext cx="788087"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Aoste</a:t>
            </a:r>
          </a:p>
        </p:txBody>
      </p:sp>
      <p:sp>
        <p:nvSpPr>
          <p:cNvPr id="34" name="ZoneTexte 33">
            <a:extLst>
              <a:ext uri="{FF2B5EF4-FFF2-40B4-BE49-F238E27FC236}">
                <a16:creationId xmlns:a16="http://schemas.microsoft.com/office/drawing/2014/main" xmlns="" id="{0B231DD2-61B0-4F4A-8D9E-06B7D5D75EA7}"/>
              </a:ext>
            </a:extLst>
          </p:cNvPr>
          <p:cNvSpPr txBox="1"/>
          <p:nvPr/>
        </p:nvSpPr>
        <p:spPr>
          <a:xfrm>
            <a:off x="9861750" y="2671961"/>
            <a:ext cx="671052"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Turin</a:t>
            </a:r>
          </a:p>
        </p:txBody>
      </p:sp>
      <p:sp>
        <p:nvSpPr>
          <p:cNvPr id="35" name="ZoneTexte 34">
            <a:extLst>
              <a:ext uri="{FF2B5EF4-FFF2-40B4-BE49-F238E27FC236}">
                <a16:creationId xmlns:a16="http://schemas.microsoft.com/office/drawing/2014/main" xmlns="" id="{BE36A6B7-9F23-4ADD-B681-E1674776E7B5}"/>
              </a:ext>
            </a:extLst>
          </p:cNvPr>
          <p:cNvSpPr txBox="1"/>
          <p:nvPr/>
        </p:nvSpPr>
        <p:spPr>
          <a:xfrm>
            <a:off x="7422095" y="2009673"/>
            <a:ext cx="1059443"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Grenoble</a:t>
            </a:r>
          </a:p>
        </p:txBody>
      </p:sp>
      <p:sp>
        <p:nvSpPr>
          <p:cNvPr id="36" name="ZoneTexte 35">
            <a:extLst>
              <a:ext uri="{FF2B5EF4-FFF2-40B4-BE49-F238E27FC236}">
                <a16:creationId xmlns:a16="http://schemas.microsoft.com/office/drawing/2014/main" xmlns="" id="{6178C96A-344E-48A4-8925-805E90AA8F16}"/>
              </a:ext>
            </a:extLst>
          </p:cNvPr>
          <p:cNvSpPr txBox="1"/>
          <p:nvPr/>
        </p:nvSpPr>
        <p:spPr>
          <a:xfrm>
            <a:off x="7951816" y="2755683"/>
            <a:ext cx="111370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Briançon</a:t>
            </a:r>
          </a:p>
        </p:txBody>
      </p:sp>
      <p:sp>
        <p:nvSpPr>
          <p:cNvPr id="39" name="ZoneTexte 38">
            <a:extLst>
              <a:ext uri="{FF2B5EF4-FFF2-40B4-BE49-F238E27FC236}">
                <a16:creationId xmlns:a16="http://schemas.microsoft.com/office/drawing/2014/main" xmlns="" id="{46104D39-9FE7-40E5-A06D-2A08BA9E74C4}"/>
              </a:ext>
            </a:extLst>
          </p:cNvPr>
          <p:cNvSpPr txBox="1"/>
          <p:nvPr/>
        </p:nvSpPr>
        <p:spPr>
          <a:xfrm>
            <a:off x="7495456" y="4734424"/>
            <a:ext cx="111370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Marseille</a:t>
            </a:r>
          </a:p>
        </p:txBody>
      </p:sp>
      <p:sp>
        <p:nvSpPr>
          <p:cNvPr id="40" name="ZoneTexte 39">
            <a:extLst>
              <a:ext uri="{FF2B5EF4-FFF2-40B4-BE49-F238E27FC236}">
                <a16:creationId xmlns:a16="http://schemas.microsoft.com/office/drawing/2014/main" xmlns="" id="{2A18B1C2-7E02-4737-B803-F9ED1E48A6C5}"/>
              </a:ext>
            </a:extLst>
          </p:cNvPr>
          <p:cNvSpPr txBox="1"/>
          <p:nvPr/>
        </p:nvSpPr>
        <p:spPr>
          <a:xfrm>
            <a:off x="7882514" y="5460239"/>
            <a:ext cx="111370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Toulon</a:t>
            </a:r>
          </a:p>
        </p:txBody>
      </p:sp>
      <p:sp>
        <p:nvSpPr>
          <p:cNvPr id="41" name="ZoneTexte 40">
            <a:extLst>
              <a:ext uri="{FF2B5EF4-FFF2-40B4-BE49-F238E27FC236}">
                <a16:creationId xmlns:a16="http://schemas.microsoft.com/office/drawing/2014/main" xmlns="" id="{DB8A9464-BB7D-4F46-B152-3C3E6519C1DE}"/>
              </a:ext>
            </a:extLst>
          </p:cNvPr>
          <p:cNvSpPr txBox="1"/>
          <p:nvPr/>
        </p:nvSpPr>
        <p:spPr>
          <a:xfrm>
            <a:off x="8957373" y="4402780"/>
            <a:ext cx="63031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Nice</a:t>
            </a:r>
          </a:p>
        </p:txBody>
      </p:sp>
      <p:sp>
        <p:nvSpPr>
          <p:cNvPr id="42" name="ZoneTexte 41">
            <a:extLst>
              <a:ext uri="{FF2B5EF4-FFF2-40B4-BE49-F238E27FC236}">
                <a16:creationId xmlns:a16="http://schemas.microsoft.com/office/drawing/2014/main" xmlns="" id="{C5C08702-9768-4036-ADE5-F508722C14B4}"/>
              </a:ext>
            </a:extLst>
          </p:cNvPr>
          <p:cNvSpPr txBox="1"/>
          <p:nvPr/>
        </p:nvSpPr>
        <p:spPr>
          <a:xfrm>
            <a:off x="9773152" y="4397890"/>
            <a:ext cx="111370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Menton</a:t>
            </a:r>
          </a:p>
        </p:txBody>
      </p:sp>
      <p:sp>
        <p:nvSpPr>
          <p:cNvPr id="43" name="ZoneTexte 42">
            <a:extLst>
              <a:ext uri="{FF2B5EF4-FFF2-40B4-BE49-F238E27FC236}">
                <a16:creationId xmlns:a16="http://schemas.microsoft.com/office/drawing/2014/main" xmlns="" id="{F1932C50-1D6C-40D1-9490-F90321EA7FAE}"/>
              </a:ext>
            </a:extLst>
          </p:cNvPr>
          <p:cNvSpPr txBox="1"/>
          <p:nvPr/>
        </p:nvSpPr>
        <p:spPr>
          <a:xfrm>
            <a:off x="9608952" y="3466360"/>
            <a:ext cx="818004"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Tende</a:t>
            </a:r>
          </a:p>
        </p:txBody>
      </p:sp>
      <p:sp>
        <p:nvSpPr>
          <p:cNvPr id="44" name="ZoneTexte 43">
            <a:extLst>
              <a:ext uri="{FF2B5EF4-FFF2-40B4-BE49-F238E27FC236}">
                <a16:creationId xmlns:a16="http://schemas.microsoft.com/office/drawing/2014/main" xmlns="" id="{7824862B-F142-415B-AB2B-3034B0AE943D}"/>
              </a:ext>
            </a:extLst>
          </p:cNvPr>
          <p:cNvSpPr txBox="1"/>
          <p:nvPr/>
        </p:nvSpPr>
        <p:spPr>
          <a:xfrm>
            <a:off x="10296153" y="3801046"/>
            <a:ext cx="1113706"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Brigue</a:t>
            </a:r>
          </a:p>
        </p:txBody>
      </p:sp>
      <p:sp>
        <p:nvSpPr>
          <p:cNvPr id="45" name="Ellipse 44">
            <a:extLst>
              <a:ext uri="{FF2B5EF4-FFF2-40B4-BE49-F238E27FC236}">
                <a16:creationId xmlns:a16="http://schemas.microsoft.com/office/drawing/2014/main" xmlns="" id="{B1641C8D-0099-4257-A794-4F5E94AB07A5}"/>
              </a:ext>
            </a:extLst>
          </p:cNvPr>
          <p:cNvSpPr/>
          <p:nvPr/>
        </p:nvSpPr>
        <p:spPr>
          <a:xfrm>
            <a:off x="8161699" y="1700842"/>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Ellipse 45">
            <a:extLst>
              <a:ext uri="{FF2B5EF4-FFF2-40B4-BE49-F238E27FC236}">
                <a16:creationId xmlns:a16="http://schemas.microsoft.com/office/drawing/2014/main" xmlns="" id="{03AFFB4E-C407-4547-A57E-F8C600061112}"/>
              </a:ext>
            </a:extLst>
          </p:cNvPr>
          <p:cNvSpPr/>
          <p:nvPr/>
        </p:nvSpPr>
        <p:spPr>
          <a:xfrm>
            <a:off x="8559604" y="1142754"/>
            <a:ext cx="88006" cy="86133"/>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a:extLst>
              <a:ext uri="{FF2B5EF4-FFF2-40B4-BE49-F238E27FC236}">
                <a16:creationId xmlns:a16="http://schemas.microsoft.com/office/drawing/2014/main" xmlns="" id="{F3F22FE8-4C7D-4190-8256-77CFE9399FDC}"/>
              </a:ext>
            </a:extLst>
          </p:cNvPr>
          <p:cNvSpPr txBox="1"/>
          <p:nvPr/>
        </p:nvSpPr>
        <p:spPr>
          <a:xfrm>
            <a:off x="8306524" y="836240"/>
            <a:ext cx="898242"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Annecy</a:t>
            </a:r>
          </a:p>
        </p:txBody>
      </p:sp>
      <p:sp>
        <p:nvSpPr>
          <p:cNvPr id="48" name="ZoneTexte 47">
            <a:extLst>
              <a:ext uri="{FF2B5EF4-FFF2-40B4-BE49-F238E27FC236}">
                <a16:creationId xmlns:a16="http://schemas.microsoft.com/office/drawing/2014/main" xmlns="" id="{501DB602-9917-455D-B247-B71166315A71}"/>
              </a:ext>
            </a:extLst>
          </p:cNvPr>
          <p:cNvSpPr txBox="1"/>
          <p:nvPr/>
        </p:nvSpPr>
        <p:spPr>
          <a:xfrm>
            <a:off x="8187244" y="1587126"/>
            <a:ext cx="1226217" cy="369332"/>
          </a:xfrm>
          <a:prstGeom prst="rect">
            <a:avLst/>
          </a:prstGeom>
          <a:noFill/>
        </p:spPr>
        <p:txBody>
          <a:bodyPr wrap="square" rtlCol="0">
            <a:spAutoFit/>
          </a:bodyPr>
          <a:lstStyle/>
          <a:p>
            <a:r>
              <a:rPr lang="fr-FR" b="1" dirty="0">
                <a:effectLst>
                  <a:outerShdw blurRad="38100" dist="38100" dir="2700000" algn="tl">
                    <a:srgbClr val="000000">
                      <a:alpha val="43137"/>
                    </a:srgbClr>
                  </a:outerShdw>
                </a:effectLst>
              </a:rPr>
              <a:t>Chambéry</a:t>
            </a:r>
          </a:p>
        </p:txBody>
      </p:sp>
      <p:sp>
        <p:nvSpPr>
          <p:cNvPr id="49" name="ZoneTexte 48">
            <a:extLst>
              <a:ext uri="{FF2B5EF4-FFF2-40B4-BE49-F238E27FC236}">
                <a16:creationId xmlns:a16="http://schemas.microsoft.com/office/drawing/2014/main" xmlns="" id="{DCA85301-2D59-4B38-9BC6-2F3BAD914FCF}"/>
              </a:ext>
            </a:extLst>
          </p:cNvPr>
          <p:cNvSpPr txBox="1"/>
          <p:nvPr/>
        </p:nvSpPr>
        <p:spPr>
          <a:xfrm>
            <a:off x="6612350" y="2866050"/>
            <a:ext cx="1214879" cy="461665"/>
          </a:xfrm>
          <a:prstGeom prst="rect">
            <a:avLst/>
          </a:prstGeom>
          <a:noFill/>
        </p:spPr>
        <p:txBody>
          <a:bodyPr wrap="square" rtlCol="0">
            <a:spAutoFit/>
          </a:bodyPr>
          <a:lstStyle/>
          <a:p>
            <a:r>
              <a:rPr lang="fr-FR" sz="2400" b="1" u="sng" dirty="0">
                <a:effectLst>
                  <a:outerShdw blurRad="38100" dist="38100" dir="2700000" algn="tl">
                    <a:srgbClr val="000000">
                      <a:alpha val="43137"/>
                    </a:srgbClr>
                  </a:outerShdw>
                </a:effectLst>
              </a:rPr>
              <a:t>FRANCE</a:t>
            </a:r>
          </a:p>
        </p:txBody>
      </p:sp>
      <p:sp>
        <p:nvSpPr>
          <p:cNvPr id="50" name="ZoneTexte 49">
            <a:extLst>
              <a:ext uri="{FF2B5EF4-FFF2-40B4-BE49-F238E27FC236}">
                <a16:creationId xmlns:a16="http://schemas.microsoft.com/office/drawing/2014/main" xmlns="" id="{3ED17CF8-A555-4C7B-AC82-69D6AEBA4FB1}"/>
              </a:ext>
            </a:extLst>
          </p:cNvPr>
          <p:cNvSpPr txBox="1"/>
          <p:nvPr/>
        </p:nvSpPr>
        <p:spPr>
          <a:xfrm>
            <a:off x="10414031" y="1882273"/>
            <a:ext cx="1214879" cy="461665"/>
          </a:xfrm>
          <a:prstGeom prst="rect">
            <a:avLst/>
          </a:prstGeom>
          <a:noFill/>
        </p:spPr>
        <p:txBody>
          <a:bodyPr wrap="square" rtlCol="0">
            <a:spAutoFit/>
          </a:bodyPr>
          <a:lstStyle/>
          <a:p>
            <a:r>
              <a:rPr lang="fr-FR" sz="2400" b="1" u="sng" dirty="0">
                <a:effectLst>
                  <a:outerShdw blurRad="38100" dist="38100" dir="2700000" algn="tl">
                    <a:srgbClr val="000000">
                      <a:alpha val="43137"/>
                    </a:srgbClr>
                  </a:outerShdw>
                </a:effectLst>
              </a:rPr>
              <a:t>ITALIE</a:t>
            </a:r>
          </a:p>
        </p:txBody>
      </p:sp>
      <p:sp>
        <p:nvSpPr>
          <p:cNvPr id="51" name="ZoneTexte 50">
            <a:extLst>
              <a:ext uri="{FF2B5EF4-FFF2-40B4-BE49-F238E27FC236}">
                <a16:creationId xmlns:a16="http://schemas.microsoft.com/office/drawing/2014/main" xmlns="" id="{33322A3A-0799-4171-84CB-891F28E8E2EE}"/>
              </a:ext>
            </a:extLst>
          </p:cNvPr>
          <p:cNvSpPr txBox="1"/>
          <p:nvPr/>
        </p:nvSpPr>
        <p:spPr>
          <a:xfrm>
            <a:off x="9447370" y="140566"/>
            <a:ext cx="1214879" cy="461665"/>
          </a:xfrm>
          <a:prstGeom prst="rect">
            <a:avLst/>
          </a:prstGeom>
          <a:noFill/>
        </p:spPr>
        <p:txBody>
          <a:bodyPr wrap="square" rtlCol="0">
            <a:spAutoFit/>
          </a:bodyPr>
          <a:lstStyle/>
          <a:p>
            <a:r>
              <a:rPr lang="fr-FR" sz="2400" b="1" u="sng" dirty="0">
                <a:effectLst>
                  <a:outerShdw blurRad="38100" dist="38100" dir="2700000" algn="tl">
                    <a:srgbClr val="000000">
                      <a:alpha val="43137"/>
                    </a:srgbClr>
                  </a:outerShdw>
                </a:effectLst>
              </a:rPr>
              <a:t>SUISSE</a:t>
            </a:r>
          </a:p>
        </p:txBody>
      </p:sp>
      <p:sp>
        <p:nvSpPr>
          <p:cNvPr id="28" name="Forme libre : forme 27">
            <a:extLst>
              <a:ext uri="{FF2B5EF4-FFF2-40B4-BE49-F238E27FC236}">
                <a16:creationId xmlns:a16="http://schemas.microsoft.com/office/drawing/2014/main" xmlns="" id="{1F4CC6CF-5D4C-465D-9F0A-9EE5E114323B}"/>
              </a:ext>
            </a:extLst>
          </p:cNvPr>
          <p:cNvSpPr/>
          <p:nvPr/>
        </p:nvSpPr>
        <p:spPr>
          <a:xfrm>
            <a:off x="9256283" y="544021"/>
            <a:ext cx="2315496" cy="774290"/>
          </a:xfrm>
          <a:custGeom>
            <a:avLst/>
            <a:gdLst>
              <a:gd name="connsiteX0" fmla="*/ 0 w 2315496"/>
              <a:gd name="connsiteY0" fmla="*/ 560438 h 774290"/>
              <a:gd name="connsiteX1" fmla="*/ 88490 w 2315496"/>
              <a:gd name="connsiteY1" fmla="*/ 626806 h 774290"/>
              <a:gd name="connsiteX2" fmla="*/ 199103 w 2315496"/>
              <a:gd name="connsiteY2" fmla="*/ 671051 h 774290"/>
              <a:gd name="connsiteX3" fmla="*/ 235974 w 2315496"/>
              <a:gd name="connsiteY3" fmla="*/ 626806 h 774290"/>
              <a:gd name="connsiteX4" fmla="*/ 287593 w 2315496"/>
              <a:gd name="connsiteY4" fmla="*/ 634180 h 774290"/>
              <a:gd name="connsiteX5" fmla="*/ 317090 w 2315496"/>
              <a:gd name="connsiteY5" fmla="*/ 693174 h 774290"/>
              <a:gd name="connsiteX6" fmla="*/ 420329 w 2315496"/>
              <a:gd name="connsiteY6" fmla="*/ 641554 h 774290"/>
              <a:gd name="connsiteX7" fmla="*/ 508819 w 2315496"/>
              <a:gd name="connsiteY7" fmla="*/ 619432 h 774290"/>
              <a:gd name="connsiteX8" fmla="*/ 612058 w 2315496"/>
              <a:gd name="connsiteY8" fmla="*/ 612058 h 774290"/>
              <a:gd name="connsiteX9" fmla="*/ 671051 w 2315496"/>
              <a:gd name="connsiteY9" fmla="*/ 538316 h 774290"/>
              <a:gd name="connsiteX10" fmla="*/ 752167 w 2315496"/>
              <a:gd name="connsiteY10" fmla="*/ 486696 h 774290"/>
              <a:gd name="connsiteX11" fmla="*/ 833284 w 2315496"/>
              <a:gd name="connsiteY11" fmla="*/ 508819 h 774290"/>
              <a:gd name="connsiteX12" fmla="*/ 980767 w 2315496"/>
              <a:gd name="connsiteY12" fmla="*/ 634180 h 774290"/>
              <a:gd name="connsiteX13" fmla="*/ 1025013 w 2315496"/>
              <a:gd name="connsiteY13" fmla="*/ 685800 h 774290"/>
              <a:gd name="connsiteX14" fmla="*/ 1069258 w 2315496"/>
              <a:gd name="connsiteY14" fmla="*/ 648929 h 774290"/>
              <a:gd name="connsiteX15" fmla="*/ 1194619 w 2315496"/>
              <a:gd name="connsiteY15" fmla="*/ 530942 h 774290"/>
              <a:gd name="connsiteX16" fmla="*/ 1260987 w 2315496"/>
              <a:gd name="connsiteY16" fmla="*/ 464574 h 774290"/>
              <a:gd name="connsiteX17" fmla="*/ 1305232 w 2315496"/>
              <a:gd name="connsiteY17" fmla="*/ 464574 h 774290"/>
              <a:gd name="connsiteX18" fmla="*/ 1349477 w 2315496"/>
              <a:gd name="connsiteY18" fmla="*/ 412954 h 774290"/>
              <a:gd name="connsiteX19" fmla="*/ 1349477 w 2315496"/>
              <a:gd name="connsiteY19" fmla="*/ 353961 h 774290"/>
              <a:gd name="connsiteX20" fmla="*/ 1349477 w 2315496"/>
              <a:gd name="connsiteY20" fmla="*/ 287593 h 774290"/>
              <a:gd name="connsiteX21" fmla="*/ 1297858 w 2315496"/>
              <a:gd name="connsiteY21" fmla="*/ 250722 h 774290"/>
              <a:gd name="connsiteX22" fmla="*/ 1364225 w 2315496"/>
              <a:gd name="connsiteY22" fmla="*/ 162232 h 774290"/>
              <a:gd name="connsiteX23" fmla="*/ 1452716 w 2315496"/>
              <a:gd name="connsiteY23" fmla="*/ 125361 h 774290"/>
              <a:gd name="connsiteX24" fmla="*/ 1496961 w 2315496"/>
              <a:gd name="connsiteY24" fmla="*/ 66367 h 774290"/>
              <a:gd name="connsiteX25" fmla="*/ 1496961 w 2315496"/>
              <a:gd name="connsiteY25" fmla="*/ 66367 h 774290"/>
              <a:gd name="connsiteX26" fmla="*/ 1592825 w 2315496"/>
              <a:gd name="connsiteY26" fmla="*/ 0 h 774290"/>
              <a:gd name="connsiteX27" fmla="*/ 1673942 w 2315496"/>
              <a:gd name="connsiteY27" fmla="*/ 29496 h 774290"/>
              <a:gd name="connsiteX28" fmla="*/ 1703438 w 2315496"/>
              <a:gd name="connsiteY28" fmla="*/ 117987 h 774290"/>
              <a:gd name="connsiteX29" fmla="*/ 1703438 w 2315496"/>
              <a:gd name="connsiteY29" fmla="*/ 280219 h 774290"/>
              <a:gd name="connsiteX30" fmla="*/ 1696064 w 2315496"/>
              <a:gd name="connsiteY30" fmla="*/ 383458 h 774290"/>
              <a:gd name="connsiteX31" fmla="*/ 1673942 w 2315496"/>
              <a:gd name="connsiteY31" fmla="*/ 427703 h 774290"/>
              <a:gd name="connsiteX32" fmla="*/ 1681316 w 2315496"/>
              <a:gd name="connsiteY32" fmla="*/ 486696 h 774290"/>
              <a:gd name="connsiteX33" fmla="*/ 1710813 w 2315496"/>
              <a:gd name="connsiteY33" fmla="*/ 545690 h 774290"/>
              <a:gd name="connsiteX34" fmla="*/ 1777180 w 2315496"/>
              <a:gd name="connsiteY34" fmla="*/ 560438 h 774290"/>
              <a:gd name="connsiteX35" fmla="*/ 1821425 w 2315496"/>
              <a:gd name="connsiteY35" fmla="*/ 560438 h 774290"/>
              <a:gd name="connsiteX36" fmla="*/ 1961535 w 2315496"/>
              <a:gd name="connsiteY36" fmla="*/ 612058 h 774290"/>
              <a:gd name="connsiteX37" fmla="*/ 2042651 w 2315496"/>
              <a:gd name="connsiteY37" fmla="*/ 693174 h 774290"/>
              <a:gd name="connsiteX38" fmla="*/ 2145890 w 2315496"/>
              <a:gd name="connsiteY38" fmla="*/ 707922 h 774290"/>
              <a:gd name="connsiteX39" fmla="*/ 2293374 w 2315496"/>
              <a:gd name="connsiteY39" fmla="*/ 774290 h 774290"/>
              <a:gd name="connsiteX40" fmla="*/ 2315496 w 2315496"/>
              <a:gd name="connsiteY40" fmla="*/ 774290 h 77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5496" h="774290">
                <a:moveTo>
                  <a:pt x="0" y="560438"/>
                </a:moveTo>
                <a:lnTo>
                  <a:pt x="88490" y="626806"/>
                </a:lnTo>
                <a:lnTo>
                  <a:pt x="199103" y="671051"/>
                </a:lnTo>
                <a:lnTo>
                  <a:pt x="235974" y="626806"/>
                </a:lnTo>
                <a:lnTo>
                  <a:pt x="287593" y="634180"/>
                </a:lnTo>
                <a:lnTo>
                  <a:pt x="317090" y="693174"/>
                </a:lnTo>
                <a:lnTo>
                  <a:pt x="420329" y="641554"/>
                </a:lnTo>
                <a:lnTo>
                  <a:pt x="508819" y="619432"/>
                </a:lnTo>
                <a:lnTo>
                  <a:pt x="612058" y="612058"/>
                </a:lnTo>
                <a:lnTo>
                  <a:pt x="671051" y="538316"/>
                </a:lnTo>
                <a:lnTo>
                  <a:pt x="752167" y="486696"/>
                </a:lnTo>
                <a:lnTo>
                  <a:pt x="833284" y="508819"/>
                </a:lnTo>
                <a:lnTo>
                  <a:pt x="980767" y="634180"/>
                </a:lnTo>
                <a:lnTo>
                  <a:pt x="1025013" y="685800"/>
                </a:lnTo>
                <a:lnTo>
                  <a:pt x="1069258" y="648929"/>
                </a:lnTo>
                <a:lnTo>
                  <a:pt x="1194619" y="530942"/>
                </a:lnTo>
                <a:lnTo>
                  <a:pt x="1260987" y="464574"/>
                </a:lnTo>
                <a:lnTo>
                  <a:pt x="1305232" y="464574"/>
                </a:lnTo>
                <a:lnTo>
                  <a:pt x="1349477" y="412954"/>
                </a:lnTo>
                <a:lnTo>
                  <a:pt x="1349477" y="353961"/>
                </a:lnTo>
                <a:lnTo>
                  <a:pt x="1349477" y="287593"/>
                </a:lnTo>
                <a:lnTo>
                  <a:pt x="1297858" y="250722"/>
                </a:lnTo>
                <a:lnTo>
                  <a:pt x="1364225" y="162232"/>
                </a:lnTo>
                <a:lnTo>
                  <a:pt x="1452716" y="125361"/>
                </a:lnTo>
                <a:lnTo>
                  <a:pt x="1496961" y="66367"/>
                </a:lnTo>
                <a:lnTo>
                  <a:pt x="1496961" y="66367"/>
                </a:lnTo>
                <a:lnTo>
                  <a:pt x="1592825" y="0"/>
                </a:lnTo>
                <a:lnTo>
                  <a:pt x="1673942" y="29496"/>
                </a:lnTo>
                <a:lnTo>
                  <a:pt x="1703438" y="117987"/>
                </a:lnTo>
                <a:lnTo>
                  <a:pt x="1703438" y="280219"/>
                </a:lnTo>
                <a:lnTo>
                  <a:pt x="1696064" y="383458"/>
                </a:lnTo>
                <a:lnTo>
                  <a:pt x="1673942" y="427703"/>
                </a:lnTo>
                <a:lnTo>
                  <a:pt x="1681316" y="486696"/>
                </a:lnTo>
                <a:lnTo>
                  <a:pt x="1710813" y="545690"/>
                </a:lnTo>
                <a:lnTo>
                  <a:pt x="1777180" y="560438"/>
                </a:lnTo>
                <a:lnTo>
                  <a:pt x="1821425" y="560438"/>
                </a:lnTo>
                <a:lnTo>
                  <a:pt x="1961535" y="612058"/>
                </a:lnTo>
                <a:lnTo>
                  <a:pt x="2042651" y="693174"/>
                </a:lnTo>
                <a:lnTo>
                  <a:pt x="2145890" y="707922"/>
                </a:lnTo>
                <a:lnTo>
                  <a:pt x="2293374" y="774290"/>
                </a:lnTo>
                <a:lnTo>
                  <a:pt x="2315496" y="774290"/>
                </a:lnTo>
              </a:path>
            </a:pathLst>
          </a:cu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ZoneTexte 29">
            <a:extLst>
              <a:ext uri="{FF2B5EF4-FFF2-40B4-BE49-F238E27FC236}">
                <a16:creationId xmlns:a16="http://schemas.microsoft.com/office/drawing/2014/main" xmlns="" id="{39F2895A-24AD-4315-8671-D33A64CE6677}"/>
              </a:ext>
            </a:extLst>
          </p:cNvPr>
          <p:cNvSpPr txBox="1"/>
          <p:nvPr/>
        </p:nvSpPr>
        <p:spPr>
          <a:xfrm>
            <a:off x="9374527" y="5028193"/>
            <a:ext cx="1950165" cy="830997"/>
          </a:xfrm>
          <a:prstGeom prst="rect">
            <a:avLst/>
          </a:prstGeom>
          <a:noFill/>
        </p:spPr>
        <p:txBody>
          <a:bodyPr wrap="square" rtlCol="0">
            <a:spAutoFit/>
          </a:bodyPr>
          <a:lstStyle/>
          <a:p>
            <a:pPr algn="r"/>
            <a:r>
              <a:rPr lang="fr-FR" sz="2400" i="1" dirty="0">
                <a:solidFill>
                  <a:schemeClr val="bg1">
                    <a:lumMod val="50000"/>
                  </a:schemeClr>
                </a:solidFill>
              </a:rPr>
              <a:t>Mer Méditerranée</a:t>
            </a:r>
          </a:p>
        </p:txBody>
      </p:sp>
      <p:cxnSp>
        <p:nvCxnSpPr>
          <p:cNvPr id="7169" name="Connecteur droit 7168">
            <a:extLst>
              <a:ext uri="{FF2B5EF4-FFF2-40B4-BE49-F238E27FC236}">
                <a16:creationId xmlns:a16="http://schemas.microsoft.com/office/drawing/2014/main" xmlns="" id="{A451F45C-B289-47CC-9990-9A3C97B8A02F}"/>
              </a:ext>
            </a:extLst>
          </p:cNvPr>
          <p:cNvCxnSpPr>
            <a:cxnSpLocks/>
          </p:cNvCxnSpPr>
          <p:nvPr/>
        </p:nvCxnSpPr>
        <p:spPr>
          <a:xfrm>
            <a:off x="6548438" y="6383950"/>
            <a:ext cx="352635" cy="0"/>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xmlns="" id="{AC148440-BEC8-45BF-B111-84C7256464D8}"/>
              </a:ext>
            </a:extLst>
          </p:cNvPr>
          <p:cNvCxnSpPr>
            <a:cxnSpLocks/>
          </p:cNvCxnSpPr>
          <p:nvPr/>
        </p:nvCxnSpPr>
        <p:spPr>
          <a:xfrm>
            <a:off x="8837414" y="6375096"/>
            <a:ext cx="397424" cy="0"/>
          </a:xfrm>
          <a:prstGeom prst="line">
            <a:avLst/>
          </a:prstGeom>
          <a:ln w="57150">
            <a:solidFill>
              <a:srgbClr val="C00000"/>
            </a:solidFill>
            <a:prstDash val="sysDot"/>
          </a:ln>
        </p:spPr>
        <p:style>
          <a:lnRef idx="1">
            <a:schemeClr val="accent1"/>
          </a:lnRef>
          <a:fillRef idx="0">
            <a:schemeClr val="accent1"/>
          </a:fillRef>
          <a:effectRef idx="0">
            <a:schemeClr val="accent1"/>
          </a:effectRef>
          <a:fontRef idx="minor">
            <a:schemeClr val="tx1"/>
          </a:fontRef>
        </p:style>
      </p:cxnSp>
      <p:sp>
        <p:nvSpPr>
          <p:cNvPr id="7171" name="ZoneTexte 7170">
            <a:extLst>
              <a:ext uri="{FF2B5EF4-FFF2-40B4-BE49-F238E27FC236}">
                <a16:creationId xmlns:a16="http://schemas.microsoft.com/office/drawing/2014/main" xmlns="" id="{8434B726-1AF1-48CE-8D3B-16A7F93470F6}"/>
              </a:ext>
            </a:extLst>
          </p:cNvPr>
          <p:cNvSpPr txBox="1"/>
          <p:nvPr/>
        </p:nvSpPr>
        <p:spPr>
          <a:xfrm>
            <a:off x="6924280" y="6190553"/>
            <a:ext cx="2022664" cy="338554"/>
          </a:xfrm>
          <a:prstGeom prst="rect">
            <a:avLst/>
          </a:prstGeom>
          <a:noFill/>
        </p:spPr>
        <p:txBody>
          <a:bodyPr wrap="square" rtlCol="0">
            <a:spAutoFit/>
          </a:bodyPr>
          <a:lstStyle/>
          <a:p>
            <a:r>
              <a:rPr lang="fr-FR" sz="1600" b="1" dirty="0">
                <a:effectLst>
                  <a:outerShdw blurRad="38100" dist="38100" dir="2700000" algn="tl">
                    <a:srgbClr val="000000">
                      <a:alpha val="43137"/>
                    </a:srgbClr>
                  </a:outerShdw>
                </a:effectLst>
              </a:rPr>
              <a:t>Frontières en 1860</a:t>
            </a:r>
          </a:p>
        </p:txBody>
      </p:sp>
      <p:sp>
        <p:nvSpPr>
          <p:cNvPr id="59" name="ZoneTexte 58">
            <a:extLst>
              <a:ext uri="{FF2B5EF4-FFF2-40B4-BE49-F238E27FC236}">
                <a16:creationId xmlns:a16="http://schemas.microsoft.com/office/drawing/2014/main" xmlns="" id="{DF67C1F8-C72A-4F5C-B596-87480DF8DE42}"/>
              </a:ext>
            </a:extLst>
          </p:cNvPr>
          <p:cNvSpPr txBox="1"/>
          <p:nvPr/>
        </p:nvSpPr>
        <p:spPr>
          <a:xfrm>
            <a:off x="9316850" y="6186054"/>
            <a:ext cx="3140015" cy="338554"/>
          </a:xfrm>
          <a:prstGeom prst="rect">
            <a:avLst/>
          </a:prstGeom>
          <a:noFill/>
        </p:spPr>
        <p:txBody>
          <a:bodyPr wrap="square" rtlCol="0">
            <a:spAutoFit/>
          </a:bodyPr>
          <a:lstStyle/>
          <a:p>
            <a:r>
              <a:rPr lang="fr-FR" sz="1600" b="1" dirty="0">
                <a:effectLst>
                  <a:outerShdw blurRad="38100" dist="38100" dir="2700000" algn="tl">
                    <a:srgbClr val="000000">
                      <a:alpha val="43137"/>
                    </a:srgbClr>
                  </a:outerShdw>
                </a:effectLst>
              </a:rPr>
              <a:t>Territoires acquis en 1947</a:t>
            </a:r>
          </a:p>
        </p:txBody>
      </p:sp>
      <p:pic>
        <p:nvPicPr>
          <p:cNvPr id="7175" name="Picture 6" descr="RÃ©sultat de recherche d'images pour &quot;emblÃ¨me savoie en 1860&quot;">
            <a:extLst>
              <a:ext uri="{FF2B5EF4-FFF2-40B4-BE49-F238E27FC236}">
                <a16:creationId xmlns:a16="http://schemas.microsoft.com/office/drawing/2014/main" xmlns="" id="{1996F8EA-CBE0-4300-94D3-0943495A052A}"/>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956839" y="1547750"/>
            <a:ext cx="1372543" cy="1509902"/>
          </a:xfrm>
          <a:prstGeom prst="rect">
            <a:avLst/>
          </a:prstGeom>
          <a:noFill/>
          <a:extLst>
            <a:ext uri="{909E8E84-426E-40DD-AFC4-6F175D3DCCD1}">
              <a14:hiddenFill xmlns:a14="http://schemas.microsoft.com/office/drawing/2010/main" xmlns="">
                <a:solidFill>
                  <a:srgbClr val="FFFFFF"/>
                </a:solidFill>
              </a14:hiddenFill>
            </a:ext>
          </a:extLst>
        </p:spPr>
      </p:pic>
      <p:pic>
        <p:nvPicPr>
          <p:cNvPr id="7176" name="Picture 8" descr="RÃ©sultat de recherche d'images pour &quot;emblÃ¨me niceen 1860&quot;">
            <a:extLst>
              <a:ext uri="{FF2B5EF4-FFF2-40B4-BE49-F238E27FC236}">
                <a16:creationId xmlns:a16="http://schemas.microsoft.com/office/drawing/2014/main" xmlns="" id="{005CE466-8EBD-4938-8A74-1329F20E278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5009067" y="3320732"/>
            <a:ext cx="1372638" cy="1509902"/>
          </a:xfrm>
          <a:prstGeom prst="rect">
            <a:avLst/>
          </a:prstGeom>
          <a:noFill/>
          <a:extLst>
            <a:ext uri="{909E8E84-426E-40DD-AFC4-6F175D3DCCD1}">
              <a14:hiddenFill xmlns:a14="http://schemas.microsoft.com/office/drawing/2010/main" xmlns="">
                <a:solidFill>
                  <a:srgbClr val="FFFFFF"/>
                </a:solidFill>
              </a14:hiddenFill>
            </a:ext>
          </a:extLst>
        </p:spPr>
      </p:pic>
      <p:pic>
        <p:nvPicPr>
          <p:cNvPr id="64" name="Picture 4" descr="Drapeau">
            <a:extLst>
              <a:ext uri="{FF2B5EF4-FFF2-40B4-BE49-F238E27FC236}">
                <a16:creationId xmlns:a16="http://schemas.microsoft.com/office/drawing/2014/main" xmlns="" id="{E4EE78D4-AF28-4291-96D5-99294229F1FA}"/>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0638440" y="2355579"/>
            <a:ext cx="616412" cy="410941"/>
          </a:xfrm>
          <a:prstGeom prst="rect">
            <a:avLst/>
          </a:prstGeom>
          <a:noFill/>
          <a:extLst>
            <a:ext uri="{909E8E84-426E-40DD-AFC4-6F175D3DCCD1}">
              <a14:hiddenFill xmlns:a14="http://schemas.microsoft.com/office/drawing/2010/main" xmlns="">
                <a:solidFill>
                  <a:srgbClr val="FFFFFF"/>
                </a:solidFill>
              </a14:hiddenFill>
            </a:ext>
          </a:extLst>
        </p:spPr>
      </p:pic>
      <p:grpSp>
        <p:nvGrpSpPr>
          <p:cNvPr id="65" name="Groupe 64">
            <a:extLst>
              <a:ext uri="{FF2B5EF4-FFF2-40B4-BE49-F238E27FC236}">
                <a16:creationId xmlns:a16="http://schemas.microsoft.com/office/drawing/2014/main" xmlns="" id="{5B6605FD-25FE-4A11-9809-6420C230BC42}"/>
              </a:ext>
            </a:extLst>
          </p:cNvPr>
          <p:cNvGrpSpPr/>
          <p:nvPr/>
        </p:nvGrpSpPr>
        <p:grpSpPr>
          <a:xfrm>
            <a:off x="6896491" y="3327715"/>
            <a:ext cx="636750" cy="454400"/>
            <a:chOff x="1453832" y="631767"/>
            <a:chExt cx="6019107" cy="4012738"/>
          </a:xfrm>
        </p:grpSpPr>
        <p:pic>
          <p:nvPicPr>
            <p:cNvPr id="66" name="Picture 10" descr="RÃ©sultat de recherche d'images pour &quot;drapeau franÃ§ais&quot;">
              <a:extLst>
                <a:ext uri="{FF2B5EF4-FFF2-40B4-BE49-F238E27FC236}">
                  <a16:creationId xmlns:a16="http://schemas.microsoft.com/office/drawing/2014/main" xmlns="" id="{7CF64052-FF2E-4739-825E-EDEE91ED32E5}"/>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67" name="Picture 12" descr="RÃ©sultat de recherche d'images pour &quot;drapeau franÃ§ais IIe empire&quot;">
              <a:extLst>
                <a:ext uri="{FF2B5EF4-FFF2-40B4-BE49-F238E27FC236}">
                  <a16:creationId xmlns:a16="http://schemas.microsoft.com/office/drawing/2014/main" xmlns="" id="{53FC83FB-238C-451F-8D7C-C8235961C1AB}"/>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7178" name="Picture 10" descr="RÃ©sultat de recherche d'images pour &quot;drapeau suisse&quot;">
            <a:extLst>
              <a:ext uri="{FF2B5EF4-FFF2-40B4-BE49-F238E27FC236}">
                <a16:creationId xmlns:a16="http://schemas.microsoft.com/office/drawing/2014/main" xmlns="" id="{6723E05E-BEE4-4C84-A8DE-414B1B0D33A3}"/>
              </a:ext>
            </a:extLst>
          </p:cNvPr>
          <p:cNvPicPr>
            <a:picLocks noChangeAspect="1" noChangeArrowheads="1"/>
          </p:cNvPicPr>
          <p:nvPr/>
        </p:nvPicPr>
        <p:blipFill>
          <a:blip r:embed="rId7">
            <a:extLst>
              <a:ext uri="{28A0092B-C50C-407E-A947-70E740481C1C}">
                <a14:useLocalDpi xmlns:a14="http://schemas.microsoft.com/office/drawing/2010/main" xmlns="" val="0"/>
              </a:ext>
            </a:extLst>
          </a:blip>
          <a:srcRect/>
          <a:stretch>
            <a:fillRect/>
          </a:stretch>
        </p:blipFill>
        <p:spPr bwMode="auto">
          <a:xfrm>
            <a:off x="9721245" y="558391"/>
            <a:ext cx="586808" cy="391205"/>
          </a:xfrm>
          <a:prstGeom prst="rect">
            <a:avLst/>
          </a:prstGeom>
          <a:noFill/>
          <a:extLst>
            <a:ext uri="{909E8E84-426E-40DD-AFC4-6F175D3DCCD1}">
              <a14:hiddenFill xmlns:a14="http://schemas.microsoft.com/office/drawing/2010/main" xmlns="">
                <a:solidFill>
                  <a:srgbClr val="FFFFFF"/>
                </a:solidFill>
              </a14:hiddenFill>
            </a:ext>
          </a:extLst>
        </p:spPr>
      </p:pic>
      <p:sp>
        <p:nvSpPr>
          <p:cNvPr id="7177" name="ZoneTexte 7176">
            <a:extLst>
              <a:ext uri="{FF2B5EF4-FFF2-40B4-BE49-F238E27FC236}">
                <a16:creationId xmlns:a16="http://schemas.microsoft.com/office/drawing/2014/main" xmlns="" id="{5C8B3F79-131F-4409-ACD7-E52C3ED51BFB}"/>
              </a:ext>
            </a:extLst>
          </p:cNvPr>
          <p:cNvSpPr txBox="1"/>
          <p:nvPr/>
        </p:nvSpPr>
        <p:spPr>
          <a:xfrm>
            <a:off x="258792" y="198176"/>
            <a:ext cx="5997824" cy="1077218"/>
          </a:xfrm>
          <a:prstGeom prst="rect">
            <a:avLst/>
          </a:prstGeom>
          <a:noFill/>
        </p:spPr>
        <p:txBody>
          <a:bodyPr wrap="square" rtlCol="0">
            <a:spAutoFit/>
          </a:bodyPr>
          <a:lstStyle/>
          <a:p>
            <a:pPr algn="ctr"/>
            <a:r>
              <a:rPr lang="fr-FR" sz="3200" b="1" dirty="0">
                <a:ln w="22225">
                  <a:solidFill>
                    <a:schemeClr val="accent2"/>
                  </a:solidFill>
                  <a:prstDash val="solid"/>
                </a:ln>
                <a:solidFill>
                  <a:schemeClr val="accent2">
                    <a:lumMod val="40000"/>
                    <a:lumOff val="60000"/>
                  </a:schemeClr>
                </a:solidFill>
              </a:rPr>
              <a:t>Le rattachement de Nice et de la Savoie à la France en 1860</a:t>
            </a:r>
          </a:p>
        </p:txBody>
      </p:sp>
      <p:sp>
        <p:nvSpPr>
          <p:cNvPr id="14" name="ZoneTexte 13">
            <a:extLst>
              <a:ext uri="{FF2B5EF4-FFF2-40B4-BE49-F238E27FC236}">
                <a16:creationId xmlns:a16="http://schemas.microsoft.com/office/drawing/2014/main" xmlns="" id="{A311709E-5871-4724-8A2F-BD292257033F}"/>
              </a:ext>
            </a:extLst>
          </p:cNvPr>
          <p:cNvSpPr txBox="1"/>
          <p:nvPr/>
        </p:nvSpPr>
        <p:spPr>
          <a:xfrm>
            <a:off x="7341978" y="4062764"/>
            <a:ext cx="1639442" cy="369332"/>
          </a:xfrm>
          <a:prstGeom prst="rect">
            <a:avLst/>
          </a:prstGeom>
          <a:noFill/>
        </p:spPr>
        <p:txBody>
          <a:bodyPr wrap="square" rtlCol="0">
            <a:spAutoFit/>
          </a:bodyPr>
          <a:lstStyle/>
          <a:p>
            <a:r>
              <a:rPr lang="fr-FR" i="1" dirty="0">
                <a:solidFill>
                  <a:schemeClr val="bg1">
                    <a:lumMod val="65000"/>
                  </a:schemeClr>
                </a:solidFill>
              </a:rPr>
              <a:t>Durance</a:t>
            </a:r>
          </a:p>
        </p:txBody>
      </p:sp>
      <p:sp>
        <p:nvSpPr>
          <p:cNvPr id="58" name="ZoneTexte 57">
            <a:extLst>
              <a:ext uri="{FF2B5EF4-FFF2-40B4-BE49-F238E27FC236}">
                <a16:creationId xmlns:a16="http://schemas.microsoft.com/office/drawing/2014/main" xmlns="" id="{A8318BAF-6025-4A61-9547-F10661B7D355}"/>
              </a:ext>
            </a:extLst>
          </p:cNvPr>
          <p:cNvSpPr txBox="1"/>
          <p:nvPr/>
        </p:nvSpPr>
        <p:spPr>
          <a:xfrm rot="18920332">
            <a:off x="6403273" y="4092350"/>
            <a:ext cx="821493" cy="369332"/>
          </a:xfrm>
          <a:prstGeom prst="rect">
            <a:avLst/>
          </a:prstGeom>
          <a:noFill/>
        </p:spPr>
        <p:txBody>
          <a:bodyPr wrap="square" rtlCol="0">
            <a:spAutoFit/>
          </a:bodyPr>
          <a:lstStyle/>
          <a:p>
            <a:r>
              <a:rPr lang="fr-FR" i="1" dirty="0">
                <a:solidFill>
                  <a:schemeClr val="bg1">
                    <a:lumMod val="65000"/>
                  </a:schemeClr>
                </a:solidFill>
              </a:rPr>
              <a:t>Rhône</a:t>
            </a:r>
          </a:p>
        </p:txBody>
      </p:sp>
      <p:graphicFrame>
        <p:nvGraphicFramePr>
          <p:cNvPr id="25" name="Tableau 24">
            <a:extLst>
              <a:ext uri="{FF2B5EF4-FFF2-40B4-BE49-F238E27FC236}">
                <a16:creationId xmlns:a16="http://schemas.microsoft.com/office/drawing/2014/main" xmlns="" id="{CFB13B82-11B8-478C-9C3D-1ADA16644CF4}"/>
              </a:ext>
            </a:extLst>
          </p:cNvPr>
          <p:cNvGraphicFramePr>
            <a:graphicFrameLocks noGrp="1"/>
          </p:cNvGraphicFramePr>
          <p:nvPr>
            <p:extLst/>
          </p:nvPr>
        </p:nvGraphicFramePr>
        <p:xfrm>
          <a:off x="298029" y="1859595"/>
          <a:ext cx="4518381" cy="4663440"/>
        </p:xfrm>
        <a:graphic>
          <a:graphicData uri="http://schemas.openxmlformats.org/drawingml/2006/table">
            <a:tbl>
              <a:tblPr firstRow="1" bandRow="1">
                <a:tableStyleId>{69CF1AB2-1976-4502-BF36-3FF5EA218861}</a:tableStyleId>
              </a:tblPr>
              <a:tblGrid>
                <a:gridCol w="1444144">
                  <a:extLst>
                    <a:ext uri="{9D8B030D-6E8A-4147-A177-3AD203B41FA5}">
                      <a16:colId xmlns:a16="http://schemas.microsoft.com/office/drawing/2014/main" xmlns="" val="3972263980"/>
                    </a:ext>
                  </a:extLst>
                </a:gridCol>
                <a:gridCol w="3074237">
                  <a:extLst>
                    <a:ext uri="{9D8B030D-6E8A-4147-A177-3AD203B41FA5}">
                      <a16:colId xmlns:a16="http://schemas.microsoft.com/office/drawing/2014/main" xmlns="" val="3350932241"/>
                    </a:ext>
                  </a:extLst>
                </a:gridCol>
              </a:tblGrid>
              <a:tr h="413623">
                <a:tc>
                  <a:txBody>
                    <a:bodyPr/>
                    <a:lstStyle/>
                    <a:p>
                      <a:r>
                        <a:rPr lang="fr-FR" sz="1800" b="1" kern="1200" dirty="0">
                          <a:solidFill>
                            <a:schemeClr val="dk1"/>
                          </a:solidFill>
                          <a:effectLst>
                            <a:outerShdw blurRad="38100" dist="38100" dir="2700000" algn="tl">
                              <a:srgbClr val="000000">
                                <a:alpha val="43137"/>
                              </a:srgbClr>
                            </a:outerShdw>
                          </a:effectLst>
                          <a:latin typeface="+mn-lt"/>
                          <a:ea typeface="+mn-ea"/>
                          <a:cs typeface="+mn-cs"/>
                        </a:rPr>
                        <a:t>21 et 22 juillet 1858</a:t>
                      </a:r>
                      <a:endParaRPr lang="fr-FR" b="1" dirty="0">
                        <a:effectLst>
                          <a:outerShdw blurRad="38100" dist="38100" dir="2700000" algn="tl">
                            <a:srgbClr val="000000">
                              <a:alpha val="43137"/>
                            </a:srgbClr>
                          </a:outerShdw>
                        </a:effectLst>
                      </a:endParaRPr>
                    </a:p>
                  </a:txBody>
                  <a:tcPr/>
                </a:tc>
                <a:tc>
                  <a:txBody>
                    <a:bodyPr/>
                    <a:lstStyle/>
                    <a:p>
                      <a:pPr algn="just"/>
                      <a:r>
                        <a:rPr lang="fr-FR" dirty="0"/>
                        <a:t>Entrevue secrète de Plombières entre Cavour et Napoléon III. </a:t>
                      </a:r>
                    </a:p>
                  </a:txBody>
                  <a:tcPr/>
                </a:tc>
                <a:extLst>
                  <a:ext uri="{0D108BD9-81ED-4DB2-BD59-A6C34878D82A}">
                    <a16:rowId xmlns:a16="http://schemas.microsoft.com/office/drawing/2014/main" xmlns="" val="363612849"/>
                  </a:ext>
                </a:extLst>
              </a:tr>
              <a:tr h="370840">
                <a:tc>
                  <a:txBody>
                    <a:bodyPr/>
                    <a:lstStyle/>
                    <a:p>
                      <a:r>
                        <a:rPr lang="fr-FR" b="1" dirty="0">
                          <a:effectLst>
                            <a:outerShdw blurRad="38100" dist="38100" dir="2700000" algn="tl">
                              <a:srgbClr val="000000">
                                <a:alpha val="43137"/>
                              </a:srgbClr>
                            </a:outerShdw>
                          </a:effectLst>
                        </a:rPr>
                        <a:t>24 mars 1860 </a:t>
                      </a:r>
                    </a:p>
                  </a:txBody>
                  <a:tcPr/>
                </a:tc>
                <a:tc>
                  <a:txBody>
                    <a:bodyPr/>
                    <a:lstStyle/>
                    <a:p>
                      <a:r>
                        <a:rPr lang="fr-FR" dirty="0"/>
                        <a:t>Traité de Turin</a:t>
                      </a:r>
                    </a:p>
                  </a:txBody>
                  <a:tcPr/>
                </a:tc>
                <a:extLst>
                  <a:ext uri="{0D108BD9-81ED-4DB2-BD59-A6C34878D82A}">
                    <a16:rowId xmlns:a16="http://schemas.microsoft.com/office/drawing/2014/main" xmlns="" val="517374917"/>
                  </a:ext>
                </a:extLst>
              </a:tr>
              <a:tr h="370840">
                <a:tc>
                  <a:txBody>
                    <a:bodyPr/>
                    <a:lstStyle/>
                    <a:p>
                      <a:r>
                        <a:rPr lang="fr-FR" sz="1800" b="1" kern="1200" dirty="0">
                          <a:solidFill>
                            <a:schemeClr val="dk1"/>
                          </a:solidFill>
                          <a:effectLst>
                            <a:outerShdw blurRad="38100" dist="38100" dir="2700000" algn="tl">
                              <a:srgbClr val="000000">
                                <a:alpha val="43137"/>
                              </a:srgbClr>
                            </a:outerShdw>
                          </a:effectLst>
                          <a:latin typeface="+mn-lt"/>
                          <a:ea typeface="+mn-ea"/>
                          <a:cs typeface="+mn-cs"/>
                        </a:rPr>
                        <a:t>15 et 16 avril 1860</a:t>
                      </a:r>
                      <a:endParaRPr lang="fr-FR" b="1" dirty="0">
                        <a:effectLst>
                          <a:outerShdw blurRad="38100" dist="38100" dir="2700000" algn="tl">
                            <a:srgbClr val="000000">
                              <a:alpha val="43137"/>
                            </a:srgbClr>
                          </a:outerShdw>
                        </a:effectLst>
                      </a:endParaRPr>
                    </a:p>
                  </a:txBody>
                  <a:tcPr/>
                </a:tc>
                <a:tc>
                  <a:txBody>
                    <a:bodyPr/>
                    <a:lstStyle/>
                    <a:p>
                      <a:r>
                        <a:rPr lang="fr-FR" dirty="0"/>
                        <a:t>Plébiscite dans le comté de Nice pour son rattachement</a:t>
                      </a:r>
                    </a:p>
                  </a:txBody>
                  <a:tcPr/>
                </a:tc>
                <a:extLst>
                  <a:ext uri="{0D108BD9-81ED-4DB2-BD59-A6C34878D82A}">
                    <a16:rowId xmlns:a16="http://schemas.microsoft.com/office/drawing/2014/main" xmlns="" val="1038792485"/>
                  </a:ext>
                </a:extLst>
              </a:tr>
              <a:tr h="370840">
                <a:tc>
                  <a:txBody>
                    <a:bodyPr/>
                    <a:lstStyle/>
                    <a:p>
                      <a:r>
                        <a:rPr lang="fr-FR" sz="1800" b="1" kern="1200" dirty="0">
                          <a:solidFill>
                            <a:schemeClr val="dk1"/>
                          </a:solidFill>
                          <a:effectLst>
                            <a:outerShdw blurRad="38100" dist="38100" dir="2700000" algn="tl">
                              <a:srgbClr val="000000">
                                <a:alpha val="43137"/>
                              </a:srgbClr>
                            </a:outerShdw>
                          </a:effectLst>
                          <a:latin typeface="+mn-lt"/>
                          <a:ea typeface="+mn-ea"/>
                          <a:cs typeface="+mn-cs"/>
                        </a:rPr>
                        <a:t>22 et 23 avril 1860</a:t>
                      </a:r>
                      <a:endParaRPr lang="fr-FR" b="1" dirty="0">
                        <a:effectLst>
                          <a:outerShdw blurRad="38100" dist="38100" dir="2700000" algn="tl">
                            <a:srgbClr val="000000">
                              <a:alpha val="43137"/>
                            </a:srgbClr>
                          </a:outerShdw>
                        </a:effectLst>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t>Plébiscite en Savoie pour son rattachement</a:t>
                      </a:r>
                    </a:p>
                  </a:txBody>
                  <a:tcPr/>
                </a:tc>
                <a:extLst>
                  <a:ext uri="{0D108BD9-81ED-4DB2-BD59-A6C34878D82A}">
                    <a16:rowId xmlns:a16="http://schemas.microsoft.com/office/drawing/2014/main" xmlns="" val="2738301578"/>
                  </a:ext>
                </a:extLst>
              </a:tr>
              <a:tr h="370840">
                <a:tc>
                  <a:txBody>
                    <a:bodyPr/>
                    <a:lstStyle/>
                    <a:p>
                      <a:r>
                        <a:rPr lang="fr-FR" b="1" dirty="0">
                          <a:effectLst>
                            <a:outerShdw blurRad="38100" dist="38100" dir="2700000" algn="tl">
                              <a:srgbClr val="000000">
                                <a:alpha val="43137"/>
                              </a:srgbClr>
                            </a:outerShdw>
                          </a:effectLst>
                        </a:rPr>
                        <a:t>14 juin 1860 </a:t>
                      </a:r>
                    </a:p>
                  </a:txBody>
                  <a:tcPr/>
                </a:tc>
                <a:tc>
                  <a:txBody>
                    <a:bodyPr/>
                    <a:lstStyle/>
                    <a:p>
                      <a:r>
                        <a:rPr lang="fr-FR" dirty="0"/>
                        <a:t>Passation de pouvoirs entre l’Italie et la France</a:t>
                      </a:r>
                    </a:p>
                  </a:txBody>
                  <a:tcPr/>
                </a:tc>
                <a:extLst>
                  <a:ext uri="{0D108BD9-81ED-4DB2-BD59-A6C34878D82A}">
                    <a16:rowId xmlns:a16="http://schemas.microsoft.com/office/drawing/2014/main" xmlns="" val="395114234"/>
                  </a:ext>
                </a:extLst>
              </a:tr>
              <a:tr h="370840">
                <a:tc>
                  <a:txBody>
                    <a:bodyPr/>
                    <a:lstStyle/>
                    <a:p>
                      <a:r>
                        <a:rPr lang="fr-FR" b="1" dirty="0">
                          <a:effectLst>
                            <a:outerShdw blurRad="38100" dist="38100" dir="2700000" algn="tl">
                              <a:srgbClr val="000000">
                                <a:alpha val="43137"/>
                              </a:srgbClr>
                            </a:outerShdw>
                          </a:effectLst>
                        </a:rPr>
                        <a:t>Fin aout-début septembre 1860 </a:t>
                      </a:r>
                    </a:p>
                  </a:txBody>
                  <a:tcPr/>
                </a:tc>
                <a:tc>
                  <a:txBody>
                    <a:bodyPr/>
                    <a:lstStyle/>
                    <a:p>
                      <a:r>
                        <a:rPr lang="fr-FR" sz="1800" kern="1200" dirty="0">
                          <a:solidFill>
                            <a:schemeClr val="dk1"/>
                          </a:solidFill>
                          <a:effectLst/>
                          <a:latin typeface="+mn-lt"/>
                          <a:ea typeface="+mn-ea"/>
                          <a:cs typeface="+mn-cs"/>
                        </a:rPr>
                        <a:t>Voyage de Napoléon III et de l’impératrice Eugénie en Savoie et à Nice. </a:t>
                      </a:r>
                      <a:endParaRPr lang="fr-FR" dirty="0"/>
                    </a:p>
                  </a:txBody>
                  <a:tcPr/>
                </a:tc>
                <a:extLst>
                  <a:ext uri="{0D108BD9-81ED-4DB2-BD59-A6C34878D82A}">
                    <a16:rowId xmlns:a16="http://schemas.microsoft.com/office/drawing/2014/main" xmlns="" val="328300924"/>
                  </a:ext>
                </a:extLst>
              </a:tr>
            </a:tbl>
          </a:graphicData>
        </a:graphic>
      </p:graphicFrame>
      <p:sp>
        <p:nvSpPr>
          <p:cNvPr id="29" name="ZoneTexte 28">
            <a:extLst>
              <a:ext uri="{FF2B5EF4-FFF2-40B4-BE49-F238E27FC236}">
                <a16:creationId xmlns:a16="http://schemas.microsoft.com/office/drawing/2014/main" xmlns="" id="{0DD35F7A-0697-4672-9033-3C9B8CFFEA60}"/>
              </a:ext>
            </a:extLst>
          </p:cNvPr>
          <p:cNvSpPr txBox="1"/>
          <p:nvPr/>
        </p:nvSpPr>
        <p:spPr>
          <a:xfrm>
            <a:off x="221045" y="1298124"/>
            <a:ext cx="4210594" cy="461665"/>
          </a:xfrm>
          <a:prstGeom prst="rect">
            <a:avLst/>
          </a:prstGeom>
          <a:noFill/>
        </p:spPr>
        <p:txBody>
          <a:bodyPr wrap="square" rtlCol="0">
            <a:spAutoFit/>
          </a:bodyPr>
          <a:lstStyle/>
          <a:p>
            <a:r>
              <a:rPr lang="fr-FR" sz="2400" b="1" dirty="0">
                <a:effectLst>
                  <a:outerShdw blurRad="38100" dist="38100" dir="2700000" algn="tl">
                    <a:srgbClr val="000000">
                      <a:alpha val="43137"/>
                    </a:srgbClr>
                  </a:outerShdw>
                </a:effectLst>
              </a:rPr>
              <a:t>Chronologie sommaire : </a:t>
            </a:r>
          </a:p>
        </p:txBody>
      </p:sp>
    </p:spTree>
    <p:extLst>
      <p:ext uri="{BB962C8B-B14F-4D97-AF65-F5344CB8AC3E}">
        <p14:creationId xmlns:p14="http://schemas.microsoft.com/office/powerpoint/2010/main" xmlns="" val="3431620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65"/>
                                        </p:tgtEl>
                                      </p:cBhvr>
                                    </p:animEffect>
                                    <p:set>
                                      <p:cBhvr>
                                        <p:cTn id="12" dur="1" fill="hold">
                                          <p:stCondLst>
                                            <p:cond delay="499"/>
                                          </p:stCondLst>
                                        </p:cTn>
                                        <p:tgtEl>
                                          <p:spTgt spid="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https://upload.wikimedia.org/wikipedia/commons/thumb/f/f9/County_of_nice.svg/800px-County_of_nice.svg.png">
            <a:extLst>
              <a:ext uri="{FF2B5EF4-FFF2-40B4-BE49-F238E27FC236}">
                <a16:creationId xmlns:a16="http://schemas.microsoft.com/office/drawing/2014/main" xmlns="" id="{60CF247A-A7F1-4EB1-A6F0-7E0A82967138}"/>
              </a:ext>
            </a:extLst>
          </p:cNvPr>
          <p:cNvPicPr>
            <a:picLocks noChangeAspect="1" noChangeArrowheads="1"/>
          </p:cNvPicPr>
          <p:nvPr/>
        </p:nvPicPr>
        <p:blipFill rotWithShape="1">
          <a:blip r:embed="rId2">
            <a:extLst>
              <a:ext uri="{28A0092B-C50C-407E-A947-70E740481C1C}">
                <a14:useLocalDpi xmlns:a14="http://schemas.microsoft.com/office/drawing/2010/main" xmlns="" val="0"/>
              </a:ext>
            </a:extLst>
          </a:blip>
          <a:srcRect t="7259"/>
          <a:stretch/>
        </p:blipFill>
        <p:spPr bwMode="auto">
          <a:xfrm>
            <a:off x="0" y="0"/>
            <a:ext cx="6444780"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6066130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CC3F33B0-2802-4725-8711-DE7719A29220}"/>
              </a:ext>
            </a:extLst>
          </p:cNvPr>
          <p:cNvSpPr/>
          <p:nvPr/>
        </p:nvSpPr>
        <p:spPr>
          <a:xfrm>
            <a:off x="5832672" y="4655527"/>
            <a:ext cx="6245828" cy="1477328"/>
          </a:xfrm>
          <a:prstGeom prst="rect">
            <a:avLst/>
          </a:prstGeom>
        </p:spPr>
        <p:txBody>
          <a:bodyPr wrap="square">
            <a:spAutoFit/>
          </a:bodyPr>
          <a:lstStyle/>
          <a:p>
            <a:pPr algn="just"/>
            <a:r>
              <a:rPr lang="fr-FR" b="1" dirty="0">
                <a:solidFill>
                  <a:srgbClr val="C00000"/>
                </a:solidFill>
                <a:effectLst>
                  <a:outerShdw blurRad="38100" dist="38100" dir="2700000" algn="tl">
                    <a:srgbClr val="000000">
                      <a:alpha val="43137"/>
                    </a:srgbClr>
                  </a:outerShdw>
                </a:effectLst>
                <a:latin typeface="Arial" panose="020B0604020202020204" pitchFamily="34" charset="0"/>
              </a:rPr>
              <a:t>Charles III de Monaco abandonne ses droits sur la ville à l’empereur Napoléon III. Le Prince renonce au profit de la France aux villes de Menton et Roquebrune. La Principauté perd plus de 80 % de son territoire, mais son indépendance est enfin reconnue.</a:t>
            </a:r>
            <a:endParaRPr lang="fr-FR" b="1" dirty="0">
              <a:solidFill>
                <a:srgbClr val="C00000"/>
              </a:solidFill>
              <a:effectLst>
                <a:outerShdw blurRad="38100" dist="38100" dir="2700000" algn="tl">
                  <a:srgbClr val="000000">
                    <a:alpha val="43137"/>
                  </a:srgbClr>
                </a:outerShdw>
              </a:effectLst>
            </a:endParaRPr>
          </a:p>
        </p:txBody>
      </p:sp>
      <p:sp>
        <p:nvSpPr>
          <p:cNvPr id="5" name="Rectangle 4">
            <a:extLst>
              <a:ext uri="{FF2B5EF4-FFF2-40B4-BE49-F238E27FC236}">
                <a16:creationId xmlns:a16="http://schemas.microsoft.com/office/drawing/2014/main" xmlns="" id="{B0B9CB7D-6751-4891-8CB1-E4E196C16550}"/>
              </a:ext>
            </a:extLst>
          </p:cNvPr>
          <p:cNvSpPr/>
          <p:nvPr/>
        </p:nvSpPr>
        <p:spPr>
          <a:xfrm>
            <a:off x="5982500" y="376014"/>
            <a:ext cx="6096000" cy="3970318"/>
          </a:xfrm>
          <a:prstGeom prst="rect">
            <a:avLst/>
          </a:prstGeom>
        </p:spPr>
        <p:txBody>
          <a:bodyPr>
            <a:spAutoFit/>
          </a:bodyPr>
          <a:lstStyle/>
          <a:p>
            <a:pPr algn="just"/>
            <a:r>
              <a:rPr lang="fr-FR" b="1" dirty="0">
                <a:solidFill>
                  <a:srgbClr val="C00000"/>
                </a:solidFill>
                <a:effectLst>
                  <a:outerShdw blurRad="38100" dist="38100" dir="2700000" algn="tl">
                    <a:srgbClr val="000000">
                      <a:alpha val="43137"/>
                    </a:srgbClr>
                  </a:outerShdw>
                </a:effectLst>
                <a:latin typeface="PT Sans"/>
              </a:rPr>
              <a:t>Le 19 janvier 1793, la Principauté de Monaco est annexée à la France et Menton compte parmi les villes qui composent le département des Alpes-Maritimes. Le congrès de Vienne restaure les Grimaldi avec la chute de l’Empire.</a:t>
            </a:r>
          </a:p>
          <a:p>
            <a:endParaRPr lang="fr-FR" b="1" dirty="0">
              <a:solidFill>
                <a:srgbClr val="C00000"/>
              </a:solidFill>
              <a:effectLst>
                <a:outerShdw blurRad="38100" dist="38100" dir="2700000" algn="tl">
                  <a:srgbClr val="000000">
                    <a:alpha val="43137"/>
                  </a:srgbClr>
                </a:outerShdw>
              </a:effectLst>
              <a:latin typeface="PT Sans"/>
            </a:endParaRPr>
          </a:p>
          <a:p>
            <a:endParaRPr lang="fr-FR" b="1" dirty="0">
              <a:solidFill>
                <a:srgbClr val="C00000"/>
              </a:solidFill>
              <a:effectLst>
                <a:outerShdw blurRad="38100" dist="38100" dir="2700000" algn="tl">
                  <a:srgbClr val="000000">
                    <a:alpha val="43137"/>
                  </a:srgbClr>
                </a:outerShdw>
              </a:effectLst>
              <a:latin typeface="PT Sans"/>
            </a:endParaRPr>
          </a:p>
          <a:p>
            <a:pPr algn="just"/>
            <a:r>
              <a:rPr lang="fr-FR" b="1" dirty="0">
                <a:solidFill>
                  <a:srgbClr val="C00000"/>
                </a:solidFill>
                <a:effectLst>
                  <a:outerShdw blurRad="38100" dist="38100" dir="2700000" algn="tl">
                    <a:srgbClr val="000000">
                      <a:alpha val="43137"/>
                    </a:srgbClr>
                  </a:outerShdw>
                </a:effectLst>
                <a:latin typeface="PT Sans"/>
              </a:rPr>
              <a:t>En mars 1848, Menton et Roquebrune font sécession et se proclament « villes libres sous la protection de la Sardaigne ». Menton est rattachée à la France par le traité de Paris du 2 février 1861 et retrouve sa place dans le nouveau département des Alpes-Maritimes né du rattachement, un an plus tôt, du Comté de Nice à la France.</a:t>
            </a:r>
            <a:endParaRPr lang="fr-FR" b="1" i="0" dirty="0">
              <a:solidFill>
                <a:srgbClr val="C00000"/>
              </a:solidFill>
              <a:effectLst>
                <a:outerShdw blurRad="38100" dist="38100" dir="2700000" algn="tl">
                  <a:srgbClr val="000000">
                    <a:alpha val="43137"/>
                  </a:srgbClr>
                </a:outerShdw>
              </a:effectLst>
              <a:latin typeface="PT Sans"/>
            </a:endParaRPr>
          </a:p>
        </p:txBody>
      </p:sp>
      <p:pic>
        <p:nvPicPr>
          <p:cNvPr id="7" name="Image 6">
            <a:extLst>
              <a:ext uri="{FF2B5EF4-FFF2-40B4-BE49-F238E27FC236}">
                <a16:creationId xmlns:a16="http://schemas.microsoft.com/office/drawing/2014/main" xmlns="" id="{6C80D2D4-D2D4-4130-99BE-B9FA8D2C9461}"/>
              </a:ext>
            </a:extLst>
          </p:cNvPr>
          <p:cNvPicPr>
            <a:picLocks noChangeAspect="1"/>
          </p:cNvPicPr>
          <p:nvPr/>
        </p:nvPicPr>
        <p:blipFill>
          <a:blip r:embed="rId2"/>
          <a:stretch>
            <a:fillRect/>
          </a:stretch>
        </p:blipFill>
        <p:spPr>
          <a:xfrm>
            <a:off x="195439" y="1348757"/>
            <a:ext cx="5596593" cy="4160486"/>
          </a:xfrm>
          <a:prstGeom prst="rect">
            <a:avLst/>
          </a:prstGeom>
        </p:spPr>
      </p:pic>
      <p:pic>
        <p:nvPicPr>
          <p:cNvPr id="8" name="Picture 10" descr="Image illustrative de lâarticle Armoiries de Monaco">
            <a:extLst>
              <a:ext uri="{FF2B5EF4-FFF2-40B4-BE49-F238E27FC236}">
                <a16:creationId xmlns:a16="http://schemas.microsoft.com/office/drawing/2014/main" xmlns="" id="{9187B21D-AF0C-46CD-B319-9CF83DE2BC4D}"/>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28504" y="5297299"/>
            <a:ext cx="1480271" cy="1421060"/>
          </a:xfrm>
          <a:prstGeom prst="rect">
            <a:avLst/>
          </a:prstGeom>
          <a:noFill/>
          <a:extLst>
            <a:ext uri="{909E8E84-426E-40DD-AFC4-6F175D3DCCD1}">
              <a14:hiddenFill xmlns:a14="http://schemas.microsoft.com/office/drawing/2010/main" xmlns="">
                <a:solidFill>
                  <a:srgbClr val="FFFFFF"/>
                </a:solidFill>
              </a14:hiddenFill>
            </a:ext>
          </a:extLst>
        </p:spPr>
      </p:pic>
      <p:pic>
        <p:nvPicPr>
          <p:cNvPr id="9" name="Picture 4" descr="https://upload.wikimedia.org/wikipedia/commons/thumb/1/17/Blason_ville_fr_Menton_%28Alpes-Maritimes%29.svg/1024px-Blason_ville_fr_Menton_%28Alpes-Maritimes%29.svg.png">
            <a:extLst>
              <a:ext uri="{FF2B5EF4-FFF2-40B4-BE49-F238E27FC236}">
                <a16:creationId xmlns:a16="http://schemas.microsoft.com/office/drawing/2014/main" xmlns="" id="{33603A4C-885B-4837-BEC6-E75D7FF39BA6}"/>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921760" y="3372788"/>
            <a:ext cx="633501" cy="696545"/>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8" descr="Fichier:Blason ville fr Roquebrune-Cap-Martin 06.svg">
            <a:extLst>
              <a:ext uri="{FF2B5EF4-FFF2-40B4-BE49-F238E27FC236}">
                <a16:creationId xmlns:a16="http://schemas.microsoft.com/office/drawing/2014/main" xmlns="" id="{01EEA90A-8200-4697-9C5B-F79BFCE9E9BE}"/>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313821" y="4307255"/>
            <a:ext cx="632695" cy="696545"/>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ZoneTexte 10">
            <a:extLst>
              <a:ext uri="{FF2B5EF4-FFF2-40B4-BE49-F238E27FC236}">
                <a16:creationId xmlns:a16="http://schemas.microsoft.com/office/drawing/2014/main" xmlns="" id="{976B0293-F081-45FD-A210-BF17C7B0F83A}"/>
              </a:ext>
            </a:extLst>
          </p:cNvPr>
          <p:cNvSpPr txBox="1"/>
          <p:nvPr/>
        </p:nvSpPr>
        <p:spPr>
          <a:xfrm>
            <a:off x="258792" y="198176"/>
            <a:ext cx="5997824" cy="1077218"/>
          </a:xfrm>
          <a:prstGeom prst="rect">
            <a:avLst/>
          </a:prstGeom>
          <a:noFill/>
        </p:spPr>
        <p:txBody>
          <a:bodyPr wrap="square" rtlCol="0">
            <a:spAutoFit/>
          </a:bodyPr>
          <a:lstStyle/>
          <a:p>
            <a:pPr algn="ctr"/>
            <a:r>
              <a:rPr lang="fr-FR" sz="3200" b="1" dirty="0">
                <a:ln w="22225">
                  <a:solidFill>
                    <a:schemeClr val="accent2"/>
                  </a:solidFill>
                  <a:prstDash val="solid"/>
                </a:ln>
                <a:solidFill>
                  <a:schemeClr val="accent2">
                    <a:lumMod val="40000"/>
                    <a:lumOff val="60000"/>
                  </a:schemeClr>
                </a:solidFill>
              </a:rPr>
              <a:t>Particularités de Menton et Roquebrune</a:t>
            </a:r>
          </a:p>
        </p:txBody>
      </p:sp>
      <p:pic>
        <p:nvPicPr>
          <p:cNvPr id="18434" name="Picture 2" descr="RÃ©sultat de recherche d'images pour &quot;Charles III de Monaco&quot;">
            <a:extLst>
              <a:ext uri="{FF2B5EF4-FFF2-40B4-BE49-F238E27FC236}">
                <a16:creationId xmlns:a16="http://schemas.microsoft.com/office/drawing/2014/main" xmlns="" id="{91836D9B-335B-401D-892A-3AC70DAEF2FB}"/>
              </a:ext>
            </a:extLst>
          </p:cNvPr>
          <p:cNvPicPr>
            <a:picLocks noChangeAspect="1" noChangeArrowheads="1"/>
          </p:cNvPicPr>
          <p:nvPr/>
        </p:nvPicPr>
        <p:blipFill>
          <a:blip r:embed="rId6" cstate="print">
            <a:extLst>
              <a:ext uri="{BEBA8EAE-BF5A-486C-A8C5-ECC9F3942E4B}">
                <a14:imgProps xmlns:a14="http://schemas.microsoft.com/office/drawing/2010/main" xmlns="">
                  <a14:imgLayer r:embed="rId7">
                    <a14:imgEffect>
                      <a14:backgroundRemoval t="0" b="100000" l="20813" r="74750">
                        <a14:foregroundMark x1="48813" y1="47700" x2="48813" y2="47700"/>
                        <a14:foregroundMark x1="48750" y1="49400" x2="48750" y2="49400"/>
                        <a14:foregroundMark x1="20813" y1="29200" x2="20813" y2="29200"/>
                        <a14:foregroundMark x1="54125" y1="48500" x2="54125" y2="48500"/>
                        <a14:backgroundMark x1="37750" y1="87900" x2="37750" y2="87900"/>
                        <a14:backgroundMark x1="37875" y1="86700" x2="37875" y2="86700"/>
                        <a14:backgroundMark x1="43500" y1="26200" x2="43500" y2="26200"/>
                        <a14:backgroundMark x1="43688" y1="25000" x2="43688" y2="25000"/>
                        <a14:backgroundMark x1="43313" y1="28600" x2="43313" y2="28600"/>
                      </a14:backgroundRemoval>
                    </a14:imgEffect>
                  </a14:imgLayer>
                </a14:imgProps>
              </a:ext>
              <a:ext uri="{28A0092B-C50C-407E-A947-70E740481C1C}">
                <a14:useLocalDpi xmlns:a14="http://schemas.microsoft.com/office/drawing/2010/main" xmlns="" val="0"/>
              </a:ext>
            </a:extLst>
          </a:blip>
          <a:srcRect/>
          <a:stretch>
            <a:fillRect/>
          </a:stretch>
        </p:blipFill>
        <p:spPr bwMode="auto">
          <a:xfrm>
            <a:off x="2313821" y="3921695"/>
            <a:ext cx="4711987" cy="2944992"/>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33057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barn(inVertical)">
                                      <p:cBhvr>
                                        <p:cTn id="7" dur="500"/>
                                        <p:tgtEl>
                                          <p:spTgt spid="1843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a:extLst>
              <a:ext uri="{FF2B5EF4-FFF2-40B4-BE49-F238E27FC236}">
                <a16:creationId xmlns:a16="http://schemas.microsoft.com/office/drawing/2014/main" xmlns="" id="{3578EC8F-3F86-4398-8CCC-546C820EEFAC}"/>
              </a:ext>
            </a:extLst>
          </p:cNvPr>
          <p:cNvSpPr txBox="1">
            <a:spLocks/>
          </p:cNvSpPr>
          <p:nvPr/>
        </p:nvSpPr>
        <p:spPr>
          <a:xfrm>
            <a:off x="284668" y="2766218"/>
            <a:ext cx="11419935"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400" b="1" dirty="0">
                <a:solidFill>
                  <a:srgbClr val="C00000"/>
                </a:solidFill>
              </a:rPr>
              <a:t>Thème 3 : Société, culture et politique dans la France du XIXe siècle.</a:t>
            </a:r>
          </a:p>
          <a:p>
            <a:r>
              <a:rPr lang="fr-FR" sz="2400" b="1" dirty="0"/>
              <a:t>Chapitre 2. La Troisième République.</a:t>
            </a:r>
            <a:r>
              <a:rPr lang="fr-FR" sz="2400" dirty="0"/>
              <a:t>	</a:t>
            </a:r>
            <a:br>
              <a:rPr lang="fr-FR" sz="2400" dirty="0"/>
            </a:br>
            <a:r>
              <a:rPr lang="fr-FR" sz="2400" dirty="0"/>
              <a:t>« Après les évènements de 1870 et 1871, l’enjeu est de réaliser l’unité nationale autour de la République : l’école, la municipalité, la caserne deviennent des lieux où se construit une culture républicaine progressiste et laïque. »</a:t>
            </a:r>
          </a:p>
        </p:txBody>
      </p:sp>
      <p:sp>
        <p:nvSpPr>
          <p:cNvPr id="7" name="ZoneTexte 6">
            <a:extLst>
              <a:ext uri="{FF2B5EF4-FFF2-40B4-BE49-F238E27FC236}">
                <a16:creationId xmlns:a16="http://schemas.microsoft.com/office/drawing/2014/main" xmlns="" id="{1AFE0B2E-601F-4B97-B143-192480C7BBA5}"/>
              </a:ext>
            </a:extLst>
          </p:cNvPr>
          <p:cNvSpPr txBox="1"/>
          <p:nvPr/>
        </p:nvSpPr>
        <p:spPr>
          <a:xfrm>
            <a:off x="194081" y="142689"/>
            <a:ext cx="10179174" cy="646331"/>
          </a:xfrm>
          <a:prstGeom prst="rect">
            <a:avLst/>
          </a:pr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r>
              <a:rPr lang="fr-FR" sz="3600" b="1" dirty="0">
                <a:solidFill>
                  <a:srgbClr val="C00000"/>
                </a:solidFill>
                <a:effectLst>
                  <a:outerShdw blurRad="38100" dist="38100" dir="2700000" algn="tl">
                    <a:srgbClr val="000000">
                      <a:alpha val="43137"/>
                    </a:srgbClr>
                  </a:outerShdw>
                </a:effectLst>
              </a:rPr>
              <a:t>Les nationalismes dans les programmes de collège</a:t>
            </a:r>
          </a:p>
        </p:txBody>
      </p:sp>
      <p:sp>
        <p:nvSpPr>
          <p:cNvPr id="9" name="Ellipse 8">
            <a:extLst>
              <a:ext uri="{FF2B5EF4-FFF2-40B4-BE49-F238E27FC236}">
                <a16:creationId xmlns:a16="http://schemas.microsoft.com/office/drawing/2014/main" xmlns="" id="{61C77BE3-CB1A-49BE-865B-A8DDDFAB9A36}"/>
              </a:ext>
            </a:extLst>
          </p:cNvPr>
          <p:cNvSpPr/>
          <p:nvPr/>
        </p:nvSpPr>
        <p:spPr>
          <a:xfrm>
            <a:off x="5154272" y="1156517"/>
            <a:ext cx="1160264" cy="992038"/>
          </a:xfrm>
          <a:prstGeom prst="ellipse">
            <a:avLst/>
          </a:prstGeom>
          <a:solidFill>
            <a:srgbClr val="7030A0"/>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fr-FR" sz="4000" b="1" spc="50" dirty="0">
                <a:ln w="0"/>
                <a:solidFill>
                  <a:schemeClr val="bg2"/>
                </a:solidFill>
                <a:effectLst>
                  <a:innerShdw blurRad="63500" dist="50800" dir="13500000">
                    <a:srgbClr val="000000">
                      <a:alpha val="50000"/>
                    </a:srgbClr>
                  </a:innerShdw>
                </a:effectLst>
              </a:rPr>
              <a:t>4</a:t>
            </a:r>
            <a:r>
              <a:rPr lang="fr-FR" sz="4000" b="1" spc="50" baseline="30000" dirty="0">
                <a:ln w="0"/>
                <a:solidFill>
                  <a:schemeClr val="bg2"/>
                </a:solidFill>
                <a:effectLst>
                  <a:innerShdw blurRad="63500" dist="50800" dir="13500000">
                    <a:srgbClr val="000000">
                      <a:alpha val="50000"/>
                    </a:srgbClr>
                  </a:innerShdw>
                </a:effectLst>
              </a:rPr>
              <a:t>e</a:t>
            </a:r>
            <a:endParaRPr lang="fr-FR" sz="4000" baseline="30000" dirty="0"/>
          </a:p>
        </p:txBody>
      </p:sp>
      <p:sp>
        <p:nvSpPr>
          <p:cNvPr id="10" name="Explosion : 14 points 9">
            <a:extLst>
              <a:ext uri="{FF2B5EF4-FFF2-40B4-BE49-F238E27FC236}">
                <a16:creationId xmlns:a16="http://schemas.microsoft.com/office/drawing/2014/main" xmlns="" id="{67B2CB7E-3032-4F36-98D0-7179D87C4EC6}"/>
              </a:ext>
            </a:extLst>
          </p:cNvPr>
          <p:cNvSpPr/>
          <p:nvPr/>
        </p:nvSpPr>
        <p:spPr>
          <a:xfrm>
            <a:off x="10451221" y="142689"/>
            <a:ext cx="1546698" cy="1293778"/>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2016</a:t>
            </a:r>
          </a:p>
        </p:txBody>
      </p:sp>
    </p:spTree>
    <p:extLst>
      <p:ext uri="{BB962C8B-B14F-4D97-AF65-F5344CB8AC3E}">
        <p14:creationId xmlns:p14="http://schemas.microsoft.com/office/powerpoint/2010/main" xmlns="" val="50854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15358D4B-1CB1-47A4-A446-BD3F61C76BFD}"/>
              </a:ext>
            </a:extLst>
          </p:cNvPr>
          <p:cNvSpPr>
            <a:spLocks noGrp="1"/>
          </p:cNvSpPr>
          <p:nvPr>
            <p:ph type="title"/>
          </p:nvPr>
        </p:nvSpPr>
        <p:spPr/>
        <p:txBody>
          <a:bodyPr/>
          <a:lstStyle/>
          <a:p>
            <a:pPr algn="ctr"/>
            <a:r>
              <a:rPr lang="fr-FR" b="1" dirty="0">
                <a:ln w="22225">
                  <a:solidFill>
                    <a:schemeClr val="accent2"/>
                  </a:solidFill>
                  <a:prstDash val="solid"/>
                </a:ln>
                <a:solidFill>
                  <a:schemeClr val="accent2">
                    <a:lumMod val="40000"/>
                    <a:lumOff val="60000"/>
                  </a:schemeClr>
                </a:solidFill>
              </a:rPr>
              <a:t>Rapport du préfet du Var, Gustave Mercier-Lacombe du 24 mars 1860</a:t>
            </a:r>
          </a:p>
        </p:txBody>
      </p:sp>
      <p:sp>
        <p:nvSpPr>
          <p:cNvPr id="3" name="Espace réservé du contenu 2">
            <a:extLst>
              <a:ext uri="{FF2B5EF4-FFF2-40B4-BE49-F238E27FC236}">
                <a16:creationId xmlns:a16="http://schemas.microsoft.com/office/drawing/2014/main" xmlns="" id="{1FCFECED-18F9-4C59-A444-3BD521EDDED8}"/>
              </a:ext>
            </a:extLst>
          </p:cNvPr>
          <p:cNvSpPr>
            <a:spLocks noGrp="1"/>
          </p:cNvSpPr>
          <p:nvPr>
            <p:ph idx="1"/>
          </p:nvPr>
        </p:nvSpPr>
        <p:spPr>
          <a:xfrm>
            <a:off x="538480" y="1825625"/>
            <a:ext cx="10815320" cy="4351338"/>
          </a:xfrm>
        </p:spPr>
        <p:txBody>
          <a:bodyPr>
            <a:normAutofit fontScale="92500"/>
          </a:bodyPr>
          <a:lstStyle/>
          <a:p>
            <a:pPr marL="0" indent="0" algn="just">
              <a:buNone/>
            </a:pPr>
            <a:r>
              <a:rPr lang="fr-FR" sz="2400" b="1" dirty="0">
                <a:effectLst>
                  <a:outerShdw blurRad="38100" dist="38100" dir="2700000" algn="tl">
                    <a:srgbClr val="000000">
                      <a:alpha val="43137"/>
                    </a:srgbClr>
                  </a:outerShdw>
                </a:effectLst>
              </a:rPr>
              <a:t>«  J'ai pensé qu'il pourrait être agréable à, Votre Excellence d'être fixée d'une manière aussi exacte que possible sur les vrais sentiments de la population de Nice relativement â l'annexion et J'ai recueilli à ce sujet des renseignements que Je porte à votre connaissance avec confiance. Dans la campagne, la grande majorité des habitants est pour l'annexion. Beaucoup de paysans confectionnent des drapeaux français et attendent avec impatience le jour où ils pourront les déployer aux cris de a Vive la France ! Vive l'Empereur ! ».  La minorité subit l'influence des propriétaires anti-annexionnistes. Dans la ville, les vrais Niçois, c’est-à-dire le petit commerce, les ouvriers laborieux sans préoccupation politique et quelques négociants considérables sont aussi pour l'annexion. Mais la bourgeoisie, les avocats, les gens qui tiennent la justice, les prêteurs à gros intérêt sont en général contre l'annexion et forment ce qu'on appelle le parti italien, auquel il faut ajouter tout ce qui, dans le peuple, a été imbu des doctrines mazziniennes. En définitive, la majorité est pour l'annexion, et si l'on faisait appel au suffrage universel, la question ne serait pas un moment douteuse. »</a:t>
            </a:r>
          </a:p>
          <a:p>
            <a:pPr marL="0" indent="0" algn="just">
              <a:buNone/>
            </a:pPr>
            <a:endParaRPr lang="fr-FR" sz="2400" b="1" dirty="0">
              <a:effectLst>
                <a:outerShdw blurRad="38100" dist="38100" dir="2700000" algn="tl">
                  <a:srgbClr val="000000">
                    <a:alpha val="43137"/>
                  </a:srgbClr>
                </a:outerShdw>
              </a:effectLst>
            </a:endParaRPr>
          </a:p>
          <a:p>
            <a:pPr marL="0" indent="0">
              <a:buNone/>
            </a:pPr>
            <a:endParaRPr lang="fr-FR" sz="3200" b="1" dirty="0">
              <a:effectLst>
                <a:outerShdw blurRad="38100" dist="38100" dir="2700000" algn="tl">
                  <a:srgbClr val="000000">
                    <a:alpha val="43137"/>
                  </a:srgbClr>
                </a:outerShdw>
              </a:effectLst>
            </a:endParaRPr>
          </a:p>
        </p:txBody>
      </p:sp>
      <p:sp>
        <p:nvSpPr>
          <p:cNvPr id="4" name="Rectangle 3">
            <a:extLst>
              <a:ext uri="{FF2B5EF4-FFF2-40B4-BE49-F238E27FC236}">
                <a16:creationId xmlns:a16="http://schemas.microsoft.com/office/drawing/2014/main" xmlns="" id="{057802F8-281D-473F-9A7F-153091048A44}"/>
              </a:ext>
            </a:extLst>
          </p:cNvPr>
          <p:cNvSpPr/>
          <p:nvPr/>
        </p:nvSpPr>
        <p:spPr>
          <a:xfrm>
            <a:off x="2505777" y="2709253"/>
            <a:ext cx="8848024" cy="399708"/>
          </a:xfrm>
          <a:prstGeom prst="rect">
            <a:avLst/>
          </a:prstGeom>
          <a:solidFill>
            <a:srgbClr val="92D05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xmlns="" id="{CA94BD5F-7D4F-4187-AC0D-6D67016000C2}"/>
              </a:ext>
            </a:extLst>
          </p:cNvPr>
          <p:cNvSpPr/>
          <p:nvPr/>
        </p:nvSpPr>
        <p:spPr>
          <a:xfrm>
            <a:off x="8479857" y="3592881"/>
            <a:ext cx="2873943" cy="399708"/>
          </a:xfrm>
          <a:prstGeom prst="rect">
            <a:avLst/>
          </a:prstGeom>
          <a:solidFill>
            <a:srgbClr val="92D05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5">
            <a:extLst>
              <a:ext uri="{FF2B5EF4-FFF2-40B4-BE49-F238E27FC236}">
                <a16:creationId xmlns:a16="http://schemas.microsoft.com/office/drawing/2014/main" xmlns="" id="{98BBABF4-C9CC-4A70-8255-C596BDE7D8F3}"/>
              </a:ext>
            </a:extLst>
          </p:cNvPr>
          <p:cNvSpPr/>
          <p:nvPr/>
        </p:nvSpPr>
        <p:spPr>
          <a:xfrm>
            <a:off x="538478" y="3990497"/>
            <a:ext cx="10815319" cy="274057"/>
          </a:xfrm>
          <a:prstGeom prst="rect">
            <a:avLst/>
          </a:prstGeom>
          <a:solidFill>
            <a:srgbClr val="92D05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Rectangle 6">
            <a:extLst>
              <a:ext uri="{FF2B5EF4-FFF2-40B4-BE49-F238E27FC236}">
                <a16:creationId xmlns:a16="http://schemas.microsoft.com/office/drawing/2014/main" xmlns="" id="{ECBE93C5-C3C7-4EBC-B3F6-07214659DE39}"/>
              </a:ext>
            </a:extLst>
          </p:cNvPr>
          <p:cNvSpPr/>
          <p:nvPr/>
        </p:nvSpPr>
        <p:spPr>
          <a:xfrm>
            <a:off x="538479" y="4264554"/>
            <a:ext cx="7731762" cy="274057"/>
          </a:xfrm>
          <a:prstGeom prst="rect">
            <a:avLst/>
          </a:prstGeom>
          <a:solidFill>
            <a:srgbClr val="92D05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Rectangle 7">
            <a:extLst>
              <a:ext uri="{FF2B5EF4-FFF2-40B4-BE49-F238E27FC236}">
                <a16:creationId xmlns:a16="http://schemas.microsoft.com/office/drawing/2014/main" xmlns="" id="{57BAEBD0-A675-4C9B-9FBA-E8D445655087}"/>
              </a:ext>
            </a:extLst>
          </p:cNvPr>
          <p:cNvSpPr/>
          <p:nvPr/>
        </p:nvSpPr>
        <p:spPr>
          <a:xfrm>
            <a:off x="8375047" y="4264553"/>
            <a:ext cx="2978750" cy="336883"/>
          </a:xfrm>
          <a:prstGeom prst="rect">
            <a:avLst/>
          </a:prstGeom>
          <a:solidFill>
            <a:srgbClr val="FF000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xmlns="" id="{D0F19D6D-4E53-4415-9096-1724E9859BD3}"/>
              </a:ext>
            </a:extLst>
          </p:cNvPr>
          <p:cNvSpPr/>
          <p:nvPr/>
        </p:nvSpPr>
        <p:spPr>
          <a:xfrm>
            <a:off x="538477" y="4601436"/>
            <a:ext cx="10815319" cy="274057"/>
          </a:xfrm>
          <a:prstGeom prst="rect">
            <a:avLst/>
          </a:prstGeom>
          <a:solidFill>
            <a:srgbClr val="FF000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xmlns="" id="{5C66F0D6-829C-4419-838C-35D8D2AEA367}"/>
              </a:ext>
            </a:extLst>
          </p:cNvPr>
          <p:cNvSpPr/>
          <p:nvPr/>
        </p:nvSpPr>
        <p:spPr>
          <a:xfrm>
            <a:off x="538477" y="4874125"/>
            <a:ext cx="6563363" cy="274057"/>
          </a:xfrm>
          <a:prstGeom prst="rect">
            <a:avLst/>
          </a:prstGeom>
          <a:solidFill>
            <a:srgbClr val="FF0000">
              <a:alpha val="3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xmlns="" val="833799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40FC4711-C95F-4C1B-BB83-DA43A830ACF1}"/>
              </a:ext>
            </a:extLst>
          </p:cNvPr>
          <p:cNvSpPr>
            <a:spLocks noGrp="1"/>
          </p:cNvSpPr>
          <p:nvPr>
            <p:ph type="title"/>
          </p:nvPr>
        </p:nvSpPr>
        <p:spPr>
          <a:xfrm>
            <a:off x="1772920" y="812165"/>
            <a:ext cx="10515600" cy="1325563"/>
          </a:xfrm>
        </p:spPr>
        <p:txBody>
          <a:bodyPr>
            <a:normAutofit fontScale="90000"/>
          </a:bodyPr>
          <a:lstStyle/>
          <a:p>
            <a:r>
              <a:rPr lang="fr-FR" b="1" u="sng" dirty="0">
                <a:ln w="22225">
                  <a:solidFill>
                    <a:schemeClr val="accent2"/>
                  </a:solidFill>
                  <a:prstDash val="solid"/>
                </a:ln>
                <a:solidFill>
                  <a:schemeClr val="accent2">
                    <a:lumMod val="40000"/>
                    <a:lumOff val="60000"/>
                  </a:schemeClr>
                </a:solidFill>
              </a:rPr>
              <a:t>Doc. 6 </a:t>
            </a:r>
            <a:r>
              <a:rPr lang="fr-FR" b="1" dirty="0">
                <a:ln w="22225">
                  <a:solidFill>
                    <a:schemeClr val="accent2"/>
                  </a:solidFill>
                  <a:prstDash val="solid"/>
                </a:ln>
                <a:solidFill>
                  <a:schemeClr val="accent2">
                    <a:lumMod val="40000"/>
                    <a:lumOff val="60000"/>
                  </a:schemeClr>
                </a:solidFill>
              </a:rPr>
              <a:t>: Résultats des plébiscites de 1860 </a:t>
            </a:r>
            <a:br>
              <a:rPr lang="fr-FR" b="1" dirty="0">
                <a:ln w="22225">
                  <a:solidFill>
                    <a:schemeClr val="accent2"/>
                  </a:solidFill>
                  <a:prstDash val="solid"/>
                </a:ln>
                <a:solidFill>
                  <a:schemeClr val="accent2">
                    <a:lumMod val="40000"/>
                    <a:lumOff val="60000"/>
                  </a:schemeClr>
                </a:solidFill>
              </a:rPr>
            </a:br>
            <a:r>
              <a:rPr lang="fr-FR" b="1" dirty="0">
                <a:ln w="22225">
                  <a:solidFill>
                    <a:schemeClr val="accent2"/>
                  </a:solidFill>
                  <a:prstDash val="solid"/>
                </a:ln>
                <a:solidFill>
                  <a:schemeClr val="accent2">
                    <a:lumMod val="40000"/>
                    <a:lumOff val="60000"/>
                  </a:schemeClr>
                </a:solidFill>
              </a:rPr>
              <a:t> </a:t>
            </a:r>
            <a:br>
              <a:rPr lang="fr-FR" b="1" dirty="0">
                <a:ln w="22225">
                  <a:solidFill>
                    <a:schemeClr val="accent2"/>
                  </a:solidFill>
                  <a:prstDash val="solid"/>
                </a:ln>
                <a:solidFill>
                  <a:schemeClr val="accent2">
                    <a:lumMod val="40000"/>
                    <a:lumOff val="60000"/>
                  </a:schemeClr>
                </a:solidFill>
              </a:rPr>
            </a:br>
            <a:endParaRPr lang="fr-FR" b="1" dirty="0">
              <a:ln w="22225">
                <a:solidFill>
                  <a:schemeClr val="accent2"/>
                </a:solidFill>
                <a:prstDash val="solid"/>
              </a:ln>
              <a:solidFill>
                <a:schemeClr val="accent2">
                  <a:lumMod val="40000"/>
                  <a:lumOff val="60000"/>
                </a:schemeClr>
              </a:solidFill>
            </a:endParaRPr>
          </a:p>
        </p:txBody>
      </p:sp>
      <p:graphicFrame>
        <p:nvGraphicFramePr>
          <p:cNvPr id="6" name="Tableau 5">
            <a:extLst>
              <a:ext uri="{FF2B5EF4-FFF2-40B4-BE49-F238E27FC236}">
                <a16:creationId xmlns:a16="http://schemas.microsoft.com/office/drawing/2014/main" xmlns="" id="{E8C90041-FB95-48F9-928D-56E42AB05716}"/>
              </a:ext>
            </a:extLst>
          </p:cNvPr>
          <p:cNvGraphicFramePr>
            <a:graphicFrameLocks noGrp="1"/>
          </p:cNvGraphicFramePr>
          <p:nvPr>
            <p:extLst>
              <p:ext uri="{D42A27DB-BD31-4B8C-83A1-F6EECF244321}">
                <p14:modId xmlns:p14="http://schemas.microsoft.com/office/powerpoint/2010/main" xmlns="" val="548051148"/>
              </p:ext>
            </p:extLst>
          </p:nvPr>
        </p:nvGraphicFramePr>
        <p:xfrm>
          <a:off x="1066799" y="2395714"/>
          <a:ext cx="10779760" cy="2147051"/>
        </p:xfrm>
        <a:graphic>
          <a:graphicData uri="http://schemas.openxmlformats.org/drawingml/2006/table">
            <a:tbl>
              <a:tblPr>
                <a:tableStyleId>{16D9F66E-5EB9-4882-86FB-DCBF35E3C3E4}</a:tableStyleId>
              </a:tblPr>
              <a:tblGrid>
                <a:gridCol w="1370824">
                  <a:extLst>
                    <a:ext uri="{9D8B030D-6E8A-4147-A177-3AD203B41FA5}">
                      <a16:colId xmlns:a16="http://schemas.microsoft.com/office/drawing/2014/main" xmlns="" val="2706617438"/>
                    </a:ext>
                  </a:extLst>
                </a:gridCol>
                <a:gridCol w="1370824">
                  <a:extLst>
                    <a:ext uri="{9D8B030D-6E8A-4147-A177-3AD203B41FA5}">
                      <a16:colId xmlns:a16="http://schemas.microsoft.com/office/drawing/2014/main" xmlns="" val="2982981748"/>
                    </a:ext>
                  </a:extLst>
                </a:gridCol>
                <a:gridCol w="1370824">
                  <a:extLst>
                    <a:ext uri="{9D8B030D-6E8A-4147-A177-3AD203B41FA5}">
                      <a16:colId xmlns:a16="http://schemas.microsoft.com/office/drawing/2014/main" xmlns="" val="1890603925"/>
                    </a:ext>
                  </a:extLst>
                </a:gridCol>
                <a:gridCol w="1370824">
                  <a:extLst>
                    <a:ext uri="{9D8B030D-6E8A-4147-A177-3AD203B41FA5}">
                      <a16:colId xmlns:a16="http://schemas.microsoft.com/office/drawing/2014/main" xmlns="" val="2801849423"/>
                    </a:ext>
                  </a:extLst>
                </a:gridCol>
                <a:gridCol w="1370824">
                  <a:extLst>
                    <a:ext uri="{9D8B030D-6E8A-4147-A177-3AD203B41FA5}">
                      <a16:colId xmlns:a16="http://schemas.microsoft.com/office/drawing/2014/main" xmlns="" val="1613943476"/>
                    </a:ext>
                  </a:extLst>
                </a:gridCol>
                <a:gridCol w="1370824">
                  <a:extLst>
                    <a:ext uri="{9D8B030D-6E8A-4147-A177-3AD203B41FA5}">
                      <a16:colId xmlns:a16="http://schemas.microsoft.com/office/drawing/2014/main" xmlns="" val="1027276856"/>
                    </a:ext>
                  </a:extLst>
                </a:gridCol>
                <a:gridCol w="1370824">
                  <a:extLst>
                    <a:ext uri="{9D8B030D-6E8A-4147-A177-3AD203B41FA5}">
                      <a16:colId xmlns:a16="http://schemas.microsoft.com/office/drawing/2014/main" xmlns="" val="393740776"/>
                    </a:ext>
                  </a:extLst>
                </a:gridCol>
                <a:gridCol w="1183992">
                  <a:extLst>
                    <a:ext uri="{9D8B030D-6E8A-4147-A177-3AD203B41FA5}">
                      <a16:colId xmlns:a16="http://schemas.microsoft.com/office/drawing/2014/main" xmlns="" val="1595319113"/>
                    </a:ext>
                  </a:extLst>
                </a:gridCol>
              </a:tblGrid>
              <a:tr h="673062">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Territoire</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Dates</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Inscrits</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Abstention</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Votants</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Favorables au rattachement</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Contre        l’annexion</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tc>
                  <a:txBody>
                    <a:bodyPr/>
                    <a:lstStyle/>
                    <a:p>
                      <a:pPr marR="0" indent="0" algn="ctr" rtl="0">
                        <a:lnSpc>
                          <a:spcPct val="119000"/>
                        </a:lnSpc>
                        <a:spcBef>
                          <a:spcPts val="0"/>
                        </a:spcBef>
                        <a:spcAft>
                          <a:spcPts val="600"/>
                        </a:spcAft>
                      </a:pPr>
                      <a:r>
                        <a:rPr lang="fr-FR" sz="1800" b="1" kern="1400" dirty="0">
                          <a:ln>
                            <a:noFill/>
                          </a:ln>
                          <a:effectLst>
                            <a:outerShdw blurRad="38100" dist="38100" dir="2700000" algn="tl">
                              <a:srgbClr val="000000">
                                <a:alpha val="43137"/>
                              </a:srgbClr>
                            </a:outerShdw>
                          </a:effectLst>
                        </a:rPr>
                        <a:t>Nuls</a:t>
                      </a:r>
                      <a:endParaRPr lang="fr-FR" sz="1400" b="1" kern="1400" dirty="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solidFill>
                      <a:schemeClr val="accent6"/>
                    </a:solidFill>
                  </a:tcPr>
                </a:tc>
                <a:extLst>
                  <a:ext uri="{0D108BD9-81ED-4DB2-BD59-A6C34878D82A}">
                    <a16:rowId xmlns:a16="http://schemas.microsoft.com/office/drawing/2014/main" xmlns="" val="1847647630"/>
                  </a:ext>
                </a:extLst>
              </a:tr>
              <a:tr h="718344">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Comté de Nice</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15-16 avril 1860</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30 712</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4 779</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25 933</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25 743</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160</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30</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extLst>
                  <a:ext uri="{0D108BD9-81ED-4DB2-BD59-A6C34878D82A}">
                    <a16:rowId xmlns:a16="http://schemas.microsoft.com/office/drawing/2014/main" xmlns="" val="3853521537"/>
                  </a:ext>
                </a:extLst>
              </a:tr>
              <a:tr h="723920">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Savoie</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22-23 avril 1860</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135 839</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600</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130 839</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130 533</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a:ln>
                            <a:noFill/>
                          </a:ln>
                          <a:effectLst>
                            <a:outerShdw blurRad="38100" dist="38100" dir="2700000" algn="tl">
                              <a:srgbClr val="000000">
                                <a:alpha val="43137"/>
                              </a:srgbClr>
                            </a:outerShdw>
                          </a:effectLst>
                        </a:rPr>
                        <a:t>235</a:t>
                      </a:r>
                      <a:endParaRPr lang="fr-FR" sz="1400" b="1" kern="140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tc>
                  <a:txBody>
                    <a:bodyPr/>
                    <a:lstStyle/>
                    <a:p>
                      <a:pPr marR="0" indent="0" algn="ctr" rtl="0">
                        <a:lnSpc>
                          <a:spcPct val="119000"/>
                        </a:lnSpc>
                        <a:spcBef>
                          <a:spcPts val="0"/>
                        </a:spcBef>
                        <a:spcAft>
                          <a:spcPts val="600"/>
                        </a:spcAft>
                      </a:pPr>
                      <a:r>
                        <a:rPr lang="fr-FR" sz="1800" b="1" kern="1400" dirty="0">
                          <a:ln>
                            <a:noFill/>
                          </a:ln>
                          <a:effectLst>
                            <a:outerShdw blurRad="38100" dist="38100" dir="2700000" algn="tl">
                              <a:srgbClr val="000000">
                                <a:alpha val="43137"/>
                              </a:srgbClr>
                            </a:outerShdw>
                          </a:effectLst>
                        </a:rPr>
                        <a:t>71</a:t>
                      </a:r>
                      <a:endParaRPr lang="fr-FR" sz="1400" b="1" kern="1400" dirty="0">
                        <a:ln>
                          <a:noFill/>
                        </a:ln>
                        <a:solidFill>
                          <a:srgbClr val="000000"/>
                        </a:solidFill>
                        <a:effectLst>
                          <a:outerShdw blurRad="38100" dist="38100" dir="2700000" algn="tl">
                            <a:srgbClr val="000000">
                              <a:alpha val="43137"/>
                            </a:srgbClr>
                          </a:outerShdw>
                        </a:effectLst>
                        <a:latin typeface="Calibri" panose="020F0502020204030204" pitchFamily="34" charset="0"/>
                      </a:endParaRPr>
                    </a:p>
                  </a:txBody>
                  <a:tcPr marL="36576" marR="36576" marT="36576" marB="36576"/>
                </a:tc>
                <a:extLst>
                  <a:ext uri="{0D108BD9-81ED-4DB2-BD59-A6C34878D82A}">
                    <a16:rowId xmlns:a16="http://schemas.microsoft.com/office/drawing/2014/main" xmlns="" val="1951432772"/>
                  </a:ext>
                </a:extLst>
              </a:tr>
            </a:tbl>
          </a:graphicData>
        </a:graphic>
      </p:graphicFrame>
      <p:sp>
        <p:nvSpPr>
          <p:cNvPr id="7" name="Control 2">
            <a:extLst>
              <a:ext uri="{FF2B5EF4-FFF2-40B4-BE49-F238E27FC236}">
                <a16:creationId xmlns:a16="http://schemas.microsoft.com/office/drawing/2014/main" xmlns="" id="{D727F156-4683-45B9-900A-E2430CD4203E}"/>
              </a:ext>
            </a:extLst>
          </p:cNvPr>
          <p:cNvSpPr>
            <a:spLocks noChangeArrowheads="1" noChangeShapeType="1"/>
          </p:cNvSpPr>
          <p:nvPr/>
        </p:nvSpPr>
        <p:spPr bwMode="auto">
          <a:xfrm>
            <a:off x="2250123" y="6825933"/>
            <a:ext cx="7189787" cy="1506537"/>
          </a:xfrm>
          <a:prstGeom prst="rect">
            <a:avLst/>
          </a:prstGeom>
          <a:noFill/>
          <a:ln>
            <a:noFill/>
          </a:ln>
          <a:effectLst/>
          <a:extLst>
            <a:ext uri="{91240B29-F687-4F45-9708-019B960494DF}">
              <a14:hiddenLine xmlns:a14="http://schemas.microsoft.com/office/drawing/2010/main" xmlns="" w="25400">
                <a:noFill/>
                <a:miter lim="800000"/>
                <a:headEnd/>
                <a:tailEnd/>
              </a14:hiddenLine>
            </a:ext>
            <a:ext uri="{AF507438-7753-43E0-B8FC-AC1667EBCBE1}">
              <a14:hiddenEffects xmlns:a14="http://schemas.microsoft.com/office/drawing/2010/main" xmlns="">
                <a:effectLst>
                  <a:outerShdw dist="35921" dir="2700000" algn="ctr" rotWithShape="0">
                    <a:srgbClr val="000000"/>
                  </a:outerShdw>
                </a:effectLst>
              </a14:hiddenEffects>
            </a:ext>
          </a:extLst>
        </p:spPr>
        <p:txBody>
          <a:bodyPr vert="horz" wrap="square" lIns="0" tIns="0" rIns="0" bIns="0" numCol="1" anchor="t" anchorCtr="0" compatLnSpc="1">
            <a:prstTxWarp prst="textNoShape">
              <a:avLst/>
            </a:prstTxWarp>
          </a:bodyPr>
          <a:lstStyle/>
          <a:p>
            <a:endParaRPr lang="fr-FR"/>
          </a:p>
        </p:txBody>
      </p:sp>
      <p:sp>
        <p:nvSpPr>
          <p:cNvPr id="8" name="Rectangle 7">
            <a:extLst>
              <a:ext uri="{FF2B5EF4-FFF2-40B4-BE49-F238E27FC236}">
                <a16:creationId xmlns:a16="http://schemas.microsoft.com/office/drawing/2014/main" xmlns="" id="{E0FB860F-810C-4560-9566-AA1AEFFF291A}"/>
              </a:ext>
            </a:extLst>
          </p:cNvPr>
          <p:cNvSpPr/>
          <p:nvPr/>
        </p:nvSpPr>
        <p:spPr>
          <a:xfrm>
            <a:off x="3343909" y="4800751"/>
            <a:ext cx="8502649" cy="1170962"/>
          </a:xfrm>
          <a:prstGeom prst="rect">
            <a:avLst/>
          </a:prstGeom>
        </p:spPr>
        <p:txBody>
          <a:bodyPr wrap="square">
            <a:spAutoFit/>
          </a:bodyPr>
          <a:lstStyle/>
          <a:p>
            <a:pPr algn="r">
              <a:lnSpc>
                <a:spcPct val="119000"/>
              </a:lnSpc>
              <a:spcAft>
                <a:spcPts val="600"/>
              </a:spcAft>
            </a:pPr>
            <a:r>
              <a:rPr lang="fr-FR" kern="1400" dirty="0">
                <a:solidFill>
                  <a:srgbClr val="000000"/>
                </a:solidFill>
                <a:latin typeface="Calibri" panose="020F0502020204030204" pitchFamily="34" charset="0"/>
              </a:rPr>
              <a:t>Sources : Conseil général des Alpes-Maritimes/Paul </a:t>
            </a:r>
            <a:r>
              <a:rPr lang="fr-FR" kern="1400" dirty="0" err="1">
                <a:solidFill>
                  <a:srgbClr val="000000"/>
                </a:solidFill>
                <a:latin typeface="Calibri" panose="020F0502020204030204" pitchFamily="34" charset="0"/>
              </a:rPr>
              <a:t>Guichonnet</a:t>
            </a:r>
            <a:r>
              <a:rPr lang="fr-FR" kern="1400" dirty="0">
                <a:solidFill>
                  <a:srgbClr val="000000"/>
                </a:solidFill>
                <a:latin typeface="Calibri" panose="020F0502020204030204" pitchFamily="34" charset="0"/>
              </a:rPr>
              <a:t>, Histoire de l'Annexion de la Savoie à la France. 1998. </a:t>
            </a:r>
            <a:endParaRPr lang="fr-FR" sz="2000" kern="1400" dirty="0">
              <a:solidFill>
                <a:srgbClr val="000000"/>
              </a:solidFill>
              <a:latin typeface="Calibri" panose="020F0502020204030204" pitchFamily="34" charset="0"/>
            </a:endParaRPr>
          </a:p>
          <a:p>
            <a:pPr>
              <a:lnSpc>
                <a:spcPct val="119000"/>
              </a:lnSpc>
              <a:spcAft>
                <a:spcPts val="600"/>
              </a:spcAft>
            </a:pPr>
            <a:r>
              <a:rPr lang="fr-FR" sz="2000" kern="1400" dirty="0">
                <a:solidFill>
                  <a:srgbClr val="000000"/>
                </a:solidFill>
                <a:latin typeface="Calibri" panose="020F0502020204030204" pitchFamily="34" charset="0"/>
              </a:rPr>
              <a:t> </a:t>
            </a:r>
            <a:endParaRPr lang="fr-FR" sz="2000" kern="1400" dirty="0">
              <a:ln>
                <a:noFill/>
              </a:ln>
              <a:solidFill>
                <a:srgbClr val="000000"/>
              </a:solidFill>
              <a:effectLst/>
              <a:latin typeface="Calibri" panose="020F0502020204030204" pitchFamily="34" charset="0"/>
            </a:endParaRPr>
          </a:p>
        </p:txBody>
      </p:sp>
    </p:spTree>
    <p:extLst>
      <p:ext uri="{BB962C8B-B14F-4D97-AF65-F5344CB8AC3E}">
        <p14:creationId xmlns:p14="http://schemas.microsoft.com/office/powerpoint/2010/main" xmlns="" val="18853438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15358D4B-1CB1-47A4-A446-BD3F61C76BFD}"/>
              </a:ext>
            </a:extLst>
          </p:cNvPr>
          <p:cNvSpPr>
            <a:spLocks noGrp="1"/>
          </p:cNvSpPr>
          <p:nvPr>
            <p:ph type="title"/>
          </p:nvPr>
        </p:nvSpPr>
        <p:spPr>
          <a:xfrm>
            <a:off x="726440" y="0"/>
            <a:ext cx="10515600" cy="1325563"/>
          </a:xfrm>
        </p:spPr>
        <p:txBody>
          <a:bodyPr/>
          <a:lstStyle/>
          <a:p>
            <a:pPr algn="ctr"/>
            <a:r>
              <a:rPr lang="fr-FR" b="1" dirty="0">
                <a:ln w="22225">
                  <a:solidFill>
                    <a:schemeClr val="accent2"/>
                  </a:solidFill>
                  <a:prstDash val="solid"/>
                </a:ln>
                <a:solidFill>
                  <a:schemeClr val="accent2">
                    <a:lumMod val="40000"/>
                    <a:lumOff val="60000"/>
                  </a:schemeClr>
                </a:solidFill>
              </a:rPr>
              <a:t>Comment expliquer de tels résultats ? </a:t>
            </a:r>
          </a:p>
        </p:txBody>
      </p:sp>
      <p:sp>
        <p:nvSpPr>
          <p:cNvPr id="13" name="Rectangle : coins arrondis 12">
            <a:extLst>
              <a:ext uri="{FF2B5EF4-FFF2-40B4-BE49-F238E27FC236}">
                <a16:creationId xmlns:a16="http://schemas.microsoft.com/office/drawing/2014/main" xmlns="" id="{F493DD95-106E-4AB7-AC63-568DA2886352}"/>
              </a:ext>
            </a:extLst>
          </p:cNvPr>
          <p:cNvSpPr/>
          <p:nvPr/>
        </p:nvSpPr>
        <p:spPr>
          <a:xfrm>
            <a:off x="3254624" y="2501900"/>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Intense propagande de la France entre 1859 et 1860</a:t>
            </a:r>
          </a:p>
        </p:txBody>
      </p:sp>
      <p:pic>
        <p:nvPicPr>
          <p:cNvPr id="22529" name="Picture 1">
            <a:extLst>
              <a:ext uri="{FF2B5EF4-FFF2-40B4-BE49-F238E27FC236}">
                <a16:creationId xmlns:a16="http://schemas.microsoft.com/office/drawing/2014/main" xmlns="" id="{A22AFD0D-45D2-48D3-9675-529E7C7C7F9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l="10500" t="3311" r="11476" b="7359"/>
          <a:stretch>
            <a:fillRect/>
          </a:stretch>
        </p:blipFill>
        <p:spPr bwMode="auto">
          <a:xfrm>
            <a:off x="181291" y="1269567"/>
            <a:ext cx="2841315" cy="3972993"/>
          </a:xfrm>
          <a:prstGeom prst="rect">
            <a:avLst/>
          </a:prstGeom>
          <a:noFill/>
          <a:ln>
            <a:noFill/>
          </a:ln>
          <a:effectLst/>
          <a:extLst>
            <a:ext uri="{909E8E84-426E-40DD-AFC4-6F175D3DCCD1}">
              <a14:hiddenFill xmlns:a14="http://schemas.microsoft.com/office/drawing/2010/main" xmlns="">
                <a:solidFill>
                  <a:srgbClr val="5B9BD5"/>
                </a:solidFill>
              </a14:hiddenFill>
            </a:ext>
            <a:ext uri="{91240B29-F687-4F45-9708-019B960494DF}">
              <a14:hiddenLine xmlns:a14="http://schemas.microsoft.com/office/drawing/2010/main" xmlns="" w="25400"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000000"/>
                  </a:outerShdw>
                </a:effectLst>
              </a14:hiddenEffects>
            </a:ext>
          </a:extLst>
        </p:spPr>
      </p:pic>
      <p:sp>
        <p:nvSpPr>
          <p:cNvPr id="14" name="Text Box 2">
            <a:extLst>
              <a:ext uri="{FF2B5EF4-FFF2-40B4-BE49-F238E27FC236}">
                <a16:creationId xmlns:a16="http://schemas.microsoft.com/office/drawing/2014/main" xmlns="" id="{3FF0A3F3-97DC-44C0-A4BA-67C42DC1A81F}"/>
              </a:ext>
            </a:extLst>
          </p:cNvPr>
          <p:cNvSpPr txBox="1">
            <a:spLocks noChangeArrowheads="1"/>
          </p:cNvSpPr>
          <p:nvPr/>
        </p:nvSpPr>
        <p:spPr bwMode="auto">
          <a:xfrm>
            <a:off x="181291" y="5322252"/>
            <a:ext cx="2841314" cy="744538"/>
          </a:xfrm>
          <a:prstGeom prst="rect">
            <a:avLst/>
          </a:prstGeom>
          <a:noFill/>
          <a:ln>
            <a:noFill/>
          </a:ln>
          <a:effectLst/>
          <a:extLst>
            <a:ext uri="{909E8E84-426E-40DD-AFC4-6F175D3DCCD1}">
              <a14:hiddenFill xmlns:a14="http://schemas.microsoft.com/office/drawing/2010/main" xmlns="">
                <a:solidFill>
                  <a:srgbClr val="5B9BD5"/>
                </a:solidFill>
              </a14:hiddenFill>
            </a:ext>
            <a:ext uri="{91240B29-F687-4F45-9708-019B960494DF}">
              <a14:hiddenLine xmlns:a14="http://schemas.microsoft.com/office/drawing/2010/main" xmlns="" w="25400"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000000"/>
                  </a:outerShdw>
                </a:effectLst>
              </a14:hiddenEffects>
            </a:ext>
          </a:extLst>
        </p:spPr>
        <p:txBody>
          <a:bodyPr vert="horz" wrap="square" lIns="36576" tIns="36576" rIns="36576" bIns="36576"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FR" altLang="fr-FR" sz="1600" b="1" i="0" u="sng" strike="noStrike" cap="none" normalizeH="0" baseline="0">
                <a:ln>
                  <a:noFill/>
                </a:ln>
                <a:solidFill>
                  <a:srgbClr val="000000"/>
                </a:solidFill>
                <a:effectLst/>
                <a:latin typeface="Calibri" panose="020F0502020204030204" pitchFamily="34" charset="0"/>
              </a:rPr>
              <a:t>Doc. 4 </a:t>
            </a:r>
            <a:r>
              <a:rPr kumimoji="0" lang="fr-FR" altLang="fr-FR" sz="1600" b="1" i="0" u="none" strike="noStrike" cap="none" normalizeH="0" baseline="0">
                <a:ln>
                  <a:noFill/>
                </a:ln>
                <a:solidFill>
                  <a:srgbClr val="000000"/>
                </a:solidFill>
                <a:effectLst/>
                <a:latin typeface="Calibri" panose="020F0502020204030204" pitchFamily="34" charset="0"/>
              </a:rPr>
              <a:t>: Chant soutenant l'annexion française de 1859 </a:t>
            </a:r>
            <a:endParaRPr kumimoji="0" lang="fr-FR" altLang="fr-FR" sz="2400" b="0" i="0" u="none" strike="noStrike" cap="none" normalizeH="0" baseline="0">
              <a:ln>
                <a:noFill/>
              </a:ln>
              <a:solidFill>
                <a:schemeClr val="tx1"/>
              </a:solidFill>
              <a:effectLst/>
              <a:latin typeface="Arial" panose="020B0604020202020204" pitchFamily="34" charset="0"/>
            </a:endParaRPr>
          </a:p>
        </p:txBody>
      </p:sp>
      <p:sp>
        <p:nvSpPr>
          <p:cNvPr id="16" name="Rectangle : coins arrondis 15">
            <a:extLst>
              <a:ext uri="{FF2B5EF4-FFF2-40B4-BE49-F238E27FC236}">
                <a16:creationId xmlns:a16="http://schemas.microsoft.com/office/drawing/2014/main" xmlns="" id="{9257A674-3FFA-4CDF-8FB3-CCE1DB85845C}"/>
              </a:ext>
            </a:extLst>
          </p:cNvPr>
          <p:cNvSpPr/>
          <p:nvPr/>
        </p:nvSpPr>
        <p:spPr>
          <a:xfrm>
            <a:off x="3254624" y="1300163"/>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Logique des frontières naturelles </a:t>
            </a:r>
          </a:p>
        </p:txBody>
      </p:sp>
      <p:sp>
        <p:nvSpPr>
          <p:cNvPr id="17" name="Rectangle : coins arrondis 16">
            <a:extLst>
              <a:ext uri="{FF2B5EF4-FFF2-40B4-BE49-F238E27FC236}">
                <a16:creationId xmlns:a16="http://schemas.microsoft.com/office/drawing/2014/main" xmlns="" id="{C8704024-A091-4EF5-8D08-F4DF0CE8C9A8}"/>
              </a:ext>
            </a:extLst>
          </p:cNvPr>
          <p:cNvSpPr/>
          <p:nvPr/>
        </p:nvSpPr>
        <p:spPr>
          <a:xfrm>
            <a:off x="3254624" y="3802380"/>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Promesses de désenclavement par le chemin de fer</a:t>
            </a:r>
          </a:p>
        </p:txBody>
      </p:sp>
      <p:sp>
        <p:nvSpPr>
          <p:cNvPr id="18" name="Rectangle : coins arrondis 17">
            <a:extLst>
              <a:ext uri="{FF2B5EF4-FFF2-40B4-BE49-F238E27FC236}">
                <a16:creationId xmlns:a16="http://schemas.microsoft.com/office/drawing/2014/main" xmlns="" id="{FEFC3C63-8549-4890-9658-86CD442CEFAC}"/>
              </a:ext>
            </a:extLst>
          </p:cNvPr>
          <p:cNvSpPr/>
          <p:nvPr/>
        </p:nvSpPr>
        <p:spPr>
          <a:xfrm>
            <a:off x="3269036" y="5102860"/>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Les débouchés économiques et l’attrait d’une économie française florissante</a:t>
            </a:r>
          </a:p>
        </p:txBody>
      </p:sp>
    </p:spTree>
    <p:extLst>
      <p:ext uri="{BB962C8B-B14F-4D97-AF65-F5344CB8AC3E}">
        <p14:creationId xmlns:p14="http://schemas.microsoft.com/office/powerpoint/2010/main" xmlns="" val="948050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2529"/>
                                        </p:tgtEl>
                                        <p:attrNameLst>
                                          <p:attrName>style.visibility</p:attrName>
                                        </p:attrNameLst>
                                      </p:cBhvr>
                                      <p:to>
                                        <p:strVal val="visible"/>
                                      </p:to>
                                    </p:set>
                                    <p:animEffect transition="in" filter="barn(inVertical)">
                                      <p:cBhvr>
                                        <p:cTn id="17" dur="500"/>
                                        <p:tgtEl>
                                          <p:spTgt spid="22529"/>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barn(inVertical)">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22529"/>
                                        </p:tgtEl>
                                      </p:cBhvr>
                                    </p:animEffect>
                                    <p:set>
                                      <p:cBhvr>
                                        <p:cTn id="25" dur="1" fill="hold">
                                          <p:stCondLst>
                                            <p:cond delay="499"/>
                                          </p:stCondLst>
                                        </p:cTn>
                                        <p:tgtEl>
                                          <p:spTgt spid="22529"/>
                                        </p:tgtEl>
                                        <p:attrNameLst>
                                          <p:attrName>style.visibility</p:attrName>
                                        </p:attrNameLst>
                                      </p:cBhvr>
                                      <p:to>
                                        <p:strVal val="hidden"/>
                                      </p:to>
                                    </p:set>
                                  </p:childTnLst>
                                </p:cTn>
                              </p:par>
                              <p:par>
                                <p:cTn id="26" presetID="16" presetClass="exit" presetSubtype="21" fill="hold" grpId="1" nodeType="withEffect">
                                  <p:stCondLst>
                                    <p:cond delay="0"/>
                                  </p:stCondLst>
                                  <p:childTnLst>
                                    <p:animEffect transition="out" filter="barn(inVertical)">
                                      <p:cBhvr>
                                        <p:cTn id="27" dur="500"/>
                                        <p:tgtEl>
                                          <p:spTgt spid="14"/>
                                        </p:tgtEl>
                                      </p:cBhvr>
                                    </p:animEffect>
                                    <p:set>
                                      <p:cBhvr>
                                        <p:cTn id="28" dur="1" fill="hold">
                                          <p:stCondLst>
                                            <p:cond delay="499"/>
                                          </p:stCondLst>
                                        </p:cTn>
                                        <p:tgtEl>
                                          <p:spTgt spid="1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barn(inVertical)">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barn(inVertical)">
                                      <p:cBhvr>
                                        <p:cTn id="3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4" grpId="1"/>
      <p:bldP spid="16" grpId="0" animBg="1"/>
      <p:bldP spid="17" grpId="0" animBg="1"/>
      <p:bldP spid="1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15358D4B-1CB1-47A4-A446-BD3F61C76BFD}"/>
              </a:ext>
            </a:extLst>
          </p:cNvPr>
          <p:cNvSpPr>
            <a:spLocks noGrp="1"/>
          </p:cNvSpPr>
          <p:nvPr>
            <p:ph type="title"/>
          </p:nvPr>
        </p:nvSpPr>
        <p:spPr>
          <a:xfrm>
            <a:off x="726440" y="0"/>
            <a:ext cx="10515600" cy="1325563"/>
          </a:xfrm>
        </p:spPr>
        <p:txBody>
          <a:bodyPr/>
          <a:lstStyle/>
          <a:p>
            <a:pPr algn="ctr"/>
            <a:r>
              <a:rPr lang="fr-FR" b="1" dirty="0">
                <a:ln w="22225">
                  <a:solidFill>
                    <a:schemeClr val="accent2"/>
                  </a:solidFill>
                  <a:prstDash val="solid"/>
                </a:ln>
                <a:solidFill>
                  <a:schemeClr val="accent2">
                    <a:lumMod val="40000"/>
                    <a:lumOff val="60000"/>
                  </a:schemeClr>
                </a:solidFill>
              </a:rPr>
              <a:t>Y a-t-il eu des résistances ? </a:t>
            </a:r>
          </a:p>
        </p:txBody>
      </p:sp>
      <p:sp>
        <p:nvSpPr>
          <p:cNvPr id="3" name="Rectangle : coins arrondis 2">
            <a:extLst>
              <a:ext uri="{FF2B5EF4-FFF2-40B4-BE49-F238E27FC236}">
                <a16:creationId xmlns:a16="http://schemas.microsoft.com/office/drawing/2014/main" xmlns="" id="{76B96B60-DC0C-45C4-ADD4-07FE8E61BC13}"/>
              </a:ext>
            </a:extLst>
          </p:cNvPr>
          <p:cNvSpPr/>
          <p:nvPr/>
        </p:nvSpPr>
        <p:spPr>
          <a:xfrm>
            <a:off x="3051424" y="1229043"/>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Quelques manifestations de janvier à mars 1860 au théâtre Royal</a:t>
            </a:r>
          </a:p>
        </p:txBody>
      </p:sp>
      <p:sp>
        <p:nvSpPr>
          <p:cNvPr id="4" name="Rectangle : coins arrondis 3">
            <a:extLst>
              <a:ext uri="{FF2B5EF4-FFF2-40B4-BE49-F238E27FC236}">
                <a16:creationId xmlns:a16="http://schemas.microsoft.com/office/drawing/2014/main" xmlns="" id="{27BC75AA-B758-43E2-BFCB-5C2D5FE4E61A}"/>
              </a:ext>
            </a:extLst>
          </p:cNvPr>
          <p:cNvSpPr/>
          <p:nvPr/>
        </p:nvSpPr>
        <p:spPr>
          <a:xfrm>
            <a:off x="3051424" y="2458086"/>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Protestation de Garibaldi Le 6 avril 1860 à la chambre des députés de Turin. </a:t>
            </a:r>
          </a:p>
        </p:txBody>
      </p:sp>
      <p:sp>
        <p:nvSpPr>
          <p:cNvPr id="5" name="Rectangle : coins arrondis 4">
            <a:extLst>
              <a:ext uri="{FF2B5EF4-FFF2-40B4-BE49-F238E27FC236}">
                <a16:creationId xmlns:a16="http://schemas.microsoft.com/office/drawing/2014/main" xmlns="" id="{B01927AB-AED6-4F39-B501-6FE7FFA12E61}"/>
              </a:ext>
            </a:extLst>
          </p:cNvPr>
          <p:cNvSpPr/>
          <p:nvPr/>
        </p:nvSpPr>
        <p:spPr>
          <a:xfrm>
            <a:off x="3051424" y="3687129"/>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Appel au boycott de l’élection. </a:t>
            </a:r>
          </a:p>
        </p:txBody>
      </p:sp>
      <p:sp>
        <p:nvSpPr>
          <p:cNvPr id="6" name="Rectangle : coins arrondis 5">
            <a:extLst>
              <a:ext uri="{FF2B5EF4-FFF2-40B4-BE49-F238E27FC236}">
                <a16:creationId xmlns:a16="http://schemas.microsoft.com/office/drawing/2014/main" xmlns="" id="{217A36D3-750A-4C51-A187-45BEE310B986}"/>
              </a:ext>
            </a:extLst>
          </p:cNvPr>
          <p:cNvSpPr/>
          <p:nvPr/>
        </p:nvSpPr>
        <p:spPr>
          <a:xfrm>
            <a:off x="3051424" y="4978721"/>
            <a:ext cx="8617336"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Tende et La Brigue protestent pour réclamer leur rattachement à la France. </a:t>
            </a:r>
          </a:p>
        </p:txBody>
      </p:sp>
      <p:pic>
        <p:nvPicPr>
          <p:cNvPr id="7" name="Picture 6" descr="RÃ©sultat de recherche d'images pour &quot;mille garibaldi&quot;">
            <a:extLst>
              <a:ext uri="{FF2B5EF4-FFF2-40B4-BE49-F238E27FC236}">
                <a16:creationId xmlns:a16="http://schemas.microsoft.com/office/drawing/2014/main" xmlns="" id="{BD9C1DBE-EC32-4B27-AC53-70A79AA0BF0E}"/>
              </a:ext>
            </a:extLst>
          </p:cNvPr>
          <p:cNvPicPr>
            <a:picLocks noChangeAspect="1" noChangeArrowheads="1"/>
          </p:cNvPicPr>
          <p:nvPr/>
        </p:nvPicPr>
        <p:blipFill rotWithShape="1">
          <a:blip r:embed="rId2">
            <a:extLst>
              <a:ext uri="{BEBA8EAE-BF5A-486C-A8C5-ECC9F3942E4B}">
                <a14:imgProps xmlns:a14="http://schemas.microsoft.com/office/drawing/2010/main" xmlns="">
                  <a14:imgLayer r:embed="rId3">
                    <a14:imgEffect>
                      <a14:backgroundRemoval t="16589" b="100000" l="29722" r="64306">
                        <a14:foregroundMark x1="56250" y1="98832" x2="56250" y2="98832"/>
                        <a14:foregroundMark x1="49583" y1="22897" x2="49583" y2="22897"/>
                        <a14:foregroundMark x1="48194" y1="24299" x2="48194" y2="24299"/>
                        <a14:foregroundMark x1="45694" y1="22664" x2="45694" y2="22664"/>
                        <a14:backgroundMark x1="33194" y1="53738" x2="33194" y2="53738"/>
                        <a14:backgroundMark x1="40694" y1="67523" x2="40694" y2="67523"/>
                        <a14:backgroundMark x1="41667" y1="71495" x2="41667" y2="71495"/>
                        <a14:backgroundMark x1="42639" y1="72664" x2="42639" y2="72664"/>
                        <a14:backgroundMark x1="41250" y1="66355" x2="41250" y2="66355"/>
                        <a14:backgroundMark x1="33889" y1="51869" x2="33889" y2="51869"/>
                        <a14:backgroundMark x1="37778" y1="87150" x2="37778" y2="87150"/>
                        <a14:backgroundMark x1="41944" y1="81776" x2="41944" y2="81776"/>
                        <a14:backgroundMark x1="60833" y1="91822" x2="60833" y2="91822"/>
                      </a14:backgroundRemoval>
                    </a14:imgEffect>
                  </a14:imgLayer>
                </a14:imgProps>
              </a:ext>
              <a:ext uri="{28A0092B-C50C-407E-A947-70E740481C1C}">
                <a14:useLocalDpi xmlns:a14="http://schemas.microsoft.com/office/drawing/2010/main" xmlns="" val="0"/>
              </a:ext>
            </a:extLst>
          </a:blip>
          <a:srcRect l="29777" t="16590" r="29602" b="16253"/>
          <a:stretch/>
        </p:blipFill>
        <p:spPr bwMode="auto">
          <a:xfrm>
            <a:off x="0" y="3088640"/>
            <a:ext cx="3835388" cy="376936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126392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par>
                          <p:cTn id="13" fill="hold">
                            <p:stCondLst>
                              <p:cond delay="500"/>
                            </p:stCondLst>
                            <p:childTnLst>
                              <p:par>
                                <p:cTn id="14" presetID="16" presetClass="entr" presetSubtype="21"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barn(inVertical)">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arn(inVertic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15358D4B-1CB1-47A4-A446-BD3F61C76BFD}"/>
              </a:ext>
            </a:extLst>
          </p:cNvPr>
          <p:cNvSpPr>
            <a:spLocks noGrp="1"/>
          </p:cNvSpPr>
          <p:nvPr>
            <p:ph type="title"/>
          </p:nvPr>
        </p:nvSpPr>
        <p:spPr>
          <a:xfrm>
            <a:off x="726440" y="0"/>
            <a:ext cx="10916920" cy="1325563"/>
          </a:xfrm>
        </p:spPr>
        <p:txBody>
          <a:bodyPr/>
          <a:lstStyle/>
          <a:p>
            <a:pPr algn="ctr"/>
            <a:r>
              <a:rPr lang="fr-FR" b="1" dirty="0">
                <a:ln w="22225">
                  <a:solidFill>
                    <a:schemeClr val="accent2"/>
                  </a:solidFill>
                  <a:prstDash val="solid"/>
                </a:ln>
                <a:solidFill>
                  <a:schemeClr val="accent2">
                    <a:lumMod val="40000"/>
                    <a:lumOff val="60000"/>
                  </a:schemeClr>
                </a:solidFill>
              </a:rPr>
              <a:t>Pourquoi y a-t-il des contestations aujourd’hui ? </a:t>
            </a:r>
          </a:p>
        </p:txBody>
      </p:sp>
      <p:sp>
        <p:nvSpPr>
          <p:cNvPr id="3" name="Rectangle : coins arrondis 2">
            <a:extLst>
              <a:ext uri="{FF2B5EF4-FFF2-40B4-BE49-F238E27FC236}">
                <a16:creationId xmlns:a16="http://schemas.microsoft.com/office/drawing/2014/main" xmlns="" id="{6E799E76-8035-44DC-8C62-3C151CB39C97}"/>
              </a:ext>
            </a:extLst>
          </p:cNvPr>
          <p:cNvSpPr/>
          <p:nvPr/>
        </p:nvSpPr>
        <p:spPr>
          <a:xfrm>
            <a:off x="2438400" y="1183322"/>
            <a:ext cx="9360728" cy="1590357"/>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Mouvements </a:t>
            </a:r>
            <a:r>
              <a:rPr lang="fr-FR" sz="2800" b="1" dirty="0" err="1">
                <a:ln w="10160">
                  <a:solidFill>
                    <a:schemeClr val="accent5"/>
                  </a:solidFill>
                  <a:prstDash val="solid"/>
                </a:ln>
                <a:solidFill>
                  <a:srgbClr val="FFFFFF"/>
                </a:solidFill>
                <a:effectLst>
                  <a:outerShdw blurRad="38100" dist="22860" dir="5400000" algn="tl" rotWithShape="0">
                    <a:srgbClr val="000000">
                      <a:alpha val="30000"/>
                    </a:srgbClr>
                  </a:outerShdw>
                </a:effectLst>
              </a:rPr>
              <a:t>désannexionnistes</a:t>
            </a:r>
            <a:r>
              <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 et indépendantistes : Ligue savoisienne, Ligue pour la restauration des libertés niçoises (LRLN)</a:t>
            </a:r>
          </a:p>
        </p:txBody>
      </p:sp>
      <p:sp>
        <p:nvSpPr>
          <p:cNvPr id="4" name="Rectangle : coins arrondis 3">
            <a:extLst>
              <a:ext uri="{FF2B5EF4-FFF2-40B4-BE49-F238E27FC236}">
                <a16:creationId xmlns:a16="http://schemas.microsoft.com/office/drawing/2014/main" xmlns="" id="{4104314C-9008-4998-94D0-A3EF6CFFFE87}"/>
              </a:ext>
            </a:extLst>
          </p:cNvPr>
          <p:cNvSpPr/>
          <p:nvPr/>
        </p:nvSpPr>
        <p:spPr>
          <a:xfrm>
            <a:off x="2438400" y="2824161"/>
            <a:ext cx="9360728" cy="1443037"/>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Contestations des conditions du vote : les Niçois ne parlaient pas Français, le vote n’était comptabilisé qu’en cas d’explication orale devant un militaire français. </a:t>
            </a:r>
          </a:p>
        </p:txBody>
      </p:sp>
      <p:sp>
        <p:nvSpPr>
          <p:cNvPr id="5" name="Rectangle : coins arrondis 4">
            <a:extLst>
              <a:ext uri="{FF2B5EF4-FFF2-40B4-BE49-F238E27FC236}">
                <a16:creationId xmlns:a16="http://schemas.microsoft.com/office/drawing/2014/main" xmlns="" id="{8CA0AC4A-B9E4-401D-B526-B2ADF2396277}"/>
              </a:ext>
            </a:extLst>
          </p:cNvPr>
          <p:cNvSpPr/>
          <p:nvPr/>
        </p:nvSpPr>
        <p:spPr>
          <a:xfrm>
            <a:off x="2438400" y="4353241"/>
            <a:ext cx="9360728" cy="2001838"/>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Depuis 2010, ils demandent, qu'en vertu du droit des peuples à disposer d’eux-mêmes, une consultation électorale, soit organisée par l’ONU dans ces deux pays, afin que les Niçois et les Savoisiens puissent librement décider de leur destin. </a:t>
            </a:r>
          </a:p>
        </p:txBody>
      </p:sp>
      <p:pic>
        <p:nvPicPr>
          <p:cNvPr id="21506" name="Picture 2" descr="RÃ©sultat de recherche d'images pour &quot;LRLN&quot;">
            <a:extLst>
              <a:ext uri="{FF2B5EF4-FFF2-40B4-BE49-F238E27FC236}">
                <a16:creationId xmlns:a16="http://schemas.microsoft.com/office/drawing/2014/main" xmlns="" id="{21FC6E9B-1740-46C5-AFF8-05FE91F2EC7C}"/>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19456" y="1836261"/>
            <a:ext cx="1980099" cy="1834197"/>
          </a:xfrm>
          <a:prstGeom prst="rect">
            <a:avLst/>
          </a:prstGeom>
          <a:noFill/>
          <a:extLst>
            <a:ext uri="{909E8E84-426E-40DD-AFC4-6F175D3DCCD1}">
              <a14:hiddenFill xmlns:a14="http://schemas.microsoft.com/office/drawing/2010/main" xmlns="">
                <a:solidFill>
                  <a:srgbClr val="FFFFFF"/>
                </a:solidFill>
              </a14:hiddenFill>
            </a:ext>
          </a:extLst>
        </p:spPr>
      </p:pic>
      <p:pic>
        <p:nvPicPr>
          <p:cNvPr id="21508" name="Picture 4" descr="RÃ©sultat de recherche d'images pour &quot;Ligue savoisienne&quot;">
            <a:extLst>
              <a:ext uri="{FF2B5EF4-FFF2-40B4-BE49-F238E27FC236}">
                <a16:creationId xmlns:a16="http://schemas.microsoft.com/office/drawing/2014/main" xmlns="" id="{C8A2692B-9089-426A-B9B4-CF11FAF23478}"/>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19456" y="4104640"/>
            <a:ext cx="2318944" cy="1028065"/>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895582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EC2DBDC-1885-47DC-985E-541CD5407D7A}"/>
              </a:ext>
            </a:extLst>
          </p:cNvPr>
          <p:cNvSpPr>
            <a:spLocks noGrp="1"/>
          </p:cNvSpPr>
          <p:nvPr>
            <p:ph type="title"/>
          </p:nvPr>
        </p:nvSpPr>
        <p:spPr>
          <a:xfrm>
            <a:off x="1433423" y="0"/>
            <a:ext cx="6804803" cy="1325563"/>
          </a:xfrm>
        </p:spPr>
        <p:txBody>
          <a:bodyPr>
            <a:normAutofit/>
          </a:bodyPr>
          <a:lstStyle/>
          <a:p>
            <a:r>
              <a:rPr lang="fr-FR" sz="6000" b="1" dirty="0">
                <a:ln w="22225">
                  <a:solidFill>
                    <a:schemeClr val="accent2"/>
                  </a:solidFill>
                  <a:prstDash val="solid"/>
                </a:ln>
                <a:solidFill>
                  <a:schemeClr val="accent2">
                    <a:lumMod val="40000"/>
                    <a:lumOff val="60000"/>
                  </a:schemeClr>
                </a:solidFill>
              </a:rPr>
              <a:t>L’essentiel du cours</a:t>
            </a:r>
          </a:p>
        </p:txBody>
      </p:sp>
      <p:pic>
        <p:nvPicPr>
          <p:cNvPr id="2050" name="Picture 2" descr="RÃ©sultat de recherche d'images pour &quot;logo notes&quot;">
            <a:extLst>
              <a:ext uri="{FF2B5EF4-FFF2-40B4-BE49-F238E27FC236}">
                <a16:creationId xmlns:a16="http://schemas.microsoft.com/office/drawing/2014/main" xmlns="" id="{145B8C22-17DD-4C7E-86F3-6205773F410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9845" y="93617"/>
            <a:ext cx="1052423" cy="1052423"/>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 coins arrondis 5">
            <a:extLst>
              <a:ext uri="{FF2B5EF4-FFF2-40B4-BE49-F238E27FC236}">
                <a16:creationId xmlns:a16="http://schemas.microsoft.com/office/drawing/2014/main" xmlns="" id="{1009E046-678D-4765-A00A-4543181E3738}"/>
              </a:ext>
            </a:extLst>
          </p:cNvPr>
          <p:cNvSpPr/>
          <p:nvPr/>
        </p:nvSpPr>
        <p:spPr>
          <a:xfrm>
            <a:off x="1433423" y="1716566"/>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sp>
        <p:nvSpPr>
          <p:cNvPr id="7" name="Rectangle : coins arrondis 6">
            <a:extLst>
              <a:ext uri="{FF2B5EF4-FFF2-40B4-BE49-F238E27FC236}">
                <a16:creationId xmlns:a16="http://schemas.microsoft.com/office/drawing/2014/main" xmlns="" id="{79F3801D-A680-467C-9C78-8C08F4C45894}"/>
              </a:ext>
            </a:extLst>
          </p:cNvPr>
          <p:cNvSpPr/>
          <p:nvPr/>
        </p:nvSpPr>
        <p:spPr>
          <a:xfrm>
            <a:off x="1433423" y="320035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volontaire et intéressée de la France à l’unité italienne</a:t>
            </a:r>
          </a:p>
        </p:txBody>
      </p:sp>
      <p:sp>
        <p:nvSpPr>
          <p:cNvPr id="8" name="Rectangle : coins arrondis 7">
            <a:extLst>
              <a:ext uri="{FF2B5EF4-FFF2-40B4-BE49-F238E27FC236}">
                <a16:creationId xmlns:a16="http://schemas.microsoft.com/office/drawing/2014/main" xmlns="" id="{29770380-5658-41DA-BF31-956A7EC00419}"/>
              </a:ext>
            </a:extLst>
          </p:cNvPr>
          <p:cNvSpPr/>
          <p:nvPr/>
        </p:nvSpPr>
        <p:spPr>
          <a:xfrm>
            <a:off x="1433423" y="481349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à l’unification allemande et les répercussions en France</a:t>
            </a:r>
          </a:p>
        </p:txBody>
      </p:sp>
      <p:grpSp>
        <p:nvGrpSpPr>
          <p:cNvPr id="3" name="Groupe 2">
            <a:extLst>
              <a:ext uri="{FF2B5EF4-FFF2-40B4-BE49-F238E27FC236}">
                <a16:creationId xmlns:a16="http://schemas.microsoft.com/office/drawing/2014/main" xmlns="" id="{DC2061B1-4DEC-44B4-9B74-391C11D85E97}"/>
              </a:ext>
            </a:extLst>
          </p:cNvPr>
          <p:cNvGrpSpPr/>
          <p:nvPr/>
        </p:nvGrpSpPr>
        <p:grpSpPr>
          <a:xfrm>
            <a:off x="199845" y="1716566"/>
            <a:ext cx="1159893" cy="1143000"/>
            <a:chOff x="185827" y="2195422"/>
            <a:chExt cx="4502989" cy="3989717"/>
          </a:xfrm>
        </p:grpSpPr>
        <p:pic>
          <p:nvPicPr>
            <p:cNvPr id="9" name="Picture 2" descr="RÃ©sultat de recherche d'images pour &quot;logo dossier windows&quot;">
              <a:extLst>
                <a:ext uri="{FF2B5EF4-FFF2-40B4-BE49-F238E27FC236}">
                  <a16:creationId xmlns:a16="http://schemas.microsoft.com/office/drawing/2014/main" xmlns="" id="{2D6E98C9-F865-4584-A4F0-F35BD1F94AE4}"/>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ZoneTexte 9">
              <a:extLst>
                <a:ext uri="{FF2B5EF4-FFF2-40B4-BE49-F238E27FC236}">
                  <a16:creationId xmlns:a16="http://schemas.microsoft.com/office/drawing/2014/main" xmlns="" id="{6A7C3B3E-A4DF-477C-87E8-05CA1025FD38}"/>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grpSp>
        <p:nvGrpSpPr>
          <p:cNvPr id="12" name="Groupe 11">
            <a:extLst>
              <a:ext uri="{FF2B5EF4-FFF2-40B4-BE49-F238E27FC236}">
                <a16:creationId xmlns:a16="http://schemas.microsoft.com/office/drawing/2014/main" xmlns="" id="{FD77833D-F5B3-4040-B00E-402E8E021496}"/>
              </a:ext>
            </a:extLst>
          </p:cNvPr>
          <p:cNvGrpSpPr/>
          <p:nvPr/>
        </p:nvGrpSpPr>
        <p:grpSpPr>
          <a:xfrm>
            <a:off x="199845" y="4722963"/>
            <a:ext cx="1159893" cy="1143000"/>
            <a:chOff x="185827" y="2195422"/>
            <a:chExt cx="4502989" cy="3989717"/>
          </a:xfrm>
        </p:grpSpPr>
        <p:pic>
          <p:nvPicPr>
            <p:cNvPr id="13" name="Picture 2" descr="RÃ©sultat de recherche d'images pour &quot;logo dossier windows&quot;">
              <a:extLst>
                <a:ext uri="{FF2B5EF4-FFF2-40B4-BE49-F238E27FC236}">
                  <a16:creationId xmlns:a16="http://schemas.microsoft.com/office/drawing/2014/main" xmlns="" id="{0C1322B5-CDC0-4068-BFE7-AD6B548BCC52}"/>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ZoneTexte 13">
              <a:extLst>
                <a:ext uri="{FF2B5EF4-FFF2-40B4-BE49-F238E27FC236}">
                  <a16:creationId xmlns:a16="http://schemas.microsoft.com/office/drawing/2014/main" xmlns="" id="{98543711-B6F6-4429-A203-582CCED85331}"/>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2</a:t>
              </a:r>
            </a:p>
          </p:txBody>
        </p:sp>
      </p:grpSp>
    </p:spTree>
    <p:extLst>
      <p:ext uri="{BB962C8B-B14F-4D97-AF65-F5344CB8AC3E}">
        <p14:creationId xmlns:p14="http://schemas.microsoft.com/office/powerpoint/2010/main" xmlns="" val="1334302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95833E-6 2.96296E-6 L 0.00117 -0.45 " pathEditMode="relative" rAng="0" ptsTypes="AA">
                                      <p:cBhvr>
                                        <p:cTn id="6" dur="2000" fill="hold"/>
                                        <p:tgtEl>
                                          <p:spTgt spid="7"/>
                                        </p:tgtEl>
                                        <p:attrNameLst>
                                          <p:attrName>ppt_x</p:attrName>
                                          <p:attrName>ppt_y</p:attrName>
                                        </p:attrNameLst>
                                      </p:cBhvr>
                                      <p:rCtr x="52" y="-22500"/>
                                    </p:animMotion>
                                  </p:childTnLst>
                                </p:cTn>
                              </p:par>
                              <p:par>
                                <p:cTn id="7" presetID="16" presetClass="exit" presetSubtype="21" fill="hold" grpId="0" nodeType="withEffect">
                                  <p:stCondLst>
                                    <p:cond delay="0"/>
                                  </p:stCondLst>
                                  <p:childTnLst>
                                    <p:animEffect transition="out" filter="barn(inVertical)">
                                      <p:cBhvr>
                                        <p:cTn id="8" dur="500"/>
                                        <p:tgtEl>
                                          <p:spTgt spid="2"/>
                                        </p:tgtEl>
                                      </p:cBhvr>
                                    </p:animEffect>
                                    <p:set>
                                      <p:cBhvr>
                                        <p:cTn id="9" dur="1" fill="hold">
                                          <p:stCondLst>
                                            <p:cond delay="499"/>
                                          </p:stCondLst>
                                        </p:cTn>
                                        <p:tgtEl>
                                          <p:spTgt spid="2"/>
                                        </p:tgtEl>
                                        <p:attrNameLst>
                                          <p:attrName>style.visibility</p:attrName>
                                        </p:attrNameLst>
                                      </p:cBhvr>
                                      <p:to>
                                        <p:strVal val="hidden"/>
                                      </p:to>
                                    </p:set>
                                  </p:childTnLst>
                                </p:cTn>
                              </p:par>
                              <p:par>
                                <p:cTn id="10" presetID="16" presetClass="exit" presetSubtype="21" fill="hold" nodeType="withEffect">
                                  <p:stCondLst>
                                    <p:cond delay="0"/>
                                  </p:stCondLst>
                                  <p:childTnLst>
                                    <p:animEffect transition="out" filter="barn(inVertical)">
                                      <p:cBhvr>
                                        <p:cTn id="11" dur="500"/>
                                        <p:tgtEl>
                                          <p:spTgt spid="2050"/>
                                        </p:tgtEl>
                                      </p:cBhvr>
                                    </p:animEffect>
                                    <p:set>
                                      <p:cBhvr>
                                        <p:cTn id="12" dur="1" fill="hold">
                                          <p:stCondLst>
                                            <p:cond delay="499"/>
                                          </p:stCondLst>
                                        </p:cTn>
                                        <p:tgtEl>
                                          <p:spTgt spid="2050"/>
                                        </p:tgtEl>
                                        <p:attrNameLst>
                                          <p:attrName>style.visibility</p:attrName>
                                        </p:attrNameLst>
                                      </p:cBhvr>
                                      <p:to>
                                        <p:strVal val="hidden"/>
                                      </p:to>
                                    </p:set>
                                  </p:childTnLst>
                                </p:cTn>
                              </p:par>
                              <p:par>
                                <p:cTn id="13" presetID="16" presetClass="exit" presetSubtype="21" fill="hold" nodeType="withEffect">
                                  <p:stCondLst>
                                    <p:cond delay="0"/>
                                  </p:stCondLst>
                                  <p:childTnLst>
                                    <p:animEffect transition="out" filter="barn(inVertical)">
                                      <p:cBhvr>
                                        <p:cTn id="14" dur="500"/>
                                        <p:tgtEl>
                                          <p:spTgt spid="3"/>
                                        </p:tgtEl>
                                      </p:cBhvr>
                                    </p:animEffect>
                                    <p:set>
                                      <p:cBhvr>
                                        <p:cTn id="15" dur="1" fill="hold">
                                          <p:stCondLst>
                                            <p:cond delay="499"/>
                                          </p:stCondLst>
                                        </p:cTn>
                                        <p:tgtEl>
                                          <p:spTgt spid="3"/>
                                        </p:tgtEl>
                                        <p:attrNameLst>
                                          <p:attrName>style.visibility</p:attrName>
                                        </p:attrNameLst>
                                      </p:cBhvr>
                                      <p:to>
                                        <p:strVal val="hidden"/>
                                      </p:to>
                                    </p:set>
                                  </p:childTnLst>
                                </p:cTn>
                              </p:par>
                              <p:par>
                                <p:cTn id="16" presetID="16" presetClass="exit" presetSubtype="21" fill="hold" grpId="0" nodeType="withEffect">
                                  <p:stCondLst>
                                    <p:cond delay="0"/>
                                  </p:stCondLst>
                                  <p:childTnLst>
                                    <p:animEffect transition="out" filter="barn(inVertical)">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par>
                                <p:cTn id="19" presetID="16" presetClass="exit" presetSubtype="21" fill="hold" nodeType="withEffect">
                                  <p:stCondLst>
                                    <p:cond delay="0"/>
                                  </p:stCondLst>
                                  <p:childTnLst>
                                    <p:animEffect transition="out" filter="barn(inVertical)">
                                      <p:cBhvr>
                                        <p:cTn id="20" dur="500"/>
                                        <p:tgtEl>
                                          <p:spTgt spid="12"/>
                                        </p:tgtEl>
                                      </p:cBhvr>
                                    </p:animEffect>
                                    <p:set>
                                      <p:cBhvr>
                                        <p:cTn id="21" dur="1" fill="hold">
                                          <p:stCondLst>
                                            <p:cond delay="499"/>
                                          </p:stCondLst>
                                        </p:cTn>
                                        <p:tgtEl>
                                          <p:spTgt spid="12"/>
                                        </p:tgtEl>
                                        <p:attrNameLst>
                                          <p:attrName>style.visibility</p:attrName>
                                        </p:attrNameLst>
                                      </p:cBhvr>
                                      <p:to>
                                        <p:strVal val="hidden"/>
                                      </p:to>
                                    </p:set>
                                  </p:childTnLst>
                                </p:cTn>
                              </p:par>
                              <p:par>
                                <p:cTn id="22" presetID="16" presetClass="exit" presetSubtype="21" fill="hold" grpId="0" nodeType="withEffect">
                                  <p:stCondLst>
                                    <p:cond delay="0"/>
                                  </p:stCondLst>
                                  <p:childTnLst>
                                    <p:animEffect transition="out" filter="barn(inVertical)">
                                      <p:cBhvr>
                                        <p:cTn id="23" dur="500"/>
                                        <p:tgtEl>
                                          <p:spTgt spid="8"/>
                                        </p:tgtEl>
                                      </p:cBhvr>
                                    </p:animEffect>
                                    <p:set>
                                      <p:cBhvr>
                                        <p:cTn id="24"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63CC1656-749D-47A0-8EC4-8F673858BC42}"/>
              </a:ext>
            </a:extLst>
          </p:cNvPr>
          <p:cNvSpPr>
            <a:spLocks noGrp="1"/>
          </p:cNvSpPr>
          <p:nvPr>
            <p:ph type="title"/>
          </p:nvPr>
        </p:nvSpPr>
        <p:spPr>
          <a:xfrm>
            <a:off x="838200" y="0"/>
            <a:ext cx="10515600" cy="1325563"/>
          </a:xfrm>
        </p:spPr>
        <p:txBody>
          <a:bodyPr>
            <a:normAutofit/>
          </a:bodyPr>
          <a:lstStyle/>
          <a:p>
            <a:pPr algn="ctr"/>
            <a:r>
              <a:rPr lang="fr-FR" sz="4000" b="1" dirty="0">
                <a:ln w="22225">
                  <a:solidFill>
                    <a:schemeClr val="accent2"/>
                  </a:solidFill>
                  <a:prstDash val="solid"/>
                </a:ln>
                <a:solidFill>
                  <a:schemeClr val="accent2">
                    <a:lumMod val="40000"/>
                    <a:lumOff val="60000"/>
                  </a:schemeClr>
                </a:solidFill>
              </a:rPr>
              <a:t>Politique française sur les processus d’unification </a:t>
            </a:r>
          </a:p>
        </p:txBody>
      </p:sp>
      <p:graphicFrame>
        <p:nvGraphicFramePr>
          <p:cNvPr id="4" name="Tableau 3">
            <a:extLst>
              <a:ext uri="{FF2B5EF4-FFF2-40B4-BE49-F238E27FC236}">
                <a16:creationId xmlns:a16="http://schemas.microsoft.com/office/drawing/2014/main" xmlns="" id="{70151CA1-F21D-4CDC-8DCF-0D5863B6BDEE}"/>
              </a:ext>
            </a:extLst>
          </p:cNvPr>
          <p:cNvGraphicFramePr>
            <a:graphicFrameLocks noGrp="1"/>
          </p:cNvGraphicFramePr>
          <p:nvPr>
            <p:extLst>
              <p:ext uri="{D42A27DB-BD31-4B8C-83A1-F6EECF244321}">
                <p14:modId xmlns:p14="http://schemas.microsoft.com/office/powerpoint/2010/main" xmlns="" val="567380999"/>
              </p:ext>
            </p:extLst>
          </p:nvPr>
        </p:nvGraphicFramePr>
        <p:xfrm>
          <a:off x="574040" y="1583266"/>
          <a:ext cx="11043920" cy="4114800"/>
        </p:xfrm>
        <a:graphic>
          <a:graphicData uri="http://schemas.openxmlformats.org/drawingml/2006/table">
            <a:tbl>
              <a:tblPr firstRow="1" bandRow="1">
                <a:tableStyleId>{9DCAF9ED-07DC-4A11-8D7F-57B35C25682E}</a:tableStyleId>
              </a:tblPr>
              <a:tblGrid>
                <a:gridCol w="1757680">
                  <a:extLst>
                    <a:ext uri="{9D8B030D-6E8A-4147-A177-3AD203B41FA5}">
                      <a16:colId xmlns:a16="http://schemas.microsoft.com/office/drawing/2014/main" xmlns="" val="1702339425"/>
                    </a:ext>
                  </a:extLst>
                </a:gridCol>
                <a:gridCol w="2511552">
                  <a:extLst>
                    <a:ext uri="{9D8B030D-6E8A-4147-A177-3AD203B41FA5}">
                      <a16:colId xmlns:a16="http://schemas.microsoft.com/office/drawing/2014/main" xmlns="" val="3674886962"/>
                    </a:ext>
                  </a:extLst>
                </a:gridCol>
                <a:gridCol w="2134616">
                  <a:extLst>
                    <a:ext uri="{9D8B030D-6E8A-4147-A177-3AD203B41FA5}">
                      <a16:colId xmlns:a16="http://schemas.microsoft.com/office/drawing/2014/main" xmlns="" val="3978642795"/>
                    </a:ext>
                  </a:extLst>
                </a:gridCol>
                <a:gridCol w="2134616">
                  <a:extLst>
                    <a:ext uri="{9D8B030D-6E8A-4147-A177-3AD203B41FA5}">
                      <a16:colId xmlns:a16="http://schemas.microsoft.com/office/drawing/2014/main" xmlns="" val="2762581126"/>
                    </a:ext>
                  </a:extLst>
                </a:gridCol>
                <a:gridCol w="2505456">
                  <a:extLst>
                    <a:ext uri="{9D8B030D-6E8A-4147-A177-3AD203B41FA5}">
                      <a16:colId xmlns:a16="http://schemas.microsoft.com/office/drawing/2014/main" xmlns="" val="3712672329"/>
                    </a:ext>
                  </a:extLst>
                </a:gridCol>
              </a:tblGrid>
              <a:tr h="370840">
                <a:tc>
                  <a:txBody>
                    <a:bodyPr/>
                    <a:lstStyle/>
                    <a:p>
                      <a:pPr algn="ctr"/>
                      <a:endParaRPr lang="fr-FR" b="1" dirty="0">
                        <a:effectLst>
                          <a:outerShdw blurRad="38100" dist="38100" dir="2700000" algn="tl">
                            <a:srgbClr val="000000">
                              <a:alpha val="43137"/>
                            </a:srgbClr>
                          </a:outerShdw>
                        </a:effectLst>
                      </a:endParaRPr>
                    </a:p>
                  </a:txBody>
                  <a:tcPr anchor="ctr"/>
                </a:tc>
                <a:tc>
                  <a:txBody>
                    <a:bodyPr/>
                    <a:lstStyle/>
                    <a:p>
                      <a:pPr algn="ctr"/>
                      <a:r>
                        <a:rPr lang="fr-FR" dirty="0"/>
                        <a:t>Objectifs pour la France </a:t>
                      </a:r>
                    </a:p>
                  </a:txBody>
                  <a:tcPr anchor="ctr"/>
                </a:tc>
                <a:tc>
                  <a:txBody>
                    <a:bodyPr/>
                    <a:lstStyle/>
                    <a:p>
                      <a:pPr algn="ctr"/>
                      <a:r>
                        <a:rPr lang="fr-FR" dirty="0"/>
                        <a:t>Limites imposées</a:t>
                      </a:r>
                    </a:p>
                  </a:txBody>
                  <a:tcPr anchor="ctr"/>
                </a:tc>
                <a:tc>
                  <a:txBody>
                    <a:bodyPr/>
                    <a:lstStyle/>
                    <a:p>
                      <a:pPr algn="ctr"/>
                      <a:r>
                        <a:rPr lang="fr-FR" dirty="0"/>
                        <a:t>Puissance levier</a:t>
                      </a:r>
                    </a:p>
                  </a:txBody>
                  <a:tcPr anchor="ctr"/>
                </a:tc>
                <a:tc>
                  <a:txBody>
                    <a:bodyPr/>
                    <a:lstStyle/>
                    <a:p>
                      <a:pPr algn="ctr"/>
                      <a:r>
                        <a:rPr lang="fr-FR" dirty="0"/>
                        <a:t>Compensations territoriales</a:t>
                      </a:r>
                    </a:p>
                  </a:txBody>
                  <a:tcPr anchor="ctr"/>
                </a:tc>
                <a:extLst>
                  <a:ext uri="{0D108BD9-81ED-4DB2-BD59-A6C34878D82A}">
                    <a16:rowId xmlns:a16="http://schemas.microsoft.com/office/drawing/2014/main" xmlns="" val="1376180422"/>
                  </a:ext>
                </a:extLst>
              </a:tr>
              <a:tr h="370840">
                <a:tc>
                  <a:txBody>
                    <a:bodyPr/>
                    <a:lstStyle/>
                    <a:p>
                      <a:r>
                        <a:rPr lang="fr-FR" b="1" dirty="0">
                          <a:effectLst>
                            <a:outerShdw blurRad="38100" dist="38100" dir="2700000" algn="tl">
                              <a:srgbClr val="000000">
                                <a:alpha val="43137"/>
                              </a:srgbClr>
                            </a:outerShdw>
                          </a:effectLst>
                        </a:rPr>
                        <a:t>Unité italienne</a:t>
                      </a:r>
                    </a:p>
                  </a:txBody>
                  <a:tcPr/>
                </a:tc>
                <a:tc>
                  <a:txBody>
                    <a:bodyPr/>
                    <a:lstStyle/>
                    <a:p>
                      <a:pPr marL="285750" indent="-285750">
                        <a:buFont typeface="Arial" panose="020B0604020202020204" pitchFamily="34" charset="0"/>
                        <a:buChar char="•"/>
                      </a:pPr>
                      <a:r>
                        <a:rPr lang="fr-FR" dirty="0"/>
                        <a:t>Processus de soutien à l’unification italienne</a:t>
                      </a:r>
                    </a:p>
                    <a:p>
                      <a:pPr marL="285750" indent="-285750">
                        <a:buFont typeface="Arial" panose="020B0604020202020204" pitchFamily="34" charset="0"/>
                        <a:buChar char="•"/>
                      </a:pPr>
                      <a:r>
                        <a:rPr lang="fr-FR" dirty="0"/>
                        <a:t>Confédération d’Etat italiens sous la tutelle honorifique du pape</a:t>
                      </a:r>
                    </a:p>
                  </a:txBody>
                  <a:tcPr/>
                </a:tc>
                <a:tc>
                  <a:txBody>
                    <a:bodyPr/>
                    <a:lstStyle/>
                    <a:p>
                      <a:pPr marL="0" indent="0">
                        <a:buFont typeface="Arial" panose="020B0604020202020204" pitchFamily="34" charset="0"/>
                        <a:buNone/>
                      </a:pPr>
                      <a:r>
                        <a:rPr lang="fr-FR" dirty="0"/>
                        <a:t>Protection des Etats pontificaux sous la protection de l’armée française. </a:t>
                      </a:r>
                    </a:p>
                  </a:txBody>
                  <a:tcPr/>
                </a:tc>
                <a:tc>
                  <a:txBody>
                    <a:bodyPr/>
                    <a:lstStyle/>
                    <a:p>
                      <a:r>
                        <a:rPr lang="fr-FR" dirty="0"/>
                        <a:t>Royaume de Piémont-Sardaigne</a:t>
                      </a:r>
                    </a:p>
                  </a:txBody>
                  <a:tcPr/>
                </a:tc>
                <a:tc>
                  <a:txBody>
                    <a:bodyPr/>
                    <a:lstStyle/>
                    <a:p>
                      <a:pPr marL="285750" indent="-285750">
                        <a:buFont typeface="Arial" panose="020B0604020202020204" pitchFamily="34" charset="0"/>
                        <a:buChar char="•"/>
                      </a:pPr>
                      <a:r>
                        <a:rPr lang="fr-FR" dirty="0"/>
                        <a:t>Duché de Savoie</a:t>
                      </a:r>
                    </a:p>
                    <a:p>
                      <a:pPr marL="285750" indent="-285750">
                        <a:buFont typeface="Arial" panose="020B0604020202020204" pitchFamily="34" charset="0"/>
                        <a:buChar char="•"/>
                      </a:pPr>
                      <a:r>
                        <a:rPr lang="fr-FR" dirty="0"/>
                        <a:t>Comté de Nice </a:t>
                      </a:r>
                    </a:p>
                    <a:p>
                      <a:pPr marL="285750" indent="-285750">
                        <a:buFont typeface="Arial" panose="020B0604020202020204" pitchFamily="34" charset="0"/>
                        <a:buChar char="•"/>
                      </a:pPr>
                      <a:endParaRPr lang="fr-FR" dirty="0"/>
                    </a:p>
                  </a:txBody>
                  <a:tcPr/>
                </a:tc>
                <a:extLst>
                  <a:ext uri="{0D108BD9-81ED-4DB2-BD59-A6C34878D82A}">
                    <a16:rowId xmlns:a16="http://schemas.microsoft.com/office/drawing/2014/main" xmlns="" val="2984151068"/>
                  </a:ext>
                </a:extLst>
              </a:tr>
              <a:tr h="370840">
                <a:tc>
                  <a:txBody>
                    <a:bodyPr/>
                    <a:lstStyle/>
                    <a:p>
                      <a:r>
                        <a:rPr lang="fr-FR" b="1" dirty="0">
                          <a:effectLst>
                            <a:outerShdw blurRad="38100" dist="38100" dir="2700000" algn="tl">
                              <a:srgbClr val="000000">
                                <a:alpha val="43137"/>
                              </a:srgbClr>
                            </a:outerShdw>
                          </a:effectLst>
                        </a:rPr>
                        <a:t>Unité allemande</a:t>
                      </a:r>
                    </a:p>
                  </a:txBody>
                  <a:tcPr/>
                </a:tc>
                <a:tc>
                  <a:txBody>
                    <a:bodyPr/>
                    <a:lstStyle/>
                    <a:p>
                      <a:r>
                        <a:rPr lang="fr-FR" dirty="0"/>
                        <a:t>Création d’une confédération allemande du Nord et une du Sud sous la domination de la Bavière</a:t>
                      </a:r>
                    </a:p>
                  </a:txBody>
                  <a:tcPr/>
                </a:tc>
                <a:tc>
                  <a:txBody>
                    <a:bodyPr/>
                    <a:lstStyle/>
                    <a:p>
                      <a:r>
                        <a:rPr lang="fr-FR" dirty="0"/>
                        <a:t>Pas d’unification comprenant le nord et le sud des Etats germaniques qui menacerait l’équilibre européen</a:t>
                      </a:r>
                    </a:p>
                  </a:txBody>
                  <a:tcPr/>
                </a:tc>
                <a:tc>
                  <a:txBody>
                    <a:bodyPr/>
                    <a:lstStyle/>
                    <a:p>
                      <a:r>
                        <a:rPr lang="fr-FR" dirty="0"/>
                        <a:t>Royaume de Prusse</a:t>
                      </a:r>
                    </a:p>
                  </a:txBody>
                  <a:tcPr/>
                </a:tc>
                <a:tc>
                  <a:txBody>
                    <a:bodyPr/>
                    <a:lstStyle/>
                    <a:p>
                      <a:pPr marL="285750" indent="-285750">
                        <a:buFont typeface="Arial" panose="020B0604020202020204" pitchFamily="34" charset="0"/>
                        <a:buChar char="•"/>
                      </a:pPr>
                      <a:r>
                        <a:rPr lang="fr-FR" dirty="0"/>
                        <a:t>Belgique</a:t>
                      </a:r>
                    </a:p>
                    <a:p>
                      <a:pPr marL="285750" indent="-285750">
                        <a:buFont typeface="Arial" panose="020B0604020202020204" pitchFamily="34" charset="0"/>
                        <a:buChar char="•"/>
                      </a:pPr>
                      <a:r>
                        <a:rPr lang="fr-FR" dirty="0"/>
                        <a:t>Luxembourg</a:t>
                      </a:r>
                    </a:p>
                    <a:p>
                      <a:pPr marL="285750" indent="-285750">
                        <a:buFont typeface="Arial" panose="020B0604020202020204" pitchFamily="34" charset="0"/>
                        <a:buChar char="•"/>
                      </a:pPr>
                      <a:r>
                        <a:rPr lang="fr-FR" dirty="0"/>
                        <a:t>Rive gauche du Rhin </a:t>
                      </a:r>
                    </a:p>
                  </a:txBody>
                  <a:tcPr/>
                </a:tc>
                <a:extLst>
                  <a:ext uri="{0D108BD9-81ED-4DB2-BD59-A6C34878D82A}">
                    <a16:rowId xmlns:a16="http://schemas.microsoft.com/office/drawing/2014/main" xmlns="" val="2876017877"/>
                  </a:ext>
                </a:extLst>
              </a:tr>
            </a:tbl>
          </a:graphicData>
        </a:graphic>
      </p:graphicFrame>
      <p:pic>
        <p:nvPicPr>
          <p:cNvPr id="5" name="Picture 4" descr="RÃ©sultat de recherche d'images pour &quot;napolÃ©on III&quot;">
            <a:extLst>
              <a:ext uri="{FF2B5EF4-FFF2-40B4-BE49-F238E27FC236}">
                <a16:creationId xmlns:a16="http://schemas.microsoft.com/office/drawing/2014/main" xmlns="" id="{5C5D8465-A362-4581-8451-4A547897E728}"/>
              </a:ext>
            </a:extLst>
          </p:cNvPr>
          <p:cNvPicPr>
            <a:picLocks noChangeAspect="1" noChangeArrowheads="1"/>
          </p:cNvPicPr>
          <p:nvPr/>
        </p:nvPicPr>
        <p:blipFill rotWithShape="1">
          <a:blip r:embed="rId2">
            <a:extLst>
              <a:ext uri="{BEBA8EAE-BF5A-486C-A8C5-ECC9F3942E4B}">
                <a14:imgProps xmlns:a14="http://schemas.microsoft.com/office/drawing/2010/main" xmlns="">
                  <a14:imgLayer r:embed="rId3">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0" y="4470400"/>
            <a:ext cx="2400649" cy="23876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942180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13000"/>
            <a:lum/>
          </a:blip>
          <a:srcRect/>
          <a:stretch>
            <a:fillRect t="-7000" b="-7000"/>
          </a:stretch>
        </a:blipFill>
        <a:effectLst/>
      </p:bgPr>
    </p:bg>
    <p:spTree>
      <p:nvGrpSpPr>
        <p:cNvPr id="1" name=""/>
        <p:cNvGrpSpPr/>
        <p:nvPr/>
      </p:nvGrpSpPr>
      <p:grpSpPr>
        <a:xfrm>
          <a:off x="0" y="0"/>
          <a:ext cx="0" cy="0"/>
          <a:chOff x="0" y="0"/>
          <a:chExt cx="0" cy="0"/>
        </a:xfrm>
      </p:grpSpPr>
      <p:pic>
        <p:nvPicPr>
          <p:cNvPr id="4098" name="Picture 2" descr="Illustration.">
            <a:extLst>
              <a:ext uri="{FF2B5EF4-FFF2-40B4-BE49-F238E27FC236}">
                <a16:creationId xmlns:a16="http://schemas.microsoft.com/office/drawing/2014/main" xmlns="" id="{3AA0D966-3556-4CD1-9A93-424A42618A4D}"/>
              </a:ext>
            </a:extLst>
          </p:cNvPr>
          <p:cNvPicPr>
            <a:picLocks noChangeAspect="1" noChangeArrowheads="1"/>
          </p:cNvPicPr>
          <p:nvPr/>
        </p:nvPicPr>
        <p:blipFill rotWithShape="1">
          <a:blip r:embed="rId3">
            <a:extLst>
              <a:ext uri="{BEBA8EAE-BF5A-486C-A8C5-ECC9F3942E4B}">
                <a14:imgProps xmlns:a14="http://schemas.microsoft.com/office/drawing/2010/main" xmlns="">
                  <a14:imgLayer r:embed="rId4">
                    <a14:imgEffect>
                      <a14:backgroundRemoval t="468" b="100000" l="0" r="100000">
                        <a14:foregroundMark x1="62750" y1="25538" x2="62750" y2="25538"/>
                        <a14:foregroundMark x1="63250" y1="23012" x2="63250" y2="23012"/>
                        <a14:foregroundMark x1="38750" y1="39757" x2="38750" y2="39757"/>
                        <a14:foregroundMark x1="40250" y1="39289" x2="40250" y2="39289"/>
                        <a14:foregroundMark x1="67750" y1="47428" x2="67750" y2="47428"/>
                        <a14:foregroundMark x1="73000" y1="50234" x2="73000" y2="50234"/>
                        <a14:foregroundMark x1="76375" y1="54911" x2="76375" y2="54911"/>
                        <a14:foregroundMark x1="61250" y1="38167" x2="61250" y2="38167"/>
                        <a14:backgroundMark x1="71375" y1="38354" x2="71375" y2="38354"/>
                        <a14:backgroundMark x1="80000" y1="46305" x2="80000" y2="46305"/>
                        <a14:backgroundMark x1="87875" y1="56127" x2="87875" y2="56127"/>
                        <a14:backgroundMark x1="98000" y1="65108" x2="98000" y2="65108"/>
                        <a14:backgroundMark x1="96500" y1="54350" x2="96500" y2="54350"/>
                        <a14:backgroundMark x1="93250" y1="39757" x2="93250" y2="39757"/>
                        <a14:backgroundMark x1="98750" y1="32554" x2="98750" y2="32554"/>
                        <a14:backgroundMark x1="68375" y1="42376" x2="68375" y2="42376"/>
                      </a14:backgroundRemoval>
                    </a14:imgEffect>
                  </a14:imgLayer>
                </a14:imgProps>
              </a:ext>
              <a:ext uri="{28A0092B-C50C-407E-A947-70E740481C1C}">
                <a14:useLocalDpi xmlns:a14="http://schemas.microsoft.com/office/drawing/2010/main" xmlns="" val="0"/>
              </a:ext>
            </a:extLst>
          </a:blip>
          <a:srcRect l="14883" b="20562"/>
          <a:stretch/>
        </p:blipFill>
        <p:spPr bwMode="auto">
          <a:xfrm>
            <a:off x="0" y="400146"/>
            <a:ext cx="5178392" cy="6457855"/>
          </a:xfrm>
          <a:prstGeom prst="rect">
            <a:avLst/>
          </a:prstGeom>
          <a:noFill/>
          <a:extLst>
            <a:ext uri="{909E8E84-426E-40DD-AFC4-6F175D3DCCD1}">
              <a14:hiddenFill xmlns:a14="http://schemas.microsoft.com/office/drawing/2010/main" xmlns="">
                <a:solidFill>
                  <a:srgbClr val="FFFFFF"/>
                </a:solidFill>
              </a14:hiddenFill>
            </a:ext>
          </a:extLst>
        </p:spPr>
      </p:pic>
      <p:sp>
        <p:nvSpPr>
          <p:cNvPr id="5" name="ZoneTexte 4">
            <a:extLst>
              <a:ext uri="{FF2B5EF4-FFF2-40B4-BE49-F238E27FC236}">
                <a16:creationId xmlns:a16="http://schemas.microsoft.com/office/drawing/2014/main" xmlns="" id="{69CC57E8-10AF-4DEA-A15C-2377E742A31E}"/>
              </a:ext>
            </a:extLst>
          </p:cNvPr>
          <p:cNvSpPr txBox="1"/>
          <p:nvPr/>
        </p:nvSpPr>
        <p:spPr>
          <a:xfrm>
            <a:off x="-305531" y="5144983"/>
            <a:ext cx="5165765" cy="18158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2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Mistral" panose="03090702030407020403" pitchFamily="66" charset="0"/>
                <a:ea typeface="+mn-ea"/>
                <a:cs typeface="+mn-cs"/>
              </a:rPr>
              <a:t>Metternich</a:t>
            </a:r>
            <a:endParaRPr kumimoji="0" lang="fr-FR" sz="7200" b="1" i="0" u="none" strike="noStrike" kern="1200" cap="none" spc="0" normalizeH="0" baseline="30000" noProof="0" dirty="0">
              <a:ln>
                <a:noFill/>
              </a:ln>
              <a:solidFill>
                <a:srgbClr val="FFFFCC"/>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1" i="0" u="none" strike="noStrike" kern="1200" cap="none" spc="0" normalizeH="0" baseline="30000" noProof="0" dirty="0">
                <a:ln>
                  <a:noFill/>
                </a:ln>
                <a:solidFill>
                  <a:srgbClr val="FFFFCC"/>
                </a:solidFill>
                <a:effectLst>
                  <a:outerShdw blurRad="38100" dist="38100" dir="2700000" algn="tl">
                    <a:srgbClr val="000000">
                      <a:alpha val="43137"/>
                    </a:srgbClr>
                  </a:outerShdw>
                </a:effectLst>
                <a:uLnTx/>
                <a:uFillTx/>
                <a:latin typeface="Mistral" panose="03090702030407020403" pitchFamily="66" charset="0"/>
                <a:ea typeface="+mn-ea"/>
                <a:cs typeface="+mn-cs"/>
              </a:rPr>
              <a:t>(1773-1859)</a:t>
            </a:r>
            <a:endParaRPr kumimoji="0" lang="fr-FR" sz="7200" b="1" i="0" u="none" strike="noStrike" kern="1200" cap="none" spc="0" normalizeH="0" baseline="30000" noProof="0" dirty="0">
              <a:ln>
                <a:noFill/>
              </a:ln>
              <a:solidFill>
                <a:srgbClr val="FFFFCC"/>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6" name="Rectangle 5">
            <a:extLst>
              <a:ext uri="{FF2B5EF4-FFF2-40B4-BE49-F238E27FC236}">
                <a16:creationId xmlns:a16="http://schemas.microsoft.com/office/drawing/2014/main" xmlns="" id="{6C05C844-EBBB-42E2-978A-BA5B631F2E0E}"/>
              </a:ext>
            </a:extLst>
          </p:cNvPr>
          <p:cNvSpPr/>
          <p:nvPr/>
        </p:nvSpPr>
        <p:spPr>
          <a:xfrm>
            <a:off x="3245458" y="1341404"/>
            <a:ext cx="8658520" cy="31393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600" b="1" i="0" u="none" strike="noStrike" kern="1200" cap="none" spc="0" normalizeH="0" baseline="0" noProof="0" dirty="0">
                <a:ln>
                  <a:noFill/>
                </a:ln>
                <a:solidFill>
                  <a:srgbClr val="C00000"/>
                </a:solidFill>
                <a:effectLst/>
                <a:uLnTx/>
                <a:uFillTx/>
                <a:latin typeface="Mistral" panose="03090702030407020403" pitchFamily="66" charset="0"/>
                <a:ea typeface="+mn-ea"/>
                <a:cs typeface="+mn-cs"/>
              </a:rPr>
              <a:t> L’Italie n’est rien de plus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600" b="1" i="0" u="none" strike="noStrike" kern="1200" cap="none" spc="0" normalizeH="0" baseline="0" noProof="0" dirty="0">
                <a:ln>
                  <a:noFill/>
                </a:ln>
                <a:solidFill>
                  <a:srgbClr val="C00000"/>
                </a:solidFill>
                <a:effectLst/>
                <a:uLnTx/>
                <a:uFillTx/>
                <a:latin typeface="Mistral" panose="03090702030407020403" pitchFamily="66" charset="0"/>
                <a:ea typeface="+mn-ea"/>
                <a:cs typeface="+mn-cs"/>
              </a:rPr>
              <a:t> qu’une « expression géographique » (1815)</a:t>
            </a:r>
          </a:p>
        </p:txBody>
      </p:sp>
    </p:spTree>
    <p:extLst>
      <p:ext uri="{BB962C8B-B14F-4D97-AF65-F5344CB8AC3E}">
        <p14:creationId xmlns:p14="http://schemas.microsoft.com/office/powerpoint/2010/main" xmlns="" val="31604612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a:extLst>
              <a:ext uri="{FF2B5EF4-FFF2-40B4-BE49-F238E27FC236}">
                <a16:creationId xmlns:a16="http://schemas.microsoft.com/office/drawing/2014/main" xmlns="" id="{1489E4B4-D449-4C45-A13C-7E51F860D797}"/>
              </a:ext>
            </a:extLst>
          </p:cNvPr>
          <p:cNvSpPr/>
          <p:nvPr/>
        </p:nvSpPr>
        <p:spPr>
          <a:xfrm>
            <a:off x="222508" y="229401"/>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xmlns="" id="{06C4C000-66C4-48F0-98C0-DFDF46516BCF}"/>
              </a:ext>
            </a:extLst>
          </p:cNvPr>
          <p:cNvSpPr/>
          <p:nvPr/>
        </p:nvSpPr>
        <p:spPr>
          <a:xfrm>
            <a:off x="224498" y="241985"/>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orme libre : forme 53">
            <a:extLst>
              <a:ext uri="{FF2B5EF4-FFF2-40B4-BE49-F238E27FC236}">
                <a16:creationId xmlns:a16="http://schemas.microsoft.com/office/drawing/2014/main" xmlns="" id="{E16AF9B0-219F-4E31-BE6D-FEE1DB418253}"/>
              </a:ext>
            </a:extLst>
          </p:cNvPr>
          <p:cNvSpPr/>
          <p:nvPr/>
        </p:nvSpPr>
        <p:spPr>
          <a:xfrm>
            <a:off x="293368" y="654400"/>
            <a:ext cx="1329180" cy="1621411"/>
          </a:xfrm>
          <a:custGeom>
            <a:avLst/>
            <a:gdLst>
              <a:gd name="connsiteX0" fmla="*/ 443060 w 1329180"/>
              <a:gd name="connsiteY0" fmla="*/ 1621411 h 1621411"/>
              <a:gd name="connsiteX1" fmla="*/ 443060 w 1329180"/>
              <a:gd name="connsiteY1" fmla="*/ 1511431 h 1621411"/>
              <a:gd name="connsiteX2" fmla="*/ 392784 w 1329180"/>
              <a:gd name="connsiteY2" fmla="*/ 1464297 h 1621411"/>
              <a:gd name="connsiteX3" fmla="*/ 380215 w 1329180"/>
              <a:gd name="connsiteY3" fmla="*/ 1294615 h 1621411"/>
              <a:gd name="connsiteX4" fmla="*/ 314227 w 1329180"/>
              <a:gd name="connsiteY4" fmla="*/ 1194062 h 1621411"/>
              <a:gd name="connsiteX5" fmla="*/ 323654 w 1329180"/>
              <a:gd name="connsiteY5" fmla="*/ 1027522 h 1621411"/>
              <a:gd name="connsiteX6" fmla="*/ 383357 w 1329180"/>
              <a:gd name="connsiteY6" fmla="*/ 996099 h 1621411"/>
              <a:gd name="connsiteX7" fmla="*/ 282804 w 1329180"/>
              <a:gd name="connsiteY7" fmla="*/ 895547 h 1621411"/>
              <a:gd name="connsiteX8" fmla="*/ 207390 w 1329180"/>
              <a:gd name="connsiteY8" fmla="*/ 729006 h 1621411"/>
              <a:gd name="connsiteX9" fmla="*/ 109980 w 1329180"/>
              <a:gd name="connsiteY9" fmla="*/ 678730 h 1621411"/>
              <a:gd name="connsiteX10" fmla="*/ 97411 w 1329180"/>
              <a:gd name="connsiteY10" fmla="*/ 527901 h 1621411"/>
              <a:gd name="connsiteX11" fmla="*/ 0 w 1329180"/>
              <a:gd name="connsiteY11" fmla="*/ 417922 h 1621411"/>
              <a:gd name="connsiteX12" fmla="*/ 9427 w 1329180"/>
              <a:gd name="connsiteY12" fmla="*/ 289089 h 1621411"/>
              <a:gd name="connsiteX13" fmla="*/ 31423 w 1329180"/>
              <a:gd name="connsiteY13" fmla="*/ 116264 h 1621411"/>
              <a:gd name="connsiteX14" fmla="*/ 50276 w 1329180"/>
              <a:gd name="connsiteY14" fmla="*/ 109980 h 1621411"/>
              <a:gd name="connsiteX15" fmla="*/ 109980 w 1329180"/>
              <a:gd name="connsiteY15" fmla="*/ 122549 h 1621411"/>
              <a:gd name="connsiteX16" fmla="*/ 166540 w 1329180"/>
              <a:gd name="connsiteY16" fmla="*/ 81699 h 1621411"/>
              <a:gd name="connsiteX17" fmla="*/ 166540 w 1329180"/>
              <a:gd name="connsiteY17" fmla="*/ 62846 h 1621411"/>
              <a:gd name="connsiteX18" fmla="*/ 147687 w 1329180"/>
              <a:gd name="connsiteY18" fmla="*/ 50277 h 1621411"/>
              <a:gd name="connsiteX19" fmla="*/ 144545 w 1329180"/>
              <a:gd name="connsiteY19" fmla="*/ 37707 h 1621411"/>
              <a:gd name="connsiteX20" fmla="*/ 197963 w 1329180"/>
              <a:gd name="connsiteY20" fmla="*/ 6285 h 1621411"/>
              <a:gd name="connsiteX21" fmla="*/ 311085 w 1329180"/>
              <a:gd name="connsiteY21" fmla="*/ 0 h 1621411"/>
              <a:gd name="connsiteX22" fmla="*/ 333081 w 1329180"/>
              <a:gd name="connsiteY22" fmla="*/ 21996 h 1621411"/>
              <a:gd name="connsiteX23" fmla="*/ 333081 w 1329180"/>
              <a:gd name="connsiteY23" fmla="*/ 56561 h 1621411"/>
              <a:gd name="connsiteX24" fmla="*/ 345650 w 1329180"/>
              <a:gd name="connsiteY24" fmla="*/ 97411 h 1621411"/>
              <a:gd name="connsiteX25" fmla="*/ 339365 w 1329180"/>
              <a:gd name="connsiteY25" fmla="*/ 138260 h 1621411"/>
              <a:gd name="connsiteX26" fmla="*/ 377072 w 1329180"/>
              <a:gd name="connsiteY26" fmla="*/ 147687 h 1621411"/>
              <a:gd name="connsiteX27" fmla="*/ 351934 w 1329180"/>
              <a:gd name="connsiteY27" fmla="*/ 175967 h 1621411"/>
              <a:gd name="connsiteX28" fmla="*/ 367646 w 1329180"/>
              <a:gd name="connsiteY28" fmla="*/ 188536 h 1621411"/>
              <a:gd name="connsiteX29" fmla="*/ 395926 w 1329180"/>
              <a:gd name="connsiteY29" fmla="*/ 207390 h 1621411"/>
              <a:gd name="connsiteX30" fmla="*/ 408495 w 1329180"/>
              <a:gd name="connsiteY30" fmla="*/ 323654 h 1621411"/>
              <a:gd name="connsiteX31" fmla="*/ 427349 w 1329180"/>
              <a:gd name="connsiteY31" fmla="*/ 351934 h 1621411"/>
              <a:gd name="connsiteX32" fmla="*/ 518474 w 1329180"/>
              <a:gd name="connsiteY32" fmla="*/ 311085 h 1621411"/>
              <a:gd name="connsiteX33" fmla="*/ 553039 w 1329180"/>
              <a:gd name="connsiteY33" fmla="*/ 329938 h 1621411"/>
              <a:gd name="connsiteX34" fmla="*/ 675588 w 1329180"/>
              <a:gd name="connsiteY34" fmla="*/ 311085 h 1621411"/>
              <a:gd name="connsiteX35" fmla="*/ 738433 w 1329180"/>
              <a:gd name="connsiteY35" fmla="*/ 311085 h 1621411"/>
              <a:gd name="connsiteX36" fmla="*/ 779283 w 1329180"/>
              <a:gd name="connsiteY36" fmla="*/ 289089 h 1621411"/>
              <a:gd name="connsiteX37" fmla="*/ 886120 w 1329180"/>
              <a:gd name="connsiteY37" fmla="*/ 219959 h 1621411"/>
              <a:gd name="connsiteX38" fmla="*/ 879835 w 1329180"/>
              <a:gd name="connsiteY38" fmla="*/ 128833 h 1621411"/>
              <a:gd name="connsiteX39" fmla="*/ 961534 w 1329180"/>
              <a:gd name="connsiteY39" fmla="*/ 69130 h 1621411"/>
              <a:gd name="connsiteX40" fmla="*/ 986672 w 1329180"/>
              <a:gd name="connsiteY40" fmla="*/ 21996 h 1621411"/>
              <a:gd name="connsiteX41" fmla="*/ 1018095 w 1329180"/>
              <a:gd name="connsiteY41" fmla="*/ 40850 h 1621411"/>
              <a:gd name="connsiteX42" fmla="*/ 1008668 w 1329180"/>
              <a:gd name="connsiteY42" fmla="*/ 131975 h 1621411"/>
              <a:gd name="connsiteX43" fmla="*/ 992957 w 1329180"/>
              <a:gd name="connsiteY43" fmla="*/ 169683 h 1621411"/>
              <a:gd name="connsiteX44" fmla="*/ 1137501 w 1329180"/>
              <a:gd name="connsiteY44" fmla="*/ 260808 h 1621411"/>
              <a:gd name="connsiteX45" fmla="*/ 1146928 w 1329180"/>
              <a:gd name="connsiteY45" fmla="*/ 323654 h 1621411"/>
              <a:gd name="connsiteX46" fmla="*/ 1109221 w 1329180"/>
              <a:gd name="connsiteY46" fmla="*/ 477625 h 1621411"/>
              <a:gd name="connsiteX47" fmla="*/ 1096652 w 1329180"/>
              <a:gd name="connsiteY47" fmla="*/ 612742 h 1621411"/>
              <a:gd name="connsiteX48" fmla="*/ 1109221 w 1329180"/>
              <a:gd name="connsiteY48" fmla="*/ 672446 h 1621411"/>
              <a:gd name="connsiteX49" fmla="*/ 1184635 w 1329180"/>
              <a:gd name="connsiteY49" fmla="*/ 832701 h 1621411"/>
              <a:gd name="connsiteX50" fmla="*/ 1225485 w 1329180"/>
              <a:gd name="connsiteY50" fmla="*/ 977246 h 1621411"/>
              <a:gd name="connsiteX51" fmla="*/ 1216058 w 1329180"/>
              <a:gd name="connsiteY51" fmla="*/ 1140644 h 1621411"/>
              <a:gd name="connsiteX52" fmla="*/ 1234912 w 1329180"/>
              <a:gd name="connsiteY52" fmla="*/ 1203489 h 1621411"/>
              <a:gd name="connsiteX53" fmla="*/ 1329180 w 1329180"/>
              <a:gd name="connsiteY53" fmla="*/ 1275761 h 1621411"/>
              <a:gd name="connsiteX54" fmla="*/ 1140643 w 1329180"/>
              <a:gd name="connsiteY54" fmla="*/ 1225485 h 1621411"/>
              <a:gd name="connsiteX55" fmla="*/ 1018095 w 1329180"/>
              <a:gd name="connsiteY55" fmla="*/ 1244338 h 1621411"/>
              <a:gd name="connsiteX56" fmla="*/ 958392 w 1329180"/>
              <a:gd name="connsiteY56" fmla="*/ 1332322 h 1621411"/>
              <a:gd name="connsiteX57" fmla="*/ 879835 w 1329180"/>
              <a:gd name="connsiteY57" fmla="*/ 1388883 h 1621411"/>
              <a:gd name="connsiteX58" fmla="*/ 857839 w 1329180"/>
              <a:gd name="connsiteY58" fmla="*/ 1473724 h 1621411"/>
              <a:gd name="connsiteX59" fmla="*/ 685015 w 1329180"/>
              <a:gd name="connsiteY59" fmla="*/ 1564850 h 1621411"/>
              <a:gd name="connsiteX60" fmla="*/ 612742 w 1329180"/>
              <a:gd name="connsiteY60" fmla="*/ 1549138 h 1621411"/>
              <a:gd name="connsiteX61" fmla="*/ 584462 w 1329180"/>
              <a:gd name="connsiteY61" fmla="*/ 1564850 h 1621411"/>
              <a:gd name="connsiteX62" fmla="*/ 515332 w 1329180"/>
              <a:gd name="connsiteY62" fmla="*/ 1596272 h 1621411"/>
              <a:gd name="connsiteX63" fmla="*/ 443060 w 1329180"/>
              <a:gd name="connsiteY63" fmla="*/ 1621411 h 16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9180" h="1621411">
                <a:moveTo>
                  <a:pt x="443060" y="1621411"/>
                </a:moveTo>
                <a:lnTo>
                  <a:pt x="443060" y="1511431"/>
                </a:lnTo>
                <a:lnTo>
                  <a:pt x="392784" y="1464297"/>
                </a:lnTo>
                <a:lnTo>
                  <a:pt x="380215" y="1294615"/>
                </a:lnTo>
                <a:lnTo>
                  <a:pt x="314227" y="1194062"/>
                </a:lnTo>
                <a:lnTo>
                  <a:pt x="323654" y="1027522"/>
                </a:lnTo>
                <a:lnTo>
                  <a:pt x="383357" y="996099"/>
                </a:lnTo>
                <a:lnTo>
                  <a:pt x="282804" y="895547"/>
                </a:lnTo>
                <a:lnTo>
                  <a:pt x="207390" y="729006"/>
                </a:lnTo>
                <a:lnTo>
                  <a:pt x="109980" y="678730"/>
                </a:lnTo>
                <a:lnTo>
                  <a:pt x="97411" y="527901"/>
                </a:lnTo>
                <a:lnTo>
                  <a:pt x="0" y="417922"/>
                </a:lnTo>
                <a:lnTo>
                  <a:pt x="9427" y="289089"/>
                </a:lnTo>
                <a:lnTo>
                  <a:pt x="31423" y="116264"/>
                </a:lnTo>
                <a:lnTo>
                  <a:pt x="50276" y="109980"/>
                </a:lnTo>
                <a:lnTo>
                  <a:pt x="109980" y="122549"/>
                </a:lnTo>
                <a:lnTo>
                  <a:pt x="166540" y="81699"/>
                </a:lnTo>
                <a:lnTo>
                  <a:pt x="166540" y="62846"/>
                </a:lnTo>
                <a:lnTo>
                  <a:pt x="147687" y="50277"/>
                </a:lnTo>
                <a:lnTo>
                  <a:pt x="144545" y="37707"/>
                </a:lnTo>
                <a:lnTo>
                  <a:pt x="197963" y="6285"/>
                </a:lnTo>
                <a:lnTo>
                  <a:pt x="311085" y="0"/>
                </a:lnTo>
                <a:lnTo>
                  <a:pt x="333081" y="21996"/>
                </a:lnTo>
                <a:lnTo>
                  <a:pt x="333081" y="56561"/>
                </a:lnTo>
                <a:lnTo>
                  <a:pt x="345650" y="97411"/>
                </a:lnTo>
                <a:lnTo>
                  <a:pt x="339365" y="138260"/>
                </a:lnTo>
                <a:lnTo>
                  <a:pt x="377072" y="147687"/>
                </a:lnTo>
                <a:lnTo>
                  <a:pt x="351934" y="175967"/>
                </a:lnTo>
                <a:lnTo>
                  <a:pt x="367646" y="188536"/>
                </a:lnTo>
                <a:lnTo>
                  <a:pt x="395926" y="207390"/>
                </a:lnTo>
                <a:lnTo>
                  <a:pt x="408495" y="323654"/>
                </a:lnTo>
                <a:lnTo>
                  <a:pt x="427349" y="351934"/>
                </a:lnTo>
                <a:lnTo>
                  <a:pt x="518474" y="311085"/>
                </a:lnTo>
                <a:lnTo>
                  <a:pt x="553039" y="329938"/>
                </a:lnTo>
                <a:lnTo>
                  <a:pt x="675588" y="311085"/>
                </a:lnTo>
                <a:lnTo>
                  <a:pt x="738433" y="311085"/>
                </a:lnTo>
                <a:lnTo>
                  <a:pt x="779283" y="289089"/>
                </a:lnTo>
                <a:lnTo>
                  <a:pt x="886120" y="219959"/>
                </a:lnTo>
                <a:lnTo>
                  <a:pt x="879835" y="128833"/>
                </a:lnTo>
                <a:lnTo>
                  <a:pt x="961534" y="69130"/>
                </a:lnTo>
                <a:lnTo>
                  <a:pt x="986672" y="21996"/>
                </a:lnTo>
                <a:lnTo>
                  <a:pt x="1018095" y="40850"/>
                </a:lnTo>
                <a:lnTo>
                  <a:pt x="1008668" y="131975"/>
                </a:lnTo>
                <a:lnTo>
                  <a:pt x="992957" y="169683"/>
                </a:lnTo>
                <a:lnTo>
                  <a:pt x="1137501" y="260808"/>
                </a:lnTo>
                <a:lnTo>
                  <a:pt x="1146928" y="323654"/>
                </a:lnTo>
                <a:lnTo>
                  <a:pt x="1109221" y="477625"/>
                </a:lnTo>
                <a:lnTo>
                  <a:pt x="1096652" y="612742"/>
                </a:lnTo>
                <a:lnTo>
                  <a:pt x="1109221" y="672446"/>
                </a:lnTo>
                <a:lnTo>
                  <a:pt x="1184635" y="832701"/>
                </a:lnTo>
                <a:lnTo>
                  <a:pt x="1225485" y="977246"/>
                </a:lnTo>
                <a:lnTo>
                  <a:pt x="1216058" y="1140644"/>
                </a:lnTo>
                <a:lnTo>
                  <a:pt x="1234912" y="1203489"/>
                </a:lnTo>
                <a:lnTo>
                  <a:pt x="1329180" y="1275761"/>
                </a:lnTo>
                <a:lnTo>
                  <a:pt x="1140643" y="1225485"/>
                </a:lnTo>
                <a:lnTo>
                  <a:pt x="1018095" y="1244338"/>
                </a:lnTo>
                <a:lnTo>
                  <a:pt x="958392" y="1332322"/>
                </a:lnTo>
                <a:lnTo>
                  <a:pt x="879835" y="1388883"/>
                </a:lnTo>
                <a:lnTo>
                  <a:pt x="857839" y="1473724"/>
                </a:lnTo>
                <a:lnTo>
                  <a:pt x="685015" y="1564850"/>
                </a:lnTo>
                <a:lnTo>
                  <a:pt x="612742" y="1549138"/>
                </a:lnTo>
                <a:lnTo>
                  <a:pt x="584462" y="1564850"/>
                </a:lnTo>
                <a:lnTo>
                  <a:pt x="515332" y="1596272"/>
                </a:lnTo>
                <a:lnTo>
                  <a:pt x="443060" y="1621411"/>
                </a:lnTo>
                <a:close/>
              </a:path>
            </a:pathLst>
          </a:custGeom>
          <a:no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orme libre : forme 54">
            <a:extLst>
              <a:ext uri="{FF2B5EF4-FFF2-40B4-BE49-F238E27FC236}">
                <a16:creationId xmlns:a16="http://schemas.microsoft.com/office/drawing/2014/main" xmlns="" id="{96550FFD-70EA-4F3E-9720-81A9B94B7DE7}"/>
              </a:ext>
            </a:extLst>
          </p:cNvPr>
          <p:cNvSpPr/>
          <p:nvPr/>
        </p:nvSpPr>
        <p:spPr>
          <a:xfrm>
            <a:off x="331075" y="236479"/>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Forme libre : forme 55">
            <a:extLst>
              <a:ext uri="{FF2B5EF4-FFF2-40B4-BE49-F238E27FC236}">
                <a16:creationId xmlns:a16="http://schemas.microsoft.com/office/drawing/2014/main" xmlns="" id="{85AB9114-8E92-420D-BC4B-06AAF6DCB354}"/>
              </a:ext>
            </a:extLst>
          </p:cNvPr>
          <p:cNvSpPr/>
          <p:nvPr/>
        </p:nvSpPr>
        <p:spPr>
          <a:xfrm>
            <a:off x="1393658" y="231682"/>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orme libre : forme 56">
            <a:extLst>
              <a:ext uri="{FF2B5EF4-FFF2-40B4-BE49-F238E27FC236}">
                <a16:creationId xmlns:a16="http://schemas.microsoft.com/office/drawing/2014/main" xmlns="" id="{0B12B0DD-D4AA-497A-9D6F-B18DFE661475}"/>
              </a:ext>
            </a:extLst>
          </p:cNvPr>
          <p:cNvSpPr/>
          <p:nvPr/>
        </p:nvSpPr>
        <p:spPr>
          <a:xfrm>
            <a:off x="3695700" y="1474946"/>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Forme libre : forme 57">
            <a:extLst>
              <a:ext uri="{FF2B5EF4-FFF2-40B4-BE49-F238E27FC236}">
                <a16:creationId xmlns:a16="http://schemas.microsoft.com/office/drawing/2014/main" xmlns="" id="{961A22E2-AFF6-4689-99BE-32CC408EDBCA}"/>
              </a:ext>
            </a:extLst>
          </p:cNvPr>
          <p:cNvSpPr/>
          <p:nvPr/>
        </p:nvSpPr>
        <p:spPr>
          <a:xfrm>
            <a:off x="3775911" y="1450882"/>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Forme libre : forme 58">
            <a:extLst>
              <a:ext uri="{FF2B5EF4-FFF2-40B4-BE49-F238E27FC236}">
                <a16:creationId xmlns:a16="http://schemas.microsoft.com/office/drawing/2014/main" xmlns="" id="{FAE1AFDB-2215-4E25-9028-88B4C7BD1E76}"/>
              </a:ext>
            </a:extLst>
          </p:cNvPr>
          <p:cNvSpPr/>
          <p:nvPr/>
        </p:nvSpPr>
        <p:spPr>
          <a:xfrm>
            <a:off x="3860132" y="1643388"/>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Forme libre : forme 59">
            <a:extLst>
              <a:ext uri="{FF2B5EF4-FFF2-40B4-BE49-F238E27FC236}">
                <a16:creationId xmlns:a16="http://schemas.microsoft.com/office/drawing/2014/main" xmlns="" id="{861A02E9-10AC-495F-89F0-24686CA2F9CE}"/>
              </a:ext>
            </a:extLst>
          </p:cNvPr>
          <p:cNvSpPr/>
          <p:nvPr/>
        </p:nvSpPr>
        <p:spPr>
          <a:xfrm>
            <a:off x="3936332" y="2036419"/>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Forme libre : forme 60">
            <a:extLst>
              <a:ext uri="{FF2B5EF4-FFF2-40B4-BE49-F238E27FC236}">
                <a16:creationId xmlns:a16="http://schemas.microsoft.com/office/drawing/2014/main" xmlns="" id="{1919439E-7B20-4F6A-AFB0-4BAE1FC60B87}"/>
              </a:ext>
            </a:extLst>
          </p:cNvPr>
          <p:cNvSpPr/>
          <p:nvPr/>
        </p:nvSpPr>
        <p:spPr>
          <a:xfrm>
            <a:off x="3904248" y="1751672"/>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Forme libre : forme 61">
            <a:extLst>
              <a:ext uri="{FF2B5EF4-FFF2-40B4-BE49-F238E27FC236}">
                <a16:creationId xmlns:a16="http://schemas.microsoft.com/office/drawing/2014/main" xmlns="" id="{A718163B-C328-4F1C-868F-D27F4A47D4AE}"/>
              </a:ext>
            </a:extLst>
          </p:cNvPr>
          <p:cNvSpPr/>
          <p:nvPr/>
        </p:nvSpPr>
        <p:spPr>
          <a:xfrm>
            <a:off x="4517795" y="2609797"/>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orme libre : forme 62">
            <a:extLst>
              <a:ext uri="{FF2B5EF4-FFF2-40B4-BE49-F238E27FC236}">
                <a16:creationId xmlns:a16="http://schemas.microsoft.com/office/drawing/2014/main" xmlns="" id="{283659B0-3A2E-446E-84A6-8B760950CBBF}"/>
              </a:ext>
            </a:extLst>
          </p:cNvPr>
          <p:cNvSpPr/>
          <p:nvPr/>
        </p:nvSpPr>
        <p:spPr>
          <a:xfrm>
            <a:off x="1934945" y="2797400"/>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orme libre : forme 63">
            <a:extLst>
              <a:ext uri="{FF2B5EF4-FFF2-40B4-BE49-F238E27FC236}">
                <a16:creationId xmlns:a16="http://schemas.microsoft.com/office/drawing/2014/main" xmlns="" id="{65728165-4510-4338-AAD8-1DD8F2F82B83}"/>
              </a:ext>
            </a:extLst>
          </p:cNvPr>
          <p:cNvSpPr/>
          <p:nvPr/>
        </p:nvSpPr>
        <p:spPr>
          <a:xfrm>
            <a:off x="4630153" y="2529714"/>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orme libre : forme 64">
            <a:extLst>
              <a:ext uri="{FF2B5EF4-FFF2-40B4-BE49-F238E27FC236}">
                <a16:creationId xmlns:a16="http://schemas.microsoft.com/office/drawing/2014/main" xmlns="" id="{C38DC88A-B450-4ED8-BE38-3B3047BF2F80}"/>
              </a:ext>
            </a:extLst>
          </p:cNvPr>
          <p:cNvSpPr/>
          <p:nvPr/>
        </p:nvSpPr>
        <p:spPr>
          <a:xfrm>
            <a:off x="4553953" y="2429451"/>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orme libre : forme 65">
            <a:extLst>
              <a:ext uri="{FF2B5EF4-FFF2-40B4-BE49-F238E27FC236}">
                <a16:creationId xmlns:a16="http://schemas.microsoft.com/office/drawing/2014/main" xmlns="" id="{7C19C121-401A-41DA-90E3-1A677E117202}"/>
              </a:ext>
            </a:extLst>
          </p:cNvPr>
          <p:cNvSpPr/>
          <p:nvPr/>
        </p:nvSpPr>
        <p:spPr>
          <a:xfrm>
            <a:off x="5059279" y="2770346"/>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Forme libre : forme 66">
            <a:extLst>
              <a:ext uri="{FF2B5EF4-FFF2-40B4-BE49-F238E27FC236}">
                <a16:creationId xmlns:a16="http://schemas.microsoft.com/office/drawing/2014/main" xmlns="" id="{E5DB3471-F46E-4BAA-8C77-4872863C8BCB}"/>
              </a:ext>
            </a:extLst>
          </p:cNvPr>
          <p:cNvSpPr/>
          <p:nvPr/>
        </p:nvSpPr>
        <p:spPr>
          <a:xfrm>
            <a:off x="1445795" y="1310514"/>
            <a:ext cx="745958" cy="613611"/>
          </a:xfrm>
          <a:custGeom>
            <a:avLst/>
            <a:gdLst>
              <a:gd name="connsiteX0" fmla="*/ 745958 w 745958"/>
              <a:gd name="connsiteY0" fmla="*/ 204537 h 613611"/>
              <a:gd name="connsiteX1" fmla="*/ 685800 w 745958"/>
              <a:gd name="connsiteY1" fmla="*/ 168442 h 613611"/>
              <a:gd name="connsiteX2" fmla="*/ 581526 w 745958"/>
              <a:gd name="connsiteY2" fmla="*/ 116305 h 613611"/>
              <a:gd name="connsiteX3" fmla="*/ 517358 w 745958"/>
              <a:gd name="connsiteY3" fmla="*/ 84221 h 613611"/>
              <a:gd name="connsiteX4" fmla="*/ 465221 w 745958"/>
              <a:gd name="connsiteY4" fmla="*/ 64168 h 613611"/>
              <a:gd name="connsiteX5" fmla="*/ 409074 w 745958"/>
              <a:gd name="connsiteY5" fmla="*/ 0 h 613611"/>
              <a:gd name="connsiteX6" fmla="*/ 344905 w 745958"/>
              <a:gd name="connsiteY6" fmla="*/ 16042 h 613611"/>
              <a:gd name="connsiteX7" fmla="*/ 212558 w 745958"/>
              <a:gd name="connsiteY7" fmla="*/ 60158 h 613611"/>
              <a:gd name="connsiteX8" fmla="*/ 168442 w 745958"/>
              <a:gd name="connsiteY8" fmla="*/ 48126 h 613611"/>
              <a:gd name="connsiteX9" fmla="*/ 0 w 745958"/>
              <a:gd name="connsiteY9" fmla="*/ 88232 h 613611"/>
              <a:gd name="connsiteX10" fmla="*/ 48126 w 745958"/>
              <a:gd name="connsiteY10" fmla="*/ 212558 h 613611"/>
              <a:gd name="connsiteX11" fmla="*/ 76200 w 745958"/>
              <a:gd name="connsiteY11" fmla="*/ 300790 h 613611"/>
              <a:gd name="connsiteX12" fmla="*/ 76200 w 745958"/>
              <a:gd name="connsiteY12" fmla="*/ 433137 h 613611"/>
              <a:gd name="connsiteX13" fmla="*/ 72189 w 745958"/>
              <a:gd name="connsiteY13" fmla="*/ 489284 h 613611"/>
              <a:gd name="connsiteX14" fmla="*/ 100263 w 745958"/>
              <a:gd name="connsiteY14" fmla="*/ 565484 h 613611"/>
              <a:gd name="connsiteX15" fmla="*/ 160421 w 745958"/>
              <a:gd name="connsiteY15" fmla="*/ 613611 h 613611"/>
              <a:gd name="connsiteX16" fmla="*/ 228600 w 745958"/>
              <a:gd name="connsiteY16" fmla="*/ 553453 h 613611"/>
              <a:gd name="connsiteX17" fmla="*/ 360947 w 745958"/>
              <a:gd name="connsiteY17" fmla="*/ 557463 h 613611"/>
              <a:gd name="connsiteX18" fmla="*/ 449179 w 745958"/>
              <a:gd name="connsiteY18" fmla="*/ 545432 h 613611"/>
              <a:gd name="connsiteX19" fmla="*/ 541421 w 745958"/>
              <a:gd name="connsiteY19" fmla="*/ 489284 h 613611"/>
              <a:gd name="connsiteX20" fmla="*/ 613611 w 745958"/>
              <a:gd name="connsiteY20" fmla="*/ 481263 h 613611"/>
              <a:gd name="connsiteX21" fmla="*/ 673768 w 745958"/>
              <a:gd name="connsiteY21" fmla="*/ 381000 h 613611"/>
              <a:gd name="connsiteX22" fmla="*/ 745958 w 745958"/>
              <a:gd name="connsiteY22" fmla="*/ 204537 h 6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958" h="613611">
                <a:moveTo>
                  <a:pt x="745958" y="204537"/>
                </a:moveTo>
                <a:lnTo>
                  <a:pt x="685800" y="168442"/>
                </a:lnTo>
                <a:lnTo>
                  <a:pt x="581526" y="116305"/>
                </a:lnTo>
                <a:lnTo>
                  <a:pt x="517358" y="84221"/>
                </a:lnTo>
                <a:lnTo>
                  <a:pt x="465221" y="64168"/>
                </a:lnTo>
                <a:lnTo>
                  <a:pt x="409074" y="0"/>
                </a:lnTo>
                <a:lnTo>
                  <a:pt x="344905" y="16042"/>
                </a:lnTo>
                <a:lnTo>
                  <a:pt x="212558" y="60158"/>
                </a:lnTo>
                <a:lnTo>
                  <a:pt x="168442" y="48126"/>
                </a:lnTo>
                <a:lnTo>
                  <a:pt x="0" y="88232"/>
                </a:lnTo>
                <a:lnTo>
                  <a:pt x="48126" y="212558"/>
                </a:lnTo>
                <a:lnTo>
                  <a:pt x="76200" y="300790"/>
                </a:lnTo>
                <a:lnTo>
                  <a:pt x="76200" y="433137"/>
                </a:lnTo>
                <a:lnTo>
                  <a:pt x="72189" y="489284"/>
                </a:lnTo>
                <a:lnTo>
                  <a:pt x="100263" y="565484"/>
                </a:lnTo>
                <a:lnTo>
                  <a:pt x="160421" y="613611"/>
                </a:lnTo>
                <a:lnTo>
                  <a:pt x="228600" y="553453"/>
                </a:lnTo>
                <a:lnTo>
                  <a:pt x="360947" y="557463"/>
                </a:lnTo>
                <a:lnTo>
                  <a:pt x="449179" y="545432"/>
                </a:lnTo>
                <a:lnTo>
                  <a:pt x="541421" y="489284"/>
                </a:lnTo>
                <a:lnTo>
                  <a:pt x="613611" y="481263"/>
                </a:lnTo>
                <a:lnTo>
                  <a:pt x="673768" y="381000"/>
                </a:lnTo>
                <a:lnTo>
                  <a:pt x="745958" y="20453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orme libre : forme 67">
            <a:extLst>
              <a:ext uri="{FF2B5EF4-FFF2-40B4-BE49-F238E27FC236}">
                <a16:creationId xmlns:a16="http://schemas.microsoft.com/office/drawing/2014/main" xmlns="" id="{60135FEA-7453-41A1-8B13-5484B81CEBFC}"/>
              </a:ext>
            </a:extLst>
          </p:cNvPr>
          <p:cNvSpPr/>
          <p:nvPr/>
        </p:nvSpPr>
        <p:spPr>
          <a:xfrm>
            <a:off x="1606216" y="1382704"/>
            <a:ext cx="1006642" cy="645694"/>
          </a:xfrm>
          <a:custGeom>
            <a:avLst/>
            <a:gdLst>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65747 w 1006642"/>
              <a:gd name="connsiteY11" fmla="*/ 20052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6642" h="645694">
                <a:moveTo>
                  <a:pt x="0" y="549442"/>
                </a:moveTo>
                <a:lnTo>
                  <a:pt x="156411" y="645694"/>
                </a:lnTo>
                <a:lnTo>
                  <a:pt x="208547" y="581526"/>
                </a:lnTo>
                <a:lnTo>
                  <a:pt x="397042" y="577515"/>
                </a:lnTo>
                <a:lnTo>
                  <a:pt x="589547" y="565484"/>
                </a:lnTo>
                <a:lnTo>
                  <a:pt x="677779" y="457200"/>
                </a:lnTo>
                <a:lnTo>
                  <a:pt x="830179" y="260684"/>
                </a:lnTo>
                <a:lnTo>
                  <a:pt x="942474" y="148389"/>
                </a:lnTo>
                <a:lnTo>
                  <a:pt x="1006642" y="120315"/>
                </a:lnTo>
                <a:lnTo>
                  <a:pt x="934453" y="80210"/>
                </a:lnTo>
                <a:lnTo>
                  <a:pt x="798095" y="24063"/>
                </a:lnTo>
                <a:lnTo>
                  <a:pt x="665747" y="20052"/>
                </a:lnTo>
                <a:lnTo>
                  <a:pt x="621632" y="0"/>
                </a:lnTo>
                <a:lnTo>
                  <a:pt x="569495" y="192505"/>
                </a:lnTo>
                <a:lnTo>
                  <a:pt x="493295" y="348915"/>
                </a:lnTo>
                <a:lnTo>
                  <a:pt x="453190" y="413084"/>
                </a:lnTo>
                <a:lnTo>
                  <a:pt x="389021" y="409073"/>
                </a:lnTo>
                <a:lnTo>
                  <a:pt x="272716" y="477252"/>
                </a:lnTo>
                <a:lnTo>
                  <a:pt x="204537" y="493294"/>
                </a:lnTo>
                <a:lnTo>
                  <a:pt x="56147" y="481263"/>
                </a:lnTo>
                <a:lnTo>
                  <a:pt x="0" y="549442"/>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Forme libre : forme 68">
            <a:extLst>
              <a:ext uri="{FF2B5EF4-FFF2-40B4-BE49-F238E27FC236}">
                <a16:creationId xmlns:a16="http://schemas.microsoft.com/office/drawing/2014/main" xmlns="" id="{C64CCB3C-D46F-4659-93F1-D61D414B5D99}"/>
              </a:ext>
            </a:extLst>
          </p:cNvPr>
          <p:cNvSpPr/>
          <p:nvPr/>
        </p:nvSpPr>
        <p:spPr>
          <a:xfrm>
            <a:off x="1766638" y="1952198"/>
            <a:ext cx="1042736" cy="1122948"/>
          </a:xfrm>
          <a:custGeom>
            <a:avLst/>
            <a:gdLst>
              <a:gd name="connsiteX0" fmla="*/ 0 w 1038726"/>
              <a:gd name="connsiteY0" fmla="*/ 96253 h 1122948"/>
              <a:gd name="connsiteX1" fmla="*/ 48126 w 1038726"/>
              <a:gd name="connsiteY1" fmla="*/ 8021 h 1122948"/>
              <a:gd name="connsiteX2" fmla="*/ 437147 w 1038726"/>
              <a:gd name="connsiteY2" fmla="*/ 0 h 1122948"/>
              <a:gd name="connsiteX3" fmla="*/ 477252 w 1038726"/>
              <a:gd name="connsiteY3" fmla="*/ 32084 h 1122948"/>
              <a:gd name="connsiteX4" fmla="*/ 581526 w 1038726"/>
              <a:gd name="connsiteY4" fmla="*/ 32084 h 1122948"/>
              <a:gd name="connsiteX5" fmla="*/ 701842 w 1038726"/>
              <a:gd name="connsiteY5" fmla="*/ 16042 h 1122948"/>
              <a:gd name="connsiteX6" fmla="*/ 733926 w 1038726"/>
              <a:gd name="connsiteY6" fmla="*/ 44116 h 1122948"/>
              <a:gd name="connsiteX7" fmla="*/ 846221 w 1038726"/>
              <a:gd name="connsiteY7" fmla="*/ 52137 h 1122948"/>
              <a:gd name="connsiteX8" fmla="*/ 878305 w 1038726"/>
              <a:gd name="connsiteY8" fmla="*/ 76200 h 1122948"/>
              <a:gd name="connsiteX9" fmla="*/ 902368 w 1038726"/>
              <a:gd name="connsiteY9" fmla="*/ 60158 h 1122948"/>
              <a:gd name="connsiteX10" fmla="*/ 938463 w 1038726"/>
              <a:gd name="connsiteY10" fmla="*/ 96253 h 1122948"/>
              <a:gd name="connsiteX11" fmla="*/ 938463 w 1038726"/>
              <a:gd name="connsiteY11" fmla="*/ 172453 h 1122948"/>
              <a:gd name="connsiteX12" fmla="*/ 954505 w 1038726"/>
              <a:gd name="connsiteY12" fmla="*/ 220579 h 1122948"/>
              <a:gd name="connsiteX13" fmla="*/ 1002631 w 1038726"/>
              <a:gd name="connsiteY13" fmla="*/ 256674 h 1122948"/>
              <a:gd name="connsiteX14" fmla="*/ 1038726 w 1038726"/>
              <a:gd name="connsiteY14" fmla="*/ 344906 h 1122948"/>
              <a:gd name="connsiteX15" fmla="*/ 1010652 w 1038726"/>
              <a:gd name="connsiteY15" fmla="*/ 393032 h 1122948"/>
              <a:gd name="connsiteX16" fmla="*/ 982579 w 1038726"/>
              <a:gd name="connsiteY16" fmla="*/ 449179 h 1122948"/>
              <a:gd name="connsiteX17" fmla="*/ 978568 w 1038726"/>
              <a:gd name="connsiteY17" fmla="*/ 553453 h 1122948"/>
              <a:gd name="connsiteX18" fmla="*/ 918410 w 1038726"/>
              <a:gd name="connsiteY18" fmla="*/ 790074 h 1122948"/>
              <a:gd name="connsiteX19" fmla="*/ 878305 w 1038726"/>
              <a:gd name="connsiteY19" fmla="*/ 822158 h 1122948"/>
              <a:gd name="connsiteX20" fmla="*/ 870284 w 1038726"/>
              <a:gd name="connsiteY20" fmla="*/ 846221 h 1122948"/>
              <a:gd name="connsiteX21" fmla="*/ 878305 w 1038726"/>
              <a:gd name="connsiteY21" fmla="*/ 874295 h 1122948"/>
              <a:gd name="connsiteX22" fmla="*/ 794084 w 1038726"/>
              <a:gd name="connsiteY22" fmla="*/ 966537 h 1122948"/>
              <a:gd name="connsiteX23" fmla="*/ 721894 w 1038726"/>
              <a:gd name="connsiteY23" fmla="*/ 970548 h 1122948"/>
              <a:gd name="connsiteX24" fmla="*/ 705852 w 1038726"/>
              <a:gd name="connsiteY24" fmla="*/ 1002632 h 1122948"/>
              <a:gd name="connsiteX25" fmla="*/ 721894 w 1038726"/>
              <a:gd name="connsiteY25" fmla="*/ 1066800 h 1122948"/>
              <a:gd name="connsiteX26" fmla="*/ 701842 w 1038726"/>
              <a:gd name="connsiteY26" fmla="*/ 1114927 h 1122948"/>
              <a:gd name="connsiteX27" fmla="*/ 637673 w 1038726"/>
              <a:gd name="connsiteY27" fmla="*/ 1106906 h 1122948"/>
              <a:gd name="connsiteX28" fmla="*/ 577515 w 1038726"/>
              <a:gd name="connsiteY28" fmla="*/ 1122948 h 1122948"/>
              <a:gd name="connsiteX29" fmla="*/ 581526 w 1038726"/>
              <a:gd name="connsiteY29" fmla="*/ 1082842 h 1122948"/>
              <a:gd name="connsiteX30" fmla="*/ 613610 w 1038726"/>
              <a:gd name="connsiteY30" fmla="*/ 1042737 h 1122948"/>
              <a:gd name="connsiteX31" fmla="*/ 529389 w 1038726"/>
              <a:gd name="connsiteY31" fmla="*/ 938463 h 1122948"/>
              <a:gd name="connsiteX32" fmla="*/ 429126 w 1038726"/>
              <a:gd name="connsiteY32" fmla="*/ 874295 h 1122948"/>
              <a:gd name="connsiteX33" fmla="*/ 413084 w 1038726"/>
              <a:gd name="connsiteY33" fmla="*/ 802106 h 1122948"/>
              <a:gd name="connsiteX34" fmla="*/ 340894 w 1038726"/>
              <a:gd name="connsiteY34" fmla="*/ 806116 h 1122948"/>
              <a:gd name="connsiteX35" fmla="*/ 340894 w 1038726"/>
              <a:gd name="connsiteY35" fmla="*/ 725906 h 1122948"/>
              <a:gd name="connsiteX36" fmla="*/ 328863 w 1038726"/>
              <a:gd name="connsiteY36" fmla="*/ 601579 h 1122948"/>
              <a:gd name="connsiteX37" fmla="*/ 244642 w 1038726"/>
              <a:gd name="connsiteY37" fmla="*/ 485274 h 1122948"/>
              <a:gd name="connsiteX38" fmla="*/ 212558 w 1038726"/>
              <a:gd name="connsiteY38" fmla="*/ 364958 h 1122948"/>
              <a:gd name="connsiteX39" fmla="*/ 232610 w 1038726"/>
              <a:gd name="connsiteY39" fmla="*/ 284748 h 1122948"/>
              <a:gd name="connsiteX40" fmla="*/ 160421 w 1038726"/>
              <a:gd name="connsiteY40" fmla="*/ 172453 h 1122948"/>
              <a:gd name="connsiteX41" fmla="*/ 0 w 1038726"/>
              <a:gd name="connsiteY41" fmla="*/ 96253 h 1122948"/>
              <a:gd name="connsiteX0" fmla="*/ 0 w 1042736"/>
              <a:gd name="connsiteY0" fmla="*/ 88232 h 1122948"/>
              <a:gd name="connsiteX1" fmla="*/ 52136 w 1042736"/>
              <a:gd name="connsiteY1" fmla="*/ 8021 h 1122948"/>
              <a:gd name="connsiteX2" fmla="*/ 441157 w 1042736"/>
              <a:gd name="connsiteY2" fmla="*/ 0 h 1122948"/>
              <a:gd name="connsiteX3" fmla="*/ 481262 w 1042736"/>
              <a:gd name="connsiteY3" fmla="*/ 32084 h 1122948"/>
              <a:gd name="connsiteX4" fmla="*/ 585536 w 1042736"/>
              <a:gd name="connsiteY4" fmla="*/ 32084 h 1122948"/>
              <a:gd name="connsiteX5" fmla="*/ 705852 w 1042736"/>
              <a:gd name="connsiteY5" fmla="*/ 16042 h 1122948"/>
              <a:gd name="connsiteX6" fmla="*/ 737936 w 1042736"/>
              <a:gd name="connsiteY6" fmla="*/ 44116 h 1122948"/>
              <a:gd name="connsiteX7" fmla="*/ 850231 w 1042736"/>
              <a:gd name="connsiteY7" fmla="*/ 52137 h 1122948"/>
              <a:gd name="connsiteX8" fmla="*/ 882315 w 1042736"/>
              <a:gd name="connsiteY8" fmla="*/ 76200 h 1122948"/>
              <a:gd name="connsiteX9" fmla="*/ 906378 w 1042736"/>
              <a:gd name="connsiteY9" fmla="*/ 60158 h 1122948"/>
              <a:gd name="connsiteX10" fmla="*/ 942473 w 1042736"/>
              <a:gd name="connsiteY10" fmla="*/ 96253 h 1122948"/>
              <a:gd name="connsiteX11" fmla="*/ 942473 w 1042736"/>
              <a:gd name="connsiteY11" fmla="*/ 172453 h 1122948"/>
              <a:gd name="connsiteX12" fmla="*/ 958515 w 1042736"/>
              <a:gd name="connsiteY12" fmla="*/ 220579 h 1122948"/>
              <a:gd name="connsiteX13" fmla="*/ 1006641 w 1042736"/>
              <a:gd name="connsiteY13" fmla="*/ 256674 h 1122948"/>
              <a:gd name="connsiteX14" fmla="*/ 1042736 w 1042736"/>
              <a:gd name="connsiteY14" fmla="*/ 344906 h 1122948"/>
              <a:gd name="connsiteX15" fmla="*/ 1014662 w 1042736"/>
              <a:gd name="connsiteY15" fmla="*/ 393032 h 1122948"/>
              <a:gd name="connsiteX16" fmla="*/ 986589 w 1042736"/>
              <a:gd name="connsiteY16" fmla="*/ 449179 h 1122948"/>
              <a:gd name="connsiteX17" fmla="*/ 982578 w 1042736"/>
              <a:gd name="connsiteY17" fmla="*/ 553453 h 1122948"/>
              <a:gd name="connsiteX18" fmla="*/ 922420 w 1042736"/>
              <a:gd name="connsiteY18" fmla="*/ 790074 h 1122948"/>
              <a:gd name="connsiteX19" fmla="*/ 882315 w 1042736"/>
              <a:gd name="connsiteY19" fmla="*/ 822158 h 1122948"/>
              <a:gd name="connsiteX20" fmla="*/ 874294 w 1042736"/>
              <a:gd name="connsiteY20" fmla="*/ 846221 h 1122948"/>
              <a:gd name="connsiteX21" fmla="*/ 882315 w 1042736"/>
              <a:gd name="connsiteY21" fmla="*/ 874295 h 1122948"/>
              <a:gd name="connsiteX22" fmla="*/ 798094 w 1042736"/>
              <a:gd name="connsiteY22" fmla="*/ 966537 h 1122948"/>
              <a:gd name="connsiteX23" fmla="*/ 725904 w 1042736"/>
              <a:gd name="connsiteY23" fmla="*/ 970548 h 1122948"/>
              <a:gd name="connsiteX24" fmla="*/ 709862 w 1042736"/>
              <a:gd name="connsiteY24" fmla="*/ 1002632 h 1122948"/>
              <a:gd name="connsiteX25" fmla="*/ 725904 w 1042736"/>
              <a:gd name="connsiteY25" fmla="*/ 1066800 h 1122948"/>
              <a:gd name="connsiteX26" fmla="*/ 705852 w 1042736"/>
              <a:gd name="connsiteY26" fmla="*/ 1114927 h 1122948"/>
              <a:gd name="connsiteX27" fmla="*/ 641683 w 1042736"/>
              <a:gd name="connsiteY27" fmla="*/ 1106906 h 1122948"/>
              <a:gd name="connsiteX28" fmla="*/ 581525 w 1042736"/>
              <a:gd name="connsiteY28" fmla="*/ 1122948 h 1122948"/>
              <a:gd name="connsiteX29" fmla="*/ 585536 w 1042736"/>
              <a:gd name="connsiteY29" fmla="*/ 1082842 h 1122948"/>
              <a:gd name="connsiteX30" fmla="*/ 617620 w 1042736"/>
              <a:gd name="connsiteY30" fmla="*/ 1042737 h 1122948"/>
              <a:gd name="connsiteX31" fmla="*/ 533399 w 1042736"/>
              <a:gd name="connsiteY31" fmla="*/ 938463 h 1122948"/>
              <a:gd name="connsiteX32" fmla="*/ 433136 w 1042736"/>
              <a:gd name="connsiteY32" fmla="*/ 874295 h 1122948"/>
              <a:gd name="connsiteX33" fmla="*/ 417094 w 1042736"/>
              <a:gd name="connsiteY33" fmla="*/ 802106 h 1122948"/>
              <a:gd name="connsiteX34" fmla="*/ 344904 w 1042736"/>
              <a:gd name="connsiteY34" fmla="*/ 806116 h 1122948"/>
              <a:gd name="connsiteX35" fmla="*/ 344904 w 1042736"/>
              <a:gd name="connsiteY35" fmla="*/ 725906 h 1122948"/>
              <a:gd name="connsiteX36" fmla="*/ 332873 w 1042736"/>
              <a:gd name="connsiteY36" fmla="*/ 601579 h 1122948"/>
              <a:gd name="connsiteX37" fmla="*/ 248652 w 1042736"/>
              <a:gd name="connsiteY37" fmla="*/ 485274 h 1122948"/>
              <a:gd name="connsiteX38" fmla="*/ 216568 w 1042736"/>
              <a:gd name="connsiteY38" fmla="*/ 364958 h 1122948"/>
              <a:gd name="connsiteX39" fmla="*/ 236620 w 1042736"/>
              <a:gd name="connsiteY39" fmla="*/ 284748 h 1122948"/>
              <a:gd name="connsiteX40" fmla="*/ 164431 w 1042736"/>
              <a:gd name="connsiteY40" fmla="*/ 172453 h 1122948"/>
              <a:gd name="connsiteX41" fmla="*/ 0 w 1042736"/>
              <a:gd name="connsiteY41" fmla="*/ 88232 h 112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42736" h="1122948">
                <a:moveTo>
                  <a:pt x="0" y="88232"/>
                </a:moveTo>
                <a:lnTo>
                  <a:pt x="52136" y="8021"/>
                </a:lnTo>
                <a:lnTo>
                  <a:pt x="441157" y="0"/>
                </a:lnTo>
                <a:lnTo>
                  <a:pt x="481262" y="32084"/>
                </a:lnTo>
                <a:lnTo>
                  <a:pt x="585536" y="32084"/>
                </a:lnTo>
                <a:lnTo>
                  <a:pt x="705852" y="16042"/>
                </a:lnTo>
                <a:lnTo>
                  <a:pt x="737936" y="44116"/>
                </a:lnTo>
                <a:lnTo>
                  <a:pt x="850231" y="52137"/>
                </a:lnTo>
                <a:lnTo>
                  <a:pt x="882315" y="76200"/>
                </a:lnTo>
                <a:lnTo>
                  <a:pt x="906378" y="60158"/>
                </a:lnTo>
                <a:lnTo>
                  <a:pt x="942473" y="96253"/>
                </a:lnTo>
                <a:lnTo>
                  <a:pt x="942473" y="172453"/>
                </a:lnTo>
                <a:lnTo>
                  <a:pt x="958515" y="220579"/>
                </a:lnTo>
                <a:lnTo>
                  <a:pt x="1006641" y="256674"/>
                </a:lnTo>
                <a:lnTo>
                  <a:pt x="1042736" y="344906"/>
                </a:lnTo>
                <a:lnTo>
                  <a:pt x="1014662" y="393032"/>
                </a:lnTo>
                <a:lnTo>
                  <a:pt x="986589" y="449179"/>
                </a:lnTo>
                <a:lnTo>
                  <a:pt x="982578" y="553453"/>
                </a:lnTo>
                <a:lnTo>
                  <a:pt x="922420" y="790074"/>
                </a:lnTo>
                <a:lnTo>
                  <a:pt x="882315" y="822158"/>
                </a:lnTo>
                <a:lnTo>
                  <a:pt x="874294" y="846221"/>
                </a:lnTo>
                <a:lnTo>
                  <a:pt x="882315" y="874295"/>
                </a:lnTo>
                <a:lnTo>
                  <a:pt x="798094" y="966537"/>
                </a:lnTo>
                <a:lnTo>
                  <a:pt x="725904" y="970548"/>
                </a:lnTo>
                <a:lnTo>
                  <a:pt x="709862" y="1002632"/>
                </a:lnTo>
                <a:lnTo>
                  <a:pt x="725904" y="1066800"/>
                </a:lnTo>
                <a:lnTo>
                  <a:pt x="705852" y="1114927"/>
                </a:lnTo>
                <a:lnTo>
                  <a:pt x="641683" y="1106906"/>
                </a:lnTo>
                <a:lnTo>
                  <a:pt x="581525" y="1122948"/>
                </a:lnTo>
                <a:lnTo>
                  <a:pt x="585536" y="1082842"/>
                </a:lnTo>
                <a:lnTo>
                  <a:pt x="617620" y="1042737"/>
                </a:lnTo>
                <a:lnTo>
                  <a:pt x="533399" y="938463"/>
                </a:lnTo>
                <a:lnTo>
                  <a:pt x="433136" y="874295"/>
                </a:lnTo>
                <a:lnTo>
                  <a:pt x="417094" y="802106"/>
                </a:lnTo>
                <a:lnTo>
                  <a:pt x="344904" y="806116"/>
                </a:lnTo>
                <a:lnTo>
                  <a:pt x="344904" y="725906"/>
                </a:lnTo>
                <a:lnTo>
                  <a:pt x="332873" y="601579"/>
                </a:lnTo>
                <a:lnTo>
                  <a:pt x="248652" y="485274"/>
                </a:lnTo>
                <a:lnTo>
                  <a:pt x="216568" y="364958"/>
                </a:lnTo>
                <a:lnTo>
                  <a:pt x="236620" y="284748"/>
                </a:lnTo>
                <a:lnTo>
                  <a:pt x="164431" y="172453"/>
                </a:lnTo>
                <a:lnTo>
                  <a:pt x="0" y="88232"/>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orme libre : forme 69">
            <a:extLst>
              <a:ext uri="{FF2B5EF4-FFF2-40B4-BE49-F238E27FC236}">
                <a16:creationId xmlns:a16="http://schemas.microsoft.com/office/drawing/2014/main" xmlns="" id="{713FF17E-5EF0-4D62-A93D-755BD06F90AA}"/>
              </a:ext>
            </a:extLst>
          </p:cNvPr>
          <p:cNvSpPr/>
          <p:nvPr/>
        </p:nvSpPr>
        <p:spPr>
          <a:xfrm>
            <a:off x="1245269" y="2685074"/>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orme libre : forme 70">
            <a:extLst>
              <a:ext uri="{FF2B5EF4-FFF2-40B4-BE49-F238E27FC236}">
                <a16:creationId xmlns:a16="http://schemas.microsoft.com/office/drawing/2014/main" xmlns="" id="{9EEE47E8-E6C1-4EAE-ACED-94266F3D221F}"/>
              </a:ext>
            </a:extLst>
          </p:cNvPr>
          <p:cNvSpPr/>
          <p:nvPr/>
        </p:nvSpPr>
        <p:spPr>
          <a:xfrm>
            <a:off x="1036721" y="3700788"/>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Forme libre : forme 71">
            <a:extLst>
              <a:ext uri="{FF2B5EF4-FFF2-40B4-BE49-F238E27FC236}">
                <a16:creationId xmlns:a16="http://schemas.microsoft.com/office/drawing/2014/main" xmlns="" id="{389B6213-951C-4C89-9D77-2FDB17207BDE}"/>
              </a:ext>
            </a:extLst>
          </p:cNvPr>
          <p:cNvSpPr/>
          <p:nvPr/>
        </p:nvSpPr>
        <p:spPr>
          <a:xfrm>
            <a:off x="1044431" y="4867851"/>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Forme libre : forme 72">
            <a:extLst>
              <a:ext uri="{FF2B5EF4-FFF2-40B4-BE49-F238E27FC236}">
                <a16:creationId xmlns:a16="http://schemas.microsoft.com/office/drawing/2014/main" xmlns="" id="{BFF789F1-A028-4159-B571-FF2B47B112FC}"/>
              </a:ext>
            </a:extLst>
          </p:cNvPr>
          <p:cNvSpPr/>
          <p:nvPr/>
        </p:nvSpPr>
        <p:spPr>
          <a:xfrm>
            <a:off x="1088858" y="3748914"/>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Forme libre : forme 73">
            <a:extLst>
              <a:ext uri="{FF2B5EF4-FFF2-40B4-BE49-F238E27FC236}">
                <a16:creationId xmlns:a16="http://schemas.microsoft.com/office/drawing/2014/main" xmlns="" id="{13593A7A-1B96-44B8-BA19-807380B8D201}"/>
              </a:ext>
            </a:extLst>
          </p:cNvPr>
          <p:cNvSpPr/>
          <p:nvPr/>
        </p:nvSpPr>
        <p:spPr>
          <a:xfrm>
            <a:off x="2203784" y="1511040"/>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Forme libre : forme 74">
            <a:extLst>
              <a:ext uri="{FF2B5EF4-FFF2-40B4-BE49-F238E27FC236}">
                <a16:creationId xmlns:a16="http://schemas.microsoft.com/office/drawing/2014/main" xmlns="" id="{677F910F-C4B5-41E6-AB32-ACFAE8270750}"/>
              </a:ext>
            </a:extLst>
          </p:cNvPr>
          <p:cNvSpPr/>
          <p:nvPr/>
        </p:nvSpPr>
        <p:spPr>
          <a:xfrm>
            <a:off x="2961774" y="5381199"/>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6" name="Forme libre : forme 75">
            <a:extLst>
              <a:ext uri="{FF2B5EF4-FFF2-40B4-BE49-F238E27FC236}">
                <a16:creationId xmlns:a16="http://schemas.microsoft.com/office/drawing/2014/main" xmlns="" id="{7B0DDD69-50A3-4388-9417-EB280B9B4FCC}"/>
              </a:ext>
            </a:extLst>
          </p:cNvPr>
          <p:cNvSpPr/>
          <p:nvPr/>
        </p:nvSpPr>
        <p:spPr>
          <a:xfrm>
            <a:off x="3290637" y="2782377"/>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7" name="Connecteur droit 76">
            <a:extLst>
              <a:ext uri="{FF2B5EF4-FFF2-40B4-BE49-F238E27FC236}">
                <a16:creationId xmlns:a16="http://schemas.microsoft.com/office/drawing/2014/main" xmlns="" id="{E9471692-2CB5-4487-B89F-F09E1FCCF468}"/>
              </a:ext>
            </a:extLst>
          </p:cNvPr>
          <p:cNvCxnSpPr>
            <a:cxnSpLocks/>
          </p:cNvCxnSpPr>
          <p:nvPr/>
        </p:nvCxnSpPr>
        <p:spPr>
          <a:xfrm>
            <a:off x="5059279" y="6516577"/>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xmlns="" id="{5CC27F92-CDA9-4B9E-8252-C6D558ED0EBF}"/>
              </a:ext>
            </a:extLst>
          </p:cNvPr>
          <p:cNvSpPr txBox="1"/>
          <p:nvPr/>
        </p:nvSpPr>
        <p:spPr>
          <a:xfrm>
            <a:off x="4979069" y="6261967"/>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6" name="ZoneTexte 5">
            <a:extLst>
              <a:ext uri="{FF2B5EF4-FFF2-40B4-BE49-F238E27FC236}">
                <a16:creationId xmlns:a16="http://schemas.microsoft.com/office/drawing/2014/main" xmlns="" id="{06C32C9A-C598-426B-B742-C5842420B26D}"/>
              </a:ext>
            </a:extLst>
          </p:cNvPr>
          <p:cNvSpPr txBox="1"/>
          <p:nvPr/>
        </p:nvSpPr>
        <p:spPr>
          <a:xfrm>
            <a:off x="6096000" y="55905"/>
            <a:ext cx="58471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situation italienne avant 1859</a:t>
            </a:r>
          </a:p>
        </p:txBody>
      </p:sp>
      <p:sp>
        <p:nvSpPr>
          <p:cNvPr id="8" name="Forme libre : forme 7">
            <a:extLst>
              <a:ext uri="{FF2B5EF4-FFF2-40B4-BE49-F238E27FC236}">
                <a16:creationId xmlns:a16="http://schemas.microsoft.com/office/drawing/2014/main" xmlns="" id="{35E8DB2A-CF84-41E7-8F50-61B7BEF46149}"/>
              </a:ext>
            </a:extLst>
          </p:cNvPr>
          <p:cNvSpPr/>
          <p:nvPr/>
        </p:nvSpPr>
        <p:spPr>
          <a:xfrm>
            <a:off x="226503" y="234892"/>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rgbClr val="FFFFCC"/>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xmlns="" id="{F06F5A90-C2C5-414E-8E1E-D58C382E86F7}"/>
              </a:ext>
            </a:extLst>
          </p:cNvPr>
          <p:cNvSpPr/>
          <p:nvPr/>
        </p:nvSpPr>
        <p:spPr>
          <a:xfrm>
            <a:off x="333080" y="229386"/>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rgbClr val="FFFFCC"/>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9B398C85-1C8F-4D21-A217-3DC4B166FB3F}"/>
              </a:ext>
            </a:extLst>
          </p:cNvPr>
          <p:cNvSpPr/>
          <p:nvPr/>
        </p:nvSpPr>
        <p:spPr>
          <a:xfrm>
            <a:off x="1395663" y="224589"/>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47AC99A7-7F4F-43B3-A3BE-C5A011AA0519}"/>
              </a:ext>
            </a:extLst>
          </p:cNvPr>
          <p:cNvSpPr/>
          <p:nvPr/>
        </p:nvSpPr>
        <p:spPr>
          <a:xfrm>
            <a:off x="3697705" y="1467853"/>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70FC421B-D49F-4664-B538-FE5252BDEE8D}"/>
              </a:ext>
            </a:extLst>
          </p:cNvPr>
          <p:cNvSpPr/>
          <p:nvPr/>
        </p:nvSpPr>
        <p:spPr>
          <a:xfrm>
            <a:off x="3777916" y="1443789"/>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xmlns="" id="{5AE9C103-1E98-4215-BAB0-84520AD3EBA5}"/>
              </a:ext>
            </a:extLst>
          </p:cNvPr>
          <p:cNvSpPr/>
          <p:nvPr/>
        </p:nvSpPr>
        <p:spPr>
          <a:xfrm>
            <a:off x="295373" y="647307"/>
            <a:ext cx="1329180" cy="1621411"/>
          </a:xfrm>
          <a:custGeom>
            <a:avLst/>
            <a:gdLst>
              <a:gd name="connsiteX0" fmla="*/ 443060 w 1329180"/>
              <a:gd name="connsiteY0" fmla="*/ 1621411 h 1621411"/>
              <a:gd name="connsiteX1" fmla="*/ 443060 w 1329180"/>
              <a:gd name="connsiteY1" fmla="*/ 1511431 h 1621411"/>
              <a:gd name="connsiteX2" fmla="*/ 392784 w 1329180"/>
              <a:gd name="connsiteY2" fmla="*/ 1464297 h 1621411"/>
              <a:gd name="connsiteX3" fmla="*/ 380215 w 1329180"/>
              <a:gd name="connsiteY3" fmla="*/ 1294615 h 1621411"/>
              <a:gd name="connsiteX4" fmla="*/ 314227 w 1329180"/>
              <a:gd name="connsiteY4" fmla="*/ 1194062 h 1621411"/>
              <a:gd name="connsiteX5" fmla="*/ 323654 w 1329180"/>
              <a:gd name="connsiteY5" fmla="*/ 1027522 h 1621411"/>
              <a:gd name="connsiteX6" fmla="*/ 383357 w 1329180"/>
              <a:gd name="connsiteY6" fmla="*/ 996099 h 1621411"/>
              <a:gd name="connsiteX7" fmla="*/ 282804 w 1329180"/>
              <a:gd name="connsiteY7" fmla="*/ 895547 h 1621411"/>
              <a:gd name="connsiteX8" fmla="*/ 207390 w 1329180"/>
              <a:gd name="connsiteY8" fmla="*/ 729006 h 1621411"/>
              <a:gd name="connsiteX9" fmla="*/ 109980 w 1329180"/>
              <a:gd name="connsiteY9" fmla="*/ 678730 h 1621411"/>
              <a:gd name="connsiteX10" fmla="*/ 97411 w 1329180"/>
              <a:gd name="connsiteY10" fmla="*/ 527901 h 1621411"/>
              <a:gd name="connsiteX11" fmla="*/ 0 w 1329180"/>
              <a:gd name="connsiteY11" fmla="*/ 417922 h 1621411"/>
              <a:gd name="connsiteX12" fmla="*/ 9427 w 1329180"/>
              <a:gd name="connsiteY12" fmla="*/ 289089 h 1621411"/>
              <a:gd name="connsiteX13" fmla="*/ 31423 w 1329180"/>
              <a:gd name="connsiteY13" fmla="*/ 116264 h 1621411"/>
              <a:gd name="connsiteX14" fmla="*/ 50276 w 1329180"/>
              <a:gd name="connsiteY14" fmla="*/ 109980 h 1621411"/>
              <a:gd name="connsiteX15" fmla="*/ 109980 w 1329180"/>
              <a:gd name="connsiteY15" fmla="*/ 122549 h 1621411"/>
              <a:gd name="connsiteX16" fmla="*/ 166540 w 1329180"/>
              <a:gd name="connsiteY16" fmla="*/ 81699 h 1621411"/>
              <a:gd name="connsiteX17" fmla="*/ 166540 w 1329180"/>
              <a:gd name="connsiteY17" fmla="*/ 62846 h 1621411"/>
              <a:gd name="connsiteX18" fmla="*/ 147687 w 1329180"/>
              <a:gd name="connsiteY18" fmla="*/ 50277 h 1621411"/>
              <a:gd name="connsiteX19" fmla="*/ 144545 w 1329180"/>
              <a:gd name="connsiteY19" fmla="*/ 37707 h 1621411"/>
              <a:gd name="connsiteX20" fmla="*/ 197963 w 1329180"/>
              <a:gd name="connsiteY20" fmla="*/ 6285 h 1621411"/>
              <a:gd name="connsiteX21" fmla="*/ 311085 w 1329180"/>
              <a:gd name="connsiteY21" fmla="*/ 0 h 1621411"/>
              <a:gd name="connsiteX22" fmla="*/ 333081 w 1329180"/>
              <a:gd name="connsiteY22" fmla="*/ 21996 h 1621411"/>
              <a:gd name="connsiteX23" fmla="*/ 333081 w 1329180"/>
              <a:gd name="connsiteY23" fmla="*/ 56561 h 1621411"/>
              <a:gd name="connsiteX24" fmla="*/ 345650 w 1329180"/>
              <a:gd name="connsiteY24" fmla="*/ 97411 h 1621411"/>
              <a:gd name="connsiteX25" fmla="*/ 339365 w 1329180"/>
              <a:gd name="connsiteY25" fmla="*/ 138260 h 1621411"/>
              <a:gd name="connsiteX26" fmla="*/ 377072 w 1329180"/>
              <a:gd name="connsiteY26" fmla="*/ 147687 h 1621411"/>
              <a:gd name="connsiteX27" fmla="*/ 351934 w 1329180"/>
              <a:gd name="connsiteY27" fmla="*/ 175967 h 1621411"/>
              <a:gd name="connsiteX28" fmla="*/ 367646 w 1329180"/>
              <a:gd name="connsiteY28" fmla="*/ 188536 h 1621411"/>
              <a:gd name="connsiteX29" fmla="*/ 395926 w 1329180"/>
              <a:gd name="connsiteY29" fmla="*/ 207390 h 1621411"/>
              <a:gd name="connsiteX30" fmla="*/ 408495 w 1329180"/>
              <a:gd name="connsiteY30" fmla="*/ 323654 h 1621411"/>
              <a:gd name="connsiteX31" fmla="*/ 427349 w 1329180"/>
              <a:gd name="connsiteY31" fmla="*/ 351934 h 1621411"/>
              <a:gd name="connsiteX32" fmla="*/ 518474 w 1329180"/>
              <a:gd name="connsiteY32" fmla="*/ 311085 h 1621411"/>
              <a:gd name="connsiteX33" fmla="*/ 553039 w 1329180"/>
              <a:gd name="connsiteY33" fmla="*/ 329938 h 1621411"/>
              <a:gd name="connsiteX34" fmla="*/ 675588 w 1329180"/>
              <a:gd name="connsiteY34" fmla="*/ 311085 h 1621411"/>
              <a:gd name="connsiteX35" fmla="*/ 738433 w 1329180"/>
              <a:gd name="connsiteY35" fmla="*/ 311085 h 1621411"/>
              <a:gd name="connsiteX36" fmla="*/ 779283 w 1329180"/>
              <a:gd name="connsiteY36" fmla="*/ 289089 h 1621411"/>
              <a:gd name="connsiteX37" fmla="*/ 886120 w 1329180"/>
              <a:gd name="connsiteY37" fmla="*/ 219959 h 1621411"/>
              <a:gd name="connsiteX38" fmla="*/ 879835 w 1329180"/>
              <a:gd name="connsiteY38" fmla="*/ 128833 h 1621411"/>
              <a:gd name="connsiteX39" fmla="*/ 961534 w 1329180"/>
              <a:gd name="connsiteY39" fmla="*/ 69130 h 1621411"/>
              <a:gd name="connsiteX40" fmla="*/ 986672 w 1329180"/>
              <a:gd name="connsiteY40" fmla="*/ 21996 h 1621411"/>
              <a:gd name="connsiteX41" fmla="*/ 1018095 w 1329180"/>
              <a:gd name="connsiteY41" fmla="*/ 40850 h 1621411"/>
              <a:gd name="connsiteX42" fmla="*/ 1008668 w 1329180"/>
              <a:gd name="connsiteY42" fmla="*/ 131975 h 1621411"/>
              <a:gd name="connsiteX43" fmla="*/ 992957 w 1329180"/>
              <a:gd name="connsiteY43" fmla="*/ 169683 h 1621411"/>
              <a:gd name="connsiteX44" fmla="*/ 1137501 w 1329180"/>
              <a:gd name="connsiteY44" fmla="*/ 260808 h 1621411"/>
              <a:gd name="connsiteX45" fmla="*/ 1146928 w 1329180"/>
              <a:gd name="connsiteY45" fmla="*/ 323654 h 1621411"/>
              <a:gd name="connsiteX46" fmla="*/ 1109221 w 1329180"/>
              <a:gd name="connsiteY46" fmla="*/ 477625 h 1621411"/>
              <a:gd name="connsiteX47" fmla="*/ 1096652 w 1329180"/>
              <a:gd name="connsiteY47" fmla="*/ 612742 h 1621411"/>
              <a:gd name="connsiteX48" fmla="*/ 1109221 w 1329180"/>
              <a:gd name="connsiteY48" fmla="*/ 672446 h 1621411"/>
              <a:gd name="connsiteX49" fmla="*/ 1184635 w 1329180"/>
              <a:gd name="connsiteY49" fmla="*/ 832701 h 1621411"/>
              <a:gd name="connsiteX50" fmla="*/ 1225485 w 1329180"/>
              <a:gd name="connsiteY50" fmla="*/ 977246 h 1621411"/>
              <a:gd name="connsiteX51" fmla="*/ 1216058 w 1329180"/>
              <a:gd name="connsiteY51" fmla="*/ 1140644 h 1621411"/>
              <a:gd name="connsiteX52" fmla="*/ 1234912 w 1329180"/>
              <a:gd name="connsiteY52" fmla="*/ 1203489 h 1621411"/>
              <a:gd name="connsiteX53" fmla="*/ 1329180 w 1329180"/>
              <a:gd name="connsiteY53" fmla="*/ 1275761 h 1621411"/>
              <a:gd name="connsiteX54" fmla="*/ 1140643 w 1329180"/>
              <a:gd name="connsiteY54" fmla="*/ 1225485 h 1621411"/>
              <a:gd name="connsiteX55" fmla="*/ 1018095 w 1329180"/>
              <a:gd name="connsiteY55" fmla="*/ 1244338 h 1621411"/>
              <a:gd name="connsiteX56" fmla="*/ 958392 w 1329180"/>
              <a:gd name="connsiteY56" fmla="*/ 1332322 h 1621411"/>
              <a:gd name="connsiteX57" fmla="*/ 879835 w 1329180"/>
              <a:gd name="connsiteY57" fmla="*/ 1388883 h 1621411"/>
              <a:gd name="connsiteX58" fmla="*/ 857839 w 1329180"/>
              <a:gd name="connsiteY58" fmla="*/ 1473724 h 1621411"/>
              <a:gd name="connsiteX59" fmla="*/ 685015 w 1329180"/>
              <a:gd name="connsiteY59" fmla="*/ 1564850 h 1621411"/>
              <a:gd name="connsiteX60" fmla="*/ 612742 w 1329180"/>
              <a:gd name="connsiteY60" fmla="*/ 1549138 h 1621411"/>
              <a:gd name="connsiteX61" fmla="*/ 584462 w 1329180"/>
              <a:gd name="connsiteY61" fmla="*/ 1564850 h 1621411"/>
              <a:gd name="connsiteX62" fmla="*/ 515332 w 1329180"/>
              <a:gd name="connsiteY62" fmla="*/ 1596272 h 1621411"/>
              <a:gd name="connsiteX63" fmla="*/ 443060 w 1329180"/>
              <a:gd name="connsiteY63" fmla="*/ 1621411 h 16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9180" h="1621411">
                <a:moveTo>
                  <a:pt x="443060" y="1621411"/>
                </a:moveTo>
                <a:lnTo>
                  <a:pt x="443060" y="1511431"/>
                </a:lnTo>
                <a:lnTo>
                  <a:pt x="392784" y="1464297"/>
                </a:lnTo>
                <a:lnTo>
                  <a:pt x="380215" y="1294615"/>
                </a:lnTo>
                <a:lnTo>
                  <a:pt x="314227" y="1194062"/>
                </a:lnTo>
                <a:lnTo>
                  <a:pt x="323654" y="1027522"/>
                </a:lnTo>
                <a:lnTo>
                  <a:pt x="383357" y="996099"/>
                </a:lnTo>
                <a:lnTo>
                  <a:pt x="282804" y="895547"/>
                </a:lnTo>
                <a:lnTo>
                  <a:pt x="207390" y="729006"/>
                </a:lnTo>
                <a:lnTo>
                  <a:pt x="109980" y="678730"/>
                </a:lnTo>
                <a:lnTo>
                  <a:pt x="97411" y="527901"/>
                </a:lnTo>
                <a:lnTo>
                  <a:pt x="0" y="417922"/>
                </a:lnTo>
                <a:lnTo>
                  <a:pt x="9427" y="289089"/>
                </a:lnTo>
                <a:lnTo>
                  <a:pt x="31423" y="116264"/>
                </a:lnTo>
                <a:lnTo>
                  <a:pt x="50276" y="109980"/>
                </a:lnTo>
                <a:lnTo>
                  <a:pt x="109980" y="122549"/>
                </a:lnTo>
                <a:lnTo>
                  <a:pt x="166540" y="81699"/>
                </a:lnTo>
                <a:lnTo>
                  <a:pt x="166540" y="62846"/>
                </a:lnTo>
                <a:lnTo>
                  <a:pt x="147687" y="50277"/>
                </a:lnTo>
                <a:lnTo>
                  <a:pt x="144545" y="37707"/>
                </a:lnTo>
                <a:lnTo>
                  <a:pt x="197963" y="6285"/>
                </a:lnTo>
                <a:lnTo>
                  <a:pt x="311085" y="0"/>
                </a:lnTo>
                <a:lnTo>
                  <a:pt x="333081" y="21996"/>
                </a:lnTo>
                <a:lnTo>
                  <a:pt x="333081" y="56561"/>
                </a:lnTo>
                <a:lnTo>
                  <a:pt x="345650" y="97411"/>
                </a:lnTo>
                <a:lnTo>
                  <a:pt x="339365" y="138260"/>
                </a:lnTo>
                <a:lnTo>
                  <a:pt x="377072" y="147687"/>
                </a:lnTo>
                <a:lnTo>
                  <a:pt x="351934" y="175967"/>
                </a:lnTo>
                <a:lnTo>
                  <a:pt x="367646" y="188536"/>
                </a:lnTo>
                <a:lnTo>
                  <a:pt x="395926" y="207390"/>
                </a:lnTo>
                <a:lnTo>
                  <a:pt x="408495" y="323654"/>
                </a:lnTo>
                <a:lnTo>
                  <a:pt x="427349" y="351934"/>
                </a:lnTo>
                <a:lnTo>
                  <a:pt x="518474" y="311085"/>
                </a:lnTo>
                <a:lnTo>
                  <a:pt x="553039" y="329938"/>
                </a:lnTo>
                <a:lnTo>
                  <a:pt x="675588" y="311085"/>
                </a:lnTo>
                <a:lnTo>
                  <a:pt x="738433" y="311085"/>
                </a:lnTo>
                <a:lnTo>
                  <a:pt x="779283" y="289089"/>
                </a:lnTo>
                <a:lnTo>
                  <a:pt x="886120" y="219959"/>
                </a:lnTo>
                <a:lnTo>
                  <a:pt x="879835" y="128833"/>
                </a:lnTo>
                <a:lnTo>
                  <a:pt x="961534" y="69130"/>
                </a:lnTo>
                <a:lnTo>
                  <a:pt x="986672" y="21996"/>
                </a:lnTo>
                <a:lnTo>
                  <a:pt x="1018095" y="40850"/>
                </a:lnTo>
                <a:lnTo>
                  <a:pt x="1008668" y="131975"/>
                </a:lnTo>
                <a:lnTo>
                  <a:pt x="992957" y="169683"/>
                </a:lnTo>
                <a:lnTo>
                  <a:pt x="1137501" y="260808"/>
                </a:lnTo>
                <a:lnTo>
                  <a:pt x="1146928" y="323654"/>
                </a:lnTo>
                <a:lnTo>
                  <a:pt x="1109221" y="477625"/>
                </a:lnTo>
                <a:lnTo>
                  <a:pt x="1096652" y="612742"/>
                </a:lnTo>
                <a:lnTo>
                  <a:pt x="1109221" y="672446"/>
                </a:lnTo>
                <a:lnTo>
                  <a:pt x="1184635" y="832701"/>
                </a:lnTo>
                <a:lnTo>
                  <a:pt x="1225485" y="977246"/>
                </a:lnTo>
                <a:lnTo>
                  <a:pt x="1216058" y="1140644"/>
                </a:lnTo>
                <a:lnTo>
                  <a:pt x="1234912" y="1203489"/>
                </a:lnTo>
                <a:lnTo>
                  <a:pt x="1329180" y="1275761"/>
                </a:lnTo>
                <a:lnTo>
                  <a:pt x="1140643" y="1225485"/>
                </a:lnTo>
                <a:lnTo>
                  <a:pt x="1018095" y="1244338"/>
                </a:lnTo>
                <a:lnTo>
                  <a:pt x="958392" y="1332322"/>
                </a:lnTo>
                <a:lnTo>
                  <a:pt x="879835" y="1388883"/>
                </a:lnTo>
                <a:lnTo>
                  <a:pt x="857839" y="1473724"/>
                </a:lnTo>
                <a:lnTo>
                  <a:pt x="685015" y="1564850"/>
                </a:lnTo>
                <a:lnTo>
                  <a:pt x="612742" y="1549138"/>
                </a:lnTo>
                <a:lnTo>
                  <a:pt x="584462" y="1564850"/>
                </a:lnTo>
                <a:lnTo>
                  <a:pt x="515332" y="1596272"/>
                </a:lnTo>
                <a:lnTo>
                  <a:pt x="443060" y="1621411"/>
                </a:lnTo>
                <a:close/>
              </a:path>
            </a:pathLst>
          </a:custGeom>
          <a:solidFill>
            <a:schemeClr val="accent4">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69E5AE86-794E-4BFA-B71F-75F2AB13AC20}"/>
              </a:ext>
            </a:extLst>
          </p:cNvPr>
          <p:cNvSpPr/>
          <p:nvPr/>
        </p:nvSpPr>
        <p:spPr>
          <a:xfrm>
            <a:off x="3862137" y="1636295"/>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92573FEB-CCEA-483C-B9D4-AE3535F5480B}"/>
              </a:ext>
            </a:extLst>
          </p:cNvPr>
          <p:cNvSpPr/>
          <p:nvPr/>
        </p:nvSpPr>
        <p:spPr>
          <a:xfrm>
            <a:off x="3938337" y="2029326"/>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9F607321-71AC-47B6-B3A7-A65AF2A0FCF7}"/>
              </a:ext>
            </a:extLst>
          </p:cNvPr>
          <p:cNvSpPr/>
          <p:nvPr/>
        </p:nvSpPr>
        <p:spPr>
          <a:xfrm>
            <a:off x="3906253" y="1744579"/>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FB683B6F-C46C-4290-A294-73365C28CC7E}"/>
              </a:ext>
            </a:extLst>
          </p:cNvPr>
          <p:cNvSpPr/>
          <p:nvPr/>
        </p:nvSpPr>
        <p:spPr>
          <a:xfrm>
            <a:off x="4519800" y="2602704"/>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3A2F430B-317C-4110-8EA4-C1B94430FC04}"/>
              </a:ext>
            </a:extLst>
          </p:cNvPr>
          <p:cNvSpPr/>
          <p:nvPr/>
        </p:nvSpPr>
        <p:spPr>
          <a:xfrm>
            <a:off x="1936950" y="2790307"/>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BE7CB009-D3CB-4C28-8997-1DC914CC85CC}"/>
              </a:ext>
            </a:extLst>
          </p:cNvPr>
          <p:cNvSpPr/>
          <p:nvPr/>
        </p:nvSpPr>
        <p:spPr>
          <a:xfrm>
            <a:off x="4632158" y="2522621"/>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5033AFB7-88C0-4AD8-BFB2-D1B021DD19D9}"/>
              </a:ext>
            </a:extLst>
          </p:cNvPr>
          <p:cNvSpPr/>
          <p:nvPr/>
        </p:nvSpPr>
        <p:spPr>
          <a:xfrm>
            <a:off x="4555958" y="2422358"/>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F2898858-7775-4904-861D-E9F303B1620D}"/>
              </a:ext>
            </a:extLst>
          </p:cNvPr>
          <p:cNvSpPr/>
          <p:nvPr/>
        </p:nvSpPr>
        <p:spPr>
          <a:xfrm>
            <a:off x="5061284" y="2763253"/>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ED1BE11-B9F6-4BF1-A93C-B6F87A934281}"/>
              </a:ext>
            </a:extLst>
          </p:cNvPr>
          <p:cNvSpPr/>
          <p:nvPr/>
        </p:nvSpPr>
        <p:spPr>
          <a:xfrm>
            <a:off x="1447800" y="1303421"/>
            <a:ext cx="745958" cy="613611"/>
          </a:xfrm>
          <a:custGeom>
            <a:avLst/>
            <a:gdLst>
              <a:gd name="connsiteX0" fmla="*/ 745958 w 745958"/>
              <a:gd name="connsiteY0" fmla="*/ 204537 h 613611"/>
              <a:gd name="connsiteX1" fmla="*/ 685800 w 745958"/>
              <a:gd name="connsiteY1" fmla="*/ 168442 h 613611"/>
              <a:gd name="connsiteX2" fmla="*/ 581526 w 745958"/>
              <a:gd name="connsiteY2" fmla="*/ 116305 h 613611"/>
              <a:gd name="connsiteX3" fmla="*/ 517358 w 745958"/>
              <a:gd name="connsiteY3" fmla="*/ 84221 h 613611"/>
              <a:gd name="connsiteX4" fmla="*/ 465221 w 745958"/>
              <a:gd name="connsiteY4" fmla="*/ 64168 h 613611"/>
              <a:gd name="connsiteX5" fmla="*/ 409074 w 745958"/>
              <a:gd name="connsiteY5" fmla="*/ 0 h 613611"/>
              <a:gd name="connsiteX6" fmla="*/ 344905 w 745958"/>
              <a:gd name="connsiteY6" fmla="*/ 16042 h 613611"/>
              <a:gd name="connsiteX7" fmla="*/ 212558 w 745958"/>
              <a:gd name="connsiteY7" fmla="*/ 60158 h 613611"/>
              <a:gd name="connsiteX8" fmla="*/ 168442 w 745958"/>
              <a:gd name="connsiteY8" fmla="*/ 48126 h 613611"/>
              <a:gd name="connsiteX9" fmla="*/ 0 w 745958"/>
              <a:gd name="connsiteY9" fmla="*/ 88232 h 613611"/>
              <a:gd name="connsiteX10" fmla="*/ 48126 w 745958"/>
              <a:gd name="connsiteY10" fmla="*/ 212558 h 613611"/>
              <a:gd name="connsiteX11" fmla="*/ 76200 w 745958"/>
              <a:gd name="connsiteY11" fmla="*/ 300790 h 613611"/>
              <a:gd name="connsiteX12" fmla="*/ 76200 w 745958"/>
              <a:gd name="connsiteY12" fmla="*/ 433137 h 613611"/>
              <a:gd name="connsiteX13" fmla="*/ 72189 w 745958"/>
              <a:gd name="connsiteY13" fmla="*/ 489284 h 613611"/>
              <a:gd name="connsiteX14" fmla="*/ 100263 w 745958"/>
              <a:gd name="connsiteY14" fmla="*/ 565484 h 613611"/>
              <a:gd name="connsiteX15" fmla="*/ 160421 w 745958"/>
              <a:gd name="connsiteY15" fmla="*/ 613611 h 613611"/>
              <a:gd name="connsiteX16" fmla="*/ 228600 w 745958"/>
              <a:gd name="connsiteY16" fmla="*/ 553453 h 613611"/>
              <a:gd name="connsiteX17" fmla="*/ 360947 w 745958"/>
              <a:gd name="connsiteY17" fmla="*/ 557463 h 613611"/>
              <a:gd name="connsiteX18" fmla="*/ 449179 w 745958"/>
              <a:gd name="connsiteY18" fmla="*/ 545432 h 613611"/>
              <a:gd name="connsiteX19" fmla="*/ 541421 w 745958"/>
              <a:gd name="connsiteY19" fmla="*/ 489284 h 613611"/>
              <a:gd name="connsiteX20" fmla="*/ 613611 w 745958"/>
              <a:gd name="connsiteY20" fmla="*/ 481263 h 613611"/>
              <a:gd name="connsiteX21" fmla="*/ 673768 w 745958"/>
              <a:gd name="connsiteY21" fmla="*/ 381000 h 613611"/>
              <a:gd name="connsiteX22" fmla="*/ 745958 w 745958"/>
              <a:gd name="connsiteY22" fmla="*/ 204537 h 6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958" h="613611">
                <a:moveTo>
                  <a:pt x="745958" y="204537"/>
                </a:moveTo>
                <a:lnTo>
                  <a:pt x="685800" y="168442"/>
                </a:lnTo>
                <a:lnTo>
                  <a:pt x="581526" y="116305"/>
                </a:lnTo>
                <a:lnTo>
                  <a:pt x="517358" y="84221"/>
                </a:lnTo>
                <a:lnTo>
                  <a:pt x="465221" y="64168"/>
                </a:lnTo>
                <a:lnTo>
                  <a:pt x="409074" y="0"/>
                </a:lnTo>
                <a:lnTo>
                  <a:pt x="344905" y="16042"/>
                </a:lnTo>
                <a:lnTo>
                  <a:pt x="212558" y="60158"/>
                </a:lnTo>
                <a:lnTo>
                  <a:pt x="168442" y="48126"/>
                </a:lnTo>
                <a:lnTo>
                  <a:pt x="0" y="88232"/>
                </a:lnTo>
                <a:lnTo>
                  <a:pt x="48126" y="212558"/>
                </a:lnTo>
                <a:lnTo>
                  <a:pt x="76200" y="300790"/>
                </a:lnTo>
                <a:lnTo>
                  <a:pt x="76200" y="433137"/>
                </a:lnTo>
                <a:lnTo>
                  <a:pt x="72189" y="489284"/>
                </a:lnTo>
                <a:lnTo>
                  <a:pt x="100263" y="565484"/>
                </a:lnTo>
                <a:lnTo>
                  <a:pt x="160421" y="613611"/>
                </a:lnTo>
                <a:lnTo>
                  <a:pt x="228600" y="553453"/>
                </a:lnTo>
                <a:lnTo>
                  <a:pt x="360947" y="557463"/>
                </a:lnTo>
                <a:lnTo>
                  <a:pt x="449179" y="545432"/>
                </a:lnTo>
                <a:lnTo>
                  <a:pt x="541421" y="489284"/>
                </a:lnTo>
                <a:lnTo>
                  <a:pt x="613611" y="481263"/>
                </a:lnTo>
                <a:lnTo>
                  <a:pt x="673768" y="381000"/>
                </a:lnTo>
                <a:lnTo>
                  <a:pt x="745958" y="204537"/>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0A9C26DE-5767-47F2-BA46-5912547FA2EF}"/>
              </a:ext>
            </a:extLst>
          </p:cNvPr>
          <p:cNvSpPr/>
          <p:nvPr/>
        </p:nvSpPr>
        <p:spPr>
          <a:xfrm>
            <a:off x="1608221" y="1375611"/>
            <a:ext cx="1006642" cy="645694"/>
          </a:xfrm>
          <a:custGeom>
            <a:avLst/>
            <a:gdLst>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65747 w 1006642"/>
              <a:gd name="connsiteY11" fmla="*/ 20052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6642" h="645694">
                <a:moveTo>
                  <a:pt x="0" y="549442"/>
                </a:moveTo>
                <a:lnTo>
                  <a:pt x="156411" y="645694"/>
                </a:lnTo>
                <a:lnTo>
                  <a:pt x="208547" y="581526"/>
                </a:lnTo>
                <a:lnTo>
                  <a:pt x="397042" y="577515"/>
                </a:lnTo>
                <a:lnTo>
                  <a:pt x="589547" y="565484"/>
                </a:lnTo>
                <a:lnTo>
                  <a:pt x="677779" y="457200"/>
                </a:lnTo>
                <a:lnTo>
                  <a:pt x="830179" y="260684"/>
                </a:lnTo>
                <a:lnTo>
                  <a:pt x="942474" y="148389"/>
                </a:lnTo>
                <a:lnTo>
                  <a:pt x="1006642" y="120315"/>
                </a:lnTo>
                <a:lnTo>
                  <a:pt x="934453" y="80210"/>
                </a:lnTo>
                <a:lnTo>
                  <a:pt x="798095" y="24063"/>
                </a:lnTo>
                <a:lnTo>
                  <a:pt x="665747" y="20052"/>
                </a:lnTo>
                <a:lnTo>
                  <a:pt x="621632" y="0"/>
                </a:lnTo>
                <a:lnTo>
                  <a:pt x="569495" y="192505"/>
                </a:lnTo>
                <a:lnTo>
                  <a:pt x="493295" y="348915"/>
                </a:lnTo>
                <a:lnTo>
                  <a:pt x="453190" y="413084"/>
                </a:lnTo>
                <a:lnTo>
                  <a:pt x="389021" y="409073"/>
                </a:lnTo>
                <a:lnTo>
                  <a:pt x="272716" y="477252"/>
                </a:lnTo>
                <a:lnTo>
                  <a:pt x="204537" y="493294"/>
                </a:lnTo>
                <a:lnTo>
                  <a:pt x="56147" y="481263"/>
                </a:lnTo>
                <a:lnTo>
                  <a:pt x="0" y="549442"/>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80744DA5-B69D-47AC-9F8A-DCEF2C4EE02E}"/>
              </a:ext>
            </a:extLst>
          </p:cNvPr>
          <p:cNvSpPr/>
          <p:nvPr/>
        </p:nvSpPr>
        <p:spPr>
          <a:xfrm>
            <a:off x="1768643" y="1945105"/>
            <a:ext cx="1042736" cy="1122948"/>
          </a:xfrm>
          <a:custGeom>
            <a:avLst/>
            <a:gdLst>
              <a:gd name="connsiteX0" fmla="*/ 0 w 1038726"/>
              <a:gd name="connsiteY0" fmla="*/ 96253 h 1122948"/>
              <a:gd name="connsiteX1" fmla="*/ 48126 w 1038726"/>
              <a:gd name="connsiteY1" fmla="*/ 8021 h 1122948"/>
              <a:gd name="connsiteX2" fmla="*/ 437147 w 1038726"/>
              <a:gd name="connsiteY2" fmla="*/ 0 h 1122948"/>
              <a:gd name="connsiteX3" fmla="*/ 477252 w 1038726"/>
              <a:gd name="connsiteY3" fmla="*/ 32084 h 1122948"/>
              <a:gd name="connsiteX4" fmla="*/ 581526 w 1038726"/>
              <a:gd name="connsiteY4" fmla="*/ 32084 h 1122948"/>
              <a:gd name="connsiteX5" fmla="*/ 701842 w 1038726"/>
              <a:gd name="connsiteY5" fmla="*/ 16042 h 1122948"/>
              <a:gd name="connsiteX6" fmla="*/ 733926 w 1038726"/>
              <a:gd name="connsiteY6" fmla="*/ 44116 h 1122948"/>
              <a:gd name="connsiteX7" fmla="*/ 846221 w 1038726"/>
              <a:gd name="connsiteY7" fmla="*/ 52137 h 1122948"/>
              <a:gd name="connsiteX8" fmla="*/ 878305 w 1038726"/>
              <a:gd name="connsiteY8" fmla="*/ 76200 h 1122948"/>
              <a:gd name="connsiteX9" fmla="*/ 902368 w 1038726"/>
              <a:gd name="connsiteY9" fmla="*/ 60158 h 1122948"/>
              <a:gd name="connsiteX10" fmla="*/ 938463 w 1038726"/>
              <a:gd name="connsiteY10" fmla="*/ 96253 h 1122948"/>
              <a:gd name="connsiteX11" fmla="*/ 938463 w 1038726"/>
              <a:gd name="connsiteY11" fmla="*/ 172453 h 1122948"/>
              <a:gd name="connsiteX12" fmla="*/ 954505 w 1038726"/>
              <a:gd name="connsiteY12" fmla="*/ 220579 h 1122948"/>
              <a:gd name="connsiteX13" fmla="*/ 1002631 w 1038726"/>
              <a:gd name="connsiteY13" fmla="*/ 256674 h 1122948"/>
              <a:gd name="connsiteX14" fmla="*/ 1038726 w 1038726"/>
              <a:gd name="connsiteY14" fmla="*/ 344906 h 1122948"/>
              <a:gd name="connsiteX15" fmla="*/ 1010652 w 1038726"/>
              <a:gd name="connsiteY15" fmla="*/ 393032 h 1122948"/>
              <a:gd name="connsiteX16" fmla="*/ 982579 w 1038726"/>
              <a:gd name="connsiteY16" fmla="*/ 449179 h 1122948"/>
              <a:gd name="connsiteX17" fmla="*/ 978568 w 1038726"/>
              <a:gd name="connsiteY17" fmla="*/ 553453 h 1122948"/>
              <a:gd name="connsiteX18" fmla="*/ 918410 w 1038726"/>
              <a:gd name="connsiteY18" fmla="*/ 790074 h 1122948"/>
              <a:gd name="connsiteX19" fmla="*/ 878305 w 1038726"/>
              <a:gd name="connsiteY19" fmla="*/ 822158 h 1122948"/>
              <a:gd name="connsiteX20" fmla="*/ 870284 w 1038726"/>
              <a:gd name="connsiteY20" fmla="*/ 846221 h 1122948"/>
              <a:gd name="connsiteX21" fmla="*/ 878305 w 1038726"/>
              <a:gd name="connsiteY21" fmla="*/ 874295 h 1122948"/>
              <a:gd name="connsiteX22" fmla="*/ 794084 w 1038726"/>
              <a:gd name="connsiteY22" fmla="*/ 966537 h 1122948"/>
              <a:gd name="connsiteX23" fmla="*/ 721894 w 1038726"/>
              <a:gd name="connsiteY23" fmla="*/ 970548 h 1122948"/>
              <a:gd name="connsiteX24" fmla="*/ 705852 w 1038726"/>
              <a:gd name="connsiteY24" fmla="*/ 1002632 h 1122948"/>
              <a:gd name="connsiteX25" fmla="*/ 721894 w 1038726"/>
              <a:gd name="connsiteY25" fmla="*/ 1066800 h 1122948"/>
              <a:gd name="connsiteX26" fmla="*/ 701842 w 1038726"/>
              <a:gd name="connsiteY26" fmla="*/ 1114927 h 1122948"/>
              <a:gd name="connsiteX27" fmla="*/ 637673 w 1038726"/>
              <a:gd name="connsiteY27" fmla="*/ 1106906 h 1122948"/>
              <a:gd name="connsiteX28" fmla="*/ 577515 w 1038726"/>
              <a:gd name="connsiteY28" fmla="*/ 1122948 h 1122948"/>
              <a:gd name="connsiteX29" fmla="*/ 581526 w 1038726"/>
              <a:gd name="connsiteY29" fmla="*/ 1082842 h 1122948"/>
              <a:gd name="connsiteX30" fmla="*/ 613610 w 1038726"/>
              <a:gd name="connsiteY30" fmla="*/ 1042737 h 1122948"/>
              <a:gd name="connsiteX31" fmla="*/ 529389 w 1038726"/>
              <a:gd name="connsiteY31" fmla="*/ 938463 h 1122948"/>
              <a:gd name="connsiteX32" fmla="*/ 429126 w 1038726"/>
              <a:gd name="connsiteY32" fmla="*/ 874295 h 1122948"/>
              <a:gd name="connsiteX33" fmla="*/ 413084 w 1038726"/>
              <a:gd name="connsiteY33" fmla="*/ 802106 h 1122948"/>
              <a:gd name="connsiteX34" fmla="*/ 340894 w 1038726"/>
              <a:gd name="connsiteY34" fmla="*/ 806116 h 1122948"/>
              <a:gd name="connsiteX35" fmla="*/ 340894 w 1038726"/>
              <a:gd name="connsiteY35" fmla="*/ 725906 h 1122948"/>
              <a:gd name="connsiteX36" fmla="*/ 328863 w 1038726"/>
              <a:gd name="connsiteY36" fmla="*/ 601579 h 1122948"/>
              <a:gd name="connsiteX37" fmla="*/ 244642 w 1038726"/>
              <a:gd name="connsiteY37" fmla="*/ 485274 h 1122948"/>
              <a:gd name="connsiteX38" fmla="*/ 212558 w 1038726"/>
              <a:gd name="connsiteY38" fmla="*/ 364958 h 1122948"/>
              <a:gd name="connsiteX39" fmla="*/ 232610 w 1038726"/>
              <a:gd name="connsiteY39" fmla="*/ 284748 h 1122948"/>
              <a:gd name="connsiteX40" fmla="*/ 160421 w 1038726"/>
              <a:gd name="connsiteY40" fmla="*/ 172453 h 1122948"/>
              <a:gd name="connsiteX41" fmla="*/ 0 w 1038726"/>
              <a:gd name="connsiteY41" fmla="*/ 96253 h 1122948"/>
              <a:gd name="connsiteX0" fmla="*/ 0 w 1042736"/>
              <a:gd name="connsiteY0" fmla="*/ 88232 h 1122948"/>
              <a:gd name="connsiteX1" fmla="*/ 52136 w 1042736"/>
              <a:gd name="connsiteY1" fmla="*/ 8021 h 1122948"/>
              <a:gd name="connsiteX2" fmla="*/ 441157 w 1042736"/>
              <a:gd name="connsiteY2" fmla="*/ 0 h 1122948"/>
              <a:gd name="connsiteX3" fmla="*/ 481262 w 1042736"/>
              <a:gd name="connsiteY3" fmla="*/ 32084 h 1122948"/>
              <a:gd name="connsiteX4" fmla="*/ 585536 w 1042736"/>
              <a:gd name="connsiteY4" fmla="*/ 32084 h 1122948"/>
              <a:gd name="connsiteX5" fmla="*/ 705852 w 1042736"/>
              <a:gd name="connsiteY5" fmla="*/ 16042 h 1122948"/>
              <a:gd name="connsiteX6" fmla="*/ 737936 w 1042736"/>
              <a:gd name="connsiteY6" fmla="*/ 44116 h 1122948"/>
              <a:gd name="connsiteX7" fmla="*/ 850231 w 1042736"/>
              <a:gd name="connsiteY7" fmla="*/ 52137 h 1122948"/>
              <a:gd name="connsiteX8" fmla="*/ 882315 w 1042736"/>
              <a:gd name="connsiteY8" fmla="*/ 76200 h 1122948"/>
              <a:gd name="connsiteX9" fmla="*/ 906378 w 1042736"/>
              <a:gd name="connsiteY9" fmla="*/ 60158 h 1122948"/>
              <a:gd name="connsiteX10" fmla="*/ 942473 w 1042736"/>
              <a:gd name="connsiteY10" fmla="*/ 96253 h 1122948"/>
              <a:gd name="connsiteX11" fmla="*/ 942473 w 1042736"/>
              <a:gd name="connsiteY11" fmla="*/ 172453 h 1122948"/>
              <a:gd name="connsiteX12" fmla="*/ 958515 w 1042736"/>
              <a:gd name="connsiteY12" fmla="*/ 220579 h 1122948"/>
              <a:gd name="connsiteX13" fmla="*/ 1006641 w 1042736"/>
              <a:gd name="connsiteY13" fmla="*/ 256674 h 1122948"/>
              <a:gd name="connsiteX14" fmla="*/ 1042736 w 1042736"/>
              <a:gd name="connsiteY14" fmla="*/ 344906 h 1122948"/>
              <a:gd name="connsiteX15" fmla="*/ 1014662 w 1042736"/>
              <a:gd name="connsiteY15" fmla="*/ 393032 h 1122948"/>
              <a:gd name="connsiteX16" fmla="*/ 986589 w 1042736"/>
              <a:gd name="connsiteY16" fmla="*/ 449179 h 1122948"/>
              <a:gd name="connsiteX17" fmla="*/ 982578 w 1042736"/>
              <a:gd name="connsiteY17" fmla="*/ 553453 h 1122948"/>
              <a:gd name="connsiteX18" fmla="*/ 922420 w 1042736"/>
              <a:gd name="connsiteY18" fmla="*/ 790074 h 1122948"/>
              <a:gd name="connsiteX19" fmla="*/ 882315 w 1042736"/>
              <a:gd name="connsiteY19" fmla="*/ 822158 h 1122948"/>
              <a:gd name="connsiteX20" fmla="*/ 874294 w 1042736"/>
              <a:gd name="connsiteY20" fmla="*/ 846221 h 1122948"/>
              <a:gd name="connsiteX21" fmla="*/ 882315 w 1042736"/>
              <a:gd name="connsiteY21" fmla="*/ 874295 h 1122948"/>
              <a:gd name="connsiteX22" fmla="*/ 798094 w 1042736"/>
              <a:gd name="connsiteY22" fmla="*/ 966537 h 1122948"/>
              <a:gd name="connsiteX23" fmla="*/ 725904 w 1042736"/>
              <a:gd name="connsiteY23" fmla="*/ 970548 h 1122948"/>
              <a:gd name="connsiteX24" fmla="*/ 709862 w 1042736"/>
              <a:gd name="connsiteY24" fmla="*/ 1002632 h 1122948"/>
              <a:gd name="connsiteX25" fmla="*/ 725904 w 1042736"/>
              <a:gd name="connsiteY25" fmla="*/ 1066800 h 1122948"/>
              <a:gd name="connsiteX26" fmla="*/ 705852 w 1042736"/>
              <a:gd name="connsiteY26" fmla="*/ 1114927 h 1122948"/>
              <a:gd name="connsiteX27" fmla="*/ 641683 w 1042736"/>
              <a:gd name="connsiteY27" fmla="*/ 1106906 h 1122948"/>
              <a:gd name="connsiteX28" fmla="*/ 581525 w 1042736"/>
              <a:gd name="connsiteY28" fmla="*/ 1122948 h 1122948"/>
              <a:gd name="connsiteX29" fmla="*/ 585536 w 1042736"/>
              <a:gd name="connsiteY29" fmla="*/ 1082842 h 1122948"/>
              <a:gd name="connsiteX30" fmla="*/ 617620 w 1042736"/>
              <a:gd name="connsiteY30" fmla="*/ 1042737 h 1122948"/>
              <a:gd name="connsiteX31" fmla="*/ 533399 w 1042736"/>
              <a:gd name="connsiteY31" fmla="*/ 938463 h 1122948"/>
              <a:gd name="connsiteX32" fmla="*/ 433136 w 1042736"/>
              <a:gd name="connsiteY32" fmla="*/ 874295 h 1122948"/>
              <a:gd name="connsiteX33" fmla="*/ 417094 w 1042736"/>
              <a:gd name="connsiteY33" fmla="*/ 802106 h 1122948"/>
              <a:gd name="connsiteX34" fmla="*/ 344904 w 1042736"/>
              <a:gd name="connsiteY34" fmla="*/ 806116 h 1122948"/>
              <a:gd name="connsiteX35" fmla="*/ 344904 w 1042736"/>
              <a:gd name="connsiteY35" fmla="*/ 725906 h 1122948"/>
              <a:gd name="connsiteX36" fmla="*/ 332873 w 1042736"/>
              <a:gd name="connsiteY36" fmla="*/ 601579 h 1122948"/>
              <a:gd name="connsiteX37" fmla="*/ 248652 w 1042736"/>
              <a:gd name="connsiteY37" fmla="*/ 485274 h 1122948"/>
              <a:gd name="connsiteX38" fmla="*/ 216568 w 1042736"/>
              <a:gd name="connsiteY38" fmla="*/ 364958 h 1122948"/>
              <a:gd name="connsiteX39" fmla="*/ 236620 w 1042736"/>
              <a:gd name="connsiteY39" fmla="*/ 284748 h 1122948"/>
              <a:gd name="connsiteX40" fmla="*/ 164431 w 1042736"/>
              <a:gd name="connsiteY40" fmla="*/ 172453 h 1122948"/>
              <a:gd name="connsiteX41" fmla="*/ 0 w 1042736"/>
              <a:gd name="connsiteY41" fmla="*/ 88232 h 112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42736" h="1122948">
                <a:moveTo>
                  <a:pt x="0" y="88232"/>
                </a:moveTo>
                <a:lnTo>
                  <a:pt x="52136" y="8021"/>
                </a:lnTo>
                <a:lnTo>
                  <a:pt x="441157" y="0"/>
                </a:lnTo>
                <a:lnTo>
                  <a:pt x="481262" y="32084"/>
                </a:lnTo>
                <a:lnTo>
                  <a:pt x="585536" y="32084"/>
                </a:lnTo>
                <a:lnTo>
                  <a:pt x="705852" y="16042"/>
                </a:lnTo>
                <a:lnTo>
                  <a:pt x="737936" y="44116"/>
                </a:lnTo>
                <a:lnTo>
                  <a:pt x="850231" y="52137"/>
                </a:lnTo>
                <a:lnTo>
                  <a:pt x="882315" y="76200"/>
                </a:lnTo>
                <a:lnTo>
                  <a:pt x="906378" y="60158"/>
                </a:lnTo>
                <a:lnTo>
                  <a:pt x="942473" y="96253"/>
                </a:lnTo>
                <a:lnTo>
                  <a:pt x="942473" y="172453"/>
                </a:lnTo>
                <a:lnTo>
                  <a:pt x="958515" y="220579"/>
                </a:lnTo>
                <a:lnTo>
                  <a:pt x="1006641" y="256674"/>
                </a:lnTo>
                <a:lnTo>
                  <a:pt x="1042736" y="344906"/>
                </a:lnTo>
                <a:lnTo>
                  <a:pt x="1014662" y="393032"/>
                </a:lnTo>
                <a:lnTo>
                  <a:pt x="986589" y="449179"/>
                </a:lnTo>
                <a:lnTo>
                  <a:pt x="982578" y="553453"/>
                </a:lnTo>
                <a:lnTo>
                  <a:pt x="922420" y="790074"/>
                </a:lnTo>
                <a:lnTo>
                  <a:pt x="882315" y="822158"/>
                </a:lnTo>
                <a:lnTo>
                  <a:pt x="874294" y="846221"/>
                </a:lnTo>
                <a:lnTo>
                  <a:pt x="882315" y="874295"/>
                </a:lnTo>
                <a:lnTo>
                  <a:pt x="798094" y="966537"/>
                </a:lnTo>
                <a:lnTo>
                  <a:pt x="725904" y="970548"/>
                </a:lnTo>
                <a:lnTo>
                  <a:pt x="709862" y="1002632"/>
                </a:lnTo>
                <a:lnTo>
                  <a:pt x="725904" y="1066800"/>
                </a:lnTo>
                <a:lnTo>
                  <a:pt x="705852" y="1114927"/>
                </a:lnTo>
                <a:lnTo>
                  <a:pt x="641683" y="1106906"/>
                </a:lnTo>
                <a:lnTo>
                  <a:pt x="581525" y="1122948"/>
                </a:lnTo>
                <a:lnTo>
                  <a:pt x="585536" y="1082842"/>
                </a:lnTo>
                <a:lnTo>
                  <a:pt x="617620" y="1042737"/>
                </a:lnTo>
                <a:lnTo>
                  <a:pt x="533399" y="938463"/>
                </a:lnTo>
                <a:lnTo>
                  <a:pt x="433136" y="874295"/>
                </a:lnTo>
                <a:lnTo>
                  <a:pt x="417094" y="802106"/>
                </a:lnTo>
                <a:lnTo>
                  <a:pt x="344904" y="806116"/>
                </a:lnTo>
                <a:lnTo>
                  <a:pt x="344904" y="725906"/>
                </a:lnTo>
                <a:lnTo>
                  <a:pt x="332873" y="601579"/>
                </a:lnTo>
                <a:lnTo>
                  <a:pt x="248652" y="485274"/>
                </a:lnTo>
                <a:lnTo>
                  <a:pt x="216568" y="364958"/>
                </a:lnTo>
                <a:lnTo>
                  <a:pt x="236620" y="284748"/>
                </a:lnTo>
                <a:lnTo>
                  <a:pt x="164431" y="172453"/>
                </a:lnTo>
                <a:lnTo>
                  <a:pt x="0" y="88232"/>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B15CAE61-F3A6-4C4F-BADA-87D5D7FE811B}"/>
              </a:ext>
            </a:extLst>
          </p:cNvPr>
          <p:cNvSpPr/>
          <p:nvPr/>
        </p:nvSpPr>
        <p:spPr>
          <a:xfrm>
            <a:off x="1247274" y="2677981"/>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rgbClr val="FFFFCC"/>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xmlns="" id="{E12BA85D-D5BE-4629-A28A-310B4B80A7DE}"/>
              </a:ext>
            </a:extLst>
          </p:cNvPr>
          <p:cNvSpPr/>
          <p:nvPr/>
        </p:nvSpPr>
        <p:spPr>
          <a:xfrm>
            <a:off x="1038726" y="3693695"/>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54F9414C-7987-40EE-9C38-F35374089ECC}"/>
              </a:ext>
            </a:extLst>
          </p:cNvPr>
          <p:cNvSpPr/>
          <p:nvPr/>
        </p:nvSpPr>
        <p:spPr>
          <a:xfrm>
            <a:off x="1046436" y="4860758"/>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CC1D0289-30FE-4F4D-8C32-BA1ECC315AE3}"/>
              </a:ext>
            </a:extLst>
          </p:cNvPr>
          <p:cNvSpPr/>
          <p:nvPr/>
        </p:nvSpPr>
        <p:spPr>
          <a:xfrm>
            <a:off x="1090863" y="3741821"/>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orme libre : forme 33">
            <a:extLst>
              <a:ext uri="{FF2B5EF4-FFF2-40B4-BE49-F238E27FC236}">
                <a16:creationId xmlns:a16="http://schemas.microsoft.com/office/drawing/2014/main" xmlns="" id="{23FA15C6-6158-4F42-A92A-B0D7CF3F0388}"/>
              </a:ext>
            </a:extLst>
          </p:cNvPr>
          <p:cNvSpPr/>
          <p:nvPr/>
        </p:nvSpPr>
        <p:spPr>
          <a:xfrm>
            <a:off x="2205789" y="1503947"/>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no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037C682B-D53B-4E69-88EC-9AE08448F0DD}"/>
              </a:ext>
            </a:extLst>
          </p:cNvPr>
          <p:cNvSpPr/>
          <p:nvPr/>
        </p:nvSpPr>
        <p:spPr>
          <a:xfrm>
            <a:off x="2963779" y="5374106"/>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FA4A05B5-AE53-45E7-A73B-BDD608C956B2}"/>
              </a:ext>
            </a:extLst>
          </p:cNvPr>
          <p:cNvSpPr/>
          <p:nvPr/>
        </p:nvSpPr>
        <p:spPr>
          <a:xfrm>
            <a:off x="3292642" y="2775284"/>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 name="Connecteur droit 37">
            <a:extLst>
              <a:ext uri="{FF2B5EF4-FFF2-40B4-BE49-F238E27FC236}">
                <a16:creationId xmlns:a16="http://schemas.microsoft.com/office/drawing/2014/main" xmlns="" id="{A6DC1980-26C7-4C2A-B49E-75822492F175}"/>
              </a:ext>
            </a:extLst>
          </p:cNvPr>
          <p:cNvCxnSpPr>
            <a:cxnSpLocks/>
          </p:cNvCxnSpPr>
          <p:nvPr/>
        </p:nvCxnSpPr>
        <p:spPr>
          <a:xfrm>
            <a:off x="5061284" y="6509484"/>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4ED81B6A-792A-442F-BF80-03BA41ED719A}"/>
              </a:ext>
            </a:extLst>
          </p:cNvPr>
          <p:cNvSpPr txBox="1"/>
          <p:nvPr/>
        </p:nvSpPr>
        <p:spPr>
          <a:xfrm>
            <a:off x="4981074" y="6254874"/>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7" name="Rectangle 6">
            <a:extLst>
              <a:ext uri="{FF2B5EF4-FFF2-40B4-BE49-F238E27FC236}">
                <a16:creationId xmlns:a16="http://schemas.microsoft.com/office/drawing/2014/main" xmlns="" id="{E0D7A707-12F3-48BF-91B9-D29C9FD94BDD}"/>
              </a:ext>
            </a:extLst>
          </p:cNvPr>
          <p:cNvSpPr/>
          <p:nvPr/>
        </p:nvSpPr>
        <p:spPr>
          <a:xfrm>
            <a:off x="224513" y="222308"/>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A7A2D7C-089C-4800-B9CF-7A5E429C84ED}"/>
              </a:ext>
            </a:extLst>
          </p:cNvPr>
          <p:cNvSpPr/>
          <p:nvPr/>
        </p:nvSpPr>
        <p:spPr>
          <a:xfrm>
            <a:off x="6106449" y="1008668"/>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oneTexte 2">
            <a:extLst>
              <a:ext uri="{FF2B5EF4-FFF2-40B4-BE49-F238E27FC236}">
                <a16:creationId xmlns:a16="http://schemas.microsoft.com/office/drawing/2014/main" xmlns="" id="{41313641-98A3-4B46-B893-F363693D821A}"/>
              </a:ext>
            </a:extLst>
          </p:cNvPr>
          <p:cNvSpPr txBox="1"/>
          <p:nvPr/>
        </p:nvSpPr>
        <p:spPr>
          <a:xfrm>
            <a:off x="6593011" y="93647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d’Autriche-Hongrie</a:t>
            </a:r>
          </a:p>
        </p:txBody>
      </p:sp>
      <p:pic>
        <p:nvPicPr>
          <p:cNvPr id="1026" name="Picture 2" descr="RÃ©sultat de recherche d'images pour &quot;drapeau autriche hongrie&quot;">
            <a:extLst>
              <a:ext uri="{FF2B5EF4-FFF2-40B4-BE49-F238E27FC236}">
                <a16:creationId xmlns:a16="http://schemas.microsoft.com/office/drawing/2014/main" xmlns="" id="{C768C00D-8D08-44AC-BB0F-C1DBD71B94B6}"/>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86245" y="1445566"/>
            <a:ext cx="974141" cy="630872"/>
          </a:xfrm>
          <a:prstGeom prst="rect">
            <a:avLst/>
          </a:prstGeom>
          <a:noFill/>
          <a:extLst>
            <a:ext uri="{909E8E84-426E-40DD-AFC4-6F175D3DCCD1}">
              <a14:hiddenFill xmlns:a14="http://schemas.microsoft.com/office/drawing/2010/main" xmlns="">
                <a:solidFill>
                  <a:srgbClr val="FFFFFF"/>
                </a:solidFill>
              </a14:hiddenFill>
            </a:ext>
          </a:extLst>
        </p:spPr>
      </p:pic>
      <p:sp>
        <p:nvSpPr>
          <p:cNvPr id="37" name="ZoneTexte 36">
            <a:extLst>
              <a:ext uri="{FF2B5EF4-FFF2-40B4-BE49-F238E27FC236}">
                <a16:creationId xmlns:a16="http://schemas.microsoft.com/office/drawing/2014/main" xmlns="" id="{5AED3BF0-719E-4874-94D3-DD7EE6593B9C}"/>
              </a:ext>
            </a:extLst>
          </p:cNvPr>
          <p:cNvSpPr txBox="1"/>
          <p:nvPr/>
        </p:nvSpPr>
        <p:spPr>
          <a:xfrm>
            <a:off x="3554730" y="227765"/>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39" name="Rectangle 38">
            <a:extLst>
              <a:ext uri="{FF2B5EF4-FFF2-40B4-BE49-F238E27FC236}">
                <a16:creationId xmlns:a16="http://schemas.microsoft.com/office/drawing/2014/main" xmlns="" id="{EF8CEFCF-F486-444B-B42B-17A855E4E678}"/>
              </a:ext>
            </a:extLst>
          </p:cNvPr>
          <p:cNvSpPr/>
          <p:nvPr/>
        </p:nvSpPr>
        <p:spPr>
          <a:xfrm>
            <a:off x="6129444" y="1878692"/>
            <a:ext cx="486562" cy="285226"/>
          </a:xfrm>
          <a:prstGeom prst="rect">
            <a:avLst/>
          </a:prstGeom>
          <a:solidFill>
            <a:srgbClr val="9966FF"/>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ZoneTexte 39">
            <a:extLst>
              <a:ext uri="{FF2B5EF4-FFF2-40B4-BE49-F238E27FC236}">
                <a16:creationId xmlns:a16="http://schemas.microsoft.com/office/drawing/2014/main" xmlns="" id="{D32DF5F2-5976-4639-A96D-D74F1331D181}"/>
              </a:ext>
            </a:extLst>
          </p:cNvPr>
          <p:cNvSpPr txBox="1"/>
          <p:nvPr/>
        </p:nvSpPr>
        <p:spPr>
          <a:xfrm>
            <a:off x="6611561" y="1830805"/>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de l’Eglise</a:t>
            </a:r>
          </a:p>
        </p:txBody>
      </p:sp>
      <p:pic>
        <p:nvPicPr>
          <p:cNvPr id="1028" name="Picture 4" descr="Drapeau">
            <a:extLst>
              <a:ext uri="{FF2B5EF4-FFF2-40B4-BE49-F238E27FC236}">
                <a16:creationId xmlns:a16="http://schemas.microsoft.com/office/drawing/2014/main" xmlns="" id="{7C0F6472-D5BA-4457-8C2D-508F06669DE1}"/>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710945" y="856207"/>
            <a:ext cx="685011" cy="456674"/>
          </a:xfrm>
          <a:prstGeom prst="rect">
            <a:avLst/>
          </a:prstGeom>
          <a:noFill/>
          <a:extLst>
            <a:ext uri="{909E8E84-426E-40DD-AFC4-6F175D3DCCD1}">
              <a14:hiddenFill xmlns:a14="http://schemas.microsoft.com/office/drawing/2010/main" xmlns="">
                <a:solidFill>
                  <a:srgbClr val="FFFFFF"/>
                </a:solidFill>
              </a14:hiddenFill>
            </a:ext>
          </a:extLst>
        </p:spPr>
      </p:pic>
      <p:sp>
        <p:nvSpPr>
          <p:cNvPr id="43" name="Rectangle 42">
            <a:extLst>
              <a:ext uri="{FF2B5EF4-FFF2-40B4-BE49-F238E27FC236}">
                <a16:creationId xmlns:a16="http://schemas.microsoft.com/office/drawing/2014/main" xmlns="" id="{01B9C782-B0A1-4E46-847E-E0958A7E795F}"/>
              </a:ext>
            </a:extLst>
          </p:cNvPr>
          <p:cNvSpPr/>
          <p:nvPr/>
        </p:nvSpPr>
        <p:spPr>
          <a:xfrm>
            <a:off x="6129444" y="2334760"/>
            <a:ext cx="486562" cy="285226"/>
          </a:xfrm>
          <a:prstGeom prst="rect">
            <a:avLst/>
          </a:pr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ZoneTexte 43">
            <a:extLst>
              <a:ext uri="{FF2B5EF4-FFF2-40B4-BE49-F238E27FC236}">
                <a16:creationId xmlns:a16="http://schemas.microsoft.com/office/drawing/2014/main" xmlns="" id="{C575443A-6A47-4AF9-881D-E1A7B5756971}"/>
              </a:ext>
            </a:extLst>
          </p:cNvPr>
          <p:cNvSpPr txBox="1"/>
          <p:nvPr/>
        </p:nvSpPr>
        <p:spPr>
          <a:xfrm>
            <a:off x="6611561" y="2286873"/>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sp>
        <p:nvSpPr>
          <p:cNvPr id="46" name="ZoneTexte 45">
            <a:extLst>
              <a:ext uri="{FF2B5EF4-FFF2-40B4-BE49-F238E27FC236}">
                <a16:creationId xmlns:a16="http://schemas.microsoft.com/office/drawing/2014/main" xmlns="" id="{8312F0BC-DC31-4B6A-96FB-44ABE19CEFCF}"/>
              </a:ext>
            </a:extLst>
          </p:cNvPr>
          <p:cNvSpPr txBox="1"/>
          <p:nvPr/>
        </p:nvSpPr>
        <p:spPr>
          <a:xfrm>
            <a:off x="164891" y="2526252"/>
            <a:ext cx="120187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cxnSp>
        <p:nvCxnSpPr>
          <p:cNvPr id="11" name="Connecteur droit avec flèche 10">
            <a:extLst>
              <a:ext uri="{FF2B5EF4-FFF2-40B4-BE49-F238E27FC236}">
                <a16:creationId xmlns:a16="http://schemas.microsoft.com/office/drawing/2014/main" xmlns="" id="{17F521C5-872D-439D-A517-789CCA24D676}"/>
              </a:ext>
            </a:extLst>
          </p:cNvPr>
          <p:cNvCxnSpPr/>
          <p:nvPr/>
        </p:nvCxnSpPr>
        <p:spPr>
          <a:xfrm flipV="1">
            <a:off x="999023" y="1761002"/>
            <a:ext cx="91840" cy="661356"/>
          </a:xfrm>
          <a:prstGeom prst="straightConnector1">
            <a:avLst/>
          </a:prstGeom>
          <a:ln w="28575">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48" name="Connecteur droit avec flèche 47">
            <a:extLst>
              <a:ext uri="{FF2B5EF4-FFF2-40B4-BE49-F238E27FC236}">
                <a16:creationId xmlns:a16="http://schemas.microsoft.com/office/drawing/2014/main" xmlns="" id="{94018E65-57C6-4A16-8D71-CC4A7ABF0FDA}"/>
              </a:ext>
            </a:extLst>
          </p:cNvPr>
          <p:cNvCxnSpPr>
            <a:cxnSpLocks/>
          </p:cNvCxnSpPr>
          <p:nvPr/>
        </p:nvCxnSpPr>
        <p:spPr>
          <a:xfrm>
            <a:off x="995369" y="3779967"/>
            <a:ext cx="318002" cy="446874"/>
          </a:xfrm>
          <a:prstGeom prst="straightConnector1">
            <a:avLst/>
          </a:prstGeom>
          <a:ln w="28575">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79" name="Rectangle 78">
            <a:extLst>
              <a:ext uri="{FF2B5EF4-FFF2-40B4-BE49-F238E27FC236}">
                <a16:creationId xmlns:a16="http://schemas.microsoft.com/office/drawing/2014/main" xmlns="" id="{C4F1334A-0E5E-47C6-B015-771BE1DE6D17}"/>
              </a:ext>
            </a:extLst>
          </p:cNvPr>
          <p:cNvSpPr/>
          <p:nvPr/>
        </p:nvSpPr>
        <p:spPr>
          <a:xfrm>
            <a:off x="6106449" y="1470039"/>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ZoneTexte 79">
            <a:extLst>
              <a:ext uri="{FF2B5EF4-FFF2-40B4-BE49-F238E27FC236}">
                <a16:creationId xmlns:a16="http://schemas.microsoft.com/office/drawing/2014/main" xmlns="" id="{1621F939-CAF8-45B2-BFE8-B7EE345A908D}"/>
              </a:ext>
            </a:extLst>
          </p:cNvPr>
          <p:cNvSpPr txBox="1"/>
          <p:nvPr/>
        </p:nvSpPr>
        <p:spPr>
          <a:xfrm>
            <a:off x="6593011" y="1397849"/>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contrôlés par l’Autriche-Hongrie</a:t>
            </a:r>
          </a:p>
        </p:txBody>
      </p:sp>
      <p:sp>
        <p:nvSpPr>
          <p:cNvPr id="81" name="ZoneTexte 80">
            <a:extLst>
              <a:ext uri="{FF2B5EF4-FFF2-40B4-BE49-F238E27FC236}">
                <a16:creationId xmlns:a16="http://schemas.microsoft.com/office/drawing/2014/main" xmlns="" id="{FE94A8DA-1216-479C-A56B-800E34701DB3}"/>
              </a:ext>
            </a:extLst>
          </p:cNvPr>
          <p:cNvSpPr txBox="1"/>
          <p:nvPr/>
        </p:nvSpPr>
        <p:spPr>
          <a:xfrm>
            <a:off x="3719362" y="4806108"/>
            <a:ext cx="120187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des deux-Siciles</a:t>
            </a:r>
          </a:p>
        </p:txBody>
      </p:sp>
      <p:sp>
        <p:nvSpPr>
          <p:cNvPr id="82" name="ZoneTexte 81">
            <a:extLst>
              <a:ext uri="{FF2B5EF4-FFF2-40B4-BE49-F238E27FC236}">
                <a16:creationId xmlns:a16="http://schemas.microsoft.com/office/drawing/2014/main" xmlns="" id="{7DCDD76A-97DF-43CB-A510-CEB7EBFA78F7}"/>
              </a:ext>
            </a:extLst>
          </p:cNvPr>
          <p:cNvSpPr txBox="1"/>
          <p:nvPr/>
        </p:nvSpPr>
        <p:spPr>
          <a:xfrm>
            <a:off x="1494816" y="1410838"/>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t>
            </a:r>
          </a:p>
        </p:txBody>
      </p:sp>
      <p:sp>
        <p:nvSpPr>
          <p:cNvPr id="83" name="ZoneTexte 82">
            <a:extLst>
              <a:ext uri="{FF2B5EF4-FFF2-40B4-BE49-F238E27FC236}">
                <a16:creationId xmlns:a16="http://schemas.microsoft.com/office/drawing/2014/main" xmlns="" id="{C2A6A23D-5054-40F0-BC58-87FCF6AF2045}"/>
              </a:ext>
            </a:extLst>
          </p:cNvPr>
          <p:cNvSpPr txBox="1"/>
          <p:nvPr/>
        </p:nvSpPr>
        <p:spPr>
          <a:xfrm>
            <a:off x="1986037" y="1472257"/>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M.</a:t>
            </a:r>
          </a:p>
        </p:txBody>
      </p:sp>
      <p:sp>
        <p:nvSpPr>
          <p:cNvPr id="84" name="ZoneTexte 83">
            <a:extLst>
              <a:ext uri="{FF2B5EF4-FFF2-40B4-BE49-F238E27FC236}">
                <a16:creationId xmlns:a16="http://schemas.microsoft.com/office/drawing/2014/main" xmlns="" id="{4F1D039D-D02F-4597-852D-B145E16DE91D}"/>
              </a:ext>
            </a:extLst>
          </p:cNvPr>
          <p:cNvSpPr txBox="1"/>
          <p:nvPr/>
        </p:nvSpPr>
        <p:spPr>
          <a:xfrm>
            <a:off x="164891" y="5584260"/>
            <a:ext cx="231024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 Duché de Parme</a:t>
            </a:r>
          </a:p>
        </p:txBody>
      </p:sp>
      <p:sp>
        <p:nvSpPr>
          <p:cNvPr id="85" name="ZoneTexte 84">
            <a:extLst>
              <a:ext uri="{FF2B5EF4-FFF2-40B4-BE49-F238E27FC236}">
                <a16:creationId xmlns:a16="http://schemas.microsoft.com/office/drawing/2014/main" xmlns="" id="{5E9E4562-BBF4-4451-9064-F403F0223186}"/>
              </a:ext>
            </a:extLst>
          </p:cNvPr>
          <p:cNvSpPr txBox="1"/>
          <p:nvPr/>
        </p:nvSpPr>
        <p:spPr>
          <a:xfrm>
            <a:off x="197536" y="5892635"/>
            <a:ext cx="231024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M. Duché de Modène</a:t>
            </a:r>
          </a:p>
        </p:txBody>
      </p:sp>
      <p:sp>
        <p:nvSpPr>
          <p:cNvPr id="86" name="ZoneTexte 85">
            <a:extLst>
              <a:ext uri="{FF2B5EF4-FFF2-40B4-BE49-F238E27FC236}">
                <a16:creationId xmlns:a16="http://schemas.microsoft.com/office/drawing/2014/main" xmlns="" id="{62DD52B8-4E54-4754-82AB-135CE6C6AF44}"/>
              </a:ext>
            </a:extLst>
          </p:cNvPr>
          <p:cNvSpPr txBox="1"/>
          <p:nvPr/>
        </p:nvSpPr>
        <p:spPr>
          <a:xfrm>
            <a:off x="335781" y="6182194"/>
            <a:ext cx="27277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T. Grand Duché de Toscane</a:t>
            </a:r>
          </a:p>
        </p:txBody>
      </p:sp>
      <p:sp>
        <p:nvSpPr>
          <p:cNvPr id="87" name="ZoneTexte 86">
            <a:extLst>
              <a:ext uri="{FF2B5EF4-FFF2-40B4-BE49-F238E27FC236}">
                <a16:creationId xmlns:a16="http://schemas.microsoft.com/office/drawing/2014/main" xmlns="" id="{DAACE12C-B8B5-4FCE-8C3B-DC9860F69A5B}"/>
              </a:ext>
            </a:extLst>
          </p:cNvPr>
          <p:cNvSpPr txBox="1"/>
          <p:nvPr/>
        </p:nvSpPr>
        <p:spPr>
          <a:xfrm>
            <a:off x="2187841" y="2317329"/>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T.</a:t>
            </a:r>
          </a:p>
        </p:txBody>
      </p:sp>
      <p:pic>
        <p:nvPicPr>
          <p:cNvPr id="88" name="Picture 2" descr="RÃ©sultat de recherche d'images pour &quot;franÃ§ois joseph Ier&quot;">
            <a:extLst>
              <a:ext uri="{FF2B5EF4-FFF2-40B4-BE49-F238E27FC236}">
                <a16:creationId xmlns:a16="http://schemas.microsoft.com/office/drawing/2014/main" xmlns="" id="{8A72068C-9216-4D32-8879-661241308765}"/>
              </a:ext>
            </a:extLst>
          </p:cNvPr>
          <p:cNvPicPr>
            <a:picLocks noChangeAspect="1" noChangeArrowheads="1"/>
          </p:cNvPicPr>
          <p:nvPr/>
        </p:nvPicPr>
        <p:blipFill>
          <a:blip r:embed="rId4">
            <a:extLst>
              <a:ext uri="{BEBA8EAE-BF5A-486C-A8C5-ECC9F3942E4B}">
                <a14:imgProps xmlns:a14="http://schemas.microsoft.com/office/drawing/2010/main" xmlns="">
                  <a14:imgLayer r:embed="rId5">
                    <a14:imgEffect>
                      <a14:backgroundRemoval t="6957" b="100000" l="0" r="98000">
                        <a14:backgroundMark x1="65111" y1="39826" x2="65111" y2="39826"/>
                        <a14:backgroundMark x1="64222" y1="42957" x2="64222" y2="42957"/>
                      </a14:backgroundRemoval>
                    </a14:imgEffect>
                  </a14:imgLayer>
                </a14:imgProps>
              </a:ext>
              <a:ext uri="{28A0092B-C50C-407E-A947-70E740481C1C}">
                <a14:useLocalDpi xmlns:a14="http://schemas.microsoft.com/office/drawing/2010/main" xmlns="" val="0"/>
              </a:ext>
            </a:extLst>
          </a:blip>
          <a:srcRect/>
          <a:stretch>
            <a:fillRect/>
          </a:stretch>
        </p:blipFill>
        <p:spPr bwMode="auto">
          <a:xfrm>
            <a:off x="5739063" y="2194106"/>
            <a:ext cx="3662412" cy="4679748"/>
          </a:xfrm>
          <a:prstGeom prst="rect">
            <a:avLst/>
          </a:prstGeom>
          <a:noFill/>
          <a:extLst>
            <a:ext uri="{909E8E84-426E-40DD-AFC4-6F175D3DCCD1}">
              <a14:hiddenFill xmlns:a14="http://schemas.microsoft.com/office/drawing/2010/main" xmlns="">
                <a:solidFill>
                  <a:srgbClr val="FFFFFF"/>
                </a:solidFill>
              </a14:hiddenFill>
            </a:ext>
          </a:extLst>
        </p:spPr>
      </p:pic>
      <p:sp>
        <p:nvSpPr>
          <p:cNvPr id="25" name="ZoneTexte 24">
            <a:extLst>
              <a:ext uri="{FF2B5EF4-FFF2-40B4-BE49-F238E27FC236}">
                <a16:creationId xmlns:a16="http://schemas.microsoft.com/office/drawing/2014/main" xmlns="" id="{67854706-EFB9-4984-BF02-4E7B5AE2281F}"/>
              </a:ext>
            </a:extLst>
          </p:cNvPr>
          <p:cNvSpPr txBox="1"/>
          <p:nvPr/>
        </p:nvSpPr>
        <p:spPr>
          <a:xfrm>
            <a:off x="8372479" y="3574327"/>
            <a:ext cx="365463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François-Joseph</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(1830-1916)</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pic>
        <p:nvPicPr>
          <p:cNvPr id="90" name="Picture 10" descr="RÃ©sultat de recherche d'images pour &quot;victor emmanuel II&quot;">
            <a:extLst>
              <a:ext uri="{FF2B5EF4-FFF2-40B4-BE49-F238E27FC236}">
                <a16:creationId xmlns:a16="http://schemas.microsoft.com/office/drawing/2014/main" xmlns="" id="{1577EA93-3687-48C4-BB11-A5FAE51495AC}"/>
              </a:ext>
            </a:extLst>
          </p:cNvPr>
          <p:cNvPicPr>
            <a:picLocks noChangeAspect="1" noChangeArrowheads="1"/>
          </p:cNvPicPr>
          <p:nvPr/>
        </p:nvPicPr>
        <p:blipFill rotWithShape="1">
          <a:blip r:embed="rId6">
            <a:extLst>
              <a:ext uri="{BEBA8EAE-BF5A-486C-A8C5-ECC9F3942E4B}">
                <a14:imgProps xmlns:a14="http://schemas.microsoft.com/office/drawing/2010/main" xmlns="">
                  <a14:imgLayer r:embed="rId7">
                    <a14:imgEffect>
                      <a14:backgroundRemoval t="1875" b="97917" l="1554" r="99859">
                        <a14:foregroundMark x1="40254" y1="17708" x2="40254" y2="17708"/>
                        <a14:foregroundMark x1="62712" y1="26250" x2="62712" y2="26250"/>
                        <a14:foregroundMark x1="81497" y1="72396" x2="81497" y2="72396"/>
                        <a14:backgroundMark x1="33757" y1="29792" x2="33757" y2="29792"/>
                        <a14:backgroundMark x1="67514" y1="30208" x2="67514" y2="30208"/>
                        <a14:backgroundMark x1="67090" y1="21354" x2="67090" y2="21354"/>
                        <a14:backgroundMark x1="63701" y1="23854" x2="63701" y2="23854"/>
                        <a14:backgroundMark x1="61158" y1="24688" x2="61158" y2="24688"/>
                        <a14:backgroundMark x1="62147" y1="29063" x2="62147" y2="29063"/>
                        <a14:backgroundMark x1="42514" y1="27083" x2="42514" y2="27083"/>
                        <a14:backgroundMark x1="91243" y1="37500" x2="91243" y2="37500"/>
                        <a14:backgroundMark x1="92373" y1="23750" x2="92373" y2="23750"/>
                        <a14:backgroundMark x1="94915" y1="42083" x2="94915" y2="42083"/>
                        <a14:backgroundMark x1="96045" y1="53646" x2="96045" y2="53646"/>
                        <a14:backgroundMark x1="95621" y1="65938" x2="95621" y2="65938"/>
                        <a14:backgroundMark x1="73023" y1="62083" x2="73023" y2="62083"/>
                        <a14:backgroundMark x1="76412" y1="59479" x2="76412" y2="59479"/>
                        <a14:backgroundMark x1="74153" y1="52917" x2="74153" y2="52917"/>
                        <a14:backgroundMark x1="34181" y1="67188" x2="34181" y2="67188"/>
                        <a14:backgroundMark x1="29802" y1="67813" x2="29802" y2="67813"/>
                        <a14:backgroundMark x1="32062" y1="66667" x2="32062" y2="66667"/>
                        <a14:backgroundMark x1="32768" y1="61771" x2="32768" y2="61771"/>
                        <a14:backgroundMark x1="28955" y1="71458" x2="28955" y2="71458"/>
                        <a14:backgroundMark x1="22175" y1="91979" x2="22175" y2="91979"/>
                        <a14:backgroundMark x1="12288" y1="88438" x2="12288" y2="88438"/>
                        <a14:backgroundMark x1="31921" y1="85729" x2="31921" y2="85729"/>
                        <a14:backgroundMark x1="66102" y1="12812" x2="66102" y2="12812"/>
                        <a14:backgroundMark x1="69350" y1="18542" x2="69350" y2="18542"/>
                        <a14:backgroundMark x1="75000" y1="28333" x2="75000" y2="28333"/>
                        <a14:backgroundMark x1="77401" y1="80104" x2="77401" y2="80104"/>
                        <a14:backgroundMark x1="77684" y1="82917" x2="77684" y2="82917"/>
                        <a14:backgroundMark x1="62853" y1="26875" x2="62853" y2="26875"/>
                      </a14:backgroundRemoval>
                    </a14:imgEffect>
                  </a14:imgLayer>
                </a14:imgProps>
              </a:ext>
              <a:ext uri="{28A0092B-C50C-407E-A947-70E740481C1C}">
                <a14:useLocalDpi xmlns:a14="http://schemas.microsoft.com/office/drawing/2010/main" xmlns="" val="0"/>
              </a:ext>
            </a:extLst>
          </a:blip>
          <a:srcRect b="23477"/>
          <a:stretch/>
        </p:blipFill>
        <p:spPr bwMode="auto">
          <a:xfrm>
            <a:off x="5303953" y="2142451"/>
            <a:ext cx="4539916" cy="4710574"/>
          </a:xfrm>
          <a:prstGeom prst="rect">
            <a:avLst/>
          </a:prstGeom>
          <a:noFill/>
          <a:extLst>
            <a:ext uri="{909E8E84-426E-40DD-AFC4-6F175D3DCCD1}">
              <a14:hiddenFill xmlns:a14="http://schemas.microsoft.com/office/drawing/2010/main" xmlns="">
                <a:solidFill>
                  <a:srgbClr val="FFFFFF"/>
                </a:solidFill>
              </a14:hiddenFill>
            </a:ext>
          </a:extLst>
        </p:spPr>
      </p:pic>
      <p:sp>
        <p:nvSpPr>
          <p:cNvPr id="91" name="ZoneTexte 90">
            <a:extLst>
              <a:ext uri="{FF2B5EF4-FFF2-40B4-BE49-F238E27FC236}">
                <a16:creationId xmlns:a16="http://schemas.microsoft.com/office/drawing/2014/main" xmlns="" id="{673D24D2-A37C-4B7A-ADD0-CFDF95B57187}"/>
              </a:ext>
            </a:extLst>
          </p:cNvPr>
          <p:cNvSpPr txBox="1"/>
          <p:nvPr/>
        </p:nvSpPr>
        <p:spPr>
          <a:xfrm>
            <a:off x="7519498" y="3210305"/>
            <a:ext cx="5165765"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Victore-Emmanuel II </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(1820-1878)</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pic>
        <p:nvPicPr>
          <p:cNvPr id="92" name="Picture 8" descr="Fichier:Popepiusix.jpg">
            <a:extLst>
              <a:ext uri="{FF2B5EF4-FFF2-40B4-BE49-F238E27FC236}">
                <a16:creationId xmlns:a16="http://schemas.microsoft.com/office/drawing/2014/main" xmlns="" id="{44A908C5-ED70-481A-B794-DBF3CC8FBF42}"/>
              </a:ext>
            </a:extLst>
          </p:cNvPr>
          <p:cNvPicPr>
            <a:picLocks noChangeAspect="1" noChangeArrowheads="1"/>
          </p:cNvPicPr>
          <p:nvPr/>
        </p:nvPicPr>
        <p:blipFill rotWithShape="1">
          <a:blip r:embed="rId8">
            <a:extLst>
              <a:ext uri="{BEBA8EAE-BF5A-486C-A8C5-ECC9F3942E4B}">
                <a14:imgProps xmlns:a14="http://schemas.microsoft.com/office/drawing/2010/main" xmlns="">
                  <a14:imgLayer r:embed="rId9">
                    <a14:imgEffect>
                      <a14:backgroundRemoval t="2667" b="90000" l="2103" r="100000">
                        <a14:foregroundMark x1="60981" y1="16500" x2="60981" y2="16500"/>
                        <a14:foregroundMark x1="61682" y1="13000" x2="61682" y2="13000"/>
                        <a14:foregroundMark x1="61916" y1="16000" x2="61916" y2="16000"/>
                        <a14:foregroundMark x1="62150" y1="17833" x2="62150" y2="17833"/>
                        <a14:foregroundMark x1="62617" y1="15000" x2="62617" y2="15000"/>
                        <a14:foregroundMark x1="59112" y1="9833" x2="59112" y2="9833"/>
                        <a14:foregroundMark x1="60514" y1="11167" x2="60514" y2="11167"/>
                        <a14:foregroundMark x1="75234" y1="38667" x2="75234" y2="38667"/>
                        <a14:foregroundMark x1="63318" y1="32000" x2="63318" y2="32000"/>
                        <a14:foregroundMark x1="62617" y1="30500" x2="62617" y2="30500"/>
                        <a14:foregroundMark x1="65187" y1="31500" x2="65187" y2="31500"/>
                        <a14:foregroundMark x1="23598" y1="34833" x2="23598" y2="34833"/>
                        <a14:foregroundMark x1="11682" y1="40333" x2="11682" y2="40333"/>
                        <a14:foregroundMark x1="7710" y1="45333" x2="7710" y2="45333"/>
                        <a14:foregroundMark x1="6776" y1="47833" x2="6776" y2="47833"/>
                        <a14:foregroundMark x1="11682" y1="58000" x2="12383" y2="58000"/>
                        <a14:foregroundMark x1="12617" y1="54500" x2="12617" y2="54500"/>
                        <a14:foregroundMark x1="22897" y1="57833" x2="22897" y2="57833"/>
                        <a14:foregroundMark x1="32009" y1="67000" x2="32009" y2="67000"/>
                        <a14:foregroundMark x1="79673" y1="72333" x2="79673" y2="72333"/>
                        <a14:foregroundMark x1="49766" y1="76667" x2="49766" y2="76667"/>
                        <a14:foregroundMark x1="37150" y1="76667" x2="37150" y2="76667"/>
                        <a14:foregroundMark x1="28271" y1="77667" x2="28271" y2="77667"/>
                        <a14:foregroundMark x1="23598" y1="75500" x2="23598" y2="75500"/>
                        <a14:foregroundMark x1="22897" y1="78333" x2="22897" y2="78333"/>
                        <a14:foregroundMark x1="43224" y1="79167" x2="43224" y2="79167"/>
                        <a14:foregroundMark x1="51869" y1="80833" x2="51869" y2="80833"/>
                        <a14:foregroundMark x1="48598" y1="81667" x2="48598" y2="81667"/>
                        <a14:foregroundMark x1="38318" y1="82500" x2="38318" y2="82500"/>
                        <a14:foregroundMark x1="28271" y1="81500" x2="28271" y2="81500"/>
                        <a14:foregroundMark x1="22897" y1="83167" x2="22897" y2="83167"/>
                        <a14:foregroundMark x1="80140" y1="84833" x2="80140" y2="84833"/>
                        <a14:foregroundMark x1="80140" y1="80333" x2="80140" y2="80333"/>
                        <a14:foregroundMark x1="79907" y1="76167" x2="79907" y2="76167"/>
                        <a14:foregroundMark x1="89252" y1="53333" x2="89252" y2="53333"/>
                        <a14:foregroundMark x1="88318" y1="48833" x2="88318" y2="48833"/>
                        <a14:foregroundMark x1="89019" y1="51333" x2="89019" y2="51333"/>
                        <a14:foregroundMark x1="88551" y1="56000" x2="88551" y2="56000"/>
                        <a14:foregroundMark x1="88084" y1="60333" x2="88084" y2="60333"/>
                        <a14:foregroundMark x1="84579" y1="66167" x2="84579" y2="66167"/>
                        <a14:foregroundMark x1="82243" y1="67333" x2="82243" y2="67333"/>
                        <a14:foregroundMark x1="86449" y1="63667" x2="86449" y2="63667"/>
                        <a14:foregroundMark x1="88084" y1="61833" x2="88084" y2="61833"/>
                        <a14:foregroundMark x1="89252" y1="58833" x2="89252" y2="58833"/>
                        <a14:foregroundMark x1="89953" y1="56500" x2="89953" y2="56500"/>
                        <a14:foregroundMark x1="89953" y1="55333" x2="89953" y2="55333"/>
                        <a14:foregroundMark x1="38318" y1="85833" x2="38318" y2="85833"/>
                        <a14:foregroundMark x1="27570" y1="88833" x2="27570" y2="88833"/>
                        <a14:foregroundMark x1="60981" y1="12000" x2="60981" y2="12000"/>
                        <a14:foregroundMark x1="88785" y1="57667" x2="88785" y2="57667"/>
                        <a14:foregroundMark x1="89252" y1="57667" x2="89252" y2="57667"/>
                      </a14:backgroundRemoval>
                    </a14:imgEffect>
                  </a14:imgLayer>
                </a14:imgProps>
              </a:ext>
              <a:ext uri="{28A0092B-C50C-407E-A947-70E740481C1C}">
                <a14:useLocalDpi xmlns:a14="http://schemas.microsoft.com/office/drawing/2010/main" xmlns="" val="0"/>
              </a:ext>
            </a:extLst>
          </a:blip>
          <a:srcRect b="16021"/>
          <a:stretch/>
        </p:blipFill>
        <p:spPr bwMode="auto">
          <a:xfrm>
            <a:off x="5659230" y="2401957"/>
            <a:ext cx="3767720" cy="4435642"/>
          </a:xfrm>
          <a:prstGeom prst="rect">
            <a:avLst/>
          </a:prstGeom>
          <a:noFill/>
          <a:extLst>
            <a:ext uri="{909E8E84-426E-40DD-AFC4-6F175D3DCCD1}">
              <a14:hiddenFill xmlns:a14="http://schemas.microsoft.com/office/drawing/2010/main" xmlns="">
                <a:solidFill>
                  <a:srgbClr val="FFFFFF"/>
                </a:solidFill>
              </a14:hiddenFill>
            </a:ext>
          </a:extLst>
        </p:spPr>
      </p:pic>
      <p:sp>
        <p:nvSpPr>
          <p:cNvPr id="93" name="ZoneTexte 92">
            <a:extLst>
              <a:ext uri="{FF2B5EF4-FFF2-40B4-BE49-F238E27FC236}">
                <a16:creationId xmlns:a16="http://schemas.microsoft.com/office/drawing/2014/main" xmlns="" id="{18E1E25C-9F90-4AD5-B294-8ABA2B876815}"/>
              </a:ext>
            </a:extLst>
          </p:cNvPr>
          <p:cNvSpPr txBox="1"/>
          <p:nvPr/>
        </p:nvSpPr>
        <p:spPr>
          <a:xfrm>
            <a:off x="7279177" y="3162179"/>
            <a:ext cx="5165765"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Pie IX</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(1792-1878)</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47" name="Ellipse 46">
            <a:extLst>
              <a:ext uri="{FF2B5EF4-FFF2-40B4-BE49-F238E27FC236}">
                <a16:creationId xmlns:a16="http://schemas.microsoft.com/office/drawing/2014/main" xmlns="" id="{F0320308-59B4-44CD-871C-FDEE603367CC}"/>
              </a:ext>
            </a:extLst>
          </p:cNvPr>
          <p:cNvSpPr/>
          <p:nvPr/>
        </p:nvSpPr>
        <p:spPr>
          <a:xfrm>
            <a:off x="868692" y="141083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Ellipse 97">
            <a:extLst>
              <a:ext uri="{FF2B5EF4-FFF2-40B4-BE49-F238E27FC236}">
                <a16:creationId xmlns:a16="http://schemas.microsoft.com/office/drawing/2014/main" xmlns="" id="{B1BED777-FAAC-48BC-88C0-9CB0016C4F03}"/>
              </a:ext>
            </a:extLst>
          </p:cNvPr>
          <p:cNvSpPr/>
          <p:nvPr/>
        </p:nvSpPr>
        <p:spPr>
          <a:xfrm>
            <a:off x="2356551" y="217086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Ellipse 99">
            <a:extLst>
              <a:ext uri="{FF2B5EF4-FFF2-40B4-BE49-F238E27FC236}">
                <a16:creationId xmlns:a16="http://schemas.microsoft.com/office/drawing/2014/main" xmlns="" id="{0644AAD8-BB1E-42F3-822E-0B119C346095}"/>
              </a:ext>
            </a:extLst>
          </p:cNvPr>
          <p:cNvSpPr/>
          <p:nvPr/>
        </p:nvSpPr>
        <p:spPr>
          <a:xfrm>
            <a:off x="2833642" y="122542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ZoneTexte 48">
            <a:extLst>
              <a:ext uri="{FF2B5EF4-FFF2-40B4-BE49-F238E27FC236}">
                <a16:creationId xmlns:a16="http://schemas.microsoft.com/office/drawing/2014/main" xmlns="" id="{63335368-596B-4B8E-A1DB-1289C5496AB0}"/>
              </a:ext>
            </a:extLst>
          </p:cNvPr>
          <p:cNvSpPr txBox="1"/>
          <p:nvPr/>
        </p:nvSpPr>
        <p:spPr>
          <a:xfrm>
            <a:off x="2593941" y="97430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Venise</a:t>
            </a:r>
          </a:p>
        </p:txBody>
      </p:sp>
      <p:sp>
        <p:nvSpPr>
          <p:cNvPr id="103" name="ZoneTexte 102">
            <a:extLst>
              <a:ext uri="{FF2B5EF4-FFF2-40B4-BE49-F238E27FC236}">
                <a16:creationId xmlns:a16="http://schemas.microsoft.com/office/drawing/2014/main" xmlns="" id="{1E7C9CA5-DBFF-43F2-B075-DE0C2E067957}"/>
              </a:ext>
            </a:extLst>
          </p:cNvPr>
          <p:cNvSpPr txBox="1"/>
          <p:nvPr/>
        </p:nvSpPr>
        <p:spPr>
          <a:xfrm>
            <a:off x="661460" y="1434152"/>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Turin</a:t>
            </a:r>
          </a:p>
        </p:txBody>
      </p:sp>
      <p:sp>
        <p:nvSpPr>
          <p:cNvPr id="106" name="Ellipse 105">
            <a:extLst>
              <a:ext uri="{FF2B5EF4-FFF2-40B4-BE49-F238E27FC236}">
                <a16:creationId xmlns:a16="http://schemas.microsoft.com/office/drawing/2014/main" xmlns="" id="{03FB18A3-DBB8-4967-911F-CD293549ADBC}"/>
              </a:ext>
            </a:extLst>
          </p:cNvPr>
          <p:cNvSpPr/>
          <p:nvPr/>
        </p:nvSpPr>
        <p:spPr>
          <a:xfrm>
            <a:off x="1502442" y="1157629"/>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ZoneTexte 106">
            <a:extLst>
              <a:ext uri="{FF2B5EF4-FFF2-40B4-BE49-F238E27FC236}">
                <a16:creationId xmlns:a16="http://schemas.microsoft.com/office/drawing/2014/main" xmlns="" id="{5B138982-90DA-48F6-A2F2-D8D1C6F13184}"/>
              </a:ext>
            </a:extLst>
          </p:cNvPr>
          <p:cNvSpPr txBox="1"/>
          <p:nvPr/>
        </p:nvSpPr>
        <p:spPr>
          <a:xfrm>
            <a:off x="1985172" y="1895251"/>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Florence</a:t>
            </a:r>
          </a:p>
        </p:txBody>
      </p:sp>
      <p:sp>
        <p:nvSpPr>
          <p:cNvPr id="108" name="ZoneTexte 107">
            <a:extLst>
              <a:ext uri="{FF2B5EF4-FFF2-40B4-BE49-F238E27FC236}">
                <a16:creationId xmlns:a16="http://schemas.microsoft.com/office/drawing/2014/main" xmlns="" id="{2741703F-B0F9-488E-9662-D87983352774}"/>
              </a:ext>
            </a:extLst>
          </p:cNvPr>
          <p:cNvSpPr txBox="1"/>
          <p:nvPr/>
        </p:nvSpPr>
        <p:spPr>
          <a:xfrm>
            <a:off x="1465184" y="894845"/>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109" name="Ellipse 108">
            <a:extLst>
              <a:ext uri="{FF2B5EF4-FFF2-40B4-BE49-F238E27FC236}">
                <a16:creationId xmlns:a16="http://schemas.microsoft.com/office/drawing/2014/main" xmlns="" id="{4D2F115C-CC2D-452F-B5D6-62405E47BCDD}"/>
              </a:ext>
            </a:extLst>
          </p:cNvPr>
          <p:cNvSpPr/>
          <p:nvPr/>
        </p:nvSpPr>
        <p:spPr>
          <a:xfrm>
            <a:off x="3726386" y="398215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49D76627-E489-4FF3-8E36-C0783C2C0FD6}"/>
              </a:ext>
            </a:extLst>
          </p:cNvPr>
          <p:cNvSpPr txBox="1"/>
          <p:nvPr/>
        </p:nvSpPr>
        <p:spPr>
          <a:xfrm>
            <a:off x="3676015" y="3726581"/>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Naples</a:t>
            </a:r>
          </a:p>
        </p:txBody>
      </p:sp>
      <p:sp>
        <p:nvSpPr>
          <p:cNvPr id="113" name="Forme libre : forme 112">
            <a:extLst>
              <a:ext uri="{FF2B5EF4-FFF2-40B4-BE49-F238E27FC236}">
                <a16:creationId xmlns:a16="http://schemas.microsoft.com/office/drawing/2014/main" xmlns="" id="{B0F01A36-76CB-403F-A019-6E59D6260426}"/>
              </a:ext>
            </a:extLst>
          </p:cNvPr>
          <p:cNvSpPr/>
          <p:nvPr/>
        </p:nvSpPr>
        <p:spPr>
          <a:xfrm>
            <a:off x="2211374" y="1500856"/>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solidFill>
            <a:srgbClr val="9966FF"/>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ZoneTexte 41">
            <a:extLst>
              <a:ext uri="{FF2B5EF4-FFF2-40B4-BE49-F238E27FC236}">
                <a16:creationId xmlns:a16="http://schemas.microsoft.com/office/drawing/2014/main" xmlns="" id="{82DD4F14-BD8B-4426-9603-B7AFB33E6EC7}"/>
              </a:ext>
            </a:extLst>
          </p:cNvPr>
          <p:cNvSpPr txBox="1"/>
          <p:nvPr/>
        </p:nvSpPr>
        <p:spPr>
          <a:xfrm>
            <a:off x="2475135" y="2303728"/>
            <a:ext cx="120187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de l’Eglise</a:t>
            </a:r>
          </a:p>
        </p:txBody>
      </p:sp>
      <p:pic>
        <p:nvPicPr>
          <p:cNvPr id="1036" name="Picture 12" descr="RÃ©sultat de recherche d'images pour &quot;drapeau vatican&quot;">
            <a:extLst>
              <a:ext uri="{FF2B5EF4-FFF2-40B4-BE49-F238E27FC236}">
                <a16:creationId xmlns:a16="http://schemas.microsoft.com/office/drawing/2014/main" xmlns="" id="{B6BA9659-C647-4C4F-8EE2-A2E058394057}"/>
              </a:ext>
            </a:extLst>
          </p:cNvPr>
          <p:cNvPicPr>
            <a:picLocks noChangeAspect="1" noChangeArrowheads="1"/>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3336929" y="1946737"/>
            <a:ext cx="851541" cy="551474"/>
          </a:xfrm>
          <a:prstGeom prst="rect">
            <a:avLst/>
          </a:prstGeom>
          <a:noFill/>
          <a:extLst>
            <a:ext uri="{909E8E84-426E-40DD-AFC4-6F175D3DCCD1}">
              <a14:hiddenFill xmlns:a14="http://schemas.microsoft.com/office/drawing/2010/main" xmlns="">
                <a:solidFill>
                  <a:srgbClr val="FFFFFF"/>
                </a:solidFill>
              </a14:hiddenFill>
            </a:ext>
          </a:extLst>
        </p:spPr>
      </p:pic>
      <p:sp>
        <p:nvSpPr>
          <p:cNvPr id="99" name="Ellipse 98">
            <a:extLst>
              <a:ext uri="{FF2B5EF4-FFF2-40B4-BE49-F238E27FC236}">
                <a16:creationId xmlns:a16="http://schemas.microsoft.com/office/drawing/2014/main" xmlns="" id="{E1EF1D3A-DF75-43E9-9557-3ABD7CC21095}"/>
              </a:ext>
            </a:extLst>
          </p:cNvPr>
          <p:cNvSpPr/>
          <p:nvPr/>
        </p:nvSpPr>
        <p:spPr>
          <a:xfrm>
            <a:off x="2878172" y="32849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ZoneTexte 103">
            <a:extLst>
              <a:ext uri="{FF2B5EF4-FFF2-40B4-BE49-F238E27FC236}">
                <a16:creationId xmlns:a16="http://schemas.microsoft.com/office/drawing/2014/main" xmlns="" id="{A9FA2D2F-C4CD-418F-927C-DEA4F3CEFFD5}"/>
              </a:ext>
            </a:extLst>
          </p:cNvPr>
          <p:cNvSpPr txBox="1"/>
          <p:nvPr/>
        </p:nvSpPr>
        <p:spPr>
          <a:xfrm>
            <a:off x="2880223" y="3284724"/>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Rome</a:t>
            </a:r>
          </a:p>
        </p:txBody>
      </p:sp>
    </p:spTree>
    <p:extLst>
      <p:ext uri="{BB962C8B-B14F-4D97-AF65-F5344CB8AC3E}">
        <p14:creationId xmlns:p14="http://schemas.microsoft.com/office/powerpoint/2010/main" xmlns="" val="1857900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inVertical)">
                                      <p:cBhvr>
                                        <p:cTn id="10" dur="500"/>
                                        <p:tgtEl>
                                          <p:spTgt spid="2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500"/>
                                        <p:tgtEl>
                                          <p:spTgt spid="24"/>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arn(inVertical)">
                                      <p:cBhvr>
                                        <p:cTn id="19" dur="500"/>
                                        <p:tgtEl>
                                          <p:spTgt spid="2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inVertical)">
                                      <p:cBhvr>
                                        <p:cTn id="22" dur="500"/>
                                        <p:tgtEl>
                                          <p:spTgt spid="18"/>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arn(inVertical)">
                                      <p:cBhvr>
                                        <p:cTn id="31" dur="500"/>
                                        <p:tgtEl>
                                          <p:spTgt spid="15"/>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par>
                          <p:cTn id="35" fill="hold">
                            <p:stCondLst>
                              <p:cond delay="500"/>
                            </p:stCondLst>
                            <p:childTnLst>
                              <p:par>
                                <p:cTn id="36" presetID="16" presetClass="entr" presetSubtype="21" fill="hold" grpId="0"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barn(inVertical)">
                                      <p:cBhvr>
                                        <p:cTn id="38" dur="500"/>
                                        <p:tgtEl>
                                          <p:spTgt spid="2"/>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inVertical)">
                                      <p:cBhvr>
                                        <p:cTn id="41" dur="500"/>
                                        <p:tgtEl>
                                          <p:spTgt spid="3"/>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barn(inVertical)">
                                      <p:cBhvr>
                                        <p:cTn id="44" dur="500"/>
                                        <p:tgtEl>
                                          <p:spTgt spid="3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13"/>
                                        </p:tgtEl>
                                        <p:attrNameLst>
                                          <p:attrName>style.visibility</p:attrName>
                                        </p:attrNameLst>
                                      </p:cBhvr>
                                      <p:to>
                                        <p:strVal val="visible"/>
                                      </p:to>
                                    </p:set>
                                    <p:animEffect transition="in" filter="barn(inVertical)">
                                      <p:cBhvr>
                                        <p:cTn id="47" dur="500"/>
                                        <p:tgtEl>
                                          <p:spTgt spid="113"/>
                                        </p:tgtEl>
                                      </p:cBhvr>
                                    </p:animEffect>
                                  </p:childTnLst>
                                </p:cTn>
                              </p:par>
                            </p:childTnLst>
                          </p:cTn>
                        </p:par>
                        <p:par>
                          <p:cTn id="48" fill="hold">
                            <p:stCondLst>
                              <p:cond delay="1000"/>
                            </p:stCondLst>
                            <p:childTnLst>
                              <p:par>
                                <p:cTn id="49" presetID="16" presetClass="entr" presetSubtype="21" fill="hold" nodeType="afterEffect">
                                  <p:stCondLst>
                                    <p:cond delay="0"/>
                                  </p:stCondLst>
                                  <p:childTnLst>
                                    <p:set>
                                      <p:cBhvr>
                                        <p:cTn id="50" dur="1" fill="hold">
                                          <p:stCondLst>
                                            <p:cond delay="0"/>
                                          </p:stCondLst>
                                        </p:cTn>
                                        <p:tgtEl>
                                          <p:spTgt spid="1026"/>
                                        </p:tgtEl>
                                        <p:attrNameLst>
                                          <p:attrName>style.visibility</p:attrName>
                                        </p:attrNameLst>
                                      </p:cBhvr>
                                      <p:to>
                                        <p:strVal val="visible"/>
                                      </p:to>
                                    </p:set>
                                    <p:animEffect transition="in" filter="barn(inVertical)">
                                      <p:cBhvr>
                                        <p:cTn id="51" dur="500"/>
                                        <p:tgtEl>
                                          <p:spTgt spid="1026"/>
                                        </p:tgtEl>
                                      </p:cBhvr>
                                    </p:animEffect>
                                  </p:childTnLst>
                                </p:cTn>
                              </p:par>
                            </p:childTnLst>
                          </p:cTn>
                        </p:par>
                        <p:par>
                          <p:cTn id="52" fill="hold">
                            <p:stCondLst>
                              <p:cond delay="1500"/>
                            </p:stCondLst>
                            <p:childTnLst>
                              <p:par>
                                <p:cTn id="53" presetID="16" presetClass="entr" presetSubtype="21" fill="hold" nodeType="afterEffect">
                                  <p:stCondLst>
                                    <p:cond delay="0"/>
                                  </p:stCondLst>
                                  <p:childTnLst>
                                    <p:set>
                                      <p:cBhvr>
                                        <p:cTn id="54" dur="1" fill="hold">
                                          <p:stCondLst>
                                            <p:cond delay="0"/>
                                          </p:stCondLst>
                                        </p:cTn>
                                        <p:tgtEl>
                                          <p:spTgt spid="88"/>
                                        </p:tgtEl>
                                        <p:attrNameLst>
                                          <p:attrName>style.visibility</p:attrName>
                                        </p:attrNameLst>
                                      </p:cBhvr>
                                      <p:to>
                                        <p:strVal val="visible"/>
                                      </p:to>
                                    </p:set>
                                    <p:animEffect transition="in" filter="barn(inVertical)">
                                      <p:cBhvr>
                                        <p:cTn id="55" dur="500"/>
                                        <p:tgtEl>
                                          <p:spTgt spid="88"/>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barn(inVertical)">
                                      <p:cBhvr>
                                        <p:cTn id="58" dur="500"/>
                                        <p:tgtEl>
                                          <p:spTgt spid="25"/>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xit" presetSubtype="21" fill="hold" nodeType="clickEffect">
                                  <p:stCondLst>
                                    <p:cond delay="0"/>
                                  </p:stCondLst>
                                  <p:childTnLst>
                                    <p:animEffect transition="out" filter="barn(inVertical)">
                                      <p:cBhvr>
                                        <p:cTn id="62" dur="500"/>
                                        <p:tgtEl>
                                          <p:spTgt spid="88"/>
                                        </p:tgtEl>
                                      </p:cBhvr>
                                    </p:animEffect>
                                    <p:set>
                                      <p:cBhvr>
                                        <p:cTn id="63" dur="1" fill="hold">
                                          <p:stCondLst>
                                            <p:cond delay="499"/>
                                          </p:stCondLst>
                                        </p:cTn>
                                        <p:tgtEl>
                                          <p:spTgt spid="88"/>
                                        </p:tgtEl>
                                        <p:attrNameLst>
                                          <p:attrName>style.visibility</p:attrName>
                                        </p:attrNameLst>
                                      </p:cBhvr>
                                      <p:to>
                                        <p:strVal val="hidden"/>
                                      </p:to>
                                    </p:set>
                                  </p:childTnLst>
                                </p:cTn>
                              </p:par>
                              <p:par>
                                <p:cTn id="64" presetID="16" presetClass="exit" presetSubtype="21" fill="hold" grpId="1" nodeType="withEffect">
                                  <p:stCondLst>
                                    <p:cond delay="0"/>
                                  </p:stCondLst>
                                  <p:childTnLst>
                                    <p:animEffect transition="out" filter="barn(inVertical)">
                                      <p:cBhvr>
                                        <p:cTn id="65" dur="500"/>
                                        <p:tgtEl>
                                          <p:spTgt spid="25"/>
                                        </p:tgtEl>
                                      </p:cBhvr>
                                    </p:animEffect>
                                    <p:set>
                                      <p:cBhvr>
                                        <p:cTn id="66" dur="1" fill="hold">
                                          <p:stCondLst>
                                            <p:cond delay="499"/>
                                          </p:stCondLst>
                                        </p:cTn>
                                        <p:tgtEl>
                                          <p:spTgt spid="25"/>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barn(inVertical)">
                                      <p:cBhvr>
                                        <p:cTn id="71" dur="500"/>
                                        <p:tgtEl>
                                          <p:spTgt spid="39"/>
                                        </p:tgtEl>
                                      </p:cBhvr>
                                    </p:animEffect>
                                  </p:childTnLst>
                                </p:cTn>
                              </p:par>
                              <p:par>
                                <p:cTn id="72" presetID="16" presetClass="entr" presetSubtype="21" fill="hold" grpId="0" nodeType="withEffect">
                                  <p:stCondLst>
                                    <p:cond delay="0"/>
                                  </p:stCondLst>
                                  <p:childTnLst>
                                    <p:set>
                                      <p:cBhvr>
                                        <p:cTn id="73" dur="1" fill="hold">
                                          <p:stCondLst>
                                            <p:cond delay="0"/>
                                          </p:stCondLst>
                                        </p:cTn>
                                        <p:tgtEl>
                                          <p:spTgt spid="40"/>
                                        </p:tgtEl>
                                        <p:attrNameLst>
                                          <p:attrName>style.visibility</p:attrName>
                                        </p:attrNameLst>
                                      </p:cBhvr>
                                      <p:to>
                                        <p:strVal val="visible"/>
                                      </p:to>
                                    </p:set>
                                    <p:animEffect transition="in" filter="barn(inVertical)">
                                      <p:cBhvr>
                                        <p:cTn id="74" dur="500"/>
                                        <p:tgtEl>
                                          <p:spTgt spid="40"/>
                                        </p:tgtEl>
                                      </p:cBhvr>
                                    </p:animEffect>
                                  </p:childTnLst>
                                </p:cTn>
                              </p:par>
                              <p:par>
                                <p:cTn id="75" presetID="16" presetClass="entr" presetSubtype="21"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barn(inVertical)">
                                      <p:cBhvr>
                                        <p:cTn id="77" dur="500"/>
                                        <p:tgtEl>
                                          <p:spTgt spid="42"/>
                                        </p:tgtEl>
                                      </p:cBhvr>
                                    </p:animEffect>
                                  </p:childTnLst>
                                </p:cTn>
                              </p:par>
                              <p:par>
                                <p:cTn id="78" presetID="16" presetClass="entr" presetSubtype="21" fill="hold" grpId="0" nodeType="withEffect" nodePh="1">
                                  <p:stCondLst>
                                    <p:cond delay="0"/>
                                  </p:stCondLst>
                                  <p:endCondLst>
                                    <p:cond evt="begin" delay="0">
                                      <p:tn val="78"/>
                                    </p:cond>
                                  </p:endCondLst>
                                  <p:childTnLst>
                                    <p:set>
                                      <p:cBhvr>
                                        <p:cTn id="79" dur="1" fill="hold">
                                          <p:stCondLst>
                                            <p:cond delay="0"/>
                                          </p:stCondLst>
                                        </p:cTn>
                                        <p:tgtEl>
                                          <p:spTgt spid="34"/>
                                        </p:tgtEl>
                                        <p:attrNameLst>
                                          <p:attrName>style.visibility</p:attrName>
                                        </p:attrNameLst>
                                      </p:cBhvr>
                                      <p:to>
                                        <p:strVal val="visible"/>
                                      </p:to>
                                    </p:set>
                                    <p:animEffect transition="in" filter="barn(inVertical)">
                                      <p:cBhvr>
                                        <p:cTn id="80" dur="500"/>
                                        <p:tgtEl>
                                          <p:spTgt spid="34"/>
                                        </p:tgtEl>
                                      </p:cBhvr>
                                    </p:animEffect>
                                  </p:childTnLst>
                                </p:cTn>
                              </p:par>
                            </p:childTnLst>
                          </p:cTn>
                        </p:par>
                        <p:par>
                          <p:cTn id="81" fill="hold">
                            <p:stCondLst>
                              <p:cond delay="500"/>
                            </p:stCondLst>
                            <p:childTnLst>
                              <p:par>
                                <p:cTn id="82" presetID="16" presetClass="entr" presetSubtype="21" fill="hold" nodeType="afterEffect">
                                  <p:stCondLst>
                                    <p:cond delay="0"/>
                                  </p:stCondLst>
                                  <p:childTnLst>
                                    <p:set>
                                      <p:cBhvr>
                                        <p:cTn id="83" dur="1" fill="hold">
                                          <p:stCondLst>
                                            <p:cond delay="0"/>
                                          </p:stCondLst>
                                        </p:cTn>
                                        <p:tgtEl>
                                          <p:spTgt spid="92"/>
                                        </p:tgtEl>
                                        <p:attrNameLst>
                                          <p:attrName>style.visibility</p:attrName>
                                        </p:attrNameLst>
                                      </p:cBhvr>
                                      <p:to>
                                        <p:strVal val="visible"/>
                                      </p:to>
                                    </p:set>
                                    <p:animEffect transition="in" filter="barn(inVertical)">
                                      <p:cBhvr>
                                        <p:cTn id="84" dur="500"/>
                                        <p:tgtEl>
                                          <p:spTgt spid="92"/>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barn(inVertical)">
                                      <p:cBhvr>
                                        <p:cTn id="87" dur="500"/>
                                        <p:tgtEl>
                                          <p:spTgt spid="93"/>
                                        </p:tgtEl>
                                      </p:cBhvr>
                                    </p:animEffect>
                                  </p:childTnLst>
                                </p:cTn>
                              </p:par>
                            </p:childTnLst>
                          </p:cTn>
                        </p:par>
                        <p:par>
                          <p:cTn id="88" fill="hold">
                            <p:stCondLst>
                              <p:cond delay="1000"/>
                            </p:stCondLst>
                            <p:childTnLst>
                              <p:par>
                                <p:cTn id="89" presetID="16" presetClass="entr" presetSubtype="21" fill="hold" nodeType="afterEffect">
                                  <p:stCondLst>
                                    <p:cond delay="0"/>
                                  </p:stCondLst>
                                  <p:childTnLst>
                                    <p:set>
                                      <p:cBhvr>
                                        <p:cTn id="90" dur="1" fill="hold">
                                          <p:stCondLst>
                                            <p:cond delay="0"/>
                                          </p:stCondLst>
                                        </p:cTn>
                                        <p:tgtEl>
                                          <p:spTgt spid="1036"/>
                                        </p:tgtEl>
                                        <p:attrNameLst>
                                          <p:attrName>style.visibility</p:attrName>
                                        </p:attrNameLst>
                                      </p:cBhvr>
                                      <p:to>
                                        <p:strVal val="visible"/>
                                      </p:to>
                                    </p:set>
                                    <p:animEffect transition="in" filter="barn(inVertical)">
                                      <p:cBhvr>
                                        <p:cTn id="91" dur="500"/>
                                        <p:tgtEl>
                                          <p:spTgt spid="1036"/>
                                        </p:tgtEl>
                                      </p:cBhvr>
                                    </p:animEffect>
                                  </p:childTnLst>
                                </p:cTn>
                              </p:par>
                            </p:childTnLst>
                          </p:cTn>
                        </p:par>
                      </p:childTnLst>
                    </p:cTn>
                  </p:par>
                  <p:par>
                    <p:cTn id="92" fill="hold">
                      <p:stCondLst>
                        <p:cond delay="indefinite"/>
                      </p:stCondLst>
                      <p:childTnLst>
                        <p:par>
                          <p:cTn id="93" fill="hold">
                            <p:stCondLst>
                              <p:cond delay="0"/>
                            </p:stCondLst>
                            <p:childTnLst>
                              <p:par>
                                <p:cTn id="94" presetID="16" presetClass="exit" presetSubtype="21" fill="hold" nodeType="clickEffect">
                                  <p:stCondLst>
                                    <p:cond delay="0"/>
                                  </p:stCondLst>
                                  <p:childTnLst>
                                    <p:animEffect transition="out" filter="barn(inVertical)">
                                      <p:cBhvr>
                                        <p:cTn id="95" dur="500"/>
                                        <p:tgtEl>
                                          <p:spTgt spid="92"/>
                                        </p:tgtEl>
                                      </p:cBhvr>
                                    </p:animEffect>
                                    <p:set>
                                      <p:cBhvr>
                                        <p:cTn id="96" dur="1" fill="hold">
                                          <p:stCondLst>
                                            <p:cond delay="499"/>
                                          </p:stCondLst>
                                        </p:cTn>
                                        <p:tgtEl>
                                          <p:spTgt spid="92"/>
                                        </p:tgtEl>
                                        <p:attrNameLst>
                                          <p:attrName>style.visibility</p:attrName>
                                        </p:attrNameLst>
                                      </p:cBhvr>
                                      <p:to>
                                        <p:strVal val="hidden"/>
                                      </p:to>
                                    </p:set>
                                  </p:childTnLst>
                                </p:cTn>
                              </p:par>
                              <p:par>
                                <p:cTn id="97" presetID="16" presetClass="exit" presetSubtype="21" fill="hold" grpId="1" nodeType="withEffect">
                                  <p:stCondLst>
                                    <p:cond delay="0"/>
                                  </p:stCondLst>
                                  <p:childTnLst>
                                    <p:animEffect transition="out" filter="barn(inVertical)">
                                      <p:cBhvr>
                                        <p:cTn id="98" dur="500"/>
                                        <p:tgtEl>
                                          <p:spTgt spid="93"/>
                                        </p:tgtEl>
                                      </p:cBhvr>
                                    </p:animEffect>
                                    <p:set>
                                      <p:cBhvr>
                                        <p:cTn id="99" dur="1" fill="hold">
                                          <p:stCondLst>
                                            <p:cond delay="499"/>
                                          </p:stCondLst>
                                        </p:cTn>
                                        <p:tgtEl>
                                          <p:spTgt spid="93"/>
                                        </p:tgtEl>
                                        <p:attrNameLst>
                                          <p:attrName>style.visibility</p:attrName>
                                        </p:attrNameLst>
                                      </p:cBhvr>
                                      <p:to>
                                        <p:strVal val="hidden"/>
                                      </p:to>
                                    </p:se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barn(inVertical)">
                                      <p:cBhvr>
                                        <p:cTn id="104" dur="500"/>
                                        <p:tgtEl>
                                          <p:spTgt spid="43"/>
                                        </p:tgtEl>
                                      </p:cBhvr>
                                    </p:animEffect>
                                  </p:childTnLst>
                                </p:cTn>
                              </p:par>
                              <p:par>
                                <p:cTn id="105" presetID="16" presetClass="entr" presetSubtype="21" fill="hold" grpId="0" nodeType="with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barn(inVertical)">
                                      <p:cBhvr>
                                        <p:cTn id="107" dur="500"/>
                                        <p:tgtEl>
                                          <p:spTgt spid="44"/>
                                        </p:tgtEl>
                                      </p:cBhvr>
                                    </p:animEffect>
                                  </p:childTnLst>
                                </p:cTn>
                              </p:par>
                            </p:childTnLst>
                          </p:cTn>
                        </p:par>
                        <p:par>
                          <p:cTn id="108" fill="hold">
                            <p:stCondLst>
                              <p:cond delay="500"/>
                            </p:stCondLst>
                            <p:childTnLst>
                              <p:par>
                                <p:cTn id="109" presetID="16" presetClass="entr" presetSubtype="21" fill="hold" grpId="0" nodeType="afterEffect">
                                  <p:stCondLst>
                                    <p:cond delay="0"/>
                                  </p:stCondLst>
                                  <p:childTnLst>
                                    <p:set>
                                      <p:cBhvr>
                                        <p:cTn id="110" dur="1" fill="hold">
                                          <p:stCondLst>
                                            <p:cond delay="0"/>
                                          </p:stCondLst>
                                        </p:cTn>
                                        <p:tgtEl>
                                          <p:spTgt spid="9"/>
                                        </p:tgtEl>
                                        <p:attrNameLst>
                                          <p:attrName>style.visibility</p:attrName>
                                        </p:attrNameLst>
                                      </p:cBhvr>
                                      <p:to>
                                        <p:strVal val="visible"/>
                                      </p:to>
                                    </p:set>
                                    <p:animEffect transition="in" filter="barn(inVertical)">
                                      <p:cBhvr>
                                        <p:cTn id="111" dur="500"/>
                                        <p:tgtEl>
                                          <p:spTgt spid="9"/>
                                        </p:tgtEl>
                                      </p:cBhvr>
                                    </p:animEffect>
                                  </p:childTnLst>
                                </p:cTn>
                              </p:par>
                              <p:par>
                                <p:cTn id="112" presetID="16" presetClass="entr" presetSubtype="21" fill="hold" grpId="0" nodeType="withEffect">
                                  <p:stCondLst>
                                    <p:cond delay="0"/>
                                  </p:stCondLst>
                                  <p:childTnLst>
                                    <p:set>
                                      <p:cBhvr>
                                        <p:cTn id="113" dur="1" fill="hold">
                                          <p:stCondLst>
                                            <p:cond delay="0"/>
                                          </p:stCondLst>
                                        </p:cTn>
                                        <p:tgtEl>
                                          <p:spTgt spid="33"/>
                                        </p:tgtEl>
                                        <p:attrNameLst>
                                          <p:attrName>style.visibility</p:attrName>
                                        </p:attrNameLst>
                                      </p:cBhvr>
                                      <p:to>
                                        <p:strVal val="visible"/>
                                      </p:to>
                                    </p:set>
                                    <p:animEffect transition="in" filter="barn(inVertical)">
                                      <p:cBhvr>
                                        <p:cTn id="114" dur="500"/>
                                        <p:tgtEl>
                                          <p:spTgt spid="33"/>
                                        </p:tgtEl>
                                      </p:cBhvr>
                                    </p:animEffect>
                                  </p:childTnLst>
                                </p:cTn>
                              </p:par>
                              <p:par>
                                <p:cTn id="115" presetID="16" presetClass="entr" presetSubtype="21"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Effect transition="in" filter="barn(inVertical)">
                                      <p:cBhvr>
                                        <p:cTn id="117" dur="500"/>
                                        <p:tgtEl>
                                          <p:spTgt spid="32"/>
                                        </p:tgtEl>
                                      </p:cBhvr>
                                    </p:animEffect>
                                  </p:childTnLst>
                                </p:cTn>
                              </p:par>
                              <p:par>
                                <p:cTn id="118" presetID="16" presetClass="entr" presetSubtype="21" fill="hold" grpId="0" nodeType="withEffect">
                                  <p:stCondLst>
                                    <p:cond delay="0"/>
                                  </p:stCondLst>
                                  <p:childTnLst>
                                    <p:set>
                                      <p:cBhvr>
                                        <p:cTn id="119" dur="1" fill="hold">
                                          <p:stCondLst>
                                            <p:cond delay="0"/>
                                          </p:stCondLst>
                                        </p:cTn>
                                        <p:tgtEl>
                                          <p:spTgt spid="31"/>
                                        </p:tgtEl>
                                        <p:attrNameLst>
                                          <p:attrName>style.visibility</p:attrName>
                                        </p:attrNameLst>
                                      </p:cBhvr>
                                      <p:to>
                                        <p:strVal val="visible"/>
                                      </p:to>
                                    </p:set>
                                    <p:animEffect transition="in" filter="barn(inVertical)">
                                      <p:cBhvr>
                                        <p:cTn id="120" dur="500"/>
                                        <p:tgtEl>
                                          <p:spTgt spid="31"/>
                                        </p:tgtEl>
                                      </p:cBhvr>
                                    </p:animEffect>
                                  </p:childTnLst>
                                </p:cTn>
                              </p:par>
                            </p:childTnLst>
                          </p:cTn>
                        </p:par>
                        <p:par>
                          <p:cTn id="121" fill="hold">
                            <p:stCondLst>
                              <p:cond delay="1000"/>
                            </p:stCondLst>
                            <p:childTnLst>
                              <p:par>
                                <p:cTn id="122" presetID="16" presetClass="entr" presetSubtype="21" fill="hold" nodeType="afterEffect">
                                  <p:stCondLst>
                                    <p:cond delay="0"/>
                                  </p:stCondLst>
                                  <p:childTnLst>
                                    <p:set>
                                      <p:cBhvr>
                                        <p:cTn id="123" dur="1" fill="hold">
                                          <p:stCondLst>
                                            <p:cond delay="0"/>
                                          </p:stCondLst>
                                        </p:cTn>
                                        <p:tgtEl>
                                          <p:spTgt spid="1028"/>
                                        </p:tgtEl>
                                        <p:attrNameLst>
                                          <p:attrName>style.visibility</p:attrName>
                                        </p:attrNameLst>
                                      </p:cBhvr>
                                      <p:to>
                                        <p:strVal val="visible"/>
                                      </p:to>
                                    </p:set>
                                    <p:animEffect transition="in" filter="barn(inVertical)">
                                      <p:cBhvr>
                                        <p:cTn id="124" dur="500"/>
                                        <p:tgtEl>
                                          <p:spTgt spid="1028"/>
                                        </p:tgtEl>
                                      </p:cBhvr>
                                    </p:animEffect>
                                  </p:childTnLst>
                                </p:cTn>
                              </p:par>
                              <p:par>
                                <p:cTn id="125" presetID="16" presetClass="entr" presetSubtype="21"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barn(inVertical)">
                                      <p:cBhvr>
                                        <p:cTn id="127" dur="500"/>
                                        <p:tgtEl>
                                          <p:spTgt spid="46"/>
                                        </p:tgtEl>
                                      </p:cBhvr>
                                    </p:animEffect>
                                  </p:childTnLst>
                                </p:cTn>
                              </p:par>
                              <p:par>
                                <p:cTn id="128" presetID="16" presetClass="entr" presetSubtype="21" fill="hold" nodeType="withEffect">
                                  <p:stCondLst>
                                    <p:cond delay="0"/>
                                  </p:stCondLst>
                                  <p:childTnLst>
                                    <p:set>
                                      <p:cBhvr>
                                        <p:cTn id="129" dur="1" fill="hold">
                                          <p:stCondLst>
                                            <p:cond delay="0"/>
                                          </p:stCondLst>
                                        </p:cTn>
                                        <p:tgtEl>
                                          <p:spTgt spid="11"/>
                                        </p:tgtEl>
                                        <p:attrNameLst>
                                          <p:attrName>style.visibility</p:attrName>
                                        </p:attrNameLst>
                                      </p:cBhvr>
                                      <p:to>
                                        <p:strVal val="visible"/>
                                      </p:to>
                                    </p:set>
                                    <p:animEffect transition="in" filter="barn(inVertical)">
                                      <p:cBhvr>
                                        <p:cTn id="130" dur="500"/>
                                        <p:tgtEl>
                                          <p:spTgt spid="11"/>
                                        </p:tgtEl>
                                      </p:cBhvr>
                                    </p:animEffect>
                                  </p:childTnLst>
                                </p:cTn>
                              </p:par>
                              <p:par>
                                <p:cTn id="131" presetID="16" presetClass="entr" presetSubtype="21" fill="hold" nodeType="withEffect">
                                  <p:stCondLst>
                                    <p:cond delay="0"/>
                                  </p:stCondLst>
                                  <p:childTnLst>
                                    <p:set>
                                      <p:cBhvr>
                                        <p:cTn id="132" dur="1" fill="hold">
                                          <p:stCondLst>
                                            <p:cond delay="0"/>
                                          </p:stCondLst>
                                        </p:cTn>
                                        <p:tgtEl>
                                          <p:spTgt spid="48"/>
                                        </p:tgtEl>
                                        <p:attrNameLst>
                                          <p:attrName>style.visibility</p:attrName>
                                        </p:attrNameLst>
                                      </p:cBhvr>
                                      <p:to>
                                        <p:strVal val="visible"/>
                                      </p:to>
                                    </p:set>
                                    <p:animEffect transition="in" filter="barn(inVertical)">
                                      <p:cBhvr>
                                        <p:cTn id="133" dur="500"/>
                                        <p:tgtEl>
                                          <p:spTgt spid="48"/>
                                        </p:tgtEl>
                                      </p:cBhvr>
                                    </p:animEffect>
                                  </p:childTnLst>
                                </p:cTn>
                              </p:par>
                            </p:childTnLst>
                          </p:cTn>
                        </p:par>
                        <p:par>
                          <p:cTn id="134" fill="hold">
                            <p:stCondLst>
                              <p:cond delay="1500"/>
                            </p:stCondLst>
                            <p:childTnLst>
                              <p:par>
                                <p:cTn id="135" presetID="16" presetClass="entr" presetSubtype="21" fill="hold" nodeType="afterEffect">
                                  <p:stCondLst>
                                    <p:cond delay="0"/>
                                  </p:stCondLst>
                                  <p:childTnLst>
                                    <p:set>
                                      <p:cBhvr>
                                        <p:cTn id="136" dur="1" fill="hold">
                                          <p:stCondLst>
                                            <p:cond delay="0"/>
                                          </p:stCondLst>
                                        </p:cTn>
                                        <p:tgtEl>
                                          <p:spTgt spid="90"/>
                                        </p:tgtEl>
                                        <p:attrNameLst>
                                          <p:attrName>style.visibility</p:attrName>
                                        </p:attrNameLst>
                                      </p:cBhvr>
                                      <p:to>
                                        <p:strVal val="visible"/>
                                      </p:to>
                                    </p:set>
                                    <p:animEffect transition="in" filter="barn(inVertical)">
                                      <p:cBhvr>
                                        <p:cTn id="137" dur="500"/>
                                        <p:tgtEl>
                                          <p:spTgt spid="90"/>
                                        </p:tgtEl>
                                      </p:cBhvr>
                                    </p:animEffect>
                                  </p:childTnLst>
                                </p:cTn>
                              </p:par>
                              <p:par>
                                <p:cTn id="138" presetID="16" presetClass="entr" presetSubtype="21" fill="hold" grpId="0" nodeType="withEffect">
                                  <p:stCondLst>
                                    <p:cond delay="0"/>
                                  </p:stCondLst>
                                  <p:childTnLst>
                                    <p:set>
                                      <p:cBhvr>
                                        <p:cTn id="139" dur="1" fill="hold">
                                          <p:stCondLst>
                                            <p:cond delay="0"/>
                                          </p:stCondLst>
                                        </p:cTn>
                                        <p:tgtEl>
                                          <p:spTgt spid="91"/>
                                        </p:tgtEl>
                                        <p:attrNameLst>
                                          <p:attrName>style.visibility</p:attrName>
                                        </p:attrNameLst>
                                      </p:cBhvr>
                                      <p:to>
                                        <p:strVal val="visible"/>
                                      </p:to>
                                    </p:set>
                                    <p:animEffect transition="in" filter="barn(inVertical)">
                                      <p:cBhvr>
                                        <p:cTn id="140" dur="500"/>
                                        <p:tgtEl>
                                          <p:spTgt spid="91"/>
                                        </p:tgtEl>
                                      </p:cBhvr>
                                    </p:animEffect>
                                  </p:childTnLst>
                                </p:cTn>
                              </p:par>
                            </p:childTnLst>
                          </p:cTn>
                        </p:par>
                      </p:childTnLst>
                    </p:cTn>
                  </p:par>
                  <p:par>
                    <p:cTn id="141" fill="hold">
                      <p:stCondLst>
                        <p:cond delay="indefinite"/>
                      </p:stCondLst>
                      <p:childTnLst>
                        <p:par>
                          <p:cTn id="142" fill="hold">
                            <p:stCondLst>
                              <p:cond delay="0"/>
                            </p:stCondLst>
                            <p:childTnLst>
                              <p:par>
                                <p:cTn id="143" presetID="16" presetClass="exit" presetSubtype="21" fill="hold" nodeType="clickEffect">
                                  <p:stCondLst>
                                    <p:cond delay="0"/>
                                  </p:stCondLst>
                                  <p:childTnLst>
                                    <p:animEffect transition="out" filter="barn(inVertical)">
                                      <p:cBhvr>
                                        <p:cTn id="144" dur="500"/>
                                        <p:tgtEl>
                                          <p:spTgt spid="90"/>
                                        </p:tgtEl>
                                      </p:cBhvr>
                                    </p:animEffect>
                                    <p:set>
                                      <p:cBhvr>
                                        <p:cTn id="145" dur="1" fill="hold">
                                          <p:stCondLst>
                                            <p:cond delay="499"/>
                                          </p:stCondLst>
                                        </p:cTn>
                                        <p:tgtEl>
                                          <p:spTgt spid="90"/>
                                        </p:tgtEl>
                                        <p:attrNameLst>
                                          <p:attrName>style.visibility</p:attrName>
                                        </p:attrNameLst>
                                      </p:cBhvr>
                                      <p:to>
                                        <p:strVal val="hidden"/>
                                      </p:to>
                                    </p:set>
                                  </p:childTnLst>
                                </p:cTn>
                              </p:par>
                              <p:par>
                                <p:cTn id="146" presetID="16" presetClass="exit" presetSubtype="21" fill="hold" grpId="1" nodeType="withEffect">
                                  <p:stCondLst>
                                    <p:cond delay="0"/>
                                  </p:stCondLst>
                                  <p:childTnLst>
                                    <p:animEffect transition="out" filter="barn(inVertical)">
                                      <p:cBhvr>
                                        <p:cTn id="147" dur="500"/>
                                        <p:tgtEl>
                                          <p:spTgt spid="91"/>
                                        </p:tgtEl>
                                      </p:cBhvr>
                                    </p:animEffect>
                                    <p:set>
                                      <p:cBhvr>
                                        <p:cTn id="148" dur="1" fill="hold">
                                          <p:stCondLst>
                                            <p:cond delay="499"/>
                                          </p:stCondLst>
                                        </p:cTn>
                                        <p:tgtEl>
                                          <p:spTgt spid="91"/>
                                        </p:tgtEl>
                                        <p:attrNameLst>
                                          <p:attrName>style.visibility</p:attrName>
                                        </p:attrNameLst>
                                      </p:cBhvr>
                                      <p:to>
                                        <p:strVal val="hidden"/>
                                      </p:to>
                                    </p:set>
                                  </p:childTnLst>
                                </p:cTn>
                              </p:par>
                            </p:childTnLst>
                          </p:cTn>
                        </p:par>
                      </p:childTnLst>
                    </p:cTn>
                  </p:par>
                  <p:par>
                    <p:cTn id="149" fill="hold">
                      <p:stCondLst>
                        <p:cond delay="indefinite"/>
                      </p:stCondLst>
                      <p:childTnLst>
                        <p:par>
                          <p:cTn id="150" fill="hold">
                            <p:stCondLst>
                              <p:cond delay="0"/>
                            </p:stCondLst>
                            <p:childTnLst>
                              <p:par>
                                <p:cTn id="151" presetID="16" presetClass="entr" presetSubtype="21" fill="hold" grpId="0" nodeType="clickEffect">
                                  <p:stCondLst>
                                    <p:cond delay="0"/>
                                  </p:stCondLst>
                                  <p:childTnLst>
                                    <p:set>
                                      <p:cBhvr>
                                        <p:cTn id="152" dur="1" fill="hold">
                                          <p:stCondLst>
                                            <p:cond delay="0"/>
                                          </p:stCondLst>
                                        </p:cTn>
                                        <p:tgtEl>
                                          <p:spTgt spid="35"/>
                                        </p:tgtEl>
                                        <p:attrNameLst>
                                          <p:attrName>style.visibility</p:attrName>
                                        </p:attrNameLst>
                                      </p:cBhvr>
                                      <p:to>
                                        <p:strVal val="visible"/>
                                      </p:to>
                                    </p:set>
                                    <p:animEffect transition="in" filter="barn(inVertical)">
                                      <p:cBhvr>
                                        <p:cTn id="153" dur="500"/>
                                        <p:tgtEl>
                                          <p:spTgt spid="35"/>
                                        </p:tgtEl>
                                      </p:cBhvr>
                                    </p:animEffect>
                                  </p:childTnLst>
                                </p:cTn>
                              </p:par>
                              <p:par>
                                <p:cTn id="154" presetID="16" presetClass="entr" presetSubtype="21" fill="hold" grpId="0"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barn(inVertical)">
                                      <p:cBhvr>
                                        <p:cTn id="156" dur="500"/>
                                        <p:tgtEl>
                                          <p:spTgt spid="36"/>
                                        </p:tgtEl>
                                      </p:cBhvr>
                                    </p:animEffect>
                                  </p:childTnLst>
                                </p:cTn>
                              </p:par>
                              <p:par>
                                <p:cTn id="157" presetID="16" presetClass="entr" presetSubtype="21" fill="hold" grpId="0" nodeType="withEffect">
                                  <p:stCondLst>
                                    <p:cond delay="0"/>
                                  </p:stCondLst>
                                  <p:childTnLst>
                                    <p:set>
                                      <p:cBhvr>
                                        <p:cTn id="158" dur="1" fill="hold">
                                          <p:stCondLst>
                                            <p:cond delay="0"/>
                                          </p:stCondLst>
                                        </p:cTn>
                                        <p:tgtEl>
                                          <p:spTgt spid="29"/>
                                        </p:tgtEl>
                                        <p:attrNameLst>
                                          <p:attrName>style.visibility</p:attrName>
                                        </p:attrNameLst>
                                      </p:cBhvr>
                                      <p:to>
                                        <p:strVal val="visible"/>
                                      </p:to>
                                    </p:set>
                                    <p:animEffect transition="in" filter="barn(inVertical)">
                                      <p:cBhvr>
                                        <p:cTn id="159" dur="500"/>
                                        <p:tgtEl>
                                          <p:spTgt spid="29"/>
                                        </p:tgtEl>
                                      </p:cBhvr>
                                    </p:animEffect>
                                  </p:childTnLst>
                                </p:cTn>
                              </p:par>
                              <p:par>
                                <p:cTn id="160" presetID="16" presetClass="entr" presetSubtype="21" fill="hold" grpId="0" nodeType="withEffect">
                                  <p:stCondLst>
                                    <p:cond delay="0"/>
                                  </p:stCondLst>
                                  <p:childTnLst>
                                    <p:set>
                                      <p:cBhvr>
                                        <p:cTn id="161" dur="1" fill="hold">
                                          <p:stCondLst>
                                            <p:cond delay="0"/>
                                          </p:stCondLst>
                                        </p:cTn>
                                        <p:tgtEl>
                                          <p:spTgt spid="22"/>
                                        </p:tgtEl>
                                        <p:attrNameLst>
                                          <p:attrName>style.visibility</p:attrName>
                                        </p:attrNameLst>
                                      </p:cBhvr>
                                      <p:to>
                                        <p:strVal val="visible"/>
                                      </p:to>
                                    </p:set>
                                    <p:animEffect transition="in" filter="barn(inVertical)">
                                      <p:cBhvr>
                                        <p:cTn id="162" dur="500"/>
                                        <p:tgtEl>
                                          <p:spTgt spid="22"/>
                                        </p:tgtEl>
                                      </p:cBhvr>
                                    </p:animEffect>
                                  </p:childTnLst>
                                </p:cTn>
                              </p:par>
                              <p:par>
                                <p:cTn id="163" presetID="16" presetClass="entr" presetSubtype="21" fill="hold" grpId="0" nodeType="withEffect">
                                  <p:stCondLst>
                                    <p:cond delay="0"/>
                                  </p:stCondLst>
                                  <p:childTnLst>
                                    <p:set>
                                      <p:cBhvr>
                                        <p:cTn id="164" dur="1" fill="hold">
                                          <p:stCondLst>
                                            <p:cond delay="0"/>
                                          </p:stCondLst>
                                        </p:cTn>
                                        <p:tgtEl>
                                          <p:spTgt spid="28"/>
                                        </p:tgtEl>
                                        <p:attrNameLst>
                                          <p:attrName>style.visibility</p:attrName>
                                        </p:attrNameLst>
                                      </p:cBhvr>
                                      <p:to>
                                        <p:strVal val="visible"/>
                                      </p:to>
                                    </p:set>
                                    <p:animEffect transition="in" filter="barn(inVertical)">
                                      <p:cBhvr>
                                        <p:cTn id="165" dur="500"/>
                                        <p:tgtEl>
                                          <p:spTgt spid="28"/>
                                        </p:tgtEl>
                                      </p:cBhvr>
                                    </p:animEffect>
                                  </p:childTnLst>
                                </p:cTn>
                              </p:par>
                              <p:par>
                                <p:cTn id="166" presetID="16" presetClass="entr" presetSubtype="21" fill="hold" grpId="0" nodeType="withEffect">
                                  <p:stCondLst>
                                    <p:cond delay="0"/>
                                  </p:stCondLst>
                                  <p:childTnLst>
                                    <p:set>
                                      <p:cBhvr>
                                        <p:cTn id="167" dur="1" fill="hold">
                                          <p:stCondLst>
                                            <p:cond delay="0"/>
                                          </p:stCondLst>
                                        </p:cTn>
                                        <p:tgtEl>
                                          <p:spTgt spid="27"/>
                                        </p:tgtEl>
                                        <p:attrNameLst>
                                          <p:attrName>style.visibility</p:attrName>
                                        </p:attrNameLst>
                                      </p:cBhvr>
                                      <p:to>
                                        <p:strVal val="visible"/>
                                      </p:to>
                                    </p:set>
                                    <p:animEffect transition="in" filter="barn(inVertical)">
                                      <p:cBhvr>
                                        <p:cTn id="168" dur="500"/>
                                        <p:tgtEl>
                                          <p:spTgt spid="27"/>
                                        </p:tgtEl>
                                      </p:cBhvr>
                                    </p:animEffect>
                                  </p:childTnLst>
                                </p:cTn>
                              </p:par>
                            </p:childTnLst>
                          </p:cTn>
                        </p:par>
                        <p:par>
                          <p:cTn id="169" fill="hold">
                            <p:stCondLst>
                              <p:cond delay="500"/>
                            </p:stCondLst>
                            <p:childTnLst>
                              <p:par>
                                <p:cTn id="170" presetID="16" presetClass="entr" presetSubtype="21" fill="hold" grpId="0" nodeType="afterEffect">
                                  <p:stCondLst>
                                    <p:cond delay="0"/>
                                  </p:stCondLst>
                                  <p:childTnLst>
                                    <p:set>
                                      <p:cBhvr>
                                        <p:cTn id="171" dur="1" fill="hold">
                                          <p:stCondLst>
                                            <p:cond delay="0"/>
                                          </p:stCondLst>
                                        </p:cTn>
                                        <p:tgtEl>
                                          <p:spTgt spid="79"/>
                                        </p:tgtEl>
                                        <p:attrNameLst>
                                          <p:attrName>style.visibility</p:attrName>
                                        </p:attrNameLst>
                                      </p:cBhvr>
                                      <p:to>
                                        <p:strVal val="visible"/>
                                      </p:to>
                                    </p:set>
                                    <p:animEffect transition="in" filter="barn(inVertical)">
                                      <p:cBhvr>
                                        <p:cTn id="172" dur="500"/>
                                        <p:tgtEl>
                                          <p:spTgt spid="79"/>
                                        </p:tgtEl>
                                      </p:cBhvr>
                                    </p:animEffect>
                                  </p:childTnLst>
                                </p:cTn>
                              </p:par>
                              <p:par>
                                <p:cTn id="173" presetID="16" presetClass="entr" presetSubtype="21" fill="hold" grpId="0" nodeType="withEffect">
                                  <p:stCondLst>
                                    <p:cond delay="0"/>
                                  </p:stCondLst>
                                  <p:childTnLst>
                                    <p:set>
                                      <p:cBhvr>
                                        <p:cTn id="174" dur="1" fill="hold">
                                          <p:stCondLst>
                                            <p:cond delay="0"/>
                                          </p:stCondLst>
                                        </p:cTn>
                                        <p:tgtEl>
                                          <p:spTgt spid="80"/>
                                        </p:tgtEl>
                                        <p:attrNameLst>
                                          <p:attrName>style.visibility</p:attrName>
                                        </p:attrNameLst>
                                      </p:cBhvr>
                                      <p:to>
                                        <p:strVal val="visible"/>
                                      </p:to>
                                    </p:set>
                                    <p:animEffect transition="in" filter="barn(inVertical)">
                                      <p:cBhvr>
                                        <p:cTn id="175" dur="500"/>
                                        <p:tgtEl>
                                          <p:spTgt spid="80"/>
                                        </p:tgtEl>
                                      </p:cBhvr>
                                    </p:animEffect>
                                  </p:childTnLst>
                                </p:cTn>
                              </p:par>
                              <p:par>
                                <p:cTn id="176" presetID="16" presetClass="entr" presetSubtype="21" fill="hold" grpId="0" nodeType="withEffect">
                                  <p:stCondLst>
                                    <p:cond delay="0"/>
                                  </p:stCondLst>
                                  <p:childTnLst>
                                    <p:set>
                                      <p:cBhvr>
                                        <p:cTn id="177" dur="1" fill="hold">
                                          <p:stCondLst>
                                            <p:cond delay="0"/>
                                          </p:stCondLst>
                                        </p:cTn>
                                        <p:tgtEl>
                                          <p:spTgt spid="81"/>
                                        </p:tgtEl>
                                        <p:attrNameLst>
                                          <p:attrName>style.visibility</p:attrName>
                                        </p:attrNameLst>
                                      </p:cBhvr>
                                      <p:to>
                                        <p:strVal val="visible"/>
                                      </p:to>
                                    </p:set>
                                    <p:animEffect transition="in" filter="barn(inVertical)">
                                      <p:cBhvr>
                                        <p:cTn id="178" dur="500"/>
                                        <p:tgtEl>
                                          <p:spTgt spid="81"/>
                                        </p:tgtEl>
                                      </p:cBhvr>
                                    </p:animEffect>
                                  </p:childTnLst>
                                </p:cTn>
                              </p:par>
                              <p:par>
                                <p:cTn id="179" presetID="16" presetClass="entr" presetSubtype="21" fill="hold" grpId="0" nodeType="withEffect">
                                  <p:stCondLst>
                                    <p:cond delay="0"/>
                                  </p:stCondLst>
                                  <p:childTnLst>
                                    <p:set>
                                      <p:cBhvr>
                                        <p:cTn id="180" dur="1" fill="hold">
                                          <p:stCondLst>
                                            <p:cond delay="0"/>
                                          </p:stCondLst>
                                        </p:cTn>
                                        <p:tgtEl>
                                          <p:spTgt spid="82"/>
                                        </p:tgtEl>
                                        <p:attrNameLst>
                                          <p:attrName>style.visibility</p:attrName>
                                        </p:attrNameLst>
                                      </p:cBhvr>
                                      <p:to>
                                        <p:strVal val="visible"/>
                                      </p:to>
                                    </p:set>
                                    <p:animEffect transition="in" filter="barn(inVertical)">
                                      <p:cBhvr>
                                        <p:cTn id="181" dur="500"/>
                                        <p:tgtEl>
                                          <p:spTgt spid="82"/>
                                        </p:tgtEl>
                                      </p:cBhvr>
                                    </p:animEffect>
                                  </p:childTnLst>
                                </p:cTn>
                              </p:par>
                              <p:par>
                                <p:cTn id="182" presetID="16" presetClass="entr" presetSubtype="21" fill="hold" grpId="0" nodeType="withEffect">
                                  <p:stCondLst>
                                    <p:cond delay="0"/>
                                  </p:stCondLst>
                                  <p:childTnLst>
                                    <p:set>
                                      <p:cBhvr>
                                        <p:cTn id="183" dur="1" fill="hold">
                                          <p:stCondLst>
                                            <p:cond delay="0"/>
                                          </p:stCondLst>
                                        </p:cTn>
                                        <p:tgtEl>
                                          <p:spTgt spid="83"/>
                                        </p:tgtEl>
                                        <p:attrNameLst>
                                          <p:attrName>style.visibility</p:attrName>
                                        </p:attrNameLst>
                                      </p:cBhvr>
                                      <p:to>
                                        <p:strVal val="visible"/>
                                      </p:to>
                                    </p:set>
                                    <p:animEffect transition="in" filter="barn(inVertical)">
                                      <p:cBhvr>
                                        <p:cTn id="184" dur="500"/>
                                        <p:tgtEl>
                                          <p:spTgt spid="83"/>
                                        </p:tgtEl>
                                      </p:cBhvr>
                                    </p:animEffect>
                                  </p:childTnLst>
                                </p:cTn>
                              </p:par>
                              <p:par>
                                <p:cTn id="185" presetID="16" presetClass="entr" presetSubtype="21" fill="hold" grpId="0" nodeType="withEffect">
                                  <p:stCondLst>
                                    <p:cond delay="0"/>
                                  </p:stCondLst>
                                  <p:childTnLst>
                                    <p:set>
                                      <p:cBhvr>
                                        <p:cTn id="186" dur="1" fill="hold">
                                          <p:stCondLst>
                                            <p:cond delay="0"/>
                                          </p:stCondLst>
                                        </p:cTn>
                                        <p:tgtEl>
                                          <p:spTgt spid="84"/>
                                        </p:tgtEl>
                                        <p:attrNameLst>
                                          <p:attrName>style.visibility</p:attrName>
                                        </p:attrNameLst>
                                      </p:cBhvr>
                                      <p:to>
                                        <p:strVal val="visible"/>
                                      </p:to>
                                    </p:set>
                                    <p:animEffect transition="in" filter="barn(inVertical)">
                                      <p:cBhvr>
                                        <p:cTn id="187" dur="500"/>
                                        <p:tgtEl>
                                          <p:spTgt spid="84"/>
                                        </p:tgtEl>
                                      </p:cBhvr>
                                    </p:animEffect>
                                  </p:childTnLst>
                                </p:cTn>
                              </p:par>
                              <p:par>
                                <p:cTn id="188" presetID="16" presetClass="entr" presetSubtype="21" fill="hold" grpId="0" nodeType="withEffect">
                                  <p:stCondLst>
                                    <p:cond delay="0"/>
                                  </p:stCondLst>
                                  <p:childTnLst>
                                    <p:set>
                                      <p:cBhvr>
                                        <p:cTn id="189" dur="1" fill="hold">
                                          <p:stCondLst>
                                            <p:cond delay="0"/>
                                          </p:stCondLst>
                                        </p:cTn>
                                        <p:tgtEl>
                                          <p:spTgt spid="85"/>
                                        </p:tgtEl>
                                        <p:attrNameLst>
                                          <p:attrName>style.visibility</p:attrName>
                                        </p:attrNameLst>
                                      </p:cBhvr>
                                      <p:to>
                                        <p:strVal val="visible"/>
                                      </p:to>
                                    </p:set>
                                    <p:animEffect transition="in" filter="barn(inVertical)">
                                      <p:cBhvr>
                                        <p:cTn id="190" dur="500"/>
                                        <p:tgtEl>
                                          <p:spTgt spid="85"/>
                                        </p:tgtEl>
                                      </p:cBhvr>
                                    </p:animEffect>
                                  </p:childTnLst>
                                </p:cTn>
                              </p:par>
                              <p:par>
                                <p:cTn id="191" presetID="16" presetClass="entr" presetSubtype="21" fill="hold" grpId="0" nodeType="withEffect">
                                  <p:stCondLst>
                                    <p:cond delay="0"/>
                                  </p:stCondLst>
                                  <p:childTnLst>
                                    <p:set>
                                      <p:cBhvr>
                                        <p:cTn id="192" dur="1" fill="hold">
                                          <p:stCondLst>
                                            <p:cond delay="0"/>
                                          </p:stCondLst>
                                        </p:cTn>
                                        <p:tgtEl>
                                          <p:spTgt spid="86"/>
                                        </p:tgtEl>
                                        <p:attrNameLst>
                                          <p:attrName>style.visibility</p:attrName>
                                        </p:attrNameLst>
                                      </p:cBhvr>
                                      <p:to>
                                        <p:strVal val="visible"/>
                                      </p:to>
                                    </p:set>
                                    <p:animEffect transition="in" filter="barn(inVertical)">
                                      <p:cBhvr>
                                        <p:cTn id="193" dur="500"/>
                                        <p:tgtEl>
                                          <p:spTgt spid="86"/>
                                        </p:tgtEl>
                                      </p:cBhvr>
                                    </p:animEffect>
                                  </p:childTnLst>
                                </p:cTn>
                              </p:par>
                              <p:par>
                                <p:cTn id="194" presetID="16" presetClass="entr" presetSubtype="21" fill="hold" grpId="0" nodeType="withEffect">
                                  <p:stCondLst>
                                    <p:cond delay="0"/>
                                  </p:stCondLst>
                                  <p:childTnLst>
                                    <p:set>
                                      <p:cBhvr>
                                        <p:cTn id="195" dur="1" fill="hold">
                                          <p:stCondLst>
                                            <p:cond delay="0"/>
                                          </p:stCondLst>
                                        </p:cTn>
                                        <p:tgtEl>
                                          <p:spTgt spid="87"/>
                                        </p:tgtEl>
                                        <p:attrNameLst>
                                          <p:attrName>style.visibility</p:attrName>
                                        </p:attrNameLst>
                                      </p:cBhvr>
                                      <p:to>
                                        <p:strVal val="visible"/>
                                      </p:to>
                                    </p:set>
                                    <p:animEffect transition="in" filter="barn(inVertical)">
                                      <p:cBhvr>
                                        <p:cTn id="196"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9" grpId="0" animBg="1"/>
      <p:bldP spid="17" grpId="0" animBg="1"/>
      <p:bldP spid="18" grpId="0" animBg="1"/>
      <p:bldP spid="20" grpId="0" animBg="1"/>
      <p:bldP spid="21" grpId="0" animBg="1"/>
      <p:bldP spid="22" grpId="0" animBg="1"/>
      <p:bldP spid="23" grpId="0" animBg="1"/>
      <p:bldP spid="24" grpId="0" animBg="1"/>
      <p:bldP spid="26" grpId="0" animBg="1"/>
      <p:bldP spid="27" grpId="0" animBg="1"/>
      <p:bldP spid="28" grpId="0" animBg="1"/>
      <p:bldP spid="29" grpId="0" animBg="1"/>
      <p:bldP spid="31" grpId="0" animBg="1"/>
      <p:bldP spid="32" grpId="0" animBg="1"/>
      <p:bldP spid="33" grpId="0" animBg="1"/>
      <p:bldP spid="34" grpId="0"/>
      <p:bldP spid="35" grpId="0" animBg="1"/>
      <p:bldP spid="36" grpId="0" animBg="1"/>
      <p:bldP spid="2" grpId="0" animBg="1"/>
      <p:bldP spid="3" grpId="0"/>
      <p:bldP spid="37" grpId="0"/>
      <p:bldP spid="39" grpId="0" animBg="1"/>
      <p:bldP spid="40" grpId="0"/>
      <p:bldP spid="43" grpId="0" animBg="1"/>
      <p:bldP spid="44" grpId="0"/>
      <p:bldP spid="46" grpId="0"/>
      <p:bldP spid="79" grpId="0" animBg="1"/>
      <p:bldP spid="80" grpId="0"/>
      <p:bldP spid="81" grpId="0"/>
      <p:bldP spid="82" grpId="0"/>
      <p:bldP spid="83" grpId="0"/>
      <p:bldP spid="84" grpId="0"/>
      <p:bldP spid="85" grpId="0"/>
      <p:bldP spid="86" grpId="0"/>
      <p:bldP spid="87" grpId="0"/>
      <p:bldP spid="25" grpId="0"/>
      <p:bldP spid="25" grpId="1"/>
      <p:bldP spid="91" grpId="0"/>
      <p:bldP spid="91" grpId="1"/>
      <p:bldP spid="93" grpId="0"/>
      <p:bldP spid="93" grpId="1"/>
      <p:bldP spid="113" grpId="0" animBg="1"/>
      <p:bldP spid="4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a:extLst>
              <a:ext uri="{FF2B5EF4-FFF2-40B4-BE49-F238E27FC236}">
                <a16:creationId xmlns:a16="http://schemas.microsoft.com/office/drawing/2014/main" xmlns="" id="{F05E3CBB-BF93-47C0-AF44-FB3DB2982858}"/>
              </a:ext>
            </a:extLst>
          </p:cNvPr>
          <p:cNvSpPr txBox="1"/>
          <p:nvPr/>
        </p:nvSpPr>
        <p:spPr>
          <a:xfrm>
            <a:off x="1843146" y="104502"/>
            <a:ext cx="7872549"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Après l’échec des révolutions de 1848</a:t>
            </a:r>
          </a:p>
        </p:txBody>
      </p:sp>
      <p:sp>
        <p:nvSpPr>
          <p:cNvPr id="10" name="Rectangle : coins arrondis 9">
            <a:extLst>
              <a:ext uri="{FF2B5EF4-FFF2-40B4-BE49-F238E27FC236}">
                <a16:creationId xmlns:a16="http://schemas.microsoft.com/office/drawing/2014/main" xmlns="" id="{725BE044-34C2-4797-B92B-4FA03CB9DE2D}"/>
              </a:ext>
            </a:extLst>
          </p:cNvPr>
          <p:cNvSpPr/>
          <p:nvPr/>
        </p:nvSpPr>
        <p:spPr>
          <a:xfrm>
            <a:off x="7512441" y="3602986"/>
            <a:ext cx="2569029" cy="637636"/>
          </a:xfrm>
          <a:prstGeom prst="roundRect">
            <a:avLst/>
          </a:pr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sp>
        <p:nvSpPr>
          <p:cNvPr id="11" name="Rectangle : coins arrondis 10">
            <a:extLst>
              <a:ext uri="{FF2B5EF4-FFF2-40B4-BE49-F238E27FC236}">
                <a16:creationId xmlns:a16="http://schemas.microsoft.com/office/drawing/2014/main" xmlns="" id="{6018A6BF-D096-498F-9A64-081505B95340}"/>
              </a:ext>
            </a:extLst>
          </p:cNvPr>
          <p:cNvSpPr/>
          <p:nvPr/>
        </p:nvSpPr>
        <p:spPr>
          <a:xfrm>
            <a:off x="7586694" y="5710874"/>
            <a:ext cx="2569029" cy="637636"/>
          </a:xfrm>
          <a:prstGeom prst="roundRect">
            <a:avLst/>
          </a:prstGeom>
          <a:solidFill>
            <a:srgbClr val="9966FF"/>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Pape</a:t>
            </a:r>
          </a:p>
        </p:txBody>
      </p:sp>
      <p:sp>
        <p:nvSpPr>
          <p:cNvPr id="12" name="Rectangle : coins arrondis 11">
            <a:extLst>
              <a:ext uri="{FF2B5EF4-FFF2-40B4-BE49-F238E27FC236}">
                <a16:creationId xmlns:a16="http://schemas.microsoft.com/office/drawing/2014/main" xmlns="" id="{18AE512C-D87D-4DA7-AC0E-9D42627EC9E1}"/>
              </a:ext>
            </a:extLst>
          </p:cNvPr>
          <p:cNvSpPr/>
          <p:nvPr/>
        </p:nvSpPr>
        <p:spPr>
          <a:xfrm>
            <a:off x="3127764" y="3602986"/>
            <a:ext cx="2569029" cy="637636"/>
          </a:xfrm>
          <a:prstGeom prst="roundRect">
            <a:avLst/>
          </a:prstGeom>
          <a:solidFill>
            <a:schemeClr val="accent1">
              <a:lumMod val="75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II</a:t>
            </a:r>
            <a:r>
              <a:rPr kumimoji="0" lang="fr-FR" sz="2000" b="1" i="0" u="none" strike="noStrike" kern="1200" cap="none" spc="0" normalizeH="0" baseline="3000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e</a:t>
            </a: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 empire français</a:t>
            </a:r>
          </a:p>
        </p:txBody>
      </p:sp>
      <p:sp>
        <p:nvSpPr>
          <p:cNvPr id="8" name="Flèche : double flèche horizontale 7">
            <a:extLst>
              <a:ext uri="{FF2B5EF4-FFF2-40B4-BE49-F238E27FC236}">
                <a16:creationId xmlns:a16="http://schemas.microsoft.com/office/drawing/2014/main" xmlns="" id="{04B68068-E8FA-497A-8A38-100D3517F44F}"/>
              </a:ext>
            </a:extLst>
          </p:cNvPr>
          <p:cNvSpPr/>
          <p:nvPr/>
        </p:nvSpPr>
        <p:spPr>
          <a:xfrm>
            <a:off x="5959494" y="3634421"/>
            <a:ext cx="1290245" cy="574766"/>
          </a:xfrm>
          <a:prstGeom prst="leftRightArrow">
            <a:avLst/>
          </a:prstGeom>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Arc 8">
            <a:extLst>
              <a:ext uri="{FF2B5EF4-FFF2-40B4-BE49-F238E27FC236}">
                <a16:creationId xmlns:a16="http://schemas.microsoft.com/office/drawing/2014/main" xmlns="" id="{1C838122-2DCF-404E-88BF-F7B8609A14FC}"/>
              </a:ext>
            </a:extLst>
          </p:cNvPr>
          <p:cNvSpPr/>
          <p:nvPr/>
        </p:nvSpPr>
        <p:spPr>
          <a:xfrm rot="10331955">
            <a:off x="4307581" y="2187616"/>
            <a:ext cx="4594069" cy="4106012"/>
          </a:xfrm>
          <a:prstGeom prst="arc">
            <a:avLst>
              <a:gd name="adj1" fmla="val 15492682"/>
              <a:gd name="adj2" fmla="val 508431"/>
            </a:avLst>
          </a:prstGeom>
          <a:ln w="76200">
            <a:solidFill>
              <a:schemeClr val="accent1">
                <a:lumMod val="75000"/>
              </a:schemeClr>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ZoneTexte 12">
            <a:extLst>
              <a:ext uri="{FF2B5EF4-FFF2-40B4-BE49-F238E27FC236}">
                <a16:creationId xmlns:a16="http://schemas.microsoft.com/office/drawing/2014/main" xmlns="" id="{C84CC723-C641-420A-9207-F2E264639F04}"/>
              </a:ext>
            </a:extLst>
          </p:cNvPr>
          <p:cNvSpPr txBox="1"/>
          <p:nvPr/>
        </p:nvSpPr>
        <p:spPr>
          <a:xfrm>
            <a:off x="4752143" y="5134706"/>
            <a:ext cx="21597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4472C4">
                    <a:lumMod val="75000"/>
                  </a:srgbClr>
                </a:solidFill>
                <a:effectLst>
                  <a:outerShdw blurRad="38100" dist="38100" dir="2700000" algn="tl">
                    <a:srgbClr val="000000">
                      <a:alpha val="43137"/>
                    </a:srgbClr>
                  </a:outerShdw>
                </a:effectLst>
                <a:uLnTx/>
                <a:uFillTx/>
                <a:latin typeface="Calibri" panose="020F0502020204030204"/>
                <a:ea typeface="+mn-ea"/>
                <a:cs typeface="+mn-cs"/>
              </a:rPr>
              <a:t>Assure la protection</a:t>
            </a:r>
          </a:p>
        </p:txBody>
      </p:sp>
      <p:sp>
        <p:nvSpPr>
          <p:cNvPr id="14" name="Rectangle 13">
            <a:extLst>
              <a:ext uri="{FF2B5EF4-FFF2-40B4-BE49-F238E27FC236}">
                <a16:creationId xmlns:a16="http://schemas.microsoft.com/office/drawing/2014/main" xmlns="" id="{B73F4F15-EBF5-46FD-8D5D-38F4817BF034}"/>
              </a:ext>
            </a:extLst>
          </p:cNvPr>
          <p:cNvSpPr/>
          <p:nvPr/>
        </p:nvSpPr>
        <p:spPr>
          <a:xfrm>
            <a:off x="4774507" y="2947676"/>
            <a:ext cx="3608680" cy="58477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lumMod val="65000"/>
                  </a:prstClr>
                </a:solidFill>
                <a:effectLst>
                  <a:outerShdw blurRad="38100" dist="38100" dir="2700000" algn="tl">
                    <a:srgbClr val="000000">
                      <a:alpha val="43137"/>
                    </a:srgbClr>
                  </a:outerShdw>
                </a:effectLst>
                <a:uLnTx/>
                <a:uFillTx/>
                <a:latin typeface="Arial" panose="020B0604020202020204" pitchFamily="34" charset="0"/>
                <a:ea typeface="+mn-ea"/>
                <a:cs typeface="+mn-cs"/>
              </a:rPr>
              <a:t>Alliance Offensive et Défensive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prstClr val="white">
                    <a:lumMod val="65000"/>
                  </a:prstClr>
                </a:solidFill>
                <a:effectLst>
                  <a:outerShdw blurRad="38100" dist="38100" dir="2700000" algn="tl">
                    <a:srgbClr val="000000">
                      <a:alpha val="43137"/>
                    </a:srgbClr>
                  </a:outerShdw>
                </a:effectLst>
                <a:uLnTx/>
                <a:uFillTx/>
                <a:latin typeface="Arial" panose="020B0604020202020204" pitchFamily="34" charset="0"/>
                <a:ea typeface="+mn-ea"/>
                <a:cs typeface="+mn-cs"/>
              </a:rPr>
              <a:t>(accords de Plombières)</a:t>
            </a:r>
            <a:endParaRPr kumimoji="0" lang="fr-FR" sz="1400" b="1" i="1" u="none" strike="noStrike" kern="1200" cap="none" spc="0" normalizeH="0" baseline="0" noProof="0" dirty="0">
              <a:ln>
                <a:noFill/>
              </a:ln>
              <a:solidFill>
                <a:prstClr val="white">
                  <a:lumMod val="65000"/>
                </a:prstClr>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xmlns="" id="{DD83A012-7C5F-4804-A503-F4E455A1CB7D}"/>
              </a:ext>
            </a:extLst>
          </p:cNvPr>
          <p:cNvSpPr/>
          <p:nvPr/>
        </p:nvSpPr>
        <p:spPr>
          <a:xfrm>
            <a:off x="6255803" y="4121942"/>
            <a:ext cx="697627"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lumMod val="65000"/>
                  </a:prstClr>
                </a:solidFill>
                <a:effectLst>
                  <a:outerShdw blurRad="38100" dist="38100" dir="2700000" algn="tl">
                    <a:srgbClr val="000000">
                      <a:alpha val="43137"/>
                    </a:srgbClr>
                  </a:outerShdw>
                </a:effectLst>
                <a:uLnTx/>
                <a:uFillTx/>
                <a:latin typeface="Arial" panose="020B0604020202020204" pitchFamily="34" charset="0"/>
                <a:ea typeface="+mn-ea"/>
                <a:cs typeface="+mn-cs"/>
              </a:rPr>
              <a:t>1858</a:t>
            </a:r>
            <a:endParaRPr kumimoji="0" lang="fr-FR" sz="1800" b="1" i="0" u="none" strike="noStrike" kern="1200" cap="none" spc="0" normalizeH="0" baseline="0" noProof="0" dirty="0">
              <a:ln>
                <a:noFill/>
              </a:ln>
              <a:solidFill>
                <a:prstClr val="white">
                  <a:lumMod val="65000"/>
                </a:prstClr>
              </a:solidFill>
              <a:effectLst>
                <a:outerShdw blurRad="38100" dist="38100" dir="2700000" algn="tl">
                  <a:srgbClr val="000000">
                    <a:alpha val="43137"/>
                  </a:srgbClr>
                </a:outerShdw>
              </a:effectLst>
              <a:uLnTx/>
              <a:uFillTx/>
              <a:latin typeface="Calibri" panose="020F0502020204030204"/>
              <a:ea typeface="+mn-ea"/>
              <a:cs typeface="+mn-cs"/>
            </a:endParaRPr>
          </a:p>
        </p:txBody>
      </p:sp>
      <p:pic>
        <p:nvPicPr>
          <p:cNvPr id="16" name="Image 15">
            <a:extLst>
              <a:ext uri="{FF2B5EF4-FFF2-40B4-BE49-F238E27FC236}">
                <a16:creationId xmlns:a16="http://schemas.microsoft.com/office/drawing/2014/main" xmlns="" id="{685D7638-6847-406C-B133-6AB52DB438E7}"/>
              </a:ext>
            </a:extLst>
          </p:cNvPr>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9863102" y="2512960"/>
            <a:ext cx="774666" cy="852133"/>
          </a:xfrm>
          <a:prstGeom prst="rect">
            <a:avLst/>
          </a:prstGeom>
        </p:spPr>
      </p:pic>
      <p:pic>
        <p:nvPicPr>
          <p:cNvPr id="4" name="Picture 10" descr="RÃ©sultat de recherche d'images pour &quot;victor emmanuel II&quot;">
            <a:extLst>
              <a:ext uri="{FF2B5EF4-FFF2-40B4-BE49-F238E27FC236}">
                <a16:creationId xmlns:a16="http://schemas.microsoft.com/office/drawing/2014/main" xmlns="" id="{E689952D-710D-4D16-919C-53D6D7C33305}"/>
              </a:ext>
            </a:extLst>
          </p:cNvPr>
          <p:cNvPicPr>
            <a:picLocks noChangeAspect="1" noChangeArrowheads="1"/>
          </p:cNvPicPr>
          <p:nvPr/>
        </p:nvPicPr>
        <p:blipFill rotWithShape="1">
          <a:blip r:embed="rId3" cstate="print">
            <a:extLst>
              <a:ext uri="{BEBA8EAE-BF5A-486C-A8C5-ECC9F3942E4B}">
                <a14:imgProps xmlns:a14="http://schemas.microsoft.com/office/drawing/2010/main" xmlns="">
                  <a14:imgLayer r:embed="rId4">
                    <a14:imgEffect>
                      <a14:backgroundRemoval t="1875" b="97917" l="1554" r="99859">
                        <a14:foregroundMark x1="40254" y1="17708" x2="40254" y2="17708"/>
                        <a14:foregroundMark x1="62712" y1="26250" x2="62712" y2="26250"/>
                        <a14:foregroundMark x1="81497" y1="72396" x2="81497" y2="72396"/>
                        <a14:backgroundMark x1="33757" y1="29792" x2="33757" y2="29792"/>
                        <a14:backgroundMark x1="67514" y1="30208" x2="67514" y2="30208"/>
                        <a14:backgroundMark x1="67090" y1="21354" x2="67090" y2="21354"/>
                        <a14:backgroundMark x1="63701" y1="23854" x2="63701" y2="23854"/>
                        <a14:backgroundMark x1="61158" y1="24688" x2="61158" y2="24688"/>
                        <a14:backgroundMark x1="62147" y1="29063" x2="62147" y2="29063"/>
                        <a14:backgroundMark x1="42514" y1="27083" x2="42514" y2="27083"/>
                        <a14:backgroundMark x1="91243" y1="37500" x2="91243" y2="37500"/>
                        <a14:backgroundMark x1="92373" y1="23750" x2="92373" y2="23750"/>
                        <a14:backgroundMark x1="94915" y1="42083" x2="94915" y2="42083"/>
                        <a14:backgroundMark x1="96045" y1="53646" x2="96045" y2="53646"/>
                        <a14:backgroundMark x1="95621" y1="65938" x2="95621" y2="65938"/>
                        <a14:backgroundMark x1="73023" y1="62083" x2="73023" y2="62083"/>
                        <a14:backgroundMark x1="76412" y1="59479" x2="76412" y2="59479"/>
                        <a14:backgroundMark x1="74153" y1="52917" x2="74153" y2="52917"/>
                        <a14:backgroundMark x1="34181" y1="67188" x2="34181" y2="67188"/>
                        <a14:backgroundMark x1="29802" y1="67813" x2="29802" y2="67813"/>
                        <a14:backgroundMark x1="32062" y1="66667" x2="32062" y2="66667"/>
                        <a14:backgroundMark x1="32768" y1="61771" x2="32768" y2="61771"/>
                        <a14:backgroundMark x1="28955" y1="71458" x2="28955" y2="71458"/>
                        <a14:backgroundMark x1="22175" y1="91979" x2="22175" y2="91979"/>
                        <a14:backgroundMark x1="12288" y1="88438" x2="12288" y2="88438"/>
                        <a14:backgroundMark x1="31921" y1="85729" x2="31921" y2="85729"/>
                        <a14:backgroundMark x1="66102" y1="12812" x2="66102" y2="12812"/>
                        <a14:backgroundMark x1="69350" y1="18542" x2="69350" y2="18542"/>
                        <a14:backgroundMark x1="75000" y1="28333" x2="75000" y2="28333"/>
                        <a14:backgroundMark x1="77401" y1="80104" x2="77401" y2="80104"/>
                        <a14:backgroundMark x1="77684" y1="82917" x2="77684" y2="82917"/>
                        <a14:backgroundMark x1="62853" y1="26875" x2="62853" y2="26875"/>
                      </a14:backgroundRemoval>
                    </a14:imgEffect>
                  </a14:imgLayer>
                </a14:imgProps>
              </a:ext>
              <a:ext uri="{28A0092B-C50C-407E-A947-70E740481C1C}">
                <a14:useLocalDpi xmlns:a14="http://schemas.microsoft.com/office/drawing/2010/main" xmlns="" val="0"/>
              </a:ext>
            </a:extLst>
          </a:blip>
          <a:srcRect b="23477"/>
          <a:stretch/>
        </p:blipFill>
        <p:spPr bwMode="auto">
          <a:xfrm>
            <a:off x="9715695" y="2131655"/>
            <a:ext cx="2236726" cy="2320806"/>
          </a:xfrm>
          <a:prstGeom prst="rect">
            <a:avLst/>
          </a:prstGeom>
          <a:noFill/>
          <a:extLst>
            <a:ext uri="{909E8E84-426E-40DD-AFC4-6F175D3DCCD1}">
              <a14:hiddenFill xmlns:a14="http://schemas.microsoft.com/office/drawing/2010/main" xmlns="">
                <a:solidFill>
                  <a:srgbClr val="FFFFFF"/>
                </a:solidFill>
              </a14:hiddenFill>
            </a:ext>
          </a:extLst>
        </p:spPr>
      </p:pic>
      <p:pic>
        <p:nvPicPr>
          <p:cNvPr id="2054" name="Picture 6" descr="RÃ©sultat de recherche d'images pour &quot;aigle des habsbourg&quot;">
            <a:extLst>
              <a:ext uri="{FF2B5EF4-FFF2-40B4-BE49-F238E27FC236}">
                <a16:creationId xmlns:a16="http://schemas.microsoft.com/office/drawing/2014/main" xmlns="" id="{5743EE15-4FA4-4195-8DDE-68ADA17857FA}"/>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9526548" y="38037"/>
            <a:ext cx="1109843" cy="1394162"/>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 coins arrondis 5">
            <a:extLst>
              <a:ext uri="{FF2B5EF4-FFF2-40B4-BE49-F238E27FC236}">
                <a16:creationId xmlns:a16="http://schemas.microsoft.com/office/drawing/2014/main" xmlns="" id="{D3361F6D-95A6-43B5-8AFD-9D871EE22044}"/>
              </a:ext>
            </a:extLst>
          </p:cNvPr>
          <p:cNvSpPr/>
          <p:nvPr/>
        </p:nvSpPr>
        <p:spPr>
          <a:xfrm>
            <a:off x="7386245" y="1394162"/>
            <a:ext cx="2569029" cy="423421"/>
          </a:xfrm>
          <a:prstGeom prst="round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pic>
        <p:nvPicPr>
          <p:cNvPr id="2050" name="Picture 2" descr="RÃ©sultat de recherche d'images pour &quot;franÃ§ois joseph Ier&quot;">
            <a:extLst>
              <a:ext uri="{FF2B5EF4-FFF2-40B4-BE49-F238E27FC236}">
                <a16:creationId xmlns:a16="http://schemas.microsoft.com/office/drawing/2014/main" xmlns="" id="{4F1ECBD5-07C7-4DC0-ADC0-8AA1B53B3730}"/>
              </a:ext>
            </a:extLst>
          </p:cNvPr>
          <p:cNvPicPr>
            <a:picLocks noChangeAspect="1" noChangeArrowheads="1"/>
          </p:cNvPicPr>
          <p:nvPr/>
        </p:nvPicPr>
        <p:blipFill>
          <a:blip r:embed="rId6">
            <a:extLst>
              <a:ext uri="{BEBA8EAE-BF5A-486C-A8C5-ECC9F3942E4B}">
                <a14:imgProps xmlns:a14="http://schemas.microsoft.com/office/drawing/2010/main" xmlns="">
                  <a14:imgLayer r:embed="rId7">
                    <a14:imgEffect>
                      <a14:backgroundRemoval t="6957" b="100000" l="0" r="98000">
                        <a14:backgroundMark x1="65111" y1="39826" x2="65111" y2="39826"/>
                        <a14:backgroundMark x1="64222" y1="42957" x2="64222" y2="42957"/>
                      </a14:backgroundRemoval>
                    </a14:imgEffect>
                  </a14:imgLayer>
                </a14:imgProps>
              </a:ext>
              <a:ext uri="{28A0092B-C50C-407E-A947-70E740481C1C}">
                <a14:useLocalDpi xmlns:a14="http://schemas.microsoft.com/office/drawing/2010/main" xmlns="" val="0"/>
              </a:ext>
            </a:extLst>
          </a:blip>
          <a:srcRect/>
          <a:stretch>
            <a:fillRect/>
          </a:stretch>
        </p:blipFill>
        <p:spPr bwMode="auto">
          <a:xfrm>
            <a:off x="9955274" y="-236401"/>
            <a:ext cx="1927170" cy="2462496"/>
          </a:xfrm>
          <a:prstGeom prst="rect">
            <a:avLst/>
          </a:prstGeom>
          <a:noFill/>
          <a:extLst>
            <a:ext uri="{909E8E84-426E-40DD-AFC4-6F175D3DCCD1}">
              <a14:hiddenFill xmlns:a14="http://schemas.microsoft.com/office/drawing/2010/main" xmlns="">
                <a:solidFill>
                  <a:srgbClr val="FFFFFF"/>
                </a:solidFill>
              </a14:hiddenFill>
            </a:ext>
          </a:extLst>
        </p:spPr>
      </p:pic>
      <p:pic>
        <p:nvPicPr>
          <p:cNvPr id="2056" name="Picture 8" descr="RÃ©sultat de recherche d'images pour &quot;symbole saint pierre&quot;">
            <a:extLst>
              <a:ext uri="{FF2B5EF4-FFF2-40B4-BE49-F238E27FC236}">
                <a16:creationId xmlns:a16="http://schemas.microsoft.com/office/drawing/2014/main" xmlns="" id="{23FB304A-79E3-4360-B28B-5474CBFEEDD8}"/>
              </a:ext>
            </a:extLst>
          </p:cNvPr>
          <p:cNvPicPr>
            <a:picLocks noChangeAspect="1" noChangeArrowheads="1"/>
          </p:cNvPicPr>
          <p:nvPr/>
        </p:nvPicPr>
        <p:blipFill>
          <a:blip r:embed="rId8">
            <a:extLst>
              <a:ext uri="{28A0092B-C50C-407E-A947-70E740481C1C}">
                <a14:useLocalDpi xmlns:a14="http://schemas.microsoft.com/office/drawing/2010/main" xmlns="" val="0"/>
              </a:ext>
            </a:extLst>
          </a:blip>
          <a:srcRect/>
          <a:stretch>
            <a:fillRect/>
          </a:stretch>
        </p:blipFill>
        <p:spPr bwMode="auto">
          <a:xfrm>
            <a:off x="9833869" y="4630907"/>
            <a:ext cx="1089551" cy="1194683"/>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8" descr="Fichier:Popepiusix.jpg">
            <a:extLst>
              <a:ext uri="{FF2B5EF4-FFF2-40B4-BE49-F238E27FC236}">
                <a16:creationId xmlns:a16="http://schemas.microsoft.com/office/drawing/2014/main" xmlns="" id="{CA82DE41-40DD-471F-A0B7-EE523AFC33E9}"/>
              </a:ext>
            </a:extLst>
          </p:cNvPr>
          <p:cNvPicPr>
            <a:picLocks noChangeAspect="1" noChangeArrowheads="1"/>
          </p:cNvPicPr>
          <p:nvPr/>
        </p:nvPicPr>
        <p:blipFill rotWithShape="1">
          <a:blip r:embed="rId9">
            <a:extLst>
              <a:ext uri="{BEBA8EAE-BF5A-486C-A8C5-ECC9F3942E4B}">
                <a14:imgProps xmlns:a14="http://schemas.microsoft.com/office/drawing/2010/main" xmlns="">
                  <a14:imgLayer r:embed="rId10">
                    <a14:imgEffect>
                      <a14:backgroundRemoval t="2667" b="90000" l="2103" r="100000">
                        <a14:foregroundMark x1="60981" y1="16500" x2="60981" y2="16500"/>
                        <a14:foregroundMark x1="61682" y1="13000" x2="61682" y2="13000"/>
                        <a14:foregroundMark x1="61916" y1="16000" x2="61916" y2="16000"/>
                        <a14:foregroundMark x1="62150" y1="17833" x2="62150" y2="17833"/>
                        <a14:foregroundMark x1="62617" y1="15000" x2="62617" y2="15000"/>
                        <a14:foregroundMark x1="59112" y1="9833" x2="59112" y2="9833"/>
                        <a14:foregroundMark x1="60514" y1="11167" x2="60514" y2="11167"/>
                        <a14:foregroundMark x1="75234" y1="38667" x2="75234" y2="38667"/>
                        <a14:foregroundMark x1="63318" y1="32000" x2="63318" y2="32000"/>
                        <a14:foregroundMark x1="62617" y1="30500" x2="62617" y2="30500"/>
                        <a14:foregroundMark x1="65187" y1="31500" x2="65187" y2="31500"/>
                        <a14:foregroundMark x1="23598" y1="34833" x2="23598" y2="34833"/>
                        <a14:foregroundMark x1="11682" y1="40333" x2="11682" y2="40333"/>
                        <a14:foregroundMark x1="7710" y1="45333" x2="7710" y2="45333"/>
                        <a14:foregroundMark x1="6776" y1="47833" x2="6776" y2="47833"/>
                        <a14:foregroundMark x1="11682" y1="58000" x2="12383" y2="58000"/>
                        <a14:foregroundMark x1="12617" y1="54500" x2="12617" y2="54500"/>
                        <a14:foregroundMark x1="22897" y1="57833" x2="22897" y2="57833"/>
                        <a14:foregroundMark x1="32009" y1="67000" x2="32009" y2="67000"/>
                        <a14:foregroundMark x1="79673" y1="72333" x2="79673" y2="72333"/>
                        <a14:foregroundMark x1="49766" y1="76667" x2="49766" y2="76667"/>
                        <a14:foregroundMark x1="37150" y1="76667" x2="37150" y2="76667"/>
                        <a14:foregroundMark x1="28271" y1="77667" x2="28271" y2="77667"/>
                        <a14:foregroundMark x1="23598" y1="75500" x2="23598" y2="75500"/>
                        <a14:foregroundMark x1="22897" y1="78333" x2="22897" y2="78333"/>
                        <a14:foregroundMark x1="43224" y1="79167" x2="43224" y2="79167"/>
                        <a14:foregroundMark x1="51869" y1="80833" x2="51869" y2="80833"/>
                        <a14:foregroundMark x1="48598" y1="81667" x2="48598" y2="81667"/>
                        <a14:foregroundMark x1="38318" y1="82500" x2="38318" y2="82500"/>
                        <a14:foregroundMark x1="28271" y1="81500" x2="28271" y2="81500"/>
                        <a14:foregroundMark x1="22897" y1="83167" x2="22897" y2="83167"/>
                        <a14:foregroundMark x1="80140" y1="84833" x2="80140" y2="84833"/>
                        <a14:foregroundMark x1="80140" y1="80333" x2="80140" y2="80333"/>
                        <a14:foregroundMark x1="79907" y1="76167" x2="79907" y2="76167"/>
                        <a14:foregroundMark x1="89252" y1="53333" x2="89252" y2="53333"/>
                        <a14:foregroundMark x1="88318" y1="48833" x2="88318" y2="48833"/>
                        <a14:foregroundMark x1="89019" y1="51333" x2="89019" y2="51333"/>
                        <a14:foregroundMark x1="88551" y1="56000" x2="88551" y2="56000"/>
                        <a14:foregroundMark x1="88084" y1="60333" x2="88084" y2="60333"/>
                        <a14:foregroundMark x1="84579" y1="66167" x2="84579" y2="66167"/>
                        <a14:foregroundMark x1="82243" y1="67333" x2="82243" y2="67333"/>
                        <a14:foregroundMark x1="86449" y1="63667" x2="86449" y2="63667"/>
                        <a14:foregroundMark x1="88084" y1="61833" x2="88084" y2="61833"/>
                        <a14:foregroundMark x1="89252" y1="58833" x2="89252" y2="58833"/>
                        <a14:foregroundMark x1="89953" y1="56500" x2="89953" y2="56500"/>
                        <a14:foregroundMark x1="89953" y1="55333" x2="89953" y2="55333"/>
                        <a14:foregroundMark x1="38318" y1="85833" x2="38318" y2="85833"/>
                        <a14:foregroundMark x1="27570" y1="88833" x2="27570" y2="88833"/>
                        <a14:foregroundMark x1="60981" y1="12000" x2="60981" y2="12000"/>
                        <a14:foregroundMark x1="88785" y1="57667" x2="88785" y2="57667"/>
                        <a14:foregroundMark x1="89252" y1="57667" x2="89252" y2="57667"/>
                      </a14:backgroundRemoval>
                    </a14:imgEffect>
                  </a14:imgLayer>
                </a14:imgProps>
              </a:ext>
              <a:ext uri="{28A0092B-C50C-407E-A947-70E740481C1C}">
                <a14:useLocalDpi xmlns:a14="http://schemas.microsoft.com/office/drawing/2010/main" xmlns="" val="0"/>
              </a:ext>
            </a:extLst>
          </a:blip>
          <a:srcRect b="16021"/>
          <a:stretch/>
        </p:blipFill>
        <p:spPr bwMode="auto">
          <a:xfrm>
            <a:off x="10155723" y="4543124"/>
            <a:ext cx="1966300" cy="2314876"/>
          </a:xfrm>
          <a:prstGeom prst="rect">
            <a:avLst/>
          </a:prstGeom>
          <a:noFill/>
          <a:extLst>
            <a:ext uri="{909E8E84-426E-40DD-AFC4-6F175D3DCCD1}">
              <a14:hiddenFill xmlns:a14="http://schemas.microsoft.com/office/drawing/2010/main" xmlns="">
                <a:solidFill>
                  <a:srgbClr val="FFFFFF"/>
                </a:solidFill>
              </a14:hiddenFill>
            </a:ext>
          </a:extLst>
        </p:spPr>
      </p:pic>
      <p:pic>
        <p:nvPicPr>
          <p:cNvPr id="2058" name="Picture 10" descr="RÃ©sultat de recherche d'images pour &quot;symbole IIe empire franÃ§ais&quot;">
            <a:extLst>
              <a:ext uri="{FF2B5EF4-FFF2-40B4-BE49-F238E27FC236}">
                <a16:creationId xmlns:a16="http://schemas.microsoft.com/office/drawing/2014/main" xmlns="" id="{AFF1BEA1-C237-4149-8684-776B95BA14B7}"/>
              </a:ext>
            </a:extLst>
          </p:cNvPr>
          <p:cNvPicPr>
            <a:picLocks noChangeAspect="1" noChangeArrowheads="1"/>
          </p:cNvPicPr>
          <p:nvPr/>
        </p:nvPicPr>
        <p:blipFill>
          <a:blip r:embed="rId11">
            <a:extLst>
              <a:ext uri="{28A0092B-C50C-407E-A947-70E740481C1C}">
                <a14:useLocalDpi xmlns:a14="http://schemas.microsoft.com/office/drawing/2010/main" xmlns="" val="0"/>
              </a:ext>
            </a:extLst>
          </a:blip>
          <a:srcRect/>
          <a:stretch>
            <a:fillRect/>
          </a:stretch>
        </p:blipFill>
        <p:spPr bwMode="auto">
          <a:xfrm>
            <a:off x="628793" y="3059947"/>
            <a:ext cx="1409729" cy="1723714"/>
          </a:xfrm>
          <a:prstGeom prst="rect">
            <a:avLst/>
          </a:prstGeom>
          <a:noFill/>
          <a:extLst>
            <a:ext uri="{909E8E84-426E-40DD-AFC4-6F175D3DCCD1}">
              <a14:hiddenFill xmlns:a14="http://schemas.microsoft.com/office/drawing/2010/main" xmlns="">
                <a:solidFill>
                  <a:srgbClr val="FFFFFF"/>
                </a:solidFill>
              </a14:hiddenFill>
            </a:ext>
          </a:extLst>
        </p:spPr>
      </p:pic>
      <p:pic>
        <p:nvPicPr>
          <p:cNvPr id="2052" name="Picture 4" descr="RÃ©sultat de recherche d'images pour &quot;napolÃ©on III&quot;">
            <a:extLst>
              <a:ext uri="{FF2B5EF4-FFF2-40B4-BE49-F238E27FC236}">
                <a16:creationId xmlns:a16="http://schemas.microsoft.com/office/drawing/2014/main" xmlns="" id="{842AC720-CB4E-44D6-A3E1-F86BE9290301}"/>
              </a:ext>
            </a:extLst>
          </p:cNvPr>
          <p:cNvPicPr>
            <a:picLocks noChangeAspect="1" noChangeArrowheads="1"/>
          </p:cNvPicPr>
          <p:nvPr/>
        </p:nvPicPr>
        <p:blipFill rotWithShape="1">
          <a:blip r:embed="rId12">
            <a:extLst>
              <a:ext uri="{BEBA8EAE-BF5A-486C-A8C5-ECC9F3942E4B}">
                <a14:imgProps xmlns:a14="http://schemas.microsoft.com/office/drawing/2010/main" xmlns="">
                  <a14:imgLayer r:embed="rId13">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513805" y="3313856"/>
            <a:ext cx="3563514" cy="354414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407319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repeatCount="indefinite" fill="hold" grpId="0" nodeType="clickEffect">
                                  <p:stCondLst>
                                    <p:cond delay="0"/>
                                  </p:stCondLst>
                                  <p:childTnLst>
                                    <p:animEffect transition="out" filter="fade">
                                      <p:cBhvr>
                                        <p:cTn id="6" dur="500" tmFilter="0, 0; .2, .5; .8, .5; 1, 0"/>
                                        <p:tgtEl>
                                          <p:spTgt spid="10"/>
                                        </p:tgtEl>
                                      </p:cBhvr>
                                    </p:animEffect>
                                    <p:animScale>
                                      <p:cBhvr>
                                        <p:cTn id="7" dur="250" autoRev="1" fill="hold"/>
                                        <p:tgtEl>
                                          <p:spTgt spid="10"/>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52"/>
                                        </p:tgtEl>
                                        <p:attrNameLst>
                                          <p:attrName>style.visibility</p:attrName>
                                        </p:attrNameLst>
                                      </p:cBhvr>
                                      <p:to>
                                        <p:strVal val="visible"/>
                                      </p:to>
                                    </p:set>
                                    <p:animEffect transition="in" filter="barn(inVertical)">
                                      <p:cBhvr>
                                        <p:cTn id="12" dur="500"/>
                                        <p:tgtEl>
                                          <p:spTgt spid="2052"/>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par>
                                <p:cTn id="16" presetID="16" presetClass="entr" presetSubtype="21" fill="hold" nodeType="withEffect">
                                  <p:stCondLst>
                                    <p:cond delay="0"/>
                                  </p:stCondLst>
                                  <p:childTnLst>
                                    <p:set>
                                      <p:cBhvr>
                                        <p:cTn id="17" dur="1" fill="hold">
                                          <p:stCondLst>
                                            <p:cond delay="0"/>
                                          </p:stCondLst>
                                        </p:cTn>
                                        <p:tgtEl>
                                          <p:spTgt spid="2058"/>
                                        </p:tgtEl>
                                        <p:attrNameLst>
                                          <p:attrName>style.visibility</p:attrName>
                                        </p:attrNameLst>
                                      </p:cBhvr>
                                      <p:to>
                                        <p:strVal val="visible"/>
                                      </p:to>
                                    </p:set>
                                    <p:animEffect transition="in" filter="barn(inVertical)">
                                      <p:cBhvr>
                                        <p:cTn id="18" dur="500"/>
                                        <p:tgtEl>
                                          <p:spTgt spid="205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arn(inVertical)">
                                      <p:cBhvr>
                                        <p:cTn id="34" dur="500"/>
                                        <p:tgtEl>
                                          <p:spTgt spid="9"/>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barn(inVertical)">
                                      <p:cBhvr>
                                        <p:cTn id="3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8" grpId="0" animBg="1"/>
      <p:bldP spid="9" grpId="0" animBg="1"/>
      <p:bldP spid="13" grpId="0"/>
      <p:bldP spid="14" grpId="0"/>
      <p:bldP spid="1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ZoneTexte 6">
            <a:extLst>
              <a:ext uri="{FF2B5EF4-FFF2-40B4-BE49-F238E27FC236}">
                <a16:creationId xmlns:a16="http://schemas.microsoft.com/office/drawing/2014/main" xmlns="" id="{1AFE0B2E-601F-4B97-B143-192480C7BBA5}"/>
              </a:ext>
            </a:extLst>
          </p:cNvPr>
          <p:cNvSpPr txBox="1"/>
          <p:nvPr/>
        </p:nvSpPr>
        <p:spPr>
          <a:xfrm>
            <a:off x="219960" y="172535"/>
            <a:ext cx="10179174" cy="646331"/>
          </a:xfrm>
          <a:prstGeom prst="rect">
            <a:avLst/>
          </a:pr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r>
              <a:rPr lang="fr-FR" sz="3600" b="1" dirty="0">
                <a:solidFill>
                  <a:srgbClr val="C00000"/>
                </a:solidFill>
                <a:effectLst>
                  <a:outerShdw blurRad="38100" dist="38100" dir="2700000" algn="tl">
                    <a:srgbClr val="000000">
                      <a:alpha val="43137"/>
                    </a:srgbClr>
                  </a:outerShdw>
                </a:effectLst>
              </a:rPr>
              <a:t>Les nationalismes dans les programmes de lycée</a:t>
            </a:r>
          </a:p>
        </p:txBody>
      </p:sp>
      <p:sp>
        <p:nvSpPr>
          <p:cNvPr id="10" name="Titre 1">
            <a:extLst>
              <a:ext uri="{FF2B5EF4-FFF2-40B4-BE49-F238E27FC236}">
                <a16:creationId xmlns:a16="http://schemas.microsoft.com/office/drawing/2014/main" xmlns="" id="{52B1AB96-ADD3-4DE9-BE4B-0E9069108CCC}"/>
              </a:ext>
            </a:extLst>
          </p:cNvPr>
          <p:cNvSpPr txBox="1">
            <a:spLocks/>
          </p:cNvSpPr>
          <p:nvPr/>
        </p:nvSpPr>
        <p:spPr>
          <a:xfrm>
            <a:off x="245127" y="2077558"/>
            <a:ext cx="11701745" cy="39178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r-FR" sz="4800" b="1" dirty="0">
                <a:effectLst>
                  <a:outerShdw blurRad="38100" dist="38100" dir="2700000" algn="tl">
                    <a:srgbClr val="000000">
                      <a:alpha val="43137"/>
                    </a:srgbClr>
                  </a:outerShdw>
                </a:effectLst>
              </a:rPr>
              <a:t>Libellé du programme de la classe de première </a:t>
            </a:r>
            <a:r>
              <a:rPr lang="fr-FR" sz="6000" b="1" dirty="0">
                <a:effectLst>
                  <a:outerShdw blurRad="38100" dist="38100" dir="2700000" algn="tl">
                    <a:srgbClr val="000000">
                      <a:alpha val="43137"/>
                    </a:srgbClr>
                  </a:outerShdw>
                </a:effectLst>
              </a:rPr>
              <a:t>:</a:t>
            </a:r>
          </a:p>
          <a:p>
            <a:pPr algn="ctr"/>
            <a:r>
              <a:rPr lang="fr-FR" sz="6000" b="1" dirty="0">
                <a:effectLst>
                  <a:outerShdw blurRad="38100" dist="38100" dir="2700000" algn="tl">
                    <a:srgbClr val="000000">
                      <a:alpha val="43137"/>
                    </a:srgbClr>
                  </a:outerShdw>
                </a:effectLst>
              </a:rPr>
              <a:t> </a:t>
            </a:r>
            <a:r>
              <a:rPr lang="fr-FR" sz="6000" b="1" dirty="0">
                <a:solidFill>
                  <a:srgbClr val="C00000"/>
                </a:solidFill>
                <a:effectLst>
                  <a:outerShdw blurRad="38100" dist="38100" dir="2700000" algn="tl">
                    <a:srgbClr val="000000">
                      <a:alpha val="43137"/>
                    </a:srgbClr>
                  </a:outerShdw>
                </a:effectLst>
              </a:rPr>
              <a:t>« Nations, empires, nationalités        (de 1789 aux lendemains de la Première Guerre mondiale) » </a:t>
            </a:r>
          </a:p>
        </p:txBody>
      </p:sp>
      <p:sp>
        <p:nvSpPr>
          <p:cNvPr id="11" name="Ellipse 10">
            <a:extLst>
              <a:ext uri="{FF2B5EF4-FFF2-40B4-BE49-F238E27FC236}">
                <a16:creationId xmlns:a16="http://schemas.microsoft.com/office/drawing/2014/main" xmlns="" id="{30E44E39-9E89-4E70-871E-E02CC367F0A3}"/>
              </a:ext>
            </a:extLst>
          </p:cNvPr>
          <p:cNvSpPr/>
          <p:nvPr/>
        </p:nvSpPr>
        <p:spPr>
          <a:xfrm>
            <a:off x="5154272" y="1156517"/>
            <a:ext cx="1160264" cy="992038"/>
          </a:xfrm>
          <a:prstGeom prst="ellipse">
            <a:avLst/>
          </a:prstGeom>
          <a:solidFill>
            <a:srgbClr val="7030A0"/>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fr-FR" sz="4000" b="1" spc="50" dirty="0">
                <a:ln w="0"/>
                <a:solidFill>
                  <a:schemeClr val="bg2"/>
                </a:solidFill>
                <a:effectLst>
                  <a:innerShdw blurRad="63500" dist="50800" dir="13500000">
                    <a:srgbClr val="000000">
                      <a:alpha val="50000"/>
                    </a:srgbClr>
                  </a:innerShdw>
                </a:effectLst>
              </a:rPr>
              <a:t>1</a:t>
            </a:r>
            <a:r>
              <a:rPr lang="fr-FR" sz="4000" b="1" spc="50" baseline="30000" dirty="0">
                <a:ln w="0"/>
                <a:solidFill>
                  <a:schemeClr val="bg2"/>
                </a:solidFill>
                <a:effectLst>
                  <a:innerShdw blurRad="63500" dist="50800" dir="13500000">
                    <a:srgbClr val="000000">
                      <a:alpha val="50000"/>
                    </a:srgbClr>
                  </a:innerShdw>
                </a:effectLst>
              </a:rPr>
              <a:t>e</a:t>
            </a:r>
            <a:endParaRPr lang="fr-FR" sz="4000" baseline="30000" dirty="0"/>
          </a:p>
        </p:txBody>
      </p:sp>
      <p:sp>
        <p:nvSpPr>
          <p:cNvPr id="12" name="Explosion : 14 points 11">
            <a:extLst>
              <a:ext uri="{FF2B5EF4-FFF2-40B4-BE49-F238E27FC236}">
                <a16:creationId xmlns:a16="http://schemas.microsoft.com/office/drawing/2014/main" xmlns="" id="{E397D250-C359-4204-930C-0056A2999749}"/>
              </a:ext>
            </a:extLst>
          </p:cNvPr>
          <p:cNvSpPr/>
          <p:nvPr/>
        </p:nvSpPr>
        <p:spPr>
          <a:xfrm>
            <a:off x="10516335" y="154434"/>
            <a:ext cx="1546698" cy="1293778"/>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2019</a:t>
            </a:r>
          </a:p>
        </p:txBody>
      </p:sp>
    </p:spTree>
    <p:extLst>
      <p:ext uri="{BB962C8B-B14F-4D97-AF65-F5344CB8AC3E}">
        <p14:creationId xmlns:p14="http://schemas.microsoft.com/office/powerpoint/2010/main" xmlns="" val="2884859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a:extLst>
              <a:ext uri="{FF2B5EF4-FFF2-40B4-BE49-F238E27FC236}">
                <a16:creationId xmlns:a16="http://schemas.microsoft.com/office/drawing/2014/main" xmlns="" id="{1489E4B4-D449-4C45-A13C-7E51F860D797}"/>
              </a:ext>
            </a:extLst>
          </p:cNvPr>
          <p:cNvSpPr/>
          <p:nvPr/>
        </p:nvSpPr>
        <p:spPr>
          <a:xfrm>
            <a:off x="222508" y="229401"/>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xmlns="" id="{06C4C000-66C4-48F0-98C0-DFDF46516BCF}"/>
              </a:ext>
            </a:extLst>
          </p:cNvPr>
          <p:cNvSpPr/>
          <p:nvPr/>
        </p:nvSpPr>
        <p:spPr>
          <a:xfrm>
            <a:off x="224498" y="241985"/>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orme libre : forme 53">
            <a:extLst>
              <a:ext uri="{FF2B5EF4-FFF2-40B4-BE49-F238E27FC236}">
                <a16:creationId xmlns:a16="http://schemas.microsoft.com/office/drawing/2014/main" xmlns="" id="{E16AF9B0-219F-4E31-BE6D-FEE1DB418253}"/>
              </a:ext>
            </a:extLst>
          </p:cNvPr>
          <p:cNvSpPr/>
          <p:nvPr/>
        </p:nvSpPr>
        <p:spPr>
          <a:xfrm>
            <a:off x="293368" y="654400"/>
            <a:ext cx="1329180" cy="1621411"/>
          </a:xfrm>
          <a:custGeom>
            <a:avLst/>
            <a:gdLst>
              <a:gd name="connsiteX0" fmla="*/ 443060 w 1329180"/>
              <a:gd name="connsiteY0" fmla="*/ 1621411 h 1621411"/>
              <a:gd name="connsiteX1" fmla="*/ 443060 w 1329180"/>
              <a:gd name="connsiteY1" fmla="*/ 1511431 h 1621411"/>
              <a:gd name="connsiteX2" fmla="*/ 392784 w 1329180"/>
              <a:gd name="connsiteY2" fmla="*/ 1464297 h 1621411"/>
              <a:gd name="connsiteX3" fmla="*/ 380215 w 1329180"/>
              <a:gd name="connsiteY3" fmla="*/ 1294615 h 1621411"/>
              <a:gd name="connsiteX4" fmla="*/ 314227 w 1329180"/>
              <a:gd name="connsiteY4" fmla="*/ 1194062 h 1621411"/>
              <a:gd name="connsiteX5" fmla="*/ 323654 w 1329180"/>
              <a:gd name="connsiteY5" fmla="*/ 1027522 h 1621411"/>
              <a:gd name="connsiteX6" fmla="*/ 383357 w 1329180"/>
              <a:gd name="connsiteY6" fmla="*/ 996099 h 1621411"/>
              <a:gd name="connsiteX7" fmla="*/ 282804 w 1329180"/>
              <a:gd name="connsiteY7" fmla="*/ 895547 h 1621411"/>
              <a:gd name="connsiteX8" fmla="*/ 207390 w 1329180"/>
              <a:gd name="connsiteY8" fmla="*/ 729006 h 1621411"/>
              <a:gd name="connsiteX9" fmla="*/ 109980 w 1329180"/>
              <a:gd name="connsiteY9" fmla="*/ 678730 h 1621411"/>
              <a:gd name="connsiteX10" fmla="*/ 97411 w 1329180"/>
              <a:gd name="connsiteY10" fmla="*/ 527901 h 1621411"/>
              <a:gd name="connsiteX11" fmla="*/ 0 w 1329180"/>
              <a:gd name="connsiteY11" fmla="*/ 417922 h 1621411"/>
              <a:gd name="connsiteX12" fmla="*/ 9427 w 1329180"/>
              <a:gd name="connsiteY12" fmla="*/ 289089 h 1621411"/>
              <a:gd name="connsiteX13" fmla="*/ 31423 w 1329180"/>
              <a:gd name="connsiteY13" fmla="*/ 116264 h 1621411"/>
              <a:gd name="connsiteX14" fmla="*/ 50276 w 1329180"/>
              <a:gd name="connsiteY14" fmla="*/ 109980 h 1621411"/>
              <a:gd name="connsiteX15" fmla="*/ 109980 w 1329180"/>
              <a:gd name="connsiteY15" fmla="*/ 122549 h 1621411"/>
              <a:gd name="connsiteX16" fmla="*/ 166540 w 1329180"/>
              <a:gd name="connsiteY16" fmla="*/ 81699 h 1621411"/>
              <a:gd name="connsiteX17" fmla="*/ 166540 w 1329180"/>
              <a:gd name="connsiteY17" fmla="*/ 62846 h 1621411"/>
              <a:gd name="connsiteX18" fmla="*/ 147687 w 1329180"/>
              <a:gd name="connsiteY18" fmla="*/ 50277 h 1621411"/>
              <a:gd name="connsiteX19" fmla="*/ 144545 w 1329180"/>
              <a:gd name="connsiteY19" fmla="*/ 37707 h 1621411"/>
              <a:gd name="connsiteX20" fmla="*/ 197963 w 1329180"/>
              <a:gd name="connsiteY20" fmla="*/ 6285 h 1621411"/>
              <a:gd name="connsiteX21" fmla="*/ 311085 w 1329180"/>
              <a:gd name="connsiteY21" fmla="*/ 0 h 1621411"/>
              <a:gd name="connsiteX22" fmla="*/ 333081 w 1329180"/>
              <a:gd name="connsiteY22" fmla="*/ 21996 h 1621411"/>
              <a:gd name="connsiteX23" fmla="*/ 333081 w 1329180"/>
              <a:gd name="connsiteY23" fmla="*/ 56561 h 1621411"/>
              <a:gd name="connsiteX24" fmla="*/ 345650 w 1329180"/>
              <a:gd name="connsiteY24" fmla="*/ 97411 h 1621411"/>
              <a:gd name="connsiteX25" fmla="*/ 339365 w 1329180"/>
              <a:gd name="connsiteY25" fmla="*/ 138260 h 1621411"/>
              <a:gd name="connsiteX26" fmla="*/ 377072 w 1329180"/>
              <a:gd name="connsiteY26" fmla="*/ 147687 h 1621411"/>
              <a:gd name="connsiteX27" fmla="*/ 351934 w 1329180"/>
              <a:gd name="connsiteY27" fmla="*/ 175967 h 1621411"/>
              <a:gd name="connsiteX28" fmla="*/ 367646 w 1329180"/>
              <a:gd name="connsiteY28" fmla="*/ 188536 h 1621411"/>
              <a:gd name="connsiteX29" fmla="*/ 395926 w 1329180"/>
              <a:gd name="connsiteY29" fmla="*/ 207390 h 1621411"/>
              <a:gd name="connsiteX30" fmla="*/ 408495 w 1329180"/>
              <a:gd name="connsiteY30" fmla="*/ 323654 h 1621411"/>
              <a:gd name="connsiteX31" fmla="*/ 427349 w 1329180"/>
              <a:gd name="connsiteY31" fmla="*/ 351934 h 1621411"/>
              <a:gd name="connsiteX32" fmla="*/ 518474 w 1329180"/>
              <a:gd name="connsiteY32" fmla="*/ 311085 h 1621411"/>
              <a:gd name="connsiteX33" fmla="*/ 553039 w 1329180"/>
              <a:gd name="connsiteY33" fmla="*/ 329938 h 1621411"/>
              <a:gd name="connsiteX34" fmla="*/ 675588 w 1329180"/>
              <a:gd name="connsiteY34" fmla="*/ 311085 h 1621411"/>
              <a:gd name="connsiteX35" fmla="*/ 738433 w 1329180"/>
              <a:gd name="connsiteY35" fmla="*/ 311085 h 1621411"/>
              <a:gd name="connsiteX36" fmla="*/ 779283 w 1329180"/>
              <a:gd name="connsiteY36" fmla="*/ 289089 h 1621411"/>
              <a:gd name="connsiteX37" fmla="*/ 886120 w 1329180"/>
              <a:gd name="connsiteY37" fmla="*/ 219959 h 1621411"/>
              <a:gd name="connsiteX38" fmla="*/ 879835 w 1329180"/>
              <a:gd name="connsiteY38" fmla="*/ 128833 h 1621411"/>
              <a:gd name="connsiteX39" fmla="*/ 961534 w 1329180"/>
              <a:gd name="connsiteY39" fmla="*/ 69130 h 1621411"/>
              <a:gd name="connsiteX40" fmla="*/ 986672 w 1329180"/>
              <a:gd name="connsiteY40" fmla="*/ 21996 h 1621411"/>
              <a:gd name="connsiteX41" fmla="*/ 1018095 w 1329180"/>
              <a:gd name="connsiteY41" fmla="*/ 40850 h 1621411"/>
              <a:gd name="connsiteX42" fmla="*/ 1008668 w 1329180"/>
              <a:gd name="connsiteY42" fmla="*/ 131975 h 1621411"/>
              <a:gd name="connsiteX43" fmla="*/ 992957 w 1329180"/>
              <a:gd name="connsiteY43" fmla="*/ 169683 h 1621411"/>
              <a:gd name="connsiteX44" fmla="*/ 1137501 w 1329180"/>
              <a:gd name="connsiteY44" fmla="*/ 260808 h 1621411"/>
              <a:gd name="connsiteX45" fmla="*/ 1146928 w 1329180"/>
              <a:gd name="connsiteY45" fmla="*/ 323654 h 1621411"/>
              <a:gd name="connsiteX46" fmla="*/ 1109221 w 1329180"/>
              <a:gd name="connsiteY46" fmla="*/ 477625 h 1621411"/>
              <a:gd name="connsiteX47" fmla="*/ 1096652 w 1329180"/>
              <a:gd name="connsiteY47" fmla="*/ 612742 h 1621411"/>
              <a:gd name="connsiteX48" fmla="*/ 1109221 w 1329180"/>
              <a:gd name="connsiteY48" fmla="*/ 672446 h 1621411"/>
              <a:gd name="connsiteX49" fmla="*/ 1184635 w 1329180"/>
              <a:gd name="connsiteY49" fmla="*/ 832701 h 1621411"/>
              <a:gd name="connsiteX50" fmla="*/ 1225485 w 1329180"/>
              <a:gd name="connsiteY50" fmla="*/ 977246 h 1621411"/>
              <a:gd name="connsiteX51" fmla="*/ 1216058 w 1329180"/>
              <a:gd name="connsiteY51" fmla="*/ 1140644 h 1621411"/>
              <a:gd name="connsiteX52" fmla="*/ 1234912 w 1329180"/>
              <a:gd name="connsiteY52" fmla="*/ 1203489 h 1621411"/>
              <a:gd name="connsiteX53" fmla="*/ 1329180 w 1329180"/>
              <a:gd name="connsiteY53" fmla="*/ 1275761 h 1621411"/>
              <a:gd name="connsiteX54" fmla="*/ 1140643 w 1329180"/>
              <a:gd name="connsiteY54" fmla="*/ 1225485 h 1621411"/>
              <a:gd name="connsiteX55" fmla="*/ 1018095 w 1329180"/>
              <a:gd name="connsiteY55" fmla="*/ 1244338 h 1621411"/>
              <a:gd name="connsiteX56" fmla="*/ 958392 w 1329180"/>
              <a:gd name="connsiteY56" fmla="*/ 1332322 h 1621411"/>
              <a:gd name="connsiteX57" fmla="*/ 879835 w 1329180"/>
              <a:gd name="connsiteY57" fmla="*/ 1388883 h 1621411"/>
              <a:gd name="connsiteX58" fmla="*/ 857839 w 1329180"/>
              <a:gd name="connsiteY58" fmla="*/ 1473724 h 1621411"/>
              <a:gd name="connsiteX59" fmla="*/ 685015 w 1329180"/>
              <a:gd name="connsiteY59" fmla="*/ 1564850 h 1621411"/>
              <a:gd name="connsiteX60" fmla="*/ 612742 w 1329180"/>
              <a:gd name="connsiteY60" fmla="*/ 1549138 h 1621411"/>
              <a:gd name="connsiteX61" fmla="*/ 584462 w 1329180"/>
              <a:gd name="connsiteY61" fmla="*/ 1564850 h 1621411"/>
              <a:gd name="connsiteX62" fmla="*/ 515332 w 1329180"/>
              <a:gd name="connsiteY62" fmla="*/ 1596272 h 1621411"/>
              <a:gd name="connsiteX63" fmla="*/ 443060 w 1329180"/>
              <a:gd name="connsiteY63" fmla="*/ 1621411 h 16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9180" h="1621411">
                <a:moveTo>
                  <a:pt x="443060" y="1621411"/>
                </a:moveTo>
                <a:lnTo>
                  <a:pt x="443060" y="1511431"/>
                </a:lnTo>
                <a:lnTo>
                  <a:pt x="392784" y="1464297"/>
                </a:lnTo>
                <a:lnTo>
                  <a:pt x="380215" y="1294615"/>
                </a:lnTo>
                <a:lnTo>
                  <a:pt x="314227" y="1194062"/>
                </a:lnTo>
                <a:lnTo>
                  <a:pt x="323654" y="1027522"/>
                </a:lnTo>
                <a:lnTo>
                  <a:pt x="383357" y="996099"/>
                </a:lnTo>
                <a:lnTo>
                  <a:pt x="282804" y="895547"/>
                </a:lnTo>
                <a:lnTo>
                  <a:pt x="207390" y="729006"/>
                </a:lnTo>
                <a:lnTo>
                  <a:pt x="109980" y="678730"/>
                </a:lnTo>
                <a:lnTo>
                  <a:pt x="97411" y="527901"/>
                </a:lnTo>
                <a:lnTo>
                  <a:pt x="0" y="417922"/>
                </a:lnTo>
                <a:lnTo>
                  <a:pt x="9427" y="289089"/>
                </a:lnTo>
                <a:lnTo>
                  <a:pt x="31423" y="116264"/>
                </a:lnTo>
                <a:lnTo>
                  <a:pt x="50276" y="109980"/>
                </a:lnTo>
                <a:lnTo>
                  <a:pt x="109980" y="122549"/>
                </a:lnTo>
                <a:lnTo>
                  <a:pt x="166540" y="81699"/>
                </a:lnTo>
                <a:lnTo>
                  <a:pt x="166540" y="62846"/>
                </a:lnTo>
                <a:lnTo>
                  <a:pt x="147687" y="50277"/>
                </a:lnTo>
                <a:lnTo>
                  <a:pt x="144545" y="37707"/>
                </a:lnTo>
                <a:lnTo>
                  <a:pt x="197963" y="6285"/>
                </a:lnTo>
                <a:lnTo>
                  <a:pt x="311085" y="0"/>
                </a:lnTo>
                <a:lnTo>
                  <a:pt x="333081" y="21996"/>
                </a:lnTo>
                <a:lnTo>
                  <a:pt x="333081" y="56561"/>
                </a:lnTo>
                <a:lnTo>
                  <a:pt x="345650" y="97411"/>
                </a:lnTo>
                <a:lnTo>
                  <a:pt x="339365" y="138260"/>
                </a:lnTo>
                <a:lnTo>
                  <a:pt x="377072" y="147687"/>
                </a:lnTo>
                <a:lnTo>
                  <a:pt x="351934" y="175967"/>
                </a:lnTo>
                <a:lnTo>
                  <a:pt x="367646" y="188536"/>
                </a:lnTo>
                <a:lnTo>
                  <a:pt x="395926" y="207390"/>
                </a:lnTo>
                <a:lnTo>
                  <a:pt x="408495" y="323654"/>
                </a:lnTo>
                <a:lnTo>
                  <a:pt x="427349" y="351934"/>
                </a:lnTo>
                <a:lnTo>
                  <a:pt x="518474" y="311085"/>
                </a:lnTo>
                <a:lnTo>
                  <a:pt x="553039" y="329938"/>
                </a:lnTo>
                <a:lnTo>
                  <a:pt x="675588" y="311085"/>
                </a:lnTo>
                <a:lnTo>
                  <a:pt x="738433" y="311085"/>
                </a:lnTo>
                <a:lnTo>
                  <a:pt x="779283" y="289089"/>
                </a:lnTo>
                <a:lnTo>
                  <a:pt x="886120" y="219959"/>
                </a:lnTo>
                <a:lnTo>
                  <a:pt x="879835" y="128833"/>
                </a:lnTo>
                <a:lnTo>
                  <a:pt x="961534" y="69130"/>
                </a:lnTo>
                <a:lnTo>
                  <a:pt x="986672" y="21996"/>
                </a:lnTo>
                <a:lnTo>
                  <a:pt x="1018095" y="40850"/>
                </a:lnTo>
                <a:lnTo>
                  <a:pt x="1008668" y="131975"/>
                </a:lnTo>
                <a:lnTo>
                  <a:pt x="992957" y="169683"/>
                </a:lnTo>
                <a:lnTo>
                  <a:pt x="1137501" y="260808"/>
                </a:lnTo>
                <a:lnTo>
                  <a:pt x="1146928" y="323654"/>
                </a:lnTo>
                <a:lnTo>
                  <a:pt x="1109221" y="477625"/>
                </a:lnTo>
                <a:lnTo>
                  <a:pt x="1096652" y="612742"/>
                </a:lnTo>
                <a:lnTo>
                  <a:pt x="1109221" y="672446"/>
                </a:lnTo>
                <a:lnTo>
                  <a:pt x="1184635" y="832701"/>
                </a:lnTo>
                <a:lnTo>
                  <a:pt x="1225485" y="977246"/>
                </a:lnTo>
                <a:lnTo>
                  <a:pt x="1216058" y="1140644"/>
                </a:lnTo>
                <a:lnTo>
                  <a:pt x="1234912" y="1203489"/>
                </a:lnTo>
                <a:lnTo>
                  <a:pt x="1329180" y="1275761"/>
                </a:lnTo>
                <a:lnTo>
                  <a:pt x="1140643" y="1225485"/>
                </a:lnTo>
                <a:lnTo>
                  <a:pt x="1018095" y="1244338"/>
                </a:lnTo>
                <a:lnTo>
                  <a:pt x="958392" y="1332322"/>
                </a:lnTo>
                <a:lnTo>
                  <a:pt x="879835" y="1388883"/>
                </a:lnTo>
                <a:lnTo>
                  <a:pt x="857839" y="1473724"/>
                </a:lnTo>
                <a:lnTo>
                  <a:pt x="685015" y="1564850"/>
                </a:lnTo>
                <a:lnTo>
                  <a:pt x="612742" y="1549138"/>
                </a:lnTo>
                <a:lnTo>
                  <a:pt x="584462" y="1564850"/>
                </a:lnTo>
                <a:lnTo>
                  <a:pt x="515332" y="1596272"/>
                </a:lnTo>
                <a:lnTo>
                  <a:pt x="443060" y="1621411"/>
                </a:lnTo>
                <a:close/>
              </a:path>
            </a:pathLst>
          </a:custGeom>
          <a:no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orme libre : forme 54">
            <a:extLst>
              <a:ext uri="{FF2B5EF4-FFF2-40B4-BE49-F238E27FC236}">
                <a16:creationId xmlns:a16="http://schemas.microsoft.com/office/drawing/2014/main" xmlns="" id="{96550FFD-70EA-4F3E-9720-81A9B94B7DE7}"/>
              </a:ext>
            </a:extLst>
          </p:cNvPr>
          <p:cNvSpPr/>
          <p:nvPr/>
        </p:nvSpPr>
        <p:spPr>
          <a:xfrm>
            <a:off x="331075" y="236479"/>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Forme libre : forme 55">
            <a:extLst>
              <a:ext uri="{FF2B5EF4-FFF2-40B4-BE49-F238E27FC236}">
                <a16:creationId xmlns:a16="http://schemas.microsoft.com/office/drawing/2014/main" xmlns="" id="{85AB9114-8E92-420D-BC4B-06AAF6DCB354}"/>
              </a:ext>
            </a:extLst>
          </p:cNvPr>
          <p:cNvSpPr/>
          <p:nvPr/>
        </p:nvSpPr>
        <p:spPr>
          <a:xfrm>
            <a:off x="1393658" y="231682"/>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orme libre : forme 56">
            <a:extLst>
              <a:ext uri="{FF2B5EF4-FFF2-40B4-BE49-F238E27FC236}">
                <a16:creationId xmlns:a16="http://schemas.microsoft.com/office/drawing/2014/main" xmlns="" id="{0B12B0DD-D4AA-497A-9D6F-B18DFE661475}"/>
              </a:ext>
            </a:extLst>
          </p:cNvPr>
          <p:cNvSpPr/>
          <p:nvPr/>
        </p:nvSpPr>
        <p:spPr>
          <a:xfrm>
            <a:off x="3695700" y="1474946"/>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Forme libre : forme 57">
            <a:extLst>
              <a:ext uri="{FF2B5EF4-FFF2-40B4-BE49-F238E27FC236}">
                <a16:creationId xmlns:a16="http://schemas.microsoft.com/office/drawing/2014/main" xmlns="" id="{961A22E2-AFF6-4689-99BE-32CC408EDBCA}"/>
              </a:ext>
            </a:extLst>
          </p:cNvPr>
          <p:cNvSpPr/>
          <p:nvPr/>
        </p:nvSpPr>
        <p:spPr>
          <a:xfrm>
            <a:off x="3775911" y="1450882"/>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Forme libre : forme 58">
            <a:extLst>
              <a:ext uri="{FF2B5EF4-FFF2-40B4-BE49-F238E27FC236}">
                <a16:creationId xmlns:a16="http://schemas.microsoft.com/office/drawing/2014/main" xmlns="" id="{FAE1AFDB-2215-4E25-9028-88B4C7BD1E76}"/>
              </a:ext>
            </a:extLst>
          </p:cNvPr>
          <p:cNvSpPr/>
          <p:nvPr/>
        </p:nvSpPr>
        <p:spPr>
          <a:xfrm>
            <a:off x="3860132" y="1643388"/>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Forme libre : forme 59">
            <a:extLst>
              <a:ext uri="{FF2B5EF4-FFF2-40B4-BE49-F238E27FC236}">
                <a16:creationId xmlns:a16="http://schemas.microsoft.com/office/drawing/2014/main" xmlns="" id="{861A02E9-10AC-495F-89F0-24686CA2F9CE}"/>
              </a:ext>
            </a:extLst>
          </p:cNvPr>
          <p:cNvSpPr/>
          <p:nvPr/>
        </p:nvSpPr>
        <p:spPr>
          <a:xfrm>
            <a:off x="3936332" y="2036419"/>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Forme libre : forme 60">
            <a:extLst>
              <a:ext uri="{FF2B5EF4-FFF2-40B4-BE49-F238E27FC236}">
                <a16:creationId xmlns:a16="http://schemas.microsoft.com/office/drawing/2014/main" xmlns="" id="{1919439E-7B20-4F6A-AFB0-4BAE1FC60B87}"/>
              </a:ext>
            </a:extLst>
          </p:cNvPr>
          <p:cNvSpPr/>
          <p:nvPr/>
        </p:nvSpPr>
        <p:spPr>
          <a:xfrm>
            <a:off x="3904248" y="1751672"/>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Forme libre : forme 61">
            <a:extLst>
              <a:ext uri="{FF2B5EF4-FFF2-40B4-BE49-F238E27FC236}">
                <a16:creationId xmlns:a16="http://schemas.microsoft.com/office/drawing/2014/main" xmlns="" id="{A718163B-C328-4F1C-868F-D27F4A47D4AE}"/>
              </a:ext>
            </a:extLst>
          </p:cNvPr>
          <p:cNvSpPr/>
          <p:nvPr/>
        </p:nvSpPr>
        <p:spPr>
          <a:xfrm>
            <a:off x="4517795" y="2609797"/>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orme libre : forme 62">
            <a:extLst>
              <a:ext uri="{FF2B5EF4-FFF2-40B4-BE49-F238E27FC236}">
                <a16:creationId xmlns:a16="http://schemas.microsoft.com/office/drawing/2014/main" xmlns="" id="{283659B0-3A2E-446E-84A6-8B760950CBBF}"/>
              </a:ext>
            </a:extLst>
          </p:cNvPr>
          <p:cNvSpPr/>
          <p:nvPr/>
        </p:nvSpPr>
        <p:spPr>
          <a:xfrm>
            <a:off x="1934945" y="2797400"/>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orme libre : forme 63">
            <a:extLst>
              <a:ext uri="{FF2B5EF4-FFF2-40B4-BE49-F238E27FC236}">
                <a16:creationId xmlns:a16="http://schemas.microsoft.com/office/drawing/2014/main" xmlns="" id="{65728165-4510-4338-AAD8-1DD8F2F82B83}"/>
              </a:ext>
            </a:extLst>
          </p:cNvPr>
          <p:cNvSpPr/>
          <p:nvPr/>
        </p:nvSpPr>
        <p:spPr>
          <a:xfrm>
            <a:off x="4630153" y="2529714"/>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orme libre : forme 64">
            <a:extLst>
              <a:ext uri="{FF2B5EF4-FFF2-40B4-BE49-F238E27FC236}">
                <a16:creationId xmlns:a16="http://schemas.microsoft.com/office/drawing/2014/main" xmlns="" id="{C38DC88A-B450-4ED8-BE38-3B3047BF2F80}"/>
              </a:ext>
            </a:extLst>
          </p:cNvPr>
          <p:cNvSpPr/>
          <p:nvPr/>
        </p:nvSpPr>
        <p:spPr>
          <a:xfrm>
            <a:off x="4553953" y="2429451"/>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orme libre : forme 65">
            <a:extLst>
              <a:ext uri="{FF2B5EF4-FFF2-40B4-BE49-F238E27FC236}">
                <a16:creationId xmlns:a16="http://schemas.microsoft.com/office/drawing/2014/main" xmlns="" id="{7C19C121-401A-41DA-90E3-1A677E117202}"/>
              </a:ext>
            </a:extLst>
          </p:cNvPr>
          <p:cNvSpPr/>
          <p:nvPr/>
        </p:nvSpPr>
        <p:spPr>
          <a:xfrm>
            <a:off x="5059279" y="2770346"/>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Forme libre : forme 66">
            <a:extLst>
              <a:ext uri="{FF2B5EF4-FFF2-40B4-BE49-F238E27FC236}">
                <a16:creationId xmlns:a16="http://schemas.microsoft.com/office/drawing/2014/main" xmlns="" id="{E5DB3471-F46E-4BAA-8C77-4872863C8BCB}"/>
              </a:ext>
            </a:extLst>
          </p:cNvPr>
          <p:cNvSpPr/>
          <p:nvPr/>
        </p:nvSpPr>
        <p:spPr>
          <a:xfrm>
            <a:off x="1445795" y="1310514"/>
            <a:ext cx="745958" cy="613611"/>
          </a:xfrm>
          <a:custGeom>
            <a:avLst/>
            <a:gdLst>
              <a:gd name="connsiteX0" fmla="*/ 745958 w 745958"/>
              <a:gd name="connsiteY0" fmla="*/ 204537 h 613611"/>
              <a:gd name="connsiteX1" fmla="*/ 685800 w 745958"/>
              <a:gd name="connsiteY1" fmla="*/ 168442 h 613611"/>
              <a:gd name="connsiteX2" fmla="*/ 581526 w 745958"/>
              <a:gd name="connsiteY2" fmla="*/ 116305 h 613611"/>
              <a:gd name="connsiteX3" fmla="*/ 517358 w 745958"/>
              <a:gd name="connsiteY3" fmla="*/ 84221 h 613611"/>
              <a:gd name="connsiteX4" fmla="*/ 465221 w 745958"/>
              <a:gd name="connsiteY4" fmla="*/ 64168 h 613611"/>
              <a:gd name="connsiteX5" fmla="*/ 409074 w 745958"/>
              <a:gd name="connsiteY5" fmla="*/ 0 h 613611"/>
              <a:gd name="connsiteX6" fmla="*/ 344905 w 745958"/>
              <a:gd name="connsiteY6" fmla="*/ 16042 h 613611"/>
              <a:gd name="connsiteX7" fmla="*/ 212558 w 745958"/>
              <a:gd name="connsiteY7" fmla="*/ 60158 h 613611"/>
              <a:gd name="connsiteX8" fmla="*/ 168442 w 745958"/>
              <a:gd name="connsiteY8" fmla="*/ 48126 h 613611"/>
              <a:gd name="connsiteX9" fmla="*/ 0 w 745958"/>
              <a:gd name="connsiteY9" fmla="*/ 88232 h 613611"/>
              <a:gd name="connsiteX10" fmla="*/ 48126 w 745958"/>
              <a:gd name="connsiteY10" fmla="*/ 212558 h 613611"/>
              <a:gd name="connsiteX11" fmla="*/ 76200 w 745958"/>
              <a:gd name="connsiteY11" fmla="*/ 300790 h 613611"/>
              <a:gd name="connsiteX12" fmla="*/ 76200 w 745958"/>
              <a:gd name="connsiteY12" fmla="*/ 433137 h 613611"/>
              <a:gd name="connsiteX13" fmla="*/ 72189 w 745958"/>
              <a:gd name="connsiteY13" fmla="*/ 489284 h 613611"/>
              <a:gd name="connsiteX14" fmla="*/ 100263 w 745958"/>
              <a:gd name="connsiteY14" fmla="*/ 565484 h 613611"/>
              <a:gd name="connsiteX15" fmla="*/ 160421 w 745958"/>
              <a:gd name="connsiteY15" fmla="*/ 613611 h 613611"/>
              <a:gd name="connsiteX16" fmla="*/ 228600 w 745958"/>
              <a:gd name="connsiteY16" fmla="*/ 553453 h 613611"/>
              <a:gd name="connsiteX17" fmla="*/ 360947 w 745958"/>
              <a:gd name="connsiteY17" fmla="*/ 557463 h 613611"/>
              <a:gd name="connsiteX18" fmla="*/ 449179 w 745958"/>
              <a:gd name="connsiteY18" fmla="*/ 545432 h 613611"/>
              <a:gd name="connsiteX19" fmla="*/ 541421 w 745958"/>
              <a:gd name="connsiteY19" fmla="*/ 489284 h 613611"/>
              <a:gd name="connsiteX20" fmla="*/ 613611 w 745958"/>
              <a:gd name="connsiteY20" fmla="*/ 481263 h 613611"/>
              <a:gd name="connsiteX21" fmla="*/ 673768 w 745958"/>
              <a:gd name="connsiteY21" fmla="*/ 381000 h 613611"/>
              <a:gd name="connsiteX22" fmla="*/ 745958 w 745958"/>
              <a:gd name="connsiteY22" fmla="*/ 204537 h 6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958" h="613611">
                <a:moveTo>
                  <a:pt x="745958" y="204537"/>
                </a:moveTo>
                <a:lnTo>
                  <a:pt x="685800" y="168442"/>
                </a:lnTo>
                <a:lnTo>
                  <a:pt x="581526" y="116305"/>
                </a:lnTo>
                <a:lnTo>
                  <a:pt x="517358" y="84221"/>
                </a:lnTo>
                <a:lnTo>
                  <a:pt x="465221" y="64168"/>
                </a:lnTo>
                <a:lnTo>
                  <a:pt x="409074" y="0"/>
                </a:lnTo>
                <a:lnTo>
                  <a:pt x="344905" y="16042"/>
                </a:lnTo>
                <a:lnTo>
                  <a:pt x="212558" y="60158"/>
                </a:lnTo>
                <a:lnTo>
                  <a:pt x="168442" y="48126"/>
                </a:lnTo>
                <a:lnTo>
                  <a:pt x="0" y="88232"/>
                </a:lnTo>
                <a:lnTo>
                  <a:pt x="48126" y="212558"/>
                </a:lnTo>
                <a:lnTo>
                  <a:pt x="76200" y="300790"/>
                </a:lnTo>
                <a:lnTo>
                  <a:pt x="76200" y="433137"/>
                </a:lnTo>
                <a:lnTo>
                  <a:pt x="72189" y="489284"/>
                </a:lnTo>
                <a:lnTo>
                  <a:pt x="100263" y="565484"/>
                </a:lnTo>
                <a:lnTo>
                  <a:pt x="160421" y="613611"/>
                </a:lnTo>
                <a:lnTo>
                  <a:pt x="228600" y="553453"/>
                </a:lnTo>
                <a:lnTo>
                  <a:pt x="360947" y="557463"/>
                </a:lnTo>
                <a:lnTo>
                  <a:pt x="449179" y="545432"/>
                </a:lnTo>
                <a:lnTo>
                  <a:pt x="541421" y="489284"/>
                </a:lnTo>
                <a:lnTo>
                  <a:pt x="613611" y="481263"/>
                </a:lnTo>
                <a:lnTo>
                  <a:pt x="673768" y="381000"/>
                </a:lnTo>
                <a:lnTo>
                  <a:pt x="745958" y="20453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orme libre : forme 67">
            <a:extLst>
              <a:ext uri="{FF2B5EF4-FFF2-40B4-BE49-F238E27FC236}">
                <a16:creationId xmlns:a16="http://schemas.microsoft.com/office/drawing/2014/main" xmlns="" id="{60135FEA-7453-41A1-8B13-5484B81CEBFC}"/>
              </a:ext>
            </a:extLst>
          </p:cNvPr>
          <p:cNvSpPr/>
          <p:nvPr/>
        </p:nvSpPr>
        <p:spPr>
          <a:xfrm>
            <a:off x="1606216" y="1382704"/>
            <a:ext cx="1006642" cy="645694"/>
          </a:xfrm>
          <a:custGeom>
            <a:avLst/>
            <a:gdLst>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65747 w 1006642"/>
              <a:gd name="connsiteY11" fmla="*/ 20052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6642" h="645694">
                <a:moveTo>
                  <a:pt x="0" y="549442"/>
                </a:moveTo>
                <a:lnTo>
                  <a:pt x="156411" y="645694"/>
                </a:lnTo>
                <a:lnTo>
                  <a:pt x="208547" y="581526"/>
                </a:lnTo>
                <a:lnTo>
                  <a:pt x="397042" y="577515"/>
                </a:lnTo>
                <a:lnTo>
                  <a:pt x="589547" y="565484"/>
                </a:lnTo>
                <a:lnTo>
                  <a:pt x="677779" y="457200"/>
                </a:lnTo>
                <a:lnTo>
                  <a:pt x="830179" y="260684"/>
                </a:lnTo>
                <a:lnTo>
                  <a:pt x="942474" y="148389"/>
                </a:lnTo>
                <a:lnTo>
                  <a:pt x="1006642" y="120315"/>
                </a:lnTo>
                <a:lnTo>
                  <a:pt x="934453" y="80210"/>
                </a:lnTo>
                <a:lnTo>
                  <a:pt x="798095" y="24063"/>
                </a:lnTo>
                <a:lnTo>
                  <a:pt x="665747" y="20052"/>
                </a:lnTo>
                <a:lnTo>
                  <a:pt x="621632" y="0"/>
                </a:lnTo>
                <a:lnTo>
                  <a:pt x="569495" y="192505"/>
                </a:lnTo>
                <a:lnTo>
                  <a:pt x="493295" y="348915"/>
                </a:lnTo>
                <a:lnTo>
                  <a:pt x="453190" y="413084"/>
                </a:lnTo>
                <a:lnTo>
                  <a:pt x="389021" y="409073"/>
                </a:lnTo>
                <a:lnTo>
                  <a:pt x="272716" y="477252"/>
                </a:lnTo>
                <a:lnTo>
                  <a:pt x="204537" y="493294"/>
                </a:lnTo>
                <a:lnTo>
                  <a:pt x="56147" y="481263"/>
                </a:lnTo>
                <a:lnTo>
                  <a:pt x="0" y="549442"/>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Forme libre : forme 68">
            <a:extLst>
              <a:ext uri="{FF2B5EF4-FFF2-40B4-BE49-F238E27FC236}">
                <a16:creationId xmlns:a16="http://schemas.microsoft.com/office/drawing/2014/main" xmlns="" id="{C64CCB3C-D46F-4659-93F1-D61D414B5D99}"/>
              </a:ext>
            </a:extLst>
          </p:cNvPr>
          <p:cNvSpPr/>
          <p:nvPr/>
        </p:nvSpPr>
        <p:spPr>
          <a:xfrm>
            <a:off x="1766638" y="1952198"/>
            <a:ext cx="1042736" cy="1122948"/>
          </a:xfrm>
          <a:custGeom>
            <a:avLst/>
            <a:gdLst>
              <a:gd name="connsiteX0" fmla="*/ 0 w 1038726"/>
              <a:gd name="connsiteY0" fmla="*/ 96253 h 1122948"/>
              <a:gd name="connsiteX1" fmla="*/ 48126 w 1038726"/>
              <a:gd name="connsiteY1" fmla="*/ 8021 h 1122948"/>
              <a:gd name="connsiteX2" fmla="*/ 437147 w 1038726"/>
              <a:gd name="connsiteY2" fmla="*/ 0 h 1122948"/>
              <a:gd name="connsiteX3" fmla="*/ 477252 w 1038726"/>
              <a:gd name="connsiteY3" fmla="*/ 32084 h 1122948"/>
              <a:gd name="connsiteX4" fmla="*/ 581526 w 1038726"/>
              <a:gd name="connsiteY4" fmla="*/ 32084 h 1122948"/>
              <a:gd name="connsiteX5" fmla="*/ 701842 w 1038726"/>
              <a:gd name="connsiteY5" fmla="*/ 16042 h 1122948"/>
              <a:gd name="connsiteX6" fmla="*/ 733926 w 1038726"/>
              <a:gd name="connsiteY6" fmla="*/ 44116 h 1122948"/>
              <a:gd name="connsiteX7" fmla="*/ 846221 w 1038726"/>
              <a:gd name="connsiteY7" fmla="*/ 52137 h 1122948"/>
              <a:gd name="connsiteX8" fmla="*/ 878305 w 1038726"/>
              <a:gd name="connsiteY8" fmla="*/ 76200 h 1122948"/>
              <a:gd name="connsiteX9" fmla="*/ 902368 w 1038726"/>
              <a:gd name="connsiteY9" fmla="*/ 60158 h 1122948"/>
              <a:gd name="connsiteX10" fmla="*/ 938463 w 1038726"/>
              <a:gd name="connsiteY10" fmla="*/ 96253 h 1122948"/>
              <a:gd name="connsiteX11" fmla="*/ 938463 w 1038726"/>
              <a:gd name="connsiteY11" fmla="*/ 172453 h 1122948"/>
              <a:gd name="connsiteX12" fmla="*/ 954505 w 1038726"/>
              <a:gd name="connsiteY12" fmla="*/ 220579 h 1122948"/>
              <a:gd name="connsiteX13" fmla="*/ 1002631 w 1038726"/>
              <a:gd name="connsiteY13" fmla="*/ 256674 h 1122948"/>
              <a:gd name="connsiteX14" fmla="*/ 1038726 w 1038726"/>
              <a:gd name="connsiteY14" fmla="*/ 344906 h 1122948"/>
              <a:gd name="connsiteX15" fmla="*/ 1010652 w 1038726"/>
              <a:gd name="connsiteY15" fmla="*/ 393032 h 1122948"/>
              <a:gd name="connsiteX16" fmla="*/ 982579 w 1038726"/>
              <a:gd name="connsiteY16" fmla="*/ 449179 h 1122948"/>
              <a:gd name="connsiteX17" fmla="*/ 978568 w 1038726"/>
              <a:gd name="connsiteY17" fmla="*/ 553453 h 1122948"/>
              <a:gd name="connsiteX18" fmla="*/ 918410 w 1038726"/>
              <a:gd name="connsiteY18" fmla="*/ 790074 h 1122948"/>
              <a:gd name="connsiteX19" fmla="*/ 878305 w 1038726"/>
              <a:gd name="connsiteY19" fmla="*/ 822158 h 1122948"/>
              <a:gd name="connsiteX20" fmla="*/ 870284 w 1038726"/>
              <a:gd name="connsiteY20" fmla="*/ 846221 h 1122948"/>
              <a:gd name="connsiteX21" fmla="*/ 878305 w 1038726"/>
              <a:gd name="connsiteY21" fmla="*/ 874295 h 1122948"/>
              <a:gd name="connsiteX22" fmla="*/ 794084 w 1038726"/>
              <a:gd name="connsiteY22" fmla="*/ 966537 h 1122948"/>
              <a:gd name="connsiteX23" fmla="*/ 721894 w 1038726"/>
              <a:gd name="connsiteY23" fmla="*/ 970548 h 1122948"/>
              <a:gd name="connsiteX24" fmla="*/ 705852 w 1038726"/>
              <a:gd name="connsiteY24" fmla="*/ 1002632 h 1122948"/>
              <a:gd name="connsiteX25" fmla="*/ 721894 w 1038726"/>
              <a:gd name="connsiteY25" fmla="*/ 1066800 h 1122948"/>
              <a:gd name="connsiteX26" fmla="*/ 701842 w 1038726"/>
              <a:gd name="connsiteY26" fmla="*/ 1114927 h 1122948"/>
              <a:gd name="connsiteX27" fmla="*/ 637673 w 1038726"/>
              <a:gd name="connsiteY27" fmla="*/ 1106906 h 1122948"/>
              <a:gd name="connsiteX28" fmla="*/ 577515 w 1038726"/>
              <a:gd name="connsiteY28" fmla="*/ 1122948 h 1122948"/>
              <a:gd name="connsiteX29" fmla="*/ 581526 w 1038726"/>
              <a:gd name="connsiteY29" fmla="*/ 1082842 h 1122948"/>
              <a:gd name="connsiteX30" fmla="*/ 613610 w 1038726"/>
              <a:gd name="connsiteY30" fmla="*/ 1042737 h 1122948"/>
              <a:gd name="connsiteX31" fmla="*/ 529389 w 1038726"/>
              <a:gd name="connsiteY31" fmla="*/ 938463 h 1122948"/>
              <a:gd name="connsiteX32" fmla="*/ 429126 w 1038726"/>
              <a:gd name="connsiteY32" fmla="*/ 874295 h 1122948"/>
              <a:gd name="connsiteX33" fmla="*/ 413084 w 1038726"/>
              <a:gd name="connsiteY33" fmla="*/ 802106 h 1122948"/>
              <a:gd name="connsiteX34" fmla="*/ 340894 w 1038726"/>
              <a:gd name="connsiteY34" fmla="*/ 806116 h 1122948"/>
              <a:gd name="connsiteX35" fmla="*/ 340894 w 1038726"/>
              <a:gd name="connsiteY35" fmla="*/ 725906 h 1122948"/>
              <a:gd name="connsiteX36" fmla="*/ 328863 w 1038726"/>
              <a:gd name="connsiteY36" fmla="*/ 601579 h 1122948"/>
              <a:gd name="connsiteX37" fmla="*/ 244642 w 1038726"/>
              <a:gd name="connsiteY37" fmla="*/ 485274 h 1122948"/>
              <a:gd name="connsiteX38" fmla="*/ 212558 w 1038726"/>
              <a:gd name="connsiteY38" fmla="*/ 364958 h 1122948"/>
              <a:gd name="connsiteX39" fmla="*/ 232610 w 1038726"/>
              <a:gd name="connsiteY39" fmla="*/ 284748 h 1122948"/>
              <a:gd name="connsiteX40" fmla="*/ 160421 w 1038726"/>
              <a:gd name="connsiteY40" fmla="*/ 172453 h 1122948"/>
              <a:gd name="connsiteX41" fmla="*/ 0 w 1038726"/>
              <a:gd name="connsiteY41" fmla="*/ 96253 h 1122948"/>
              <a:gd name="connsiteX0" fmla="*/ 0 w 1042736"/>
              <a:gd name="connsiteY0" fmla="*/ 88232 h 1122948"/>
              <a:gd name="connsiteX1" fmla="*/ 52136 w 1042736"/>
              <a:gd name="connsiteY1" fmla="*/ 8021 h 1122948"/>
              <a:gd name="connsiteX2" fmla="*/ 441157 w 1042736"/>
              <a:gd name="connsiteY2" fmla="*/ 0 h 1122948"/>
              <a:gd name="connsiteX3" fmla="*/ 481262 w 1042736"/>
              <a:gd name="connsiteY3" fmla="*/ 32084 h 1122948"/>
              <a:gd name="connsiteX4" fmla="*/ 585536 w 1042736"/>
              <a:gd name="connsiteY4" fmla="*/ 32084 h 1122948"/>
              <a:gd name="connsiteX5" fmla="*/ 705852 w 1042736"/>
              <a:gd name="connsiteY5" fmla="*/ 16042 h 1122948"/>
              <a:gd name="connsiteX6" fmla="*/ 737936 w 1042736"/>
              <a:gd name="connsiteY6" fmla="*/ 44116 h 1122948"/>
              <a:gd name="connsiteX7" fmla="*/ 850231 w 1042736"/>
              <a:gd name="connsiteY7" fmla="*/ 52137 h 1122948"/>
              <a:gd name="connsiteX8" fmla="*/ 882315 w 1042736"/>
              <a:gd name="connsiteY8" fmla="*/ 76200 h 1122948"/>
              <a:gd name="connsiteX9" fmla="*/ 906378 w 1042736"/>
              <a:gd name="connsiteY9" fmla="*/ 60158 h 1122948"/>
              <a:gd name="connsiteX10" fmla="*/ 942473 w 1042736"/>
              <a:gd name="connsiteY10" fmla="*/ 96253 h 1122948"/>
              <a:gd name="connsiteX11" fmla="*/ 942473 w 1042736"/>
              <a:gd name="connsiteY11" fmla="*/ 172453 h 1122948"/>
              <a:gd name="connsiteX12" fmla="*/ 958515 w 1042736"/>
              <a:gd name="connsiteY12" fmla="*/ 220579 h 1122948"/>
              <a:gd name="connsiteX13" fmla="*/ 1006641 w 1042736"/>
              <a:gd name="connsiteY13" fmla="*/ 256674 h 1122948"/>
              <a:gd name="connsiteX14" fmla="*/ 1042736 w 1042736"/>
              <a:gd name="connsiteY14" fmla="*/ 344906 h 1122948"/>
              <a:gd name="connsiteX15" fmla="*/ 1014662 w 1042736"/>
              <a:gd name="connsiteY15" fmla="*/ 393032 h 1122948"/>
              <a:gd name="connsiteX16" fmla="*/ 986589 w 1042736"/>
              <a:gd name="connsiteY16" fmla="*/ 449179 h 1122948"/>
              <a:gd name="connsiteX17" fmla="*/ 982578 w 1042736"/>
              <a:gd name="connsiteY17" fmla="*/ 553453 h 1122948"/>
              <a:gd name="connsiteX18" fmla="*/ 922420 w 1042736"/>
              <a:gd name="connsiteY18" fmla="*/ 790074 h 1122948"/>
              <a:gd name="connsiteX19" fmla="*/ 882315 w 1042736"/>
              <a:gd name="connsiteY19" fmla="*/ 822158 h 1122948"/>
              <a:gd name="connsiteX20" fmla="*/ 874294 w 1042736"/>
              <a:gd name="connsiteY20" fmla="*/ 846221 h 1122948"/>
              <a:gd name="connsiteX21" fmla="*/ 882315 w 1042736"/>
              <a:gd name="connsiteY21" fmla="*/ 874295 h 1122948"/>
              <a:gd name="connsiteX22" fmla="*/ 798094 w 1042736"/>
              <a:gd name="connsiteY22" fmla="*/ 966537 h 1122948"/>
              <a:gd name="connsiteX23" fmla="*/ 725904 w 1042736"/>
              <a:gd name="connsiteY23" fmla="*/ 970548 h 1122948"/>
              <a:gd name="connsiteX24" fmla="*/ 709862 w 1042736"/>
              <a:gd name="connsiteY24" fmla="*/ 1002632 h 1122948"/>
              <a:gd name="connsiteX25" fmla="*/ 725904 w 1042736"/>
              <a:gd name="connsiteY25" fmla="*/ 1066800 h 1122948"/>
              <a:gd name="connsiteX26" fmla="*/ 705852 w 1042736"/>
              <a:gd name="connsiteY26" fmla="*/ 1114927 h 1122948"/>
              <a:gd name="connsiteX27" fmla="*/ 641683 w 1042736"/>
              <a:gd name="connsiteY27" fmla="*/ 1106906 h 1122948"/>
              <a:gd name="connsiteX28" fmla="*/ 581525 w 1042736"/>
              <a:gd name="connsiteY28" fmla="*/ 1122948 h 1122948"/>
              <a:gd name="connsiteX29" fmla="*/ 585536 w 1042736"/>
              <a:gd name="connsiteY29" fmla="*/ 1082842 h 1122948"/>
              <a:gd name="connsiteX30" fmla="*/ 617620 w 1042736"/>
              <a:gd name="connsiteY30" fmla="*/ 1042737 h 1122948"/>
              <a:gd name="connsiteX31" fmla="*/ 533399 w 1042736"/>
              <a:gd name="connsiteY31" fmla="*/ 938463 h 1122948"/>
              <a:gd name="connsiteX32" fmla="*/ 433136 w 1042736"/>
              <a:gd name="connsiteY32" fmla="*/ 874295 h 1122948"/>
              <a:gd name="connsiteX33" fmla="*/ 417094 w 1042736"/>
              <a:gd name="connsiteY33" fmla="*/ 802106 h 1122948"/>
              <a:gd name="connsiteX34" fmla="*/ 344904 w 1042736"/>
              <a:gd name="connsiteY34" fmla="*/ 806116 h 1122948"/>
              <a:gd name="connsiteX35" fmla="*/ 344904 w 1042736"/>
              <a:gd name="connsiteY35" fmla="*/ 725906 h 1122948"/>
              <a:gd name="connsiteX36" fmla="*/ 332873 w 1042736"/>
              <a:gd name="connsiteY36" fmla="*/ 601579 h 1122948"/>
              <a:gd name="connsiteX37" fmla="*/ 248652 w 1042736"/>
              <a:gd name="connsiteY37" fmla="*/ 485274 h 1122948"/>
              <a:gd name="connsiteX38" fmla="*/ 216568 w 1042736"/>
              <a:gd name="connsiteY38" fmla="*/ 364958 h 1122948"/>
              <a:gd name="connsiteX39" fmla="*/ 236620 w 1042736"/>
              <a:gd name="connsiteY39" fmla="*/ 284748 h 1122948"/>
              <a:gd name="connsiteX40" fmla="*/ 164431 w 1042736"/>
              <a:gd name="connsiteY40" fmla="*/ 172453 h 1122948"/>
              <a:gd name="connsiteX41" fmla="*/ 0 w 1042736"/>
              <a:gd name="connsiteY41" fmla="*/ 88232 h 112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42736" h="1122948">
                <a:moveTo>
                  <a:pt x="0" y="88232"/>
                </a:moveTo>
                <a:lnTo>
                  <a:pt x="52136" y="8021"/>
                </a:lnTo>
                <a:lnTo>
                  <a:pt x="441157" y="0"/>
                </a:lnTo>
                <a:lnTo>
                  <a:pt x="481262" y="32084"/>
                </a:lnTo>
                <a:lnTo>
                  <a:pt x="585536" y="32084"/>
                </a:lnTo>
                <a:lnTo>
                  <a:pt x="705852" y="16042"/>
                </a:lnTo>
                <a:lnTo>
                  <a:pt x="737936" y="44116"/>
                </a:lnTo>
                <a:lnTo>
                  <a:pt x="850231" y="52137"/>
                </a:lnTo>
                <a:lnTo>
                  <a:pt x="882315" y="76200"/>
                </a:lnTo>
                <a:lnTo>
                  <a:pt x="906378" y="60158"/>
                </a:lnTo>
                <a:lnTo>
                  <a:pt x="942473" y="96253"/>
                </a:lnTo>
                <a:lnTo>
                  <a:pt x="942473" y="172453"/>
                </a:lnTo>
                <a:lnTo>
                  <a:pt x="958515" y="220579"/>
                </a:lnTo>
                <a:lnTo>
                  <a:pt x="1006641" y="256674"/>
                </a:lnTo>
                <a:lnTo>
                  <a:pt x="1042736" y="344906"/>
                </a:lnTo>
                <a:lnTo>
                  <a:pt x="1014662" y="393032"/>
                </a:lnTo>
                <a:lnTo>
                  <a:pt x="986589" y="449179"/>
                </a:lnTo>
                <a:lnTo>
                  <a:pt x="982578" y="553453"/>
                </a:lnTo>
                <a:lnTo>
                  <a:pt x="922420" y="790074"/>
                </a:lnTo>
                <a:lnTo>
                  <a:pt x="882315" y="822158"/>
                </a:lnTo>
                <a:lnTo>
                  <a:pt x="874294" y="846221"/>
                </a:lnTo>
                <a:lnTo>
                  <a:pt x="882315" y="874295"/>
                </a:lnTo>
                <a:lnTo>
                  <a:pt x="798094" y="966537"/>
                </a:lnTo>
                <a:lnTo>
                  <a:pt x="725904" y="970548"/>
                </a:lnTo>
                <a:lnTo>
                  <a:pt x="709862" y="1002632"/>
                </a:lnTo>
                <a:lnTo>
                  <a:pt x="725904" y="1066800"/>
                </a:lnTo>
                <a:lnTo>
                  <a:pt x="705852" y="1114927"/>
                </a:lnTo>
                <a:lnTo>
                  <a:pt x="641683" y="1106906"/>
                </a:lnTo>
                <a:lnTo>
                  <a:pt x="581525" y="1122948"/>
                </a:lnTo>
                <a:lnTo>
                  <a:pt x="585536" y="1082842"/>
                </a:lnTo>
                <a:lnTo>
                  <a:pt x="617620" y="1042737"/>
                </a:lnTo>
                <a:lnTo>
                  <a:pt x="533399" y="938463"/>
                </a:lnTo>
                <a:lnTo>
                  <a:pt x="433136" y="874295"/>
                </a:lnTo>
                <a:lnTo>
                  <a:pt x="417094" y="802106"/>
                </a:lnTo>
                <a:lnTo>
                  <a:pt x="344904" y="806116"/>
                </a:lnTo>
                <a:lnTo>
                  <a:pt x="344904" y="725906"/>
                </a:lnTo>
                <a:lnTo>
                  <a:pt x="332873" y="601579"/>
                </a:lnTo>
                <a:lnTo>
                  <a:pt x="248652" y="485274"/>
                </a:lnTo>
                <a:lnTo>
                  <a:pt x="216568" y="364958"/>
                </a:lnTo>
                <a:lnTo>
                  <a:pt x="236620" y="284748"/>
                </a:lnTo>
                <a:lnTo>
                  <a:pt x="164431" y="172453"/>
                </a:lnTo>
                <a:lnTo>
                  <a:pt x="0" y="88232"/>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orme libre : forme 69">
            <a:extLst>
              <a:ext uri="{FF2B5EF4-FFF2-40B4-BE49-F238E27FC236}">
                <a16:creationId xmlns:a16="http://schemas.microsoft.com/office/drawing/2014/main" xmlns="" id="{713FF17E-5EF0-4D62-A93D-755BD06F90AA}"/>
              </a:ext>
            </a:extLst>
          </p:cNvPr>
          <p:cNvSpPr/>
          <p:nvPr/>
        </p:nvSpPr>
        <p:spPr>
          <a:xfrm>
            <a:off x="1245269" y="2685074"/>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orme libre : forme 70">
            <a:extLst>
              <a:ext uri="{FF2B5EF4-FFF2-40B4-BE49-F238E27FC236}">
                <a16:creationId xmlns:a16="http://schemas.microsoft.com/office/drawing/2014/main" xmlns="" id="{9EEE47E8-E6C1-4EAE-ACED-94266F3D221F}"/>
              </a:ext>
            </a:extLst>
          </p:cNvPr>
          <p:cNvSpPr/>
          <p:nvPr/>
        </p:nvSpPr>
        <p:spPr>
          <a:xfrm>
            <a:off x="1036721" y="3700788"/>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Forme libre : forme 71">
            <a:extLst>
              <a:ext uri="{FF2B5EF4-FFF2-40B4-BE49-F238E27FC236}">
                <a16:creationId xmlns:a16="http://schemas.microsoft.com/office/drawing/2014/main" xmlns="" id="{389B6213-951C-4C89-9D77-2FDB17207BDE}"/>
              </a:ext>
            </a:extLst>
          </p:cNvPr>
          <p:cNvSpPr/>
          <p:nvPr/>
        </p:nvSpPr>
        <p:spPr>
          <a:xfrm>
            <a:off x="1044431" y="4867851"/>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Forme libre : forme 72">
            <a:extLst>
              <a:ext uri="{FF2B5EF4-FFF2-40B4-BE49-F238E27FC236}">
                <a16:creationId xmlns:a16="http://schemas.microsoft.com/office/drawing/2014/main" xmlns="" id="{BFF789F1-A028-4159-B571-FF2B47B112FC}"/>
              </a:ext>
            </a:extLst>
          </p:cNvPr>
          <p:cNvSpPr/>
          <p:nvPr/>
        </p:nvSpPr>
        <p:spPr>
          <a:xfrm>
            <a:off x="1088858" y="3748914"/>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Forme libre : forme 73">
            <a:extLst>
              <a:ext uri="{FF2B5EF4-FFF2-40B4-BE49-F238E27FC236}">
                <a16:creationId xmlns:a16="http://schemas.microsoft.com/office/drawing/2014/main" xmlns="" id="{13593A7A-1B96-44B8-BA19-807380B8D201}"/>
              </a:ext>
            </a:extLst>
          </p:cNvPr>
          <p:cNvSpPr/>
          <p:nvPr/>
        </p:nvSpPr>
        <p:spPr>
          <a:xfrm>
            <a:off x="2203784" y="1511040"/>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solidFill>
            <a:srgbClr val="99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Forme libre : forme 74">
            <a:extLst>
              <a:ext uri="{FF2B5EF4-FFF2-40B4-BE49-F238E27FC236}">
                <a16:creationId xmlns:a16="http://schemas.microsoft.com/office/drawing/2014/main" xmlns="" id="{677F910F-C4B5-41E6-AB32-ACFAE8270750}"/>
              </a:ext>
            </a:extLst>
          </p:cNvPr>
          <p:cNvSpPr/>
          <p:nvPr/>
        </p:nvSpPr>
        <p:spPr>
          <a:xfrm>
            <a:off x="2961774" y="5381199"/>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6" name="Forme libre : forme 75">
            <a:extLst>
              <a:ext uri="{FF2B5EF4-FFF2-40B4-BE49-F238E27FC236}">
                <a16:creationId xmlns:a16="http://schemas.microsoft.com/office/drawing/2014/main" xmlns="" id="{7B0DDD69-50A3-4388-9417-EB280B9B4FCC}"/>
              </a:ext>
            </a:extLst>
          </p:cNvPr>
          <p:cNvSpPr/>
          <p:nvPr/>
        </p:nvSpPr>
        <p:spPr>
          <a:xfrm>
            <a:off x="3290637" y="2782377"/>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7" name="Connecteur droit 76">
            <a:extLst>
              <a:ext uri="{FF2B5EF4-FFF2-40B4-BE49-F238E27FC236}">
                <a16:creationId xmlns:a16="http://schemas.microsoft.com/office/drawing/2014/main" xmlns="" id="{E9471692-2CB5-4487-B89F-F09E1FCCF468}"/>
              </a:ext>
            </a:extLst>
          </p:cNvPr>
          <p:cNvCxnSpPr>
            <a:cxnSpLocks/>
          </p:cNvCxnSpPr>
          <p:nvPr/>
        </p:nvCxnSpPr>
        <p:spPr>
          <a:xfrm>
            <a:off x="5059279" y="6516577"/>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xmlns="" id="{5CC27F92-CDA9-4B9E-8252-C6D558ED0EBF}"/>
              </a:ext>
            </a:extLst>
          </p:cNvPr>
          <p:cNvSpPr txBox="1"/>
          <p:nvPr/>
        </p:nvSpPr>
        <p:spPr>
          <a:xfrm>
            <a:off x="4979069" y="6261967"/>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6" name="ZoneTexte 5">
            <a:extLst>
              <a:ext uri="{FF2B5EF4-FFF2-40B4-BE49-F238E27FC236}">
                <a16:creationId xmlns:a16="http://schemas.microsoft.com/office/drawing/2014/main" xmlns="" id="{06C32C9A-C598-426B-B742-C5842420B26D}"/>
              </a:ext>
            </a:extLst>
          </p:cNvPr>
          <p:cNvSpPr txBox="1"/>
          <p:nvPr/>
        </p:nvSpPr>
        <p:spPr>
          <a:xfrm>
            <a:off x="6236369" y="96201"/>
            <a:ext cx="58471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situation italienne en 1859</a:t>
            </a:r>
          </a:p>
        </p:txBody>
      </p:sp>
      <p:sp>
        <p:nvSpPr>
          <p:cNvPr id="8" name="Forme libre : forme 7">
            <a:extLst>
              <a:ext uri="{FF2B5EF4-FFF2-40B4-BE49-F238E27FC236}">
                <a16:creationId xmlns:a16="http://schemas.microsoft.com/office/drawing/2014/main" xmlns="" id="{35E8DB2A-CF84-41E7-8F50-61B7BEF46149}"/>
              </a:ext>
            </a:extLst>
          </p:cNvPr>
          <p:cNvSpPr/>
          <p:nvPr/>
        </p:nvSpPr>
        <p:spPr>
          <a:xfrm>
            <a:off x="226503" y="234892"/>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rgbClr val="FFFFCC"/>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xmlns="" id="{F06F5A90-C2C5-414E-8E1E-D58C382E86F7}"/>
              </a:ext>
            </a:extLst>
          </p:cNvPr>
          <p:cNvSpPr/>
          <p:nvPr/>
        </p:nvSpPr>
        <p:spPr>
          <a:xfrm>
            <a:off x="333080" y="229386"/>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rgbClr val="FFFFCC"/>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9B398C85-1C8F-4D21-A217-3DC4B166FB3F}"/>
              </a:ext>
            </a:extLst>
          </p:cNvPr>
          <p:cNvSpPr/>
          <p:nvPr/>
        </p:nvSpPr>
        <p:spPr>
          <a:xfrm>
            <a:off x="1395663" y="224589"/>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47AC99A7-7F4F-43B3-A3BE-C5A011AA0519}"/>
              </a:ext>
            </a:extLst>
          </p:cNvPr>
          <p:cNvSpPr/>
          <p:nvPr/>
        </p:nvSpPr>
        <p:spPr>
          <a:xfrm>
            <a:off x="3697705" y="1467853"/>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70FC421B-D49F-4664-B538-FE5252BDEE8D}"/>
              </a:ext>
            </a:extLst>
          </p:cNvPr>
          <p:cNvSpPr/>
          <p:nvPr/>
        </p:nvSpPr>
        <p:spPr>
          <a:xfrm>
            <a:off x="3777916" y="1443789"/>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xmlns="" id="{5AE9C103-1E98-4215-BAB0-84520AD3EBA5}"/>
              </a:ext>
            </a:extLst>
          </p:cNvPr>
          <p:cNvSpPr/>
          <p:nvPr/>
        </p:nvSpPr>
        <p:spPr>
          <a:xfrm>
            <a:off x="295373" y="647307"/>
            <a:ext cx="1329180" cy="1621411"/>
          </a:xfrm>
          <a:custGeom>
            <a:avLst/>
            <a:gdLst>
              <a:gd name="connsiteX0" fmla="*/ 443060 w 1329180"/>
              <a:gd name="connsiteY0" fmla="*/ 1621411 h 1621411"/>
              <a:gd name="connsiteX1" fmla="*/ 443060 w 1329180"/>
              <a:gd name="connsiteY1" fmla="*/ 1511431 h 1621411"/>
              <a:gd name="connsiteX2" fmla="*/ 392784 w 1329180"/>
              <a:gd name="connsiteY2" fmla="*/ 1464297 h 1621411"/>
              <a:gd name="connsiteX3" fmla="*/ 380215 w 1329180"/>
              <a:gd name="connsiteY3" fmla="*/ 1294615 h 1621411"/>
              <a:gd name="connsiteX4" fmla="*/ 314227 w 1329180"/>
              <a:gd name="connsiteY4" fmla="*/ 1194062 h 1621411"/>
              <a:gd name="connsiteX5" fmla="*/ 323654 w 1329180"/>
              <a:gd name="connsiteY5" fmla="*/ 1027522 h 1621411"/>
              <a:gd name="connsiteX6" fmla="*/ 383357 w 1329180"/>
              <a:gd name="connsiteY6" fmla="*/ 996099 h 1621411"/>
              <a:gd name="connsiteX7" fmla="*/ 282804 w 1329180"/>
              <a:gd name="connsiteY7" fmla="*/ 895547 h 1621411"/>
              <a:gd name="connsiteX8" fmla="*/ 207390 w 1329180"/>
              <a:gd name="connsiteY8" fmla="*/ 729006 h 1621411"/>
              <a:gd name="connsiteX9" fmla="*/ 109980 w 1329180"/>
              <a:gd name="connsiteY9" fmla="*/ 678730 h 1621411"/>
              <a:gd name="connsiteX10" fmla="*/ 97411 w 1329180"/>
              <a:gd name="connsiteY10" fmla="*/ 527901 h 1621411"/>
              <a:gd name="connsiteX11" fmla="*/ 0 w 1329180"/>
              <a:gd name="connsiteY11" fmla="*/ 417922 h 1621411"/>
              <a:gd name="connsiteX12" fmla="*/ 9427 w 1329180"/>
              <a:gd name="connsiteY12" fmla="*/ 289089 h 1621411"/>
              <a:gd name="connsiteX13" fmla="*/ 31423 w 1329180"/>
              <a:gd name="connsiteY13" fmla="*/ 116264 h 1621411"/>
              <a:gd name="connsiteX14" fmla="*/ 50276 w 1329180"/>
              <a:gd name="connsiteY14" fmla="*/ 109980 h 1621411"/>
              <a:gd name="connsiteX15" fmla="*/ 109980 w 1329180"/>
              <a:gd name="connsiteY15" fmla="*/ 122549 h 1621411"/>
              <a:gd name="connsiteX16" fmla="*/ 166540 w 1329180"/>
              <a:gd name="connsiteY16" fmla="*/ 81699 h 1621411"/>
              <a:gd name="connsiteX17" fmla="*/ 166540 w 1329180"/>
              <a:gd name="connsiteY17" fmla="*/ 62846 h 1621411"/>
              <a:gd name="connsiteX18" fmla="*/ 147687 w 1329180"/>
              <a:gd name="connsiteY18" fmla="*/ 50277 h 1621411"/>
              <a:gd name="connsiteX19" fmla="*/ 144545 w 1329180"/>
              <a:gd name="connsiteY19" fmla="*/ 37707 h 1621411"/>
              <a:gd name="connsiteX20" fmla="*/ 197963 w 1329180"/>
              <a:gd name="connsiteY20" fmla="*/ 6285 h 1621411"/>
              <a:gd name="connsiteX21" fmla="*/ 311085 w 1329180"/>
              <a:gd name="connsiteY21" fmla="*/ 0 h 1621411"/>
              <a:gd name="connsiteX22" fmla="*/ 333081 w 1329180"/>
              <a:gd name="connsiteY22" fmla="*/ 21996 h 1621411"/>
              <a:gd name="connsiteX23" fmla="*/ 333081 w 1329180"/>
              <a:gd name="connsiteY23" fmla="*/ 56561 h 1621411"/>
              <a:gd name="connsiteX24" fmla="*/ 345650 w 1329180"/>
              <a:gd name="connsiteY24" fmla="*/ 97411 h 1621411"/>
              <a:gd name="connsiteX25" fmla="*/ 339365 w 1329180"/>
              <a:gd name="connsiteY25" fmla="*/ 138260 h 1621411"/>
              <a:gd name="connsiteX26" fmla="*/ 377072 w 1329180"/>
              <a:gd name="connsiteY26" fmla="*/ 147687 h 1621411"/>
              <a:gd name="connsiteX27" fmla="*/ 351934 w 1329180"/>
              <a:gd name="connsiteY27" fmla="*/ 175967 h 1621411"/>
              <a:gd name="connsiteX28" fmla="*/ 367646 w 1329180"/>
              <a:gd name="connsiteY28" fmla="*/ 188536 h 1621411"/>
              <a:gd name="connsiteX29" fmla="*/ 395926 w 1329180"/>
              <a:gd name="connsiteY29" fmla="*/ 207390 h 1621411"/>
              <a:gd name="connsiteX30" fmla="*/ 408495 w 1329180"/>
              <a:gd name="connsiteY30" fmla="*/ 323654 h 1621411"/>
              <a:gd name="connsiteX31" fmla="*/ 427349 w 1329180"/>
              <a:gd name="connsiteY31" fmla="*/ 351934 h 1621411"/>
              <a:gd name="connsiteX32" fmla="*/ 518474 w 1329180"/>
              <a:gd name="connsiteY32" fmla="*/ 311085 h 1621411"/>
              <a:gd name="connsiteX33" fmla="*/ 553039 w 1329180"/>
              <a:gd name="connsiteY33" fmla="*/ 329938 h 1621411"/>
              <a:gd name="connsiteX34" fmla="*/ 675588 w 1329180"/>
              <a:gd name="connsiteY34" fmla="*/ 311085 h 1621411"/>
              <a:gd name="connsiteX35" fmla="*/ 738433 w 1329180"/>
              <a:gd name="connsiteY35" fmla="*/ 311085 h 1621411"/>
              <a:gd name="connsiteX36" fmla="*/ 779283 w 1329180"/>
              <a:gd name="connsiteY36" fmla="*/ 289089 h 1621411"/>
              <a:gd name="connsiteX37" fmla="*/ 886120 w 1329180"/>
              <a:gd name="connsiteY37" fmla="*/ 219959 h 1621411"/>
              <a:gd name="connsiteX38" fmla="*/ 879835 w 1329180"/>
              <a:gd name="connsiteY38" fmla="*/ 128833 h 1621411"/>
              <a:gd name="connsiteX39" fmla="*/ 961534 w 1329180"/>
              <a:gd name="connsiteY39" fmla="*/ 69130 h 1621411"/>
              <a:gd name="connsiteX40" fmla="*/ 986672 w 1329180"/>
              <a:gd name="connsiteY40" fmla="*/ 21996 h 1621411"/>
              <a:gd name="connsiteX41" fmla="*/ 1018095 w 1329180"/>
              <a:gd name="connsiteY41" fmla="*/ 40850 h 1621411"/>
              <a:gd name="connsiteX42" fmla="*/ 1008668 w 1329180"/>
              <a:gd name="connsiteY42" fmla="*/ 131975 h 1621411"/>
              <a:gd name="connsiteX43" fmla="*/ 992957 w 1329180"/>
              <a:gd name="connsiteY43" fmla="*/ 169683 h 1621411"/>
              <a:gd name="connsiteX44" fmla="*/ 1137501 w 1329180"/>
              <a:gd name="connsiteY44" fmla="*/ 260808 h 1621411"/>
              <a:gd name="connsiteX45" fmla="*/ 1146928 w 1329180"/>
              <a:gd name="connsiteY45" fmla="*/ 323654 h 1621411"/>
              <a:gd name="connsiteX46" fmla="*/ 1109221 w 1329180"/>
              <a:gd name="connsiteY46" fmla="*/ 477625 h 1621411"/>
              <a:gd name="connsiteX47" fmla="*/ 1096652 w 1329180"/>
              <a:gd name="connsiteY47" fmla="*/ 612742 h 1621411"/>
              <a:gd name="connsiteX48" fmla="*/ 1109221 w 1329180"/>
              <a:gd name="connsiteY48" fmla="*/ 672446 h 1621411"/>
              <a:gd name="connsiteX49" fmla="*/ 1184635 w 1329180"/>
              <a:gd name="connsiteY49" fmla="*/ 832701 h 1621411"/>
              <a:gd name="connsiteX50" fmla="*/ 1225485 w 1329180"/>
              <a:gd name="connsiteY50" fmla="*/ 977246 h 1621411"/>
              <a:gd name="connsiteX51" fmla="*/ 1216058 w 1329180"/>
              <a:gd name="connsiteY51" fmla="*/ 1140644 h 1621411"/>
              <a:gd name="connsiteX52" fmla="*/ 1234912 w 1329180"/>
              <a:gd name="connsiteY52" fmla="*/ 1203489 h 1621411"/>
              <a:gd name="connsiteX53" fmla="*/ 1329180 w 1329180"/>
              <a:gd name="connsiteY53" fmla="*/ 1275761 h 1621411"/>
              <a:gd name="connsiteX54" fmla="*/ 1140643 w 1329180"/>
              <a:gd name="connsiteY54" fmla="*/ 1225485 h 1621411"/>
              <a:gd name="connsiteX55" fmla="*/ 1018095 w 1329180"/>
              <a:gd name="connsiteY55" fmla="*/ 1244338 h 1621411"/>
              <a:gd name="connsiteX56" fmla="*/ 958392 w 1329180"/>
              <a:gd name="connsiteY56" fmla="*/ 1332322 h 1621411"/>
              <a:gd name="connsiteX57" fmla="*/ 879835 w 1329180"/>
              <a:gd name="connsiteY57" fmla="*/ 1388883 h 1621411"/>
              <a:gd name="connsiteX58" fmla="*/ 857839 w 1329180"/>
              <a:gd name="connsiteY58" fmla="*/ 1473724 h 1621411"/>
              <a:gd name="connsiteX59" fmla="*/ 685015 w 1329180"/>
              <a:gd name="connsiteY59" fmla="*/ 1564850 h 1621411"/>
              <a:gd name="connsiteX60" fmla="*/ 612742 w 1329180"/>
              <a:gd name="connsiteY60" fmla="*/ 1549138 h 1621411"/>
              <a:gd name="connsiteX61" fmla="*/ 584462 w 1329180"/>
              <a:gd name="connsiteY61" fmla="*/ 1564850 h 1621411"/>
              <a:gd name="connsiteX62" fmla="*/ 515332 w 1329180"/>
              <a:gd name="connsiteY62" fmla="*/ 1596272 h 1621411"/>
              <a:gd name="connsiteX63" fmla="*/ 443060 w 1329180"/>
              <a:gd name="connsiteY63" fmla="*/ 1621411 h 16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9180" h="1621411">
                <a:moveTo>
                  <a:pt x="443060" y="1621411"/>
                </a:moveTo>
                <a:lnTo>
                  <a:pt x="443060" y="1511431"/>
                </a:lnTo>
                <a:lnTo>
                  <a:pt x="392784" y="1464297"/>
                </a:lnTo>
                <a:lnTo>
                  <a:pt x="380215" y="1294615"/>
                </a:lnTo>
                <a:lnTo>
                  <a:pt x="314227" y="1194062"/>
                </a:lnTo>
                <a:lnTo>
                  <a:pt x="323654" y="1027522"/>
                </a:lnTo>
                <a:lnTo>
                  <a:pt x="383357" y="996099"/>
                </a:lnTo>
                <a:lnTo>
                  <a:pt x="282804" y="895547"/>
                </a:lnTo>
                <a:lnTo>
                  <a:pt x="207390" y="729006"/>
                </a:lnTo>
                <a:lnTo>
                  <a:pt x="109980" y="678730"/>
                </a:lnTo>
                <a:lnTo>
                  <a:pt x="97411" y="527901"/>
                </a:lnTo>
                <a:lnTo>
                  <a:pt x="0" y="417922"/>
                </a:lnTo>
                <a:lnTo>
                  <a:pt x="9427" y="289089"/>
                </a:lnTo>
                <a:lnTo>
                  <a:pt x="31423" y="116264"/>
                </a:lnTo>
                <a:lnTo>
                  <a:pt x="50276" y="109980"/>
                </a:lnTo>
                <a:lnTo>
                  <a:pt x="109980" y="122549"/>
                </a:lnTo>
                <a:lnTo>
                  <a:pt x="166540" y="81699"/>
                </a:lnTo>
                <a:lnTo>
                  <a:pt x="166540" y="62846"/>
                </a:lnTo>
                <a:lnTo>
                  <a:pt x="147687" y="50277"/>
                </a:lnTo>
                <a:lnTo>
                  <a:pt x="144545" y="37707"/>
                </a:lnTo>
                <a:lnTo>
                  <a:pt x="197963" y="6285"/>
                </a:lnTo>
                <a:lnTo>
                  <a:pt x="311085" y="0"/>
                </a:lnTo>
                <a:lnTo>
                  <a:pt x="333081" y="21996"/>
                </a:lnTo>
                <a:lnTo>
                  <a:pt x="333081" y="56561"/>
                </a:lnTo>
                <a:lnTo>
                  <a:pt x="345650" y="97411"/>
                </a:lnTo>
                <a:lnTo>
                  <a:pt x="339365" y="138260"/>
                </a:lnTo>
                <a:lnTo>
                  <a:pt x="377072" y="147687"/>
                </a:lnTo>
                <a:lnTo>
                  <a:pt x="351934" y="175967"/>
                </a:lnTo>
                <a:lnTo>
                  <a:pt x="367646" y="188536"/>
                </a:lnTo>
                <a:lnTo>
                  <a:pt x="395926" y="207390"/>
                </a:lnTo>
                <a:lnTo>
                  <a:pt x="408495" y="323654"/>
                </a:lnTo>
                <a:lnTo>
                  <a:pt x="427349" y="351934"/>
                </a:lnTo>
                <a:lnTo>
                  <a:pt x="518474" y="311085"/>
                </a:lnTo>
                <a:lnTo>
                  <a:pt x="553039" y="329938"/>
                </a:lnTo>
                <a:lnTo>
                  <a:pt x="675588" y="311085"/>
                </a:lnTo>
                <a:lnTo>
                  <a:pt x="738433" y="311085"/>
                </a:lnTo>
                <a:lnTo>
                  <a:pt x="779283" y="289089"/>
                </a:lnTo>
                <a:lnTo>
                  <a:pt x="886120" y="219959"/>
                </a:lnTo>
                <a:lnTo>
                  <a:pt x="879835" y="128833"/>
                </a:lnTo>
                <a:lnTo>
                  <a:pt x="961534" y="69130"/>
                </a:lnTo>
                <a:lnTo>
                  <a:pt x="986672" y="21996"/>
                </a:lnTo>
                <a:lnTo>
                  <a:pt x="1018095" y="40850"/>
                </a:lnTo>
                <a:lnTo>
                  <a:pt x="1008668" y="131975"/>
                </a:lnTo>
                <a:lnTo>
                  <a:pt x="992957" y="169683"/>
                </a:lnTo>
                <a:lnTo>
                  <a:pt x="1137501" y="260808"/>
                </a:lnTo>
                <a:lnTo>
                  <a:pt x="1146928" y="323654"/>
                </a:lnTo>
                <a:lnTo>
                  <a:pt x="1109221" y="477625"/>
                </a:lnTo>
                <a:lnTo>
                  <a:pt x="1096652" y="612742"/>
                </a:lnTo>
                <a:lnTo>
                  <a:pt x="1109221" y="672446"/>
                </a:lnTo>
                <a:lnTo>
                  <a:pt x="1184635" y="832701"/>
                </a:lnTo>
                <a:lnTo>
                  <a:pt x="1225485" y="977246"/>
                </a:lnTo>
                <a:lnTo>
                  <a:pt x="1216058" y="1140644"/>
                </a:lnTo>
                <a:lnTo>
                  <a:pt x="1234912" y="1203489"/>
                </a:lnTo>
                <a:lnTo>
                  <a:pt x="1329180" y="1275761"/>
                </a:lnTo>
                <a:lnTo>
                  <a:pt x="1140643" y="1225485"/>
                </a:lnTo>
                <a:lnTo>
                  <a:pt x="1018095" y="1244338"/>
                </a:lnTo>
                <a:lnTo>
                  <a:pt x="958392" y="1332322"/>
                </a:lnTo>
                <a:lnTo>
                  <a:pt x="879835" y="1388883"/>
                </a:lnTo>
                <a:lnTo>
                  <a:pt x="857839" y="1473724"/>
                </a:lnTo>
                <a:lnTo>
                  <a:pt x="685015" y="1564850"/>
                </a:lnTo>
                <a:lnTo>
                  <a:pt x="612742" y="1549138"/>
                </a:lnTo>
                <a:lnTo>
                  <a:pt x="584462" y="1564850"/>
                </a:lnTo>
                <a:lnTo>
                  <a:pt x="515332" y="1596272"/>
                </a:lnTo>
                <a:lnTo>
                  <a:pt x="443060" y="1621411"/>
                </a:lnTo>
                <a:close/>
              </a:path>
            </a:pathLst>
          </a:custGeom>
          <a:solidFill>
            <a:schemeClr val="accent4">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69E5AE86-794E-4BFA-B71F-75F2AB13AC20}"/>
              </a:ext>
            </a:extLst>
          </p:cNvPr>
          <p:cNvSpPr/>
          <p:nvPr/>
        </p:nvSpPr>
        <p:spPr>
          <a:xfrm>
            <a:off x="3862137" y="1636295"/>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92573FEB-CCEA-483C-B9D4-AE3535F5480B}"/>
              </a:ext>
            </a:extLst>
          </p:cNvPr>
          <p:cNvSpPr/>
          <p:nvPr/>
        </p:nvSpPr>
        <p:spPr>
          <a:xfrm>
            <a:off x="3938337" y="2029326"/>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9F607321-71AC-47B6-B3A7-A65AF2A0FCF7}"/>
              </a:ext>
            </a:extLst>
          </p:cNvPr>
          <p:cNvSpPr/>
          <p:nvPr/>
        </p:nvSpPr>
        <p:spPr>
          <a:xfrm>
            <a:off x="3906253" y="1744579"/>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FB683B6F-C46C-4290-A294-73365C28CC7E}"/>
              </a:ext>
            </a:extLst>
          </p:cNvPr>
          <p:cNvSpPr/>
          <p:nvPr/>
        </p:nvSpPr>
        <p:spPr>
          <a:xfrm>
            <a:off x="4519800" y="2602704"/>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3A2F430B-317C-4110-8EA4-C1B94430FC04}"/>
              </a:ext>
            </a:extLst>
          </p:cNvPr>
          <p:cNvSpPr/>
          <p:nvPr/>
        </p:nvSpPr>
        <p:spPr>
          <a:xfrm>
            <a:off x="1936950" y="2790307"/>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BE7CB009-D3CB-4C28-8997-1DC914CC85CC}"/>
              </a:ext>
            </a:extLst>
          </p:cNvPr>
          <p:cNvSpPr/>
          <p:nvPr/>
        </p:nvSpPr>
        <p:spPr>
          <a:xfrm>
            <a:off x="4632158" y="2522621"/>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5033AFB7-88C0-4AD8-BFB2-D1B021DD19D9}"/>
              </a:ext>
            </a:extLst>
          </p:cNvPr>
          <p:cNvSpPr/>
          <p:nvPr/>
        </p:nvSpPr>
        <p:spPr>
          <a:xfrm>
            <a:off x="4555958" y="2422358"/>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F2898858-7775-4904-861D-E9F303B1620D}"/>
              </a:ext>
            </a:extLst>
          </p:cNvPr>
          <p:cNvSpPr/>
          <p:nvPr/>
        </p:nvSpPr>
        <p:spPr>
          <a:xfrm>
            <a:off x="5061284" y="2763253"/>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ED1BE11-B9F6-4BF1-A93C-B6F87A934281}"/>
              </a:ext>
            </a:extLst>
          </p:cNvPr>
          <p:cNvSpPr/>
          <p:nvPr/>
        </p:nvSpPr>
        <p:spPr>
          <a:xfrm>
            <a:off x="1447800" y="1303421"/>
            <a:ext cx="745958" cy="613611"/>
          </a:xfrm>
          <a:custGeom>
            <a:avLst/>
            <a:gdLst>
              <a:gd name="connsiteX0" fmla="*/ 745958 w 745958"/>
              <a:gd name="connsiteY0" fmla="*/ 204537 h 613611"/>
              <a:gd name="connsiteX1" fmla="*/ 685800 w 745958"/>
              <a:gd name="connsiteY1" fmla="*/ 168442 h 613611"/>
              <a:gd name="connsiteX2" fmla="*/ 581526 w 745958"/>
              <a:gd name="connsiteY2" fmla="*/ 116305 h 613611"/>
              <a:gd name="connsiteX3" fmla="*/ 517358 w 745958"/>
              <a:gd name="connsiteY3" fmla="*/ 84221 h 613611"/>
              <a:gd name="connsiteX4" fmla="*/ 465221 w 745958"/>
              <a:gd name="connsiteY4" fmla="*/ 64168 h 613611"/>
              <a:gd name="connsiteX5" fmla="*/ 409074 w 745958"/>
              <a:gd name="connsiteY5" fmla="*/ 0 h 613611"/>
              <a:gd name="connsiteX6" fmla="*/ 344905 w 745958"/>
              <a:gd name="connsiteY6" fmla="*/ 16042 h 613611"/>
              <a:gd name="connsiteX7" fmla="*/ 212558 w 745958"/>
              <a:gd name="connsiteY7" fmla="*/ 60158 h 613611"/>
              <a:gd name="connsiteX8" fmla="*/ 168442 w 745958"/>
              <a:gd name="connsiteY8" fmla="*/ 48126 h 613611"/>
              <a:gd name="connsiteX9" fmla="*/ 0 w 745958"/>
              <a:gd name="connsiteY9" fmla="*/ 88232 h 613611"/>
              <a:gd name="connsiteX10" fmla="*/ 48126 w 745958"/>
              <a:gd name="connsiteY10" fmla="*/ 212558 h 613611"/>
              <a:gd name="connsiteX11" fmla="*/ 76200 w 745958"/>
              <a:gd name="connsiteY11" fmla="*/ 300790 h 613611"/>
              <a:gd name="connsiteX12" fmla="*/ 76200 w 745958"/>
              <a:gd name="connsiteY12" fmla="*/ 433137 h 613611"/>
              <a:gd name="connsiteX13" fmla="*/ 72189 w 745958"/>
              <a:gd name="connsiteY13" fmla="*/ 489284 h 613611"/>
              <a:gd name="connsiteX14" fmla="*/ 100263 w 745958"/>
              <a:gd name="connsiteY14" fmla="*/ 565484 h 613611"/>
              <a:gd name="connsiteX15" fmla="*/ 160421 w 745958"/>
              <a:gd name="connsiteY15" fmla="*/ 613611 h 613611"/>
              <a:gd name="connsiteX16" fmla="*/ 228600 w 745958"/>
              <a:gd name="connsiteY16" fmla="*/ 553453 h 613611"/>
              <a:gd name="connsiteX17" fmla="*/ 360947 w 745958"/>
              <a:gd name="connsiteY17" fmla="*/ 557463 h 613611"/>
              <a:gd name="connsiteX18" fmla="*/ 449179 w 745958"/>
              <a:gd name="connsiteY18" fmla="*/ 545432 h 613611"/>
              <a:gd name="connsiteX19" fmla="*/ 541421 w 745958"/>
              <a:gd name="connsiteY19" fmla="*/ 489284 h 613611"/>
              <a:gd name="connsiteX20" fmla="*/ 613611 w 745958"/>
              <a:gd name="connsiteY20" fmla="*/ 481263 h 613611"/>
              <a:gd name="connsiteX21" fmla="*/ 673768 w 745958"/>
              <a:gd name="connsiteY21" fmla="*/ 381000 h 613611"/>
              <a:gd name="connsiteX22" fmla="*/ 745958 w 745958"/>
              <a:gd name="connsiteY22" fmla="*/ 204537 h 6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958" h="613611">
                <a:moveTo>
                  <a:pt x="745958" y="204537"/>
                </a:moveTo>
                <a:lnTo>
                  <a:pt x="685800" y="168442"/>
                </a:lnTo>
                <a:lnTo>
                  <a:pt x="581526" y="116305"/>
                </a:lnTo>
                <a:lnTo>
                  <a:pt x="517358" y="84221"/>
                </a:lnTo>
                <a:lnTo>
                  <a:pt x="465221" y="64168"/>
                </a:lnTo>
                <a:lnTo>
                  <a:pt x="409074" y="0"/>
                </a:lnTo>
                <a:lnTo>
                  <a:pt x="344905" y="16042"/>
                </a:lnTo>
                <a:lnTo>
                  <a:pt x="212558" y="60158"/>
                </a:lnTo>
                <a:lnTo>
                  <a:pt x="168442" y="48126"/>
                </a:lnTo>
                <a:lnTo>
                  <a:pt x="0" y="88232"/>
                </a:lnTo>
                <a:lnTo>
                  <a:pt x="48126" y="212558"/>
                </a:lnTo>
                <a:lnTo>
                  <a:pt x="76200" y="300790"/>
                </a:lnTo>
                <a:lnTo>
                  <a:pt x="76200" y="433137"/>
                </a:lnTo>
                <a:lnTo>
                  <a:pt x="72189" y="489284"/>
                </a:lnTo>
                <a:lnTo>
                  <a:pt x="100263" y="565484"/>
                </a:lnTo>
                <a:lnTo>
                  <a:pt x="160421" y="613611"/>
                </a:lnTo>
                <a:lnTo>
                  <a:pt x="228600" y="553453"/>
                </a:lnTo>
                <a:lnTo>
                  <a:pt x="360947" y="557463"/>
                </a:lnTo>
                <a:lnTo>
                  <a:pt x="449179" y="545432"/>
                </a:lnTo>
                <a:lnTo>
                  <a:pt x="541421" y="489284"/>
                </a:lnTo>
                <a:lnTo>
                  <a:pt x="613611" y="481263"/>
                </a:lnTo>
                <a:lnTo>
                  <a:pt x="673768" y="381000"/>
                </a:lnTo>
                <a:lnTo>
                  <a:pt x="745958" y="204537"/>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0A9C26DE-5767-47F2-BA46-5912547FA2EF}"/>
              </a:ext>
            </a:extLst>
          </p:cNvPr>
          <p:cNvSpPr/>
          <p:nvPr/>
        </p:nvSpPr>
        <p:spPr>
          <a:xfrm>
            <a:off x="1608221" y="1375611"/>
            <a:ext cx="1006642" cy="645694"/>
          </a:xfrm>
          <a:custGeom>
            <a:avLst/>
            <a:gdLst>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65747 w 1006642"/>
              <a:gd name="connsiteY11" fmla="*/ 20052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06642" h="645694">
                <a:moveTo>
                  <a:pt x="0" y="549442"/>
                </a:moveTo>
                <a:lnTo>
                  <a:pt x="156411" y="645694"/>
                </a:lnTo>
                <a:lnTo>
                  <a:pt x="208547" y="581526"/>
                </a:lnTo>
                <a:lnTo>
                  <a:pt x="397042" y="577515"/>
                </a:lnTo>
                <a:lnTo>
                  <a:pt x="589547" y="565484"/>
                </a:lnTo>
                <a:lnTo>
                  <a:pt x="677779" y="457200"/>
                </a:lnTo>
                <a:lnTo>
                  <a:pt x="830179" y="260684"/>
                </a:lnTo>
                <a:lnTo>
                  <a:pt x="942474" y="148389"/>
                </a:lnTo>
                <a:lnTo>
                  <a:pt x="1006642" y="120315"/>
                </a:lnTo>
                <a:lnTo>
                  <a:pt x="934453" y="80210"/>
                </a:lnTo>
                <a:lnTo>
                  <a:pt x="798095" y="24063"/>
                </a:lnTo>
                <a:lnTo>
                  <a:pt x="665747" y="20052"/>
                </a:lnTo>
                <a:lnTo>
                  <a:pt x="621632" y="0"/>
                </a:lnTo>
                <a:lnTo>
                  <a:pt x="569495" y="192505"/>
                </a:lnTo>
                <a:lnTo>
                  <a:pt x="493295" y="348915"/>
                </a:lnTo>
                <a:lnTo>
                  <a:pt x="453190" y="413084"/>
                </a:lnTo>
                <a:lnTo>
                  <a:pt x="389021" y="409073"/>
                </a:lnTo>
                <a:lnTo>
                  <a:pt x="272716" y="477252"/>
                </a:lnTo>
                <a:lnTo>
                  <a:pt x="204537" y="493294"/>
                </a:lnTo>
                <a:lnTo>
                  <a:pt x="56147" y="481263"/>
                </a:lnTo>
                <a:lnTo>
                  <a:pt x="0" y="549442"/>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80744DA5-B69D-47AC-9F8A-DCEF2C4EE02E}"/>
              </a:ext>
            </a:extLst>
          </p:cNvPr>
          <p:cNvSpPr/>
          <p:nvPr/>
        </p:nvSpPr>
        <p:spPr>
          <a:xfrm>
            <a:off x="1768643" y="1945105"/>
            <a:ext cx="1042736" cy="1122948"/>
          </a:xfrm>
          <a:custGeom>
            <a:avLst/>
            <a:gdLst>
              <a:gd name="connsiteX0" fmla="*/ 0 w 1038726"/>
              <a:gd name="connsiteY0" fmla="*/ 96253 h 1122948"/>
              <a:gd name="connsiteX1" fmla="*/ 48126 w 1038726"/>
              <a:gd name="connsiteY1" fmla="*/ 8021 h 1122948"/>
              <a:gd name="connsiteX2" fmla="*/ 437147 w 1038726"/>
              <a:gd name="connsiteY2" fmla="*/ 0 h 1122948"/>
              <a:gd name="connsiteX3" fmla="*/ 477252 w 1038726"/>
              <a:gd name="connsiteY3" fmla="*/ 32084 h 1122948"/>
              <a:gd name="connsiteX4" fmla="*/ 581526 w 1038726"/>
              <a:gd name="connsiteY4" fmla="*/ 32084 h 1122948"/>
              <a:gd name="connsiteX5" fmla="*/ 701842 w 1038726"/>
              <a:gd name="connsiteY5" fmla="*/ 16042 h 1122948"/>
              <a:gd name="connsiteX6" fmla="*/ 733926 w 1038726"/>
              <a:gd name="connsiteY6" fmla="*/ 44116 h 1122948"/>
              <a:gd name="connsiteX7" fmla="*/ 846221 w 1038726"/>
              <a:gd name="connsiteY7" fmla="*/ 52137 h 1122948"/>
              <a:gd name="connsiteX8" fmla="*/ 878305 w 1038726"/>
              <a:gd name="connsiteY8" fmla="*/ 76200 h 1122948"/>
              <a:gd name="connsiteX9" fmla="*/ 902368 w 1038726"/>
              <a:gd name="connsiteY9" fmla="*/ 60158 h 1122948"/>
              <a:gd name="connsiteX10" fmla="*/ 938463 w 1038726"/>
              <a:gd name="connsiteY10" fmla="*/ 96253 h 1122948"/>
              <a:gd name="connsiteX11" fmla="*/ 938463 w 1038726"/>
              <a:gd name="connsiteY11" fmla="*/ 172453 h 1122948"/>
              <a:gd name="connsiteX12" fmla="*/ 954505 w 1038726"/>
              <a:gd name="connsiteY12" fmla="*/ 220579 h 1122948"/>
              <a:gd name="connsiteX13" fmla="*/ 1002631 w 1038726"/>
              <a:gd name="connsiteY13" fmla="*/ 256674 h 1122948"/>
              <a:gd name="connsiteX14" fmla="*/ 1038726 w 1038726"/>
              <a:gd name="connsiteY14" fmla="*/ 344906 h 1122948"/>
              <a:gd name="connsiteX15" fmla="*/ 1010652 w 1038726"/>
              <a:gd name="connsiteY15" fmla="*/ 393032 h 1122948"/>
              <a:gd name="connsiteX16" fmla="*/ 982579 w 1038726"/>
              <a:gd name="connsiteY16" fmla="*/ 449179 h 1122948"/>
              <a:gd name="connsiteX17" fmla="*/ 978568 w 1038726"/>
              <a:gd name="connsiteY17" fmla="*/ 553453 h 1122948"/>
              <a:gd name="connsiteX18" fmla="*/ 918410 w 1038726"/>
              <a:gd name="connsiteY18" fmla="*/ 790074 h 1122948"/>
              <a:gd name="connsiteX19" fmla="*/ 878305 w 1038726"/>
              <a:gd name="connsiteY19" fmla="*/ 822158 h 1122948"/>
              <a:gd name="connsiteX20" fmla="*/ 870284 w 1038726"/>
              <a:gd name="connsiteY20" fmla="*/ 846221 h 1122948"/>
              <a:gd name="connsiteX21" fmla="*/ 878305 w 1038726"/>
              <a:gd name="connsiteY21" fmla="*/ 874295 h 1122948"/>
              <a:gd name="connsiteX22" fmla="*/ 794084 w 1038726"/>
              <a:gd name="connsiteY22" fmla="*/ 966537 h 1122948"/>
              <a:gd name="connsiteX23" fmla="*/ 721894 w 1038726"/>
              <a:gd name="connsiteY23" fmla="*/ 970548 h 1122948"/>
              <a:gd name="connsiteX24" fmla="*/ 705852 w 1038726"/>
              <a:gd name="connsiteY24" fmla="*/ 1002632 h 1122948"/>
              <a:gd name="connsiteX25" fmla="*/ 721894 w 1038726"/>
              <a:gd name="connsiteY25" fmla="*/ 1066800 h 1122948"/>
              <a:gd name="connsiteX26" fmla="*/ 701842 w 1038726"/>
              <a:gd name="connsiteY26" fmla="*/ 1114927 h 1122948"/>
              <a:gd name="connsiteX27" fmla="*/ 637673 w 1038726"/>
              <a:gd name="connsiteY27" fmla="*/ 1106906 h 1122948"/>
              <a:gd name="connsiteX28" fmla="*/ 577515 w 1038726"/>
              <a:gd name="connsiteY28" fmla="*/ 1122948 h 1122948"/>
              <a:gd name="connsiteX29" fmla="*/ 581526 w 1038726"/>
              <a:gd name="connsiteY29" fmla="*/ 1082842 h 1122948"/>
              <a:gd name="connsiteX30" fmla="*/ 613610 w 1038726"/>
              <a:gd name="connsiteY30" fmla="*/ 1042737 h 1122948"/>
              <a:gd name="connsiteX31" fmla="*/ 529389 w 1038726"/>
              <a:gd name="connsiteY31" fmla="*/ 938463 h 1122948"/>
              <a:gd name="connsiteX32" fmla="*/ 429126 w 1038726"/>
              <a:gd name="connsiteY32" fmla="*/ 874295 h 1122948"/>
              <a:gd name="connsiteX33" fmla="*/ 413084 w 1038726"/>
              <a:gd name="connsiteY33" fmla="*/ 802106 h 1122948"/>
              <a:gd name="connsiteX34" fmla="*/ 340894 w 1038726"/>
              <a:gd name="connsiteY34" fmla="*/ 806116 h 1122948"/>
              <a:gd name="connsiteX35" fmla="*/ 340894 w 1038726"/>
              <a:gd name="connsiteY35" fmla="*/ 725906 h 1122948"/>
              <a:gd name="connsiteX36" fmla="*/ 328863 w 1038726"/>
              <a:gd name="connsiteY36" fmla="*/ 601579 h 1122948"/>
              <a:gd name="connsiteX37" fmla="*/ 244642 w 1038726"/>
              <a:gd name="connsiteY37" fmla="*/ 485274 h 1122948"/>
              <a:gd name="connsiteX38" fmla="*/ 212558 w 1038726"/>
              <a:gd name="connsiteY38" fmla="*/ 364958 h 1122948"/>
              <a:gd name="connsiteX39" fmla="*/ 232610 w 1038726"/>
              <a:gd name="connsiteY39" fmla="*/ 284748 h 1122948"/>
              <a:gd name="connsiteX40" fmla="*/ 160421 w 1038726"/>
              <a:gd name="connsiteY40" fmla="*/ 172453 h 1122948"/>
              <a:gd name="connsiteX41" fmla="*/ 0 w 1038726"/>
              <a:gd name="connsiteY41" fmla="*/ 96253 h 1122948"/>
              <a:gd name="connsiteX0" fmla="*/ 0 w 1042736"/>
              <a:gd name="connsiteY0" fmla="*/ 88232 h 1122948"/>
              <a:gd name="connsiteX1" fmla="*/ 52136 w 1042736"/>
              <a:gd name="connsiteY1" fmla="*/ 8021 h 1122948"/>
              <a:gd name="connsiteX2" fmla="*/ 441157 w 1042736"/>
              <a:gd name="connsiteY2" fmla="*/ 0 h 1122948"/>
              <a:gd name="connsiteX3" fmla="*/ 481262 w 1042736"/>
              <a:gd name="connsiteY3" fmla="*/ 32084 h 1122948"/>
              <a:gd name="connsiteX4" fmla="*/ 585536 w 1042736"/>
              <a:gd name="connsiteY4" fmla="*/ 32084 h 1122948"/>
              <a:gd name="connsiteX5" fmla="*/ 705852 w 1042736"/>
              <a:gd name="connsiteY5" fmla="*/ 16042 h 1122948"/>
              <a:gd name="connsiteX6" fmla="*/ 737936 w 1042736"/>
              <a:gd name="connsiteY6" fmla="*/ 44116 h 1122948"/>
              <a:gd name="connsiteX7" fmla="*/ 850231 w 1042736"/>
              <a:gd name="connsiteY7" fmla="*/ 52137 h 1122948"/>
              <a:gd name="connsiteX8" fmla="*/ 882315 w 1042736"/>
              <a:gd name="connsiteY8" fmla="*/ 76200 h 1122948"/>
              <a:gd name="connsiteX9" fmla="*/ 906378 w 1042736"/>
              <a:gd name="connsiteY9" fmla="*/ 60158 h 1122948"/>
              <a:gd name="connsiteX10" fmla="*/ 942473 w 1042736"/>
              <a:gd name="connsiteY10" fmla="*/ 96253 h 1122948"/>
              <a:gd name="connsiteX11" fmla="*/ 942473 w 1042736"/>
              <a:gd name="connsiteY11" fmla="*/ 172453 h 1122948"/>
              <a:gd name="connsiteX12" fmla="*/ 958515 w 1042736"/>
              <a:gd name="connsiteY12" fmla="*/ 220579 h 1122948"/>
              <a:gd name="connsiteX13" fmla="*/ 1006641 w 1042736"/>
              <a:gd name="connsiteY13" fmla="*/ 256674 h 1122948"/>
              <a:gd name="connsiteX14" fmla="*/ 1042736 w 1042736"/>
              <a:gd name="connsiteY14" fmla="*/ 344906 h 1122948"/>
              <a:gd name="connsiteX15" fmla="*/ 1014662 w 1042736"/>
              <a:gd name="connsiteY15" fmla="*/ 393032 h 1122948"/>
              <a:gd name="connsiteX16" fmla="*/ 986589 w 1042736"/>
              <a:gd name="connsiteY16" fmla="*/ 449179 h 1122948"/>
              <a:gd name="connsiteX17" fmla="*/ 982578 w 1042736"/>
              <a:gd name="connsiteY17" fmla="*/ 553453 h 1122948"/>
              <a:gd name="connsiteX18" fmla="*/ 922420 w 1042736"/>
              <a:gd name="connsiteY18" fmla="*/ 790074 h 1122948"/>
              <a:gd name="connsiteX19" fmla="*/ 882315 w 1042736"/>
              <a:gd name="connsiteY19" fmla="*/ 822158 h 1122948"/>
              <a:gd name="connsiteX20" fmla="*/ 874294 w 1042736"/>
              <a:gd name="connsiteY20" fmla="*/ 846221 h 1122948"/>
              <a:gd name="connsiteX21" fmla="*/ 882315 w 1042736"/>
              <a:gd name="connsiteY21" fmla="*/ 874295 h 1122948"/>
              <a:gd name="connsiteX22" fmla="*/ 798094 w 1042736"/>
              <a:gd name="connsiteY22" fmla="*/ 966537 h 1122948"/>
              <a:gd name="connsiteX23" fmla="*/ 725904 w 1042736"/>
              <a:gd name="connsiteY23" fmla="*/ 970548 h 1122948"/>
              <a:gd name="connsiteX24" fmla="*/ 709862 w 1042736"/>
              <a:gd name="connsiteY24" fmla="*/ 1002632 h 1122948"/>
              <a:gd name="connsiteX25" fmla="*/ 725904 w 1042736"/>
              <a:gd name="connsiteY25" fmla="*/ 1066800 h 1122948"/>
              <a:gd name="connsiteX26" fmla="*/ 705852 w 1042736"/>
              <a:gd name="connsiteY26" fmla="*/ 1114927 h 1122948"/>
              <a:gd name="connsiteX27" fmla="*/ 641683 w 1042736"/>
              <a:gd name="connsiteY27" fmla="*/ 1106906 h 1122948"/>
              <a:gd name="connsiteX28" fmla="*/ 581525 w 1042736"/>
              <a:gd name="connsiteY28" fmla="*/ 1122948 h 1122948"/>
              <a:gd name="connsiteX29" fmla="*/ 585536 w 1042736"/>
              <a:gd name="connsiteY29" fmla="*/ 1082842 h 1122948"/>
              <a:gd name="connsiteX30" fmla="*/ 617620 w 1042736"/>
              <a:gd name="connsiteY30" fmla="*/ 1042737 h 1122948"/>
              <a:gd name="connsiteX31" fmla="*/ 533399 w 1042736"/>
              <a:gd name="connsiteY31" fmla="*/ 938463 h 1122948"/>
              <a:gd name="connsiteX32" fmla="*/ 433136 w 1042736"/>
              <a:gd name="connsiteY32" fmla="*/ 874295 h 1122948"/>
              <a:gd name="connsiteX33" fmla="*/ 417094 w 1042736"/>
              <a:gd name="connsiteY33" fmla="*/ 802106 h 1122948"/>
              <a:gd name="connsiteX34" fmla="*/ 344904 w 1042736"/>
              <a:gd name="connsiteY34" fmla="*/ 806116 h 1122948"/>
              <a:gd name="connsiteX35" fmla="*/ 344904 w 1042736"/>
              <a:gd name="connsiteY35" fmla="*/ 725906 h 1122948"/>
              <a:gd name="connsiteX36" fmla="*/ 332873 w 1042736"/>
              <a:gd name="connsiteY36" fmla="*/ 601579 h 1122948"/>
              <a:gd name="connsiteX37" fmla="*/ 248652 w 1042736"/>
              <a:gd name="connsiteY37" fmla="*/ 485274 h 1122948"/>
              <a:gd name="connsiteX38" fmla="*/ 216568 w 1042736"/>
              <a:gd name="connsiteY38" fmla="*/ 364958 h 1122948"/>
              <a:gd name="connsiteX39" fmla="*/ 236620 w 1042736"/>
              <a:gd name="connsiteY39" fmla="*/ 284748 h 1122948"/>
              <a:gd name="connsiteX40" fmla="*/ 164431 w 1042736"/>
              <a:gd name="connsiteY40" fmla="*/ 172453 h 1122948"/>
              <a:gd name="connsiteX41" fmla="*/ 0 w 1042736"/>
              <a:gd name="connsiteY41" fmla="*/ 88232 h 112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42736" h="1122948">
                <a:moveTo>
                  <a:pt x="0" y="88232"/>
                </a:moveTo>
                <a:lnTo>
                  <a:pt x="52136" y="8021"/>
                </a:lnTo>
                <a:lnTo>
                  <a:pt x="441157" y="0"/>
                </a:lnTo>
                <a:lnTo>
                  <a:pt x="481262" y="32084"/>
                </a:lnTo>
                <a:lnTo>
                  <a:pt x="585536" y="32084"/>
                </a:lnTo>
                <a:lnTo>
                  <a:pt x="705852" y="16042"/>
                </a:lnTo>
                <a:lnTo>
                  <a:pt x="737936" y="44116"/>
                </a:lnTo>
                <a:lnTo>
                  <a:pt x="850231" y="52137"/>
                </a:lnTo>
                <a:lnTo>
                  <a:pt x="882315" y="76200"/>
                </a:lnTo>
                <a:lnTo>
                  <a:pt x="906378" y="60158"/>
                </a:lnTo>
                <a:lnTo>
                  <a:pt x="942473" y="96253"/>
                </a:lnTo>
                <a:lnTo>
                  <a:pt x="942473" y="172453"/>
                </a:lnTo>
                <a:lnTo>
                  <a:pt x="958515" y="220579"/>
                </a:lnTo>
                <a:lnTo>
                  <a:pt x="1006641" y="256674"/>
                </a:lnTo>
                <a:lnTo>
                  <a:pt x="1042736" y="344906"/>
                </a:lnTo>
                <a:lnTo>
                  <a:pt x="1014662" y="393032"/>
                </a:lnTo>
                <a:lnTo>
                  <a:pt x="986589" y="449179"/>
                </a:lnTo>
                <a:lnTo>
                  <a:pt x="982578" y="553453"/>
                </a:lnTo>
                <a:lnTo>
                  <a:pt x="922420" y="790074"/>
                </a:lnTo>
                <a:lnTo>
                  <a:pt x="882315" y="822158"/>
                </a:lnTo>
                <a:lnTo>
                  <a:pt x="874294" y="846221"/>
                </a:lnTo>
                <a:lnTo>
                  <a:pt x="882315" y="874295"/>
                </a:lnTo>
                <a:lnTo>
                  <a:pt x="798094" y="966537"/>
                </a:lnTo>
                <a:lnTo>
                  <a:pt x="725904" y="970548"/>
                </a:lnTo>
                <a:lnTo>
                  <a:pt x="709862" y="1002632"/>
                </a:lnTo>
                <a:lnTo>
                  <a:pt x="725904" y="1066800"/>
                </a:lnTo>
                <a:lnTo>
                  <a:pt x="705852" y="1114927"/>
                </a:lnTo>
                <a:lnTo>
                  <a:pt x="641683" y="1106906"/>
                </a:lnTo>
                <a:lnTo>
                  <a:pt x="581525" y="1122948"/>
                </a:lnTo>
                <a:lnTo>
                  <a:pt x="585536" y="1082842"/>
                </a:lnTo>
                <a:lnTo>
                  <a:pt x="617620" y="1042737"/>
                </a:lnTo>
                <a:lnTo>
                  <a:pt x="533399" y="938463"/>
                </a:lnTo>
                <a:lnTo>
                  <a:pt x="433136" y="874295"/>
                </a:lnTo>
                <a:lnTo>
                  <a:pt x="417094" y="802106"/>
                </a:lnTo>
                <a:lnTo>
                  <a:pt x="344904" y="806116"/>
                </a:lnTo>
                <a:lnTo>
                  <a:pt x="344904" y="725906"/>
                </a:lnTo>
                <a:lnTo>
                  <a:pt x="332873" y="601579"/>
                </a:lnTo>
                <a:lnTo>
                  <a:pt x="248652" y="485274"/>
                </a:lnTo>
                <a:lnTo>
                  <a:pt x="216568" y="364958"/>
                </a:lnTo>
                <a:lnTo>
                  <a:pt x="236620" y="284748"/>
                </a:lnTo>
                <a:lnTo>
                  <a:pt x="164431" y="172453"/>
                </a:lnTo>
                <a:lnTo>
                  <a:pt x="0" y="88232"/>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B15CAE61-F3A6-4C4F-BADA-87D5D7FE811B}"/>
              </a:ext>
            </a:extLst>
          </p:cNvPr>
          <p:cNvSpPr/>
          <p:nvPr/>
        </p:nvSpPr>
        <p:spPr>
          <a:xfrm>
            <a:off x="1247274" y="2677981"/>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rgbClr val="FFFFCC"/>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xmlns="" id="{E12BA85D-D5BE-4629-A28A-310B4B80A7DE}"/>
              </a:ext>
            </a:extLst>
          </p:cNvPr>
          <p:cNvSpPr/>
          <p:nvPr/>
        </p:nvSpPr>
        <p:spPr>
          <a:xfrm>
            <a:off x="1038726" y="3693695"/>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54F9414C-7987-40EE-9C38-F35374089ECC}"/>
              </a:ext>
            </a:extLst>
          </p:cNvPr>
          <p:cNvSpPr/>
          <p:nvPr/>
        </p:nvSpPr>
        <p:spPr>
          <a:xfrm>
            <a:off x="1046436" y="4860758"/>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CC1D0289-30FE-4F4D-8C32-BA1ECC315AE3}"/>
              </a:ext>
            </a:extLst>
          </p:cNvPr>
          <p:cNvSpPr/>
          <p:nvPr/>
        </p:nvSpPr>
        <p:spPr>
          <a:xfrm>
            <a:off x="1090863" y="3741821"/>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orme libre : forme 33">
            <a:extLst>
              <a:ext uri="{FF2B5EF4-FFF2-40B4-BE49-F238E27FC236}">
                <a16:creationId xmlns:a16="http://schemas.microsoft.com/office/drawing/2014/main" xmlns="" id="{23FA15C6-6158-4F42-A92A-B0D7CF3F0388}"/>
              </a:ext>
            </a:extLst>
          </p:cNvPr>
          <p:cNvSpPr/>
          <p:nvPr/>
        </p:nvSpPr>
        <p:spPr>
          <a:xfrm>
            <a:off x="2205789" y="1503947"/>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no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037C682B-D53B-4E69-88EC-9AE08448F0DD}"/>
              </a:ext>
            </a:extLst>
          </p:cNvPr>
          <p:cNvSpPr/>
          <p:nvPr/>
        </p:nvSpPr>
        <p:spPr>
          <a:xfrm>
            <a:off x="2963779" y="5374106"/>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FA4A05B5-AE53-45E7-A73B-BDD608C956B2}"/>
              </a:ext>
            </a:extLst>
          </p:cNvPr>
          <p:cNvSpPr/>
          <p:nvPr/>
        </p:nvSpPr>
        <p:spPr>
          <a:xfrm>
            <a:off x="3292642" y="2775284"/>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 name="Connecteur droit 37">
            <a:extLst>
              <a:ext uri="{FF2B5EF4-FFF2-40B4-BE49-F238E27FC236}">
                <a16:creationId xmlns:a16="http://schemas.microsoft.com/office/drawing/2014/main" xmlns="" id="{A6DC1980-26C7-4C2A-B49E-75822492F175}"/>
              </a:ext>
            </a:extLst>
          </p:cNvPr>
          <p:cNvCxnSpPr>
            <a:cxnSpLocks/>
          </p:cNvCxnSpPr>
          <p:nvPr/>
        </p:nvCxnSpPr>
        <p:spPr>
          <a:xfrm>
            <a:off x="5061284" y="6509484"/>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4ED81B6A-792A-442F-BF80-03BA41ED719A}"/>
              </a:ext>
            </a:extLst>
          </p:cNvPr>
          <p:cNvSpPr txBox="1"/>
          <p:nvPr/>
        </p:nvSpPr>
        <p:spPr>
          <a:xfrm>
            <a:off x="4981074" y="6254874"/>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7" name="Rectangle 6">
            <a:extLst>
              <a:ext uri="{FF2B5EF4-FFF2-40B4-BE49-F238E27FC236}">
                <a16:creationId xmlns:a16="http://schemas.microsoft.com/office/drawing/2014/main" xmlns="" id="{E0D7A707-12F3-48BF-91B9-D29C9FD94BDD}"/>
              </a:ext>
            </a:extLst>
          </p:cNvPr>
          <p:cNvSpPr/>
          <p:nvPr/>
        </p:nvSpPr>
        <p:spPr>
          <a:xfrm>
            <a:off x="224513" y="222308"/>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A7A2D7C-089C-4800-B9CF-7A5E429C84ED}"/>
              </a:ext>
            </a:extLst>
          </p:cNvPr>
          <p:cNvSpPr/>
          <p:nvPr/>
        </p:nvSpPr>
        <p:spPr>
          <a:xfrm>
            <a:off x="6106449" y="1008668"/>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oneTexte 2">
            <a:extLst>
              <a:ext uri="{FF2B5EF4-FFF2-40B4-BE49-F238E27FC236}">
                <a16:creationId xmlns:a16="http://schemas.microsoft.com/office/drawing/2014/main" xmlns="" id="{41313641-98A3-4B46-B893-F363693D821A}"/>
              </a:ext>
            </a:extLst>
          </p:cNvPr>
          <p:cNvSpPr txBox="1"/>
          <p:nvPr/>
        </p:nvSpPr>
        <p:spPr>
          <a:xfrm>
            <a:off x="6593011" y="93647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d’Autriche-Hongrie</a:t>
            </a:r>
          </a:p>
        </p:txBody>
      </p:sp>
      <p:pic>
        <p:nvPicPr>
          <p:cNvPr id="1026" name="Picture 2" descr="RÃ©sultat de recherche d'images pour &quot;drapeau autriche hongrie&quot;">
            <a:extLst>
              <a:ext uri="{FF2B5EF4-FFF2-40B4-BE49-F238E27FC236}">
                <a16:creationId xmlns:a16="http://schemas.microsoft.com/office/drawing/2014/main" xmlns="" id="{C768C00D-8D08-44AC-BB0F-C1DBD71B94B6}"/>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86245" y="1445566"/>
            <a:ext cx="974141" cy="630872"/>
          </a:xfrm>
          <a:prstGeom prst="rect">
            <a:avLst/>
          </a:prstGeom>
          <a:noFill/>
          <a:extLst>
            <a:ext uri="{909E8E84-426E-40DD-AFC4-6F175D3DCCD1}">
              <a14:hiddenFill xmlns:a14="http://schemas.microsoft.com/office/drawing/2010/main" xmlns="">
                <a:solidFill>
                  <a:srgbClr val="FFFFFF"/>
                </a:solidFill>
              </a14:hiddenFill>
            </a:ext>
          </a:extLst>
        </p:spPr>
      </p:pic>
      <p:sp>
        <p:nvSpPr>
          <p:cNvPr id="37" name="ZoneTexte 36">
            <a:extLst>
              <a:ext uri="{FF2B5EF4-FFF2-40B4-BE49-F238E27FC236}">
                <a16:creationId xmlns:a16="http://schemas.microsoft.com/office/drawing/2014/main" xmlns="" id="{5AED3BF0-719E-4874-94D3-DD7EE6593B9C}"/>
              </a:ext>
            </a:extLst>
          </p:cNvPr>
          <p:cNvSpPr txBox="1"/>
          <p:nvPr/>
        </p:nvSpPr>
        <p:spPr>
          <a:xfrm>
            <a:off x="3554730" y="227765"/>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39" name="Rectangle 38">
            <a:extLst>
              <a:ext uri="{FF2B5EF4-FFF2-40B4-BE49-F238E27FC236}">
                <a16:creationId xmlns:a16="http://schemas.microsoft.com/office/drawing/2014/main" xmlns="" id="{EF8CEFCF-F486-444B-B42B-17A855E4E678}"/>
              </a:ext>
            </a:extLst>
          </p:cNvPr>
          <p:cNvSpPr/>
          <p:nvPr/>
        </p:nvSpPr>
        <p:spPr>
          <a:xfrm>
            <a:off x="6129444" y="1878692"/>
            <a:ext cx="486562" cy="285226"/>
          </a:xfrm>
          <a:prstGeom prst="rect">
            <a:avLst/>
          </a:prstGeom>
          <a:solidFill>
            <a:srgbClr val="9966FF"/>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ZoneTexte 39">
            <a:extLst>
              <a:ext uri="{FF2B5EF4-FFF2-40B4-BE49-F238E27FC236}">
                <a16:creationId xmlns:a16="http://schemas.microsoft.com/office/drawing/2014/main" xmlns="" id="{D32DF5F2-5976-4639-A96D-D74F1331D181}"/>
              </a:ext>
            </a:extLst>
          </p:cNvPr>
          <p:cNvSpPr txBox="1"/>
          <p:nvPr/>
        </p:nvSpPr>
        <p:spPr>
          <a:xfrm>
            <a:off x="6611561" y="1830805"/>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de l’Eglise</a:t>
            </a:r>
          </a:p>
        </p:txBody>
      </p:sp>
      <p:sp>
        <p:nvSpPr>
          <p:cNvPr id="42" name="ZoneTexte 41">
            <a:extLst>
              <a:ext uri="{FF2B5EF4-FFF2-40B4-BE49-F238E27FC236}">
                <a16:creationId xmlns:a16="http://schemas.microsoft.com/office/drawing/2014/main" xmlns="" id="{82DD4F14-BD8B-4426-9603-B7AFB33E6EC7}"/>
              </a:ext>
            </a:extLst>
          </p:cNvPr>
          <p:cNvSpPr txBox="1"/>
          <p:nvPr/>
        </p:nvSpPr>
        <p:spPr>
          <a:xfrm>
            <a:off x="2475135" y="2303728"/>
            <a:ext cx="120187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de l’Eglise</a:t>
            </a:r>
          </a:p>
        </p:txBody>
      </p:sp>
      <p:pic>
        <p:nvPicPr>
          <p:cNvPr id="1028" name="Picture 4" descr="Drapeau">
            <a:extLst>
              <a:ext uri="{FF2B5EF4-FFF2-40B4-BE49-F238E27FC236}">
                <a16:creationId xmlns:a16="http://schemas.microsoft.com/office/drawing/2014/main" xmlns="" id="{7C0F6472-D5BA-4457-8C2D-508F06669DE1}"/>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77353" y="690201"/>
            <a:ext cx="685011" cy="456674"/>
          </a:xfrm>
          <a:prstGeom prst="rect">
            <a:avLst/>
          </a:prstGeom>
          <a:noFill/>
          <a:extLst>
            <a:ext uri="{909E8E84-426E-40DD-AFC4-6F175D3DCCD1}">
              <a14:hiddenFill xmlns:a14="http://schemas.microsoft.com/office/drawing/2010/main" xmlns="">
                <a:solidFill>
                  <a:srgbClr val="FFFFFF"/>
                </a:solidFill>
              </a14:hiddenFill>
            </a:ext>
          </a:extLst>
        </p:spPr>
      </p:pic>
      <p:sp>
        <p:nvSpPr>
          <p:cNvPr id="43" name="Rectangle 42">
            <a:extLst>
              <a:ext uri="{FF2B5EF4-FFF2-40B4-BE49-F238E27FC236}">
                <a16:creationId xmlns:a16="http://schemas.microsoft.com/office/drawing/2014/main" xmlns="" id="{01B9C782-B0A1-4E46-847E-E0958A7E795F}"/>
              </a:ext>
            </a:extLst>
          </p:cNvPr>
          <p:cNvSpPr/>
          <p:nvPr/>
        </p:nvSpPr>
        <p:spPr>
          <a:xfrm>
            <a:off x="6129444" y="2334760"/>
            <a:ext cx="486562" cy="285226"/>
          </a:xfrm>
          <a:prstGeom prst="rect">
            <a:avLst/>
          </a:pr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ZoneTexte 43">
            <a:extLst>
              <a:ext uri="{FF2B5EF4-FFF2-40B4-BE49-F238E27FC236}">
                <a16:creationId xmlns:a16="http://schemas.microsoft.com/office/drawing/2014/main" xmlns="" id="{C575443A-6A47-4AF9-881D-E1A7B5756971}"/>
              </a:ext>
            </a:extLst>
          </p:cNvPr>
          <p:cNvSpPr txBox="1"/>
          <p:nvPr/>
        </p:nvSpPr>
        <p:spPr>
          <a:xfrm>
            <a:off x="6611561" y="2286873"/>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sp>
        <p:nvSpPr>
          <p:cNvPr id="46" name="ZoneTexte 45">
            <a:extLst>
              <a:ext uri="{FF2B5EF4-FFF2-40B4-BE49-F238E27FC236}">
                <a16:creationId xmlns:a16="http://schemas.microsoft.com/office/drawing/2014/main" xmlns="" id="{8312F0BC-DC31-4B6A-96FB-44ABE19CEFCF}"/>
              </a:ext>
            </a:extLst>
          </p:cNvPr>
          <p:cNvSpPr txBox="1"/>
          <p:nvPr/>
        </p:nvSpPr>
        <p:spPr>
          <a:xfrm>
            <a:off x="164891" y="2526252"/>
            <a:ext cx="120187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cxnSp>
        <p:nvCxnSpPr>
          <p:cNvPr id="11" name="Connecteur droit avec flèche 10">
            <a:extLst>
              <a:ext uri="{FF2B5EF4-FFF2-40B4-BE49-F238E27FC236}">
                <a16:creationId xmlns:a16="http://schemas.microsoft.com/office/drawing/2014/main" xmlns="" id="{17F521C5-872D-439D-A517-789CCA24D676}"/>
              </a:ext>
            </a:extLst>
          </p:cNvPr>
          <p:cNvCxnSpPr/>
          <p:nvPr/>
        </p:nvCxnSpPr>
        <p:spPr>
          <a:xfrm flipV="1">
            <a:off x="999023" y="1761002"/>
            <a:ext cx="91840" cy="661356"/>
          </a:xfrm>
          <a:prstGeom prst="straightConnector1">
            <a:avLst/>
          </a:prstGeom>
          <a:ln w="28575">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48" name="Connecteur droit avec flèche 47">
            <a:extLst>
              <a:ext uri="{FF2B5EF4-FFF2-40B4-BE49-F238E27FC236}">
                <a16:creationId xmlns:a16="http://schemas.microsoft.com/office/drawing/2014/main" xmlns="" id="{94018E65-57C6-4A16-8D71-CC4A7ABF0FDA}"/>
              </a:ext>
            </a:extLst>
          </p:cNvPr>
          <p:cNvCxnSpPr>
            <a:cxnSpLocks/>
          </p:cNvCxnSpPr>
          <p:nvPr/>
        </p:nvCxnSpPr>
        <p:spPr>
          <a:xfrm>
            <a:off x="995369" y="3779967"/>
            <a:ext cx="318002" cy="446874"/>
          </a:xfrm>
          <a:prstGeom prst="straightConnector1">
            <a:avLst/>
          </a:prstGeom>
          <a:ln w="28575">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79" name="Rectangle 78">
            <a:extLst>
              <a:ext uri="{FF2B5EF4-FFF2-40B4-BE49-F238E27FC236}">
                <a16:creationId xmlns:a16="http://schemas.microsoft.com/office/drawing/2014/main" xmlns="" id="{C4F1334A-0E5E-47C6-B015-771BE1DE6D17}"/>
              </a:ext>
            </a:extLst>
          </p:cNvPr>
          <p:cNvSpPr/>
          <p:nvPr/>
        </p:nvSpPr>
        <p:spPr>
          <a:xfrm>
            <a:off x="6106449" y="1470039"/>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ZoneTexte 79">
            <a:extLst>
              <a:ext uri="{FF2B5EF4-FFF2-40B4-BE49-F238E27FC236}">
                <a16:creationId xmlns:a16="http://schemas.microsoft.com/office/drawing/2014/main" xmlns="" id="{1621F939-CAF8-45B2-BFE8-B7EE345A908D}"/>
              </a:ext>
            </a:extLst>
          </p:cNvPr>
          <p:cNvSpPr txBox="1"/>
          <p:nvPr/>
        </p:nvSpPr>
        <p:spPr>
          <a:xfrm>
            <a:off x="6593011" y="1397849"/>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contrôlés par l’Autriche-Hongrie</a:t>
            </a:r>
          </a:p>
        </p:txBody>
      </p:sp>
      <p:sp>
        <p:nvSpPr>
          <p:cNvPr id="81" name="ZoneTexte 80">
            <a:extLst>
              <a:ext uri="{FF2B5EF4-FFF2-40B4-BE49-F238E27FC236}">
                <a16:creationId xmlns:a16="http://schemas.microsoft.com/office/drawing/2014/main" xmlns="" id="{FE94A8DA-1216-479C-A56B-800E34701DB3}"/>
              </a:ext>
            </a:extLst>
          </p:cNvPr>
          <p:cNvSpPr txBox="1"/>
          <p:nvPr/>
        </p:nvSpPr>
        <p:spPr>
          <a:xfrm>
            <a:off x="3719362" y="4806108"/>
            <a:ext cx="120187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des deux-Siciles</a:t>
            </a:r>
          </a:p>
        </p:txBody>
      </p:sp>
      <p:sp>
        <p:nvSpPr>
          <p:cNvPr id="82" name="ZoneTexte 81">
            <a:extLst>
              <a:ext uri="{FF2B5EF4-FFF2-40B4-BE49-F238E27FC236}">
                <a16:creationId xmlns:a16="http://schemas.microsoft.com/office/drawing/2014/main" xmlns="" id="{7DCDD76A-97DF-43CB-A510-CEB7EBFA78F7}"/>
              </a:ext>
            </a:extLst>
          </p:cNvPr>
          <p:cNvSpPr txBox="1"/>
          <p:nvPr/>
        </p:nvSpPr>
        <p:spPr>
          <a:xfrm>
            <a:off x="1494816" y="1410838"/>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t>
            </a:r>
          </a:p>
        </p:txBody>
      </p:sp>
      <p:sp>
        <p:nvSpPr>
          <p:cNvPr id="83" name="ZoneTexte 82">
            <a:extLst>
              <a:ext uri="{FF2B5EF4-FFF2-40B4-BE49-F238E27FC236}">
                <a16:creationId xmlns:a16="http://schemas.microsoft.com/office/drawing/2014/main" xmlns="" id="{C2A6A23D-5054-40F0-BC58-87FCF6AF2045}"/>
              </a:ext>
            </a:extLst>
          </p:cNvPr>
          <p:cNvSpPr txBox="1"/>
          <p:nvPr/>
        </p:nvSpPr>
        <p:spPr>
          <a:xfrm>
            <a:off x="1986037" y="1472257"/>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M.</a:t>
            </a:r>
          </a:p>
        </p:txBody>
      </p:sp>
      <p:sp>
        <p:nvSpPr>
          <p:cNvPr id="84" name="ZoneTexte 83">
            <a:extLst>
              <a:ext uri="{FF2B5EF4-FFF2-40B4-BE49-F238E27FC236}">
                <a16:creationId xmlns:a16="http://schemas.microsoft.com/office/drawing/2014/main" xmlns="" id="{4F1D039D-D02F-4597-852D-B145E16DE91D}"/>
              </a:ext>
            </a:extLst>
          </p:cNvPr>
          <p:cNvSpPr txBox="1"/>
          <p:nvPr/>
        </p:nvSpPr>
        <p:spPr>
          <a:xfrm>
            <a:off x="164891" y="5584260"/>
            <a:ext cx="231024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 Duché de Parme</a:t>
            </a:r>
          </a:p>
        </p:txBody>
      </p:sp>
      <p:sp>
        <p:nvSpPr>
          <p:cNvPr id="85" name="ZoneTexte 84">
            <a:extLst>
              <a:ext uri="{FF2B5EF4-FFF2-40B4-BE49-F238E27FC236}">
                <a16:creationId xmlns:a16="http://schemas.microsoft.com/office/drawing/2014/main" xmlns="" id="{5E9E4562-BBF4-4451-9064-F403F0223186}"/>
              </a:ext>
            </a:extLst>
          </p:cNvPr>
          <p:cNvSpPr txBox="1"/>
          <p:nvPr/>
        </p:nvSpPr>
        <p:spPr>
          <a:xfrm>
            <a:off x="197536" y="5892635"/>
            <a:ext cx="231024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M. Duché de Modène</a:t>
            </a:r>
          </a:p>
        </p:txBody>
      </p:sp>
      <p:sp>
        <p:nvSpPr>
          <p:cNvPr id="86" name="ZoneTexte 85">
            <a:extLst>
              <a:ext uri="{FF2B5EF4-FFF2-40B4-BE49-F238E27FC236}">
                <a16:creationId xmlns:a16="http://schemas.microsoft.com/office/drawing/2014/main" xmlns="" id="{62DD52B8-4E54-4754-82AB-135CE6C6AF44}"/>
              </a:ext>
            </a:extLst>
          </p:cNvPr>
          <p:cNvSpPr txBox="1"/>
          <p:nvPr/>
        </p:nvSpPr>
        <p:spPr>
          <a:xfrm>
            <a:off x="335781" y="6182194"/>
            <a:ext cx="272777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T. Grand Duché de Toscane</a:t>
            </a:r>
          </a:p>
        </p:txBody>
      </p:sp>
      <p:sp>
        <p:nvSpPr>
          <p:cNvPr id="87" name="ZoneTexte 86">
            <a:extLst>
              <a:ext uri="{FF2B5EF4-FFF2-40B4-BE49-F238E27FC236}">
                <a16:creationId xmlns:a16="http://schemas.microsoft.com/office/drawing/2014/main" xmlns="" id="{DAACE12C-B8B5-4FCE-8C3B-DC9860F69A5B}"/>
              </a:ext>
            </a:extLst>
          </p:cNvPr>
          <p:cNvSpPr txBox="1"/>
          <p:nvPr/>
        </p:nvSpPr>
        <p:spPr>
          <a:xfrm>
            <a:off x="2187841" y="2317329"/>
            <a:ext cx="54470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T.</a:t>
            </a:r>
          </a:p>
        </p:txBody>
      </p:sp>
      <p:pic>
        <p:nvPicPr>
          <p:cNvPr id="1036" name="Picture 12" descr="RÃ©sultat de recherche d'images pour &quot;drapeau vatican&quot;">
            <a:extLst>
              <a:ext uri="{FF2B5EF4-FFF2-40B4-BE49-F238E27FC236}">
                <a16:creationId xmlns:a16="http://schemas.microsoft.com/office/drawing/2014/main" xmlns="" id="{B6BA9659-C647-4C4F-8EE2-A2E058394057}"/>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431161" y="2061955"/>
            <a:ext cx="851541" cy="551474"/>
          </a:xfrm>
          <a:prstGeom prst="rect">
            <a:avLst/>
          </a:prstGeom>
          <a:noFill/>
          <a:extLst>
            <a:ext uri="{909E8E84-426E-40DD-AFC4-6F175D3DCCD1}">
              <a14:hiddenFill xmlns:a14="http://schemas.microsoft.com/office/drawing/2010/main" xmlns="">
                <a:solidFill>
                  <a:srgbClr val="FFFFFF"/>
                </a:solidFill>
              </a14:hiddenFill>
            </a:ext>
          </a:extLst>
        </p:spPr>
      </p:pic>
      <p:sp>
        <p:nvSpPr>
          <p:cNvPr id="47" name="Ellipse 46">
            <a:extLst>
              <a:ext uri="{FF2B5EF4-FFF2-40B4-BE49-F238E27FC236}">
                <a16:creationId xmlns:a16="http://schemas.microsoft.com/office/drawing/2014/main" xmlns="" id="{F0320308-59B4-44CD-871C-FDEE603367CC}"/>
              </a:ext>
            </a:extLst>
          </p:cNvPr>
          <p:cNvSpPr/>
          <p:nvPr/>
        </p:nvSpPr>
        <p:spPr>
          <a:xfrm>
            <a:off x="868692" y="141083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Ellipse 97">
            <a:extLst>
              <a:ext uri="{FF2B5EF4-FFF2-40B4-BE49-F238E27FC236}">
                <a16:creationId xmlns:a16="http://schemas.microsoft.com/office/drawing/2014/main" xmlns="" id="{B1BED777-FAAC-48BC-88C0-9CB0016C4F03}"/>
              </a:ext>
            </a:extLst>
          </p:cNvPr>
          <p:cNvSpPr/>
          <p:nvPr/>
        </p:nvSpPr>
        <p:spPr>
          <a:xfrm>
            <a:off x="2356551" y="217086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Ellipse 98">
            <a:extLst>
              <a:ext uri="{FF2B5EF4-FFF2-40B4-BE49-F238E27FC236}">
                <a16:creationId xmlns:a16="http://schemas.microsoft.com/office/drawing/2014/main" xmlns="" id="{E1EF1D3A-DF75-43E9-9557-3ABD7CC21095}"/>
              </a:ext>
            </a:extLst>
          </p:cNvPr>
          <p:cNvSpPr/>
          <p:nvPr/>
        </p:nvSpPr>
        <p:spPr>
          <a:xfrm>
            <a:off x="2878172" y="32849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Ellipse 99">
            <a:extLst>
              <a:ext uri="{FF2B5EF4-FFF2-40B4-BE49-F238E27FC236}">
                <a16:creationId xmlns:a16="http://schemas.microsoft.com/office/drawing/2014/main" xmlns="" id="{0644AAD8-BB1E-42F3-822E-0B119C346095}"/>
              </a:ext>
            </a:extLst>
          </p:cNvPr>
          <p:cNvSpPr/>
          <p:nvPr/>
        </p:nvSpPr>
        <p:spPr>
          <a:xfrm>
            <a:off x="2833642" y="122542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ZoneTexte 48">
            <a:extLst>
              <a:ext uri="{FF2B5EF4-FFF2-40B4-BE49-F238E27FC236}">
                <a16:creationId xmlns:a16="http://schemas.microsoft.com/office/drawing/2014/main" xmlns="" id="{63335368-596B-4B8E-A1DB-1289C5496AB0}"/>
              </a:ext>
            </a:extLst>
          </p:cNvPr>
          <p:cNvSpPr txBox="1"/>
          <p:nvPr/>
        </p:nvSpPr>
        <p:spPr>
          <a:xfrm>
            <a:off x="2593941" y="97430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Venise</a:t>
            </a:r>
          </a:p>
        </p:txBody>
      </p:sp>
      <p:sp>
        <p:nvSpPr>
          <p:cNvPr id="103" name="ZoneTexte 102">
            <a:extLst>
              <a:ext uri="{FF2B5EF4-FFF2-40B4-BE49-F238E27FC236}">
                <a16:creationId xmlns:a16="http://schemas.microsoft.com/office/drawing/2014/main" xmlns="" id="{1E7C9CA5-DBFF-43F2-B075-DE0C2E067957}"/>
              </a:ext>
            </a:extLst>
          </p:cNvPr>
          <p:cNvSpPr txBox="1"/>
          <p:nvPr/>
        </p:nvSpPr>
        <p:spPr>
          <a:xfrm>
            <a:off x="661460" y="1434152"/>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Turin</a:t>
            </a:r>
          </a:p>
        </p:txBody>
      </p:sp>
      <p:sp>
        <p:nvSpPr>
          <p:cNvPr id="104" name="ZoneTexte 103">
            <a:extLst>
              <a:ext uri="{FF2B5EF4-FFF2-40B4-BE49-F238E27FC236}">
                <a16:creationId xmlns:a16="http://schemas.microsoft.com/office/drawing/2014/main" xmlns="" id="{A9FA2D2F-C4CD-418F-927C-DEA4F3CEFFD5}"/>
              </a:ext>
            </a:extLst>
          </p:cNvPr>
          <p:cNvSpPr txBox="1"/>
          <p:nvPr/>
        </p:nvSpPr>
        <p:spPr>
          <a:xfrm>
            <a:off x="2833642" y="329391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Rome</a:t>
            </a:r>
          </a:p>
        </p:txBody>
      </p:sp>
      <p:sp>
        <p:nvSpPr>
          <p:cNvPr id="106" name="Ellipse 105">
            <a:extLst>
              <a:ext uri="{FF2B5EF4-FFF2-40B4-BE49-F238E27FC236}">
                <a16:creationId xmlns:a16="http://schemas.microsoft.com/office/drawing/2014/main" xmlns="" id="{03FB18A3-DBB8-4967-911F-CD293549ADBC}"/>
              </a:ext>
            </a:extLst>
          </p:cNvPr>
          <p:cNvSpPr/>
          <p:nvPr/>
        </p:nvSpPr>
        <p:spPr>
          <a:xfrm>
            <a:off x="1502442" y="1157629"/>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ZoneTexte 106">
            <a:extLst>
              <a:ext uri="{FF2B5EF4-FFF2-40B4-BE49-F238E27FC236}">
                <a16:creationId xmlns:a16="http://schemas.microsoft.com/office/drawing/2014/main" xmlns="" id="{5B138982-90DA-48F6-A2F2-D8D1C6F13184}"/>
              </a:ext>
            </a:extLst>
          </p:cNvPr>
          <p:cNvSpPr txBox="1"/>
          <p:nvPr/>
        </p:nvSpPr>
        <p:spPr>
          <a:xfrm>
            <a:off x="1985172" y="1895251"/>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Florence</a:t>
            </a:r>
          </a:p>
        </p:txBody>
      </p:sp>
      <p:sp>
        <p:nvSpPr>
          <p:cNvPr id="108" name="ZoneTexte 107">
            <a:extLst>
              <a:ext uri="{FF2B5EF4-FFF2-40B4-BE49-F238E27FC236}">
                <a16:creationId xmlns:a16="http://schemas.microsoft.com/office/drawing/2014/main" xmlns="" id="{2741703F-B0F9-488E-9662-D87983352774}"/>
              </a:ext>
            </a:extLst>
          </p:cNvPr>
          <p:cNvSpPr txBox="1"/>
          <p:nvPr/>
        </p:nvSpPr>
        <p:spPr>
          <a:xfrm>
            <a:off x="1465184" y="894845"/>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109" name="Ellipse 108">
            <a:extLst>
              <a:ext uri="{FF2B5EF4-FFF2-40B4-BE49-F238E27FC236}">
                <a16:creationId xmlns:a16="http://schemas.microsoft.com/office/drawing/2014/main" xmlns="" id="{4D2F115C-CC2D-452F-B5D6-62405E47BCDD}"/>
              </a:ext>
            </a:extLst>
          </p:cNvPr>
          <p:cNvSpPr/>
          <p:nvPr/>
        </p:nvSpPr>
        <p:spPr>
          <a:xfrm>
            <a:off x="3726386" y="398215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49D76627-E489-4FF3-8E36-C0783C2C0FD6}"/>
              </a:ext>
            </a:extLst>
          </p:cNvPr>
          <p:cNvSpPr txBox="1"/>
          <p:nvPr/>
        </p:nvSpPr>
        <p:spPr>
          <a:xfrm>
            <a:off x="3676015" y="3726581"/>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Naples</a:t>
            </a:r>
          </a:p>
        </p:txBody>
      </p:sp>
      <p:pic>
        <p:nvPicPr>
          <p:cNvPr id="5122" name="Picture 2" descr="RÃ©sultat de recherche d'images pour &quot;gif animÃ© point levÃ©&quot;">
            <a:extLst>
              <a:ext uri="{FF2B5EF4-FFF2-40B4-BE49-F238E27FC236}">
                <a16:creationId xmlns:a16="http://schemas.microsoft.com/office/drawing/2014/main" xmlns="" id="{64302F6B-744A-41DC-AAF2-99F9B6186D8A}"/>
              </a:ext>
            </a:extLst>
          </p:cNvPr>
          <p:cNvPicPr>
            <a:picLocks noChangeAspect="1" noChangeArrowheads="1" noCrop="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610311" y="1398352"/>
            <a:ext cx="351127" cy="392565"/>
          </a:xfrm>
          <a:prstGeom prst="rect">
            <a:avLst/>
          </a:prstGeom>
          <a:noFill/>
          <a:extLst>
            <a:ext uri="{909E8E84-426E-40DD-AFC4-6F175D3DCCD1}">
              <a14:hiddenFill xmlns:a14="http://schemas.microsoft.com/office/drawing/2010/main" xmlns="">
                <a:solidFill>
                  <a:srgbClr val="FFFFFF"/>
                </a:solidFill>
              </a14:hiddenFill>
            </a:ext>
          </a:extLst>
        </p:spPr>
      </p:pic>
      <p:sp>
        <p:nvSpPr>
          <p:cNvPr id="12" name="Forme libre : forme 11">
            <a:extLst>
              <a:ext uri="{FF2B5EF4-FFF2-40B4-BE49-F238E27FC236}">
                <a16:creationId xmlns:a16="http://schemas.microsoft.com/office/drawing/2014/main" xmlns="" id="{F98EA3C5-EAB8-4BF4-90DB-B1739E19779E}"/>
              </a:ext>
            </a:extLst>
          </p:cNvPr>
          <p:cNvSpPr/>
          <p:nvPr/>
        </p:nvSpPr>
        <p:spPr>
          <a:xfrm>
            <a:off x="1376019" y="633876"/>
            <a:ext cx="863097" cy="863097"/>
          </a:xfrm>
          <a:custGeom>
            <a:avLst/>
            <a:gdLst>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694099 h 854043"/>
              <a:gd name="connsiteX24" fmla="*/ 78463 w 863097"/>
              <a:gd name="connsiteY24" fmla="*/ 721259 h 854043"/>
              <a:gd name="connsiteX25" fmla="*/ 51303 w 863097"/>
              <a:gd name="connsiteY25" fmla="*/ 733330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59532 w 863097"/>
              <a:gd name="connsiteY36" fmla="*/ 105623 h 854043"/>
              <a:gd name="connsiteX37" fmla="*/ 262550 w 863097"/>
              <a:gd name="connsiteY37" fmla="*/ 9053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694099 h 854043"/>
              <a:gd name="connsiteX24" fmla="*/ 78463 w 863097"/>
              <a:gd name="connsiteY24" fmla="*/ 721259 h 854043"/>
              <a:gd name="connsiteX25" fmla="*/ 51303 w 863097"/>
              <a:gd name="connsiteY25" fmla="*/ 733330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62550 w 863097"/>
              <a:gd name="connsiteY37" fmla="*/ 9053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694099 h 854043"/>
              <a:gd name="connsiteX24" fmla="*/ 78463 w 863097"/>
              <a:gd name="connsiteY24" fmla="*/ 721259 h 854043"/>
              <a:gd name="connsiteX25" fmla="*/ 51303 w 863097"/>
              <a:gd name="connsiteY25" fmla="*/ 733330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694099 h 854043"/>
              <a:gd name="connsiteX24" fmla="*/ 78463 w 863097"/>
              <a:gd name="connsiteY24" fmla="*/ 721259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694099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8586 w 863097"/>
              <a:gd name="connsiteY21" fmla="*/ 712206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47049 w 863097"/>
              <a:gd name="connsiteY20" fmla="*/ 688063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07406 w 863097"/>
              <a:gd name="connsiteY19" fmla="*/ 657885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70780 w 863097"/>
              <a:gd name="connsiteY18" fmla="*/ 645814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503976 w 863097"/>
              <a:gd name="connsiteY17" fmla="*/ 679010 h 854043"/>
              <a:gd name="connsiteX18" fmla="*/ 449655 w 863097"/>
              <a:gd name="connsiteY18" fmla="*/ 657885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58297 w 863097"/>
              <a:gd name="connsiteY16" fmla="*/ 718241 h 854043"/>
              <a:gd name="connsiteX17" fmla="*/ 494923 w 863097"/>
              <a:gd name="connsiteY17" fmla="*/ 691081 h 854043"/>
              <a:gd name="connsiteX18" fmla="*/ 449655 w 863097"/>
              <a:gd name="connsiteY18" fmla="*/ 657885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54455 h 854043"/>
              <a:gd name="connsiteX16" fmla="*/ 540190 w 863097"/>
              <a:gd name="connsiteY16" fmla="*/ 730312 h 854043"/>
              <a:gd name="connsiteX17" fmla="*/ 494923 w 863097"/>
              <a:gd name="connsiteY17" fmla="*/ 691081 h 854043"/>
              <a:gd name="connsiteX18" fmla="*/ 449655 w 863097"/>
              <a:gd name="connsiteY18" fmla="*/ 657885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9010 w 863097"/>
              <a:gd name="connsiteY14" fmla="*/ 778598 h 854043"/>
              <a:gd name="connsiteX15" fmla="*/ 627707 w 863097"/>
              <a:gd name="connsiteY15" fmla="*/ 763509 h 854043"/>
              <a:gd name="connsiteX16" fmla="*/ 540190 w 863097"/>
              <a:gd name="connsiteY16" fmla="*/ 730312 h 854043"/>
              <a:gd name="connsiteX17" fmla="*/ 494923 w 863097"/>
              <a:gd name="connsiteY17" fmla="*/ 691081 h 854043"/>
              <a:gd name="connsiteX18" fmla="*/ 449655 w 863097"/>
              <a:gd name="connsiteY18" fmla="*/ 657885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54043"/>
              <a:gd name="connsiteX1" fmla="*/ 766526 w 863097"/>
              <a:gd name="connsiteY1" fmla="*/ 96570 h 854043"/>
              <a:gd name="connsiteX2" fmla="*/ 769544 w 863097"/>
              <a:gd name="connsiteY2" fmla="*/ 190122 h 854043"/>
              <a:gd name="connsiteX3" fmla="*/ 763509 w 863097"/>
              <a:gd name="connsiteY3" fmla="*/ 256515 h 854043"/>
              <a:gd name="connsiteX4" fmla="*/ 793687 w 863097"/>
              <a:gd name="connsiteY4" fmla="*/ 295746 h 854043"/>
              <a:gd name="connsiteX5" fmla="*/ 835936 w 863097"/>
              <a:gd name="connsiteY5" fmla="*/ 292728 h 854043"/>
              <a:gd name="connsiteX6" fmla="*/ 854043 w 863097"/>
              <a:gd name="connsiteY6" fmla="*/ 334978 h 854043"/>
              <a:gd name="connsiteX7" fmla="*/ 857061 w 863097"/>
              <a:gd name="connsiteY7" fmla="*/ 413441 h 854043"/>
              <a:gd name="connsiteX8" fmla="*/ 863097 w 863097"/>
              <a:gd name="connsiteY8" fmla="*/ 464744 h 854043"/>
              <a:gd name="connsiteX9" fmla="*/ 854043 w 863097"/>
              <a:gd name="connsiteY9" fmla="*/ 588475 h 854043"/>
              <a:gd name="connsiteX10" fmla="*/ 841972 w 863097"/>
              <a:gd name="connsiteY10" fmla="*/ 685045 h 854043"/>
              <a:gd name="connsiteX11" fmla="*/ 832919 w 863097"/>
              <a:gd name="connsiteY11" fmla="*/ 745402 h 854043"/>
              <a:gd name="connsiteX12" fmla="*/ 793687 w 863097"/>
              <a:gd name="connsiteY12" fmla="*/ 854043 h 854043"/>
              <a:gd name="connsiteX13" fmla="*/ 745402 w 863097"/>
              <a:gd name="connsiteY13" fmla="*/ 826883 h 854043"/>
              <a:gd name="connsiteX14" fmla="*/ 672975 w 863097"/>
              <a:gd name="connsiteY14" fmla="*/ 802741 h 854043"/>
              <a:gd name="connsiteX15" fmla="*/ 627707 w 863097"/>
              <a:gd name="connsiteY15" fmla="*/ 763509 h 854043"/>
              <a:gd name="connsiteX16" fmla="*/ 540190 w 863097"/>
              <a:gd name="connsiteY16" fmla="*/ 730312 h 854043"/>
              <a:gd name="connsiteX17" fmla="*/ 494923 w 863097"/>
              <a:gd name="connsiteY17" fmla="*/ 691081 h 854043"/>
              <a:gd name="connsiteX18" fmla="*/ 449655 w 863097"/>
              <a:gd name="connsiteY18" fmla="*/ 657885 h 854043"/>
              <a:gd name="connsiteX19" fmla="*/ 425513 w 863097"/>
              <a:gd name="connsiteY19" fmla="*/ 669956 h 854043"/>
              <a:gd name="connsiteX20" fmla="*/ 353085 w 863097"/>
              <a:gd name="connsiteY20" fmla="*/ 697117 h 854043"/>
              <a:gd name="connsiteX21" fmla="*/ 265568 w 863097"/>
              <a:gd name="connsiteY21" fmla="*/ 724277 h 854043"/>
              <a:gd name="connsiteX22" fmla="*/ 229354 w 863097"/>
              <a:gd name="connsiteY22" fmla="*/ 703152 h 854043"/>
              <a:gd name="connsiteX23" fmla="*/ 199176 w 863097"/>
              <a:gd name="connsiteY23" fmla="*/ 715224 h 854043"/>
              <a:gd name="connsiteX24" fmla="*/ 99587 w 863097"/>
              <a:gd name="connsiteY24" fmla="*/ 739366 h 854043"/>
              <a:gd name="connsiteX25" fmla="*/ 51303 w 863097"/>
              <a:gd name="connsiteY25" fmla="*/ 745401 h 854043"/>
              <a:gd name="connsiteX26" fmla="*/ 0 w 863097"/>
              <a:gd name="connsiteY26" fmla="*/ 591493 h 854043"/>
              <a:gd name="connsiteX27" fmla="*/ 21124 w 863097"/>
              <a:gd name="connsiteY27" fmla="*/ 506994 h 854043"/>
              <a:gd name="connsiteX28" fmla="*/ 39231 w 863097"/>
              <a:gd name="connsiteY28" fmla="*/ 374210 h 854043"/>
              <a:gd name="connsiteX29" fmla="*/ 60356 w 863097"/>
              <a:gd name="connsiteY29" fmla="*/ 304800 h 854043"/>
              <a:gd name="connsiteX30" fmla="*/ 93552 w 863097"/>
              <a:gd name="connsiteY30" fmla="*/ 347049 h 854043"/>
              <a:gd name="connsiteX31" fmla="*/ 117695 w 863097"/>
              <a:gd name="connsiteY31" fmla="*/ 371192 h 854043"/>
              <a:gd name="connsiteX32" fmla="*/ 162962 w 863097"/>
              <a:gd name="connsiteY32" fmla="*/ 353085 h 854043"/>
              <a:gd name="connsiteX33" fmla="*/ 162962 w 863097"/>
              <a:gd name="connsiteY33" fmla="*/ 301782 h 854043"/>
              <a:gd name="connsiteX34" fmla="*/ 159944 w 863097"/>
              <a:gd name="connsiteY34" fmla="*/ 271604 h 854043"/>
              <a:gd name="connsiteX35" fmla="*/ 214265 w 863097"/>
              <a:gd name="connsiteY35" fmla="*/ 208229 h 854043"/>
              <a:gd name="connsiteX36" fmla="*/ 241425 w 863097"/>
              <a:gd name="connsiteY36" fmla="*/ 117694 h 854043"/>
              <a:gd name="connsiteX37" fmla="*/ 250479 w 863097"/>
              <a:gd name="connsiteY37" fmla="*/ 15088 h 854043"/>
              <a:gd name="connsiteX38" fmla="*/ 286693 w 863097"/>
              <a:gd name="connsiteY38" fmla="*/ 3018 h 854043"/>
              <a:gd name="connsiteX39" fmla="*/ 319889 w 863097"/>
              <a:gd name="connsiteY39" fmla="*/ 51303 h 854043"/>
              <a:gd name="connsiteX40" fmla="*/ 368174 w 863097"/>
              <a:gd name="connsiteY40" fmla="*/ 111659 h 854043"/>
              <a:gd name="connsiteX41" fmla="*/ 416459 w 863097"/>
              <a:gd name="connsiteY41" fmla="*/ 105623 h 854043"/>
              <a:gd name="connsiteX42" fmla="*/ 476816 w 863097"/>
              <a:gd name="connsiteY42" fmla="*/ 90534 h 854043"/>
              <a:gd name="connsiteX43" fmla="*/ 525101 w 863097"/>
              <a:gd name="connsiteY43" fmla="*/ 99588 h 854043"/>
              <a:gd name="connsiteX44" fmla="*/ 543208 w 863097"/>
              <a:gd name="connsiteY44" fmla="*/ 126748 h 854043"/>
              <a:gd name="connsiteX45" fmla="*/ 576404 w 863097"/>
              <a:gd name="connsiteY45" fmla="*/ 178051 h 854043"/>
              <a:gd name="connsiteX46" fmla="*/ 603564 w 863097"/>
              <a:gd name="connsiteY46" fmla="*/ 187105 h 854043"/>
              <a:gd name="connsiteX47" fmla="*/ 627707 w 863097"/>
              <a:gd name="connsiteY47" fmla="*/ 165980 h 854043"/>
              <a:gd name="connsiteX48" fmla="*/ 618653 w 863097"/>
              <a:gd name="connsiteY48" fmla="*/ 126748 h 854043"/>
              <a:gd name="connsiteX49" fmla="*/ 630724 w 863097"/>
              <a:gd name="connsiteY49" fmla="*/ 78463 h 854043"/>
              <a:gd name="connsiteX50" fmla="*/ 606582 w 863097"/>
              <a:gd name="connsiteY50" fmla="*/ 57338 h 854043"/>
              <a:gd name="connsiteX51" fmla="*/ 618653 w 863097"/>
              <a:gd name="connsiteY51" fmla="*/ 12071 h 854043"/>
              <a:gd name="connsiteX52" fmla="*/ 648831 w 863097"/>
              <a:gd name="connsiteY52" fmla="*/ 0 h 854043"/>
              <a:gd name="connsiteX53" fmla="*/ 733330 w 863097"/>
              <a:gd name="connsiteY53" fmla="*/ 24142 h 854043"/>
              <a:gd name="connsiteX0" fmla="*/ 733330 w 863097"/>
              <a:gd name="connsiteY0" fmla="*/ 24142 h 863097"/>
              <a:gd name="connsiteX1" fmla="*/ 766526 w 863097"/>
              <a:gd name="connsiteY1" fmla="*/ 96570 h 863097"/>
              <a:gd name="connsiteX2" fmla="*/ 769544 w 863097"/>
              <a:gd name="connsiteY2" fmla="*/ 190122 h 863097"/>
              <a:gd name="connsiteX3" fmla="*/ 763509 w 863097"/>
              <a:gd name="connsiteY3" fmla="*/ 256515 h 863097"/>
              <a:gd name="connsiteX4" fmla="*/ 793687 w 863097"/>
              <a:gd name="connsiteY4" fmla="*/ 295746 h 863097"/>
              <a:gd name="connsiteX5" fmla="*/ 835936 w 863097"/>
              <a:gd name="connsiteY5" fmla="*/ 292728 h 863097"/>
              <a:gd name="connsiteX6" fmla="*/ 854043 w 863097"/>
              <a:gd name="connsiteY6" fmla="*/ 334978 h 863097"/>
              <a:gd name="connsiteX7" fmla="*/ 857061 w 863097"/>
              <a:gd name="connsiteY7" fmla="*/ 413441 h 863097"/>
              <a:gd name="connsiteX8" fmla="*/ 863097 w 863097"/>
              <a:gd name="connsiteY8" fmla="*/ 464744 h 863097"/>
              <a:gd name="connsiteX9" fmla="*/ 854043 w 863097"/>
              <a:gd name="connsiteY9" fmla="*/ 588475 h 863097"/>
              <a:gd name="connsiteX10" fmla="*/ 841972 w 863097"/>
              <a:gd name="connsiteY10" fmla="*/ 685045 h 863097"/>
              <a:gd name="connsiteX11" fmla="*/ 832919 w 863097"/>
              <a:gd name="connsiteY11" fmla="*/ 745402 h 863097"/>
              <a:gd name="connsiteX12" fmla="*/ 805758 w 863097"/>
              <a:gd name="connsiteY12" fmla="*/ 863097 h 863097"/>
              <a:gd name="connsiteX13" fmla="*/ 745402 w 863097"/>
              <a:gd name="connsiteY13" fmla="*/ 826883 h 863097"/>
              <a:gd name="connsiteX14" fmla="*/ 672975 w 863097"/>
              <a:gd name="connsiteY14" fmla="*/ 802741 h 863097"/>
              <a:gd name="connsiteX15" fmla="*/ 627707 w 863097"/>
              <a:gd name="connsiteY15" fmla="*/ 763509 h 863097"/>
              <a:gd name="connsiteX16" fmla="*/ 540190 w 863097"/>
              <a:gd name="connsiteY16" fmla="*/ 730312 h 863097"/>
              <a:gd name="connsiteX17" fmla="*/ 494923 w 863097"/>
              <a:gd name="connsiteY17" fmla="*/ 691081 h 863097"/>
              <a:gd name="connsiteX18" fmla="*/ 449655 w 863097"/>
              <a:gd name="connsiteY18" fmla="*/ 657885 h 863097"/>
              <a:gd name="connsiteX19" fmla="*/ 425513 w 863097"/>
              <a:gd name="connsiteY19" fmla="*/ 669956 h 863097"/>
              <a:gd name="connsiteX20" fmla="*/ 353085 w 863097"/>
              <a:gd name="connsiteY20" fmla="*/ 697117 h 863097"/>
              <a:gd name="connsiteX21" fmla="*/ 265568 w 863097"/>
              <a:gd name="connsiteY21" fmla="*/ 724277 h 863097"/>
              <a:gd name="connsiteX22" fmla="*/ 229354 w 863097"/>
              <a:gd name="connsiteY22" fmla="*/ 703152 h 863097"/>
              <a:gd name="connsiteX23" fmla="*/ 199176 w 863097"/>
              <a:gd name="connsiteY23" fmla="*/ 715224 h 863097"/>
              <a:gd name="connsiteX24" fmla="*/ 99587 w 863097"/>
              <a:gd name="connsiteY24" fmla="*/ 739366 h 863097"/>
              <a:gd name="connsiteX25" fmla="*/ 51303 w 863097"/>
              <a:gd name="connsiteY25" fmla="*/ 745401 h 863097"/>
              <a:gd name="connsiteX26" fmla="*/ 0 w 863097"/>
              <a:gd name="connsiteY26" fmla="*/ 591493 h 863097"/>
              <a:gd name="connsiteX27" fmla="*/ 21124 w 863097"/>
              <a:gd name="connsiteY27" fmla="*/ 506994 h 863097"/>
              <a:gd name="connsiteX28" fmla="*/ 39231 w 863097"/>
              <a:gd name="connsiteY28" fmla="*/ 374210 h 863097"/>
              <a:gd name="connsiteX29" fmla="*/ 60356 w 863097"/>
              <a:gd name="connsiteY29" fmla="*/ 304800 h 863097"/>
              <a:gd name="connsiteX30" fmla="*/ 93552 w 863097"/>
              <a:gd name="connsiteY30" fmla="*/ 347049 h 863097"/>
              <a:gd name="connsiteX31" fmla="*/ 117695 w 863097"/>
              <a:gd name="connsiteY31" fmla="*/ 371192 h 863097"/>
              <a:gd name="connsiteX32" fmla="*/ 162962 w 863097"/>
              <a:gd name="connsiteY32" fmla="*/ 353085 h 863097"/>
              <a:gd name="connsiteX33" fmla="*/ 162962 w 863097"/>
              <a:gd name="connsiteY33" fmla="*/ 301782 h 863097"/>
              <a:gd name="connsiteX34" fmla="*/ 159944 w 863097"/>
              <a:gd name="connsiteY34" fmla="*/ 271604 h 863097"/>
              <a:gd name="connsiteX35" fmla="*/ 214265 w 863097"/>
              <a:gd name="connsiteY35" fmla="*/ 208229 h 863097"/>
              <a:gd name="connsiteX36" fmla="*/ 241425 w 863097"/>
              <a:gd name="connsiteY36" fmla="*/ 117694 h 863097"/>
              <a:gd name="connsiteX37" fmla="*/ 250479 w 863097"/>
              <a:gd name="connsiteY37" fmla="*/ 15088 h 863097"/>
              <a:gd name="connsiteX38" fmla="*/ 286693 w 863097"/>
              <a:gd name="connsiteY38" fmla="*/ 3018 h 863097"/>
              <a:gd name="connsiteX39" fmla="*/ 319889 w 863097"/>
              <a:gd name="connsiteY39" fmla="*/ 51303 h 863097"/>
              <a:gd name="connsiteX40" fmla="*/ 368174 w 863097"/>
              <a:gd name="connsiteY40" fmla="*/ 111659 h 863097"/>
              <a:gd name="connsiteX41" fmla="*/ 416459 w 863097"/>
              <a:gd name="connsiteY41" fmla="*/ 105623 h 863097"/>
              <a:gd name="connsiteX42" fmla="*/ 476816 w 863097"/>
              <a:gd name="connsiteY42" fmla="*/ 90534 h 863097"/>
              <a:gd name="connsiteX43" fmla="*/ 525101 w 863097"/>
              <a:gd name="connsiteY43" fmla="*/ 99588 h 863097"/>
              <a:gd name="connsiteX44" fmla="*/ 543208 w 863097"/>
              <a:gd name="connsiteY44" fmla="*/ 126748 h 863097"/>
              <a:gd name="connsiteX45" fmla="*/ 576404 w 863097"/>
              <a:gd name="connsiteY45" fmla="*/ 178051 h 863097"/>
              <a:gd name="connsiteX46" fmla="*/ 603564 w 863097"/>
              <a:gd name="connsiteY46" fmla="*/ 187105 h 863097"/>
              <a:gd name="connsiteX47" fmla="*/ 627707 w 863097"/>
              <a:gd name="connsiteY47" fmla="*/ 165980 h 863097"/>
              <a:gd name="connsiteX48" fmla="*/ 618653 w 863097"/>
              <a:gd name="connsiteY48" fmla="*/ 126748 h 863097"/>
              <a:gd name="connsiteX49" fmla="*/ 630724 w 863097"/>
              <a:gd name="connsiteY49" fmla="*/ 78463 h 863097"/>
              <a:gd name="connsiteX50" fmla="*/ 606582 w 863097"/>
              <a:gd name="connsiteY50" fmla="*/ 57338 h 863097"/>
              <a:gd name="connsiteX51" fmla="*/ 618653 w 863097"/>
              <a:gd name="connsiteY51" fmla="*/ 12071 h 863097"/>
              <a:gd name="connsiteX52" fmla="*/ 648831 w 863097"/>
              <a:gd name="connsiteY52" fmla="*/ 0 h 863097"/>
              <a:gd name="connsiteX53" fmla="*/ 733330 w 863097"/>
              <a:gd name="connsiteY53" fmla="*/ 24142 h 863097"/>
              <a:gd name="connsiteX0" fmla="*/ 733330 w 863097"/>
              <a:gd name="connsiteY0" fmla="*/ 24142 h 863097"/>
              <a:gd name="connsiteX1" fmla="*/ 766526 w 863097"/>
              <a:gd name="connsiteY1" fmla="*/ 96570 h 863097"/>
              <a:gd name="connsiteX2" fmla="*/ 769544 w 863097"/>
              <a:gd name="connsiteY2" fmla="*/ 190122 h 863097"/>
              <a:gd name="connsiteX3" fmla="*/ 763509 w 863097"/>
              <a:gd name="connsiteY3" fmla="*/ 256515 h 863097"/>
              <a:gd name="connsiteX4" fmla="*/ 793687 w 863097"/>
              <a:gd name="connsiteY4" fmla="*/ 295746 h 863097"/>
              <a:gd name="connsiteX5" fmla="*/ 835936 w 863097"/>
              <a:gd name="connsiteY5" fmla="*/ 292728 h 863097"/>
              <a:gd name="connsiteX6" fmla="*/ 854043 w 863097"/>
              <a:gd name="connsiteY6" fmla="*/ 334978 h 863097"/>
              <a:gd name="connsiteX7" fmla="*/ 857061 w 863097"/>
              <a:gd name="connsiteY7" fmla="*/ 413441 h 863097"/>
              <a:gd name="connsiteX8" fmla="*/ 863097 w 863097"/>
              <a:gd name="connsiteY8" fmla="*/ 464744 h 863097"/>
              <a:gd name="connsiteX9" fmla="*/ 854043 w 863097"/>
              <a:gd name="connsiteY9" fmla="*/ 588475 h 863097"/>
              <a:gd name="connsiteX10" fmla="*/ 854043 w 863097"/>
              <a:gd name="connsiteY10" fmla="*/ 688062 h 863097"/>
              <a:gd name="connsiteX11" fmla="*/ 832919 w 863097"/>
              <a:gd name="connsiteY11" fmla="*/ 745402 h 863097"/>
              <a:gd name="connsiteX12" fmla="*/ 805758 w 863097"/>
              <a:gd name="connsiteY12" fmla="*/ 863097 h 863097"/>
              <a:gd name="connsiteX13" fmla="*/ 745402 w 863097"/>
              <a:gd name="connsiteY13" fmla="*/ 826883 h 863097"/>
              <a:gd name="connsiteX14" fmla="*/ 672975 w 863097"/>
              <a:gd name="connsiteY14" fmla="*/ 802741 h 863097"/>
              <a:gd name="connsiteX15" fmla="*/ 627707 w 863097"/>
              <a:gd name="connsiteY15" fmla="*/ 763509 h 863097"/>
              <a:gd name="connsiteX16" fmla="*/ 540190 w 863097"/>
              <a:gd name="connsiteY16" fmla="*/ 730312 h 863097"/>
              <a:gd name="connsiteX17" fmla="*/ 494923 w 863097"/>
              <a:gd name="connsiteY17" fmla="*/ 691081 h 863097"/>
              <a:gd name="connsiteX18" fmla="*/ 449655 w 863097"/>
              <a:gd name="connsiteY18" fmla="*/ 657885 h 863097"/>
              <a:gd name="connsiteX19" fmla="*/ 425513 w 863097"/>
              <a:gd name="connsiteY19" fmla="*/ 669956 h 863097"/>
              <a:gd name="connsiteX20" fmla="*/ 353085 w 863097"/>
              <a:gd name="connsiteY20" fmla="*/ 697117 h 863097"/>
              <a:gd name="connsiteX21" fmla="*/ 265568 w 863097"/>
              <a:gd name="connsiteY21" fmla="*/ 724277 h 863097"/>
              <a:gd name="connsiteX22" fmla="*/ 229354 w 863097"/>
              <a:gd name="connsiteY22" fmla="*/ 703152 h 863097"/>
              <a:gd name="connsiteX23" fmla="*/ 199176 w 863097"/>
              <a:gd name="connsiteY23" fmla="*/ 715224 h 863097"/>
              <a:gd name="connsiteX24" fmla="*/ 99587 w 863097"/>
              <a:gd name="connsiteY24" fmla="*/ 739366 h 863097"/>
              <a:gd name="connsiteX25" fmla="*/ 51303 w 863097"/>
              <a:gd name="connsiteY25" fmla="*/ 745401 h 863097"/>
              <a:gd name="connsiteX26" fmla="*/ 0 w 863097"/>
              <a:gd name="connsiteY26" fmla="*/ 591493 h 863097"/>
              <a:gd name="connsiteX27" fmla="*/ 21124 w 863097"/>
              <a:gd name="connsiteY27" fmla="*/ 506994 h 863097"/>
              <a:gd name="connsiteX28" fmla="*/ 39231 w 863097"/>
              <a:gd name="connsiteY28" fmla="*/ 374210 h 863097"/>
              <a:gd name="connsiteX29" fmla="*/ 60356 w 863097"/>
              <a:gd name="connsiteY29" fmla="*/ 304800 h 863097"/>
              <a:gd name="connsiteX30" fmla="*/ 93552 w 863097"/>
              <a:gd name="connsiteY30" fmla="*/ 347049 h 863097"/>
              <a:gd name="connsiteX31" fmla="*/ 117695 w 863097"/>
              <a:gd name="connsiteY31" fmla="*/ 371192 h 863097"/>
              <a:gd name="connsiteX32" fmla="*/ 162962 w 863097"/>
              <a:gd name="connsiteY32" fmla="*/ 353085 h 863097"/>
              <a:gd name="connsiteX33" fmla="*/ 162962 w 863097"/>
              <a:gd name="connsiteY33" fmla="*/ 301782 h 863097"/>
              <a:gd name="connsiteX34" fmla="*/ 159944 w 863097"/>
              <a:gd name="connsiteY34" fmla="*/ 271604 h 863097"/>
              <a:gd name="connsiteX35" fmla="*/ 214265 w 863097"/>
              <a:gd name="connsiteY35" fmla="*/ 208229 h 863097"/>
              <a:gd name="connsiteX36" fmla="*/ 241425 w 863097"/>
              <a:gd name="connsiteY36" fmla="*/ 117694 h 863097"/>
              <a:gd name="connsiteX37" fmla="*/ 250479 w 863097"/>
              <a:gd name="connsiteY37" fmla="*/ 15088 h 863097"/>
              <a:gd name="connsiteX38" fmla="*/ 286693 w 863097"/>
              <a:gd name="connsiteY38" fmla="*/ 3018 h 863097"/>
              <a:gd name="connsiteX39" fmla="*/ 319889 w 863097"/>
              <a:gd name="connsiteY39" fmla="*/ 51303 h 863097"/>
              <a:gd name="connsiteX40" fmla="*/ 368174 w 863097"/>
              <a:gd name="connsiteY40" fmla="*/ 111659 h 863097"/>
              <a:gd name="connsiteX41" fmla="*/ 416459 w 863097"/>
              <a:gd name="connsiteY41" fmla="*/ 105623 h 863097"/>
              <a:gd name="connsiteX42" fmla="*/ 476816 w 863097"/>
              <a:gd name="connsiteY42" fmla="*/ 90534 h 863097"/>
              <a:gd name="connsiteX43" fmla="*/ 525101 w 863097"/>
              <a:gd name="connsiteY43" fmla="*/ 99588 h 863097"/>
              <a:gd name="connsiteX44" fmla="*/ 543208 w 863097"/>
              <a:gd name="connsiteY44" fmla="*/ 126748 h 863097"/>
              <a:gd name="connsiteX45" fmla="*/ 576404 w 863097"/>
              <a:gd name="connsiteY45" fmla="*/ 178051 h 863097"/>
              <a:gd name="connsiteX46" fmla="*/ 603564 w 863097"/>
              <a:gd name="connsiteY46" fmla="*/ 187105 h 863097"/>
              <a:gd name="connsiteX47" fmla="*/ 627707 w 863097"/>
              <a:gd name="connsiteY47" fmla="*/ 165980 h 863097"/>
              <a:gd name="connsiteX48" fmla="*/ 618653 w 863097"/>
              <a:gd name="connsiteY48" fmla="*/ 126748 h 863097"/>
              <a:gd name="connsiteX49" fmla="*/ 630724 w 863097"/>
              <a:gd name="connsiteY49" fmla="*/ 78463 h 863097"/>
              <a:gd name="connsiteX50" fmla="*/ 606582 w 863097"/>
              <a:gd name="connsiteY50" fmla="*/ 57338 h 863097"/>
              <a:gd name="connsiteX51" fmla="*/ 618653 w 863097"/>
              <a:gd name="connsiteY51" fmla="*/ 12071 h 863097"/>
              <a:gd name="connsiteX52" fmla="*/ 648831 w 863097"/>
              <a:gd name="connsiteY52" fmla="*/ 0 h 863097"/>
              <a:gd name="connsiteX53" fmla="*/ 733330 w 863097"/>
              <a:gd name="connsiteY53" fmla="*/ 24142 h 863097"/>
              <a:gd name="connsiteX0" fmla="*/ 733330 w 863097"/>
              <a:gd name="connsiteY0" fmla="*/ 24142 h 863097"/>
              <a:gd name="connsiteX1" fmla="*/ 766526 w 863097"/>
              <a:gd name="connsiteY1" fmla="*/ 96570 h 863097"/>
              <a:gd name="connsiteX2" fmla="*/ 769544 w 863097"/>
              <a:gd name="connsiteY2" fmla="*/ 190122 h 863097"/>
              <a:gd name="connsiteX3" fmla="*/ 763509 w 863097"/>
              <a:gd name="connsiteY3" fmla="*/ 256515 h 863097"/>
              <a:gd name="connsiteX4" fmla="*/ 793687 w 863097"/>
              <a:gd name="connsiteY4" fmla="*/ 295746 h 863097"/>
              <a:gd name="connsiteX5" fmla="*/ 835936 w 863097"/>
              <a:gd name="connsiteY5" fmla="*/ 292728 h 863097"/>
              <a:gd name="connsiteX6" fmla="*/ 854043 w 863097"/>
              <a:gd name="connsiteY6" fmla="*/ 334978 h 863097"/>
              <a:gd name="connsiteX7" fmla="*/ 857061 w 863097"/>
              <a:gd name="connsiteY7" fmla="*/ 413441 h 863097"/>
              <a:gd name="connsiteX8" fmla="*/ 863097 w 863097"/>
              <a:gd name="connsiteY8" fmla="*/ 464744 h 863097"/>
              <a:gd name="connsiteX9" fmla="*/ 854043 w 863097"/>
              <a:gd name="connsiteY9" fmla="*/ 588475 h 863097"/>
              <a:gd name="connsiteX10" fmla="*/ 854043 w 863097"/>
              <a:gd name="connsiteY10" fmla="*/ 688062 h 863097"/>
              <a:gd name="connsiteX11" fmla="*/ 851026 w 863097"/>
              <a:gd name="connsiteY11" fmla="*/ 751437 h 863097"/>
              <a:gd name="connsiteX12" fmla="*/ 805758 w 863097"/>
              <a:gd name="connsiteY12" fmla="*/ 863097 h 863097"/>
              <a:gd name="connsiteX13" fmla="*/ 745402 w 863097"/>
              <a:gd name="connsiteY13" fmla="*/ 826883 h 863097"/>
              <a:gd name="connsiteX14" fmla="*/ 672975 w 863097"/>
              <a:gd name="connsiteY14" fmla="*/ 802741 h 863097"/>
              <a:gd name="connsiteX15" fmla="*/ 627707 w 863097"/>
              <a:gd name="connsiteY15" fmla="*/ 763509 h 863097"/>
              <a:gd name="connsiteX16" fmla="*/ 540190 w 863097"/>
              <a:gd name="connsiteY16" fmla="*/ 730312 h 863097"/>
              <a:gd name="connsiteX17" fmla="*/ 494923 w 863097"/>
              <a:gd name="connsiteY17" fmla="*/ 691081 h 863097"/>
              <a:gd name="connsiteX18" fmla="*/ 449655 w 863097"/>
              <a:gd name="connsiteY18" fmla="*/ 657885 h 863097"/>
              <a:gd name="connsiteX19" fmla="*/ 425513 w 863097"/>
              <a:gd name="connsiteY19" fmla="*/ 669956 h 863097"/>
              <a:gd name="connsiteX20" fmla="*/ 353085 w 863097"/>
              <a:gd name="connsiteY20" fmla="*/ 697117 h 863097"/>
              <a:gd name="connsiteX21" fmla="*/ 265568 w 863097"/>
              <a:gd name="connsiteY21" fmla="*/ 724277 h 863097"/>
              <a:gd name="connsiteX22" fmla="*/ 229354 w 863097"/>
              <a:gd name="connsiteY22" fmla="*/ 703152 h 863097"/>
              <a:gd name="connsiteX23" fmla="*/ 199176 w 863097"/>
              <a:gd name="connsiteY23" fmla="*/ 715224 h 863097"/>
              <a:gd name="connsiteX24" fmla="*/ 99587 w 863097"/>
              <a:gd name="connsiteY24" fmla="*/ 739366 h 863097"/>
              <a:gd name="connsiteX25" fmla="*/ 51303 w 863097"/>
              <a:gd name="connsiteY25" fmla="*/ 745401 h 863097"/>
              <a:gd name="connsiteX26" fmla="*/ 0 w 863097"/>
              <a:gd name="connsiteY26" fmla="*/ 591493 h 863097"/>
              <a:gd name="connsiteX27" fmla="*/ 21124 w 863097"/>
              <a:gd name="connsiteY27" fmla="*/ 506994 h 863097"/>
              <a:gd name="connsiteX28" fmla="*/ 39231 w 863097"/>
              <a:gd name="connsiteY28" fmla="*/ 374210 h 863097"/>
              <a:gd name="connsiteX29" fmla="*/ 60356 w 863097"/>
              <a:gd name="connsiteY29" fmla="*/ 304800 h 863097"/>
              <a:gd name="connsiteX30" fmla="*/ 93552 w 863097"/>
              <a:gd name="connsiteY30" fmla="*/ 347049 h 863097"/>
              <a:gd name="connsiteX31" fmla="*/ 117695 w 863097"/>
              <a:gd name="connsiteY31" fmla="*/ 371192 h 863097"/>
              <a:gd name="connsiteX32" fmla="*/ 162962 w 863097"/>
              <a:gd name="connsiteY32" fmla="*/ 353085 h 863097"/>
              <a:gd name="connsiteX33" fmla="*/ 162962 w 863097"/>
              <a:gd name="connsiteY33" fmla="*/ 301782 h 863097"/>
              <a:gd name="connsiteX34" fmla="*/ 159944 w 863097"/>
              <a:gd name="connsiteY34" fmla="*/ 271604 h 863097"/>
              <a:gd name="connsiteX35" fmla="*/ 214265 w 863097"/>
              <a:gd name="connsiteY35" fmla="*/ 208229 h 863097"/>
              <a:gd name="connsiteX36" fmla="*/ 241425 w 863097"/>
              <a:gd name="connsiteY36" fmla="*/ 117694 h 863097"/>
              <a:gd name="connsiteX37" fmla="*/ 250479 w 863097"/>
              <a:gd name="connsiteY37" fmla="*/ 15088 h 863097"/>
              <a:gd name="connsiteX38" fmla="*/ 286693 w 863097"/>
              <a:gd name="connsiteY38" fmla="*/ 3018 h 863097"/>
              <a:gd name="connsiteX39" fmla="*/ 319889 w 863097"/>
              <a:gd name="connsiteY39" fmla="*/ 51303 h 863097"/>
              <a:gd name="connsiteX40" fmla="*/ 368174 w 863097"/>
              <a:gd name="connsiteY40" fmla="*/ 111659 h 863097"/>
              <a:gd name="connsiteX41" fmla="*/ 416459 w 863097"/>
              <a:gd name="connsiteY41" fmla="*/ 105623 h 863097"/>
              <a:gd name="connsiteX42" fmla="*/ 476816 w 863097"/>
              <a:gd name="connsiteY42" fmla="*/ 90534 h 863097"/>
              <a:gd name="connsiteX43" fmla="*/ 525101 w 863097"/>
              <a:gd name="connsiteY43" fmla="*/ 99588 h 863097"/>
              <a:gd name="connsiteX44" fmla="*/ 543208 w 863097"/>
              <a:gd name="connsiteY44" fmla="*/ 126748 h 863097"/>
              <a:gd name="connsiteX45" fmla="*/ 576404 w 863097"/>
              <a:gd name="connsiteY45" fmla="*/ 178051 h 863097"/>
              <a:gd name="connsiteX46" fmla="*/ 603564 w 863097"/>
              <a:gd name="connsiteY46" fmla="*/ 187105 h 863097"/>
              <a:gd name="connsiteX47" fmla="*/ 627707 w 863097"/>
              <a:gd name="connsiteY47" fmla="*/ 165980 h 863097"/>
              <a:gd name="connsiteX48" fmla="*/ 618653 w 863097"/>
              <a:gd name="connsiteY48" fmla="*/ 126748 h 863097"/>
              <a:gd name="connsiteX49" fmla="*/ 630724 w 863097"/>
              <a:gd name="connsiteY49" fmla="*/ 78463 h 863097"/>
              <a:gd name="connsiteX50" fmla="*/ 606582 w 863097"/>
              <a:gd name="connsiteY50" fmla="*/ 57338 h 863097"/>
              <a:gd name="connsiteX51" fmla="*/ 618653 w 863097"/>
              <a:gd name="connsiteY51" fmla="*/ 12071 h 863097"/>
              <a:gd name="connsiteX52" fmla="*/ 648831 w 863097"/>
              <a:gd name="connsiteY52" fmla="*/ 0 h 863097"/>
              <a:gd name="connsiteX53" fmla="*/ 733330 w 863097"/>
              <a:gd name="connsiteY53" fmla="*/ 24142 h 863097"/>
              <a:gd name="connsiteX0" fmla="*/ 733330 w 863097"/>
              <a:gd name="connsiteY0" fmla="*/ 24142 h 863097"/>
              <a:gd name="connsiteX1" fmla="*/ 766526 w 863097"/>
              <a:gd name="connsiteY1" fmla="*/ 96570 h 863097"/>
              <a:gd name="connsiteX2" fmla="*/ 769544 w 863097"/>
              <a:gd name="connsiteY2" fmla="*/ 190122 h 863097"/>
              <a:gd name="connsiteX3" fmla="*/ 763509 w 863097"/>
              <a:gd name="connsiteY3" fmla="*/ 256515 h 863097"/>
              <a:gd name="connsiteX4" fmla="*/ 793687 w 863097"/>
              <a:gd name="connsiteY4" fmla="*/ 295746 h 863097"/>
              <a:gd name="connsiteX5" fmla="*/ 835936 w 863097"/>
              <a:gd name="connsiteY5" fmla="*/ 292728 h 863097"/>
              <a:gd name="connsiteX6" fmla="*/ 854043 w 863097"/>
              <a:gd name="connsiteY6" fmla="*/ 334978 h 863097"/>
              <a:gd name="connsiteX7" fmla="*/ 857061 w 863097"/>
              <a:gd name="connsiteY7" fmla="*/ 413441 h 863097"/>
              <a:gd name="connsiteX8" fmla="*/ 863097 w 863097"/>
              <a:gd name="connsiteY8" fmla="*/ 464744 h 863097"/>
              <a:gd name="connsiteX9" fmla="*/ 854043 w 863097"/>
              <a:gd name="connsiteY9" fmla="*/ 588475 h 863097"/>
              <a:gd name="connsiteX10" fmla="*/ 854043 w 863097"/>
              <a:gd name="connsiteY10" fmla="*/ 688062 h 863097"/>
              <a:gd name="connsiteX11" fmla="*/ 851026 w 863097"/>
              <a:gd name="connsiteY11" fmla="*/ 751437 h 863097"/>
              <a:gd name="connsiteX12" fmla="*/ 805758 w 863097"/>
              <a:gd name="connsiteY12" fmla="*/ 863097 h 863097"/>
              <a:gd name="connsiteX13" fmla="*/ 745402 w 863097"/>
              <a:gd name="connsiteY13" fmla="*/ 826883 h 863097"/>
              <a:gd name="connsiteX14" fmla="*/ 672975 w 863097"/>
              <a:gd name="connsiteY14" fmla="*/ 802741 h 863097"/>
              <a:gd name="connsiteX15" fmla="*/ 627707 w 863097"/>
              <a:gd name="connsiteY15" fmla="*/ 763509 h 863097"/>
              <a:gd name="connsiteX16" fmla="*/ 540190 w 863097"/>
              <a:gd name="connsiteY16" fmla="*/ 730312 h 863097"/>
              <a:gd name="connsiteX17" fmla="*/ 494923 w 863097"/>
              <a:gd name="connsiteY17" fmla="*/ 691081 h 863097"/>
              <a:gd name="connsiteX18" fmla="*/ 449655 w 863097"/>
              <a:gd name="connsiteY18" fmla="*/ 657885 h 863097"/>
              <a:gd name="connsiteX19" fmla="*/ 425513 w 863097"/>
              <a:gd name="connsiteY19" fmla="*/ 669956 h 863097"/>
              <a:gd name="connsiteX20" fmla="*/ 353085 w 863097"/>
              <a:gd name="connsiteY20" fmla="*/ 697117 h 863097"/>
              <a:gd name="connsiteX21" fmla="*/ 265568 w 863097"/>
              <a:gd name="connsiteY21" fmla="*/ 724277 h 863097"/>
              <a:gd name="connsiteX22" fmla="*/ 229354 w 863097"/>
              <a:gd name="connsiteY22" fmla="*/ 703152 h 863097"/>
              <a:gd name="connsiteX23" fmla="*/ 199176 w 863097"/>
              <a:gd name="connsiteY23" fmla="*/ 715224 h 863097"/>
              <a:gd name="connsiteX24" fmla="*/ 99587 w 863097"/>
              <a:gd name="connsiteY24" fmla="*/ 739366 h 863097"/>
              <a:gd name="connsiteX25" fmla="*/ 51303 w 863097"/>
              <a:gd name="connsiteY25" fmla="*/ 745401 h 863097"/>
              <a:gd name="connsiteX26" fmla="*/ 0 w 863097"/>
              <a:gd name="connsiteY26" fmla="*/ 591493 h 863097"/>
              <a:gd name="connsiteX27" fmla="*/ 21124 w 863097"/>
              <a:gd name="connsiteY27" fmla="*/ 506994 h 863097"/>
              <a:gd name="connsiteX28" fmla="*/ 39231 w 863097"/>
              <a:gd name="connsiteY28" fmla="*/ 374210 h 863097"/>
              <a:gd name="connsiteX29" fmla="*/ 60356 w 863097"/>
              <a:gd name="connsiteY29" fmla="*/ 304800 h 863097"/>
              <a:gd name="connsiteX30" fmla="*/ 93552 w 863097"/>
              <a:gd name="connsiteY30" fmla="*/ 347049 h 863097"/>
              <a:gd name="connsiteX31" fmla="*/ 117695 w 863097"/>
              <a:gd name="connsiteY31" fmla="*/ 371192 h 863097"/>
              <a:gd name="connsiteX32" fmla="*/ 162962 w 863097"/>
              <a:gd name="connsiteY32" fmla="*/ 353085 h 863097"/>
              <a:gd name="connsiteX33" fmla="*/ 159944 w 863097"/>
              <a:gd name="connsiteY33" fmla="*/ 304800 h 863097"/>
              <a:gd name="connsiteX34" fmla="*/ 159944 w 863097"/>
              <a:gd name="connsiteY34" fmla="*/ 271604 h 863097"/>
              <a:gd name="connsiteX35" fmla="*/ 214265 w 863097"/>
              <a:gd name="connsiteY35" fmla="*/ 208229 h 863097"/>
              <a:gd name="connsiteX36" fmla="*/ 241425 w 863097"/>
              <a:gd name="connsiteY36" fmla="*/ 117694 h 863097"/>
              <a:gd name="connsiteX37" fmla="*/ 250479 w 863097"/>
              <a:gd name="connsiteY37" fmla="*/ 15088 h 863097"/>
              <a:gd name="connsiteX38" fmla="*/ 286693 w 863097"/>
              <a:gd name="connsiteY38" fmla="*/ 3018 h 863097"/>
              <a:gd name="connsiteX39" fmla="*/ 319889 w 863097"/>
              <a:gd name="connsiteY39" fmla="*/ 51303 h 863097"/>
              <a:gd name="connsiteX40" fmla="*/ 368174 w 863097"/>
              <a:gd name="connsiteY40" fmla="*/ 111659 h 863097"/>
              <a:gd name="connsiteX41" fmla="*/ 416459 w 863097"/>
              <a:gd name="connsiteY41" fmla="*/ 105623 h 863097"/>
              <a:gd name="connsiteX42" fmla="*/ 476816 w 863097"/>
              <a:gd name="connsiteY42" fmla="*/ 90534 h 863097"/>
              <a:gd name="connsiteX43" fmla="*/ 525101 w 863097"/>
              <a:gd name="connsiteY43" fmla="*/ 99588 h 863097"/>
              <a:gd name="connsiteX44" fmla="*/ 543208 w 863097"/>
              <a:gd name="connsiteY44" fmla="*/ 126748 h 863097"/>
              <a:gd name="connsiteX45" fmla="*/ 576404 w 863097"/>
              <a:gd name="connsiteY45" fmla="*/ 178051 h 863097"/>
              <a:gd name="connsiteX46" fmla="*/ 603564 w 863097"/>
              <a:gd name="connsiteY46" fmla="*/ 187105 h 863097"/>
              <a:gd name="connsiteX47" fmla="*/ 627707 w 863097"/>
              <a:gd name="connsiteY47" fmla="*/ 165980 h 863097"/>
              <a:gd name="connsiteX48" fmla="*/ 618653 w 863097"/>
              <a:gd name="connsiteY48" fmla="*/ 126748 h 863097"/>
              <a:gd name="connsiteX49" fmla="*/ 630724 w 863097"/>
              <a:gd name="connsiteY49" fmla="*/ 78463 h 863097"/>
              <a:gd name="connsiteX50" fmla="*/ 606582 w 863097"/>
              <a:gd name="connsiteY50" fmla="*/ 57338 h 863097"/>
              <a:gd name="connsiteX51" fmla="*/ 618653 w 863097"/>
              <a:gd name="connsiteY51" fmla="*/ 12071 h 863097"/>
              <a:gd name="connsiteX52" fmla="*/ 648831 w 863097"/>
              <a:gd name="connsiteY52" fmla="*/ 0 h 863097"/>
              <a:gd name="connsiteX53" fmla="*/ 733330 w 863097"/>
              <a:gd name="connsiteY53" fmla="*/ 24142 h 86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63097" h="863097">
                <a:moveTo>
                  <a:pt x="733330" y="24142"/>
                </a:moveTo>
                <a:lnTo>
                  <a:pt x="766526" y="96570"/>
                </a:lnTo>
                <a:lnTo>
                  <a:pt x="769544" y="190122"/>
                </a:lnTo>
                <a:lnTo>
                  <a:pt x="763509" y="256515"/>
                </a:lnTo>
                <a:lnTo>
                  <a:pt x="793687" y="295746"/>
                </a:lnTo>
                <a:lnTo>
                  <a:pt x="835936" y="292728"/>
                </a:lnTo>
                <a:lnTo>
                  <a:pt x="854043" y="334978"/>
                </a:lnTo>
                <a:lnTo>
                  <a:pt x="857061" y="413441"/>
                </a:lnTo>
                <a:lnTo>
                  <a:pt x="863097" y="464744"/>
                </a:lnTo>
                <a:lnTo>
                  <a:pt x="854043" y="588475"/>
                </a:lnTo>
                <a:lnTo>
                  <a:pt x="854043" y="688062"/>
                </a:lnTo>
                <a:lnTo>
                  <a:pt x="851026" y="751437"/>
                </a:lnTo>
                <a:lnTo>
                  <a:pt x="805758" y="863097"/>
                </a:lnTo>
                <a:lnTo>
                  <a:pt x="745402" y="826883"/>
                </a:lnTo>
                <a:lnTo>
                  <a:pt x="672975" y="802741"/>
                </a:lnTo>
                <a:lnTo>
                  <a:pt x="627707" y="763509"/>
                </a:lnTo>
                <a:lnTo>
                  <a:pt x="540190" y="730312"/>
                </a:lnTo>
                <a:lnTo>
                  <a:pt x="494923" y="691081"/>
                </a:lnTo>
                <a:lnTo>
                  <a:pt x="449655" y="657885"/>
                </a:lnTo>
                <a:lnTo>
                  <a:pt x="425513" y="669956"/>
                </a:lnTo>
                <a:lnTo>
                  <a:pt x="353085" y="697117"/>
                </a:lnTo>
                <a:lnTo>
                  <a:pt x="265568" y="724277"/>
                </a:lnTo>
                <a:lnTo>
                  <a:pt x="229354" y="703152"/>
                </a:lnTo>
                <a:lnTo>
                  <a:pt x="199176" y="715224"/>
                </a:lnTo>
                <a:lnTo>
                  <a:pt x="99587" y="739366"/>
                </a:lnTo>
                <a:lnTo>
                  <a:pt x="51303" y="745401"/>
                </a:lnTo>
                <a:lnTo>
                  <a:pt x="0" y="591493"/>
                </a:lnTo>
                <a:lnTo>
                  <a:pt x="21124" y="506994"/>
                </a:lnTo>
                <a:lnTo>
                  <a:pt x="39231" y="374210"/>
                </a:lnTo>
                <a:lnTo>
                  <a:pt x="60356" y="304800"/>
                </a:lnTo>
                <a:lnTo>
                  <a:pt x="93552" y="347049"/>
                </a:lnTo>
                <a:lnTo>
                  <a:pt x="117695" y="371192"/>
                </a:lnTo>
                <a:lnTo>
                  <a:pt x="162962" y="353085"/>
                </a:lnTo>
                <a:lnTo>
                  <a:pt x="159944" y="304800"/>
                </a:lnTo>
                <a:lnTo>
                  <a:pt x="159944" y="271604"/>
                </a:lnTo>
                <a:lnTo>
                  <a:pt x="214265" y="208229"/>
                </a:lnTo>
                <a:lnTo>
                  <a:pt x="241425" y="117694"/>
                </a:lnTo>
                <a:lnTo>
                  <a:pt x="250479" y="15088"/>
                </a:lnTo>
                <a:lnTo>
                  <a:pt x="286693" y="3018"/>
                </a:lnTo>
                <a:lnTo>
                  <a:pt x="319889" y="51303"/>
                </a:lnTo>
                <a:lnTo>
                  <a:pt x="368174" y="111659"/>
                </a:lnTo>
                <a:lnTo>
                  <a:pt x="416459" y="105623"/>
                </a:lnTo>
                <a:lnTo>
                  <a:pt x="476816" y="90534"/>
                </a:lnTo>
                <a:lnTo>
                  <a:pt x="525101" y="99588"/>
                </a:lnTo>
                <a:lnTo>
                  <a:pt x="543208" y="126748"/>
                </a:lnTo>
                <a:lnTo>
                  <a:pt x="576404" y="178051"/>
                </a:lnTo>
                <a:lnTo>
                  <a:pt x="603564" y="187105"/>
                </a:lnTo>
                <a:lnTo>
                  <a:pt x="627707" y="165980"/>
                </a:lnTo>
                <a:lnTo>
                  <a:pt x="618653" y="126748"/>
                </a:lnTo>
                <a:lnTo>
                  <a:pt x="630724" y="78463"/>
                </a:lnTo>
                <a:lnTo>
                  <a:pt x="606582" y="57338"/>
                </a:lnTo>
                <a:lnTo>
                  <a:pt x="618653" y="12071"/>
                </a:lnTo>
                <a:lnTo>
                  <a:pt x="648831" y="0"/>
                </a:lnTo>
                <a:lnTo>
                  <a:pt x="733330" y="24142"/>
                </a:lnTo>
                <a:close/>
              </a:path>
            </a:pathLst>
          </a:cu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5" name="Picture 6">
            <a:extLst>
              <a:ext uri="{FF2B5EF4-FFF2-40B4-BE49-F238E27FC236}">
                <a16:creationId xmlns:a16="http://schemas.microsoft.com/office/drawing/2014/main" xmlns="" id="{EE660AD7-F84F-4486-BF67-DDA7BF9056FC}"/>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6188271" y="2742236"/>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1" name="Picture 6">
            <a:extLst>
              <a:ext uri="{FF2B5EF4-FFF2-40B4-BE49-F238E27FC236}">
                <a16:creationId xmlns:a16="http://schemas.microsoft.com/office/drawing/2014/main" xmlns="" id="{6850C70E-2792-4CCD-9812-8856F210536F}"/>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1229461" y="969154"/>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2" name="Picture 6">
            <a:extLst>
              <a:ext uri="{FF2B5EF4-FFF2-40B4-BE49-F238E27FC236}">
                <a16:creationId xmlns:a16="http://schemas.microsoft.com/office/drawing/2014/main" xmlns="" id="{40A3E559-36CC-4942-A03C-9D727C85C5BA}"/>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1856780" y="989969"/>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 name="ZoneTexte 112">
            <a:extLst>
              <a:ext uri="{FF2B5EF4-FFF2-40B4-BE49-F238E27FC236}">
                <a16:creationId xmlns:a16="http://schemas.microsoft.com/office/drawing/2014/main" xmlns="" id="{8773F227-CF70-4DCC-8CC8-963851C2EFAF}"/>
              </a:ext>
            </a:extLst>
          </p:cNvPr>
          <p:cNvSpPr txBox="1"/>
          <p:nvPr/>
        </p:nvSpPr>
        <p:spPr>
          <a:xfrm>
            <a:off x="1081642" y="653838"/>
            <a:ext cx="9594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Magenta</a:t>
            </a:r>
          </a:p>
        </p:txBody>
      </p:sp>
      <p:sp>
        <p:nvSpPr>
          <p:cNvPr id="114" name="ZoneTexte 113">
            <a:extLst>
              <a:ext uri="{FF2B5EF4-FFF2-40B4-BE49-F238E27FC236}">
                <a16:creationId xmlns:a16="http://schemas.microsoft.com/office/drawing/2014/main" xmlns="" id="{07F39AE4-ABF8-4AEA-8B49-E008AB45EAC8}"/>
              </a:ext>
            </a:extLst>
          </p:cNvPr>
          <p:cNvSpPr txBox="1"/>
          <p:nvPr/>
        </p:nvSpPr>
        <p:spPr>
          <a:xfrm>
            <a:off x="1928060" y="772766"/>
            <a:ext cx="95949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Solferino</a:t>
            </a:r>
          </a:p>
        </p:txBody>
      </p:sp>
      <p:pic>
        <p:nvPicPr>
          <p:cNvPr id="117" name="Picture 2" descr="RÃ©sultat de recherche d'images pour &quot;gif animÃ© point levÃ©&quot;">
            <a:extLst>
              <a:ext uri="{FF2B5EF4-FFF2-40B4-BE49-F238E27FC236}">
                <a16:creationId xmlns:a16="http://schemas.microsoft.com/office/drawing/2014/main" xmlns="" id="{DE1B789B-F64D-4735-B43B-08C2FED77CBE}"/>
              </a:ext>
            </a:extLst>
          </p:cNvPr>
          <p:cNvPicPr>
            <a:picLocks noChangeAspect="1" noChangeArrowheads="1" noCrop="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2088151" y="1464251"/>
            <a:ext cx="351127" cy="374942"/>
          </a:xfrm>
          <a:prstGeom prst="rect">
            <a:avLst/>
          </a:prstGeom>
          <a:noFill/>
          <a:extLst>
            <a:ext uri="{909E8E84-426E-40DD-AFC4-6F175D3DCCD1}">
              <a14:hiddenFill xmlns:a14="http://schemas.microsoft.com/office/drawing/2010/main" xmlns="">
                <a:solidFill>
                  <a:srgbClr val="FFFFFF"/>
                </a:solidFill>
              </a14:hiddenFill>
            </a:ext>
          </a:extLst>
        </p:spPr>
      </p:pic>
      <p:pic>
        <p:nvPicPr>
          <p:cNvPr id="118" name="Picture 2" descr="RÃ©sultat de recherche d'images pour &quot;gif animÃ© point levÃ©&quot;">
            <a:extLst>
              <a:ext uri="{FF2B5EF4-FFF2-40B4-BE49-F238E27FC236}">
                <a16:creationId xmlns:a16="http://schemas.microsoft.com/office/drawing/2014/main" xmlns="" id="{7BD7811D-7812-4FCC-954A-9EB42AFE4205}"/>
              </a:ext>
            </a:extLst>
          </p:cNvPr>
          <p:cNvPicPr>
            <a:picLocks noChangeAspect="1" noChangeArrowheads="1" noCrop="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272205" y="2302604"/>
            <a:ext cx="351127" cy="392565"/>
          </a:xfrm>
          <a:prstGeom prst="rect">
            <a:avLst/>
          </a:prstGeom>
          <a:noFill/>
          <a:extLst>
            <a:ext uri="{909E8E84-426E-40DD-AFC4-6F175D3DCCD1}">
              <a14:hiddenFill xmlns:a14="http://schemas.microsoft.com/office/drawing/2010/main" xmlns="">
                <a:solidFill>
                  <a:srgbClr val="FFFFFF"/>
                </a:solidFill>
              </a14:hiddenFill>
            </a:ext>
          </a:extLst>
        </p:spPr>
      </p:pic>
      <p:pic>
        <p:nvPicPr>
          <p:cNvPr id="119" name="Picture 2" descr="RÃ©sultat de recherche d'images pour &quot;gif animÃ© point levÃ©&quot;">
            <a:extLst>
              <a:ext uri="{FF2B5EF4-FFF2-40B4-BE49-F238E27FC236}">
                <a16:creationId xmlns:a16="http://schemas.microsoft.com/office/drawing/2014/main" xmlns="" id="{E1CB4236-9B9F-4828-9A5E-66D025066DC8}"/>
              </a:ext>
            </a:extLst>
          </p:cNvPr>
          <p:cNvPicPr>
            <a:picLocks noChangeAspect="1" noChangeArrowheads="1" noCrop="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531541" y="1666306"/>
            <a:ext cx="351127" cy="392565"/>
          </a:xfrm>
          <a:prstGeom prst="rect">
            <a:avLst/>
          </a:prstGeom>
          <a:noFill/>
          <a:extLst>
            <a:ext uri="{909E8E84-426E-40DD-AFC4-6F175D3DCCD1}">
              <a14:hiddenFill xmlns:a14="http://schemas.microsoft.com/office/drawing/2010/main" xmlns="">
                <a:solidFill>
                  <a:srgbClr val="FFFFFF"/>
                </a:solidFill>
              </a14:hiddenFill>
            </a:ext>
          </a:extLst>
        </p:spPr>
      </p:pic>
      <p:pic>
        <p:nvPicPr>
          <p:cNvPr id="120" name="Picture 2" descr="RÃ©sultat de recherche d'images pour &quot;gif animÃ© point levÃ©&quot;">
            <a:extLst>
              <a:ext uri="{FF2B5EF4-FFF2-40B4-BE49-F238E27FC236}">
                <a16:creationId xmlns:a16="http://schemas.microsoft.com/office/drawing/2014/main" xmlns="" id="{B6F7EE2C-59E2-46EA-B57F-8E4305FA5D5B}"/>
              </a:ext>
            </a:extLst>
          </p:cNvPr>
          <p:cNvPicPr>
            <a:picLocks noChangeAspect="1" noChangeArrowheads="1" noCrop="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6254830" y="3330526"/>
            <a:ext cx="351127" cy="392565"/>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9" name="Groupe 18">
            <a:extLst>
              <a:ext uri="{FF2B5EF4-FFF2-40B4-BE49-F238E27FC236}">
                <a16:creationId xmlns:a16="http://schemas.microsoft.com/office/drawing/2014/main" xmlns="" id="{943BE0BD-1AF5-4381-8C8A-B13703311C9F}"/>
              </a:ext>
            </a:extLst>
          </p:cNvPr>
          <p:cNvGrpSpPr/>
          <p:nvPr/>
        </p:nvGrpSpPr>
        <p:grpSpPr>
          <a:xfrm>
            <a:off x="1451202" y="1314087"/>
            <a:ext cx="1363579" cy="1766380"/>
            <a:chOff x="7880761" y="3601202"/>
            <a:chExt cx="1363579" cy="1766380"/>
          </a:xfrm>
        </p:grpSpPr>
        <p:sp>
          <p:nvSpPr>
            <p:cNvPr id="121" name="Forme libre : forme 120">
              <a:extLst>
                <a:ext uri="{FF2B5EF4-FFF2-40B4-BE49-F238E27FC236}">
                  <a16:creationId xmlns:a16="http://schemas.microsoft.com/office/drawing/2014/main" xmlns="" id="{C3747029-84D7-4479-9B51-EDED2F6E793B}"/>
                </a:ext>
              </a:extLst>
            </p:cNvPr>
            <p:cNvSpPr/>
            <p:nvPr/>
          </p:nvSpPr>
          <p:spPr>
            <a:xfrm>
              <a:off x="7880761" y="3601202"/>
              <a:ext cx="745958" cy="615359"/>
            </a:xfrm>
            <a:custGeom>
              <a:avLst/>
              <a:gdLst>
                <a:gd name="connsiteX0" fmla="*/ 745958 w 745958"/>
                <a:gd name="connsiteY0" fmla="*/ 204537 h 613611"/>
                <a:gd name="connsiteX1" fmla="*/ 685800 w 745958"/>
                <a:gd name="connsiteY1" fmla="*/ 168442 h 613611"/>
                <a:gd name="connsiteX2" fmla="*/ 581526 w 745958"/>
                <a:gd name="connsiteY2" fmla="*/ 116305 h 613611"/>
                <a:gd name="connsiteX3" fmla="*/ 517358 w 745958"/>
                <a:gd name="connsiteY3" fmla="*/ 84221 h 613611"/>
                <a:gd name="connsiteX4" fmla="*/ 465221 w 745958"/>
                <a:gd name="connsiteY4" fmla="*/ 64168 h 613611"/>
                <a:gd name="connsiteX5" fmla="*/ 409074 w 745958"/>
                <a:gd name="connsiteY5" fmla="*/ 0 h 613611"/>
                <a:gd name="connsiteX6" fmla="*/ 344905 w 745958"/>
                <a:gd name="connsiteY6" fmla="*/ 16042 h 613611"/>
                <a:gd name="connsiteX7" fmla="*/ 212558 w 745958"/>
                <a:gd name="connsiteY7" fmla="*/ 60158 h 613611"/>
                <a:gd name="connsiteX8" fmla="*/ 168442 w 745958"/>
                <a:gd name="connsiteY8" fmla="*/ 48126 h 613611"/>
                <a:gd name="connsiteX9" fmla="*/ 0 w 745958"/>
                <a:gd name="connsiteY9" fmla="*/ 88232 h 613611"/>
                <a:gd name="connsiteX10" fmla="*/ 48126 w 745958"/>
                <a:gd name="connsiteY10" fmla="*/ 212558 h 613611"/>
                <a:gd name="connsiteX11" fmla="*/ 76200 w 745958"/>
                <a:gd name="connsiteY11" fmla="*/ 300790 h 613611"/>
                <a:gd name="connsiteX12" fmla="*/ 76200 w 745958"/>
                <a:gd name="connsiteY12" fmla="*/ 433137 h 613611"/>
                <a:gd name="connsiteX13" fmla="*/ 72189 w 745958"/>
                <a:gd name="connsiteY13" fmla="*/ 489284 h 613611"/>
                <a:gd name="connsiteX14" fmla="*/ 100263 w 745958"/>
                <a:gd name="connsiteY14" fmla="*/ 565484 h 613611"/>
                <a:gd name="connsiteX15" fmla="*/ 160421 w 745958"/>
                <a:gd name="connsiteY15" fmla="*/ 613611 h 613611"/>
                <a:gd name="connsiteX16" fmla="*/ 228600 w 745958"/>
                <a:gd name="connsiteY16" fmla="*/ 553453 h 613611"/>
                <a:gd name="connsiteX17" fmla="*/ 360947 w 745958"/>
                <a:gd name="connsiteY17" fmla="*/ 557463 h 613611"/>
                <a:gd name="connsiteX18" fmla="*/ 449179 w 745958"/>
                <a:gd name="connsiteY18" fmla="*/ 545432 h 613611"/>
                <a:gd name="connsiteX19" fmla="*/ 541421 w 745958"/>
                <a:gd name="connsiteY19" fmla="*/ 489284 h 613611"/>
                <a:gd name="connsiteX20" fmla="*/ 613611 w 745958"/>
                <a:gd name="connsiteY20" fmla="*/ 481263 h 613611"/>
                <a:gd name="connsiteX21" fmla="*/ 673768 w 745958"/>
                <a:gd name="connsiteY21" fmla="*/ 381000 h 613611"/>
                <a:gd name="connsiteX22" fmla="*/ 745958 w 745958"/>
                <a:gd name="connsiteY22" fmla="*/ 204537 h 613611"/>
                <a:gd name="connsiteX0" fmla="*/ 745958 w 745958"/>
                <a:gd name="connsiteY0" fmla="*/ 206285 h 615359"/>
                <a:gd name="connsiteX1" fmla="*/ 685800 w 745958"/>
                <a:gd name="connsiteY1" fmla="*/ 170190 h 615359"/>
                <a:gd name="connsiteX2" fmla="*/ 581526 w 745958"/>
                <a:gd name="connsiteY2" fmla="*/ 118053 h 615359"/>
                <a:gd name="connsiteX3" fmla="*/ 517358 w 745958"/>
                <a:gd name="connsiteY3" fmla="*/ 85969 h 615359"/>
                <a:gd name="connsiteX4" fmla="*/ 465221 w 745958"/>
                <a:gd name="connsiteY4" fmla="*/ 65916 h 615359"/>
                <a:gd name="connsiteX5" fmla="*/ 409074 w 745958"/>
                <a:gd name="connsiteY5" fmla="*/ 1748 h 615359"/>
                <a:gd name="connsiteX6" fmla="*/ 344905 w 745958"/>
                <a:gd name="connsiteY6" fmla="*/ 0 h 615359"/>
                <a:gd name="connsiteX7" fmla="*/ 212558 w 745958"/>
                <a:gd name="connsiteY7" fmla="*/ 61906 h 615359"/>
                <a:gd name="connsiteX8" fmla="*/ 168442 w 745958"/>
                <a:gd name="connsiteY8" fmla="*/ 49874 h 615359"/>
                <a:gd name="connsiteX9" fmla="*/ 0 w 745958"/>
                <a:gd name="connsiteY9" fmla="*/ 89980 h 615359"/>
                <a:gd name="connsiteX10" fmla="*/ 48126 w 745958"/>
                <a:gd name="connsiteY10" fmla="*/ 214306 h 615359"/>
                <a:gd name="connsiteX11" fmla="*/ 76200 w 745958"/>
                <a:gd name="connsiteY11" fmla="*/ 302538 h 615359"/>
                <a:gd name="connsiteX12" fmla="*/ 76200 w 745958"/>
                <a:gd name="connsiteY12" fmla="*/ 434885 h 615359"/>
                <a:gd name="connsiteX13" fmla="*/ 72189 w 745958"/>
                <a:gd name="connsiteY13" fmla="*/ 491032 h 615359"/>
                <a:gd name="connsiteX14" fmla="*/ 100263 w 745958"/>
                <a:gd name="connsiteY14" fmla="*/ 567232 h 615359"/>
                <a:gd name="connsiteX15" fmla="*/ 160421 w 745958"/>
                <a:gd name="connsiteY15" fmla="*/ 615359 h 615359"/>
                <a:gd name="connsiteX16" fmla="*/ 228600 w 745958"/>
                <a:gd name="connsiteY16" fmla="*/ 555201 h 615359"/>
                <a:gd name="connsiteX17" fmla="*/ 360947 w 745958"/>
                <a:gd name="connsiteY17" fmla="*/ 559211 h 615359"/>
                <a:gd name="connsiteX18" fmla="*/ 449179 w 745958"/>
                <a:gd name="connsiteY18" fmla="*/ 547180 h 615359"/>
                <a:gd name="connsiteX19" fmla="*/ 541421 w 745958"/>
                <a:gd name="connsiteY19" fmla="*/ 491032 h 615359"/>
                <a:gd name="connsiteX20" fmla="*/ 613611 w 745958"/>
                <a:gd name="connsiteY20" fmla="*/ 483011 h 615359"/>
                <a:gd name="connsiteX21" fmla="*/ 673768 w 745958"/>
                <a:gd name="connsiteY21" fmla="*/ 382748 h 615359"/>
                <a:gd name="connsiteX22" fmla="*/ 745958 w 745958"/>
                <a:gd name="connsiteY22" fmla="*/ 206285 h 615359"/>
                <a:gd name="connsiteX0" fmla="*/ 745958 w 745958"/>
                <a:gd name="connsiteY0" fmla="*/ 206285 h 615359"/>
                <a:gd name="connsiteX1" fmla="*/ 685800 w 745958"/>
                <a:gd name="connsiteY1" fmla="*/ 170190 h 615359"/>
                <a:gd name="connsiteX2" fmla="*/ 581526 w 745958"/>
                <a:gd name="connsiteY2" fmla="*/ 118053 h 615359"/>
                <a:gd name="connsiteX3" fmla="*/ 517358 w 745958"/>
                <a:gd name="connsiteY3" fmla="*/ 85969 h 615359"/>
                <a:gd name="connsiteX4" fmla="*/ 465221 w 745958"/>
                <a:gd name="connsiteY4" fmla="*/ 65916 h 615359"/>
                <a:gd name="connsiteX5" fmla="*/ 409074 w 745958"/>
                <a:gd name="connsiteY5" fmla="*/ 1748 h 615359"/>
                <a:gd name="connsiteX6" fmla="*/ 344905 w 745958"/>
                <a:gd name="connsiteY6" fmla="*/ 0 h 615359"/>
                <a:gd name="connsiteX7" fmla="*/ 230348 w 745958"/>
                <a:gd name="connsiteY7" fmla="*/ 40558 h 615359"/>
                <a:gd name="connsiteX8" fmla="*/ 168442 w 745958"/>
                <a:gd name="connsiteY8" fmla="*/ 49874 h 615359"/>
                <a:gd name="connsiteX9" fmla="*/ 0 w 745958"/>
                <a:gd name="connsiteY9" fmla="*/ 89980 h 615359"/>
                <a:gd name="connsiteX10" fmla="*/ 48126 w 745958"/>
                <a:gd name="connsiteY10" fmla="*/ 214306 h 615359"/>
                <a:gd name="connsiteX11" fmla="*/ 76200 w 745958"/>
                <a:gd name="connsiteY11" fmla="*/ 302538 h 615359"/>
                <a:gd name="connsiteX12" fmla="*/ 76200 w 745958"/>
                <a:gd name="connsiteY12" fmla="*/ 434885 h 615359"/>
                <a:gd name="connsiteX13" fmla="*/ 72189 w 745958"/>
                <a:gd name="connsiteY13" fmla="*/ 491032 h 615359"/>
                <a:gd name="connsiteX14" fmla="*/ 100263 w 745958"/>
                <a:gd name="connsiteY14" fmla="*/ 567232 h 615359"/>
                <a:gd name="connsiteX15" fmla="*/ 160421 w 745958"/>
                <a:gd name="connsiteY15" fmla="*/ 615359 h 615359"/>
                <a:gd name="connsiteX16" fmla="*/ 228600 w 745958"/>
                <a:gd name="connsiteY16" fmla="*/ 555201 h 615359"/>
                <a:gd name="connsiteX17" fmla="*/ 360947 w 745958"/>
                <a:gd name="connsiteY17" fmla="*/ 559211 h 615359"/>
                <a:gd name="connsiteX18" fmla="*/ 449179 w 745958"/>
                <a:gd name="connsiteY18" fmla="*/ 547180 h 615359"/>
                <a:gd name="connsiteX19" fmla="*/ 541421 w 745958"/>
                <a:gd name="connsiteY19" fmla="*/ 491032 h 615359"/>
                <a:gd name="connsiteX20" fmla="*/ 613611 w 745958"/>
                <a:gd name="connsiteY20" fmla="*/ 483011 h 615359"/>
                <a:gd name="connsiteX21" fmla="*/ 673768 w 745958"/>
                <a:gd name="connsiteY21" fmla="*/ 382748 h 615359"/>
                <a:gd name="connsiteX22" fmla="*/ 745958 w 745958"/>
                <a:gd name="connsiteY22" fmla="*/ 206285 h 615359"/>
                <a:gd name="connsiteX0" fmla="*/ 745958 w 745958"/>
                <a:gd name="connsiteY0" fmla="*/ 206285 h 615359"/>
                <a:gd name="connsiteX1" fmla="*/ 685800 w 745958"/>
                <a:gd name="connsiteY1" fmla="*/ 170190 h 615359"/>
                <a:gd name="connsiteX2" fmla="*/ 581526 w 745958"/>
                <a:gd name="connsiteY2" fmla="*/ 118053 h 615359"/>
                <a:gd name="connsiteX3" fmla="*/ 517358 w 745958"/>
                <a:gd name="connsiteY3" fmla="*/ 85969 h 615359"/>
                <a:gd name="connsiteX4" fmla="*/ 465221 w 745958"/>
                <a:gd name="connsiteY4" fmla="*/ 65916 h 615359"/>
                <a:gd name="connsiteX5" fmla="*/ 409074 w 745958"/>
                <a:gd name="connsiteY5" fmla="*/ 1748 h 615359"/>
                <a:gd name="connsiteX6" fmla="*/ 344905 w 745958"/>
                <a:gd name="connsiteY6" fmla="*/ 0 h 615359"/>
                <a:gd name="connsiteX7" fmla="*/ 230348 w 745958"/>
                <a:gd name="connsiteY7" fmla="*/ 40558 h 615359"/>
                <a:gd name="connsiteX8" fmla="*/ 157769 w 745958"/>
                <a:gd name="connsiteY8" fmla="*/ 24968 h 615359"/>
                <a:gd name="connsiteX9" fmla="*/ 0 w 745958"/>
                <a:gd name="connsiteY9" fmla="*/ 89980 h 615359"/>
                <a:gd name="connsiteX10" fmla="*/ 48126 w 745958"/>
                <a:gd name="connsiteY10" fmla="*/ 214306 h 615359"/>
                <a:gd name="connsiteX11" fmla="*/ 76200 w 745958"/>
                <a:gd name="connsiteY11" fmla="*/ 302538 h 615359"/>
                <a:gd name="connsiteX12" fmla="*/ 76200 w 745958"/>
                <a:gd name="connsiteY12" fmla="*/ 434885 h 615359"/>
                <a:gd name="connsiteX13" fmla="*/ 72189 w 745958"/>
                <a:gd name="connsiteY13" fmla="*/ 491032 h 615359"/>
                <a:gd name="connsiteX14" fmla="*/ 100263 w 745958"/>
                <a:gd name="connsiteY14" fmla="*/ 567232 h 615359"/>
                <a:gd name="connsiteX15" fmla="*/ 160421 w 745958"/>
                <a:gd name="connsiteY15" fmla="*/ 615359 h 615359"/>
                <a:gd name="connsiteX16" fmla="*/ 228600 w 745958"/>
                <a:gd name="connsiteY16" fmla="*/ 555201 h 615359"/>
                <a:gd name="connsiteX17" fmla="*/ 360947 w 745958"/>
                <a:gd name="connsiteY17" fmla="*/ 559211 h 615359"/>
                <a:gd name="connsiteX18" fmla="*/ 449179 w 745958"/>
                <a:gd name="connsiteY18" fmla="*/ 547180 h 615359"/>
                <a:gd name="connsiteX19" fmla="*/ 541421 w 745958"/>
                <a:gd name="connsiteY19" fmla="*/ 491032 h 615359"/>
                <a:gd name="connsiteX20" fmla="*/ 613611 w 745958"/>
                <a:gd name="connsiteY20" fmla="*/ 483011 h 615359"/>
                <a:gd name="connsiteX21" fmla="*/ 673768 w 745958"/>
                <a:gd name="connsiteY21" fmla="*/ 382748 h 615359"/>
                <a:gd name="connsiteX22" fmla="*/ 745958 w 745958"/>
                <a:gd name="connsiteY22" fmla="*/ 206285 h 615359"/>
                <a:gd name="connsiteX0" fmla="*/ 745958 w 745958"/>
                <a:gd name="connsiteY0" fmla="*/ 206285 h 615359"/>
                <a:gd name="connsiteX1" fmla="*/ 685800 w 745958"/>
                <a:gd name="connsiteY1" fmla="*/ 170190 h 615359"/>
                <a:gd name="connsiteX2" fmla="*/ 581526 w 745958"/>
                <a:gd name="connsiteY2" fmla="*/ 118053 h 615359"/>
                <a:gd name="connsiteX3" fmla="*/ 528032 w 745958"/>
                <a:gd name="connsiteY3" fmla="*/ 75295 h 615359"/>
                <a:gd name="connsiteX4" fmla="*/ 465221 w 745958"/>
                <a:gd name="connsiteY4" fmla="*/ 65916 h 615359"/>
                <a:gd name="connsiteX5" fmla="*/ 409074 w 745958"/>
                <a:gd name="connsiteY5" fmla="*/ 1748 h 615359"/>
                <a:gd name="connsiteX6" fmla="*/ 344905 w 745958"/>
                <a:gd name="connsiteY6" fmla="*/ 0 h 615359"/>
                <a:gd name="connsiteX7" fmla="*/ 230348 w 745958"/>
                <a:gd name="connsiteY7" fmla="*/ 40558 h 615359"/>
                <a:gd name="connsiteX8" fmla="*/ 157769 w 745958"/>
                <a:gd name="connsiteY8" fmla="*/ 24968 h 615359"/>
                <a:gd name="connsiteX9" fmla="*/ 0 w 745958"/>
                <a:gd name="connsiteY9" fmla="*/ 89980 h 615359"/>
                <a:gd name="connsiteX10" fmla="*/ 48126 w 745958"/>
                <a:gd name="connsiteY10" fmla="*/ 214306 h 615359"/>
                <a:gd name="connsiteX11" fmla="*/ 76200 w 745958"/>
                <a:gd name="connsiteY11" fmla="*/ 302538 h 615359"/>
                <a:gd name="connsiteX12" fmla="*/ 76200 w 745958"/>
                <a:gd name="connsiteY12" fmla="*/ 434885 h 615359"/>
                <a:gd name="connsiteX13" fmla="*/ 72189 w 745958"/>
                <a:gd name="connsiteY13" fmla="*/ 491032 h 615359"/>
                <a:gd name="connsiteX14" fmla="*/ 100263 w 745958"/>
                <a:gd name="connsiteY14" fmla="*/ 567232 h 615359"/>
                <a:gd name="connsiteX15" fmla="*/ 160421 w 745958"/>
                <a:gd name="connsiteY15" fmla="*/ 615359 h 615359"/>
                <a:gd name="connsiteX16" fmla="*/ 228600 w 745958"/>
                <a:gd name="connsiteY16" fmla="*/ 555201 h 615359"/>
                <a:gd name="connsiteX17" fmla="*/ 360947 w 745958"/>
                <a:gd name="connsiteY17" fmla="*/ 559211 h 615359"/>
                <a:gd name="connsiteX18" fmla="*/ 449179 w 745958"/>
                <a:gd name="connsiteY18" fmla="*/ 547180 h 615359"/>
                <a:gd name="connsiteX19" fmla="*/ 541421 w 745958"/>
                <a:gd name="connsiteY19" fmla="*/ 491032 h 615359"/>
                <a:gd name="connsiteX20" fmla="*/ 613611 w 745958"/>
                <a:gd name="connsiteY20" fmla="*/ 483011 h 615359"/>
                <a:gd name="connsiteX21" fmla="*/ 673768 w 745958"/>
                <a:gd name="connsiteY21" fmla="*/ 382748 h 615359"/>
                <a:gd name="connsiteX22" fmla="*/ 745958 w 745958"/>
                <a:gd name="connsiteY22" fmla="*/ 206285 h 6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958" h="615359">
                  <a:moveTo>
                    <a:pt x="745958" y="206285"/>
                  </a:moveTo>
                  <a:lnTo>
                    <a:pt x="685800" y="170190"/>
                  </a:lnTo>
                  <a:cubicBezTo>
                    <a:pt x="651042" y="152811"/>
                    <a:pt x="607821" y="133869"/>
                    <a:pt x="581526" y="118053"/>
                  </a:cubicBezTo>
                  <a:cubicBezTo>
                    <a:pt x="555231" y="102237"/>
                    <a:pt x="545863" y="89548"/>
                    <a:pt x="528032" y="75295"/>
                  </a:cubicBezTo>
                  <a:lnTo>
                    <a:pt x="465221" y="65916"/>
                  </a:lnTo>
                  <a:lnTo>
                    <a:pt x="409074" y="1748"/>
                  </a:lnTo>
                  <a:lnTo>
                    <a:pt x="344905" y="0"/>
                  </a:lnTo>
                  <a:lnTo>
                    <a:pt x="230348" y="40558"/>
                  </a:lnTo>
                  <a:lnTo>
                    <a:pt x="157769" y="24968"/>
                  </a:lnTo>
                  <a:lnTo>
                    <a:pt x="0" y="89980"/>
                  </a:lnTo>
                  <a:lnTo>
                    <a:pt x="48126" y="214306"/>
                  </a:lnTo>
                  <a:lnTo>
                    <a:pt x="76200" y="302538"/>
                  </a:lnTo>
                  <a:lnTo>
                    <a:pt x="76200" y="434885"/>
                  </a:lnTo>
                  <a:lnTo>
                    <a:pt x="72189" y="491032"/>
                  </a:lnTo>
                  <a:lnTo>
                    <a:pt x="100263" y="567232"/>
                  </a:lnTo>
                  <a:lnTo>
                    <a:pt x="160421" y="615359"/>
                  </a:lnTo>
                  <a:lnTo>
                    <a:pt x="228600" y="555201"/>
                  </a:lnTo>
                  <a:lnTo>
                    <a:pt x="360947" y="559211"/>
                  </a:lnTo>
                  <a:lnTo>
                    <a:pt x="449179" y="547180"/>
                  </a:lnTo>
                  <a:lnTo>
                    <a:pt x="541421" y="491032"/>
                  </a:lnTo>
                  <a:lnTo>
                    <a:pt x="613611" y="483011"/>
                  </a:lnTo>
                  <a:lnTo>
                    <a:pt x="673768" y="382748"/>
                  </a:lnTo>
                  <a:lnTo>
                    <a:pt x="745958" y="206285"/>
                  </a:ln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Forme libre : forme 121">
              <a:extLst>
                <a:ext uri="{FF2B5EF4-FFF2-40B4-BE49-F238E27FC236}">
                  <a16:creationId xmlns:a16="http://schemas.microsoft.com/office/drawing/2014/main" xmlns="" id="{818077CB-5116-4C9B-A980-6AAF4BBA8D06}"/>
                </a:ext>
              </a:extLst>
            </p:cNvPr>
            <p:cNvSpPr/>
            <p:nvPr/>
          </p:nvSpPr>
          <p:spPr>
            <a:xfrm>
              <a:off x="8041182" y="3675140"/>
              <a:ext cx="1013758" cy="645694"/>
            </a:xfrm>
            <a:custGeom>
              <a:avLst/>
              <a:gdLst>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65747 w 1006642"/>
                <a:gd name="connsiteY11" fmla="*/ 20052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798095 w 1006642"/>
                <a:gd name="connsiteY10" fmla="*/ 24063 h 645694"/>
                <a:gd name="connsiteX11" fmla="*/ 687095 w 1006642"/>
                <a:gd name="connsiteY11" fmla="*/ 5820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34453 w 1006642"/>
                <a:gd name="connsiteY9" fmla="*/ 80210 h 645694"/>
                <a:gd name="connsiteX10" fmla="*/ 808769 w 1006642"/>
                <a:gd name="connsiteY10" fmla="*/ 6273 h 645694"/>
                <a:gd name="connsiteX11" fmla="*/ 687095 w 1006642"/>
                <a:gd name="connsiteY11" fmla="*/ 5820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 name="connsiteX0" fmla="*/ 0 w 1006642"/>
                <a:gd name="connsiteY0" fmla="*/ 549442 h 645694"/>
                <a:gd name="connsiteX1" fmla="*/ 156411 w 1006642"/>
                <a:gd name="connsiteY1" fmla="*/ 645694 h 645694"/>
                <a:gd name="connsiteX2" fmla="*/ 208547 w 1006642"/>
                <a:gd name="connsiteY2" fmla="*/ 581526 h 645694"/>
                <a:gd name="connsiteX3" fmla="*/ 397042 w 1006642"/>
                <a:gd name="connsiteY3" fmla="*/ 577515 h 645694"/>
                <a:gd name="connsiteX4" fmla="*/ 589547 w 1006642"/>
                <a:gd name="connsiteY4" fmla="*/ 565484 h 645694"/>
                <a:gd name="connsiteX5" fmla="*/ 677779 w 1006642"/>
                <a:gd name="connsiteY5" fmla="*/ 457200 h 645694"/>
                <a:gd name="connsiteX6" fmla="*/ 830179 w 1006642"/>
                <a:gd name="connsiteY6" fmla="*/ 260684 h 645694"/>
                <a:gd name="connsiteX7" fmla="*/ 942474 w 1006642"/>
                <a:gd name="connsiteY7" fmla="*/ 148389 h 645694"/>
                <a:gd name="connsiteX8" fmla="*/ 1006642 w 1006642"/>
                <a:gd name="connsiteY8" fmla="*/ 120315 h 645694"/>
                <a:gd name="connsiteX9" fmla="*/ 952243 w 1006642"/>
                <a:gd name="connsiteY9" fmla="*/ 80210 h 645694"/>
                <a:gd name="connsiteX10" fmla="*/ 808769 w 1006642"/>
                <a:gd name="connsiteY10" fmla="*/ 6273 h 645694"/>
                <a:gd name="connsiteX11" fmla="*/ 687095 w 1006642"/>
                <a:gd name="connsiteY11" fmla="*/ 5820 h 645694"/>
                <a:gd name="connsiteX12" fmla="*/ 621632 w 1006642"/>
                <a:gd name="connsiteY12" fmla="*/ 0 h 645694"/>
                <a:gd name="connsiteX13" fmla="*/ 569495 w 1006642"/>
                <a:gd name="connsiteY13" fmla="*/ 192505 h 645694"/>
                <a:gd name="connsiteX14" fmla="*/ 493295 w 1006642"/>
                <a:gd name="connsiteY14" fmla="*/ 348915 h 645694"/>
                <a:gd name="connsiteX15" fmla="*/ 453190 w 1006642"/>
                <a:gd name="connsiteY15" fmla="*/ 413084 h 645694"/>
                <a:gd name="connsiteX16" fmla="*/ 389021 w 1006642"/>
                <a:gd name="connsiteY16" fmla="*/ 409073 h 645694"/>
                <a:gd name="connsiteX17" fmla="*/ 272716 w 1006642"/>
                <a:gd name="connsiteY17" fmla="*/ 477252 h 645694"/>
                <a:gd name="connsiteX18" fmla="*/ 204537 w 1006642"/>
                <a:gd name="connsiteY18" fmla="*/ 493294 h 645694"/>
                <a:gd name="connsiteX19" fmla="*/ 56147 w 1006642"/>
                <a:gd name="connsiteY19" fmla="*/ 481263 h 645694"/>
                <a:gd name="connsiteX20" fmla="*/ 0 w 1006642"/>
                <a:gd name="connsiteY20" fmla="*/ 549442 h 645694"/>
                <a:gd name="connsiteX0" fmla="*/ 0 w 1013758"/>
                <a:gd name="connsiteY0" fmla="*/ 549442 h 645694"/>
                <a:gd name="connsiteX1" fmla="*/ 156411 w 1013758"/>
                <a:gd name="connsiteY1" fmla="*/ 645694 h 645694"/>
                <a:gd name="connsiteX2" fmla="*/ 208547 w 1013758"/>
                <a:gd name="connsiteY2" fmla="*/ 581526 h 645694"/>
                <a:gd name="connsiteX3" fmla="*/ 397042 w 1013758"/>
                <a:gd name="connsiteY3" fmla="*/ 577515 h 645694"/>
                <a:gd name="connsiteX4" fmla="*/ 589547 w 1013758"/>
                <a:gd name="connsiteY4" fmla="*/ 565484 h 645694"/>
                <a:gd name="connsiteX5" fmla="*/ 677779 w 1013758"/>
                <a:gd name="connsiteY5" fmla="*/ 457200 h 645694"/>
                <a:gd name="connsiteX6" fmla="*/ 830179 w 1013758"/>
                <a:gd name="connsiteY6" fmla="*/ 260684 h 645694"/>
                <a:gd name="connsiteX7" fmla="*/ 942474 w 1013758"/>
                <a:gd name="connsiteY7" fmla="*/ 148389 h 645694"/>
                <a:gd name="connsiteX8" fmla="*/ 1013758 w 1013758"/>
                <a:gd name="connsiteY8" fmla="*/ 113199 h 645694"/>
                <a:gd name="connsiteX9" fmla="*/ 952243 w 1013758"/>
                <a:gd name="connsiteY9" fmla="*/ 80210 h 645694"/>
                <a:gd name="connsiteX10" fmla="*/ 808769 w 1013758"/>
                <a:gd name="connsiteY10" fmla="*/ 6273 h 645694"/>
                <a:gd name="connsiteX11" fmla="*/ 687095 w 1013758"/>
                <a:gd name="connsiteY11" fmla="*/ 5820 h 645694"/>
                <a:gd name="connsiteX12" fmla="*/ 621632 w 1013758"/>
                <a:gd name="connsiteY12" fmla="*/ 0 h 645694"/>
                <a:gd name="connsiteX13" fmla="*/ 569495 w 1013758"/>
                <a:gd name="connsiteY13" fmla="*/ 192505 h 645694"/>
                <a:gd name="connsiteX14" fmla="*/ 493295 w 1013758"/>
                <a:gd name="connsiteY14" fmla="*/ 348915 h 645694"/>
                <a:gd name="connsiteX15" fmla="*/ 453190 w 1013758"/>
                <a:gd name="connsiteY15" fmla="*/ 413084 h 645694"/>
                <a:gd name="connsiteX16" fmla="*/ 389021 w 1013758"/>
                <a:gd name="connsiteY16" fmla="*/ 409073 h 645694"/>
                <a:gd name="connsiteX17" fmla="*/ 272716 w 1013758"/>
                <a:gd name="connsiteY17" fmla="*/ 477252 h 645694"/>
                <a:gd name="connsiteX18" fmla="*/ 204537 w 1013758"/>
                <a:gd name="connsiteY18" fmla="*/ 493294 h 645694"/>
                <a:gd name="connsiteX19" fmla="*/ 56147 w 1013758"/>
                <a:gd name="connsiteY19" fmla="*/ 481263 h 645694"/>
                <a:gd name="connsiteX20" fmla="*/ 0 w 1013758"/>
                <a:gd name="connsiteY20" fmla="*/ 549442 h 6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3758" h="645694">
                  <a:moveTo>
                    <a:pt x="0" y="549442"/>
                  </a:moveTo>
                  <a:lnTo>
                    <a:pt x="156411" y="645694"/>
                  </a:lnTo>
                  <a:lnTo>
                    <a:pt x="208547" y="581526"/>
                  </a:lnTo>
                  <a:lnTo>
                    <a:pt x="397042" y="577515"/>
                  </a:lnTo>
                  <a:lnTo>
                    <a:pt x="589547" y="565484"/>
                  </a:lnTo>
                  <a:lnTo>
                    <a:pt x="677779" y="457200"/>
                  </a:lnTo>
                  <a:lnTo>
                    <a:pt x="830179" y="260684"/>
                  </a:lnTo>
                  <a:lnTo>
                    <a:pt x="942474" y="148389"/>
                  </a:lnTo>
                  <a:lnTo>
                    <a:pt x="1013758" y="113199"/>
                  </a:lnTo>
                  <a:lnTo>
                    <a:pt x="952243" y="80210"/>
                  </a:lnTo>
                  <a:lnTo>
                    <a:pt x="808769" y="6273"/>
                  </a:lnTo>
                  <a:lnTo>
                    <a:pt x="687095" y="5820"/>
                  </a:lnTo>
                  <a:lnTo>
                    <a:pt x="621632" y="0"/>
                  </a:lnTo>
                  <a:lnTo>
                    <a:pt x="569495" y="192505"/>
                  </a:lnTo>
                  <a:lnTo>
                    <a:pt x="493295" y="348915"/>
                  </a:lnTo>
                  <a:lnTo>
                    <a:pt x="453190" y="413084"/>
                  </a:lnTo>
                  <a:lnTo>
                    <a:pt x="389021" y="409073"/>
                  </a:lnTo>
                  <a:lnTo>
                    <a:pt x="272716" y="477252"/>
                  </a:lnTo>
                  <a:lnTo>
                    <a:pt x="204537" y="493294"/>
                  </a:lnTo>
                  <a:lnTo>
                    <a:pt x="56147" y="481263"/>
                  </a:lnTo>
                  <a:lnTo>
                    <a:pt x="0" y="549442"/>
                  </a:ln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orme libre : forme 122">
              <a:extLst>
                <a:ext uri="{FF2B5EF4-FFF2-40B4-BE49-F238E27FC236}">
                  <a16:creationId xmlns:a16="http://schemas.microsoft.com/office/drawing/2014/main" xmlns="" id="{41B22A26-9F82-439E-A846-2860DCABA6DA}"/>
                </a:ext>
              </a:extLst>
            </p:cNvPr>
            <p:cNvSpPr/>
            <p:nvPr/>
          </p:nvSpPr>
          <p:spPr>
            <a:xfrm>
              <a:off x="8201604" y="4244634"/>
              <a:ext cx="1042736" cy="1122948"/>
            </a:xfrm>
            <a:custGeom>
              <a:avLst/>
              <a:gdLst>
                <a:gd name="connsiteX0" fmla="*/ 0 w 1038726"/>
                <a:gd name="connsiteY0" fmla="*/ 96253 h 1122948"/>
                <a:gd name="connsiteX1" fmla="*/ 48126 w 1038726"/>
                <a:gd name="connsiteY1" fmla="*/ 8021 h 1122948"/>
                <a:gd name="connsiteX2" fmla="*/ 437147 w 1038726"/>
                <a:gd name="connsiteY2" fmla="*/ 0 h 1122948"/>
                <a:gd name="connsiteX3" fmla="*/ 477252 w 1038726"/>
                <a:gd name="connsiteY3" fmla="*/ 32084 h 1122948"/>
                <a:gd name="connsiteX4" fmla="*/ 581526 w 1038726"/>
                <a:gd name="connsiteY4" fmla="*/ 32084 h 1122948"/>
                <a:gd name="connsiteX5" fmla="*/ 701842 w 1038726"/>
                <a:gd name="connsiteY5" fmla="*/ 16042 h 1122948"/>
                <a:gd name="connsiteX6" fmla="*/ 733926 w 1038726"/>
                <a:gd name="connsiteY6" fmla="*/ 44116 h 1122948"/>
                <a:gd name="connsiteX7" fmla="*/ 846221 w 1038726"/>
                <a:gd name="connsiteY7" fmla="*/ 52137 h 1122948"/>
                <a:gd name="connsiteX8" fmla="*/ 878305 w 1038726"/>
                <a:gd name="connsiteY8" fmla="*/ 76200 h 1122948"/>
                <a:gd name="connsiteX9" fmla="*/ 902368 w 1038726"/>
                <a:gd name="connsiteY9" fmla="*/ 60158 h 1122948"/>
                <a:gd name="connsiteX10" fmla="*/ 938463 w 1038726"/>
                <a:gd name="connsiteY10" fmla="*/ 96253 h 1122948"/>
                <a:gd name="connsiteX11" fmla="*/ 938463 w 1038726"/>
                <a:gd name="connsiteY11" fmla="*/ 172453 h 1122948"/>
                <a:gd name="connsiteX12" fmla="*/ 954505 w 1038726"/>
                <a:gd name="connsiteY12" fmla="*/ 220579 h 1122948"/>
                <a:gd name="connsiteX13" fmla="*/ 1002631 w 1038726"/>
                <a:gd name="connsiteY13" fmla="*/ 256674 h 1122948"/>
                <a:gd name="connsiteX14" fmla="*/ 1038726 w 1038726"/>
                <a:gd name="connsiteY14" fmla="*/ 344906 h 1122948"/>
                <a:gd name="connsiteX15" fmla="*/ 1010652 w 1038726"/>
                <a:gd name="connsiteY15" fmla="*/ 393032 h 1122948"/>
                <a:gd name="connsiteX16" fmla="*/ 982579 w 1038726"/>
                <a:gd name="connsiteY16" fmla="*/ 449179 h 1122948"/>
                <a:gd name="connsiteX17" fmla="*/ 978568 w 1038726"/>
                <a:gd name="connsiteY17" fmla="*/ 553453 h 1122948"/>
                <a:gd name="connsiteX18" fmla="*/ 918410 w 1038726"/>
                <a:gd name="connsiteY18" fmla="*/ 790074 h 1122948"/>
                <a:gd name="connsiteX19" fmla="*/ 878305 w 1038726"/>
                <a:gd name="connsiteY19" fmla="*/ 822158 h 1122948"/>
                <a:gd name="connsiteX20" fmla="*/ 870284 w 1038726"/>
                <a:gd name="connsiteY20" fmla="*/ 846221 h 1122948"/>
                <a:gd name="connsiteX21" fmla="*/ 878305 w 1038726"/>
                <a:gd name="connsiteY21" fmla="*/ 874295 h 1122948"/>
                <a:gd name="connsiteX22" fmla="*/ 794084 w 1038726"/>
                <a:gd name="connsiteY22" fmla="*/ 966537 h 1122948"/>
                <a:gd name="connsiteX23" fmla="*/ 721894 w 1038726"/>
                <a:gd name="connsiteY23" fmla="*/ 970548 h 1122948"/>
                <a:gd name="connsiteX24" fmla="*/ 705852 w 1038726"/>
                <a:gd name="connsiteY24" fmla="*/ 1002632 h 1122948"/>
                <a:gd name="connsiteX25" fmla="*/ 721894 w 1038726"/>
                <a:gd name="connsiteY25" fmla="*/ 1066800 h 1122948"/>
                <a:gd name="connsiteX26" fmla="*/ 701842 w 1038726"/>
                <a:gd name="connsiteY26" fmla="*/ 1114927 h 1122948"/>
                <a:gd name="connsiteX27" fmla="*/ 637673 w 1038726"/>
                <a:gd name="connsiteY27" fmla="*/ 1106906 h 1122948"/>
                <a:gd name="connsiteX28" fmla="*/ 577515 w 1038726"/>
                <a:gd name="connsiteY28" fmla="*/ 1122948 h 1122948"/>
                <a:gd name="connsiteX29" fmla="*/ 581526 w 1038726"/>
                <a:gd name="connsiteY29" fmla="*/ 1082842 h 1122948"/>
                <a:gd name="connsiteX30" fmla="*/ 613610 w 1038726"/>
                <a:gd name="connsiteY30" fmla="*/ 1042737 h 1122948"/>
                <a:gd name="connsiteX31" fmla="*/ 529389 w 1038726"/>
                <a:gd name="connsiteY31" fmla="*/ 938463 h 1122948"/>
                <a:gd name="connsiteX32" fmla="*/ 429126 w 1038726"/>
                <a:gd name="connsiteY32" fmla="*/ 874295 h 1122948"/>
                <a:gd name="connsiteX33" fmla="*/ 413084 w 1038726"/>
                <a:gd name="connsiteY33" fmla="*/ 802106 h 1122948"/>
                <a:gd name="connsiteX34" fmla="*/ 340894 w 1038726"/>
                <a:gd name="connsiteY34" fmla="*/ 806116 h 1122948"/>
                <a:gd name="connsiteX35" fmla="*/ 340894 w 1038726"/>
                <a:gd name="connsiteY35" fmla="*/ 725906 h 1122948"/>
                <a:gd name="connsiteX36" fmla="*/ 328863 w 1038726"/>
                <a:gd name="connsiteY36" fmla="*/ 601579 h 1122948"/>
                <a:gd name="connsiteX37" fmla="*/ 244642 w 1038726"/>
                <a:gd name="connsiteY37" fmla="*/ 485274 h 1122948"/>
                <a:gd name="connsiteX38" fmla="*/ 212558 w 1038726"/>
                <a:gd name="connsiteY38" fmla="*/ 364958 h 1122948"/>
                <a:gd name="connsiteX39" fmla="*/ 232610 w 1038726"/>
                <a:gd name="connsiteY39" fmla="*/ 284748 h 1122948"/>
                <a:gd name="connsiteX40" fmla="*/ 160421 w 1038726"/>
                <a:gd name="connsiteY40" fmla="*/ 172453 h 1122948"/>
                <a:gd name="connsiteX41" fmla="*/ 0 w 1038726"/>
                <a:gd name="connsiteY41" fmla="*/ 96253 h 1122948"/>
                <a:gd name="connsiteX0" fmla="*/ 0 w 1042736"/>
                <a:gd name="connsiteY0" fmla="*/ 88232 h 1122948"/>
                <a:gd name="connsiteX1" fmla="*/ 52136 w 1042736"/>
                <a:gd name="connsiteY1" fmla="*/ 8021 h 1122948"/>
                <a:gd name="connsiteX2" fmla="*/ 441157 w 1042736"/>
                <a:gd name="connsiteY2" fmla="*/ 0 h 1122948"/>
                <a:gd name="connsiteX3" fmla="*/ 481262 w 1042736"/>
                <a:gd name="connsiteY3" fmla="*/ 32084 h 1122948"/>
                <a:gd name="connsiteX4" fmla="*/ 585536 w 1042736"/>
                <a:gd name="connsiteY4" fmla="*/ 32084 h 1122948"/>
                <a:gd name="connsiteX5" fmla="*/ 705852 w 1042736"/>
                <a:gd name="connsiteY5" fmla="*/ 16042 h 1122948"/>
                <a:gd name="connsiteX6" fmla="*/ 737936 w 1042736"/>
                <a:gd name="connsiteY6" fmla="*/ 44116 h 1122948"/>
                <a:gd name="connsiteX7" fmla="*/ 850231 w 1042736"/>
                <a:gd name="connsiteY7" fmla="*/ 52137 h 1122948"/>
                <a:gd name="connsiteX8" fmla="*/ 882315 w 1042736"/>
                <a:gd name="connsiteY8" fmla="*/ 76200 h 1122948"/>
                <a:gd name="connsiteX9" fmla="*/ 906378 w 1042736"/>
                <a:gd name="connsiteY9" fmla="*/ 60158 h 1122948"/>
                <a:gd name="connsiteX10" fmla="*/ 942473 w 1042736"/>
                <a:gd name="connsiteY10" fmla="*/ 96253 h 1122948"/>
                <a:gd name="connsiteX11" fmla="*/ 942473 w 1042736"/>
                <a:gd name="connsiteY11" fmla="*/ 172453 h 1122948"/>
                <a:gd name="connsiteX12" fmla="*/ 958515 w 1042736"/>
                <a:gd name="connsiteY12" fmla="*/ 220579 h 1122948"/>
                <a:gd name="connsiteX13" fmla="*/ 1006641 w 1042736"/>
                <a:gd name="connsiteY13" fmla="*/ 256674 h 1122948"/>
                <a:gd name="connsiteX14" fmla="*/ 1042736 w 1042736"/>
                <a:gd name="connsiteY14" fmla="*/ 344906 h 1122948"/>
                <a:gd name="connsiteX15" fmla="*/ 1014662 w 1042736"/>
                <a:gd name="connsiteY15" fmla="*/ 393032 h 1122948"/>
                <a:gd name="connsiteX16" fmla="*/ 986589 w 1042736"/>
                <a:gd name="connsiteY16" fmla="*/ 449179 h 1122948"/>
                <a:gd name="connsiteX17" fmla="*/ 982578 w 1042736"/>
                <a:gd name="connsiteY17" fmla="*/ 553453 h 1122948"/>
                <a:gd name="connsiteX18" fmla="*/ 922420 w 1042736"/>
                <a:gd name="connsiteY18" fmla="*/ 790074 h 1122948"/>
                <a:gd name="connsiteX19" fmla="*/ 882315 w 1042736"/>
                <a:gd name="connsiteY19" fmla="*/ 822158 h 1122948"/>
                <a:gd name="connsiteX20" fmla="*/ 874294 w 1042736"/>
                <a:gd name="connsiteY20" fmla="*/ 846221 h 1122948"/>
                <a:gd name="connsiteX21" fmla="*/ 882315 w 1042736"/>
                <a:gd name="connsiteY21" fmla="*/ 874295 h 1122948"/>
                <a:gd name="connsiteX22" fmla="*/ 798094 w 1042736"/>
                <a:gd name="connsiteY22" fmla="*/ 966537 h 1122948"/>
                <a:gd name="connsiteX23" fmla="*/ 725904 w 1042736"/>
                <a:gd name="connsiteY23" fmla="*/ 970548 h 1122948"/>
                <a:gd name="connsiteX24" fmla="*/ 709862 w 1042736"/>
                <a:gd name="connsiteY24" fmla="*/ 1002632 h 1122948"/>
                <a:gd name="connsiteX25" fmla="*/ 725904 w 1042736"/>
                <a:gd name="connsiteY25" fmla="*/ 1066800 h 1122948"/>
                <a:gd name="connsiteX26" fmla="*/ 705852 w 1042736"/>
                <a:gd name="connsiteY26" fmla="*/ 1114927 h 1122948"/>
                <a:gd name="connsiteX27" fmla="*/ 641683 w 1042736"/>
                <a:gd name="connsiteY27" fmla="*/ 1106906 h 1122948"/>
                <a:gd name="connsiteX28" fmla="*/ 581525 w 1042736"/>
                <a:gd name="connsiteY28" fmla="*/ 1122948 h 1122948"/>
                <a:gd name="connsiteX29" fmla="*/ 585536 w 1042736"/>
                <a:gd name="connsiteY29" fmla="*/ 1082842 h 1122948"/>
                <a:gd name="connsiteX30" fmla="*/ 617620 w 1042736"/>
                <a:gd name="connsiteY30" fmla="*/ 1042737 h 1122948"/>
                <a:gd name="connsiteX31" fmla="*/ 533399 w 1042736"/>
                <a:gd name="connsiteY31" fmla="*/ 938463 h 1122948"/>
                <a:gd name="connsiteX32" fmla="*/ 433136 w 1042736"/>
                <a:gd name="connsiteY32" fmla="*/ 874295 h 1122948"/>
                <a:gd name="connsiteX33" fmla="*/ 417094 w 1042736"/>
                <a:gd name="connsiteY33" fmla="*/ 802106 h 1122948"/>
                <a:gd name="connsiteX34" fmla="*/ 344904 w 1042736"/>
                <a:gd name="connsiteY34" fmla="*/ 806116 h 1122948"/>
                <a:gd name="connsiteX35" fmla="*/ 344904 w 1042736"/>
                <a:gd name="connsiteY35" fmla="*/ 725906 h 1122948"/>
                <a:gd name="connsiteX36" fmla="*/ 332873 w 1042736"/>
                <a:gd name="connsiteY36" fmla="*/ 601579 h 1122948"/>
                <a:gd name="connsiteX37" fmla="*/ 248652 w 1042736"/>
                <a:gd name="connsiteY37" fmla="*/ 485274 h 1122948"/>
                <a:gd name="connsiteX38" fmla="*/ 216568 w 1042736"/>
                <a:gd name="connsiteY38" fmla="*/ 364958 h 1122948"/>
                <a:gd name="connsiteX39" fmla="*/ 236620 w 1042736"/>
                <a:gd name="connsiteY39" fmla="*/ 284748 h 1122948"/>
                <a:gd name="connsiteX40" fmla="*/ 164431 w 1042736"/>
                <a:gd name="connsiteY40" fmla="*/ 172453 h 1122948"/>
                <a:gd name="connsiteX41" fmla="*/ 0 w 1042736"/>
                <a:gd name="connsiteY41" fmla="*/ 88232 h 112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42736" h="1122948">
                  <a:moveTo>
                    <a:pt x="0" y="88232"/>
                  </a:moveTo>
                  <a:lnTo>
                    <a:pt x="52136" y="8021"/>
                  </a:lnTo>
                  <a:lnTo>
                    <a:pt x="441157" y="0"/>
                  </a:lnTo>
                  <a:lnTo>
                    <a:pt x="481262" y="32084"/>
                  </a:lnTo>
                  <a:lnTo>
                    <a:pt x="585536" y="32084"/>
                  </a:lnTo>
                  <a:lnTo>
                    <a:pt x="705852" y="16042"/>
                  </a:lnTo>
                  <a:lnTo>
                    <a:pt x="737936" y="44116"/>
                  </a:lnTo>
                  <a:lnTo>
                    <a:pt x="850231" y="52137"/>
                  </a:lnTo>
                  <a:lnTo>
                    <a:pt x="882315" y="76200"/>
                  </a:lnTo>
                  <a:lnTo>
                    <a:pt x="906378" y="60158"/>
                  </a:lnTo>
                  <a:lnTo>
                    <a:pt x="942473" y="96253"/>
                  </a:lnTo>
                  <a:lnTo>
                    <a:pt x="942473" y="172453"/>
                  </a:lnTo>
                  <a:lnTo>
                    <a:pt x="958515" y="220579"/>
                  </a:lnTo>
                  <a:lnTo>
                    <a:pt x="1006641" y="256674"/>
                  </a:lnTo>
                  <a:lnTo>
                    <a:pt x="1042736" y="344906"/>
                  </a:lnTo>
                  <a:lnTo>
                    <a:pt x="1014662" y="393032"/>
                  </a:lnTo>
                  <a:lnTo>
                    <a:pt x="986589" y="449179"/>
                  </a:lnTo>
                  <a:lnTo>
                    <a:pt x="982578" y="553453"/>
                  </a:lnTo>
                  <a:lnTo>
                    <a:pt x="922420" y="790074"/>
                  </a:lnTo>
                  <a:lnTo>
                    <a:pt x="882315" y="822158"/>
                  </a:lnTo>
                  <a:lnTo>
                    <a:pt x="874294" y="846221"/>
                  </a:lnTo>
                  <a:lnTo>
                    <a:pt x="882315" y="874295"/>
                  </a:lnTo>
                  <a:lnTo>
                    <a:pt x="798094" y="966537"/>
                  </a:lnTo>
                  <a:lnTo>
                    <a:pt x="725904" y="970548"/>
                  </a:lnTo>
                  <a:lnTo>
                    <a:pt x="709862" y="1002632"/>
                  </a:lnTo>
                  <a:lnTo>
                    <a:pt x="725904" y="1066800"/>
                  </a:lnTo>
                  <a:lnTo>
                    <a:pt x="705852" y="1114927"/>
                  </a:lnTo>
                  <a:lnTo>
                    <a:pt x="641683" y="1106906"/>
                  </a:lnTo>
                  <a:lnTo>
                    <a:pt x="581525" y="1122948"/>
                  </a:lnTo>
                  <a:lnTo>
                    <a:pt x="585536" y="1082842"/>
                  </a:lnTo>
                  <a:lnTo>
                    <a:pt x="617620" y="1042737"/>
                  </a:lnTo>
                  <a:lnTo>
                    <a:pt x="533399" y="938463"/>
                  </a:lnTo>
                  <a:lnTo>
                    <a:pt x="433136" y="874295"/>
                  </a:lnTo>
                  <a:lnTo>
                    <a:pt x="417094" y="802106"/>
                  </a:lnTo>
                  <a:lnTo>
                    <a:pt x="344904" y="806116"/>
                  </a:lnTo>
                  <a:lnTo>
                    <a:pt x="344904" y="725906"/>
                  </a:lnTo>
                  <a:lnTo>
                    <a:pt x="332873" y="601579"/>
                  </a:lnTo>
                  <a:lnTo>
                    <a:pt x="248652" y="485274"/>
                  </a:lnTo>
                  <a:lnTo>
                    <a:pt x="216568" y="364958"/>
                  </a:lnTo>
                  <a:lnTo>
                    <a:pt x="236620" y="284748"/>
                  </a:lnTo>
                  <a:lnTo>
                    <a:pt x="164431" y="172453"/>
                  </a:lnTo>
                  <a:lnTo>
                    <a:pt x="0" y="88232"/>
                  </a:ln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4" name="ZoneTexte 123">
            <a:extLst>
              <a:ext uri="{FF2B5EF4-FFF2-40B4-BE49-F238E27FC236}">
                <a16:creationId xmlns:a16="http://schemas.microsoft.com/office/drawing/2014/main" xmlns="" id="{8C3828F5-92CD-45E9-A7EC-052AE4D96D50}"/>
              </a:ext>
            </a:extLst>
          </p:cNvPr>
          <p:cNvSpPr txBox="1"/>
          <p:nvPr/>
        </p:nvSpPr>
        <p:spPr>
          <a:xfrm>
            <a:off x="6589001" y="279384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Bataille contre l’empire autrichien</a:t>
            </a:r>
          </a:p>
        </p:txBody>
      </p:sp>
      <p:sp>
        <p:nvSpPr>
          <p:cNvPr id="125" name="ZoneTexte 124">
            <a:extLst>
              <a:ext uri="{FF2B5EF4-FFF2-40B4-BE49-F238E27FC236}">
                <a16:creationId xmlns:a16="http://schemas.microsoft.com/office/drawing/2014/main" xmlns="" id="{14D6ADD7-8CF4-41B4-8A67-9A8B35403E7A}"/>
              </a:ext>
            </a:extLst>
          </p:cNvPr>
          <p:cNvSpPr txBox="1"/>
          <p:nvPr/>
        </p:nvSpPr>
        <p:spPr>
          <a:xfrm>
            <a:off x="6589000" y="3330526"/>
            <a:ext cx="42394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Révolte populaire renversant le souverain</a:t>
            </a:r>
          </a:p>
        </p:txBody>
      </p:sp>
      <p:sp>
        <p:nvSpPr>
          <p:cNvPr id="126" name="Forme libre : forme 125">
            <a:extLst>
              <a:ext uri="{FF2B5EF4-FFF2-40B4-BE49-F238E27FC236}">
                <a16:creationId xmlns:a16="http://schemas.microsoft.com/office/drawing/2014/main" xmlns="" id="{10975B68-A61A-40C1-B328-731502199A72}"/>
              </a:ext>
            </a:extLst>
          </p:cNvPr>
          <p:cNvSpPr/>
          <p:nvPr/>
        </p:nvSpPr>
        <p:spPr>
          <a:xfrm>
            <a:off x="1940352" y="2793346"/>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Forme libre : forme 44">
            <a:extLst>
              <a:ext uri="{FF2B5EF4-FFF2-40B4-BE49-F238E27FC236}">
                <a16:creationId xmlns:a16="http://schemas.microsoft.com/office/drawing/2014/main" xmlns="" id="{4E47554A-362C-4940-B614-AF678BDAADCC}"/>
              </a:ext>
            </a:extLst>
          </p:cNvPr>
          <p:cNvSpPr/>
          <p:nvPr/>
        </p:nvSpPr>
        <p:spPr>
          <a:xfrm>
            <a:off x="2205946" y="1490792"/>
            <a:ext cx="775638" cy="679574"/>
          </a:xfrm>
          <a:custGeom>
            <a:avLst/>
            <a:gdLst>
              <a:gd name="connsiteX0" fmla="*/ 405609 w 775638"/>
              <a:gd name="connsiteY0" fmla="*/ 0 h 665342"/>
              <a:gd name="connsiteX1" fmla="*/ 345123 w 775638"/>
              <a:gd name="connsiteY1" fmla="*/ 49812 h 665342"/>
              <a:gd name="connsiteX2" fmla="*/ 266848 w 775638"/>
              <a:gd name="connsiteY2" fmla="*/ 128087 h 665342"/>
              <a:gd name="connsiteX3" fmla="*/ 167224 w 775638"/>
              <a:gd name="connsiteY3" fmla="*/ 220595 h 665342"/>
              <a:gd name="connsiteX4" fmla="*/ 88949 w 775638"/>
              <a:gd name="connsiteY4" fmla="*/ 338008 h 665342"/>
              <a:gd name="connsiteX5" fmla="*/ 0 w 775638"/>
              <a:gd name="connsiteY5" fmla="*/ 444747 h 665342"/>
              <a:gd name="connsiteX6" fmla="*/ 39137 w 775638"/>
              <a:gd name="connsiteY6" fmla="*/ 480327 h 665342"/>
              <a:gd name="connsiteX7" fmla="*/ 117413 w 775638"/>
              <a:gd name="connsiteY7" fmla="*/ 487443 h 665342"/>
              <a:gd name="connsiteX8" fmla="*/ 160108 w 775638"/>
              <a:gd name="connsiteY8" fmla="*/ 491001 h 665342"/>
              <a:gd name="connsiteX9" fmla="*/ 263290 w 775638"/>
              <a:gd name="connsiteY9" fmla="*/ 469653 h 665342"/>
              <a:gd name="connsiteX10" fmla="*/ 295312 w 775638"/>
              <a:gd name="connsiteY10" fmla="*/ 494559 h 665342"/>
              <a:gd name="connsiteX11" fmla="*/ 370029 w 775638"/>
              <a:gd name="connsiteY11" fmla="*/ 494559 h 665342"/>
              <a:gd name="connsiteX12" fmla="*/ 423399 w 775638"/>
              <a:gd name="connsiteY12" fmla="*/ 505233 h 665342"/>
              <a:gd name="connsiteX13" fmla="*/ 508790 w 775638"/>
              <a:gd name="connsiteY13" fmla="*/ 547929 h 665342"/>
              <a:gd name="connsiteX14" fmla="*/ 512348 w 775638"/>
              <a:gd name="connsiteY14" fmla="*/ 626204 h 665342"/>
              <a:gd name="connsiteX15" fmla="*/ 523022 w 775638"/>
              <a:gd name="connsiteY15" fmla="*/ 665342 h 665342"/>
              <a:gd name="connsiteX16" fmla="*/ 601298 w 775638"/>
              <a:gd name="connsiteY16" fmla="*/ 640436 h 665342"/>
              <a:gd name="connsiteX17" fmla="*/ 604856 w 775638"/>
              <a:gd name="connsiteY17" fmla="*/ 611972 h 665342"/>
              <a:gd name="connsiteX18" fmla="*/ 633319 w 775638"/>
              <a:gd name="connsiteY18" fmla="*/ 594182 h 665342"/>
              <a:gd name="connsiteX19" fmla="*/ 686689 w 775638"/>
              <a:gd name="connsiteY19" fmla="*/ 597740 h 665342"/>
              <a:gd name="connsiteX20" fmla="*/ 775638 w 775638"/>
              <a:gd name="connsiteY20" fmla="*/ 587066 h 665342"/>
              <a:gd name="connsiteX21" fmla="*/ 665341 w 775638"/>
              <a:gd name="connsiteY21" fmla="*/ 483885 h 665342"/>
              <a:gd name="connsiteX22" fmla="*/ 654667 w 775638"/>
              <a:gd name="connsiteY22" fmla="*/ 466095 h 665342"/>
              <a:gd name="connsiteX23" fmla="*/ 633319 w 775638"/>
              <a:gd name="connsiteY23" fmla="*/ 277522 h 665342"/>
              <a:gd name="connsiteX24" fmla="*/ 622645 w 775638"/>
              <a:gd name="connsiteY24" fmla="*/ 241943 h 665342"/>
              <a:gd name="connsiteX25" fmla="*/ 633319 w 775638"/>
              <a:gd name="connsiteY25" fmla="*/ 152993 h 665342"/>
              <a:gd name="connsiteX26" fmla="*/ 668899 w 775638"/>
              <a:gd name="connsiteY26" fmla="*/ 181457 h 665342"/>
              <a:gd name="connsiteX27" fmla="*/ 711595 w 775638"/>
              <a:gd name="connsiteY27" fmla="*/ 106739 h 665342"/>
              <a:gd name="connsiteX28" fmla="*/ 658225 w 775638"/>
              <a:gd name="connsiteY28" fmla="*/ 64044 h 665342"/>
              <a:gd name="connsiteX29" fmla="*/ 565718 w 775638"/>
              <a:gd name="connsiteY29" fmla="*/ 60486 h 665342"/>
              <a:gd name="connsiteX30" fmla="*/ 473210 w 775638"/>
              <a:gd name="connsiteY30" fmla="*/ 24906 h 665342"/>
              <a:gd name="connsiteX31" fmla="*/ 405609 w 775638"/>
              <a:gd name="connsiteY31" fmla="*/ 0 h 665342"/>
              <a:gd name="connsiteX0" fmla="*/ 405609 w 775638"/>
              <a:gd name="connsiteY0" fmla="*/ 0 h 665342"/>
              <a:gd name="connsiteX1" fmla="*/ 345123 w 775638"/>
              <a:gd name="connsiteY1" fmla="*/ 49812 h 665342"/>
              <a:gd name="connsiteX2" fmla="*/ 263290 w 775638"/>
              <a:gd name="connsiteY2" fmla="*/ 106739 h 665342"/>
              <a:gd name="connsiteX3" fmla="*/ 167224 w 775638"/>
              <a:gd name="connsiteY3" fmla="*/ 220595 h 665342"/>
              <a:gd name="connsiteX4" fmla="*/ 88949 w 775638"/>
              <a:gd name="connsiteY4" fmla="*/ 338008 h 665342"/>
              <a:gd name="connsiteX5" fmla="*/ 0 w 775638"/>
              <a:gd name="connsiteY5" fmla="*/ 444747 h 665342"/>
              <a:gd name="connsiteX6" fmla="*/ 39137 w 775638"/>
              <a:gd name="connsiteY6" fmla="*/ 480327 h 665342"/>
              <a:gd name="connsiteX7" fmla="*/ 117413 w 775638"/>
              <a:gd name="connsiteY7" fmla="*/ 487443 h 665342"/>
              <a:gd name="connsiteX8" fmla="*/ 160108 w 775638"/>
              <a:gd name="connsiteY8" fmla="*/ 491001 h 665342"/>
              <a:gd name="connsiteX9" fmla="*/ 263290 w 775638"/>
              <a:gd name="connsiteY9" fmla="*/ 469653 h 665342"/>
              <a:gd name="connsiteX10" fmla="*/ 295312 w 775638"/>
              <a:gd name="connsiteY10" fmla="*/ 494559 h 665342"/>
              <a:gd name="connsiteX11" fmla="*/ 370029 w 775638"/>
              <a:gd name="connsiteY11" fmla="*/ 494559 h 665342"/>
              <a:gd name="connsiteX12" fmla="*/ 423399 w 775638"/>
              <a:gd name="connsiteY12" fmla="*/ 505233 h 665342"/>
              <a:gd name="connsiteX13" fmla="*/ 508790 w 775638"/>
              <a:gd name="connsiteY13" fmla="*/ 547929 h 665342"/>
              <a:gd name="connsiteX14" fmla="*/ 512348 w 775638"/>
              <a:gd name="connsiteY14" fmla="*/ 626204 h 665342"/>
              <a:gd name="connsiteX15" fmla="*/ 523022 w 775638"/>
              <a:gd name="connsiteY15" fmla="*/ 665342 h 665342"/>
              <a:gd name="connsiteX16" fmla="*/ 601298 w 775638"/>
              <a:gd name="connsiteY16" fmla="*/ 640436 h 665342"/>
              <a:gd name="connsiteX17" fmla="*/ 604856 w 775638"/>
              <a:gd name="connsiteY17" fmla="*/ 611972 h 665342"/>
              <a:gd name="connsiteX18" fmla="*/ 633319 w 775638"/>
              <a:gd name="connsiteY18" fmla="*/ 594182 h 665342"/>
              <a:gd name="connsiteX19" fmla="*/ 686689 w 775638"/>
              <a:gd name="connsiteY19" fmla="*/ 597740 h 665342"/>
              <a:gd name="connsiteX20" fmla="*/ 775638 w 775638"/>
              <a:gd name="connsiteY20" fmla="*/ 587066 h 665342"/>
              <a:gd name="connsiteX21" fmla="*/ 665341 w 775638"/>
              <a:gd name="connsiteY21" fmla="*/ 483885 h 665342"/>
              <a:gd name="connsiteX22" fmla="*/ 654667 w 775638"/>
              <a:gd name="connsiteY22" fmla="*/ 466095 h 665342"/>
              <a:gd name="connsiteX23" fmla="*/ 633319 w 775638"/>
              <a:gd name="connsiteY23" fmla="*/ 277522 h 665342"/>
              <a:gd name="connsiteX24" fmla="*/ 622645 w 775638"/>
              <a:gd name="connsiteY24" fmla="*/ 241943 h 665342"/>
              <a:gd name="connsiteX25" fmla="*/ 633319 w 775638"/>
              <a:gd name="connsiteY25" fmla="*/ 152993 h 665342"/>
              <a:gd name="connsiteX26" fmla="*/ 668899 w 775638"/>
              <a:gd name="connsiteY26" fmla="*/ 181457 h 665342"/>
              <a:gd name="connsiteX27" fmla="*/ 711595 w 775638"/>
              <a:gd name="connsiteY27" fmla="*/ 106739 h 665342"/>
              <a:gd name="connsiteX28" fmla="*/ 658225 w 775638"/>
              <a:gd name="connsiteY28" fmla="*/ 64044 h 665342"/>
              <a:gd name="connsiteX29" fmla="*/ 565718 w 775638"/>
              <a:gd name="connsiteY29" fmla="*/ 60486 h 665342"/>
              <a:gd name="connsiteX30" fmla="*/ 473210 w 775638"/>
              <a:gd name="connsiteY30" fmla="*/ 24906 h 665342"/>
              <a:gd name="connsiteX31" fmla="*/ 405609 w 775638"/>
              <a:gd name="connsiteY31" fmla="*/ 0 h 665342"/>
              <a:gd name="connsiteX0" fmla="*/ 405609 w 775638"/>
              <a:gd name="connsiteY0" fmla="*/ 0 h 665342"/>
              <a:gd name="connsiteX1" fmla="*/ 338007 w 775638"/>
              <a:gd name="connsiteY1" fmla="*/ 42696 h 665342"/>
              <a:gd name="connsiteX2" fmla="*/ 263290 w 775638"/>
              <a:gd name="connsiteY2" fmla="*/ 106739 h 665342"/>
              <a:gd name="connsiteX3" fmla="*/ 167224 w 775638"/>
              <a:gd name="connsiteY3" fmla="*/ 220595 h 665342"/>
              <a:gd name="connsiteX4" fmla="*/ 88949 w 775638"/>
              <a:gd name="connsiteY4" fmla="*/ 338008 h 665342"/>
              <a:gd name="connsiteX5" fmla="*/ 0 w 775638"/>
              <a:gd name="connsiteY5" fmla="*/ 444747 h 665342"/>
              <a:gd name="connsiteX6" fmla="*/ 39137 w 775638"/>
              <a:gd name="connsiteY6" fmla="*/ 480327 h 665342"/>
              <a:gd name="connsiteX7" fmla="*/ 117413 w 775638"/>
              <a:gd name="connsiteY7" fmla="*/ 487443 h 665342"/>
              <a:gd name="connsiteX8" fmla="*/ 160108 w 775638"/>
              <a:gd name="connsiteY8" fmla="*/ 491001 h 665342"/>
              <a:gd name="connsiteX9" fmla="*/ 263290 w 775638"/>
              <a:gd name="connsiteY9" fmla="*/ 469653 h 665342"/>
              <a:gd name="connsiteX10" fmla="*/ 295312 w 775638"/>
              <a:gd name="connsiteY10" fmla="*/ 494559 h 665342"/>
              <a:gd name="connsiteX11" fmla="*/ 370029 w 775638"/>
              <a:gd name="connsiteY11" fmla="*/ 494559 h 665342"/>
              <a:gd name="connsiteX12" fmla="*/ 423399 w 775638"/>
              <a:gd name="connsiteY12" fmla="*/ 505233 h 665342"/>
              <a:gd name="connsiteX13" fmla="*/ 508790 w 775638"/>
              <a:gd name="connsiteY13" fmla="*/ 547929 h 665342"/>
              <a:gd name="connsiteX14" fmla="*/ 512348 w 775638"/>
              <a:gd name="connsiteY14" fmla="*/ 626204 h 665342"/>
              <a:gd name="connsiteX15" fmla="*/ 523022 w 775638"/>
              <a:gd name="connsiteY15" fmla="*/ 665342 h 665342"/>
              <a:gd name="connsiteX16" fmla="*/ 601298 w 775638"/>
              <a:gd name="connsiteY16" fmla="*/ 640436 h 665342"/>
              <a:gd name="connsiteX17" fmla="*/ 604856 w 775638"/>
              <a:gd name="connsiteY17" fmla="*/ 611972 h 665342"/>
              <a:gd name="connsiteX18" fmla="*/ 633319 w 775638"/>
              <a:gd name="connsiteY18" fmla="*/ 594182 h 665342"/>
              <a:gd name="connsiteX19" fmla="*/ 686689 w 775638"/>
              <a:gd name="connsiteY19" fmla="*/ 597740 h 665342"/>
              <a:gd name="connsiteX20" fmla="*/ 775638 w 775638"/>
              <a:gd name="connsiteY20" fmla="*/ 587066 h 665342"/>
              <a:gd name="connsiteX21" fmla="*/ 665341 w 775638"/>
              <a:gd name="connsiteY21" fmla="*/ 483885 h 665342"/>
              <a:gd name="connsiteX22" fmla="*/ 654667 w 775638"/>
              <a:gd name="connsiteY22" fmla="*/ 466095 h 665342"/>
              <a:gd name="connsiteX23" fmla="*/ 633319 w 775638"/>
              <a:gd name="connsiteY23" fmla="*/ 277522 h 665342"/>
              <a:gd name="connsiteX24" fmla="*/ 622645 w 775638"/>
              <a:gd name="connsiteY24" fmla="*/ 241943 h 665342"/>
              <a:gd name="connsiteX25" fmla="*/ 633319 w 775638"/>
              <a:gd name="connsiteY25" fmla="*/ 152993 h 665342"/>
              <a:gd name="connsiteX26" fmla="*/ 668899 w 775638"/>
              <a:gd name="connsiteY26" fmla="*/ 181457 h 665342"/>
              <a:gd name="connsiteX27" fmla="*/ 711595 w 775638"/>
              <a:gd name="connsiteY27" fmla="*/ 106739 h 665342"/>
              <a:gd name="connsiteX28" fmla="*/ 658225 w 775638"/>
              <a:gd name="connsiteY28" fmla="*/ 64044 h 665342"/>
              <a:gd name="connsiteX29" fmla="*/ 565718 w 775638"/>
              <a:gd name="connsiteY29" fmla="*/ 60486 h 665342"/>
              <a:gd name="connsiteX30" fmla="*/ 473210 w 775638"/>
              <a:gd name="connsiteY30" fmla="*/ 24906 h 665342"/>
              <a:gd name="connsiteX31" fmla="*/ 405609 w 775638"/>
              <a:gd name="connsiteY31" fmla="*/ 0 h 665342"/>
              <a:gd name="connsiteX0" fmla="*/ 391377 w 775638"/>
              <a:gd name="connsiteY0" fmla="*/ 0 h 679574"/>
              <a:gd name="connsiteX1" fmla="*/ 338007 w 775638"/>
              <a:gd name="connsiteY1" fmla="*/ 56928 h 679574"/>
              <a:gd name="connsiteX2" fmla="*/ 263290 w 775638"/>
              <a:gd name="connsiteY2" fmla="*/ 120971 h 679574"/>
              <a:gd name="connsiteX3" fmla="*/ 167224 w 775638"/>
              <a:gd name="connsiteY3" fmla="*/ 234827 h 679574"/>
              <a:gd name="connsiteX4" fmla="*/ 88949 w 775638"/>
              <a:gd name="connsiteY4" fmla="*/ 352240 h 679574"/>
              <a:gd name="connsiteX5" fmla="*/ 0 w 775638"/>
              <a:gd name="connsiteY5" fmla="*/ 458979 h 679574"/>
              <a:gd name="connsiteX6" fmla="*/ 39137 w 775638"/>
              <a:gd name="connsiteY6" fmla="*/ 494559 h 679574"/>
              <a:gd name="connsiteX7" fmla="*/ 117413 w 775638"/>
              <a:gd name="connsiteY7" fmla="*/ 501675 h 679574"/>
              <a:gd name="connsiteX8" fmla="*/ 160108 w 775638"/>
              <a:gd name="connsiteY8" fmla="*/ 505233 h 679574"/>
              <a:gd name="connsiteX9" fmla="*/ 263290 w 775638"/>
              <a:gd name="connsiteY9" fmla="*/ 483885 h 679574"/>
              <a:gd name="connsiteX10" fmla="*/ 295312 w 775638"/>
              <a:gd name="connsiteY10" fmla="*/ 508791 h 679574"/>
              <a:gd name="connsiteX11" fmla="*/ 370029 w 775638"/>
              <a:gd name="connsiteY11" fmla="*/ 508791 h 679574"/>
              <a:gd name="connsiteX12" fmla="*/ 423399 w 775638"/>
              <a:gd name="connsiteY12" fmla="*/ 519465 h 679574"/>
              <a:gd name="connsiteX13" fmla="*/ 508790 w 775638"/>
              <a:gd name="connsiteY13" fmla="*/ 562161 h 679574"/>
              <a:gd name="connsiteX14" fmla="*/ 512348 w 775638"/>
              <a:gd name="connsiteY14" fmla="*/ 640436 h 679574"/>
              <a:gd name="connsiteX15" fmla="*/ 523022 w 775638"/>
              <a:gd name="connsiteY15" fmla="*/ 679574 h 679574"/>
              <a:gd name="connsiteX16" fmla="*/ 601298 w 775638"/>
              <a:gd name="connsiteY16" fmla="*/ 654668 h 679574"/>
              <a:gd name="connsiteX17" fmla="*/ 604856 w 775638"/>
              <a:gd name="connsiteY17" fmla="*/ 626204 h 679574"/>
              <a:gd name="connsiteX18" fmla="*/ 633319 w 775638"/>
              <a:gd name="connsiteY18" fmla="*/ 608414 h 679574"/>
              <a:gd name="connsiteX19" fmla="*/ 686689 w 775638"/>
              <a:gd name="connsiteY19" fmla="*/ 611972 h 679574"/>
              <a:gd name="connsiteX20" fmla="*/ 775638 w 775638"/>
              <a:gd name="connsiteY20" fmla="*/ 601298 h 679574"/>
              <a:gd name="connsiteX21" fmla="*/ 665341 w 775638"/>
              <a:gd name="connsiteY21" fmla="*/ 498117 h 679574"/>
              <a:gd name="connsiteX22" fmla="*/ 654667 w 775638"/>
              <a:gd name="connsiteY22" fmla="*/ 480327 h 679574"/>
              <a:gd name="connsiteX23" fmla="*/ 633319 w 775638"/>
              <a:gd name="connsiteY23" fmla="*/ 291754 h 679574"/>
              <a:gd name="connsiteX24" fmla="*/ 622645 w 775638"/>
              <a:gd name="connsiteY24" fmla="*/ 256175 h 679574"/>
              <a:gd name="connsiteX25" fmla="*/ 633319 w 775638"/>
              <a:gd name="connsiteY25" fmla="*/ 167225 h 679574"/>
              <a:gd name="connsiteX26" fmla="*/ 668899 w 775638"/>
              <a:gd name="connsiteY26" fmla="*/ 195689 h 679574"/>
              <a:gd name="connsiteX27" fmla="*/ 711595 w 775638"/>
              <a:gd name="connsiteY27" fmla="*/ 120971 h 679574"/>
              <a:gd name="connsiteX28" fmla="*/ 658225 w 775638"/>
              <a:gd name="connsiteY28" fmla="*/ 78276 h 679574"/>
              <a:gd name="connsiteX29" fmla="*/ 565718 w 775638"/>
              <a:gd name="connsiteY29" fmla="*/ 74718 h 679574"/>
              <a:gd name="connsiteX30" fmla="*/ 473210 w 775638"/>
              <a:gd name="connsiteY30" fmla="*/ 39138 h 679574"/>
              <a:gd name="connsiteX31" fmla="*/ 391377 w 775638"/>
              <a:gd name="connsiteY31" fmla="*/ 0 h 679574"/>
              <a:gd name="connsiteX0" fmla="*/ 391377 w 775638"/>
              <a:gd name="connsiteY0" fmla="*/ 0 h 679574"/>
              <a:gd name="connsiteX1" fmla="*/ 338007 w 775638"/>
              <a:gd name="connsiteY1" fmla="*/ 56928 h 679574"/>
              <a:gd name="connsiteX2" fmla="*/ 263290 w 775638"/>
              <a:gd name="connsiteY2" fmla="*/ 120971 h 679574"/>
              <a:gd name="connsiteX3" fmla="*/ 167224 w 775638"/>
              <a:gd name="connsiteY3" fmla="*/ 234827 h 679574"/>
              <a:gd name="connsiteX4" fmla="*/ 88949 w 775638"/>
              <a:gd name="connsiteY4" fmla="*/ 352240 h 679574"/>
              <a:gd name="connsiteX5" fmla="*/ 0 w 775638"/>
              <a:gd name="connsiteY5" fmla="*/ 458979 h 679574"/>
              <a:gd name="connsiteX6" fmla="*/ 39137 w 775638"/>
              <a:gd name="connsiteY6" fmla="*/ 494559 h 679574"/>
              <a:gd name="connsiteX7" fmla="*/ 117413 w 775638"/>
              <a:gd name="connsiteY7" fmla="*/ 501675 h 679574"/>
              <a:gd name="connsiteX8" fmla="*/ 160108 w 775638"/>
              <a:gd name="connsiteY8" fmla="*/ 505233 h 679574"/>
              <a:gd name="connsiteX9" fmla="*/ 263290 w 775638"/>
              <a:gd name="connsiteY9" fmla="*/ 483885 h 679574"/>
              <a:gd name="connsiteX10" fmla="*/ 295312 w 775638"/>
              <a:gd name="connsiteY10" fmla="*/ 508791 h 679574"/>
              <a:gd name="connsiteX11" fmla="*/ 370029 w 775638"/>
              <a:gd name="connsiteY11" fmla="*/ 508791 h 679574"/>
              <a:gd name="connsiteX12" fmla="*/ 423399 w 775638"/>
              <a:gd name="connsiteY12" fmla="*/ 519465 h 679574"/>
              <a:gd name="connsiteX13" fmla="*/ 508790 w 775638"/>
              <a:gd name="connsiteY13" fmla="*/ 562161 h 679574"/>
              <a:gd name="connsiteX14" fmla="*/ 512348 w 775638"/>
              <a:gd name="connsiteY14" fmla="*/ 640436 h 679574"/>
              <a:gd name="connsiteX15" fmla="*/ 523022 w 775638"/>
              <a:gd name="connsiteY15" fmla="*/ 679574 h 679574"/>
              <a:gd name="connsiteX16" fmla="*/ 601298 w 775638"/>
              <a:gd name="connsiteY16" fmla="*/ 654668 h 679574"/>
              <a:gd name="connsiteX17" fmla="*/ 604856 w 775638"/>
              <a:gd name="connsiteY17" fmla="*/ 626204 h 679574"/>
              <a:gd name="connsiteX18" fmla="*/ 633319 w 775638"/>
              <a:gd name="connsiteY18" fmla="*/ 608414 h 679574"/>
              <a:gd name="connsiteX19" fmla="*/ 686689 w 775638"/>
              <a:gd name="connsiteY19" fmla="*/ 611972 h 679574"/>
              <a:gd name="connsiteX20" fmla="*/ 775638 w 775638"/>
              <a:gd name="connsiteY20" fmla="*/ 601298 h 679574"/>
              <a:gd name="connsiteX21" fmla="*/ 665341 w 775638"/>
              <a:gd name="connsiteY21" fmla="*/ 498117 h 679574"/>
              <a:gd name="connsiteX22" fmla="*/ 654667 w 775638"/>
              <a:gd name="connsiteY22" fmla="*/ 480327 h 679574"/>
              <a:gd name="connsiteX23" fmla="*/ 633319 w 775638"/>
              <a:gd name="connsiteY23" fmla="*/ 291754 h 679574"/>
              <a:gd name="connsiteX24" fmla="*/ 622645 w 775638"/>
              <a:gd name="connsiteY24" fmla="*/ 256175 h 679574"/>
              <a:gd name="connsiteX25" fmla="*/ 633319 w 775638"/>
              <a:gd name="connsiteY25" fmla="*/ 167225 h 679574"/>
              <a:gd name="connsiteX26" fmla="*/ 668899 w 775638"/>
              <a:gd name="connsiteY26" fmla="*/ 195689 h 679574"/>
              <a:gd name="connsiteX27" fmla="*/ 711595 w 775638"/>
              <a:gd name="connsiteY27" fmla="*/ 120971 h 679574"/>
              <a:gd name="connsiteX28" fmla="*/ 658225 w 775638"/>
              <a:gd name="connsiteY28" fmla="*/ 78276 h 679574"/>
              <a:gd name="connsiteX29" fmla="*/ 565718 w 775638"/>
              <a:gd name="connsiteY29" fmla="*/ 60486 h 679574"/>
              <a:gd name="connsiteX30" fmla="*/ 473210 w 775638"/>
              <a:gd name="connsiteY30" fmla="*/ 39138 h 679574"/>
              <a:gd name="connsiteX31" fmla="*/ 391377 w 775638"/>
              <a:gd name="connsiteY31" fmla="*/ 0 h 679574"/>
              <a:gd name="connsiteX0" fmla="*/ 391377 w 775638"/>
              <a:gd name="connsiteY0" fmla="*/ 0 h 679574"/>
              <a:gd name="connsiteX1" fmla="*/ 338007 w 775638"/>
              <a:gd name="connsiteY1" fmla="*/ 56928 h 679574"/>
              <a:gd name="connsiteX2" fmla="*/ 263290 w 775638"/>
              <a:gd name="connsiteY2" fmla="*/ 120971 h 679574"/>
              <a:gd name="connsiteX3" fmla="*/ 167224 w 775638"/>
              <a:gd name="connsiteY3" fmla="*/ 234827 h 679574"/>
              <a:gd name="connsiteX4" fmla="*/ 88949 w 775638"/>
              <a:gd name="connsiteY4" fmla="*/ 352240 h 679574"/>
              <a:gd name="connsiteX5" fmla="*/ 0 w 775638"/>
              <a:gd name="connsiteY5" fmla="*/ 458979 h 679574"/>
              <a:gd name="connsiteX6" fmla="*/ 39137 w 775638"/>
              <a:gd name="connsiteY6" fmla="*/ 494559 h 679574"/>
              <a:gd name="connsiteX7" fmla="*/ 117413 w 775638"/>
              <a:gd name="connsiteY7" fmla="*/ 501675 h 679574"/>
              <a:gd name="connsiteX8" fmla="*/ 160108 w 775638"/>
              <a:gd name="connsiteY8" fmla="*/ 505233 h 679574"/>
              <a:gd name="connsiteX9" fmla="*/ 263290 w 775638"/>
              <a:gd name="connsiteY9" fmla="*/ 483885 h 679574"/>
              <a:gd name="connsiteX10" fmla="*/ 295312 w 775638"/>
              <a:gd name="connsiteY10" fmla="*/ 508791 h 679574"/>
              <a:gd name="connsiteX11" fmla="*/ 370029 w 775638"/>
              <a:gd name="connsiteY11" fmla="*/ 508791 h 679574"/>
              <a:gd name="connsiteX12" fmla="*/ 423399 w 775638"/>
              <a:gd name="connsiteY12" fmla="*/ 519465 h 679574"/>
              <a:gd name="connsiteX13" fmla="*/ 508790 w 775638"/>
              <a:gd name="connsiteY13" fmla="*/ 562161 h 679574"/>
              <a:gd name="connsiteX14" fmla="*/ 512348 w 775638"/>
              <a:gd name="connsiteY14" fmla="*/ 640436 h 679574"/>
              <a:gd name="connsiteX15" fmla="*/ 523022 w 775638"/>
              <a:gd name="connsiteY15" fmla="*/ 679574 h 679574"/>
              <a:gd name="connsiteX16" fmla="*/ 601298 w 775638"/>
              <a:gd name="connsiteY16" fmla="*/ 654668 h 679574"/>
              <a:gd name="connsiteX17" fmla="*/ 604856 w 775638"/>
              <a:gd name="connsiteY17" fmla="*/ 626204 h 679574"/>
              <a:gd name="connsiteX18" fmla="*/ 633319 w 775638"/>
              <a:gd name="connsiteY18" fmla="*/ 608414 h 679574"/>
              <a:gd name="connsiteX19" fmla="*/ 686689 w 775638"/>
              <a:gd name="connsiteY19" fmla="*/ 611972 h 679574"/>
              <a:gd name="connsiteX20" fmla="*/ 775638 w 775638"/>
              <a:gd name="connsiteY20" fmla="*/ 601298 h 679574"/>
              <a:gd name="connsiteX21" fmla="*/ 665341 w 775638"/>
              <a:gd name="connsiteY21" fmla="*/ 498117 h 679574"/>
              <a:gd name="connsiteX22" fmla="*/ 654667 w 775638"/>
              <a:gd name="connsiteY22" fmla="*/ 480327 h 679574"/>
              <a:gd name="connsiteX23" fmla="*/ 633319 w 775638"/>
              <a:gd name="connsiteY23" fmla="*/ 291754 h 679574"/>
              <a:gd name="connsiteX24" fmla="*/ 622645 w 775638"/>
              <a:gd name="connsiteY24" fmla="*/ 256175 h 679574"/>
              <a:gd name="connsiteX25" fmla="*/ 633319 w 775638"/>
              <a:gd name="connsiteY25" fmla="*/ 167225 h 679574"/>
              <a:gd name="connsiteX26" fmla="*/ 668899 w 775638"/>
              <a:gd name="connsiteY26" fmla="*/ 195689 h 679574"/>
              <a:gd name="connsiteX27" fmla="*/ 711595 w 775638"/>
              <a:gd name="connsiteY27" fmla="*/ 120971 h 679574"/>
              <a:gd name="connsiteX28" fmla="*/ 661783 w 775638"/>
              <a:gd name="connsiteY28" fmla="*/ 78276 h 679574"/>
              <a:gd name="connsiteX29" fmla="*/ 565718 w 775638"/>
              <a:gd name="connsiteY29" fmla="*/ 60486 h 679574"/>
              <a:gd name="connsiteX30" fmla="*/ 473210 w 775638"/>
              <a:gd name="connsiteY30" fmla="*/ 39138 h 679574"/>
              <a:gd name="connsiteX31" fmla="*/ 391377 w 775638"/>
              <a:gd name="connsiteY31" fmla="*/ 0 h 67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75638" h="679574">
                <a:moveTo>
                  <a:pt x="391377" y="0"/>
                </a:moveTo>
                <a:lnTo>
                  <a:pt x="338007" y="56928"/>
                </a:lnTo>
                <a:lnTo>
                  <a:pt x="263290" y="120971"/>
                </a:lnTo>
                <a:cubicBezTo>
                  <a:pt x="231268" y="158923"/>
                  <a:pt x="196281" y="196282"/>
                  <a:pt x="167224" y="234827"/>
                </a:cubicBezTo>
                <a:cubicBezTo>
                  <a:pt x="138167" y="273372"/>
                  <a:pt x="115041" y="313102"/>
                  <a:pt x="88949" y="352240"/>
                </a:cubicBezTo>
                <a:lnTo>
                  <a:pt x="0" y="458979"/>
                </a:lnTo>
                <a:lnTo>
                  <a:pt x="39137" y="494559"/>
                </a:lnTo>
                <a:lnTo>
                  <a:pt x="117413" y="501675"/>
                </a:lnTo>
                <a:lnTo>
                  <a:pt x="160108" y="505233"/>
                </a:lnTo>
                <a:lnTo>
                  <a:pt x="263290" y="483885"/>
                </a:lnTo>
                <a:lnTo>
                  <a:pt x="295312" y="508791"/>
                </a:lnTo>
                <a:lnTo>
                  <a:pt x="370029" y="508791"/>
                </a:lnTo>
                <a:lnTo>
                  <a:pt x="423399" y="519465"/>
                </a:lnTo>
                <a:lnTo>
                  <a:pt x="508790" y="562161"/>
                </a:lnTo>
                <a:lnTo>
                  <a:pt x="512348" y="640436"/>
                </a:lnTo>
                <a:lnTo>
                  <a:pt x="523022" y="679574"/>
                </a:lnTo>
                <a:lnTo>
                  <a:pt x="601298" y="654668"/>
                </a:lnTo>
                <a:lnTo>
                  <a:pt x="604856" y="626204"/>
                </a:lnTo>
                <a:lnTo>
                  <a:pt x="633319" y="608414"/>
                </a:lnTo>
                <a:lnTo>
                  <a:pt x="686689" y="611972"/>
                </a:lnTo>
                <a:lnTo>
                  <a:pt x="775638" y="601298"/>
                </a:lnTo>
                <a:lnTo>
                  <a:pt x="665341" y="498117"/>
                </a:lnTo>
                <a:lnTo>
                  <a:pt x="654667" y="480327"/>
                </a:lnTo>
                <a:lnTo>
                  <a:pt x="633319" y="291754"/>
                </a:lnTo>
                <a:lnTo>
                  <a:pt x="622645" y="256175"/>
                </a:lnTo>
                <a:lnTo>
                  <a:pt x="633319" y="167225"/>
                </a:lnTo>
                <a:lnTo>
                  <a:pt x="668899" y="195689"/>
                </a:lnTo>
                <a:lnTo>
                  <a:pt x="711595" y="120971"/>
                </a:lnTo>
                <a:lnTo>
                  <a:pt x="661783" y="78276"/>
                </a:lnTo>
                <a:lnTo>
                  <a:pt x="565718" y="60486"/>
                </a:lnTo>
                <a:lnTo>
                  <a:pt x="473210" y="39138"/>
                </a:lnTo>
                <a:lnTo>
                  <a:pt x="391377" y="0"/>
                </a:lnTo>
                <a:close/>
              </a:path>
            </a:pathLst>
          </a:custGeom>
          <a:solidFill>
            <a:schemeClr val="accent4">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orme libre : forme 126">
            <a:extLst>
              <a:ext uri="{FF2B5EF4-FFF2-40B4-BE49-F238E27FC236}">
                <a16:creationId xmlns:a16="http://schemas.microsoft.com/office/drawing/2014/main" xmlns="" id="{F42F3453-70B3-4B9D-9F40-63E36E7D293B}"/>
              </a:ext>
            </a:extLst>
          </p:cNvPr>
          <p:cNvSpPr/>
          <p:nvPr/>
        </p:nvSpPr>
        <p:spPr>
          <a:xfrm>
            <a:off x="658226" y="1960445"/>
            <a:ext cx="281080" cy="305986"/>
          </a:xfrm>
          <a:custGeom>
            <a:avLst/>
            <a:gdLst>
              <a:gd name="connsiteX0" fmla="*/ 0 w 281080"/>
              <a:gd name="connsiteY0" fmla="*/ 0 h 305986"/>
              <a:gd name="connsiteX1" fmla="*/ 14232 w 281080"/>
              <a:gd name="connsiteY1" fmla="*/ 49812 h 305986"/>
              <a:gd name="connsiteX2" fmla="*/ 3558 w 281080"/>
              <a:gd name="connsiteY2" fmla="*/ 142319 h 305986"/>
              <a:gd name="connsiteX3" fmla="*/ 10674 w 281080"/>
              <a:gd name="connsiteY3" fmla="*/ 185015 h 305986"/>
              <a:gd name="connsiteX4" fmla="*/ 71159 w 281080"/>
              <a:gd name="connsiteY4" fmla="*/ 199247 h 305986"/>
              <a:gd name="connsiteX5" fmla="*/ 85391 w 281080"/>
              <a:gd name="connsiteY5" fmla="*/ 305986 h 305986"/>
              <a:gd name="connsiteX6" fmla="*/ 124529 w 281080"/>
              <a:gd name="connsiteY6" fmla="*/ 291754 h 305986"/>
              <a:gd name="connsiteX7" fmla="*/ 167225 w 281080"/>
              <a:gd name="connsiteY7" fmla="*/ 281080 h 305986"/>
              <a:gd name="connsiteX8" fmla="*/ 238384 w 281080"/>
              <a:gd name="connsiteY8" fmla="*/ 231269 h 305986"/>
              <a:gd name="connsiteX9" fmla="*/ 227710 w 281080"/>
              <a:gd name="connsiteY9" fmla="*/ 185015 h 305986"/>
              <a:gd name="connsiteX10" fmla="*/ 266848 w 281080"/>
              <a:gd name="connsiteY10" fmla="*/ 131645 h 305986"/>
              <a:gd name="connsiteX11" fmla="*/ 281080 w 281080"/>
              <a:gd name="connsiteY11" fmla="*/ 42696 h 305986"/>
              <a:gd name="connsiteX12" fmla="*/ 249058 w 281080"/>
              <a:gd name="connsiteY12" fmla="*/ 24906 h 305986"/>
              <a:gd name="connsiteX13" fmla="*/ 192130 w 281080"/>
              <a:gd name="connsiteY13" fmla="*/ 49812 h 305986"/>
              <a:gd name="connsiteX14" fmla="*/ 131645 w 281080"/>
              <a:gd name="connsiteY14" fmla="*/ 64044 h 305986"/>
              <a:gd name="connsiteX15" fmla="*/ 0 w 281080"/>
              <a:gd name="connsiteY15" fmla="*/ 0 h 30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080" h="305986">
                <a:moveTo>
                  <a:pt x="0" y="0"/>
                </a:moveTo>
                <a:lnTo>
                  <a:pt x="14232" y="49812"/>
                </a:lnTo>
                <a:lnTo>
                  <a:pt x="3558" y="142319"/>
                </a:lnTo>
                <a:lnTo>
                  <a:pt x="10674" y="185015"/>
                </a:lnTo>
                <a:lnTo>
                  <a:pt x="71159" y="199247"/>
                </a:lnTo>
                <a:lnTo>
                  <a:pt x="85391" y="305986"/>
                </a:lnTo>
                <a:lnTo>
                  <a:pt x="124529" y="291754"/>
                </a:lnTo>
                <a:lnTo>
                  <a:pt x="167225" y="281080"/>
                </a:lnTo>
                <a:lnTo>
                  <a:pt x="238384" y="231269"/>
                </a:lnTo>
                <a:lnTo>
                  <a:pt x="227710" y="185015"/>
                </a:lnTo>
                <a:lnTo>
                  <a:pt x="266848" y="131645"/>
                </a:lnTo>
                <a:lnTo>
                  <a:pt x="281080" y="42696"/>
                </a:lnTo>
                <a:lnTo>
                  <a:pt x="249058" y="24906"/>
                </a:lnTo>
                <a:lnTo>
                  <a:pt x="192130" y="49812"/>
                </a:lnTo>
                <a:lnTo>
                  <a:pt x="131645" y="64044"/>
                </a:lnTo>
                <a:lnTo>
                  <a:pt x="0" y="0"/>
                </a:lnTo>
                <a:close/>
              </a:path>
            </a:pathLst>
          </a:cu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orme libre : forme 127">
            <a:extLst>
              <a:ext uri="{FF2B5EF4-FFF2-40B4-BE49-F238E27FC236}">
                <a16:creationId xmlns:a16="http://schemas.microsoft.com/office/drawing/2014/main" xmlns="" id="{C2FFBA80-977C-41B3-A554-CB6E9087664D}"/>
              </a:ext>
            </a:extLst>
          </p:cNvPr>
          <p:cNvSpPr/>
          <p:nvPr/>
        </p:nvSpPr>
        <p:spPr>
          <a:xfrm>
            <a:off x="277522" y="640436"/>
            <a:ext cx="469653" cy="772081"/>
          </a:xfrm>
          <a:custGeom>
            <a:avLst/>
            <a:gdLst>
              <a:gd name="connsiteX0" fmla="*/ 217037 w 469653"/>
              <a:gd name="connsiteY0" fmla="*/ 772081 h 772081"/>
              <a:gd name="connsiteX1" fmla="*/ 163667 w 469653"/>
              <a:gd name="connsiteY1" fmla="*/ 715153 h 772081"/>
              <a:gd name="connsiteX2" fmla="*/ 135203 w 469653"/>
              <a:gd name="connsiteY2" fmla="*/ 708037 h 772081"/>
              <a:gd name="connsiteX3" fmla="*/ 117413 w 469653"/>
              <a:gd name="connsiteY3" fmla="*/ 633320 h 772081"/>
              <a:gd name="connsiteX4" fmla="*/ 113855 w 469653"/>
              <a:gd name="connsiteY4" fmla="*/ 540812 h 772081"/>
              <a:gd name="connsiteX5" fmla="*/ 85392 w 469653"/>
              <a:gd name="connsiteY5" fmla="*/ 483885 h 772081"/>
              <a:gd name="connsiteX6" fmla="*/ 53370 w 469653"/>
              <a:gd name="connsiteY6" fmla="*/ 480327 h 772081"/>
              <a:gd name="connsiteX7" fmla="*/ 0 w 469653"/>
              <a:gd name="connsiteY7" fmla="*/ 430515 h 772081"/>
              <a:gd name="connsiteX8" fmla="*/ 28464 w 469653"/>
              <a:gd name="connsiteY8" fmla="*/ 305986 h 772081"/>
              <a:gd name="connsiteX9" fmla="*/ 32022 w 469653"/>
              <a:gd name="connsiteY9" fmla="*/ 231268 h 772081"/>
              <a:gd name="connsiteX10" fmla="*/ 24906 w 469653"/>
              <a:gd name="connsiteY10" fmla="*/ 167225 h 772081"/>
              <a:gd name="connsiteX11" fmla="*/ 67602 w 469653"/>
              <a:gd name="connsiteY11" fmla="*/ 106739 h 772081"/>
              <a:gd name="connsiteX12" fmla="*/ 103182 w 469653"/>
              <a:gd name="connsiteY12" fmla="*/ 124529 h 772081"/>
              <a:gd name="connsiteX13" fmla="*/ 188573 w 469653"/>
              <a:gd name="connsiteY13" fmla="*/ 74717 h 772081"/>
              <a:gd name="connsiteX14" fmla="*/ 188573 w 469653"/>
              <a:gd name="connsiteY14" fmla="*/ 74717 h 772081"/>
              <a:gd name="connsiteX15" fmla="*/ 163667 w 469653"/>
              <a:gd name="connsiteY15" fmla="*/ 49811 h 772081"/>
              <a:gd name="connsiteX16" fmla="*/ 209921 w 469653"/>
              <a:gd name="connsiteY16" fmla="*/ 10674 h 772081"/>
              <a:gd name="connsiteX17" fmla="*/ 284638 w 469653"/>
              <a:gd name="connsiteY17" fmla="*/ 0 h 772081"/>
              <a:gd name="connsiteX18" fmla="*/ 345124 w 469653"/>
              <a:gd name="connsiteY18" fmla="*/ 14232 h 772081"/>
              <a:gd name="connsiteX19" fmla="*/ 359356 w 469653"/>
              <a:gd name="connsiteY19" fmla="*/ 138761 h 772081"/>
              <a:gd name="connsiteX20" fmla="*/ 405610 w 469653"/>
              <a:gd name="connsiteY20" fmla="*/ 152993 h 772081"/>
              <a:gd name="connsiteX21" fmla="*/ 377146 w 469653"/>
              <a:gd name="connsiteY21" fmla="*/ 174341 h 772081"/>
              <a:gd name="connsiteX22" fmla="*/ 402052 w 469653"/>
              <a:gd name="connsiteY22" fmla="*/ 217036 h 772081"/>
              <a:gd name="connsiteX23" fmla="*/ 426957 w 469653"/>
              <a:gd name="connsiteY23" fmla="*/ 291754 h 772081"/>
              <a:gd name="connsiteX24" fmla="*/ 426957 w 469653"/>
              <a:gd name="connsiteY24" fmla="*/ 323776 h 772081"/>
              <a:gd name="connsiteX25" fmla="*/ 373588 w 469653"/>
              <a:gd name="connsiteY25" fmla="*/ 366471 h 772081"/>
              <a:gd name="connsiteX26" fmla="*/ 348682 w 469653"/>
              <a:gd name="connsiteY26" fmla="*/ 380703 h 772081"/>
              <a:gd name="connsiteX27" fmla="*/ 359356 w 469653"/>
              <a:gd name="connsiteY27" fmla="*/ 434073 h 772081"/>
              <a:gd name="connsiteX28" fmla="*/ 405610 w 469653"/>
              <a:gd name="connsiteY28" fmla="*/ 530138 h 772081"/>
              <a:gd name="connsiteX29" fmla="*/ 437631 w 469653"/>
              <a:gd name="connsiteY29" fmla="*/ 558602 h 772081"/>
              <a:gd name="connsiteX30" fmla="*/ 469653 w 469653"/>
              <a:gd name="connsiteY30" fmla="*/ 629762 h 772081"/>
              <a:gd name="connsiteX31" fmla="*/ 423399 w 469653"/>
              <a:gd name="connsiteY31" fmla="*/ 704479 h 772081"/>
              <a:gd name="connsiteX32" fmla="*/ 348682 w 469653"/>
              <a:gd name="connsiteY32" fmla="*/ 743617 h 772081"/>
              <a:gd name="connsiteX33" fmla="*/ 217037 w 469653"/>
              <a:gd name="connsiteY33" fmla="*/ 772081 h 77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69653" h="772081">
                <a:moveTo>
                  <a:pt x="217037" y="772081"/>
                </a:moveTo>
                <a:lnTo>
                  <a:pt x="163667" y="715153"/>
                </a:lnTo>
                <a:lnTo>
                  <a:pt x="135203" y="708037"/>
                </a:lnTo>
                <a:lnTo>
                  <a:pt x="117413" y="633320"/>
                </a:lnTo>
                <a:lnTo>
                  <a:pt x="113855" y="540812"/>
                </a:lnTo>
                <a:lnTo>
                  <a:pt x="85392" y="483885"/>
                </a:lnTo>
                <a:lnTo>
                  <a:pt x="53370" y="480327"/>
                </a:lnTo>
                <a:lnTo>
                  <a:pt x="0" y="430515"/>
                </a:lnTo>
                <a:lnTo>
                  <a:pt x="28464" y="305986"/>
                </a:lnTo>
                <a:lnTo>
                  <a:pt x="32022" y="231268"/>
                </a:lnTo>
                <a:lnTo>
                  <a:pt x="24906" y="167225"/>
                </a:lnTo>
                <a:lnTo>
                  <a:pt x="67602" y="106739"/>
                </a:lnTo>
                <a:lnTo>
                  <a:pt x="103182" y="124529"/>
                </a:lnTo>
                <a:lnTo>
                  <a:pt x="188573" y="74717"/>
                </a:lnTo>
                <a:lnTo>
                  <a:pt x="188573" y="74717"/>
                </a:lnTo>
                <a:lnTo>
                  <a:pt x="163667" y="49811"/>
                </a:lnTo>
                <a:lnTo>
                  <a:pt x="209921" y="10674"/>
                </a:lnTo>
                <a:lnTo>
                  <a:pt x="284638" y="0"/>
                </a:lnTo>
                <a:lnTo>
                  <a:pt x="345124" y="14232"/>
                </a:lnTo>
                <a:lnTo>
                  <a:pt x="359356" y="138761"/>
                </a:lnTo>
                <a:lnTo>
                  <a:pt x="405610" y="152993"/>
                </a:lnTo>
                <a:lnTo>
                  <a:pt x="377146" y="174341"/>
                </a:lnTo>
                <a:lnTo>
                  <a:pt x="402052" y="217036"/>
                </a:lnTo>
                <a:lnTo>
                  <a:pt x="426957" y="291754"/>
                </a:lnTo>
                <a:lnTo>
                  <a:pt x="426957" y="323776"/>
                </a:lnTo>
                <a:lnTo>
                  <a:pt x="373588" y="366471"/>
                </a:lnTo>
                <a:lnTo>
                  <a:pt x="348682" y="380703"/>
                </a:lnTo>
                <a:lnTo>
                  <a:pt x="359356" y="434073"/>
                </a:lnTo>
                <a:lnTo>
                  <a:pt x="405610" y="530138"/>
                </a:lnTo>
                <a:lnTo>
                  <a:pt x="437631" y="558602"/>
                </a:lnTo>
                <a:lnTo>
                  <a:pt x="469653" y="629762"/>
                </a:lnTo>
                <a:lnTo>
                  <a:pt x="423399" y="704479"/>
                </a:lnTo>
                <a:lnTo>
                  <a:pt x="348682" y="743617"/>
                </a:lnTo>
                <a:lnTo>
                  <a:pt x="217037" y="772081"/>
                </a:lnTo>
                <a:close/>
              </a:path>
            </a:pathLst>
          </a:cu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Rectangle 128">
            <a:extLst>
              <a:ext uri="{FF2B5EF4-FFF2-40B4-BE49-F238E27FC236}">
                <a16:creationId xmlns:a16="http://schemas.microsoft.com/office/drawing/2014/main" xmlns="" id="{1440AFE0-CF34-44AF-8C50-2059F95B9F2D}"/>
              </a:ext>
            </a:extLst>
          </p:cNvPr>
          <p:cNvSpPr/>
          <p:nvPr/>
        </p:nvSpPr>
        <p:spPr>
          <a:xfrm>
            <a:off x="6129444" y="3820335"/>
            <a:ext cx="486562" cy="285226"/>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124" name="Picture 4" descr="RÃ©sultat de recherche d'images pour &quot;drapeau savoie 1859&quot;">
            <a:extLst>
              <a:ext uri="{FF2B5EF4-FFF2-40B4-BE49-F238E27FC236}">
                <a16:creationId xmlns:a16="http://schemas.microsoft.com/office/drawing/2014/main" xmlns="" id="{3DF38387-F592-4DA9-BD6F-7FA438D10970}"/>
              </a:ext>
            </a:extLst>
          </p:cNvPr>
          <p:cNvPicPr>
            <a:picLocks noChangeAspect="1" noChangeArrowheads="1"/>
          </p:cNvPicPr>
          <p:nvPr/>
        </p:nvPicPr>
        <p:blipFill>
          <a:blip r:embed="rId8">
            <a:extLst>
              <a:ext uri="{28A0092B-C50C-407E-A947-70E740481C1C}">
                <a14:useLocalDpi xmlns:a14="http://schemas.microsoft.com/office/drawing/2010/main" xmlns="" val="0"/>
              </a:ext>
            </a:extLst>
          </a:blip>
          <a:srcRect/>
          <a:stretch>
            <a:fillRect/>
          </a:stretch>
        </p:blipFill>
        <p:spPr bwMode="auto">
          <a:xfrm>
            <a:off x="6498322" y="4801662"/>
            <a:ext cx="2095500" cy="1400175"/>
          </a:xfrm>
          <a:prstGeom prst="rect">
            <a:avLst/>
          </a:prstGeom>
          <a:noFill/>
          <a:effectLst>
            <a:innerShdw blurRad="63500" dist="50800" dir="2700000">
              <a:prstClr val="black">
                <a:alpha val="50000"/>
              </a:prstClr>
            </a:innerShdw>
          </a:effectLst>
          <a:extLst>
            <a:ext uri="{909E8E84-426E-40DD-AFC4-6F175D3DCCD1}">
              <a14:hiddenFill xmlns:a14="http://schemas.microsoft.com/office/drawing/2010/main" xmlns="">
                <a:solidFill>
                  <a:srgbClr val="FFFFFF"/>
                </a:solidFill>
              </a14:hiddenFill>
            </a:ext>
          </a:extLst>
        </p:spPr>
      </p:pic>
      <p:pic>
        <p:nvPicPr>
          <p:cNvPr id="5126" name="Picture 6" descr="RÃ©sultat de recherche d'images pour &quot;drapeau nice wikipedia&quot;">
            <a:extLst>
              <a:ext uri="{FF2B5EF4-FFF2-40B4-BE49-F238E27FC236}">
                <a16:creationId xmlns:a16="http://schemas.microsoft.com/office/drawing/2014/main" xmlns="" id="{D37F507E-87B2-4620-BB6F-320533EE116D}"/>
              </a:ext>
            </a:extLst>
          </p:cNvPr>
          <p:cNvPicPr>
            <a:picLocks noChangeAspect="1" noChangeArrowheads="1"/>
          </p:cNvPicPr>
          <p:nvPr/>
        </p:nvPicPr>
        <p:blipFill>
          <a:blip r:embed="rId9">
            <a:extLst>
              <a:ext uri="{28A0092B-C50C-407E-A947-70E740481C1C}">
                <a14:useLocalDpi xmlns:a14="http://schemas.microsoft.com/office/drawing/2010/main" xmlns="" val="0"/>
              </a:ext>
            </a:extLst>
          </a:blip>
          <a:srcRect/>
          <a:stretch>
            <a:fillRect/>
          </a:stretch>
        </p:blipFill>
        <p:spPr bwMode="auto">
          <a:xfrm>
            <a:off x="9001703" y="4834610"/>
            <a:ext cx="2269423" cy="1438749"/>
          </a:xfrm>
          <a:prstGeom prst="rect">
            <a:avLst/>
          </a:prstGeom>
          <a:noFill/>
          <a:effectLst>
            <a:innerShdw blurRad="63500" dist="50800" dir="2700000">
              <a:prstClr val="black">
                <a:alpha val="50000"/>
              </a:prstClr>
            </a:innerShdw>
          </a:effectLst>
          <a:extLst>
            <a:ext uri="{909E8E84-426E-40DD-AFC4-6F175D3DCCD1}">
              <a14:hiddenFill xmlns:a14="http://schemas.microsoft.com/office/drawing/2010/main" xmlns="">
                <a:solidFill>
                  <a:srgbClr val="FFFFFF"/>
                </a:solidFill>
              </a14:hiddenFill>
            </a:ext>
          </a:extLst>
        </p:spPr>
      </p:pic>
      <p:sp>
        <p:nvSpPr>
          <p:cNvPr id="130" name="ZoneTexte 129">
            <a:extLst>
              <a:ext uri="{FF2B5EF4-FFF2-40B4-BE49-F238E27FC236}">
                <a16:creationId xmlns:a16="http://schemas.microsoft.com/office/drawing/2014/main" xmlns="" id="{1CB06361-724B-4141-BF68-14C7409BF6C1}"/>
              </a:ext>
            </a:extLst>
          </p:cNvPr>
          <p:cNvSpPr txBox="1"/>
          <p:nvPr/>
        </p:nvSpPr>
        <p:spPr>
          <a:xfrm>
            <a:off x="6605957" y="3779967"/>
            <a:ext cx="42394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Territoires concédés à la France </a:t>
            </a:r>
          </a:p>
        </p:txBody>
      </p:sp>
      <p:sp>
        <p:nvSpPr>
          <p:cNvPr id="131" name="ZoneTexte 130">
            <a:extLst>
              <a:ext uri="{FF2B5EF4-FFF2-40B4-BE49-F238E27FC236}">
                <a16:creationId xmlns:a16="http://schemas.microsoft.com/office/drawing/2014/main" xmlns="" id="{1C46A91E-32AB-40E1-828E-B16C11EA9639}"/>
              </a:ext>
            </a:extLst>
          </p:cNvPr>
          <p:cNvSpPr txBox="1"/>
          <p:nvPr/>
        </p:nvSpPr>
        <p:spPr>
          <a:xfrm>
            <a:off x="6603261" y="4239029"/>
            <a:ext cx="518768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Plébisicte organisé pour ratifier la rattachement </a:t>
            </a:r>
          </a:p>
        </p:txBody>
      </p:sp>
      <p:pic>
        <p:nvPicPr>
          <p:cNvPr id="5130" name="Picture 10" descr="RÃ©sultat de recherche d'images pour &quot;gif animÃ©  vote&quot;">
            <a:extLst>
              <a:ext uri="{FF2B5EF4-FFF2-40B4-BE49-F238E27FC236}">
                <a16:creationId xmlns:a16="http://schemas.microsoft.com/office/drawing/2014/main" xmlns="" id="{939C9C9D-5F86-47E0-B2E4-82862C4FA551}"/>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6128240" y="4171735"/>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35" name="Picture 10" descr="RÃ©sultat de recherche d'images pour &quot;gif animÃ©  vote&quot;">
            <a:extLst>
              <a:ext uri="{FF2B5EF4-FFF2-40B4-BE49-F238E27FC236}">
                <a16:creationId xmlns:a16="http://schemas.microsoft.com/office/drawing/2014/main" xmlns="" id="{032D6269-119E-4489-BDE9-ADAF40FFE17D}"/>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398654" y="1965539"/>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36" name="Picture 10" descr="RÃ©sultat de recherche d'images pour &quot;gif animÃ©  vote&quot;">
            <a:extLst>
              <a:ext uri="{FF2B5EF4-FFF2-40B4-BE49-F238E27FC236}">
                <a16:creationId xmlns:a16="http://schemas.microsoft.com/office/drawing/2014/main" xmlns="" id="{85210D69-514D-4466-9EF5-F33754D2186F}"/>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204259" y="790032"/>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37" name="Picture 10" descr="RÃ©sultat de recherche d'images pour &quot;gif animÃ©  vote&quot;">
            <a:extLst>
              <a:ext uri="{FF2B5EF4-FFF2-40B4-BE49-F238E27FC236}">
                <a16:creationId xmlns:a16="http://schemas.microsoft.com/office/drawing/2014/main" xmlns="" id="{C53D1338-0ECB-4DAE-BC57-AD5AE643EB0B}"/>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1591313" y="1348241"/>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38" name="Picture 10" descr="RÃ©sultat de recherche d'images pour &quot;gif animÃ©  vote&quot;">
            <a:extLst>
              <a:ext uri="{FF2B5EF4-FFF2-40B4-BE49-F238E27FC236}">
                <a16:creationId xmlns:a16="http://schemas.microsoft.com/office/drawing/2014/main" xmlns="" id="{DF7DB613-EE64-4DE1-A43D-ECD18929372C}"/>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1879243" y="1560099"/>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39" name="Picture 10" descr="RÃ©sultat de recherche d'images pour &quot;gif animÃ©  vote&quot;">
            <a:extLst>
              <a:ext uri="{FF2B5EF4-FFF2-40B4-BE49-F238E27FC236}">
                <a16:creationId xmlns:a16="http://schemas.microsoft.com/office/drawing/2014/main" xmlns="" id="{A5E3E092-438B-49B9-8CE7-396233D83DE5}"/>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2137617" y="2117232"/>
            <a:ext cx="439627" cy="419530"/>
          </a:xfrm>
          <a:prstGeom prst="rect">
            <a:avLst/>
          </a:prstGeom>
          <a:noFill/>
          <a:extLst>
            <a:ext uri="{909E8E84-426E-40DD-AFC4-6F175D3DCCD1}">
              <a14:hiddenFill xmlns:a14="http://schemas.microsoft.com/office/drawing/2010/main" xmlns="">
                <a:solidFill>
                  <a:srgbClr val="FFFFFF"/>
                </a:solidFill>
              </a14:hiddenFill>
            </a:ext>
          </a:extLst>
        </p:spPr>
      </p:pic>
      <p:pic>
        <p:nvPicPr>
          <p:cNvPr id="140" name="Picture 10" descr="RÃ©sultat de recherche d'images pour &quot;gif animÃ©  vote&quot;">
            <a:extLst>
              <a:ext uri="{FF2B5EF4-FFF2-40B4-BE49-F238E27FC236}">
                <a16:creationId xmlns:a16="http://schemas.microsoft.com/office/drawing/2014/main" xmlns="" id="{E21593F0-C15C-4D84-9D31-E7D256DC9645}"/>
              </a:ext>
            </a:extLst>
          </p:cNvPr>
          <p:cNvPicPr>
            <a:picLocks noChangeAspect="1" noChangeArrowheads="1" noCrop="1"/>
          </p:cNvPicPr>
          <p:nvPr/>
        </p:nvPicPr>
        <p:blipFill>
          <a:blip r:embed="rId10"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2447227" y="1549952"/>
            <a:ext cx="439627" cy="419530"/>
          </a:xfrm>
          <a:prstGeom prst="rect">
            <a:avLst/>
          </a:prstGeom>
          <a:noFill/>
          <a:extLst>
            <a:ext uri="{909E8E84-426E-40DD-AFC4-6F175D3DCCD1}">
              <a14:hiddenFill xmlns:a14="http://schemas.microsoft.com/office/drawing/2010/main" xmlns="">
                <a:solidFill>
                  <a:srgbClr val="FFFFFF"/>
                </a:solidFill>
              </a14:hiddenFill>
            </a:ext>
          </a:extLst>
        </p:spPr>
      </p:pic>
      <p:sp>
        <p:nvSpPr>
          <p:cNvPr id="50" name="ZoneTexte 49">
            <a:extLst>
              <a:ext uri="{FF2B5EF4-FFF2-40B4-BE49-F238E27FC236}">
                <a16:creationId xmlns:a16="http://schemas.microsoft.com/office/drawing/2014/main" xmlns="" id="{1DB9A538-9381-42A8-853B-091B79C95DBA}"/>
              </a:ext>
            </a:extLst>
          </p:cNvPr>
          <p:cNvSpPr txBox="1"/>
          <p:nvPr/>
        </p:nvSpPr>
        <p:spPr>
          <a:xfrm>
            <a:off x="6949380" y="6190052"/>
            <a:ext cx="220518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istral" panose="03090702030407020403" pitchFamily="66" charset="0"/>
                <a:ea typeface="+mn-ea"/>
                <a:cs typeface="+mn-cs"/>
              </a:rPr>
              <a:t>Savoie</a:t>
            </a:r>
          </a:p>
        </p:txBody>
      </p:sp>
      <p:sp>
        <p:nvSpPr>
          <p:cNvPr id="142" name="ZoneTexte 141">
            <a:extLst>
              <a:ext uri="{FF2B5EF4-FFF2-40B4-BE49-F238E27FC236}">
                <a16:creationId xmlns:a16="http://schemas.microsoft.com/office/drawing/2014/main" xmlns="" id="{47246BC7-B542-4226-8025-BB04255B451B}"/>
              </a:ext>
            </a:extLst>
          </p:cNvPr>
          <p:cNvSpPr txBox="1"/>
          <p:nvPr/>
        </p:nvSpPr>
        <p:spPr>
          <a:xfrm>
            <a:off x="9692639" y="6182194"/>
            <a:ext cx="205609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istral" panose="03090702030407020403" pitchFamily="66" charset="0"/>
                <a:ea typeface="+mn-ea"/>
                <a:cs typeface="+mn-cs"/>
              </a:rPr>
              <a:t>Nice</a:t>
            </a:r>
          </a:p>
        </p:txBody>
      </p:sp>
    </p:spTree>
    <p:extLst>
      <p:ext uri="{BB962C8B-B14F-4D97-AF65-F5344CB8AC3E}">
        <p14:creationId xmlns:p14="http://schemas.microsoft.com/office/powerpoint/2010/main" xmlns="" val="197882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inVertical)">
                                      <p:cBhvr>
                                        <p:cTn id="10" dur="500"/>
                                        <p:tgtEl>
                                          <p:spTgt spid="2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500"/>
                                        <p:tgtEl>
                                          <p:spTgt spid="24"/>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arn(inVertical)">
                                      <p:cBhvr>
                                        <p:cTn id="19" dur="500"/>
                                        <p:tgtEl>
                                          <p:spTgt spid="2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inVertical)">
                                      <p:cBhvr>
                                        <p:cTn id="22" dur="500"/>
                                        <p:tgtEl>
                                          <p:spTgt spid="18"/>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arn(inVertical)">
                                      <p:cBhvr>
                                        <p:cTn id="31" dur="500"/>
                                        <p:tgtEl>
                                          <p:spTgt spid="15"/>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par>
                          <p:cTn id="35" fill="hold">
                            <p:stCondLst>
                              <p:cond delay="500"/>
                            </p:stCondLst>
                            <p:childTnLst>
                              <p:par>
                                <p:cTn id="36" presetID="16" presetClass="entr" presetSubtype="21" fill="hold" grpId="0"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barn(inVertical)">
                                      <p:cBhvr>
                                        <p:cTn id="38" dur="500"/>
                                        <p:tgtEl>
                                          <p:spTgt spid="2"/>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inVertical)">
                                      <p:cBhvr>
                                        <p:cTn id="41" dur="500"/>
                                        <p:tgtEl>
                                          <p:spTgt spid="3"/>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barn(inVertical)">
                                      <p:cBhvr>
                                        <p:cTn id="44" dur="500"/>
                                        <p:tgtEl>
                                          <p:spTgt spid="37"/>
                                        </p:tgtEl>
                                      </p:cBhvr>
                                    </p:animEffect>
                                  </p:childTnLst>
                                </p:cTn>
                              </p:par>
                            </p:childTnLst>
                          </p:cTn>
                        </p:par>
                        <p:par>
                          <p:cTn id="45" fill="hold">
                            <p:stCondLst>
                              <p:cond delay="1000"/>
                            </p:stCondLst>
                            <p:childTnLst>
                              <p:par>
                                <p:cTn id="46" presetID="16" presetClass="entr" presetSubtype="21" fill="hold" nodeType="afterEffect">
                                  <p:stCondLst>
                                    <p:cond delay="0"/>
                                  </p:stCondLst>
                                  <p:childTnLst>
                                    <p:set>
                                      <p:cBhvr>
                                        <p:cTn id="47" dur="1" fill="hold">
                                          <p:stCondLst>
                                            <p:cond delay="0"/>
                                          </p:stCondLst>
                                        </p:cTn>
                                        <p:tgtEl>
                                          <p:spTgt spid="1026"/>
                                        </p:tgtEl>
                                        <p:attrNameLst>
                                          <p:attrName>style.visibility</p:attrName>
                                        </p:attrNameLst>
                                      </p:cBhvr>
                                      <p:to>
                                        <p:strVal val="visible"/>
                                      </p:to>
                                    </p:set>
                                    <p:animEffect transition="in" filter="barn(inVertical)">
                                      <p:cBhvr>
                                        <p:cTn id="48" dur="500"/>
                                        <p:tgtEl>
                                          <p:spTgt spid="1026"/>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barn(inVertical)">
                                      <p:cBhvr>
                                        <p:cTn id="53" dur="500"/>
                                        <p:tgtEl>
                                          <p:spTgt spid="39"/>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barn(inVertical)">
                                      <p:cBhvr>
                                        <p:cTn id="56" dur="500"/>
                                        <p:tgtEl>
                                          <p:spTgt spid="40"/>
                                        </p:tgtEl>
                                      </p:cBhvr>
                                    </p:animEffect>
                                  </p:childTnLst>
                                </p:cTn>
                              </p:par>
                              <p:par>
                                <p:cTn id="57" presetID="16" presetClass="entr" presetSubtype="21"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barn(inVertical)">
                                      <p:cBhvr>
                                        <p:cTn id="59" dur="500"/>
                                        <p:tgtEl>
                                          <p:spTgt spid="42"/>
                                        </p:tgtEl>
                                      </p:cBhvr>
                                    </p:animEffect>
                                  </p:childTnLst>
                                </p:cTn>
                              </p:par>
                            </p:childTnLst>
                          </p:cTn>
                        </p:par>
                        <p:par>
                          <p:cTn id="60" fill="hold">
                            <p:stCondLst>
                              <p:cond delay="500"/>
                            </p:stCondLst>
                            <p:childTnLst>
                              <p:par>
                                <p:cTn id="61" presetID="16" presetClass="entr" presetSubtype="21" fill="hold" grpId="0" nodeType="afterEffect">
                                  <p:stCondLst>
                                    <p:cond delay="0"/>
                                  </p:stCondLst>
                                  <p:childTnLst>
                                    <p:set>
                                      <p:cBhvr>
                                        <p:cTn id="62" dur="1" fill="hold">
                                          <p:stCondLst>
                                            <p:cond delay="0"/>
                                          </p:stCondLst>
                                        </p:cTn>
                                        <p:tgtEl>
                                          <p:spTgt spid="74"/>
                                        </p:tgtEl>
                                        <p:attrNameLst>
                                          <p:attrName>style.visibility</p:attrName>
                                        </p:attrNameLst>
                                      </p:cBhvr>
                                      <p:to>
                                        <p:strVal val="visible"/>
                                      </p:to>
                                    </p:set>
                                    <p:animEffect transition="in" filter="barn(inVertical)">
                                      <p:cBhvr>
                                        <p:cTn id="63" dur="500"/>
                                        <p:tgtEl>
                                          <p:spTgt spid="74"/>
                                        </p:tgtEl>
                                      </p:cBhvr>
                                    </p:animEffect>
                                  </p:childTnLst>
                                </p:cTn>
                              </p:par>
                              <p:par>
                                <p:cTn id="64" presetID="16" presetClass="entr" presetSubtype="21" fill="hold" grpId="0" nodeType="withEffect" nodePh="1">
                                  <p:stCondLst>
                                    <p:cond delay="0"/>
                                  </p:stCondLst>
                                  <p:endCondLst>
                                    <p:cond evt="begin" delay="0">
                                      <p:tn val="64"/>
                                    </p:cond>
                                  </p:endCondLst>
                                  <p:childTnLst>
                                    <p:set>
                                      <p:cBhvr>
                                        <p:cTn id="65" dur="1" fill="hold">
                                          <p:stCondLst>
                                            <p:cond delay="0"/>
                                          </p:stCondLst>
                                        </p:cTn>
                                        <p:tgtEl>
                                          <p:spTgt spid="34"/>
                                        </p:tgtEl>
                                        <p:attrNameLst>
                                          <p:attrName>style.visibility</p:attrName>
                                        </p:attrNameLst>
                                      </p:cBhvr>
                                      <p:to>
                                        <p:strVal val="visible"/>
                                      </p:to>
                                    </p:set>
                                    <p:animEffect transition="in" filter="barn(inVertical)">
                                      <p:cBhvr>
                                        <p:cTn id="66" dur="500"/>
                                        <p:tgtEl>
                                          <p:spTgt spid="34"/>
                                        </p:tgtEl>
                                      </p:cBhvr>
                                    </p:animEffect>
                                  </p:childTnLst>
                                </p:cTn>
                              </p:par>
                            </p:childTnLst>
                          </p:cTn>
                        </p:par>
                        <p:par>
                          <p:cTn id="67" fill="hold">
                            <p:stCondLst>
                              <p:cond delay="1000"/>
                            </p:stCondLst>
                            <p:childTnLst>
                              <p:par>
                                <p:cTn id="68" presetID="16" presetClass="entr" presetSubtype="21" fill="hold" nodeType="afterEffect">
                                  <p:stCondLst>
                                    <p:cond delay="0"/>
                                  </p:stCondLst>
                                  <p:childTnLst>
                                    <p:set>
                                      <p:cBhvr>
                                        <p:cTn id="69" dur="1" fill="hold">
                                          <p:stCondLst>
                                            <p:cond delay="0"/>
                                          </p:stCondLst>
                                        </p:cTn>
                                        <p:tgtEl>
                                          <p:spTgt spid="1036"/>
                                        </p:tgtEl>
                                        <p:attrNameLst>
                                          <p:attrName>style.visibility</p:attrName>
                                        </p:attrNameLst>
                                      </p:cBhvr>
                                      <p:to>
                                        <p:strVal val="visible"/>
                                      </p:to>
                                    </p:set>
                                    <p:animEffect transition="in" filter="barn(inVertical)">
                                      <p:cBhvr>
                                        <p:cTn id="70" dur="500"/>
                                        <p:tgtEl>
                                          <p:spTgt spid="1036"/>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barn(inVertical)">
                                      <p:cBhvr>
                                        <p:cTn id="75" dur="500"/>
                                        <p:tgtEl>
                                          <p:spTgt spid="43"/>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barn(inVertical)">
                                      <p:cBhvr>
                                        <p:cTn id="78" dur="500"/>
                                        <p:tgtEl>
                                          <p:spTgt spid="44"/>
                                        </p:tgtEl>
                                      </p:cBhvr>
                                    </p:animEffect>
                                  </p:childTnLst>
                                </p:cTn>
                              </p:par>
                            </p:childTnLst>
                          </p:cTn>
                        </p:par>
                        <p:par>
                          <p:cTn id="79" fill="hold">
                            <p:stCondLst>
                              <p:cond delay="500"/>
                            </p:stCondLst>
                            <p:childTnLst>
                              <p:par>
                                <p:cTn id="80" presetID="16" presetClass="entr" presetSubtype="21" fill="hold" grpId="0" nodeType="afterEffect">
                                  <p:stCondLst>
                                    <p:cond delay="0"/>
                                  </p:stCondLst>
                                  <p:childTnLst>
                                    <p:set>
                                      <p:cBhvr>
                                        <p:cTn id="81" dur="1" fill="hold">
                                          <p:stCondLst>
                                            <p:cond delay="0"/>
                                          </p:stCondLst>
                                        </p:cTn>
                                        <p:tgtEl>
                                          <p:spTgt spid="9"/>
                                        </p:tgtEl>
                                        <p:attrNameLst>
                                          <p:attrName>style.visibility</p:attrName>
                                        </p:attrNameLst>
                                      </p:cBhvr>
                                      <p:to>
                                        <p:strVal val="visible"/>
                                      </p:to>
                                    </p:set>
                                    <p:animEffect transition="in" filter="barn(inVertical)">
                                      <p:cBhvr>
                                        <p:cTn id="82" dur="500"/>
                                        <p:tgtEl>
                                          <p:spTgt spid="9"/>
                                        </p:tgtEl>
                                      </p:cBhvr>
                                    </p:animEffect>
                                  </p:childTnLst>
                                </p:cTn>
                              </p:par>
                              <p:par>
                                <p:cTn id="83" presetID="16" presetClass="entr" presetSubtype="21" fill="hold" grpId="0" nodeType="withEffect">
                                  <p:stCondLst>
                                    <p:cond delay="0"/>
                                  </p:stCondLst>
                                  <p:childTnLst>
                                    <p:set>
                                      <p:cBhvr>
                                        <p:cTn id="84" dur="1" fill="hold">
                                          <p:stCondLst>
                                            <p:cond delay="0"/>
                                          </p:stCondLst>
                                        </p:cTn>
                                        <p:tgtEl>
                                          <p:spTgt spid="33"/>
                                        </p:tgtEl>
                                        <p:attrNameLst>
                                          <p:attrName>style.visibility</p:attrName>
                                        </p:attrNameLst>
                                      </p:cBhvr>
                                      <p:to>
                                        <p:strVal val="visible"/>
                                      </p:to>
                                    </p:set>
                                    <p:animEffect transition="in" filter="barn(inVertical)">
                                      <p:cBhvr>
                                        <p:cTn id="85" dur="500"/>
                                        <p:tgtEl>
                                          <p:spTgt spid="33"/>
                                        </p:tgtEl>
                                      </p:cBhvr>
                                    </p:animEffect>
                                  </p:childTnLst>
                                </p:cTn>
                              </p:par>
                              <p:par>
                                <p:cTn id="86" presetID="16" presetClass="entr" presetSubtype="21"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barn(inVertical)">
                                      <p:cBhvr>
                                        <p:cTn id="88" dur="500"/>
                                        <p:tgtEl>
                                          <p:spTgt spid="32"/>
                                        </p:tgtEl>
                                      </p:cBhvr>
                                    </p:animEffect>
                                  </p:childTnLst>
                                </p:cTn>
                              </p:par>
                              <p:par>
                                <p:cTn id="89" presetID="16" presetClass="entr" presetSubtype="21"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barn(inVertical)">
                                      <p:cBhvr>
                                        <p:cTn id="91" dur="500"/>
                                        <p:tgtEl>
                                          <p:spTgt spid="31"/>
                                        </p:tgtEl>
                                      </p:cBhvr>
                                    </p:animEffect>
                                  </p:childTnLst>
                                </p:cTn>
                              </p:par>
                            </p:childTnLst>
                          </p:cTn>
                        </p:par>
                        <p:par>
                          <p:cTn id="92" fill="hold">
                            <p:stCondLst>
                              <p:cond delay="1000"/>
                            </p:stCondLst>
                            <p:childTnLst>
                              <p:par>
                                <p:cTn id="93" presetID="16" presetClass="entr" presetSubtype="21" fill="hold" nodeType="afterEffect">
                                  <p:stCondLst>
                                    <p:cond delay="0"/>
                                  </p:stCondLst>
                                  <p:childTnLst>
                                    <p:set>
                                      <p:cBhvr>
                                        <p:cTn id="94" dur="1" fill="hold">
                                          <p:stCondLst>
                                            <p:cond delay="0"/>
                                          </p:stCondLst>
                                        </p:cTn>
                                        <p:tgtEl>
                                          <p:spTgt spid="1028"/>
                                        </p:tgtEl>
                                        <p:attrNameLst>
                                          <p:attrName>style.visibility</p:attrName>
                                        </p:attrNameLst>
                                      </p:cBhvr>
                                      <p:to>
                                        <p:strVal val="visible"/>
                                      </p:to>
                                    </p:set>
                                    <p:animEffect transition="in" filter="barn(inVertical)">
                                      <p:cBhvr>
                                        <p:cTn id="95" dur="500"/>
                                        <p:tgtEl>
                                          <p:spTgt spid="1028"/>
                                        </p:tgtEl>
                                      </p:cBhvr>
                                    </p:animEffect>
                                  </p:childTnLst>
                                </p:cTn>
                              </p:par>
                              <p:par>
                                <p:cTn id="96" presetID="16" presetClass="entr" presetSubtype="21" fill="hold" grpId="0" nodeType="withEffect">
                                  <p:stCondLst>
                                    <p:cond delay="0"/>
                                  </p:stCondLst>
                                  <p:childTnLst>
                                    <p:set>
                                      <p:cBhvr>
                                        <p:cTn id="97" dur="1" fill="hold">
                                          <p:stCondLst>
                                            <p:cond delay="0"/>
                                          </p:stCondLst>
                                        </p:cTn>
                                        <p:tgtEl>
                                          <p:spTgt spid="46"/>
                                        </p:tgtEl>
                                        <p:attrNameLst>
                                          <p:attrName>style.visibility</p:attrName>
                                        </p:attrNameLst>
                                      </p:cBhvr>
                                      <p:to>
                                        <p:strVal val="visible"/>
                                      </p:to>
                                    </p:set>
                                    <p:animEffect transition="in" filter="barn(inVertical)">
                                      <p:cBhvr>
                                        <p:cTn id="98" dur="500"/>
                                        <p:tgtEl>
                                          <p:spTgt spid="46"/>
                                        </p:tgtEl>
                                      </p:cBhvr>
                                    </p:animEffect>
                                  </p:childTnLst>
                                </p:cTn>
                              </p:par>
                              <p:par>
                                <p:cTn id="99" presetID="16" presetClass="entr" presetSubtype="21" fill="hold"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barn(inVertical)">
                                      <p:cBhvr>
                                        <p:cTn id="101" dur="500"/>
                                        <p:tgtEl>
                                          <p:spTgt spid="11"/>
                                        </p:tgtEl>
                                      </p:cBhvr>
                                    </p:animEffect>
                                  </p:childTnLst>
                                </p:cTn>
                              </p:par>
                              <p:par>
                                <p:cTn id="102" presetID="16" presetClass="entr" presetSubtype="21" fill="hold" nodeType="withEffect">
                                  <p:stCondLst>
                                    <p:cond delay="0"/>
                                  </p:stCondLst>
                                  <p:childTnLst>
                                    <p:set>
                                      <p:cBhvr>
                                        <p:cTn id="103" dur="1" fill="hold">
                                          <p:stCondLst>
                                            <p:cond delay="0"/>
                                          </p:stCondLst>
                                        </p:cTn>
                                        <p:tgtEl>
                                          <p:spTgt spid="48"/>
                                        </p:tgtEl>
                                        <p:attrNameLst>
                                          <p:attrName>style.visibility</p:attrName>
                                        </p:attrNameLst>
                                      </p:cBhvr>
                                      <p:to>
                                        <p:strVal val="visible"/>
                                      </p:to>
                                    </p:set>
                                    <p:animEffect transition="in" filter="barn(inVertical)">
                                      <p:cBhvr>
                                        <p:cTn id="104" dur="500"/>
                                        <p:tgtEl>
                                          <p:spTgt spid="48"/>
                                        </p:tgtEl>
                                      </p:cBhvr>
                                    </p:animEffect>
                                  </p:childTnLst>
                                </p:cTn>
                              </p:par>
                            </p:childTnLst>
                          </p:cTn>
                        </p:par>
                      </p:childTnLst>
                    </p:cTn>
                  </p:par>
                  <p:par>
                    <p:cTn id="105" fill="hold">
                      <p:stCondLst>
                        <p:cond delay="indefinite"/>
                      </p:stCondLst>
                      <p:childTnLst>
                        <p:par>
                          <p:cTn id="106" fill="hold">
                            <p:stCondLst>
                              <p:cond delay="0"/>
                            </p:stCondLst>
                            <p:childTnLst>
                              <p:par>
                                <p:cTn id="107" presetID="16" presetClass="entr" presetSubtype="21" fill="hold" grpId="0" nodeType="clickEffect">
                                  <p:stCondLst>
                                    <p:cond delay="0"/>
                                  </p:stCondLst>
                                  <p:childTnLst>
                                    <p:set>
                                      <p:cBhvr>
                                        <p:cTn id="108" dur="1" fill="hold">
                                          <p:stCondLst>
                                            <p:cond delay="0"/>
                                          </p:stCondLst>
                                        </p:cTn>
                                        <p:tgtEl>
                                          <p:spTgt spid="35"/>
                                        </p:tgtEl>
                                        <p:attrNameLst>
                                          <p:attrName>style.visibility</p:attrName>
                                        </p:attrNameLst>
                                      </p:cBhvr>
                                      <p:to>
                                        <p:strVal val="visible"/>
                                      </p:to>
                                    </p:set>
                                    <p:animEffect transition="in" filter="barn(inVertical)">
                                      <p:cBhvr>
                                        <p:cTn id="109" dur="500"/>
                                        <p:tgtEl>
                                          <p:spTgt spid="35"/>
                                        </p:tgtEl>
                                      </p:cBhvr>
                                    </p:animEffect>
                                  </p:childTnLst>
                                </p:cTn>
                              </p:par>
                              <p:par>
                                <p:cTn id="110" presetID="16" presetClass="entr" presetSubtype="21" fill="hold" grpId="0" nodeType="with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barn(inVertical)">
                                      <p:cBhvr>
                                        <p:cTn id="112" dur="500"/>
                                        <p:tgtEl>
                                          <p:spTgt spid="36"/>
                                        </p:tgtEl>
                                      </p:cBhvr>
                                    </p:animEffect>
                                  </p:childTnLst>
                                </p:cTn>
                              </p:par>
                              <p:par>
                                <p:cTn id="113" presetID="16" presetClass="entr" presetSubtype="21" fill="hold" grpId="0" nodeType="withEffect">
                                  <p:stCondLst>
                                    <p:cond delay="0"/>
                                  </p:stCondLst>
                                  <p:childTnLst>
                                    <p:set>
                                      <p:cBhvr>
                                        <p:cTn id="114" dur="1" fill="hold">
                                          <p:stCondLst>
                                            <p:cond delay="0"/>
                                          </p:stCondLst>
                                        </p:cTn>
                                        <p:tgtEl>
                                          <p:spTgt spid="29"/>
                                        </p:tgtEl>
                                        <p:attrNameLst>
                                          <p:attrName>style.visibility</p:attrName>
                                        </p:attrNameLst>
                                      </p:cBhvr>
                                      <p:to>
                                        <p:strVal val="visible"/>
                                      </p:to>
                                    </p:set>
                                    <p:animEffect transition="in" filter="barn(inVertical)">
                                      <p:cBhvr>
                                        <p:cTn id="115" dur="500"/>
                                        <p:tgtEl>
                                          <p:spTgt spid="29"/>
                                        </p:tgtEl>
                                      </p:cBhvr>
                                    </p:animEffect>
                                  </p:childTnLst>
                                </p:cTn>
                              </p:par>
                              <p:par>
                                <p:cTn id="116" presetID="16" presetClass="entr" presetSubtype="21" fill="hold" grpId="0" nodeType="with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barn(inVertical)">
                                      <p:cBhvr>
                                        <p:cTn id="118" dur="500"/>
                                        <p:tgtEl>
                                          <p:spTgt spid="22"/>
                                        </p:tgtEl>
                                      </p:cBhvr>
                                    </p:animEffect>
                                  </p:childTnLst>
                                </p:cTn>
                              </p:par>
                              <p:par>
                                <p:cTn id="119" presetID="16" presetClass="entr" presetSubtype="21" fill="hold" grpId="0" nodeType="with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barn(inVertical)">
                                      <p:cBhvr>
                                        <p:cTn id="121" dur="500"/>
                                        <p:tgtEl>
                                          <p:spTgt spid="28"/>
                                        </p:tgtEl>
                                      </p:cBhvr>
                                    </p:animEffect>
                                  </p:childTnLst>
                                </p:cTn>
                              </p:par>
                              <p:par>
                                <p:cTn id="122" presetID="16" presetClass="entr" presetSubtype="21" fill="hold" grpId="0" nodeType="withEffect">
                                  <p:stCondLst>
                                    <p:cond delay="0"/>
                                  </p:stCondLst>
                                  <p:childTnLst>
                                    <p:set>
                                      <p:cBhvr>
                                        <p:cTn id="123" dur="1" fill="hold">
                                          <p:stCondLst>
                                            <p:cond delay="0"/>
                                          </p:stCondLst>
                                        </p:cTn>
                                        <p:tgtEl>
                                          <p:spTgt spid="27"/>
                                        </p:tgtEl>
                                        <p:attrNameLst>
                                          <p:attrName>style.visibility</p:attrName>
                                        </p:attrNameLst>
                                      </p:cBhvr>
                                      <p:to>
                                        <p:strVal val="visible"/>
                                      </p:to>
                                    </p:set>
                                    <p:animEffect transition="in" filter="barn(inVertical)">
                                      <p:cBhvr>
                                        <p:cTn id="124" dur="500"/>
                                        <p:tgtEl>
                                          <p:spTgt spid="27"/>
                                        </p:tgtEl>
                                      </p:cBhvr>
                                    </p:animEffect>
                                  </p:childTnLst>
                                </p:cTn>
                              </p:par>
                            </p:childTnLst>
                          </p:cTn>
                        </p:par>
                        <p:par>
                          <p:cTn id="125" fill="hold">
                            <p:stCondLst>
                              <p:cond delay="500"/>
                            </p:stCondLst>
                            <p:childTnLst>
                              <p:par>
                                <p:cTn id="126" presetID="16" presetClass="entr" presetSubtype="21"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barn(inVertical)">
                                      <p:cBhvr>
                                        <p:cTn id="128" dur="500"/>
                                        <p:tgtEl>
                                          <p:spTgt spid="79"/>
                                        </p:tgtEl>
                                      </p:cBhvr>
                                    </p:animEffect>
                                  </p:childTnLst>
                                </p:cTn>
                              </p:par>
                              <p:par>
                                <p:cTn id="129" presetID="16" presetClass="entr" presetSubtype="21" fill="hold" grpId="0" nodeType="withEffect">
                                  <p:stCondLst>
                                    <p:cond delay="0"/>
                                  </p:stCondLst>
                                  <p:childTnLst>
                                    <p:set>
                                      <p:cBhvr>
                                        <p:cTn id="130" dur="1" fill="hold">
                                          <p:stCondLst>
                                            <p:cond delay="0"/>
                                          </p:stCondLst>
                                        </p:cTn>
                                        <p:tgtEl>
                                          <p:spTgt spid="80"/>
                                        </p:tgtEl>
                                        <p:attrNameLst>
                                          <p:attrName>style.visibility</p:attrName>
                                        </p:attrNameLst>
                                      </p:cBhvr>
                                      <p:to>
                                        <p:strVal val="visible"/>
                                      </p:to>
                                    </p:set>
                                    <p:animEffect transition="in" filter="barn(inVertical)">
                                      <p:cBhvr>
                                        <p:cTn id="131" dur="500"/>
                                        <p:tgtEl>
                                          <p:spTgt spid="80"/>
                                        </p:tgtEl>
                                      </p:cBhvr>
                                    </p:animEffect>
                                  </p:childTnLst>
                                </p:cTn>
                              </p:par>
                              <p:par>
                                <p:cTn id="132" presetID="16" presetClass="entr" presetSubtype="21" fill="hold" grpId="0" nodeType="withEffect">
                                  <p:stCondLst>
                                    <p:cond delay="0"/>
                                  </p:stCondLst>
                                  <p:childTnLst>
                                    <p:set>
                                      <p:cBhvr>
                                        <p:cTn id="133" dur="1" fill="hold">
                                          <p:stCondLst>
                                            <p:cond delay="0"/>
                                          </p:stCondLst>
                                        </p:cTn>
                                        <p:tgtEl>
                                          <p:spTgt spid="81"/>
                                        </p:tgtEl>
                                        <p:attrNameLst>
                                          <p:attrName>style.visibility</p:attrName>
                                        </p:attrNameLst>
                                      </p:cBhvr>
                                      <p:to>
                                        <p:strVal val="visible"/>
                                      </p:to>
                                    </p:set>
                                    <p:animEffect transition="in" filter="barn(inVertical)">
                                      <p:cBhvr>
                                        <p:cTn id="134" dur="500"/>
                                        <p:tgtEl>
                                          <p:spTgt spid="81"/>
                                        </p:tgtEl>
                                      </p:cBhvr>
                                    </p:animEffect>
                                  </p:childTnLst>
                                </p:cTn>
                              </p:par>
                              <p:par>
                                <p:cTn id="135" presetID="16" presetClass="entr" presetSubtype="21" fill="hold" grpId="0" nodeType="withEffect">
                                  <p:stCondLst>
                                    <p:cond delay="0"/>
                                  </p:stCondLst>
                                  <p:childTnLst>
                                    <p:set>
                                      <p:cBhvr>
                                        <p:cTn id="136" dur="1" fill="hold">
                                          <p:stCondLst>
                                            <p:cond delay="0"/>
                                          </p:stCondLst>
                                        </p:cTn>
                                        <p:tgtEl>
                                          <p:spTgt spid="82"/>
                                        </p:tgtEl>
                                        <p:attrNameLst>
                                          <p:attrName>style.visibility</p:attrName>
                                        </p:attrNameLst>
                                      </p:cBhvr>
                                      <p:to>
                                        <p:strVal val="visible"/>
                                      </p:to>
                                    </p:set>
                                    <p:animEffect transition="in" filter="barn(inVertical)">
                                      <p:cBhvr>
                                        <p:cTn id="137" dur="500"/>
                                        <p:tgtEl>
                                          <p:spTgt spid="82"/>
                                        </p:tgtEl>
                                      </p:cBhvr>
                                    </p:animEffect>
                                  </p:childTnLst>
                                </p:cTn>
                              </p:par>
                              <p:par>
                                <p:cTn id="138" presetID="16" presetClass="entr" presetSubtype="21" fill="hold" grpId="0" nodeType="withEffect">
                                  <p:stCondLst>
                                    <p:cond delay="0"/>
                                  </p:stCondLst>
                                  <p:childTnLst>
                                    <p:set>
                                      <p:cBhvr>
                                        <p:cTn id="139" dur="1" fill="hold">
                                          <p:stCondLst>
                                            <p:cond delay="0"/>
                                          </p:stCondLst>
                                        </p:cTn>
                                        <p:tgtEl>
                                          <p:spTgt spid="83"/>
                                        </p:tgtEl>
                                        <p:attrNameLst>
                                          <p:attrName>style.visibility</p:attrName>
                                        </p:attrNameLst>
                                      </p:cBhvr>
                                      <p:to>
                                        <p:strVal val="visible"/>
                                      </p:to>
                                    </p:set>
                                    <p:animEffect transition="in" filter="barn(inVertical)">
                                      <p:cBhvr>
                                        <p:cTn id="140" dur="500"/>
                                        <p:tgtEl>
                                          <p:spTgt spid="83"/>
                                        </p:tgtEl>
                                      </p:cBhvr>
                                    </p:animEffect>
                                  </p:childTnLst>
                                </p:cTn>
                              </p:par>
                              <p:par>
                                <p:cTn id="141" presetID="16" presetClass="entr" presetSubtype="21" fill="hold" grpId="0" nodeType="withEffect">
                                  <p:stCondLst>
                                    <p:cond delay="0"/>
                                  </p:stCondLst>
                                  <p:childTnLst>
                                    <p:set>
                                      <p:cBhvr>
                                        <p:cTn id="142" dur="1" fill="hold">
                                          <p:stCondLst>
                                            <p:cond delay="0"/>
                                          </p:stCondLst>
                                        </p:cTn>
                                        <p:tgtEl>
                                          <p:spTgt spid="84"/>
                                        </p:tgtEl>
                                        <p:attrNameLst>
                                          <p:attrName>style.visibility</p:attrName>
                                        </p:attrNameLst>
                                      </p:cBhvr>
                                      <p:to>
                                        <p:strVal val="visible"/>
                                      </p:to>
                                    </p:set>
                                    <p:animEffect transition="in" filter="barn(inVertical)">
                                      <p:cBhvr>
                                        <p:cTn id="143" dur="500"/>
                                        <p:tgtEl>
                                          <p:spTgt spid="84"/>
                                        </p:tgtEl>
                                      </p:cBhvr>
                                    </p:animEffect>
                                  </p:childTnLst>
                                </p:cTn>
                              </p:par>
                              <p:par>
                                <p:cTn id="144" presetID="16" presetClass="entr" presetSubtype="21" fill="hold" grpId="0" nodeType="withEffect">
                                  <p:stCondLst>
                                    <p:cond delay="0"/>
                                  </p:stCondLst>
                                  <p:childTnLst>
                                    <p:set>
                                      <p:cBhvr>
                                        <p:cTn id="145" dur="1" fill="hold">
                                          <p:stCondLst>
                                            <p:cond delay="0"/>
                                          </p:stCondLst>
                                        </p:cTn>
                                        <p:tgtEl>
                                          <p:spTgt spid="85"/>
                                        </p:tgtEl>
                                        <p:attrNameLst>
                                          <p:attrName>style.visibility</p:attrName>
                                        </p:attrNameLst>
                                      </p:cBhvr>
                                      <p:to>
                                        <p:strVal val="visible"/>
                                      </p:to>
                                    </p:set>
                                    <p:animEffect transition="in" filter="barn(inVertical)">
                                      <p:cBhvr>
                                        <p:cTn id="146" dur="500"/>
                                        <p:tgtEl>
                                          <p:spTgt spid="85"/>
                                        </p:tgtEl>
                                      </p:cBhvr>
                                    </p:animEffect>
                                  </p:childTnLst>
                                </p:cTn>
                              </p:par>
                              <p:par>
                                <p:cTn id="147" presetID="16" presetClass="entr" presetSubtype="21" fill="hold" grpId="0" nodeType="withEffect">
                                  <p:stCondLst>
                                    <p:cond delay="0"/>
                                  </p:stCondLst>
                                  <p:childTnLst>
                                    <p:set>
                                      <p:cBhvr>
                                        <p:cTn id="148" dur="1" fill="hold">
                                          <p:stCondLst>
                                            <p:cond delay="0"/>
                                          </p:stCondLst>
                                        </p:cTn>
                                        <p:tgtEl>
                                          <p:spTgt spid="86"/>
                                        </p:tgtEl>
                                        <p:attrNameLst>
                                          <p:attrName>style.visibility</p:attrName>
                                        </p:attrNameLst>
                                      </p:cBhvr>
                                      <p:to>
                                        <p:strVal val="visible"/>
                                      </p:to>
                                    </p:set>
                                    <p:animEffect transition="in" filter="barn(inVertical)">
                                      <p:cBhvr>
                                        <p:cTn id="149" dur="500"/>
                                        <p:tgtEl>
                                          <p:spTgt spid="86"/>
                                        </p:tgtEl>
                                      </p:cBhvr>
                                    </p:animEffect>
                                  </p:childTnLst>
                                </p:cTn>
                              </p:par>
                              <p:par>
                                <p:cTn id="150" presetID="16" presetClass="entr" presetSubtype="21" fill="hold" grpId="0" nodeType="withEffect">
                                  <p:stCondLst>
                                    <p:cond delay="0"/>
                                  </p:stCondLst>
                                  <p:childTnLst>
                                    <p:set>
                                      <p:cBhvr>
                                        <p:cTn id="151" dur="1" fill="hold">
                                          <p:stCondLst>
                                            <p:cond delay="0"/>
                                          </p:stCondLst>
                                        </p:cTn>
                                        <p:tgtEl>
                                          <p:spTgt spid="87"/>
                                        </p:tgtEl>
                                        <p:attrNameLst>
                                          <p:attrName>style.visibility</p:attrName>
                                        </p:attrNameLst>
                                      </p:cBhvr>
                                      <p:to>
                                        <p:strVal val="visible"/>
                                      </p:to>
                                    </p:set>
                                    <p:animEffect transition="in" filter="barn(inVertical)">
                                      <p:cBhvr>
                                        <p:cTn id="152" dur="500"/>
                                        <p:tgtEl>
                                          <p:spTgt spid="87"/>
                                        </p:tgtEl>
                                      </p:cBhvr>
                                    </p:animEffect>
                                  </p:childTnLst>
                                </p:cTn>
                              </p:par>
                            </p:childTnLst>
                          </p:cTn>
                        </p:par>
                      </p:childTnLst>
                    </p:cTn>
                  </p:par>
                  <p:par>
                    <p:cTn id="153" fill="hold">
                      <p:stCondLst>
                        <p:cond delay="indefinite"/>
                      </p:stCondLst>
                      <p:childTnLst>
                        <p:par>
                          <p:cTn id="154" fill="hold">
                            <p:stCondLst>
                              <p:cond delay="0"/>
                            </p:stCondLst>
                            <p:childTnLst>
                              <p:par>
                                <p:cTn id="155" presetID="16" presetClass="entr" presetSubtype="21" fill="hold" nodeType="clickEffect">
                                  <p:stCondLst>
                                    <p:cond delay="0"/>
                                  </p:stCondLst>
                                  <p:childTnLst>
                                    <p:set>
                                      <p:cBhvr>
                                        <p:cTn id="156" dur="1" fill="hold">
                                          <p:stCondLst>
                                            <p:cond delay="0"/>
                                          </p:stCondLst>
                                        </p:cTn>
                                        <p:tgtEl>
                                          <p:spTgt spid="105"/>
                                        </p:tgtEl>
                                        <p:attrNameLst>
                                          <p:attrName>style.visibility</p:attrName>
                                        </p:attrNameLst>
                                      </p:cBhvr>
                                      <p:to>
                                        <p:strVal val="visible"/>
                                      </p:to>
                                    </p:set>
                                    <p:animEffect transition="in" filter="barn(inVertical)">
                                      <p:cBhvr>
                                        <p:cTn id="157" dur="500"/>
                                        <p:tgtEl>
                                          <p:spTgt spid="105"/>
                                        </p:tgtEl>
                                      </p:cBhvr>
                                    </p:animEffect>
                                  </p:childTnLst>
                                </p:cTn>
                              </p:par>
                              <p:par>
                                <p:cTn id="158" presetID="16" presetClass="entr" presetSubtype="21" fill="hold" nodeType="withEffect">
                                  <p:stCondLst>
                                    <p:cond delay="0"/>
                                  </p:stCondLst>
                                  <p:childTnLst>
                                    <p:set>
                                      <p:cBhvr>
                                        <p:cTn id="159" dur="1" fill="hold">
                                          <p:stCondLst>
                                            <p:cond delay="0"/>
                                          </p:stCondLst>
                                        </p:cTn>
                                        <p:tgtEl>
                                          <p:spTgt spid="111"/>
                                        </p:tgtEl>
                                        <p:attrNameLst>
                                          <p:attrName>style.visibility</p:attrName>
                                        </p:attrNameLst>
                                      </p:cBhvr>
                                      <p:to>
                                        <p:strVal val="visible"/>
                                      </p:to>
                                    </p:set>
                                    <p:animEffect transition="in" filter="barn(inVertical)">
                                      <p:cBhvr>
                                        <p:cTn id="160" dur="500"/>
                                        <p:tgtEl>
                                          <p:spTgt spid="111"/>
                                        </p:tgtEl>
                                      </p:cBhvr>
                                    </p:animEffect>
                                  </p:childTnLst>
                                </p:cTn>
                              </p:par>
                              <p:par>
                                <p:cTn id="161" presetID="16" presetClass="entr" presetSubtype="21" fill="hold" nodeType="withEffect">
                                  <p:stCondLst>
                                    <p:cond delay="0"/>
                                  </p:stCondLst>
                                  <p:childTnLst>
                                    <p:set>
                                      <p:cBhvr>
                                        <p:cTn id="162" dur="1" fill="hold">
                                          <p:stCondLst>
                                            <p:cond delay="0"/>
                                          </p:stCondLst>
                                        </p:cTn>
                                        <p:tgtEl>
                                          <p:spTgt spid="112"/>
                                        </p:tgtEl>
                                        <p:attrNameLst>
                                          <p:attrName>style.visibility</p:attrName>
                                        </p:attrNameLst>
                                      </p:cBhvr>
                                      <p:to>
                                        <p:strVal val="visible"/>
                                      </p:to>
                                    </p:set>
                                    <p:animEffect transition="in" filter="barn(inVertical)">
                                      <p:cBhvr>
                                        <p:cTn id="163" dur="500"/>
                                        <p:tgtEl>
                                          <p:spTgt spid="112"/>
                                        </p:tgtEl>
                                      </p:cBhvr>
                                    </p:animEffect>
                                  </p:childTnLst>
                                </p:cTn>
                              </p:par>
                              <p:par>
                                <p:cTn id="164" presetID="16" presetClass="entr" presetSubtype="21" fill="hold" grpId="0" nodeType="withEffect">
                                  <p:stCondLst>
                                    <p:cond delay="0"/>
                                  </p:stCondLst>
                                  <p:childTnLst>
                                    <p:set>
                                      <p:cBhvr>
                                        <p:cTn id="165" dur="1" fill="hold">
                                          <p:stCondLst>
                                            <p:cond delay="0"/>
                                          </p:stCondLst>
                                        </p:cTn>
                                        <p:tgtEl>
                                          <p:spTgt spid="114"/>
                                        </p:tgtEl>
                                        <p:attrNameLst>
                                          <p:attrName>style.visibility</p:attrName>
                                        </p:attrNameLst>
                                      </p:cBhvr>
                                      <p:to>
                                        <p:strVal val="visible"/>
                                      </p:to>
                                    </p:set>
                                    <p:animEffect transition="in" filter="barn(inVertical)">
                                      <p:cBhvr>
                                        <p:cTn id="166" dur="500"/>
                                        <p:tgtEl>
                                          <p:spTgt spid="114"/>
                                        </p:tgtEl>
                                      </p:cBhvr>
                                    </p:animEffect>
                                  </p:childTnLst>
                                </p:cTn>
                              </p:par>
                              <p:par>
                                <p:cTn id="167" presetID="16" presetClass="entr" presetSubtype="21" fill="hold" grpId="0" nodeType="withEffect">
                                  <p:stCondLst>
                                    <p:cond delay="0"/>
                                  </p:stCondLst>
                                  <p:childTnLst>
                                    <p:set>
                                      <p:cBhvr>
                                        <p:cTn id="168" dur="1" fill="hold">
                                          <p:stCondLst>
                                            <p:cond delay="0"/>
                                          </p:stCondLst>
                                        </p:cTn>
                                        <p:tgtEl>
                                          <p:spTgt spid="113"/>
                                        </p:tgtEl>
                                        <p:attrNameLst>
                                          <p:attrName>style.visibility</p:attrName>
                                        </p:attrNameLst>
                                      </p:cBhvr>
                                      <p:to>
                                        <p:strVal val="visible"/>
                                      </p:to>
                                    </p:set>
                                    <p:animEffect transition="in" filter="barn(inVertical)">
                                      <p:cBhvr>
                                        <p:cTn id="169" dur="500"/>
                                        <p:tgtEl>
                                          <p:spTgt spid="113"/>
                                        </p:tgtEl>
                                      </p:cBhvr>
                                    </p:animEffect>
                                  </p:childTnLst>
                                </p:cTn>
                              </p:par>
                              <p:par>
                                <p:cTn id="170" presetID="16" presetClass="entr" presetSubtype="21" fill="hold" grpId="0" nodeType="withEffect">
                                  <p:stCondLst>
                                    <p:cond delay="0"/>
                                  </p:stCondLst>
                                  <p:childTnLst>
                                    <p:set>
                                      <p:cBhvr>
                                        <p:cTn id="171" dur="1" fill="hold">
                                          <p:stCondLst>
                                            <p:cond delay="0"/>
                                          </p:stCondLst>
                                        </p:cTn>
                                        <p:tgtEl>
                                          <p:spTgt spid="124"/>
                                        </p:tgtEl>
                                        <p:attrNameLst>
                                          <p:attrName>style.visibility</p:attrName>
                                        </p:attrNameLst>
                                      </p:cBhvr>
                                      <p:to>
                                        <p:strVal val="visible"/>
                                      </p:to>
                                    </p:set>
                                    <p:animEffect transition="in" filter="barn(inVertical)">
                                      <p:cBhvr>
                                        <p:cTn id="172" dur="500"/>
                                        <p:tgtEl>
                                          <p:spTgt spid="124"/>
                                        </p:tgtEl>
                                      </p:cBhvr>
                                    </p:animEffect>
                                  </p:childTnLst>
                                </p:cTn>
                              </p:par>
                            </p:childTnLst>
                          </p:cTn>
                        </p:par>
                      </p:childTnLst>
                    </p:cTn>
                  </p:par>
                  <p:par>
                    <p:cTn id="173" fill="hold">
                      <p:stCondLst>
                        <p:cond delay="indefinite"/>
                      </p:stCondLst>
                      <p:childTnLst>
                        <p:par>
                          <p:cTn id="174" fill="hold">
                            <p:stCondLst>
                              <p:cond delay="0"/>
                            </p:stCondLst>
                            <p:childTnLst>
                              <p:par>
                                <p:cTn id="175" presetID="16" presetClass="entr" presetSubtype="21" fill="hold" grpId="0" nodeType="clickEffect">
                                  <p:stCondLst>
                                    <p:cond delay="0"/>
                                  </p:stCondLst>
                                  <p:childTnLst>
                                    <p:set>
                                      <p:cBhvr>
                                        <p:cTn id="176" dur="1" fill="hold">
                                          <p:stCondLst>
                                            <p:cond delay="0"/>
                                          </p:stCondLst>
                                        </p:cTn>
                                        <p:tgtEl>
                                          <p:spTgt spid="12"/>
                                        </p:tgtEl>
                                        <p:attrNameLst>
                                          <p:attrName>style.visibility</p:attrName>
                                        </p:attrNameLst>
                                      </p:cBhvr>
                                      <p:to>
                                        <p:strVal val="visible"/>
                                      </p:to>
                                    </p:set>
                                    <p:animEffect transition="in" filter="barn(inVertical)">
                                      <p:cBhvr>
                                        <p:cTn id="177" dur="500"/>
                                        <p:tgtEl>
                                          <p:spTgt spid="12"/>
                                        </p:tgtEl>
                                      </p:cBhvr>
                                    </p:animEffect>
                                  </p:childTnLst>
                                </p:cTn>
                              </p:par>
                            </p:childTnLst>
                          </p:cTn>
                        </p:par>
                        <p:par>
                          <p:cTn id="178" fill="hold">
                            <p:stCondLst>
                              <p:cond delay="500"/>
                            </p:stCondLst>
                            <p:childTnLst>
                              <p:par>
                                <p:cTn id="179" presetID="10" presetClass="exit" presetSubtype="0" fill="hold" nodeType="afterEffect">
                                  <p:stCondLst>
                                    <p:cond delay="0"/>
                                  </p:stCondLst>
                                  <p:childTnLst>
                                    <p:animEffect transition="out" filter="fade">
                                      <p:cBhvr>
                                        <p:cTn id="180" dur="500"/>
                                        <p:tgtEl>
                                          <p:spTgt spid="111"/>
                                        </p:tgtEl>
                                      </p:cBhvr>
                                    </p:animEffect>
                                    <p:set>
                                      <p:cBhvr>
                                        <p:cTn id="181" dur="1" fill="hold">
                                          <p:stCondLst>
                                            <p:cond delay="499"/>
                                          </p:stCondLst>
                                        </p:cTn>
                                        <p:tgtEl>
                                          <p:spTgt spid="111"/>
                                        </p:tgtEl>
                                        <p:attrNameLst>
                                          <p:attrName>style.visibility</p:attrName>
                                        </p:attrNameLst>
                                      </p:cBhvr>
                                      <p:to>
                                        <p:strVal val="hidden"/>
                                      </p:to>
                                    </p:set>
                                  </p:childTnLst>
                                </p:cTn>
                              </p:par>
                            </p:childTnLst>
                          </p:cTn>
                        </p:par>
                        <p:par>
                          <p:cTn id="182" fill="hold">
                            <p:stCondLst>
                              <p:cond delay="1000"/>
                            </p:stCondLst>
                            <p:childTnLst>
                              <p:par>
                                <p:cTn id="183" presetID="10" presetClass="exit" presetSubtype="0" fill="hold" nodeType="afterEffect">
                                  <p:stCondLst>
                                    <p:cond delay="0"/>
                                  </p:stCondLst>
                                  <p:childTnLst>
                                    <p:animEffect transition="out" filter="fade">
                                      <p:cBhvr>
                                        <p:cTn id="184" dur="500"/>
                                        <p:tgtEl>
                                          <p:spTgt spid="112"/>
                                        </p:tgtEl>
                                      </p:cBhvr>
                                    </p:animEffect>
                                    <p:set>
                                      <p:cBhvr>
                                        <p:cTn id="185" dur="1" fill="hold">
                                          <p:stCondLst>
                                            <p:cond delay="499"/>
                                          </p:stCondLst>
                                        </p:cTn>
                                        <p:tgtEl>
                                          <p:spTgt spid="112"/>
                                        </p:tgtEl>
                                        <p:attrNameLst>
                                          <p:attrName>style.visibility</p:attrName>
                                        </p:attrNameLst>
                                      </p:cBhvr>
                                      <p:to>
                                        <p:strVal val="hidden"/>
                                      </p:to>
                                    </p:set>
                                  </p:childTnLst>
                                </p:cTn>
                              </p:par>
                            </p:childTnLst>
                          </p:cTn>
                        </p:par>
                        <p:par>
                          <p:cTn id="186" fill="hold">
                            <p:stCondLst>
                              <p:cond delay="1500"/>
                            </p:stCondLst>
                            <p:childTnLst>
                              <p:par>
                                <p:cTn id="187" presetID="10" presetClass="exit" presetSubtype="0" fill="hold" grpId="1" nodeType="afterEffect">
                                  <p:stCondLst>
                                    <p:cond delay="0"/>
                                  </p:stCondLst>
                                  <p:childTnLst>
                                    <p:animEffect transition="out" filter="fade">
                                      <p:cBhvr>
                                        <p:cTn id="188" dur="500"/>
                                        <p:tgtEl>
                                          <p:spTgt spid="114"/>
                                        </p:tgtEl>
                                      </p:cBhvr>
                                    </p:animEffect>
                                    <p:set>
                                      <p:cBhvr>
                                        <p:cTn id="189" dur="1" fill="hold">
                                          <p:stCondLst>
                                            <p:cond delay="499"/>
                                          </p:stCondLst>
                                        </p:cTn>
                                        <p:tgtEl>
                                          <p:spTgt spid="114"/>
                                        </p:tgtEl>
                                        <p:attrNameLst>
                                          <p:attrName>style.visibility</p:attrName>
                                        </p:attrNameLst>
                                      </p:cBhvr>
                                      <p:to>
                                        <p:strVal val="hidden"/>
                                      </p:to>
                                    </p:set>
                                  </p:childTnLst>
                                </p:cTn>
                              </p:par>
                            </p:childTnLst>
                          </p:cTn>
                        </p:par>
                        <p:par>
                          <p:cTn id="190" fill="hold">
                            <p:stCondLst>
                              <p:cond delay="2000"/>
                            </p:stCondLst>
                            <p:childTnLst>
                              <p:par>
                                <p:cTn id="191" presetID="10" presetClass="exit" presetSubtype="0" fill="hold" grpId="1" nodeType="afterEffect">
                                  <p:stCondLst>
                                    <p:cond delay="0"/>
                                  </p:stCondLst>
                                  <p:childTnLst>
                                    <p:animEffect transition="out" filter="fade">
                                      <p:cBhvr>
                                        <p:cTn id="192" dur="500"/>
                                        <p:tgtEl>
                                          <p:spTgt spid="113"/>
                                        </p:tgtEl>
                                      </p:cBhvr>
                                    </p:animEffect>
                                    <p:set>
                                      <p:cBhvr>
                                        <p:cTn id="193" dur="1" fill="hold">
                                          <p:stCondLst>
                                            <p:cond delay="499"/>
                                          </p:stCondLst>
                                        </p:cTn>
                                        <p:tgtEl>
                                          <p:spTgt spid="113"/>
                                        </p:tgtEl>
                                        <p:attrNameLst>
                                          <p:attrName>style.visibility</p:attrName>
                                        </p:attrNameLst>
                                      </p:cBhvr>
                                      <p:to>
                                        <p:strVal val="hidden"/>
                                      </p:to>
                                    </p:set>
                                  </p:childTnLst>
                                </p:cTn>
                              </p:par>
                            </p:childTnLst>
                          </p:cTn>
                        </p:par>
                      </p:childTnLst>
                    </p:cTn>
                  </p:par>
                  <p:par>
                    <p:cTn id="194" fill="hold">
                      <p:stCondLst>
                        <p:cond delay="indefinite"/>
                      </p:stCondLst>
                      <p:childTnLst>
                        <p:par>
                          <p:cTn id="195" fill="hold">
                            <p:stCondLst>
                              <p:cond delay="0"/>
                            </p:stCondLst>
                            <p:childTnLst>
                              <p:par>
                                <p:cTn id="196" presetID="16" presetClass="entr" presetSubtype="21" fill="hold" nodeType="clickEffect">
                                  <p:stCondLst>
                                    <p:cond delay="0"/>
                                  </p:stCondLst>
                                  <p:childTnLst>
                                    <p:set>
                                      <p:cBhvr>
                                        <p:cTn id="197" dur="1" fill="hold">
                                          <p:stCondLst>
                                            <p:cond delay="0"/>
                                          </p:stCondLst>
                                        </p:cTn>
                                        <p:tgtEl>
                                          <p:spTgt spid="5122"/>
                                        </p:tgtEl>
                                        <p:attrNameLst>
                                          <p:attrName>style.visibility</p:attrName>
                                        </p:attrNameLst>
                                      </p:cBhvr>
                                      <p:to>
                                        <p:strVal val="visible"/>
                                      </p:to>
                                    </p:set>
                                    <p:animEffect transition="in" filter="barn(inVertical)">
                                      <p:cBhvr>
                                        <p:cTn id="198" dur="500"/>
                                        <p:tgtEl>
                                          <p:spTgt spid="5122"/>
                                        </p:tgtEl>
                                      </p:cBhvr>
                                    </p:animEffect>
                                  </p:childTnLst>
                                </p:cTn>
                              </p:par>
                              <p:par>
                                <p:cTn id="199" presetID="16" presetClass="entr" presetSubtype="21" fill="hold" nodeType="withEffect">
                                  <p:stCondLst>
                                    <p:cond delay="0"/>
                                  </p:stCondLst>
                                  <p:childTnLst>
                                    <p:set>
                                      <p:cBhvr>
                                        <p:cTn id="200" dur="1" fill="hold">
                                          <p:stCondLst>
                                            <p:cond delay="0"/>
                                          </p:stCondLst>
                                        </p:cTn>
                                        <p:tgtEl>
                                          <p:spTgt spid="117"/>
                                        </p:tgtEl>
                                        <p:attrNameLst>
                                          <p:attrName>style.visibility</p:attrName>
                                        </p:attrNameLst>
                                      </p:cBhvr>
                                      <p:to>
                                        <p:strVal val="visible"/>
                                      </p:to>
                                    </p:set>
                                    <p:animEffect transition="in" filter="barn(inVertical)">
                                      <p:cBhvr>
                                        <p:cTn id="201" dur="500"/>
                                        <p:tgtEl>
                                          <p:spTgt spid="117"/>
                                        </p:tgtEl>
                                      </p:cBhvr>
                                    </p:animEffect>
                                  </p:childTnLst>
                                </p:cTn>
                              </p:par>
                              <p:par>
                                <p:cTn id="202" presetID="16" presetClass="entr" presetSubtype="21" fill="hold" nodeType="withEffect">
                                  <p:stCondLst>
                                    <p:cond delay="0"/>
                                  </p:stCondLst>
                                  <p:childTnLst>
                                    <p:set>
                                      <p:cBhvr>
                                        <p:cTn id="203" dur="1" fill="hold">
                                          <p:stCondLst>
                                            <p:cond delay="0"/>
                                          </p:stCondLst>
                                        </p:cTn>
                                        <p:tgtEl>
                                          <p:spTgt spid="118"/>
                                        </p:tgtEl>
                                        <p:attrNameLst>
                                          <p:attrName>style.visibility</p:attrName>
                                        </p:attrNameLst>
                                      </p:cBhvr>
                                      <p:to>
                                        <p:strVal val="visible"/>
                                      </p:to>
                                    </p:set>
                                    <p:animEffect transition="in" filter="barn(inVertical)">
                                      <p:cBhvr>
                                        <p:cTn id="204" dur="500"/>
                                        <p:tgtEl>
                                          <p:spTgt spid="118"/>
                                        </p:tgtEl>
                                      </p:cBhvr>
                                    </p:animEffect>
                                  </p:childTnLst>
                                </p:cTn>
                              </p:par>
                              <p:par>
                                <p:cTn id="205" presetID="16" presetClass="entr" presetSubtype="21" fill="hold" nodeType="withEffect">
                                  <p:stCondLst>
                                    <p:cond delay="0"/>
                                  </p:stCondLst>
                                  <p:childTnLst>
                                    <p:set>
                                      <p:cBhvr>
                                        <p:cTn id="206" dur="1" fill="hold">
                                          <p:stCondLst>
                                            <p:cond delay="0"/>
                                          </p:stCondLst>
                                        </p:cTn>
                                        <p:tgtEl>
                                          <p:spTgt spid="119"/>
                                        </p:tgtEl>
                                        <p:attrNameLst>
                                          <p:attrName>style.visibility</p:attrName>
                                        </p:attrNameLst>
                                      </p:cBhvr>
                                      <p:to>
                                        <p:strVal val="visible"/>
                                      </p:to>
                                    </p:set>
                                    <p:animEffect transition="in" filter="barn(inVertical)">
                                      <p:cBhvr>
                                        <p:cTn id="207" dur="500"/>
                                        <p:tgtEl>
                                          <p:spTgt spid="119"/>
                                        </p:tgtEl>
                                      </p:cBhvr>
                                    </p:animEffect>
                                  </p:childTnLst>
                                </p:cTn>
                              </p:par>
                              <p:par>
                                <p:cTn id="208" presetID="16" presetClass="entr" presetSubtype="21" fill="hold" nodeType="withEffect">
                                  <p:stCondLst>
                                    <p:cond delay="0"/>
                                  </p:stCondLst>
                                  <p:childTnLst>
                                    <p:set>
                                      <p:cBhvr>
                                        <p:cTn id="209" dur="1" fill="hold">
                                          <p:stCondLst>
                                            <p:cond delay="0"/>
                                          </p:stCondLst>
                                        </p:cTn>
                                        <p:tgtEl>
                                          <p:spTgt spid="120"/>
                                        </p:tgtEl>
                                        <p:attrNameLst>
                                          <p:attrName>style.visibility</p:attrName>
                                        </p:attrNameLst>
                                      </p:cBhvr>
                                      <p:to>
                                        <p:strVal val="visible"/>
                                      </p:to>
                                    </p:set>
                                    <p:animEffect transition="in" filter="barn(inVertical)">
                                      <p:cBhvr>
                                        <p:cTn id="210" dur="500"/>
                                        <p:tgtEl>
                                          <p:spTgt spid="120"/>
                                        </p:tgtEl>
                                      </p:cBhvr>
                                    </p:animEffect>
                                  </p:childTnLst>
                                </p:cTn>
                              </p:par>
                              <p:par>
                                <p:cTn id="211" presetID="16" presetClass="entr" presetSubtype="21" fill="hold" grpId="0" nodeType="withEffect">
                                  <p:stCondLst>
                                    <p:cond delay="0"/>
                                  </p:stCondLst>
                                  <p:childTnLst>
                                    <p:set>
                                      <p:cBhvr>
                                        <p:cTn id="212" dur="1" fill="hold">
                                          <p:stCondLst>
                                            <p:cond delay="0"/>
                                          </p:stCondLst>
                                        </p:cTn>
                                        <p:tgtEl>
                                          <p:spTgt spid="125"/>
                                        </p:tgtEl>
                                        <p:attrNameLst>
                                          <p:attrName>style.visibility</p:attrName>
                                        </p:attrNameLst>
                                      </p:cBhvr>
                                      <p:to>
                                        <p:strVal val="visible"/>
                                      </p:to>
                                    </p:set>
                                    <p:animEffect transition="in" filter="barn(inVertical)">
                                      <p:cBhvr>
                                        <p:cTn id="213" dur="500"/>
                                        <p:tgtEl>
                                          <p:spTgt spid="125"/>
                                        </p:tgtEl>
                                      </p:cBhvr>
                                    </p:animEffect>
                                  </p:childTnLst>
                                </p:cTn>
                              </p:par>
                            </p:childTnLst>
                          </p:cTn>
                        </p:par>
                      </p:childTnLst>
                    </p:cTn>
                  </p:par>
                  <p:par>
                    <p:cTn id="214" fill="hold">
                      <p:stCondLst>
                        <p:cond delay="indefinite"/>
                      </p:stCondLst>
                      <p:childTnLst>
                        <p:par>
                          <p:cTn id="215" fill="hold">
                            <p:stCondLst>
                              <p:cond delay="0"/>
                            </p:stCondLst>
                            <p:childTnLst>
                              <p:par>
                                <p:cTn id="216" presetID="16" presetClass="entr" presetSubtype="21" fill="hold" nodeType="clickEffect">
                                  <p:stCondLst>
                                    <p:cond delay="0"/>
                                  </p:stCondLst>
                                  <p:childTnLst>
                                    <p:set>
                                      <p:cBhvr>
                                        <p:cTn id="217" dur="1" fill="hold">
                                          <p:stCondLst>
                                            <p:cond delay="0"/>
                                          </p:stCondLst>
                                        </p:cTn>
                                        <p:tgtEl>
                                          <p:spTgt spid="19"/>
                                        </p:tgtEl>
                                        <p:attrNameLst>
                                          <p:attrName>style.visibility</p:attrName>
                                        </p:attrNameLst>
                                      </p:cBhvr>
                                      <p:to>
                                        <p:strVal val="visible"/>
                                      </p:to>
                                    </p:set>
                                    <p:animEffect transition="in" filter="barn(inVertical)">
                                      <p:cBhvr>
                                        <p:cTn id="218" dur="500"/>
                                        <p:tgtEl>
                                          <p:spTgt spid="19"/>
                                        </p:tgtEl>
                                      </p:cBhvr>
                                    </p:animEffect>
                                  </p:childTnLst>
                                </p:cTn>
                              </p:par>
                              <p:par>
                                <p:cTn id="219" presetID="16" presetClass="entr" presetSubtype="21" fill="hold" grpId="0" nodeType="withEffect">
                                  <p:stCondLst>
                                    <p:cond delay="0"/>
                                  </p:stCondLst>
                                  <p:childTnLst>
                                    <p:set>
                                      <p:cBhvr>
                                        <p:cTn id="220" dur="1" fill="hold">
                                          <p:stCondLst>
                                            <p:cond delay="0"/>
                                          </p:stCondLst>
                                        </p:cTn>
                                        <p:tgtEl>
                                          <p:spTgt spid="126"/>
                                        </p:tgtEl>
                                        <p:attrNameLst>
                                          <p:attrName>style.visibility</p:attrName>
                                        </p:attrNameLst>
                                      </p:cBhvr>
                                      <p:to>
                                        <p:strVal val="visible"/>
                                      </p:to>
                                    </p:set>
                                    <p:animEffect transition="in" filter="barn(inVertical)">
                                      <p:cBhvr>
                                        <p:cTn id="221" dur="500"/>
                                        <p:tgtEl>
                                          <p:spTgt spid="126"/>
                                        </p:tgtEl>
                                      </p:cBhvr>
                                    </p:animEffect>
                                  </p:childTnLst>
                                </p:cTn>
                              </p:par>
                              <p:par>
                                <p:cTn id="222" presetID="16" presetClass="entr" presetSubtype="21" fill="hold" grpId="0" nodeType="withEffect">
                                  <p:stCondLst>
                                    <p:cond delay="0"/>
                                  </p:stCondLst>
                                  <p:childTnLst>
                                    <p:set>
                                      <p:cBhvr>
                                        <p:cTn id="223" dur="1" fill="hold">
                                          <p:stCondLst>
                                            <p:cond delay="0"/>
                                          </p:stCondLst>
                                        </p:cTn>
                                        <p:tgtEl>
                                          <p:spTgt spid="45"/>
                                        </p:tgtEl>
                                        <p:attrNameLst>
                                          <p:attrName>style.visibility</p:attrName>
                                        </p:attrNameLst>
                                      </p:cBhvr>
                                      <p:to>
                                        <p:strVal val="visible"/>
                                      </p:to>
                                    </p:set>
                                    <p:animEffect transition="in" filter="barn(inVertical)">
                                      <p:cBhvr>
                                        <p:cTn id="224" dur="500"/>
                                        <p:tgtEl>
                                          <p:spTgt spid="45"/>
                                        </p:tgtEl>
                                      </p:cBhvr>
                                    </p:animEffect>
                                  </p:childTnLst>
                                </p:cTn>
                              </p:par>
                            </p:childTnLst>
                          </p:cTn>
                        </p:par>
                      </p:childTnLst>
                    </p:cTn>
                  </p:par>
                  <p:par>
                    <p:cTn id="225" fill="hold">
                      <p:stCondLst>
                        <p:cond delay="indefinite"/>
                      </p:stCondLst>
                      <p:childTnLst>
                        <p:par>
                          <p:cTn id="226" fill="hold">
                            <p:stCondLst>
                              <p:cond delay="0"/>
                            </p:stCondLst>
                            <p:childTnLst>
                              <p:par>
                                <p:cTn id="227" presetID="16" presetClass="entr" presetSubtype="21" fill="hold" grpId="0" nodeType="clickEffect">
                                  <p:stCondLst>
                                    <p:cond delay="0"/>
                                  </p:stCondLst>
                                  <p:childTnLst>
                                    <p:set>
                                      <p:cBhvr>
                                        <p:cTn id="228" dur="1" fill="hold">
                                          <p:stCondLst>
                                            <p:cond delay="0"/>
                                          </p:stCondLst>
                                        </p:cTn>
                                        <p:tgtEl>
                                          <p:spTgt spid="129"/>
                                        </p:tgtEl>
                                        <p:attrNameLst>
                                          <p:attrName>style.visibility</p:attrName>
                                        </p:attrNameLst>
                                      </p:cBhvr>
                                      <p:to>
                                        <p:strVal val="visible"/>
                                      </p:to>
                                    </p:set>
                                    <p:animEffect transition="in" filter="barn(inVertical)">
                                      <p:cBhvr>
                                        <p:cTn id="229" dur="500"/>
                                        <p:tgtEl>
                                          <p:spTgt spid="129"/>
                                        </p:tgtEl>
                                      </p:cBhvr>
                                    </p:animEffect>
                                  </p:childTnLst>
                                </p:cTn>
                              </p:par>
                              <p:par>
                                <p:cTn id="230" presetID="16" presetClass="entr" presetSubtype="21" fill="hold" grpId="0" nodeType="withEffect">
                                  <p:stCondLst>
                                    <p:cond delay="0"/>
                                  </p:stCondLst>
                                  <p:childTnLst>
                                    <p:set>
                                      <p:cBhvr>
                                        <p:cTn id="231" dur="1" fill="hold">
                                          <p:stCondLst>
                                            <p:cond delay="0"/>
                                          </p:stCondLst>
                                        </p:cTn>
                                        <p:tgtEl>
                                          <p:spTgt spid="128"/>
                                        </p:tgtEl>
                                        <p:attrNameLst>
                                          <p:attrName>style.visibility</p:attrName>
                                        </p:attrNameLst>
                                      </p:cBhvr>
                                      <p:to>
                                        <p:strVal val="visible"/>
                                      </p:to>
                                    </p:set>
                                    <p:animEffect transition="in" filter="barn(inVertical)">
                                      <p:cBhvr>
                                        <p:cTn id="232" dur="500"/>
                                        <p:tgtEl>
                                          <p:spTgt spid="128"/>
                                        </p:tgtEl>
                                      </p:cBhvr>
                                    </p:animEffect>
                                  </p:childTnLst>
                                </p:cTn>
                              </p:par>
                              <p:par>
                                <p:cTn id="233" presetID="16" presetClass="entr" presetSubtype="21" fill="hold" grpId="0" nodeType="withEffect">
                                  <p:stCondLst>
                                    <p:cond delay="0"/>
                                  </p:stCondLst>
                                  <p:childTnLst>
                                    <p:set>
                                      <p:cBhvr>
                                        <p:cTn id="234" dur="1" fill="hold">
                                          <p:stCondLst>
                                            <p:cond delay="0"/>
                                          </p:stCondLst>
                                        </p:cTn>
                                        <p:tgtEl>
                                          <p:spTgt spid="127"/>
                                        </p:tgtEl>
                                        <p:attrNameLst>
                                          <p:attrName>style.visibility</p:attrName>
                                        </p:attrNameLst>
                                      </p:cBhvr>
                                      <p:to>
                                        <p:strVal val="visible"/>
                                      </p:to>
                                    </p:set>
                                    <p:animEffect transition="in" filter="barn(inVertical)">
                                      <p:cBhvr>
                                        <p:cTn id="235" dur="500"/>
                                        <p:tgtEl>
                                          <p:spTgt spid="127"/>
                                        </p:tgtEl>
                                      </p:cBhvr>
                                    </p:animEffect>
                                  </p:childTnLst>
                                </p:cTn>
                              </p:par>
                              <p:par>
                                <p:cTn id="236" presetID="16" presetClass="entr" presetSubtype="21" fill="hold" grpId="0" nodeType="withEffect">
                                  <p:stCondLst>
                                    <p:cond delay="0"/>
                                  </p:stCondLst>
                                  <p:childTnLst>
                                    <p:set>
                                      <p:cBhvr>
                                        <p:cTn id="237" dur="1" fill="hold">
                                          <p:stCondLst>
                                            <p:cond delay="0"/>
                                          </p:stCondLst>
                                        </p:cTn>
                                        <p:tgtEl>
                                          <p:spTgt spid="130"/>
                                        </p:tgtEl>
                                        <p:attrNameLst>
                                          <p:attrName>style.visibility</p:attrName>
                                        </p:attrNameLst>
                                      </p:cBhvr>
                                      <p:to>
                                        <p:strVal val="visible"/>
                                      </p:to>
                                    </p:set>
                                    <p:animEffect transition="in" filter="barn(inVertical)">
                                      <p:cBhvr>
                                        <p:cTn id="238" dur="500"/>
                                        <p:tgtEl>
                                          <p:spTgt spid="130"/>
                                        </p:tgtEl>
                                      </p:cBhvr>
                                    </p:animEffect>
                                  </p:childTnLst>
                                </p:cTn>
                              </p:par>
                              <p:par>
                                <p:cTn id="239" presetID="16" presetClass="entr" presetSubtype="21" fill="hold" nodeType="withEffect">
                                  <p:stCondLst>
                                    <p:cond delay="0"/>
                                  </p:stCondLst>
                                  <p:childTnLst>
                                    <p:set>
                                      <p:cBhvr>
                                        <p:cTn id="240" dur="1" fill="hold">
                                          <p:stCondLst>
                                            <p:cond delay="0"/>
                                          </p:stCondLst>
                                        </p:cTn>
                                        <p:tgtEl>
                                          <p:spTgt spid="5124"/>
                                        </p:tgtEl>
                                        <p:attrNameLst>
                                          <p:attrName>style.visibility</p:attrName>
                                        </p:attrNameLst>
                                      </p:cBhvr>
                                      <p:to>
                                        <p:strVal val="visible"/>
                                      </p:to>
                                    </p:set>
                                    <p:animEffect transition="in" filter="barn(inVertical)">
                                      <p:cBhvr>
                                        <p:cTn id="241" dur="500"/>
                                        <p:tgtEl>
                                          <p:spTgt spid="5124"/>
                                        </p:tgtEl>
                                      </p:cBhvr>
                                    </p:animEffect>
                                  </p:childTnLst>
                                </p:cTn>
                              </p:par>
                              <p:par>
                                <p:cTn id="242" presetID="16" presetClass="entr" presetSubtype="21" fill="hold" nodeType="withEffect">
                                  <p:stCondLst>
                                    <p:cond delay="0"/>
                                  </p:stCondLst>
                                  <p:childTnLst>
                                    <p:set>
                                      <p:cBhvr>
                                        <p:cTn id="243" dur="1" fill="hold">
                                          <p:stCondLst>
                                            <p:cond delay="0"/>
                                          </p:stCondLst>
                                        </p:cTn>
                                        <p:tgtEl>
                                          <p:spTgt spid="5126"/>
                                        </p:tgtEl>
                                        <p:attrNameLst>
                                          <p:attrName>style.visibility</p:attrName>
                                        </p:attrNameLst>
                                      </p:cBhvr>
                                      <p:to>
                                        <p:strVal val="visible"/>
                                      </p:to>
                                    </p:set>
                                    <p:animEffect transition="in" filter="barn(inVertical)">
                                      <p:cBhvr>
                                        <p:cTn id="244" dur="500"/>
                                        <p:tgtEl>
                                          <p:spTgt spid="5126"/>
                                        </p:tgtEl>
                                      </p:cBhvr>
                                    </p:animEffect>
                                  </p:childTnLst>
                                </p:cTn>
                              </p:par>
                              <p:par>
                                <p:cTn id="245" presetID="16" presetClass="entr" presetSubtype="21" fill="hold" grpId="0" nodeType="withEffect">
                                  <p:stCondLst>
                                    <p:cond delay="0"/>
                                  </p:stCondLst>
                                  <p:childTnLst>
                                    <p:set>
                                      <p:cBhvr>
                                        <p:cTn id="246" dur="1" fill="hold">
                                          <p:stCondLst>
                                            <p:cond delay="0"/>
                                          </p:stCondLst>
                                        </p:cTn>
                                        <p:tgtEl>
                                          <p:spTgt spid="50"/>
                                        </p:tgtEl>
                                        <p:attrNameLst>
                                          <p:attrName>style.visibility</p:attrName>
                                        </p:attrNameLst>
                                      </p:cBhvr>
                                      <p:to>
                                        <p:strVal val="visible"/>
                                      </p:to>
                                    </p:set>
                                    <p:animEffect transition="in" filter="barn(inVertical)">
                                      <p:cBhvr>
                                        <p:cTn id="247" dur="500"/>
                                        <p:tgtEl>
                                          <p:spTgt spid="50"/>
                                        </p:tgtEl>
                                      </p:cBhvr>
                                    </p:animEffect>
                                  </p:childTnLst>
                                </p:cTn>
                              </p:par>
                              <p:par>
                                <p:cTn id="248" presetID="16" presetClass="entr" presetSubtype="21" fill="hold" grpId="0" nodeType="withEffect">
                                  <p:stCondLst>
                                    <p:cond delay="0"/>
                                  </p:stCondLst>
                                  <p:childTnLst>
                                    <p:set>
                                      <p:cBhvr>
                                        <p:cTn id="249" dur="1" fill="hold">
                                          <p:stCondLst>
                                            <p:cond delay="0"/>
                                          </p:stCondLst>
                                        </p:cTn>
                                        <p:tgtEl>
                                          <p:spTgt spid="142"/>
                                        </p:tgtEl>
                                        <p:attrNameLst>
                                          <p:attrName>style.visibility</p:attrName>
                                        </p:attrNameLst>
                                      </p:cBhvr>
                                      <p:to>
                                        <p:strVal val="visible"/>
                                      </p:to>
                                    </p:set>
                                    <p:animEffect transition="in" filter="barn(inVertical)">
                                      <p:cBhvr>
                                        <p:cTn id="250" dur="500"/>
                                        <p:tgtEl>
                                          <p:spTgt spid="142"/>
                                        </p:tgtEl>
                                      </p:cBhvr>
                                    </p:animEffect>
                                  </p:childTnLst>
                                </p:cTn>
                              </p:par>
                            </p:childTnLst>
                          </p:cTn>
                        </p:par>
                      </p:childTnLst>
                    </p:cTn>
                  </p:par>
                  <p:par>
                    <p:cTn id="251" fill="hold">
                      <p:stCondLst>
                        <p:cond delay="indefinite"/>
                      </p:stCondLst>
                      <p:childTnLst>
                        <p:par>
                          <p:cTn id="252" fill="hold">
                            <p:stCondLst>
                              <p:cond delay="0"/>
                            </p:stCondLst>
                            <p:childTnLst>
                              <p:par>
                                <p:cTn id="253" presetID="16" presetClass="entr" presetSubtype="21" fill="hold" nodeType="clickEffect">
                                  <p:stCondLst>
                                    <p:cond delay="0"/>
                                  </p:stCondLst>
                                  <p:childTnLst>
                                    <p:set>
                                      <p:cBhvr>
                                        <p:cTn id="254" dur="1" fill="hold">
                                          <p:stCondLst>
                                            <p:cond delay="0"/>
                                          </p:stCondLst>
                                        </p:cTn>
                                        <p:tgtEl>
                                          <p:spTgt spid="5130"/>
                                        </p:tgtEl>
                                        <p:attrNameLst>
                                          <p:attrName>style.visibility</p:attrName>
                                        </p:attrNameLst>
                                      </p:cBhvr>
                                      <p:to>
                                        <p:strVal val="visible"/>
                                      </p:to>
                                    </p:set>
                                    <p:animEffect transition="in" filter="barn(inVertical)">
                                      <p:cBhvr>
                                        <p:cTn id="255" dur="500"/>
                                        <p:tgtEl>
                                          <p:spTgt spid="5130"/>
                                        </p:tgtEl>
                                      </p:cBhvr>
                                    </p:animEffect>
                                  </p:childTnLst>
                                </p:cTn>
                              </p:par>
                              <p:par>
                                <p:cTn id="256" presetID="16" presetClass="entr" presetSubtype="21" fill="hold" grpId="0" nodeType="withEffect">
                                  <p:stCondLst>
                                    <p:cond delay="0"/>
                                  </p:stCondLst>
                                  <p:childTnLst>
                                    <p:set>
                                      <p:cBhvr>
                                        <p:cTn id="257" dur="1" fill="hold">
                                          <p:stCondLst>
                                            <p:cond delay="0"/>
                                          </p:stCondLst>
                                        </p:cTn>
                                        <p:tgtEl>
                                          <p:spTgt spid="131"/>
                                        </p:tgtEl>
                                        <p:attrNameLst>
                                          <p:attrName>style.visibility</p:attrName>
                                        </p:attrNameLst>
                                      </p:cBhvr>
                                      <p:to>
                                        <p:strVal val="visible"/>
                                      </p:to>
                                    </p:set>
                                    <p:animEffect transition="in" filter="barn(inVertical)">
                                      <p:cBhvr>
                                        <p:cTn id="258" dur="500"/>
                                        <p:tgtEl>
                                          <p:spTgt spid="131"/>
                                        </p:tgtEl>
                                      </p:cBhvr>
                                    </p:animEffect>
                                  </p:childTnLst>
                                </p:cTn>
                              </p:par>
                              <p:par>
                                <p:cTn id="259" presetID="16" presetClass="entr" presetSubtype="21" fill="hold" nodeType="withEffect">
                                  <p:stCondLst>
                                    <p:cond delay="0"/>
                                  </p:stCondLst>
                                  <p:childTnLst>
                                    <p:set>
                                      <p:cBhvr>
                                        <p:cTn id="260" dur="1" fill="hold">
                                          <p:stCondLst>
                                            <p:cond delay="0"/>
                                          </p:stCondLst>
                                        </p:cTn>
                                        <p:tgtEl>
                                          <p:spTgt spid="135"/>
                                        </p:tgtEl>
                                        <p:attrNameLst>
                                          <p:attrName>style.visibility</p:attrName>
                                        </p:attrNameLst>
                                      </p:cBhvr>
                                      <p:to>
                                        <p:strVal val="visible"/>
                                      </p:to>
                                    </p:set>
                                    <p:animEffect transition="in" filter="barn(inVertical)">
                                      <p:cBhvr>
                                        <p:cTn id="261" dur="500"/>
                                        <p:tgtEl>
                                          <p:spTgt spid="135"/>
                                        </p:tgtEl>
                                      </p:cBhvr>
                                    </p:animEffect>
                                  </p:childTnLst>
                                </p:cTn>
                              </p:par>
                              <p:par>
                                <p:cTn id="262" presetID="16" presetClass="entr" presetSubtype="21" fill="hold" nodeType="withEffect">
                                  <p:stCondLst>
                                    <p:cond delay="0"/>
                                  </p:stCondLst>
                                  <p:childTnLst>
                                    <p:set>
                                      <p:cBhvr>
                                        <p:cTn id="263" dur="1" fill="hold">
                                          <p:stCondLst>
                                            <p:cond delay="0"/>
                                          </p:stCondLst>
                                        </p:cTn>
                                        <p:tgtEl>
                                          <p:spTgt spid="136"/>
                                        </p:tgtEl>
                                        <p:attrNameLst>
                                          <p:attrName>style.visibility</p:attrName>
                                        </p:attrNameLst>
                                      </p:cBhvr>
                                      <p:to>
                                        <p:strVal val="visible"/>
                                      </p:to>
                                    </p:set>
                                    <p:animEffect transition="in" filter="barn(inVertical)">
                                      <p:cBhvr>
                                        <p:cTn id="264" dur="500"/>
                                        <p:tgtEl>
                                          <p:spTgt spid="136"/>
                                        </p:tgtEl>
                                      </p:cBhvr>
                                    </p:animEffect>
                                  </p:childTnLst>
                                </p:cTn>
                              </p:par>
                              <p:par>
                                <p:cTn id="265" presetID="16" presetClass="entr" presetSubtype="21" fill="hold" nodeType="withEffect">
                                  <p:stCondLst>
                                    <p:cond delay="0"/>
                                  </p:stCondLst>
                                  <p:childTnLst>
                                    <p:set>
                                      <p:cBhvr>
                                        <p:cTn id="266" dur="1" fill="hold">
                                          <p:stCondLst>
                                            <p:cond delay="0"/>
                                          </p:stCondLst>
                                        </p:cTn>
                                        <p:tgtEl>
                                          <p:spTgt spid="137"/>
                                        </p:tgtEl>
                                        <p:attrNameLst>
                                          <p:attrName>style.visibility</p:attrName>
                                        </p:attrNameLst>
                                      </p:cBhvr>
                                      <p:to>
                                        <p:strVal val="visible"/>
                                      </p:to>
                                    </p:set>
                                    <p:animEffect transition="in" filter="barn(inVertical)">
                                      <p:cBhvr>
                                        <p:cTn id="267" dur="500"/>
                                        <p:tgtEl>
                                          <p:spTgt spid="137"/>
                                        </p:tgtEl>
                                      </p:cBhvr>
                                    </p:animEffect>
                                  </p:childTnLst>
                                </p:cTn>
                              </p:par>
                              <p:par>
                                <p:cTn id="268" presetID="16" presetClass="entr" presetSubtype="21" fill="hold" nodeType="withEffect">
                                  <p:stCondLst>
                                    <p:cond delay="0"/>
                                  </p:stCondLst>
                                  <p:childTnLst>
                                    <p:set>
                                      <p:cBhvr>
                                        <p:cTn id="269" dur="1" fill="hold">
                                          <p:stCondLst>
                                            <p:cond delay="0"/>
                                          </p:stCondLst>
                                        </p:cTn>
                                        <p:tgtEl>
                                          <p:spTgt spid="138"/>
                                        </p:tgtEl>
                                        <p:attrNameLst>
                                          <p:attrName>style.visibility</p:attrName>
                                        </p:attrNameLst>
                                      </p:cBhvr>
                                      <p:to>
                                        <p:strVal val="visible"/>
                                      </p:to>
                                    </p:set>
                                    <p:animEffect transition="in" filter="barn(inVertical)">
                                      <p:cBhvr>
                                        <p:cTn id="270" dur="500"/>
                                        <p:tgtEl>
                                          <p:spTgt spid="138"/>
                                        </p:tgtEl>
                                      </p:cBhvr>
                                    </p:animEffect>
                                  </p:childTnLst>
                                </p:cTn>
                              </p:par>
                              <p:par>
                                <p:cTn id="271" presetID="16" presetClass="entr" presetSubtype="21" fill="hold" nodeType="withEffect">
                                  <p:stCondLst>
                                    <p:cond delay="0"/>
                                  </p:stCondLst>
                                  <p:childTnLst>
                                    <p:set>
                                      <p:cBhvr>
                                        <p:cTn id="272" dur="1" fill="hold">
                                          <p:stCondLst>
                                            <p:cond delay="0"/>
                                          </p:stCondLst>
                                        </p:cTn>
                                        <p:tgtEl>
                                          <p:spTgt spid="139"/>
                                        </p:tgtEl>
                                        <p:attrNameLst>
                                          <p:attrName>style.visibility</p:attrName>
                                        </p:attrNameLst>
                                      </p:cBhvr>
                                      <p:to>
                                        <p:strVal val="visible"/>
                                      </p:to>
                                    </p:set>
                                    <p:animEffect transition="in" filter="barn(inVertical)">
                                      <p:cBhvr>
                                        <p:cTn id="273" dur="500"/>
                                        <p:tgtEl>
                                          <p:spTgt spid="139"/>
                                        </p:tgtEl>
                                      </p:cBhvr>
                                    </p:animEffect>
                                  </p:childTnLst>
                                </p:cTn>
                              </p:par>
                              <p:par>
                                <p:cTn id="274" presetID="16" presetClass="entr" presetSubtype="21" fill="hold" nodeType="withEffect">
                                  <p:stCondLst>
                                    <p:cond delay="0"/>
                                  </p:stCondLst>
                                  <p:childTnLst>
                                    <p:set>
                                      <p:cBhvr>
                                        <p:cTn id="275" dur="1" fill="hold">
                                          <p:stCondLst>
                                            <p:cond delay="0"/>
                                          </p:stCondLst>
                                        </p:cTn>
                                        <p:tgtEl>
                                          <p:spTgt spid="140"/>
                                        </p:tgtEl>
                                        <p:attrNameLst>
                                          <p:attrName>style.visibility</p:attrName>
                                        </p:attrNameLst>
                                      </p:cBhvr>
                                      <p:to>
                                        <p:strVal val="visible"/>
                                      </p:to>
                                    </p:set>
                                    <p:animEffect transition="in" filter="barn(inVertical)">
                                      <p:cBhvr>
                                        <p:cTn id="27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14" grpId="0" animBg="1"/>
      <p:bldP spid="15" grpId="0" animBg="1"/>
      <p:bldP spid="16" grpId="0" animBg="1"/>
      <p:bldP spid="9" grpId="0" animBg="1"/>
      <p:bldP spid="17" grpId="0" animBg="1"/>
      <p:bldP spid="18" grpId="0" animBg="1"/>
      <p:bldP spid="20" grpId="0" animBg="1"/>
      <p:bldP spid="21" grpId="0" animBg="1"/>
      <p:bldP spid="22" grpId="0" animBg="1"/>
      <p:bldP spid="23" grpId="0" animBg="1"/>
      <p:bldP spid="24" grpId="0" animBg="1"/>
      <p:bldP spid="26" grpId="0" animBg="1"/>
      <p:bldP spid="27" grpId="0" animBg="1"/>
      <p:bldP spid="28" grpId="0" animBg="1"/>
      <p:bldP spid="29" grpId="0" animBg="1"/>
      <p:bldP spid="31" grpId="0" animBg="1"/>
      <p:bldP spid="32" grpId="0" animBg="1"/>
      <p:bldP spid="33" grpId="0" animBg="1"/>
      <p:bldP spid="34" grpId="0"/>
      <p:bldP spid="35" grpId="0" animBg="1"/>
      <p:bldP spid="36" grpId="0" animBg="1"/>
      <p:bldP spid="2" grpId="0" animBg="1"/>
      <p:bldP spid="3" grpId="0"/>
      <p:bldP spid="37" grpId="0"/>
      <p:bldP spid="39" grpId="0" animBg="1"/>
      <p:bldP spid="40" grpId="0"/>
      <p:bldP spid="42" grpId="0"/>
      <p:bldP spid="43" grpId="0" animBg="1"/>
      <p:bldP spid="44" grpId="0"/>
      <p:bldP spid="46" grpId="0"/>
      <p:bldP spid="79" grpId="0" animBg="1"/>
      <p:bldP spid="80" grpId="0"/>
      <p:bldP spid="81" grpId="0"/>
      <p:bldP spid="82" grpId="0"/>
      <p:bldP spid="83" grpId="0"/>
      <p:bldP spid="84" grpId="0"/>
      <p:bldP spid="85" grpId="0"/>
      <p:bldP spid="86" grpId="0"/>
      <p:bldP spid="87" grpId="0"/>
      <p:bldP spid="12" grpId="0" animBg="1"/>
      <p:bldP spid="113" grpId="0"/>
      <p:bldP spid="113" grpId="1"/>
      <p:bldP spid="114" grpId="0"/>
      <p:bldP spid="114" grpId="1"/>
      <p:bldP spid="124" grpId="0"/>
      <p:bldP spid="125" grpId="0"/>
      <p:bldP spid="126" grpId="0" animBg="1"/>
      <p:bldP spid="45" grpId="0" animBg="1"/>
      <p:bldP spid="127" grpId="0" animBg="1"/>
      <p:bldP spid="128" grpId="0" animBg="1"/>
      <p:bldP spid="129" grpId="0" animBg="1"/>
      <p:bldP spid="130" grpId="0"/>
      <p:bldP spid="131" grpId="0"/>
      <p:bldP spid="50" grpId="0"/>
      <p:bldP spid="14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a:extLst>
              <a:ext uri="{FF2B5EF4-FFF2-40B4-BE49-F238E27FC236}">
                <a16:creationId xmlns:a16="http://schemas.microsoft.com/office/drawing/2014/main" xmlns="" id="{1489E4B4-D449-4C45-A13C-7E51F860D797}"/>
              </a:ext>
            </a:extLst>
          </p:cNvPr>
          <p:cNvSpPr/>
          <p:nvPr/>
        </p:nvSpPr>
        <p:spPr>
          <a:xfrm>
            <a:off x="222508" y="229401"/>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xmlns="" id="{06C4C000-66C4-48F0-98C0-DFDF46516BCF}"/>
              </a:ext>
            </a:extLst>
          </p:cNvPr>
          <p:cNvSpPr/>
          <p:nvPr/>
        </p:nvSpPr>
        <p:spPr>
          <a:xfrm>
            <a:off x="224498" y="241985"/>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orme libre : forme 54">
            <a:extLst>
              <a:ext uri="{FF2B5EF4-FFF2-40B4-BE49-F238E27FC236}">
                <a16:creationId xmlns:a16="http://schemas.microsoft.com/office/drawing/2014/main" xmlns="" id="{96550FFD-70EA-4F3E-9720-81A9B94B7DE7}"/>
              </a:ext>
            </a:extLst>
          </p:cNvPr>
          <p:cNvSpPr/>
          <p:nvPr/>
        </p:nvSpPr>
        <p:spPr>
          <a:xfrm>
            <a:off x="331075" y="236479"/>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Forme libre : forme 55">
            <a:extLst>
              <a:ext uri="{FF2B5EF4-FFF2-40B4-BE49-F238E27FC236}">
                <a16:creationId xmlns:a16="http://schemas.microsoft.com/office/drawing/2014/main" xmlns="" id="{85AB9114-8E92-420D-BC4B-06AAF6DCB354}"/>
              </a:ext>
            </a:extLst>
          </p:cNvPr>
          <p:cNvSpPr/>
          <p:nvPr/>
        </p:nvSpPr>
        <p:spPr>
          <a:xfrm>
            <a:off x="1393658" y="231682"/>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orme libre : forme 56">
            <a:extLst>
              <a:ext uri="{FF2B5EF4-FFF2-40B4-BE49-F238E27FC236}">
                <a16:creationId xmlns:a16="http://schemas.microsoft.com/office/drawing/2014/main" xmlns="" id="{0B12B0DD-D4AA-497A-9D6F-B18DFE661475}"/>
              </a:ext>
            </a:extLst>
          </p:cNvPr>
          <p:cNvSpPr/>
          <p:nvPr/>
        </p:nvSpPr>
        <p:spPr>
          <a:xfrm>
            <a:off x="3695700" y="1474946"/>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Forme libre : forme 57">
            <a:extLst>
              <a:ext uri="{FF2B5EF4-FFF2-40B4-BE49-F238E27FC236}">
                <a16:creationId xmlns:a16="http://schemas.microsoft.com/office/drawing/2014/main" xmlns="" id="{961A22E2-AFF6-4689-99BE-32CC408EDBCA}"/>
              </a:ext>
            </a:extLst>
          </p:cNvPr>
          <p:cNvSpPr/>
          <p:nvPr/>
        </p:nvSpPr>
        <p:spPr>
          <a:xfrm>
            <a:off x="3775911" y="1450882"/>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Forme libre : forme 58">
            <a:extLst>
              <a:ext uri="{FF2B5EF4-FFF2-40B4-BE49-F238E27FC236}">
                <a16:creationId xmlns:a16="http://schemas.microsoft.com/office/drawing/2014/main" xmlns="" id="{FAE1AFDB-2215-4E25-9028-88B4C7BD1E76}"/>
              </a:ext>
            </a:extLst>
          </p:cNvPr>
          <p:cNvSpPr/>
          <p:nvPr/>
        </p:nvSpPr>
        <p:spPr>
          <a:xfrm>
            <a:off x="3860132" y="1643388"/>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Forme libre : forme 59">
            <a:extLst>
              <a:ext uri="{FF2B5EF4-FFF2-40B4-BE49-F238E27FC236}">
                <a16:creationId xmlns:a16="http://schemas.microsoft.com/office/drawing/2014/main" xmlns="" id="{861A02E9-10AC-495F-89F0-24686CA2F9CE}"/>
              </a:ext>
            </a:extLst>
          </p:cNvPr>
          <p:cNvSpPr/>
          <p:nvPr/>
        </p:nvSpPr>
        <p:spPr>
          <a:xfrm>
            <a:off x="3936332" y="2036419"/>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Forme libre : forme 60">
            <a:extLst>
              <a:ext uri="{FF2B5EF4-FFF2-40B4-BE49-F238E27FC236}">
                <a16:creationId xmlns:a16="http://schemas.microsoft.com/office/drawing/2014/main" xmlns="" id="{1919439E-7B20-4F6A-AFB0-4BAE1FC60B87}"/>
              </a:ext>
            </a:extLst>
          </p:cNvPr>
          <p:cNvSpPr/>
          <p:nvPr/>
        </p:nvSpPr>
        <p:spPr>
          <a:xfrm>
            <a:off x="3904248" y="1751672"/>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Forme libre : forme 61">
            <a:extLst>
              <a:ext uri="{FF2B5EF4-FFF2-40B4-BE49-F238E27FC236}">
                <a16:creationId xmlns:a16="http://schemas.microsoft.com/office/drawing/2014/main" xmlns="" id="{A718163B-C328-4F1C-868F-D27F4A47D4AE}"/>
              </a:ext>
            </a:extLst>
          </p:cNvPr>
          <p:cNvSpPr/>
          <p:nvPr/>
        </p:nvSpPr>
        <p:spPr>
          <a:xfrm>
            <a:off x="4517795" y="2609797"/>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orme libre : forme 62">
            <a:extLst>
              <a:ext uri="{FF2B5EF4-FFF2-40B4-BE49-F238E27FC236}">
                <a16:creationId xmlns:a16="http://schemas.microsoft.com/office/drawing/2014/main" xmlns="" id="{283659B0-3A2E-446E-84A6-8B760950CBBF}"/>
              </a:ext>
            </a:extLst>
          </p:cNvPr>
          <p:cNvSpPr/>
          <p:nvPr/>
        </p:nvSpPr>
        <p:spPr>
          <a:xfrm>
            <a:off x="1934945" y="2797400"/>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orme libre : forme 63">
            <a:extLst>
              <a:ext uri="{FF2B5EF4-FFF2-40B4-BE49-F238E27FC236}">
                <a16:creationId xmlns:a16="http://schemas.microsoft.com/office/drawing/2014/main" xmlns="" id="{65728165-4510-4338-AAD8-1DD8F2F82B83}"/>
              </a:ext>
            </a:extLst>
          </p:cNvPr>
          <p:cNvSpPr/>
          <p:nvPr/>
        </p:nvSpPr>
        <p:spPr>
          <a:xfrm>
            <a:off x="4630153" y="2529714"/>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orme libre : forme 64">
            <a:extLst>
              <a:ext uri="{FF2B5EF4-FFF2-40B4-BE49-F238E27FC236}">
                <a16:creationId xmlns:a16="http://schemas.microsoft.com/office/drawing/2014/main" xmlns="" id="{C38DC88A-B450-4ED8-BE38-3B3047BF2F80}"/>
              </a:ext>
            </a:extLst>
          </p:cNvPr>
          <p:cNvSpPr/>
          <p:nvPr/>
        </p:nvSpPr>
        <p:spPr>
          <a:xfrm>
            <a:off x="4553953" y="2429451"/>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orme libre : forme 65">
            <a:extLst>
              <a:ext uri="{FF2B5EF4-FFF2-40B4-BE49-F238E27FC236}">
                <a16:creationId xmlns:a16="http://schemas.microsoft.com/office/drawing/2014/main" xmlns="" id="{7C19C121-401A-41DA-90E3-1A677E117202}"/>
              </a:ext>
            </a:extLst>
          </p:cNvPr>
          <p:cNvSpPr/>
          <p:nvPr/>
        </p:nvSpPr>
        <p:spPr>
          <a:xfrm>
            <a:off x="5059279" y="2770346"/>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orme libre : forme 69">
            <a:extLst>
              <a:ext uri="{FF2B5EF4-FFF2-40B4-BE49-F238E27FC236}">
                <a16:creationId xmlns:a16="http://schemas.microsoft.com/office/drawing/2014/main" xmlns="" id="{713FF17E-5EF0-4D62-A93D-755BD06F90AA}"/>
              </a:ext>
            </a:extLst>
          </p:cNvPr>
          <p:cNvSpPr/>
          <p:nvPr/>
        </p:nvSpPr>
        <p:spPr>
          <a:xfrm>
            <a:off x="1245269" y="2685074"/>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orme libre : forme 70">
            <a:extLst>
              <a:ext uri="{FF2B5EF4-FFF2-40B4-BE49-F238E27FC236}">
                <a16:creationId xmlns:a16="http://schemas.microsoft.com/office/drawing/2014/main" xmlns="" id="{9EEE47E8-E6C1-4EAE-ACED-94266F3D221F}"/>
              </a:ext>
            </a:extLst>
          </p:cNvPr>
          <p:cNvSpPr/>
          <p:nvPr/>
        </p:nvSpPr>
        <p:spPr>
          <a:xfrm>
            <a:off x="1036721" y="3700788"/>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Forme libre : forme 71">
            <a:extLst>
              <a:ext uri="{FF2B5EF4-FFF2-40B4-BE49-F238E27FC236}">
                <a16:creationId xmlns:a16="http://schemas.microsoft.com/office/drawing/2014/main" xmlns="" id="{389B6213-951C-4C89-9D77-2FDB17207BDE}"/>
              </a:ext>
            </a:extLst>
          </p:cNvPr>
          <p:cNvSpPr/>
          <p:nvPr/>
        </p:nvSpPr>
        <p:spPr>
          <a:xfrm>
            <a:off x="1044431" y="4867851"/>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Forme libre : forme 72">
            <a:extLst>
              <a:ext uri="{FF2B5EF4-FFF2-40B4-BE49-F238E27FC236}">
                <a16:creationId xmlns:a16="http://schemas.microsoft.com/office/drawing/2014/main" xmlns="" id="{BFF789F1-A028-4159-B571-FF2B47B112FC}"/>
              </a:ext>
            </a:extLst>
          </p:cNvPr>
          <p:cNvSpPr/>
          <p:nvPr/>
        </p:nvSpPr>
        <p:spPr>
          <a:xfrm>
            <a:off x="1088858" y="3748914"/>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Forme libre : forme 73">
            <a:extLst>
              <a:ext uri="{FF2B5EF4-FFF2-40B4-BE49-F238E27FC236}">
                <a16:creationId xmlns:a16="http://schemas.microsoft.com/office/drawing/2014/main" xmlns="" id="{13593A7A-1B96-44B8-BA19-807380B8D201}"/>
              </a:ext>
            </a:extLst>
          </p:cNvPr>
          <p:cNvSpPr/>
          <p:nvPr/>
        </p:nvSpPr>
        <p:spPr>
          <a:xfrm>
            <a:off x="2203784" y="1511040"/>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solidFill>
            <a:srgbClr val="9966FF"/>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Forme libre : forme 74">
            <a:extLst>
              <a:ext uri="{FF2B5EF4-FFF2-40B4-BE49-F238E27FC236}">
                <a16:creationId xmlns:a16="http://schemas.microsoft.com/office/drawing/2014/main" xmlns="" id="{677F910F-C4B5-41E6-AB32-ACFAE8270750}"/>
              </a:ext>
            </a:extLst>
          </p:cNvPr>
          <p:cNvSpPr/>
          <p:nvPr/>
        </p:nvSpPr>
        <p:spPr>
          <a:xfrm>
            <a:off x="2961774" y="5381199"/>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6" name="Forme libre : forme 75">
            <a:extLst>
              <a:ext uri="{FF2B5EF4-FFF2-40B4-BE49-F238E27FC236}">
                <a16:creationId xmlns:a16="http://schemas.microsoft.com/office/drawing/2014/main" xmlns="" id="{7B0DDD69-50A3-4388-9417-EB280B9B4FCC}"/>
              </a:ext>
            </a:extLst>
          </p:cNvPr>
          <p:cNvSpPr/>
          <p:nvPr/>
        </p:nvSpPr>
        <p:spPr>
          <a:xfrm>
            <a:off x="3290637" y="2782377"/>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7" name="Connecteur droit 76">
            <a:extLst>
              <a:ext uri="{FF2B5EF4-FFF2-40B4-BE49-F238E27FC236}">
                <a16:creationId xmlns:a16="http://schemas.microsoft.com/office/drawing/2014/main" xmlns="" id="{E9471692-2CB5-4487-B89F-F09E1FCCF468}"/>
              </a:ext>
            </a:extLst>
          </p:cNvPr>
          <p:cNvCxnSpPr>
            <a:cxnSpLocks/>
          </p:cNvCxnSpPr>
          <p:nvPr/>
        </p:nvCxnSpPr>
        <p:spPr>
          <a:xfrm>
            <a:off x="5059279" y="6516577"/>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xmlns="" id="{5CC27F92-CDA9-4B9E-8252-C6D558ED0EBF}"/>
              </a:ext>
            </a:extLst>
          </p:cNvPr>
          <p:cNvSpPr txBox="1"/>
          <p:nvPr/>
        </p:nvSpPr>
        <p:spPr>
          <a:xfrm>
            <a:off x="4979069" y="6261967"/>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6" name="ZoneTexte 5">
            <a:extLst>
              <a:ext uri="{FF2B5EF4-FFF2-40B4-BE49-F238E27FC236}">
                <a16:creationId xmlns:a16="http://schemas.microsoft.com/office/drawing/2014/main" xmlns="" id="{06C32C9A-C598-426B-B742-C5842420B26D}"/>
              </a:ext>
            </a:extLst>
          </p:cNvPr>
          <p:cNvSpPr txBox="1"/>
          <p:nvPr/>
        </p:nvSpPr>
        <p:spPr>
          <a:xfrm>
            <a:off x="6198638" y="79969"/>
            <a:ext cx="58471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situation italienne en 1860</a:t>
            </a:r>
          </a:p>
        </p:txBody>
      </p:sp>
      <p:sp>
        <p:nvSpPr>
          <p:cNvPr id="10" name="Forme libre : forme 9">
            <a:extLst>
              <a:ext uri="{FF2B5EF4-FFF2-40B4-BE49-F238E27FC236}">
                <a16:creationId xmlns:a16="http://schemas.microsoft.com/office/drawing/2014/main" xmlns="" id="{F06F5A90-C2C5-414E-8E1E-D58C382E86F7}"/>
              </a:ext>
            </a:extLst>
          </p:cNvPr>
          <p:cNvSpPr/>
          <p:nvPr/>
        </p:nvSpPr>
        <p:spPr>
          <a:xfrm>
            <a:off x="333080" y="229386"/>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rgbClr val="FFFFCC"/>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9B398C85-1C8F-4D21-A217-3DC4B166FB3F}"/>
              </a:ext>
            </a:extLst>
          </p:cNvPr>
          <p:cNvSpPr/>
          <p:nvPr/>
        </p:nvSpPr>
        <p:spPr>
          <a:xfrm>
            <a:off x="1395663" y="224589"/>
            <a:ext cx="4539916"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39916" h="2999874">
                <a:moveTo>
                  <a:pt x="340895" y="4011"/>
                </a:moveTo>
                <a:lnTo>
                  <a:pt x="352926" y="72190"/>
                </a:lnTo>
                <a:lnTo>
                  <a:pt x="332874" y="128337"/>
                </a:lnTo>
                <a:lnTo>
                  <a:pt x="421105" y="108285"/>
                </a:lnTo>
                <a:lnTo>
                  <a:pt x="461211" y="132348"/>
                </a:lnTo>
                <a:lnTo>
                  <a:pt x="497305" y="160422"/>
                </a:lnTo>
                <a:lnTo>
                  <a:pt x="485274" y="204537"/>
                </a:lnTo>
                <a:lnTo>
                  <a:pt x="549442" y="220579"/>
                </a:lnTo>
                <a:lnTo>
                  <a:pt x="621632" y="224590"/>
                </a:lnTo>
                <a:lnTo>
                  <a:pt x="677779" y="184485"/>
                </a:lnTo>
                <a:lnTo>
                  <a:pt x="749969" y="220579"/>
                </a:lnTo>
                <a:lnTo>
                  <a:pt x="689811" y="381000"/>
                </a:lnTo>
                <a:lnTo>
                  <a:pt x="733926" y="421106"/>
                </a:lnTo>
                <a:lnTo>
                  <a:pt x="713874" y="461211"/>
                </a:lnTo>
                <a:lnTo>
                  <a:pt x="633663" y="429127"/>
                </a:lnTo>
                <a:lnTo>
                  <a:pt x="609600" y="477253"/>
                </a:lnTo>
                <a:lnTo>
                  <a:pt x="633663" y="517358"/>
                </a:lnTo>
                <a:lnTo>
                  <a:pt x="609600" y="625643"/>
                </a:lnTo>
                <a:lnTo>
                  <a:pt x="533400" y="573506"/>
                </a:lnTo>
                <a:lnTo>
                  <a:pt x="513348" y="529390"/>
                </a:lnTo>
                <a:lnTo>
                  <a:pt x="457200" y="521369"/>
                </a:lnTo>
                <a:lnTo>
                  <a:pt x="381000" y="549443"/>
                </a:lnTo>
                <a:lnTo>
                  <a:pt x="260684" y="433137"/>
                </a:lnTo>
                <a:lnTo>
                  <a:pt x="236621" y="449179"/>
                </a:lnTo>
                <a:lnTo>
                  <a:pt x="244642" y="537411"/>
                </a:lnTo>
                <a:lnTo>
                  <a:pt x="180474" y="673769"/>
                </a:lnTo>
                <a:lnTo>
                  <a:pt x="164432" y="713874"/>
                </a:lnTo>
                <a:lnTo>
                  <a:pt x="152400" y="737937"/>
                </a:lnTo>
                <a:lnTo>
                  <a:pt x="160421" y="786064"/>
                </a:lnTo>
                <a:lnTo>
                  <a:pt x="104274" y="798095"/>
                </a:lnTo>
                <a:lnTo>
                  <a:pt x="84221" y="790074"/>
                </a:lnTo>
                <a:lnTo>
                  <a:pt x="48126" y="757990"/>
                </a:lnTo>
                <a:lnTo>
                  <a:pt x="16042" y="890337"/>
                </a:lnTo>
                <a:lnTo>
                  <a:pt x="0" y="966537"/>
                </a:lnTo>
                <a:lnTo>
                  <a:pt x="4011" y="1034716"/>
                </a:lnTo>
                <a:lnTo>
                  <a:pt x="16042" y="1106906"/>
                </a:lnTo>
                <a:lnTo>
                  <a:pt x="48126" y="1163053"/>
                </a:lnTo>
                <a:lnTo>
                  <a:pt x="212558" y="1122948"/>
                </a:lnTo>
                <a:lnTo>
                  <a:pt x="256674" y="1143000"/>
                </a:lnTo>
                <a:lnTo>
                  <a:pt x="376990" y="1094874"/>
                </a:lnTo>
                <a:lnTo>
                  <a:pt x="457200" y="1078832"/>
                </a:lnTo>
                <a:lnTo>
                  <a:pt x="517358" y="1138990"/>
                </a:lnTo>
                <a:lnTo>
                  <a:pt x="617621" y="1187116"/>
                </a:lnTo>
                <a:lnTo>
                  <a:pt x="705853" y="1239253"/>
                </a:lnTo>
                <a:lnTo>
                  <a:pt x="794084" y="1283369"/>
                </a:lnTo>
                <a:lnTo>
                  <a:pt x="834190" y="1151022"/>
                </a:lnTo>
                <a:lnTo>
                  <a:pt x="862263" y="1163053"/>
                </a:lnTo>
                <a:lnTo>
                  <a:pt x="998621" y="1171074"/>
                </a:lnTo>
                <a:lnTo>
                  <a:pt x="1134979" y="1219200"/>
                </a:lnTo>
                <a:lnTo>
                  <a:pt x="1199148" y="1271337"/>
                </a:lnTo>
                <a:lnTo>
                  <a:pt x="1295400" y="1311443"/>
                </a:lnTo>
                <a:lnTo>
                  <a:pt x="1407695" y="1331495"/>
                </a:lnTo>
                <a:lnTo>
                  <a:pt x="1459832" y="1335506"/>
                </a:lnTo>
                <a:lnTo>
                  <a:pt x="1528011" y="1375611"/>
                </a:lnTo>
                <a:lnTo>
                  <a:pt x="1540042" y="1331495"/>
                </a:lnTo>
                <a:lnTo>
                  <a:pt x="1475874" y="1279358"/>
                </a:lnTo>
                <a:lnTo>
                  <a:pt x="1475874" y="1179095"/>
                </a:lnTo>
                <a:lnTo>
                  <a:pt x="1475874" y="1070811"/>
                </a:lnTo>
                <a:lnTo>
                  <a:pt x="1640305" y="1026695"/>
                </a:lnTo>
                <a:lnTo>
                  <a:pt x="1728537" y="962527"/>
                </a:lnTo>
                <a:lnTo>
                  <a:pt x="1788695" y="970548"/>
                </a:lnTo>
                <a:lnTo>
                  <a:pt x="1808748" y="946485"/>
                </a:lnTo>
                <a:lnTo>
                  <a:pt x="1800726" y="886327"/>
                </a:lnTo>
                <a:lnTo>
                  <a:pt x="1921042" y="906379"/>
                </a:lnTo>
                <a:lnTo>
                  <a:pt x="1933074" y="946485"/>
                </a:lnTo>
                <a:lnTo>
                  <a:pt x="2005263" y="882316"/>
                </a:lnTo>
                <a:lnTo>
                  <a:pt x="2077453" y="938464"/>
                </a:lnTo>
                <a:lnTo>
                  <a:pt x="2041358" y="1002632"/>
                </a:lnTo>
                <a:lnTo>
                  <a:pt x="2001253" y="1050758"/>
                </a:lnTo>
                <a:lnTo>
                  <a:pt x="1997242" y="1143000"/>
                </a:lnTo>
                <a:lnTo>
                  <a:pt x="2029326" y="1215190"/>
                </a:lnTo>
                <a:lnTo>
                  <a:pt x="2061411" y="1311443"/>
                </a:lnTo>
                <a:lnTo>
                  <a:pt x="2121569" y="1375611"/>
                </a:lnTo>
                <a:lnTo>
                  <a:pt x="2129590" y="1435769"/>
                </a:lnTo>
                <a:lnTo>
                  <a:pt x="2173705" y="1431758"/>
                </a:lnTo>
                <a:lnTo>
                  <a:pt x="2241884" y="1319464"/>
                </a:lnTo>
                <a:lnTo>
                  <a:pt x="2286000" y="1187116"/>
                </a:lnTo>
                <a:lnTo>
                  <a:pt x="2322095" y="1130969"/>
                </a:lnTo>
                <a:lnTo>
                  <a:pt x="2402305" y="1179095"/>
                </a:lnTo>
                <a:lnTo>
                  <a:pt x="2486526" y="1251285"/>
                </a:lnTo>
                <a:lnTo>
                  <a:pt x="2546684" y="1295400"/>
                </a:lnTo>
                <a:lnTo>
                  <a:pt x="2550695" y="1375611"/>
                </a:lnTo>
                <a:lnTo>
                  <a:pt x="2550695" y="1419727"/>
                </a:lnTo>
                <a:lnTo>
                  <a:pt x="2570748" y="1507958"/>
                </a:lnTo>
                <a:lnTo>
                  <a:pt x="2687053" y="1628274"/>
                </a:lnTo>
                <a:lnTo>
                  <a:pt x="2803358" y="1716506"/>
                </a:lnTo>
                <a:lnTo>
                  <a:pt x="2723148" y="1716506"/>
                </a:lnTo>
                <a:lnTo>
                  <a:pt x="2695074" y="1736558"/>
                </a:lnTo>
                <a:lnTo>
                  <a:pt x="2675021" y="1764632"/>
                </a:lnTo>
                <a:lnTo>
                  <a:pt x="2711116" y="1828800"/>
                </a:lnTo>
                <a:lnTo>
                  <a:pt x="2815390" y="1925053"/>
                </a:lnTo>
                <a:lnTo>
                  <a:pt x="2847474" y="1921043"/>
                </a:lnTo>
                <a:lnTo>
                  <a:pt x="2935705" y="2021306"/>
                </a:lnTo>
                <a:lnTo>
                  <a:pt x="3011905" y="2029327"/>
                </a:lnTo>
                <a:lnTo>
                  <a:pt x="3035969" y="2109537"/>
                </a:lnTo>
                <a:lnTo>
                  <a:pt x="3080084" y="2149643"/>
                </a:lnTo>
                <a:lnTo>
                  <a:pt x="3216442" y="2149643"/>
                </a:lnTo>
                <a:lnTo>
                  <a:pt x="3260558" y="2129590"/>
                </a:lnTo>
                <a:lnTo>
                  <a:pt x="3376863" y="2181727"/>
                </a:lnTo>
                <a:lnTo>
                  <a:pt x="3465095" y="2193758"/>
                </a:lnTo>
                <a:lnTo>
                  <a:pt x="3553326" y="2290011"/>
                </a:lnTo>
                <a:lnTo>
                  <a:pt x="3613484" y="2330116"/>
                </a:lnTo>
                <a:lnTo>
                  <a:pt x="3753853" y="2414337"/>
                </a:lnTo>
                <a:lnTo>
                  <a:pt x="3793958" y="2466474"/>
                </a:lnTo>
                <a:lnTo>
                  <a:pt x="3733800" y="2450432"/>
                </a:lnTo>
                <a:lnTo>
                  <a:pt x="3657600" y="2418348"/>
                </a:lnTo>
                <a:lnTo>
                  <a:pt x="3589421" y="2390274"/>
                </a:lnTo>
                <a:lnTo>
                  <a:pt x="3533274" y="2394285"/>
                </a:lnTo>
                <a:lnTo>
                  <a:pt x="3517232" y="2418348"/>
                </a:lnTo>
                <a:lnTo>
                  <a:pt x="3445042" y="2434390"/>
                </a:lnTo>
                <a:lnTo>
                  <a:pt x="3376863" y="2426369"/>
                </a:lnTo>
                <a:lnTo>
                  <a:pt x="3364832" y="2462464"/>
                </a:lnTo>
                <a:lnTo>
                  <a:pt x="3420979" y="2486527"/>
                </a:lnTo>
                <a:lnTo>
                  <a:pt x="3593432" y="2462464"/>
                </a:lnTo>
                <a:lnTo>
                  <a:pt x="3593432" y="2438400"/>
                </a:lnTo>
                <a:lnTo>
                  <a:pt x="3685674" y="2466474"/>
                </a:lnTo>
                <a:lnTo>
                  <a:pt x="3822032" y="2518611"/>
                </a:lnTo>
                <a:lnTo>
                  <a:pt x="3878179" y="2522622"/>
                </a:lnTo>
                <a:lnTo>
                  <a:pt x="3954379" y="2570748"/>
                </a:lnTo>
                <a:lnTo>
                  <a:pt x="4118811" y="2687053"/>
                </a:lnTo>
                <a:lnTo>
                  <a:pt x="4174958" y="2731169"/>
                </a:lnTo>
                <a:lnTo>
                  <a:pt x="4223084" y="2731169"/>
                </a:lnTo>
                <a:lnTo>
                  <a:pt x="4279232" y="2763253"/>
                </a:lnTo>
                <a:lnTo>
                  <a:pt x="4307305" y="2791327"/>
                </a:lnTo>
                <a:lnTo>
                  <a:pt x="4347411" y="2783306"/>
                </a:lnTo>
                <a:lnTo>
                  <a:pt x="4363453" y="2803358"/>
                </a:lnTo>
                <a:lnTo>
                  <a:pt x="4407569" y="2863516"/>
                </a:lnTo>
                <a:lnTo>
                  <a:pt x="4475748" y="2967790"/>
                </a:lnTo>
                <a:lnTo>
                  <a:pt x="4511842" y="2999874"/>
                </a:lnTo>
                <a:lnTo>
                  <a:pt x="4539916" y="2991853"/>
                </a:lnTo>
                <a:lnTo>
                  <a:pt x="4515853" y="0"/>
                </a:lnTo>
                <a:lnTo>
                  <a:pt x="340895" y="401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47AC99A7-7F4F-43B3-A3BE-C5A011AA0519}"/>
              </a:ext>
            </a:extLst>
          </p:cNvPr>
          <p:cNvSpPr/>
          <p:nvPr/>
        </p:nvSpPr>
        <p:spPr>
          <a:xfrm>
            <a:off x="3697705" y="1467853"/>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70FC421B-D49F-4664-B538-FE5252BDEE8D}"/>
              </a:ext>
            </a:extLst>
          </p:cNvPr>
          <p:cNvSpPr/>
          <p:nvPr/>
        </p:nvSpPr>
        <p:spPr>
          <a:xfrm>
            <a:off x="3777916" y="1443789"/>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69E5AE86-794E-4BFA-B71F-75F2AB13AC20}"/>
              </a:ext>
            </a:extLst>
          </p:cNvPr>
          <p:cNvSpPr/>
          <p:nvPr/>
        </p:nvSpPr>
        <p:spPr>
          <a:xfrm>
            <a:off x="3862137" y="1636295"/>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92573FEB-CCEA-483C-B9D4-AE3535F5480B}"/>
              </a:ext>
            </a:extLst>
          </p:cNvPr>
          <p:cNvSpPr/>
          <p:nvPr/>
        </p:nvSpPr>
        <p:spPr>
          <a:xfrm>
            <a:off x="3938337" y="2029326"/>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9F607321-71AC-47B6-B3A7-A65AF2A0FCF7}"/>
              </a:ext>
            </a:extLst>
          </p:cNvPr>
          <p:cNvSpPr/>
          <p:nvPr/>
        </p:nvSpPr>
        <p:spPr>
          <a:xfrm>
            <a:off x="3906253" y="1744579"/>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FB683B6F-C46C-4290-A294-73365C28CC7E}"/>
              </a:ext>
            </a:extLst>
          </p:cNvPr>
          <p:cNvSpPr/>
          <p:nvPr/>
        </p:nvSpPr>
        <p:spPr>
          <a:xfrm>
            <a:off x="4519800" y="2602704"/>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3A2F430B-317C-4110-8EA4-C1B94430FC04}"/>
              </a:ext>
            </a:extLst>
          </p:cNvPr>
          <p:cNvSpPr/>
          <p:nvPr/>
        </p:nvSpPr>
        <p:spPr>
          <a:xfrm>
            <a:off x="1936950" y="2790307"/>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BE7CB009-D3CB-4C28-8997-1DC914CC85CC}"/>
              </a:ext>
            </a:extLst>
          </p:cNvPr>
          <p:cNvSpPr/>
          <p:nvPr/>
        </p:nvSpPr>
        <p:spPr>
          <a:xfrm>
            <a:off x="4632158" y="2522621"/>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5033AFB7-88C0-4AD8-BFB2-D1B021DD19D9}"/>
              </a:ext>
            </a:extLst>
          </p:cNvPr>
          <p:cNvSpPr/>
          <p:nvPr/>
        </p:nvSpPr>
        <p:spPr>
          <a:xfrm>
            <a:off x="4555958" y="2422358"/>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F2898858-7775-4904-861D-E9F303B1620D}"/>
              </a:ext>
            </a:extLst>
          </p:cNvPr>
          <p:cNvSpPr/>
          <p:nvPr/>
        </p:nvSpPr>
        <p:spPr>
          <a:xfrm>
            <a:off x="5061284" y="2763253"/>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B15CAE61-F3A6-4C4F-BADA-87D5D7FE811B}"/>
              </a:ext>
            </a:extLst>
          </p:cNvPr>
          <p:cNvSpPr/>
          <p:nvPr/>
        </p:nvSpPr>
        <p:spPr>
          <a:xfrm>
            <a:off x="1247274" y="2677981"/>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rgbClr val="FFFFCC"/>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xmlns="" id="{E12BA85D-D5BE-4629-A28A-310B4B80A7DE}"/>
              </a:ext>
            </a:extLst>
          </p:cNvPr>
          <p:cNvSpPr/>
          <p:nvPr/>
        </p:nvSpPr>
        <p:spPr>
          <a:xfrm>
            <a:off x="1038726" y="3693695"/>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54F9414C-7987-40EE-9C38-F35374089ECC}"/>
              </a:ext>
            </a:extLst>
          </p:cNvPr>
          <p:cNvSpPr/>
          <p:nvPr/>
        </p:nvSpPr>
        <p:spPr>
          <a:xfrm>
            <a:off x="1046436" y="4860758"/>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CC1D0289-30FE-4F4D-8C32-BA1ECC315AE3}"/>
              </a:ext>
            </a:extLst>
          </p:cNvPr>
          <p:cNvSpPr/>
          <p:nvPr/>
        </p:nvSpPr>
        <p:spPr>
          <a:xfrm>
            <a:off x="1090863" y="3741821"/>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orme libre : forme 33">
            <a:extLst>
              <a:ext uri="{FF2B5EF4-FFF2-40B4-BE49-F238E27FC236}">
                <a16:creationId xmlns:a16="http://schemas.microsoft.com/office/drawing/2014/main" xmlns="" id="{23FA15C6-6158-4F42-A92A-B0D7CF3F0388}"/>
              </a:ext>
            </a:extLst>
          </p:cNvPr>
          <p:cNvSpPr/>
          <p:nvPr/>
        </p:nvSpPr>
        <p:spPr>
          <a:xfrm>
            <a:off x="2205789" y="1503947"/>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no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037C682B-D53B-4E69-88EC-9AE08448F0DD}"/>
              </a:ext>
            </a:extLst>
          </p:cNvPr>
          <p:cNvSpPr/>
          <p:nvPr/>
        </p:nvSpPr>
        <p:spPr>
          <a:xfrm>
            <a:off x="2963779" y="5374106"/>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FA4A05B5-AE53-45E7-A73B-BDD608C956B2}"/>
              </a:ext>
            </a:extLst>
          </p:cNvPr>
          <p:cNvSpPr/>
          <p:nvPr/>
        </p:nvSpPr>
        <p:spPr>
          <a:xfrm>
            <a:off x="3292642" y="2775284"/>
            <a:ext cx="2366211" cy="2839453"/>
          </a:xfrm>
          <a:custGeom>
            <a:avLst/>
            <a:gdLst>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56147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20053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 name="connsiteX0" fmla="*/ 272716 w 2366211"/>
              <a:gd name="connsiteY0" fmla="*/ 0 h 2839453"/>
              <a:gd name="connsiteX1" fmla="*/ 320842 w 2366211"/>
              <a:gd name="connsiteY1" fmla="*/ 88232 h 2839453"/>
              <a:gd name="connsiteX2" fmla="*/ 360947 w 2366211"/>
              <a:gd name="connsiteY2" fmla="*/ 172453 h 2839453"/>
              <a:gd name="connsiteX3" fmla="*/ 441158 w 2366211"/>
              <a:gd name="connsiteY3" fmla="*/ 272716 h 2839453"/>
              <a:gd name="connsiteX4" fmla="*/ 541421 w 2366211"/>
              <a:gd name="connsiteY4" fmla="*/ 356937 h 2839453"/>
              <a:gd name="connsiteX5" fmla="*/ 589547 w 2366211"/>
              <a:gd name="connsiteY5" fmla="*/ 368969 h 2839453"/>
              <a:gd name="connsiteX6" fmla="*/ 625642 w 2366211"/>
              <a:gd name="connsiteY6" fmla="*/ 413084 h 2839453"/>
              <a:gd name="connsiteX7" fmla="*/ 645695 w 2366211"/>
              <a:gd name="connsiteY7" fmla="*/ 449179 h 2839453"/>
              <a:gd name="connsiteX8" fmla="*/ 822158 w 2366211"/>
              <a:gd name="connsiteY8" fmla="*/ 525379 h 2839453"/>
              <a:gd name="connsiteX9" fmla="*/ 886326 w 2366211"/>
              <a:gd name="connsiteY9" fmla="*/ 533400 h 2839453"/>
              <a:gd name="connsiteX10" fmla="*/ 966537 w 2366211"/>
              <a:gd name="connsiteY10" fmla="*/ 557463 h 2839453"/>
              <a:gd name="connsiteX11" fmla="*/ 994611 w 2366211"/>
              <a:gd name="connsiteY11" fmla="*/ 521369 h 2839453"/>
              <a:gd name="connsiteX12" fmla="*/ 1030705 w 2366211"/>
              <a:gd name="connsiteY12" fmla="*/ 505327 h 2839453"/>
              <a:gd name="connsiteX13" fmla="*/ 1074821 w 2366211"/>
              <a:gd name="connsiteY13" fmla="*/ 537411 h 2839453"/>
              <a:gd name="connsiteX14" fmla="*/ 1122947 w 2366211"/>
              <a:gd name="connsiteY14" fmla="*/ 505327 h 2839453"/>
              <a:gd name="connsiteX15" fmla="*/ 1223211 w 2366211"/>
              <a:gd name="connsiteY15" fmla="*/ 509337 h 2839453"/>
              <a:gd name="connsiteX16" fmla="*/ 1275347 w 2366211"/>
              <a:gd name="connsiteY16" fmla="*/ 561474 h 2839453"/>
              <a:gd name="connsiteX17" fmla="*/ 1223211 w 2366211"/>
              <a:gd name="connsiteY17" fmla="*/ 633663 h 2839453"/>
              <a:gd name="connsiteX18" fmla="*/ 1163053 w 2366211"/>
              <a:gd name="connsiteY18" fmla="*/ 701842 h 2839453"/>
              <a:gd name="connsiteX19" fmla="*/ 1155032 w 2366211"/>
              <a:gd name="connsiteY19" fmla="*/ 737937 h 2839453"/>
              <a:gd name="connsiteX20" fmla="*/ 1199147 w 2366211"/>
              <a:gd name="connsiteY20" fmla="*/ 790074 h 2839453"/>
              <a:gd name="connsiteX21" fmla="*/ 1736558 w 2366211"/>
              <a:gd name="connsiteY21" fmla="*/ 998621 h 2839453"/>
              <a:gd name="connsiteX22" fmla="*/ 1828800 w 2366211"/>
              <a:gd name="connsiteY22" fmla="*/ 1066800 h 2839453"/>
              <a:gd name="connsiteX23" fmla="*/ 1993232 w 2366211"/>
              <a:gd name="connsiteY23" fmla="*/ 1143000 h 2839453"/>
              <a:gd name="connsiteX24" fmla="*/ 2085474 w 2366211"/>
              <a:gd name="connsiteY24" fmla="*/ 1183105 h 2839453"/>
              <a:gd name="connsiteX25" fmla="*/ 2165684 w 2366211"/>
              <a:gd name="connsiteY25" fmla="*/ 1263316 h 2839453"/>
              <a:gd name="connsiteX26" fmla="*/ 2261937 w 2366211"/>
              <a:gd name="connsiteY26" fmla="*/ 1327484 h 2839453"/>
              <a:gd name="connsiteX27" fmla="*/ 2346158 w 2366211"/>
              <a:gd name="connsiteY27" fmla="*/ 1407695 h 2839453"/>
              <a:gd name="connsiteX28" fmla="*/ 2366211 w 2366211"/>
              <a:gd name="connsiteY28" fmla="*/ 1467853 h 2839453"/>
              <a:gd name="connsiteX29" fmla="*/ 2330116 w 2366211"/>
              <a:gd name="connsiteY29" fmla="*/ 1532021 h 2839453"/>
              <a:gd name="connsiteX30" fmla="*/ 2318084 w 2366211"/>
              <a:gd name="connsiteY30" fmla="*/ 1580148 h 2839453"/>
              <a:gd name="connsiteX31" fmla="*/ 2306053 w 2366211"/>
              <a:gd name="connsiteY31" fmla="*/ 1664369 h 2839453"/>
              <a:gd name="connsiteX32" fmla="*/ 2257926 w 2366211"/>
              <a:gd name="connsiteY32" fmla="*/ 1656348 h 2839453"/>
              <a:gd name="connsiteX33" fmla="*/ 2181726 w 2366211"/>
              <a:gd name="connsiteY33" fmla="*/ 1624263 h 2839453"/>
              <a:gd name="connsiteX34" fmla="*/ 2129590 w 2366211"/>
              <a:gd name="connsiteY34" fmla="*/ 1556084 h 2839453"/>
              <a:gd name="connsiteX35" fmla="*/ 2101516 w 2366211"/>
              <a:gd name="connsiteY35" fmla="*/ 1475874 h 2839453"/>
              <a:gd name="connsiteX36" fmla="*/ 2069432 w 2366211"/>
              <a:gd name="connsiteY36" fmla="*/ 1463842 h 2839453"/>
              <a:gd name="connsiteX37" fmla="*/ 2065421 w 2366211"/>
              <a:gd name="connsiteY37" fmla="*/ 1415716 h 2839453"/>
              <a:gd name="connsiteX38" fmla="*/ 1997242 w 2366211"/>
              <a:gd name="connsiteY38" fmla="*/ 1387642 h 2839453"/>
              <a:gd name="connsiteX39" fmla="*/ 1905000 w 2366211"/>
              <a:gd name="connsiteY39" fmla="*/ 1407695 h 2839453"/>
              <a:gd name="connsiteX40" fmla="*/ 1812758 w 2366211"/>
              <a:gd name="connsiteY40" fmla="*/ 1375611 h 2839453"/>
              <a:gd name="connsiteX41" fmla="*/ 1764632 w 2366211"/>
              <a:gd name="connsiteY41" fmla="*/ 1351548 h 2839453"/>
              <a:gd name="connsiteX42" fmla="*/ 1752600 w 2366211"/>
              <a:gd name="connsiteY42" fmla="*/ 1303421 h 2839453"/>
              <a:gd name="connsiteX43" fmla="*/ 1688432 w 2366211"/>
              <a:gd name="connsiteY43" fmla="*/ 1283369 h 2839453"/>
              <a:gd name="connsiteX44" fmla="*/ 1620253 w 2366211"/>
              <a:gd name="connsiteY44" fmla="*/ 1327484 h 2839453"/>
              <a:gd name="connsiteX45" fmla="*/ 1572126 w 2366211"/>
              <a:gd name="connsiteY45" fmla="*/ 1435769 h 2839453"/>
              <a:gd name="connsiteX46" fmla="*/ 1511969 w 2366211"/>
              <a:gd name="connsiteY46" fmla="*/ 1532021 h 2839453"/>
              <a:gd name="connsiteX47" fmla="*/ 1511969 w 2366211"/>
              <a:gd name="connsiteY47" fmla="*/ 1568116 h 2839453"/>
              <a:gd name="connsiteX48" fmla="*/ 1503947 w 2366211"/>
              <a:gd name="connsiteY48" fmla="*/ 1628274 h 2839453"/>
              <a:gd name="connsiteX49" fmla="*/ 1467853 w 2366211"/>
              <a:gd name="connsiteY49" fmla="*/ 1716505 h 2839453"/>
              <a:gd name="connsiteX50" fmla="*/ 1467853 w 2366211"/>
              <a:gd name="connsiteY50" fmla="*/ 1744579 h 2839453"/>
              <a:gd name="connsiteX51" fmla="*/ 1507958 w 2366211"/>
              <a:gd name="connsiteY51" fmla="*/ 1796716 h 2839453"/>
              <a:gd name="connsiteX52" fmla="*/ 1572126 w 2366211"/>
              <a:gd name="connsiteY52" fmla="*/ 1828800 h 2839453"/>
              <a:gd name="connsiteX53" fmla="*/ 1628274 w 2366211"/>
              <a:gd name="connsiteY53" fmla="*/ 1832811 h 2839453"/>
              <a:gd name="connsiteX54" fmla="*/ 1704474 w 2366211"/>
              <a:gd name="connsiteY54" fmla="*/ 1888958 h 2839453"/>
              <a:gd name="connsiteX55" fmla="*/ 1788695 w 2366211"/>
              <a:gd name="connsiteY55" fmla="*/ 1941095 h 2839453"/>
              <a:gd name="connsiteX56" fmla="*/ 1788695 w 2366211"/>
              <a:gd name="connsiteY56" fmla="*/ 2017295 h 2839453"/>
              <a:gd name="connsiteX57" fmla="*/ 1812758 w 2366211"/>
              <a:gd name="connsiteY57" fmla="*/ 2105527 h 2839453"/>
              <a:gd name="connsiteX58" fmla="*/ 1824790 w 2366211"/>
              <a:gd name="connsiteY58" fmla="*/ 2161674 h 2839453"/>
              <a:gd name="connsiteX59" fmla="*/ 1776663 w 2366211"/>
              <a:gd name="connsiteY59" fmla="*/ 2221832 h 2839453"/>
              <a:gd name="connsiteX60" fmla="*/ 1716505 w 2366211"/>
              <a:gd name="connsiteY60" fmla="*/ 2205790 h 2839453"/>
              <a:gd name="connsiteX61" fmla="*/ 1592179 w 2366211"/>
              <a:gd name="connsiteY61" fmla="*/ 2273969 h 2839453"/>
              <a:gd name="connsiteX62" fmla="*/ 1560095 w 2366211"/>
              <a:gd name="connsiteY62" fmla="*/ 2334127 h 2839453"/>
              <a:gd name="connsiteX63" fmla="*/ 1576137 w 2366211"/>
              <a:gd name="connsiteY63" fmla="*/ 2498558 h 2839453"/>
              <a:gd name="connsiteX64" fmla="*/ 1536032 w 2366211"/>
              <a:gd name="connsiteY64" fmla="*/ 2566737 h 2839453"/>
              <a:gd name="connsiteX65" fmla="*/ 1459832 w 2366211"/>
              <a:gd name="connsiteY65" fmla="*/ 2618874 h 2839453"/>
              <a:gd name="connsiteX66" fmla="*/ 1411705 w 2366211"/>
              <a:gd name="connsiteY66" fmla="*/ 2675021 h 2839453"/>
              <a:gd name="connsiteX67" fmla="*/ 1391653 w 2366211"/>
              <a:gd name="connsiteY67" fmla="*/ 2763253 h 2839453"/>
              <a:gd name="connsiteX68" fmla="*/ 1363579 w 2366211"/>
              <a:gd name="connsiteY68" fmla="*/ 2827421 h 2839453"/>
              <a:gd name="connsiteX69" fmla="*/ 1287379 w 2366211"/>
              <a:gd name="connsiteY69" fmla="*/ 2839453 h 2839453"/>
              <a:gd name="connsiteX70" fmla="*/ 1175084 w 2366211"/>
              <a:gd name="connsiteY70" fmla="*/ 2831432 h 2839453"/>
              <a:gd name="connsiteX71" fmla="*/ 1175084 w 2366211"/>
              <a:gd name="connsiteY71" fmla="*/ 2831432 h 2839453"/>
              <a:gd name="connsiteX72" fmla="*/ 1159042 w 2366211"/>
              <a:gd name="connsiteY72" fmla="*/ 2667000 h 2839453"/>
              <a:gd name="connsiteX73" fmla="*/ 1231232 w 2366211"/>
              <a:gd name="connsiteY73" fmla="*/ 2610853 h 2839453"/>
              <a:gd name="connsiteX74" fmla="*/ 1251284 w 2366211"/>
              <a:gd name="connsiteY74" fmla="*/ 2542674 h 2839453"/>
              <a:gd name="connsiteX75" fmla="*/ 1271337 w 2366211"/>
              <a:gd name="connsiteY75" fmla="*/ 2478505 h 2839453"/>
              <a:gd name="connsiteX76" fmla="*/ 1239253 w 2366211"/>
              <a:gd name="connsiteY76" fmla="*/ 2442411 h 2839453"/>
              <a:gd name="connsiteX77" fmla="*/ 1227221 w 2366211"/>
              <a:gd name="connsiteY77" fmla="*/ 2402305 h 2839453"/>
              <a:gd name="connsiteX78" fmla="*/ 1291390 w 2366211"/>
              <a:gd name="connsiteY78" fmla="*/ 2350169 h 2839453"/>
              <a:gd name="connsiteX79" fmla="*/ 1355558 w 2366211"/>
              <a:gd name="connsiteY79" fmla="*/ 2350169 h 2839453"/>
              <a:gd name="connsiteX80" fmla="*/ 1387642 w 2366211"/>
              <a:gd name="connsiteY80" fmla="*/ 2338137 h 2839453"/>
              <a:gd name="connsiteX81" fmla="*/ 1383632 w 2366211"/>
              <a:gd name="connsiteY81" fmla="*/ 2237874 h 2839453"/>
              <a:gd name="connsiteX82" fmla="*/ 1335505 w 2366211"/>
              <a:gd name="connsiteY82" fmla="*/ 2185737 h 2839453"/>
              <a:gd name="connsiteX83" fmla="*/ 1291390 w 2366211"/>
              <a:gd name="connsiteY83" fmla="*/ 2065421 h 2839453"/>
              <a:gd name="connsiteX84" fmla="*/ 1263316 w 2366211"/>
              <a:gd name="connsiteY84" fmla="*/ 1945105 h 2839453"/>
              <a:gd name="connsiteX85" fmla="*/ 1219200 w 2366211"/>
              <a:gd name="connsiteY85" fmla="*/ 1888958 h 2839453"/>
              <a:gd name="connsiteX86" fmla="*/ 1187116 w 2366211"/>
              <a:gd name="connsiteY86" fmla="*/ 1840832 h 2839453"/>
              <a:gd name="connsiteX87" fmla="*/ 1155032 w 2366211"/>
              <a:gd name="connsiteY87" fmla="*/ 1724527 h 2839453"/>
              <a:gd name="connsiteX88" fmla="*/ 1078832 w 2366211"/>
              <a:gd name="connsiteY88" fmla="*/ 1584158 h 2839453"/>
              <a:gd name="connsiteX89" fmla="*/ 1026695 w 2366211"/>
              <a:gd name="connsiteY89" fmla="*/ 1572127 h 2839453"/>
              <a:gd name="connsiteX90" fmla="*/ 974558 w 2366211"/>
              <a:gd name="connsiteY90" fmla="*/ 1604211 h 2839453"/>
              <a:gd name="connsiteX91" fmla="*/ 910390 w 2366211"/>
              <a:gd name="connsiteY91" fmla="*/ 1604211 h 2839453"/>
              <a:gd name="connsiteX92" fmla="*/ 862263 w 2366211"/>
              <a:gd name="connsiteY92" fmla="*/ 1560095 h 2839453"/>
              <a:gd name="connsiteX93" fmla="*/ 810126 w 2366211"/>
              <a:gd name="connsiteY93" fmla="*/ 1515979 h 2839453"/>
              <a:gd name="connsiteX94" fmla="*/ 721895 w 2366211"/>
              <a:gd name="connsiteY94" fmla="*/ 1483895 h 2839453"/>
              <a:gd name="connsiteX95" fmla="*/ 753979 w 2366211"/>
              <a:gd name="connsiteY95" fmla="*/ 1431758 h 2839453"/>
              <a:gd name="connsiteX96" fmla="*/ 741947 w 2366211"/>
              <a:gd name="connsiteY96" fmla="*/ 1371600 h 2839453"/>
              <a:gd name="connsiteX97" fmla="*/ 685800 w 2366211"/>
              <a:gd name="connsiteY97" fmla="*/ 1275348 h 2839453"/>
              <a:gd name="connsiteX98" fmla="*/ 649705 w 2366211"/>
              <a:gd name="connsiteY98" fmla="*/ 1251284 h 2839453"/>
              <a:gd name="connsiteX99" fmla="*/ 581526 w 2366211"/>
              <a:gd name="connsiteY99" fmla="*/ 1279358 h 2839453"/>
              <a:gd name="connsiteX100" fmla="*/ 505326 w 2366211"/>
              <a:gd name="connsiteY100" fmla="*/ 1275348 h 2839453"/>
              <a:gd name="connsiteX101" fmla="*/ 485274 w 2366211"/>
              <a:gd name="connsiteY101" fmla="*/ 1303421 h 2839453"/>
              <a:gd name="connsiteX102" fmla="*/ 477253 w 2366211"/>
              <a:gd name="connsiteY102" fmla="*/ 1247274 h 2839453"/>
              <a:gd name="connsiteX103" fmla="*/ 497305 w 2366211"/>
              <a:gd name="connsiteY103" fmla="*/ 1219200 h 2839453"/>
              <a:gd name="connsiteX104" fmla="*/ 441158 w 2366211"/>
              <a:gd name="connsiteY104" fmla="*/ 1159042 h 2839453"/>
              <a:gd name="connsiteX105" fmla="*/ 385011 w 2366211"/>
              <a:gd name="connsiteY105" fmla="*/ 1199148 h 2839453"/>
              <a:gd name="connsiteX106" fmla="*/ 336884 w 2366211"/>
              <a:gd name="connsiteY106" fmla="*/ 1102895 h 2839453"/>
              <a:gd name="connsiteX107" fmla="*/ 280737 w 2366211"/>
              <a:gd name="connsiteY107" fmla="*/ 994611 h 2839453"/>
              <a:gd name="connsiteX108" fmla="*/ 200526 w 2366211"/>
              <a:gd name="connsiteY108" fmla="*/ 922421 h 2839453"/>
              <a:gd name="connsiteX109" fmla="*/ 180474 w 2366211"/>
              <a:gd name="connsiteY109" fmla="*/ 922421 h 2839453"/>
              <a:gd name="connsiteX110" fmla="*/ 160421 w 2366211"/>
              <a:gd name="connsiteY110" fmla="*/ 962527 h 2839453"/>
              <a:gd name="connsiteX111" fmla="*/ 96253 w 2366211"/>
              <a:gd name="connsiteY111" fmla="*/ 954505 h 2839453"/>
              <a:gd name="connsiteX112" fmla="*/ 48126 w 2366211"/>
              <a:gd name="connsiteY112" fmla="*/ 918411 h 2839453"/>
              <a:gd name="connsiteX113" fmla="*/ 40105 w 2366211"/>
              <a:gd name="connsiteY113" fmla="*/ 870284 h 2839453"/>
              <a:gd name="connsiteX114" fmla="*/ 80211 w 2366211"/>
              <a:gd name="connsiteY114" fmla="*/ 834190 h 2839453"/>
              <a:gd name="connsiteX115" fmla="*/ 80211 w 2366211"/>
              <a:gd name="connsiteY115" fmla="*/ 786063 h 2839453"/>
              <a:gd name="connsiteX116" fmla="*/ 144379 w 2366211"/>
              <a:gd name="connsiteY116" fmla="*/ 757990 h 2839453"/>
              <a:gd name="connsiteX117" fmla="*/ 144379 w 2366211"/>
              <a:gd name="connsiteY117" fmla="*/ 681790 h 2839453"/>
              <a:gd name="connsiteX118" fmla="*/ 104274 w 2366211"/>
              <a:gd name="connsiteY118" fmla="*/ 637674 h 2839453"/>
              <a:gd name="connsiteX119" fmla="*/ 8022 w 2366211"/>
              <a:gd name="connsiteY119" fmla="*/ 545432 h 2839453"/>
              <a:gd name="connsiteX120" fmla="*/ 44116 w 2366211"/>
              <a:gd name="connsiteY120" fmla="*/ 485274 h 2839453"/>
              <a:gd name="connsiteX121" fmla="*/ 68179 w 2366211"/>
              <a:gd name="connsiteY121" fmla="*/ 397042 h 2839453"/>
              <a:gd name="connsiteX122" fmla="*/ 56147 w 2366211"/>
              <a:gd name="connsiteY122" fmla="*/ 352927 h 2839453"/>
              <a:gd name="connsiteX123" fmla="*/ 24063 w 2366211"/>
              <a:gd name="connsiteY123" fmla="*/ 248653 h 2839453"/>
              <a:gd name="connsiteX124" fmla="*/ 16042 w 2366211"/>
              <a:gd name="connsiteY124" fmla="*/ 212558 h 2839453"/>
              <a:gd name="connsiteX125" fmla="*/ 0 w 2366211"/>
              <a:gd name="connsiteY125" fmla="*/ 116305 h 2839453"/>
              <a:gd name="connsiteX126" fmla="*/ 16042 w 2366211"/>
              <a:gd name="connsiteY126" fmla="*/ 100263 h 2839453"/>
              <a:gd name="connsiteX127" fmla="*/ 36095 w 2366211"/>
              <a:gd name="connsiteY127" fmla="*/ 96253 h 2839453"/>
              <a:gd name="connsiteX128" fmla="*/ 72190 w 2366211"/>
              <a:gd name="connsiteY128" fmla="*/ 124327 h 2839453"/>
              <a:gd name="connsiteX129" fmla="*/ 120316 w 2366211"/>
              <a:gd name="connsiteY129" fmla="*/ 124327 h 2839453"/>
              <a:gd name="connsiteX130" fmla="*/ 172453 w 2366211"/>
              <a:gd name="connsiteY130" fmla="*/ 164432 h 2839453"/>
              <a:gd name="connsiteX131" fmla="*/ 220579 w 2366211"/>
              <a:gd name="connsiteY131" fmla="*/ 116305 h 2839453"/>
              <a:gd name="connsiteX132" fmla="*/ 272716 w 2366211"/>
              <a:gd name="connsiteY132" fmla="*/ 0 h 28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2366211" h="2839453">
                <a:moveTo>
                  <a:pt x="272716" y="0"/>
                </a:moveTo>
                <a:lnTo>
                  <a:pt x="320842" y="88232"/>
                </a:lnTo>
                <a:lnTo>
                  <a:pt x="360947" y="172453"/>
                </a:lnTo>
                <a:lnTo>
                  <a:pt x="441158" y="272716"/>
                </a:lnTo>
                <a:lnTo>
                  <a:pt x="541421" y="356937"/>
                </a:lnTo>
                <a:lnTo>
                  <a:pt x="589547" y="368969"/>
                </a:lnTo>
                <a:lnTo>
                  <a:pt x="625642" y="413084"/>
                </a:lnTo>
                <a:lnTo>
                  <a:pt x="645695" y="449179"/>
                </a:lnTo>
                <a:lnTo>
                  <a:pt x="822158" y="525379"/>
                </a:lnTo>
                <a:lnTo>
                  <a:pt x="886326" y="533400"/>
                </a:lnTo>
                <a:lnTo>
                  <a:pt x="966537" y="557463"/>
                </a:lnTo>
                <a:lnTo>
                  <a:pt x="994611" y="521369"/>
                </a:lnTo>
                <a:lnTo>
                  <a:pt x="1030705" y="505327"/>
                </a:lnTo>
                <a:lnTo>
                  <a:pt x="1074821" y="537411"/>
                </a:lnTo>
                <a:lnTo>
                  <a:pt x="1122947" y="505327"/>
                </a:lnTo>
                <a:lnTo>
                  <a:pt x="1223211" y="509337"/>
                </a:lnTo>
                <a:lnTo>
                  <a:pt x="1275347" y="561474"/>
                </a:lnTo>
                <a:lnTo>
                  <a:pt x="1223211" y="633663"/>
                </a:lnTo>
                <a:lnTo>
                  <a:pt x="1163053" y="701842"/>
                </a:lnTo>
                <a:lnTo>
                  <a:pt x="1155032" y="737937"/>
                </a:lnTo>
                <a:lnTo>
                  <a:pt x="1199147" y="790074"/>
                </a:lnTo>
                <a:lnTo>
                  <a:pt x="1736558" y="998621"/>
                </a:lnTo>
                <a:lnTo>
                  <a:pt x="1828800" y="1066800"/>
                </a:lnTo>
                <a:lnTo>
                  <a:pt x="1993232" y="1143000"/>
                </a:lnTo>
                <a:lnTo>
                  <a:pt x="2085474" y="1183105"/>
                </a:lnTo>
                <a:lnTo>
                  <a:pt x="2165684" y="1263316"/>
                </a:lnTo>
                <a:lnTo>
                  <a:pt x="2261937" y="1327484"/>
                </a:lnTo>
                <a:lnTo>
                  <a:pt x="2346158" y="1407695"/>
                </a:lnTo>
                <a:lnTo>
                  <a:pt x="2366211" y="1467853"/>
                </a:lnTo>
                <a:lnTo>
                  <a:pt x="2330116" y="1532021"/>
                </a:lnTo>
                <a:lnTo>
                  <a:pt x="2318084" y="1580148"/>
                </a:lnTo>
                <a:lnTo>
                  <a:pt x="2306053" y="1664369"/>
                </a:lnTo>
                <a:lnTo>
                  <a:pt x="2257926" y="1656348"/>
                </a:lnTo>
                <a:lnTo>
                  <a:pt x="2181726" y="1624263"/>
                </a:lnTo>
                <a:lnTo>
                  <a:pt x="2129590" y="1556084"/>
                </a:lnTo>
                <a:lnTo>
                  <a:pt x="2101516" y="1475874"/>
                </a:lnTo>
                <a:lnTo>
                  <a:pt x="2069432" y="1463842"/>
                </a:lnTo>
                <a:lnTo>
                  <a:pt x="2065421" y="1415716"/>
                </a:lnTo>
                <a:lnTo>
                  <a:pt x="1997242" y="1387642"/>
                </a:lnTo>
                <a:lnTo>
                  <a:pt x="1905000" y="1407695"/>
                </a:lnTo>
                <a:lnTo>
                  <a:pt x="1812758" y="1375611"/>
                </a:lnTo>
                <a:lnTo>
                  <a:pt x="1764632" y="1351548"/>
                </a:lnTo>
                <a:lnTo>
                  <a:pt x="1752600" y="1303421"/>
                </a:lnTo>
                <a:lnTo>
                  <a:pt x="1688432" y="1283369"/>
                </a:lnTo>
                <a:lnTo>
                  <a:pt x="1620253" y="1327484"/>
                </a:lnTo>
                <a:lnTo>
                  <a:pt x="1572126" y="1435769"/>
                </a:lnTo>
                <a:lnTo>
                  <a:pt x="1511969" y="1532021"/>
                </a:lnTo>
                <a:lnTo>
                  <a:pt x="1511969" y="1568116"/>
                </a:lnTo>
                <a:lnTo>
                  <a:pt x="1503947" y="1628274"/>
                </a:lnTo>
                <a:lnTo>
                  <a:pt x="1467853" y="1716505"/>
                </a:lnTo>
                <a:lnTo>
                  <a:pt x="1467853" y="1744579"/>
                </a:lnTo>
                <a:lnTo>
                  <a:pt x="1507958" y="1796716"/>
                </a:lnTo>
                <a:lnTo>
                  <a:pt x="1572126" y="1828800"/>
                </a:lnTo>
                <a:lnTo>
                  <a:pt x="1628274" y="1832811"/>
                </a:lnTo>
                <a:lnTo>
                  <a:pt x="1704474" y="1888958"/>
                </a:lnTo>
                <a:lnTo>
                  <a:pt x="1788695" y="1941095"/>
                </a:lnTo>
                <a:lnTo>
                  <a:pt x="1788695" y="2017295"/>
                </a:lnTo>
                <a:lnTo>
                  <a:pt x="1812758" y="2105527"/>
                </a:lnTo>
                <a:lnTo>
                  <a:pt x="1824790" y="2161674"/>
                </a:lnTo>
                <a:lnTo>
                  <a:pt x="1776663" y="2221832"/>
                </a:lnTo>
                <a:lnTo>
                  <a:pt x="1716505" y="2205790"/>
                </a:lnTo>
                <a:lnTo>
                  <a:pt x="1592179" y="2273969"/>
                </a:lnTo>
                <a:lnTo>
                  <a:pt x="1560095" y="2334127"/>
                </a:lnTo>
                <a:lnTo>
                  <a:pt x="1576137" y="2498558"/>
                </a:lnTo>
                <a:lnTo>
                  <a:pt x="1536032" y="2566737"/>
                </a:lnTo>
                <a:lnTo>
                  <a:pt x="1459832" y="2618874"/>
                </a:lnTo>
                <a:lnTo>
                  <a:pt x="1411705" y="2675021"/>
                </a:lnTo>
                <a:lnTo>
                  <a:pt x="1391653" y="2763253"/>
                </a:lnTo>
                <a:lnTo>
                  <a:pt x="1363579" y="2827421"/>
                </a:lnTo>
                <a:lnTo>
                  <a:pt x="1287379" y="2839453"/>
                </a:lnTo>
                <a:lnTo>
                  <a:pt x="1175084" y="2831432"/>
                </a:lnTo>
                <a:lnTo>
                  <a:pt x="1175084" y="2831432"/>
                </a:lnTo>
                <a:lnTo>
                  <a:pt x="1159042" y="2667000"/>
                </a:lnTo>
                <a:lnTo>
                  <a:pt x="1231232" y="2610853"/>
                </a:lnTo>
                <a:lnTo>
                  <a:pt x="1251284" y="2542674"/>
                </a:lnTo>
                <a:lnTo>
                  <a:pt x="1271337" y="2478505"/>
                </a:lnTo>
                <a:lnTo>
                  <a:pt x="1239253" y="2442411"/>
                </a:lnTo>
                <a:lnTo>
                  <a:pt x="1227221" y="2402305"/>
                </a:lnTo>
                <a:lnTo>
                  <a:pt x="1291390" y="2350169"/>
                </a:lnTo>
                <a:lnTo>
                  <a:pt x="1355558" y="2350169"/>
                </a:lnTo>
                <a:lnTo>
                  <a:pt x="1387642" y="2338137"/>
                </a:lnTo>
                <a:lnTo>
                  <a:pt x="1383632" y="2237874"/>
                </a:lnTo>
                <a:lnTo>
                  <a:pt x="1335505" y="2185737"/>
                </a:lnTo>
                <a:lnTo>
                  <a:pt x="1291390" y="2065421"/>
                </a:lnTo>
                <a:lnTo>
                  <a:pt x="1263316" y="1945105"/>
                </a:lnTo>
                <a:lnTo>
                  <a:pt x="1219200" y="1888958"/>
                </a:lnTo>
                <a:lnTo>
                  <a:pt x="1187116" y="1840832"/>
                </a:lnTo>
                <a:lnTo>
                  <a:pt x="1155032" y="1724527"/>
                </a:lnTo>
                <a:lnTo>
                  <a:pt x="1078832" y="1584158"/>
                </a:lnTo>
                <a:lnTo>
                  <a:pt x="1026695" y="1572127"/>
                </a:lnTo>
                <a:lnTo>
                  <a:pt x="974558" y="1604211"/>
                </a:lnTo>
                <a:lnTo>
                  <a:pt x="910390" y="1604211"/>
                </a:lnTo>
                <a:lnTo>
                  <a:pt x="862263" y="1560095"/>
                </a:lnTo>
                <a:lnTo>
                  <a:pt x="810126" y="1515979"/>
                </a:lnTo>
                <a:lnTo>
                  <a:pt x="721895" y="1483895"/>
                </a:lnTo>
                <a:lnTo>
                  <a:pt x="753979" y="1431758"/>
                </a:lnTo>
                <a:lnTo>
                  <a:pt x="741947" y="1371600"/>
                </a:lnTo>
                <a:lnTo>
                  <a:pt x="685800" y="1275348"/>
                </a:lnTo>
                <a:lnTo>
                  <a:pt x="649705" y="1251284"/>
                </a:lnTo>
                <a:lnTo>
                  <a:pt x="581526" y="1279358"/>
                </a:lnTo>
                <a:lnTo>
                  <a:pt x="505326" y="1275348"/>
                </a:lnTo>
                <a:lnTo>
                  <a:pt x="485274" y="1303421"/>
                </a:lnTo>
                <a:lnTo>
                  <a:pt x="477253" y="1247274"/>
                </a:lnTo>
                <a:lnTo>
                  <a:pt x="497305" y="1219200"/>
                </a:lnTo>
                <a:lnTo>
                  <a:pt x="441158" y="1159042"/>
                </a:lnTo>
                <a:lnTo>
                  <a:pt x="385011" y="1199148"/>
                </a:lnTo>
                <a:lnTo>
                  <a:pt x="336884" y="1102895"/>
                </a:lnTo>
                <a:lnTo>
                  <a:pt x="280737" y="994611"/>
                </a:lnTo>
                <a:lnTo>
                  <a:pt x="200526" y="922421"/>
                </a:lnTo>
                <a:lnTo>
                  <a:pt x="180474" y="922421"/>
                </a:lnTo>
                <a:lnTo>
                  <a:pt x="160421" y="962527"/>
                </a:lnTo>
                <a:lnTo>
                  <a:pt x="96253" y="954505"/>
                </a:lnTo>
                <a:lnTo>
                  <a:pt x="48126" y="918411"/>
                </a:lnTo>
                <a:lnTo>
                  <a:pt x="40105" y="870284"/>
                </a:lnTo>
                <a:lnTo>
                  <a:pt x="80211" y="834190"/>
                </a:lnTo>
                <a:lnTo>
                  <a:pt x="80211" y="786063"/>
                </a:lnTo>
                <a:lnTo>
                  <a:pt x="144379" y="757990"/>
                </a:lnTo>
                <a:lnTo>
                  <a:pt x="144379" y="681790"/>
                </a:lnTo>
                <a:cubicBezTo>
                  <a:pt x="131011" y="667085"/>
                  <a:pt x="127000" y="660400"/>
                  <a:pt x="104274" y="637674"/>
                </a:cubicBezTo>
                <a:cubicBezTo>
                  <a:pt x="81548" y="614948"/>
                  <a:pt x="40106" y="576179"/>
                  <a:pt x="8022" y="545432"/>
                </a:cubicBezTo>
                <a:lnTo>
                  <a:pt x="44116" y="485274"/>
                </a:lnTo>
                <a:lnTo>
                  <a:pt x="68179" y="397042"/>
                </a:lnTo>
                <a:lnTo>
                  <a:pt x="56147" y="352927"/>
                </a:lnTo>
                <a:lnTo>
                  <a:pt x="24063" y="248653"/>
                </a:lnTo>
                <a:lnTo>
                  <a:pt x="16042" y="212558"/>
                </a:lnTo>
                <a:lnTo>
                  <a:pt x="0" y="116305"/>
                </a:lnTo>
                <a:lnTo>
                  <a:pt x="16042" y="100263"/>
                </a:lnTo>
                <a:lnTo>
                  <a:pt x="36095" y="96253"/>
                </a:lnTo>
                <a:lnTo>
                  <a:pt x="72190" y="124327"/>
                </a:lnTo>
                <a:lnTo>
                  <a:pt x="120316" y="124327"/>
                </a:lnTo>
                <a:lnTo>
                  <a:pt x="172453" y="164432"/>
                </a:lnTo>
                <a:lnTo>
                  <a:pt x="220579" y="116305"/>
                </a:lnTo>
                <a:lnTo>
                  <a:pt x="272716" y="0"/>
                </a:ln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 name="Connecteur droit 37">
            <a:extLst>
              <a:ext uri="{FF2B5EF4-FFF2-40B4-BE49-F238E27FC236}">
                <a16:creationId xmlns:a16="http://schemas.microsoft.com/office/drawing/2014/main" xmlns="" id="{A6DC1980-26C7-4C2A-B49E-75822492F175}"/>
              </a:ext>
            </a:extLst>
          </p:cNvPr>
          <p:cNvCxnSpPr>
            <a:cxnSpLocks/>
          </p:cNvCxnSpPr>
          <p:nvPr/>
        </p:nvCxnSpPr>
        <p:spPr>
          <a:xfrm>
            <a:off x="5061284" y="6509484"/>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4ED81B6A-792A-442F-BF80-03BA41ED719A}"/>
              </a:ext>
            </a:extLst>
          </p:cNvPr>
          <p:cNvSpPr txBox="1"/>
          <p:nvPr/>
        </p:nvSpPr>
        <p:spPr>
          <a:xfrm>
            <a:off x="4981074" y="6254874"/>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7" name="Rectangle 6">
            <a:extLst>
              <a:ext uri="{FF2B5EF4-FFF2-40B4-BE49-F238E27FC236}">
                <a16:creationId xmlns:a16="http://schemas.microsoft.com/office/drawing/2014/main" xmlns="" id="{E0D7A707-12F3-48BF-91B9-D29C9FD94BDD}"/>
              </a:ext>
            </a:extLst>
          </p:cNvPr>
          <p:cNvSpPr/>
          <p:nvPr/>
        </p:nvSpPr>
        <p:spPr>
          <a:xfrm>
            <a:off x="224513" y="222308"/>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A7A2D7C-089C-4800-B9CF-7A5E429C84ED}"/>
              </a:ext>
            </a:extLst>
          </p:cNvPr>
          <p:cNvSpPr/>
          <p:nvPr/>
        </p:nvSpPr>
        <p:spPr>
          <a:xfrm>
            <a:off x="6106449" y="1008668"/>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oneTexte 2">
            <a:extLst>
              <a:ext uri="{FF2B5EF4-FFF2-40B4-BE49-F238E27FC236}">
                <a16:creationId xmlns:a16="http://schemas.microsoft.com/office/drawing/2014/main" xmlns="" id="{41313641-98A3-4B46-B893-F363693D821A}"/>
              </a:ext>
            </a:extLst>
          </p:cNvPr>
          <p:cNvSpPr txBox="1"/>
          <p:nvPr/>
        </p:nvSpPr>
        <p:spPr>
          <a:xfrm>
            <a:off x="6593011" y="93647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d’Autriche-Hongrie</a:t>
            </a:r>
          </a:p>
        </p:txBody>
      </p:sp>
      <p:pic>
        <p:nvPicPr>
          <p:cNvPr id="1026" name="Picture 2" descr="RÃ©sultat de recherche d'images pour &quot;drapeau autriche hongrie&quot;">
            <a:extLst>
              <a:ext uri="{FF2B5EF4-FFF2-40B4-BE49-F238E27FC236}">
                <a16:creationId xmlns:a16="http://schemas.microsoft.com/office/drawing/2014/main" xmlns="" id="{C768C00D-8D08-44AC-BB0F-C1DBD71B94B6}"/>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86245" y="1445566"/>
            <a:ext cx="974141" cy="630872"/>
          </a:xfrm>
          <a:prstGeom prst="rect">
            <a:avLst/>
          </a:prstGeom>
          <a:noFill/>
          <a:extLst>
            <a:ext uri="{909E8E84-426E-40DD-AFC4-6F175D3DCCD1}">
              <a14:hiddenFill xmlns:a14="http://schemas.microsoft.com/office/drawing/2010/main" xmlns="">
                <a:solidFill>
                  <a:srgbClr val="FFFFFF"/>
                </a:solidFill>
              </a14:hiddenFill>
            </a:ext>
          </a:extLst>
        </p:spPr>
      </p:pic>
      <p:sp>
        <p:nvSpPr>
          <p:cNvPr id="37" name="ZoneTexte 36">
            <a:extLst>
              <a:ext uri="{FF2B5EF4-FFF2-40B4-BE49-F238E27FC236}">
                <a16:creationId xmlns:a16="http://schemas.microsoft.com/office/drawing/2014/main" xmlns="" id="{5AED3BF0-719E-4874-94D3-DD7EE6593B9C}"/>
              </a:ext>
            </a:extLst>
          </p:cNvPr>
          <p:cNvSpPr txBox="1"/>
          <p:nvPr/>
        </p:nvSpPr>
        <p:spPr>
          <a:xfrm>
            <a:off x="3554730" y="227765"/>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39" name="Rectangle 38">
            <a:extLst>
              <a:ext uri="{FF2B5EF4-FFF2-40B4-BE49-F238E27FC236}">
                <a16:creationId xmlns:a16="http://schemas.microsoft.com/office/drawing/2014/main" xmlns="" id="{EF8CEFCF-F486-444B-B42B-17A855E4E678}"/>
              </a:ext>
            </a:extLst>
          </p:cNvPr>
          <p:cNvSpPr/>
          <p:nvPr/>
        </p:nvSpPr>
        <p:spPr>
          <a:xfrm>
            <a:off x="6129444" y="1878692"/>
            <a:ext cx="486562" cy="285226"/>
          </a:xfrm>
          <a:prstGeom prst="rect">
            <a:avLst/>
          </a:prstGeom>
          <a:solidFill>
            <a:srgbClr val="9966FF"/>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ZoneTexte 39">
            <a:extLst>
              <a:ext uri="{FF2B5EF4-FFF2-40B4-BE49-F238E27FC236}">
                <a16:creationId xmlns:a16="http://schemas.microsoft.com/office/drawing/2014/main" xmlns="" id="{D32DF5F2-5976-4639-A96D-D74F1331D181}"/>
              </a:ext>
            </a:extLst>
          </p:cNvPr>
          <p:cNvSpPr txBox="1"/>
          <p:nvPr/>
        </p:nvSpPr>
        <p:spPr>
          <a:xfrm>
            <a:off x="6611561" y="1830805"/>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de l’Eglise</a:t>
            </a:r>
          </a:p>
        </p:txBody>
      </p:sp>
      <p:sp>
        <p:nvSpPr>
          <p:cNvPr id="43" name="Rectangle 42">
            <a:extLst>
              <a:ext uri="{FF2B5EF4-FFF2-40B4-BE49-F238E27FC236}">
                <a16:creationId xmlns:a16="http://schemas.microsoft.com/office/drawing/2014/main" xmlns="" id="{01B9C782-B0A1-4E46-847E-E0958A7E795F}"/>
              </a:ext>
            </a:extLst>
          </p:cNvPr>
          <p:cNvSpPr/>
          <p:nvPr/>
        </p:nvSpPr>
        <p:spPr>
          <a:xfrm>
            <a:off x="6129444" y="2334760"/>
            <a:ext cx="486562" cy="285226"/>
          </a:xfrm>
          <a:prstGeom prst="rect">
            <a:avLst/>
          </a:pr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ZoneTexte 43">
            <a:extLst>
              <a:ext uri="{FF2B5EF4-FFF2-40B4-BE49-F238E27FC236}">
                <a16:creationId xmlns:a16="http://schemas.microsoft.com/office/drawing/2014/main" xmlns="" id="{C575443A-6A47-4AF9-881D-E1A7B5756971}"/>
              </a:ext>
            </a:extLst>
          </p:cNvPr>
          <p:cNvSpPr txBox="1"/>
          <p:nvPr/>
        </p:nvSpPr>
        <p:spPr>
          <a:xfrm>
            <a:off x="6611561" y="2286873"/>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sp>
        <p:nvSpPr>
          <p:cNvPr id="79" name="Rectangle 78">
            <a:extLst>
              <a:ext uri="{FF2B5EF4-FFF2-40B4-BE49-F238E27FC236}">
                <a16:creationId xmlns:a16="http://schemas.microsoft.com/office/drawing/2014/main" xmlns="" id="{C4F1334A-0E5E-47C6-B015-771BE1DE6D17}"/>
              </a:ext>
            </a:extLst>
          </p:cNvPr>
          <p:cNvSpPr/>
          <p:nvPr/>
        </p:nvSpPr>
        <p:spPr>
          <a:xfrm>
            <a:off x="6106449" y="1470039"/>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ZoneTexte 79">
            <a:extLst>
              <a:ext uri="{FF2B5EF4-FFF2-40B4-BE49-F238E27FC236}">
                <a16:creationId xmlns:a16="http://schemas.microsoft.com/office/drawing/2014/main" xmlns="" id="{1621F939-CAF8-45B2-BFE8-B7EE345A908D}"/>
              </a:ext>
            </a:extLst>
          </p:cNvPr>
          <p:cNvSpPr txBox="1"/>
          <p:nvPr/>
        </p:nvSpPr>
        <p:spPr>
          <a:xfrm>
            <a:off x="6593011" y="1397849"/>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contrôlés par l’Autriche-Hongrie</a:t>
            </a:r>
          </a:p>
        </p:txBody>
      </p:sp>
      <p:pic>
        <p:nvPicPr>
          <p:cNvPr id="1036" name="Picture 12" descr="RÃ©sultat de recherche d'images pour &quot;drapeau vatican&quot;">
            <a:extLst>
              <a:ext uri="{FF2B5EF4-FFF2-40B4-BE49-F238E27FC236}">
                <a16:creationId xmlns:a16="http://schemas.microsoft.com/office/drawing/2014/main" xmlns="" id="{B6BA9659-C647-4C4F-8EE2-A2E058394057}"/>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632955" y="2328595"/>
            <a:ext cx="851541" cy="551474"/>
          </a:xfrm>
          <a:prstGeom prst="rect">
            <a:avLst/>
          </a:prstGeom>
          <a:noFill/>
          <a:extLst>
            <a:ext uri="{909E8E84-426E-40DD-AFC4-6F175D3DCCD1}">
              <a14:hiddenFill xmlns:a14="http://schemas.microsoft.com/office/drawing/2010/main" xmlns="">
                <a:solidFill>
                  <a:srgbClr val="FFFFFF"/>
                </a:solidFill>
              </a14:hiddenFill>
            </a:ext>
          </a:extLst>
        </p:spPr>
      </p:pic>
      <p:sp>
        <p:nvSpPr>
          <p:cNvPr id="99" name="Ellipse 98">
            <a:extLst>
              <a:ext uri="{FF2B5EF4-FFF2-40B4-BE49-F238E27FC236}">
                <a16:creationId xmlns:a16="http://schemas.microsoft.com/office/drawing/2014/main" xmlns="" id="{E1EF1D3A-DF75-43E9-9557-3ABD7CC21095}"/>
              </a:ext>
            </a:extLst>
          </p:cNvPr>
          <p:cNvSpPr/>
          <p:nvPr/>
        </p:nvSpPr>
        <p:spPr>
          <a:xfrm>
            <a:off x="2878172" y="32849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Ellipse 99">
            <a:extLst>
              <a:ext uri="{FF2B5EF4-FFF2-40B4-BE49-F238E27FC236}">
                <a16:creationId xmlns:a16="http://schemas.microsoft.com/office/drawing/2014/main" xmlns="" id="{0644AAD8-BB1E-42F3-822E-0B119C346095}"/>
              </a:ext>
            </a:extLst>
          </p:cNvPr>
          <p:cNvSpPr/>
          <p:nvPr/>
        </p:nvSpPr>
        <p:spPr>
          <a:xfrm>
            <a:off x="2833642" y="122542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ZoneTexte 48">
            <a:extLst>
              <a:ext uri="{FF2B5EF4-FFF2-40B4-BE49-F238E27FC236}">
                <a16:creationId xmlns:a16="http://schemas.microsoft.com/office/drawing/2014/main" xmlns="" id="{63335368-596B-4B8E-A1DB-1289C5496AB0}"/>
              </a:ext>
            </a:extLst>
          </p:cNvPr>
          <p:cNvSpPr txBox="1"/>
          <p:nvPr/>
        </p:nvSpPr>
        <p:spPr>
          <a:xfrm>
            <a:off x="2593941" y="97430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Venise</a:t>
            </a:r>
          </a:p>
        </p:txBody>
      </p:sp>
      <p:sp>
        <p:nvSpPr>
          <p:cNvPr id="104" name="ZoneTexte 103">
            <a:extLst>
              <a:ext uri="{FF2B5EF4-FFF2-40B4-BE49-F238E27FC236}">
                <a16:creationId xmlns:a16="http://schemas.microsoft.com/office/drawing/2014/main" xmlns="" id="{A9FA2D2F-C4CD-418F-927C-DEA4F3CEFFD5}"/>
              </a:ext>
            </a:extLst>
          </p:cNvPr>
          <p:cNvSpPr txBox="1"/>
          <p:nvPr/>
        </p:nvSpPr>
        <p:spPr>
          <a:xfrm>
            <a:off x="2833642" y="329391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Rome</a:t>
            </a:r>
          </a:p>
        </p:txBody>
      </p:sp>
      <p:sp>
        <p:nvSpPr>
          <p:cNvPr id="110" name="ZoneTexte 109">
            <a:extLst>
              <a:ext uri="{FF2B5EF4-FFF2-40B4-BE49-F238E27FC236}">
                <a16:creationId xmlns:a16="http://schemas.microsoft.com/office/drawing/2014/main" xmlns="" id="{49D76627-E489-4FF3-8E36-C0783C2C0FD6}"/>
              </a:ext>
            </a:extLst>
          </p:cNvPr>
          <p:cNvSpPr txBox="1"/>
          <p:nvPr/>
        </p:nvSpPr>
        <p:spPr>
          <a:xfrm>
            <a:off x="3676015" y="3726581"/>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Naples</a:t>
            </a:r>
          </a:p>
        </p:txBody>
      </p:sp>
      <p:sp>
        <p:nvSpPr>
          <p:cNvPr id="126" name="Forme libre : forme 125">
            <a:extLst>
              <a:ext uri="{FF2B5EF4-FFF2-40B4-BE49-F238E27FC236}">
                <a16:creationId xmlns:a16="http://schemas.microsoft.com/office/drawing/2014/main" xmlns="" id="{10975B68-A61A-40C1-B328-731502199A72}"/>
              </a:ext>
            </a:extLst>
          </p:cNvPr>
          <p:cNvSpPr/>
          <p:nvPr/>
        </p:nvSpPr>
        <p:spPr>
          <a:xfrm>
            <a:off x="1940352" y="2793346"/>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Forme libre : forme 131">
            <a:extLst>
              <a:ext uri="{FF2B5EF4-FFF2-40B4-BE49-F238E27FC236}">
                <a16:creationId xmlns:a16="http://schemas.microsoft.com/office/drawing/2014/main" xmlns="" id="{767F55C9-7CFE-40EE-AD28-1023A5FF6A4C}"/>
              </a:ext>
            </a:extLst>
          </p:cNvPr>
          <p:cNvSpPr/>
          <p:nvPr/>
        </p:nvSpPr>
        <p:spPr>
          <a:xfrm>
            <a:off x="225083" y="236479"/>
            <a:ext cx="703890"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 name="connsiteX0" fmla="*/ 16778 w 519235"/>
              <a:gd name="connsiteY0" fmla="*/ 2365695 h 2365695"/>
              <a:gd name="connsiteX1" fmla="*/ 75501 w 519235"/>
              <a:gd name="connsiteY1" fmla="*/ 2323750 h 2365695"/>
              <a:gd name="connsiteX2" fmla="*/ 125835 w 519235"/>
              <a:gd name="connsiteY2" fmla="*/ 2348917 h 2365695"/>
              <a:gd name="connsiteX3" fmla="*/ 209725 w 519235"/>
              <a:gd name="connsiteY3" fmla="*/ 2298583 h 2365695"/>
              <a:gd name="connsiteX4" fmla="*/ 260058 w 519235"/>
              <a:gd name="connsiteY4" fmla="*/ 2281805 h 2365695"/>
              <a:gd name="connsiteX5" fmla="*/ 276836 w 519235"/>
              <a:gd name="connsiteY5" fmla="*/ 2231471 h 2365695"/>
              <a:gd name="connsiteX6" fmla="*/ 276836 w 519235"/>
              <a:gd name="connsiteY6" fmla="*/ 2197915 h 2365695"/>
              <a:gd name="connsiteX7" fmla="*/ 310392 w 519235"/>
              <a:gd name="connsiteY7" fmla="*/ 2147581 h 2365695"/>
              <a:gd name="connsiteX8" fmla="*/ 385893 w 519235"/>
              <a:gd name="connsiteY8" fmla="*/ 2130803 h 2365695"/>
              <a:gd name="connsiteX9" fmla="*/ 436227 w 519235"/>
              <a:gd name="connsiteY9" fmla="*/ 2063691 h 2365695"/>
              <a:gd name="connsiteX10" fmla="*/ 503339 w 519235"/>
              <a:gd name="connsiteY10" fmla="*/ 2038525 h 2365695"/>
              <a:gd name="connsiteX11" fmla="*/ 511728 w 519235"/>
              <a:gd name="connsiteY11" fmla="*/ 2021747 h 2365695"/>
              <a:gd name="connsiteX12" fmla="*/ 511728 w 519235"/>
              <a:gd name="connsiteY12" fmla="*/ 1929468 h 2365695"/>
              <a:gd name="connsiteX13" fmla="*/ 453005 w 519235"/>
              <a:gd name="connsiteY13" fmla="*/ 1879134 h 2365695"/>
              <a:gd name="connsiteX14" fmla="*/ 453005 w 519235"/>
              <a:gd name="connsiteY14" fmla="*/ 1711354 h 2365695"/>
              <a:gd name="connsiteX15" fmla="*/ 377504 w 519235"/>
              <a:gd name="connsiteY15" fmla="*/ 1602297 h 2365695"/>
              <a:gd name="connsiteX16" fmla="*/ 394282 w 519235"/>
              <a:gd name="connsiteY16" fmla="*/ 1451295 h 2365695"/>
              <a:gd name="connsiteX17" fmla="*/ 461394 w 519235"/>
              <a:gd name="connsiteY17" fmla="*/ 1409350 h 2365695"/>
              <a:gd name="connsiteX18" fmla="*/ 343948 w 519235"/>
              <a:gd name="connsiteY18" fmla="*/ 1300293 h 2365695"/>
              <a:gd name="connsiteX19" fmla="*/ 268447 w 519235"/>
              <a:gd name="connsiteY19" fmla="*/ 1132514 h 2365695"/>
              <a:gd name="connsiteX20" fmla="*/ 176169 w 519235"/>
              <a:gd name="connsiteY20" fmla="*/ 1090569 h 2365695"/>
              <a:gd name="connsiteX21" fmla="*/ 159391 w 519235"/>
              <a:gd name="connsiteY21" fmla="*/ 922789 h 2365695"/>
              <a:gd name="connsiteX22" fmla="*/ 117446 w 519235"/>
              <a:gd name="connsiteY22" fmla="*/ 872455 h 2365695"/>
              <a:gd name="connsiteX23" fmla="*/ 75501 w 519235"/>
              <a:gd name="connsiteY23" fmla="*/ 830510 h 2365695"/>
              <a:gd name="connsiteX24" fmla="*/ 75501 w 519235"/>
              <a:gd name="connsiteY24" fmla="*/ 687897 h 2365695"/>
              <a:gd name="connsiteX25" fmla="*/ 100668 w 519235"/>
              <a:gd name="connsiteY25" fmla="*/ 503339 h 2365695"/>
              <a:gd name="connsiteX26" fmla="*/ 519235 w 519235"/>
              <a:gd name="connsiteY26" fmla="*/ 431281 h 2365695"/>
              <a:gd name="connsiteX27" fmla="*/ 167780 w 519235"/>
              <a:gd name="connsiteY27" fmla="*/ 436227 h 2365695"/>
              <a:gd name="connsiteX28" fmla="*/ 176169 w 519235"/>
              <a:gd name="connsiteY28" fmla="*/ 360726 h 2365695"/>
              <a:gd name="connsiteX29" fmla="*/ 260058 w 519235"/>
              <a:gd name="connsiteY29" fmla="*/ 251669 h 2365695"/>
              <a:gd name="connsiteX30" fmla="*/ 285225 w 519235"/>
              <a:gd name="connsiteY30" fmla="*/ 184558 h 2365695"/>
              <a:gd name="connsiteX31" fmla="*/ 318781 w 519235"/>
              <a:gd name="connsiteY31" fmla="*/ 50334 h 2365695"/>
              <a:gd name="connsiteX32" fmla="*/ 469783 w 519235"/>
              <a:gd name="connsiteY32" fmla="*/ 0 h 2365695"/>
              <a:gd name="connsiteX33" fmla="*/ 0 w 519235"/>
              <a:gd name="connsiteY33" fmla="*/ 0 h 2365695"/>
              <a:gd name="connsiteX34" fmla="*/ 16778 w 519235"/>
              <a:gd name="connsiteY34" fmla="*/ 2365695 h 2365695"/>
              <a:gd name="connsiteX0" fmla="*/ 16778 w 562681"/>
              <a:gd name="connsiteY0" fmla="*/ 2365695 h 2365695"/>
              <a:gd name="connsiteX1" fmla="*/ 75501 w 562681"/>
              <a:gd name="connsiteY1" fmla="*/ 2323750 h 2365695"/>
              <a:gd name="connsiteX2" fmla="*/ 125835 w 562681"/>
              <a:gd name="connsiteY2" fmla="*/ 2348917 h 2365695"/>
              <a:gd name="connsiteX3" fmla="*/ 209725 w 562681"/>
              <a:gd name="connsiteY3" fmla="*/ 2298583 h 2365695"/>
              <a:gd name="connsiteX4" fmla="*/ 260058 w 562681"/>
              <a:gd name="connsiteY4" fmla="*/ 2281805 h 2365695"/>
              <a:gd name="connsiteX5" fmla="*/ 276836 w 562681"/>
              <a:gd name="connsiteY5" fmla="*/ 2231471 h 2365695"/>
              <a:gd name="connsiteX6" fmla="*/ 276836 w 562681"/>
              <a:gd name="connsiteY6" fmla="*/ 2197915 h 2365695"/>
              <a:gd name="connsiteX7" fmla="*/ 310392 w 562681"/>
              <a:gd name="connsiteY7" fmla="*/ 2147581 h 2365695"/>
              <a:gd name="connsiteX8" fmla="*/ 385893 w 562681"/>
              <a:gd name="connsiteY8" fmla="*/ 2130803 h 2365695"/>
              <a:gd name="connsiteX9" fmla="*/ 436227 w 562681"/>
              <a:gd name="connsiteY9" fmla="*/ 2063691 h 2365695"/>
              <a:gd name="connsiteX10" fmla="*/ 503339 w 562681"/>
              <a:gd name="connsiteY10" fmla="*/ 2038525 h 2365695"/>
              <a:gd name="connsiteX11" fmla="*/ 511728 w 562681"/>
              <a:gd name="connsiteY11" fmla="*/ 2021747 h 2365695"/>
              <a:gd name="connsiteX12" fmla="*/ 511728 w 562681"/>
              <a:gd name="connsiteY12" fmla="*/ 1929468 h 2365695"/>
              <a:gd name="connsiteX13" fmla="*/ 453005 w 562681"/>
              <a:gd name="connsiteY13" fmla="*/ 1879134 h 2365695"/>
              <a:gd name="connsiteX14" fmla="*/ 453005 w 562681"/>
              <a:gd name="connsiteY14" fmla="*/ 1711354 h 2365695"/>
              <a:gd name="connsiteX15" fmla="*/ 377504 w 562681"/>
              <a:gd name="connsiteY15" fmla="*/ 1602297 h 2365695"/>
              <a:gd name="connsiteX16" fmla="*/ 394282 w 562681"/>
              <a:gd name="connsiteY16" fmla="*/ 1451295 h 2365695"/>
              <a:gd name="connsiteX17" fmla="*/ 461394 w 562681"/>
              <a:gd name="connsiteY17" fmla="*/ 1409350 h 2365695"/>
              <a:gd name="connsiteX18" fmla="*/ 343948 w 562681"/>
              <a:gd name="connsiteY18" fmla="*/ 1300293 h 2365695"/>
              <a:gd name="connsiteX19" fmla="*/ 268447 w 562681"/>
              <a:gd name="connsiteY19" fmla="*/ 1132514 h 2365695"/>
              <a:gd name="connsiteX20" fmla="*/ 176169 w 562681"/>
              <a:gd name="connsiteY20" fmla="*/ 1090569 h 2365695"/>
              <a:gd name="connsiteX21" fmla="*/ 159391 w 562681"/>
              <a:gd name="connsiteY21" fmla="*/ 922789 h 2365695"/>
              <a:gd name="connsiteX22" fmla="*/ 117446 w 562681"/>
              <a:gd name="connsiteY22" fmla="*/ 872455 h 2365695"/>
              <a:gd name="connsiteX23" fmla="*/ 75501 w 562681"/>
              <a:gd name="connsiteY23" fmla="*/ 830510 h 2365695"/>
              <a:gd name="connsiteX24" fmla="*/ 75501 w 562681"/>
              <a:gd name="connsiteY24" fmla="*/ 687897 h 2365695"/>
              <a:gd name="connsiteX25" fmla="*/ 562681 w 562681"/>
              <a:gd name="connsiteY25" fmla="*/ 503339 h 2365695"/>
              <a:gd name="connsiteX26" fmla="*/ 519235 w 562681"/>
              <a:gd name="connsiteY26" fmla="*/ 431281 h 2365695"/>
              <a:gd name="connsiteX27" fmla="*/ 167780 w 562681"/>
              <a:gd name="connsiteY27" fmla="*/ 436227 h 2365695"/>
              <a:gd name="connsiteX28" fmla="*/ 176169 w 562681"/>
              <a:gd name="connsiteY28" fmla="*/ 360726 h 2365695"/>
              <a:gd name="connsiteX29" fmla="*/ 260058 w 562681"/>
              <a:gd name="connsiteY29" fmla="*/ 251669 h 2365695"/>
              <a:gd name="connsiteX30" fmla="*/ 285225 w 562681"/>
              <a:gd name="connsiteY30" fmla="*/ 184558 h 2365695"/>
              <a:gd name="connsiteX31" fmla="*/ 318781 w 562681"/>
              <a:gd name="connsiteY31" fmla="*/ 50334 h 2365695"/>
              <a:gd name="connsiteX32" fmla="*/ 469783 w 562681"/>
              <a:gd name="connsiteY32" fmla="*/ 0 h 2365695"/>
              <a:gd name="connsiteX33" fmla="*/ 0 w 562681"/>
              <a:gd name="connsiteY33" fmla="*/ 0 h 2365695"/>
              <a:gd name="connsiteX34" fmla="*/ 16778 w 562681"/>
              <a:gd name="connsiteY34" fmla="*/ 2365695 h 2365695"/>
              <a:gd name="connsiteX0" fmla="*/ 16778 w 587758"/>
              <a:gd name="connsiteY0" fmla="*/ 2365695 h 2365695"/>
              <a:gd name="connsiteX1" fmla="*/ 75501 w 587758"/>
              <a:gd name="connsiteY1" fmla="*/ 2323750 h 2365695"/>
              <a:gd name="connsiteX2" fmla="*/ 125835 w 587758"/>
              <a:gd name="connsiteY2" fmla="*/ 2348917 h 2365695"/>
              <a:gd name="connsiteX3" fmla="*/ 209725 w 587758"/>
              <a:gd name="connsiteY3" fmla="*/ 2298583 h 2365695"/>
              <a:gd name="connsiteX4" fmla="*/ 260058 w 587758"/>
              <a:gd name="connsiteY4" fmla="*/ 2281805 h 2365695"/>
              <a:gd name="connsiteX5" fmla="*/ 276836 w 587758"/>
              <a:gd name="connsiteY5" fmla="*/ 2231471 h 2365695"/>
              <a:gd name="connsiteX6" fmla="*/ 276836 w 587758"/>
              <a:gd name="connsiteY6" fmla="*/ 2197915 h 2365695"/>
              <a:gd name="connsiteX7" fmla="*/ 310392 w 587758"/>
              <a:gd name="connsiteY7" fmla="*/ 2147581 h 2365695"/>
              <a:gd name="connsiteX8" fmla="*/ 385893 w 587758"/>
              <a:gd name="connsiteY8" fmla="*/ 2130803 h 2365695"/>
              <a:gd name="connsiteX9" fmla="*/ 436227 w 587758"/>
              <a:gd name="connsiteY9" fmla="*/ 2063691 h 2365695"/>
              <a:gd name="connsiteX10" fmla="*/ 503339 w 587758"/>
              <a:gd name="connsiteY10" fmla="*/ 2038525 h 2365695"/>
              <a:gd name="connsiteX11" fmla="*/ 511728 w 587758"/>
              <a:gd name="connsiteY11" fmla="*/ 2021747 h 2365695"/>
              <a:gd name="connsiteX12" fmla="*/ 511728 w 587758"/>
              <a:gd name="connsiteY12" fmla="*/ 1929468 h 2365695"/>
              <a:gd name="connsiteX13" fmla="*/ 587758 w 587758"/>
              <a:gd name="connsiteY13" fmla="*/ 1773256 h 2365695"/>
              <a:gd name="connsiteX14" fmla="*/ 453005 w 587758"/>
              <a:gd name="connsiteY14" fmla="*/ 1711354 h 2365695"/>
              <a:gd name="connsiteX15" fmla="*/ 377504 w 587758"/>
              <a:gd name="connsiteY15" fmla="*/ 1602297 h 2365695"/>
              <a:gd name="connsiteX16" fmla="*/ 394282 w 587758"/>
              <a:gd name="connsiteY16" fmla="*/ 1451295 h 2365695"/>
              <a:gd name="connsiteX17" fmla="*/ 461394 w 587758"/>
              <a:gd name="connsiteY17" fmla="*/ 1409350 h 2365695"/>
              <a:gd name="connsiteX18" fmla="*/ 343948 w 587758"/>
              <a:gd name="connsiteY18" fmla="*/ 1300293 h 2365695"/>
              <a:gd name="connsiteX19" fmla="*/ 268447 w 587758"/>
              <a:gd name="connsiteY19" fmla="*/ 1132514 h 2365695"/>
              <a:gd name="connsiteX20" fmla="*/ 176169 w 587758"/>
              <a:gd name="connsiteY20" fmla="*/ 1090569 h 2365695"/>
              <a:gd name="connsiteX21" fmla="*/ 159391 w 587758"/>
              <a:gd name="connsiteY21" fmla="*/ 922789 h 2365695"/>
              <a:gd name="connsiteX22" fmla="*/ 117446 w 587758"/>
              <a:gd name="connsiteY22" fmla="*/ 872455 h 2365695"/>
              <a:gd name="connsiteX23" fmla="*/ 75501 w 587758"/>
              <a:gd name="connsiteY23" fmla="*/ 830510 h 2365695"/>
              <a:gd name="connsiteX24" fmla="*/ 75501 w 587758"/>
              <a:gd name="connsiteY24" fmla="*/ 687897 h 2365695"/>
              <a:gd name="connsiteX25" fmla="*/ 562681 w 587758"/>
              <a:gd name="connsiteY25" fmla="*/ 503339 h 2365695"/>
              <a:gd name="connsiteX26" fmla="*/ 519235 w 587758"/>
              <a:gd name="connsiteY26" fmla="*/ 431281 h 2365695"/>
              <a:gd name="connsiteX27" fmla="*/ 167780 w 587758"/>
              <a:gd name="connsiteY27" fmla="*/ 436227 h 2365695"/>
              <a:gd name="connsiteX28" fmla="*/ 176169 w 587758"/>
              <a:gd name="connsiteY28" fmla="*/ 360726 h 2365695"/>
              <a:gd name="connsiteX29" fmla="*/ 260058 w 587758"/>
              <a:gd name="connsiteY29" fmla="*/ 251669 h 2365695"/>
              <a:gd name="connsiteX30" fmla="*/ 285225 w 587758"/>
              <a:gd name="connsiteY30" fmla="*/ 184558 h 2365695"/>
              <a:gd name="connsiteX31" fmla="*/ 318781 w 587758"/>
              <a:gd name="connsiteY31" fmla="*/ 50334 h 2365695"/>
              <a:gd name="connsiteX32" fmla="*/ 469783 w 587758"/>
              <a:gd name="connsiteY32" fmla="*/ 0 h 2365695"/>
              <a:gd name="connsiteX33" fmla="*/ 0 w 587758"/>
              <a:gd name="connsiteY33" fmla="*/ 0 h 2365695"/>
              <a:gd name="connsiteX34" fmla="*/ 16778 w 587758"/>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587758 w 713859"/>
              <a:gd name="connsiteY13" fmla="*/ 1773256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48618 w 713859"/>
              <a:gd name="connsiteY26" fmla="*/ 42861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8630 w 713859"/>
              <a:gd name="connsiteY26" fmla="*/ 420618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4603 w 713859"/>
              <a:gd name="connsiteY24" fmla="*/ 468985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35550 h 2365695"/>
              <a:gd name="connsiteX25" fmla="*/ 414603 w 713859"/>
              <a:gd name="connsiteY25" fmla="*/ 468985 h 2365695"/>
              <a:gd name="connsiteX26" fmla="*/ 386732 w 713859"/>
              <a:gd name="connsiteY26" fmla="*/ 420697 h 2365695"/>
              <a:gd name="connsiteX27" fmla="*/ 305964 w 713859"/>
              <a:gd name="connsiteY27" fmla="*/ 409955 h 2365695"/>
              <a:gd name="connsiteX28" fmla="*/ 167780 w 713859"/>
              <a:gd name="connsiteY28" fmla="*/ 436227 h 2365695"/>
              <a:gd name="connsiteX29" fmla="*/ 176169 w 713859"/>
              <a:gd name="connsiteY29" fmla="*/ 360726 h 2365695"/>
              <a:gd name="connsiteX30" fmla="*/ 260058 w 713859"/>
              <a:gd name="connsiteY30" fmla="*/ 251669 h 2365695"/>
              <a:gd name="connsiteX31" fmla="*/ 285225 w 713859"/>
              <a:gd name="connsiteY31" fmla="*/ 184558 h 2365695"/>
              <a:gd name="connsiteX32" fmla="*/ 318781 w 713859"/>
              <a:gd name="connsiteY32" fmla="*/ 50334 h 2365695"/>
              <a:gd name="connsiteX33" fmla="*/ 469783 w 713859"/>
              <a:gd name="connsiteY33" fmla="*/ 0 h 2365695"/>
              <a:gd name="connsiteX34" fmla="*/ 0 w 713859"/>
              <a:gd name="connsiteY34" fmla="*/ 0 h 2365695"/>
              <a:gd name="connsiteX35" fmla="*/ 16778 w 713859"/>
              <a:gd name="connsiteY3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72872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58630 w 713859"/>
              <a:gd name="connsiteY24" fmla="*/ 554211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612861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583537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639520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6627 w 713859"/>
              <a:gd name="connsiteY24" fmla="*/ 628856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3961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71959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794141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378653 w 713859"/>
              <a:gd name="connsiteY24" fmla="*/ 770148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45300 w 713859"/>
              <a:gd name="connsiteY24" fmla="*/ 924770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71959 w 713859"/>
              <a:gd name="connsiteY24" fmla="*/ 930102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9293 w 713859"/>
              <a:gd name="connsiteY23" fmla="*/ 994083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11947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29305 w 713859"/>
              <a:gd name="connsiteY18" fmla="*/ 1417959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10643 w 713859"/>
              <a:gd name="connsiteY18" fmla="*/ 1337982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21307 w 713859"/>
              <a:gd name="connsiteY17" fmla="*/ 1409962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29246 w 713859"/>
              <a:gd name="connsiteY13" fmla="*/ 1895153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63902 w 713859"/>
              <a:gd name="connsiteY13" fmla="*/ 1932476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03261"/>
              <a:gd name="connsiteY0" fmla="*/ 2365695 h 2365695"/>
              <a:gd name="connsiteX1" fmla="*/ 75501 w 703261"/>
              <a:gd name="connsiteY1" fmla="*/ 2323750 h 2365695"/>
              <a:gd name="connsiteX2" fmla="*/ 125835 w 703261"/>
              <a:gd name="connsiteY2" fmla="*/ 2348917 h 2365695"/>
              <a:gd name="connsiteX3" fmla="*/ 209725 w 703261"/>
              <a:gd name="connsiteY3" fmla="*/ 2298583 h 2365695"/>
              <a:gd name="connsiteX4" fmla="*/ 260058 w 703261"/>
              <a:gd name="connsiteY4" fmla="*/ 2281805 h 2365695"/>
              <a:gd name="connsiteX5" fmla="*/ 276836 w 703261"/>
              <a:gd name="connsiteY5" fmla="*/ 2231471 h 2365695"/>
              <a:gd name="connsiteX6" fmla="*/ 276836 w 703261"/>
              <a:gd name="connsiteY6" fmla="*/ 2197915 h 2365695"/>
              <a:gd name="connsiteX7" fmla="*/ 310392 w 703261"/>
              <a:gd name="connsiteY7" fmla="*/ 2147581 h 2365695"/>
              <a:gd name="connsiteX8" fmla="*/ 385893 w 703261"/>
              <a:gd name="connsiteY8" fmla="*/ 2130803 h 2365695"/>
              <a:gd name="connsiteX9" fmla="*/ 436227 w 703261"/>
              <a:gd name="connsiteY9" fmla="*/ 2063691 h 2365695"/>
              <a:gd name="connsiteX10" fmla="*/ 503339 w 703261"/>
              <a:gd name="connsiteY10" fmla="*/ 2038525 h 2365695"/>
              <a:gd name="connsiteX11" fmla="*/ 511728 w 703261"/>
              <a:gd name="connsiteY11" fmla="*/ 2021747 h 2365695"/>
              <a:gd name="connsiteX12" fmla="*/ 644546 w 703261"/>
              <a:gd name="connsiteY12" fmla="*/ 1915548 h 2365695"/>
              <a:gd name="connsiteX13" fmla="*/ 663902 w 703261"/>
              <a:gd name="connsiteY13" fmla="*/ 1932476 h 2365695"/>
              <a:gd name="connsiteX14" fmla="*/ 703261 w 703261"/>
              <a:gd name="connsiteY14" fmla="*/ 1754005 h 2365695"/>
              <a:gd name="connsiteX15" fmla="*/ 453005 w 703261"/>
              <a:gd name="connsiteY15" fmla="*/ 1711354 h 2365695"/>
              <a:gd name="connsiteX16" fmla="*/ 377504 w 703261"/>
              <a:gd name="connsiteY16" fmla="*/ 1602297 h 2365695"/>
              <a:gd name="connsiteX17" fmla="*/ 394282 w 703261"/>
              <a:gd name="connsiteY17" fmla="*/ 1459293 h 2365695"/>
              <a:gd name="connsiteX18" fmla="*/ 445300 w 703261"/>
              <a:gd name="connsiteY18" fmla="*/ 1444619 h 2365695"/>
              <a:gd name="connsiteX19" fmla="*/ 453396 w 703261"/>
              <a:gd name="connsiteY19" fmla="*/ 1364030 h 2365695"/>
              <a:gd name="connsiteX20" fmla="*/ 410643 w 703261"/>
              <a:gd name="connsiteY20" fmla="*/ 1337982 h 2365695"/>
              <a:gd name="connsiteX21" fmla="*/ 343948 w 703261"/>
              <a:gd name="connsiteY21" fmla="*/ 1300293 h 2365695"/>
              <a:gd name="connsiteX22" fmla="*/ 303104 w 703261"/>
              <a:gd name="connsiteY22" fmla="*/ 1167171 h 2365695"/>
              <a:gd name="connsiteX23" fmla="*/ 368113 w 703261"/>
              <a:gd name="connsiteY23" fmla="*/ 1167880 h 2365695"/>
              <a:gd name="connsiteX24" fmla="*/ 419273 w 703261"/>
              <a:gd name="connsiteY24" fmla="*/ 1163420 h 2365695"/>
              <a:gd name="connsiteX25" fmla="*/ 505123 w 703261"/>
              <a:gd name="connsiteY25" fmla="*/ 1096502 h 2365695"/>
              <a:gd name="connsiteX26" fmla="*/ 530608 w 703261"/>
              <a:gd name="connsiteY26" fmla="*/ 999415 h 2365695"/>
              <a:gd name="connsiteX27" fmla="*/ 431187 w 703261"/>
              <a:gd name="connsiteY27" fmla="*/ 867524 h 2365695"/>
              <a:gd name="connsiteX28" fmla="*/ 471959 w 703261"/>
              <a:gd name="connsiteY28" fmla="*/ 930102 h 2365695"/>
              <a:gd name="connsiteX29" fmla="*/ 405312 w 703261"/>
              <a:gd name="connsiteY29" fmla="*/ 786144 h 2365695"/>
              <a:gd name="connsiteX30" fmla="*/ 471959 w 703261"/>
              <a:gd name="connsiteY30" fmla="*/ 714165 h 2365695"/>
              <a:gd name="connsiteX31" fmla="*/ 466627 w 703261"/>
              <a:gd name="connsiteY31" fmla="*/ 628856 h 2365695"/>
              <a:gd name="connsiteX32" fmla="*/ 421307 w 703261"/>
              <a:gd name="connsiteY32" fmla="*/ 583537 h 2365695"/>
              <a:gd name="connsiteX33" fmla="*/ 458630 w 703261"/>
              <a:gd name="connsiteY33" fmla="*/ 554211 h 2365695"/>
              <a:gd name="connsiteX34" fmla="*/ 418641 w 703261"/>
              <a:gd name="connsiteY34" fmla="*/ 535550 h 2365695"/>
              <a:gd name="connsiteX35" fmla="*/ 414603 w 703261"/>
              <a:gd name="connsiteY35" fmla="*/ 468985 h 2365695"/>
              <a:gd name="connsiteX36" fmla="*/ 386732 w 703261"/>
              <a:gd name="connsiteY36" fmla="*/ 420697 h 2365695"/>
              <a:gd name="connsiteX37" fmla="*/ 305964 w 703261"/>
              <a:gd name="connsiteY37" fmla="*/ 409955 h 2365695"/>
              <a:gd name="connsiteX38" fmla="*/ 167780 w 703261"/>
              <a:gd name="connsiteY38" fmla="*/ 436227 h 2365695"/>
              <a:gd name="connsiteX39" fmla="*/ 176169 w 703261"/>
              <a:gd name="connsiteY39" fmla="*/ 360726 h 2365695"/>
              <a:gd name="connsiteX40" fmla="*/ 260058 w 703261"/>
              <a:gd name="connsiteY40" fmla="*/ 251669 h 2365695"/>
              <a:gd name="connsiteX41" fmla="*/ 285225 w 703261"/>
              <a:gd name="connsiteY41" fmla="*/ 184558 h 2365695"/>
              <a:gd name="connsiteX42" fmla="*/ 318781 w 703261"/>
              <a:gd name="connsiteY42" fmla="*/ 50334 h 2365695"/>
              <a:gd name="connsiteX43" fmla="*/ 469783 w 703261"/>
              <a:gd name="connsiteY43" fmla="*/ 0 h 2365695"/>
              <a:gd name="connsiteX44" fmla="*/ 0 w 703261"/>
              <a:gd name="connsiteY44" fmla="*/ 0 h 2365695"/>
              <a:gd name="connsiteX45" fmla="*/ 16778 w 703261"/>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44546 w 703890"/>
              <a:gd name="connsiteY12" fmla="*/ 1915548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599921 w 703890"/>
              <a:gd name="connsiteY13" fmla="*/ 1964467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623914 w 703890"/>
              <a:gd name="connsiteY13" fmla="*/ 1993792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44055 w 703890"/>
              <a:gd name="connsiteY21" fmla="*/ 1400377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40066 w 703890"/>
              <a:gd name="connsiteY22" fmla="*/ 1388023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3890" h="2365695">
                <a:moveTo>
                  <a:pt x="16778" y="2365695"/>
                </a:moveTo>
                <a:lnTo>
                  <a:pt x="75501" y="2323750"/>
                </a:lnTo>
                <a:lnTo>
                  <a:pt x="125835" y="2348917"/>
                </a:lnTo>
                <a:lnTo>
                  <a:pt x="209725" y="2298583"/>
                </a:lnTo>
                <a:lnTo>
                  <a:pt x="260058" y="2281805"/>
                </a:lnTo>
                <a:lnTo>
                  <a:pt x="276836" y="2231471"/>
                </a:lnTo>
                <a:lnTo>
                  <a:pt x="276836" y="2197915"/>
                </a:lnTo>
                <a:lnTo>
                  <a:pt x="310392" y="2168908"/>
                </a:lnTo>
                <a:lnTo>
                  <a:pt x="393890" y="2149464"/>
                </a:lnTo>
                <a:lnTo>
                  <a:pt x="438893" y="2085018"/>
                </a:lnTo>
                <a:lnTo>
                  <a:pt x="484678" y="2073182"/>
                </a:lnTo>
                <a:lnTo>
                  <a:pt x="511728" y="2021747"/>
                </a:lnTo>
                <a:cubicBezTo>
                  <a:pt x="539348" y="2007097"/>
                  <a:pt x="590962" y="2021771"/>
                  <a:pt x="618582" y="2007121"/>
                </a:cubicBezTo>
                <a:lnTo>
                  <a:pt x="652544" y="1944873"/>
                </a:lnTo>
                <a:lnTo>
                  <a:pt x="623914" y="1993792"/>
                </a:lnTo>
                <a:lnTo>
                  <a:pt x="703890" y="1865828"/>
                </a:lnTo>
                <a:cubicBezTo>
                  <a:pt x="703680" y="1828554"/>
                  <a:pt x="703471" y="1791279"/>
                  <a:pt x="703261" y="1754005"/>
                </a:cubicBezTo>
                <a:lnTo>
                  <a:pt x="453005" y="1711354"/>
                </a:lnTo>
                <a:lnTo>
                  <a:pt x="377504" y="1602297"/>
                </a:lnTo>
                <a:lnTo>
                  <a:pt x="394282" y="1459293"/>
                </a:lnTo>
                <a:lnTo>
                  <a:pt x="445300" y="1444619"/>
                </a:lnTo>
                <a:lnTo>
                  <a:pt x="465382" y="1424370"/>
                </a:lnTo>
                <a:lnTo>
                  <a:pt x="440066" y="1388023"/>
                </a:lnTo>
                <a:lnTo>
                  <a:pt x="410643" y="1337982"/>
                </a:lnTo>
                <a:lnTo>
                  <a:pt x="343948" y="1300293"/>
                </a:lnTo>
                <a:lnTo>
                  <a:pt x="303104" y="1167171"/>
                </a:lnTo>
                <a:lnTo>
                  <a:pt x="368113" y="1167880"/>
                </a:lnTo>
                <a:lnTo>
                  <a:pt x="419273" y="1163420"/>
                </a:lnTo>
                <a:lnTo>
                  <a:pt x="505123" y="1096502"/>
                </a:lnTo>
                <a:lnTo>
                  <a:pt x="530608" y="999415"/>
                </a:lnTo>
                <a:lnTo>
                  <a:pt x="431187" y="867524"/>
                </a:lnTo>
                <a:cubicBezTo>
                  <a:pt x="421661" y="839347"/>
                  <a:pt x="476271" y="943665"/>
                  <a:pt x="471959" y="930102"/>
                </a:cubicBezTo>
                <a:cubicBezTo>
                  <a:pt x="467647" y="916539"/>
                  <a:pt x="400869" y="821245"/>
                  <a:pt x="405312" y="786144"/>
                </a:cubicBezTo>
                <a:cubicBezTo>
                  <a:pt x="409755" y="751043"/>
                  <a:pt x="471070" y="741712"/>
                  <a:pt x="471959" y="714165"/>
                </a:cubicBezTo>
                <a:cubicBezTo>
                  <a:pt x="472848" y="686618"/>
                  <a:pt x="473736" y="650627"/>
                  <a:pt x="466627" y="628856"/>
                </a:cubicBezTo>
                <a:cubicBezTo>
                  <a:pt x="459518" y="607085"/>
                  <a:pt x="415087" y="597755"/>
                  <a:pt x="421307" y="583537"/>
                </a:cubicBezTo>
                <a:lnTo>
                  <a:pt x="458630" y="554211"/>
                </a:lnTo>
                <a:lnTo>
                  <a:pt x="418641" y="535550"/>
                </a:lnTo>
                <a:lnTo>
                  <a:pt x="414603" y="468985"/>
                </a:lnTo>
                <a:lnTo>
                  <a:pt x="386732" y="420697"/>
                </a:lnTo>
                <a:cubicBezTo>
                  <a:pt x="372250" y="396678"/>
                  <a:pt x="342456" y="407367"/>
                  <a:pt x="305964" y="409955"/>
                </a:cubicBezTo>
                <a:cubicBezTo>
                  <a:pt x="269472" y="412543"/>
                  <a:pt x="284932" y="434578"/>
                  <a:pt x="167780" y="436227"/>
                </a:cubicBez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rgbClr val="FFFFCC"/>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xmlns="" id="{22F6F2F4-C3C1-4797-A79C-2758240949CD}"/>
              </a:ext>
            </a:extLst>
          </p:cNvPr>
          <p:cNvSpPr/>
          <p:nvPr/>
        </p:nvSpPr>
        <p:spPr>
          <a:xfrm>
            <a:off x="530173" y="631122"/>
            <a:ext cx="2445350" cy="2442692"/>
          </a:xfrm>
          <a:custGeom>
            <a:avLst/>
            <a:gdLst>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530950 w 2445350"/>
              <a:gd name="connsiteY92" fmla="*/ 762497 h 2400673"/>
              <a:gd name="connsiteX93" fmla="*/ 1667961 w 2445350"/>
              <a:gd name="connsiteY93" fmla="*/ 839938 h 2400673"/>
              <a:gd name="connsiteX94" fmla="*/ 1703703 w 2445350"/>
              <a:gd name="connsiteY94" fmla="*/ 696970 h 2400673"/>
              <a:gd name="connsiteX95" fmla="*/ 1736467 w 2445350"/>
              <a:gd name="connsiteY95" fmla="*/ 720798 h 2400673"/>
              <a:gd name="connsiteX96" fmla="*/ 1870499 w 2445350"/>
              <a:gd name="connsiteY96" fmla="*/ 732712 h 2400673"/>
              <a:gd name="connsiteX97" fmla="*/ 2007510 w 2445350"/>
              <a:gd name="connsiteY97" fmla="*/ 777389 h 2400673"/>
              <a:gd name="connsiteX98" fmla="*/ 2070059 w 2445350"/>
              <a:gd name="connsiteY98" fmla="*/ 833981 h 2400673"/>
              <a:gd name="connsiteX99" fmla="*/ 2192177 w 2445350"/>
              <a:gd name="connsiteY99" fmla="*/ 869723 h 2400673"/>
              <a:gd name="connsiteX100" fmla="*/ 2320253 w 2445350"/>
              <a:gd name="connsiteY100" fmla="*/ 899508 h 2400673"/>
              <a:gd name="connsiteX101" fmla="*/ 2385780 w 2445350"/>
              <a:gd name="connsiteY101"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530950 w 2445350"/>
              <a:gd name="connsiteY92" fmla="*/ 762497 h 2400673"/>
              <a:gd name="connsiteX93" fmla="*/ 1712411 w 2445350"/>
              <a:gd name="connsiteY93" fmla="*/ 531963 h 2400673"/>
              <a:gd name="connsiteX94" fmla="*/ 1703703 w 2445350"/>
              <a:gd name="connsiteY94" fmla="*/ 696970 h 2400673"/>
              <a:gd name="connsiteX95" fmla="*/ 1736467 w 2445350"/>
              <a:gd name="connsiteY95" fmla="*/ 720798 h 2400673"/>
              <a:gd name="connsiteX96" fmla="*/ 1870499 w 2445350"/>
              <a:gd name="connsiteY96" fmla="*/ 732712 h 2400673"/>
              <a:gd name="connsiteX97" fmla="*/ 2007510 w 2445350"/>
              <a:gd name="connsiteY97" fmla="*/ 777389 h 2400673"/>
              <a:gd name="connsiteX98" fmla="*/ 2070059 w 2445350"/>
              <a:gd name="connsiteY98" fmla="*/ 833981 h 2400673"/>
              <a:gd name="connsiteX99" fmla="*/ 2192177 w 2445350"/>
              <a:gd name="connsiteY99" fmla="*/ 869723 h 2400673"/>
              <a:gd name="connsiteX100" fmla="*/ 2320253 w 2445350"/>
              <a:gd name="connsiteY100" fmla="*/ 899508 h 2400673"/>
              <a:gd name="connsiteX101" fmla="*/ 2385780 w 2445350"/>
              <a:gd name="connsiteY101"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692875 w 2445350"/>
              <a:gd name="connsiteY92" fmla="*/ 267197 h 2400673"/>
              <a:gd name="connsiteX93" fmla="*/ 1712411 w 2445350"/>
              <a:gd name="connsiteY93" fmla="*/ 531963 h 2400673"/>
              <a:gd name="connsiteX94" fmla="*/ 1703703 w 2445350"/>
              <a:gd name="connsiteY94" fmla="*/ 696970 h 2400673"/>
              <a:gd name="connsiteX95" fmla="*/ 1736467 w 2445350"/>
              <a:gd name="connsiteY95" fmla="*/ 720798 h 2400673"/>
              <a:gd name="connsiteX96" fmla="*/ 1870499 w 2445350"/>
              <a:gd name="connsiteY96" fmla="*/ 732712 h 2400673"/>
              <a:gd name="connsiteX97" fmla="*/ 2007510 w 2445350"/>
              <a:gd name="connsiteY97" fmla="*/ 777389 h 2400673"/>
              <a:gd name="connsiteX98" fmla="*/ 2070059 w 2445350"/>
              <a:gd name="connsiteY98" fmla="*/ 833981 h 2400673"/>
              <a:gd name="connsiteX99" fmla="*/ 2192177 w 2445350"/>
              <a:gd name="connsiteY99" fmla="*/ 869723 h 2400673"/>
              <a:gd name="connsiteX100" fmla="*/ 2320253 w 2445350"/>
              <a:gd name="connsiteY100" fmla="*/ 899508 h 2400673"/>
              <a:gd name="connsiteX101" fmla="*/ 2385780 w 2445350"/>
              <a:gd name="connsiteY101"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692875 w 2445350"/>
              <a:gd name="connsiteY92" fmla="*/ 267197 h 2400673"/>
              <a:gd name="connsiteX93" fmla="*/ 1701852 w 2445350"/>
              <a:gd name="connsiteY93" fmla="*/ 419059 h 2400673"/>
              <a:gd name="connsiteX94" fmla="*/ 1712411 w 2445350"/>
              <a:gd name="connsiteY94" fmla="*/ 531963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692875 w 2445350"/>
              <a:gd name="connsiteY92" fmla="*/ 267197 h 2400673"/>
              <a:gd name="connsiteX93" fmla="*/ 1724077 w 2445350"/>
              <a:gd name="connsiteY93" fmla="*/ 425409 h 2400673"/>
              <a:gd name="connsiteX94" fmla="*/ 1712411 w 2445350"/>
              <a:gd name="connsiteY94" fmla="*/ 531963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692875 w 2445350"/>
              <a:gd name="connsiteY92" fmla="*/ 267197 h 2400673"/>
              <a:gd name="connsiteX93" fmla="*/ 1724077 w 2445350"/>
              <a:gd name="connsiteY93" fmla="*/ 425409 h 2400673"/>
              <a:gd name="connsiteX94" fmla="*/ 1734636 w 2445350"/>
              <a:gd name="connsiteY94" fmla="*/ 535138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382025 w 2445350"/>
              <a:gd name="connsiteY91" fmla="*/ 699948 h 2400673"/>
              <a:gd name="connsiteX92" fmla="*/ 1692875 w 2445350"/>
              <a:gd name="connsiteY92" fmla="*/ 267197 h 2400673"/>
              <a:gd name="connsiteX93" fmla="*/ 1724077 w 2445350"/>
              <a:gd name="connsiteY93" fmla="*/ 425409 h 2400673"/>
              <a:gd name="connsiteX94" fmla="*/ 1718761 w 2445350"/>
              <a:gd name="connsiteY94" fmla="*/ 541488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322455 w 2445350"/>
              <a:gd name="connsiteY90" fmla="*/ 637400 h 2400673"/>
              <a:gd name="connsiteX91" fmla="*/ 1648725 w 2445350"/>
              <a:gd name="connsiteY91" fmla="*/ 268148 h 2400673"/>
              <a:gd name="connsiteX92" fmla="*/ 1692875 w 2445350"/>
              <a:gd name="connsiteY92" fmla="*/ 267197 h 2400673"/>
              <a:gd name="connsiteX93" fmla="*/ 1724077 w 2445350"/>
              <a:gd name="connsiteY93" fmla="*/ 425409 h 2400673"/>
              <a:gd name="connsiteX94" fmla="*/ 1718761 w 2445350"/>
              <a:gd name="connsiteY94" fmla="*/ 541488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262885 w 2445350"/>
              <a:gd name="connsiteY89" fmla="*/ 646335 h 2400673"/>
              <a:gd name="connsiteX90" fmla="*/ 1617730 w 2445350"/>
              <a:gd name="connsiteY90" fmla="*/ 234175 h 2400673"/>
              <a:gd name="connsiteX91" fmla="*/ 1648725 w 2445350"/>
              <a:gd name="connsiteY91" fmla="*/ 268148 h 2400673"/>
              <a:gd name="connsiteX92" fmla="*/ 1692875 w 2445350"/>
              <a:gd name="connsiteY92" fmla="*/ 267197 h 2400673"/>
              <a:gd name="connsiteX93" fmla="*/ 1724077 w 2445350"/>
              <a:gd name="connsiteY93" fmla="*/ 425409 h 2400673"/>
              <a:gd name="connsiteX94" fmla="*/ 1718761 w 2445350"/>
              <a:gd name="connsiteY94" fmla="*/ 541488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32271 h 2400673"/>
              <a:gd name="connsiteX1" fmla="*/ 2344081 w 2445350"/>
              <a:gd name="connsiteY1" fmla="*/ 1015669 h 2400673"/>
              <a:gd name="connsiteX2" fmla="*/ 2311318 w 2445350"/>
              <a:gd name="connsiteY2" fmla="*/ 991841 h 2400673"/>
              <a:gd name="connsiteX3" fmla="*/ 2302382 w 2445350"/>
              <a:gd name="connsiteY3" fmla="*/ 1060347 h 2400673"/>
              <a:gd name="connsiteX4" fmla="*/ 2314296 w 2445350"/>
              <a:gd name="connsiteY4" fmla="*/ 1119917 h 2400673"/>
              <a:gd name="connsiteX5" fmla="*/ 2326210 w 2445350"/>
              <a:gd name="connsiteY5" fmla="*/ 1215229 h 2400673"/>
              <a:gd name="connsiteX6" fmla="*/ 2335146 w 2445350"/>
              <a:gd name="connsiteY6" fmla="*/ 1292670 h 2400673"/>
              <a:gd name="connsiteX7" fmla="*/ 2379823 w 2445350"/>
              <a:gd name="connsiteY7" fmla="*/ 1346283 h 2400673"/>
              <a:gd name="connsiteX8" fmla="*/ 2445350 w 2445350"/>
              <a:gd name="connsiteY8" fmla="*/ 1420746 h 2400673"/>
              <a:gd name="connsiteX9" fmla="*/ 2397694 w 2445350"/>
              <a:gd name="connsiteY9" fmla="*/ 1426703 h 2400673"/>
              <a:gd name="connsiteX10" fmla="*/ 2358974 w 2445350"/>
              <a:gd name="connsiteY10" fmla="*/ 1429681 h 2400673"/>
              <a:gd name="connsiteX11" fmla="*/ 2308339 w 2445350"/>
              <a:gd name="connsiteY11" fmla="*/ 1423724 h 2400673"/>
              <a:gd name="connsiteX12" fmla="*/ 2278554 w 2445350"/>
              <a:gd name="connsiteY12" fmla="*/ 1450531 h 2400673"/>
              <a:gd name="connsiteX13" fmla="*/ 2278554 w 2445350"/>
              <a:gd name="connsiteY13" fmla="*/ 1471380 h 2400673"/>
              <a:gd name="connsiteX14" fmla="*/ 2195156 w 2445350"/>
              <a:gd name="connsiteY14" fmla="*/ 1495208 h 2400673"/>
              <a:gd name="connsiteX15" fmla="*/ 2216006 w 2445350"/>
              <a:gd name="connsiteY15" fmla="*/ 1524993 h 2400673"/>
              <a:gd name="connsiteX16" fmla="*/ 2284511 w 2445350"/>
              <a:gd name="connsiteY16" fmla="*/ 1617327 h 2400673"/>
              <a:gd name="connsiteX17" fmla="*/ 2221963 w 2445350"/>
              <a:gd name="connsiteY17" fmla="*/ 1712639 h 2400673"/>
              <a:gd name="connsiteX18" fmla="*/ 2210048 w 2445350"/>
              <a:gd name="connsiteY18" fmla="*/ 1852628 h 2400673"/>
              <a:gd name="connsiteX19" fmla="*/ 2180263 w 2445350"/>
              <a:gd name="connsiteY19" fmla="*/ 1995596 h 2400673"/>
              <a:gd name="connsiteX20" fmla="*/ 2120693 w 2445350"/>
              <a:gd name="connsiteY20" fmla="*/ 2099844 h 2400673"/>
              <a:gd name="connsiteX21" fmla="*/ 2111758 w 2445350"/>
              <a:gd name="connsiteY21" fmla="*/ 2138565 h 2400673"/>
              <a:gd name="connsiteX22" fmla="*/ 2084951 w 2445350"/>
              <a:gd name="connsiteY22" fmla="*/ 2210049 h 2400673"/>
              <a:gd name="connsiteX23" fmla="*/ 2034317 w 2445350"/>
              <a:gd name="connsiteY23" fmla="*/ 2251748 h 2400673"/>
              <a:gd name="connsiteX24" fmla="*/ 1974747 w 2445350"/>
              <a:gd name="connsiteY24" fmla="*/ 2245791 h 2400673"/>
              <a:gd name="connsiteX25" fmla="*/ 1947940 w 2445350"/>
              <a:gd name="connsiteY25" fmla="*/ 2275576 h 2400673"/>
              <a:gd name="connsiteX26" fmla="*/ 1962833 w 2445350"/>
              <a:gd name="connsiteY26" fmla="*/ 2347060 h 2400673"/>
              <a:gd name="connsiteX27" fmla="*/ 1944962 w 2445350"/>
              <a:gd name="connsiteY27" fmla="*/ 2388759 h 2400673"/>
              <a:gd name="connsiteX28" fmla="*/ 1879435 w 2445350"/>
              <a:gd name="connsiteY28" fmla="*/ 2382802 h 2400673"/>
              <a:gd name="connsiteX29" fmla="*/ 1819865 w 2445350"/>
              <a:gd name="connsiteY29" fmla="*/ 2400673 h 2400673"/>
              <a:gd name="connsiteX30" fmla="*/ 1816886 w 2445350"/>
              <a:gd name="connsiteY30" fmla="*/ 2364931 h 2400673"/>
              <a:gd name="connsiteX31" fmla="*/ 1855607 w 2445350"/>
              <a:gd name="connsiteY31" fmla="*/ 2317275 h 2400673"/>
              <a:gd name="connsiteX32" fmla="*/ 1775187 w 2445350"/>
              <a:gd name="connsiteY32" fmla="*/ 2216006 h 2400673"/>
              <a:gd name="connsiteX33" fmla="*/ 1670940 w 2445350"/>
              <a:gd name="connsiteY33" fmla="*/ 2150479 h 2400673"/>
              <a:gd name="connsiteX34" fmla="*/ 1656047 w 2445350"/>
              <a:gd name="connsiteY34" fmla="*/ 2078995 h 2400673"/>
              <a:gd name="connsiteX35" fmla="*/ 1584563 w 2445350"/>
              <a:gd name="connsiteY35" fmla="*/ 2084952 h 2400673"/>
              <a:gd name="connsiteX36" fmla="*/ 1569671 w 2445350"/>
              <a:gd name="connsiteY36" fmla="*/ 1882413 h 2400673"/>
              <a:gd name="connsiteX37" fmla="*/ 1480316 w 2445350"/>
              <a:gd name="connsiteY37" fmla="*/ 1757316 h 2400673"/>
              <a:gd name="connsiteX38" fmla="*/ 1453509 w 2445350"/>
              <a:gd name="connsiteY38" fmla="*/ 1650090 h 2400673"/>
              <a:gd name="connsiteX39" fmla="*/ 1471380 w 2445350"/>
              <a:gd name="connsiteY39" fmla="*/ 1563714 h 2400673"/>
              <a:gd name="connsiteX40" fmla="*/ 1408832 w 2445350"/>
              <a:gd name="connsiteY40" fmla="*/ 1450531 h 2400673"/>
              <a:gd name="connsiteX41" fmla="*/ 1224164 w 2445350"/>
              <a:gd name="connsiteY41" fmla="*/ 1355219 h 2400673"/>
              <a:gd name="connsiteX42" fmla="*/ 1069282 w 2445350"/>
              <a:gd name="connsiteY42" fmla="*/ 1250971 h 2400673"/>
              <a:gd name="connsiteX43" fmla="*/ 902486 w 2445350"/>
              <a:gd name="connsiteY43" fmla="*/ 1209272 h 2400673"/>
              <a:gd name="connsiteX44" fmla="*/ 777389 w 2445350"/>
              <a:gd name="connsiteY44" fmla="*/ 1227143 h 2400673"/>
              <a:gd name="connsiteX45" fmla="*/ 717819 w 2445350"/>
              <a:gd name="connsiteY45" fmla="*/ 1316498 h 2400673"/>
              <a:gd name="connsiteX46" fmla="*/ 643357 w 2445350"/>
              <a:gd name="connsiteY46" fmla="*/ 1370111 h 2400673"/>
              <a:gd name="connsiteX47" fmla="*/ 619529 w 2445350"/>
              <a:gd name="connsiteY47" fmla="*/ 1459466 h 2400673"/>
              <a:gd name="connsiteX48" fmla="*/ 452733 w 2445350"/>
              <a:gd name="connsiteY48" fmla="*/ 1542864 h 2400673"/>
              <a:gd name="connsiteX49" fmla="*/ 372313 w 2445350"/>
              <a:gd name="connsiteY49" fmla="*/ 1530950 h 2400673"/>
              <a:gd name="connsiteX50" fmla="*/ 327635 w 2445350"/>
              <a:gd name="connsiteY50" fmla="*/ 1563714 h 2400673"/>
              <a:gd name="connsiteX51" fmla="*/ 396141 w 2445350"/>
              <a:gd name="connsiteY51" fmla="*/ 1429681 h 2400673"/>
              <a:gd name="connsiteX52" fmla="*/ 399120 w 2445350"/>
              <a:gd name="connsiteY52" fmla="*/ 1316498 h 2400673"/>
              <a:gd name="connsiteX53" fmla="*/ 148925 w 2445350"/>
              <a:gd name="connsiteY53" fmla="*/ 1265864 h 2400673"/>
              <a:gd name="connsiteX54" fmla="*/ 77441 w 2445350"/>
              <a:gd name="connsiteY54" fmla="*/ 1167573 h 2400673"/>
              <a:gd name="connsiteX55" fmla="*/ 92334 w 2445350"/>
              <a:gd name="connsiteY55" fmla="*/ 1021626 h 2400673"/>
              <a:gd name="connsiteX56" fmla="*/ 131054 w 2445350"/>
              <a:gd name="connsiteY56" fmla="*/ 1009712 h 2400673"/>
              <a:gd name="connsiteX57" fmla="*/ 163818 w 2445350"/>
              <a:gd name="connsiteY57" fmla="*/ 985884 h 2400673"/>
              <a:gd name="connsiteX58" fmla="*/ 101269 w 2445350"/>
              <a:gd name="connsiteY58" fmla="*/ 899508 h 2400673"/>
              <a:gd name="connsiteX59" fmla="*/ 35742 w 2445350"/>
              <a:gd name="connsiteY59" fmla="*/ 857809 h 2400673"/>
              <a:gd name="connsiteX60" fmla="*/ 0 w 2445350"/>
              <a:gd name="connsiteY60" fmla="*/ 729733 h 2400673"/>
              <a:gd name="connsiteX61" fmla="*/ 110205 w 2445350"/>
              <a:gd name="connsiteY61" fmla="*/ 735690 h 2400673"/>
              <a:gd name="connsiteX62" fmla="*/ 208495 w 2445350"/>
              <a:gd name="connsiteY62" fmla="*/ 664206 h 2400673"/>
              <a:gd name="connsiteX63" fmla="*/ 226366 w 2445350"/>
              <a:gd name="connsiteY63" fmla="*/ 559959 h 2400673"/>
              <a:gd name="connsiteX64" fmla="*/ 154882 w 2445350"/>
              <a:gd name="connsiteY64" fmla="*/ 458690 h 2400673"/>
              <a:gd name="connsiteX65" fmla="*/ 110205 w 2445350"/>
              <a:gd name="connsiteY65" fmla="*/ 384227 h 2400673"/>
              <a:gd name="connsiteX66" fmla="*/ 110205 w 2445350"/>
              <a:gd name="connsiteY66" fmla="*/ 354442 h 2400673"/>
              <a:gd name="connsiteX67" fmla="*/ 107226 w 2445350"/>
              <a:gd name="connsiteY67" fmla="*/ 330614 h 2400673"/>
              <a:gd name="connsiteX68" fmla="*/ 166796 w 2445350"/>
              <a:gd name="connsiteY68" fmla="*/ 291894 h 2400673"/>
              <a:gd name="connsiteX69" fmla="*/ 169775 w 2445350"/>
              <a:gd name="connsiteY69" fmla="*/ 318700 h 2400673"/>
              <a:gd name="connsiteX70" fmla="*/ 205517 w 2445350"/>
              <a:gd name="connsiteY70" fmla="*/ 342528 h 2400673"/>
              <a:gd name="connsiteX71" fmla="*/ 279979 w 2445350"/>
              <a:gd name="connsiteY71" fmla="*/ 288915 h 2400673"/>
              <a:gd name="connsiteX72" fmla="*/ 312743 w 2445350"/>
              <a:gd name="connsiteY72" fmla="*/ 315722 h 2400673"/>
              <a:gd name="connsiteX73" fmla="*/ 488475 w 2445350"/>
              <a:gd name="connsiteY73" fmla="*/ 285937 h 2400673"/>
              <a:gd name="connsiteX74" fmla="*/ 646335 w 2445350"/>
              <a:gd name="connsiteY74" fmla="*/ 208495 h 2400673"/>
              <a:gd name="connsiteX75" fmla="*/ 652292 w 2445350"/>
              <a:gd name="connsiteY75" fmla="*/ 107226 h 2400673"/>
              <a:gd name="connsiteX76" fmla="*/ 735690 w 2445350"/>
              <a:gd name="connsiteY76" fmla="*/ 56592 h 2400673"/>
              <a:gd name="connsiteX77" fmla="*/ 753561 w 2445350"/>
              <a:gd name="connsiteY77" fmla="*/ 0 h 2400673"/>
              <a:gd name="connsiteX78" fmla="*/ 780368 w 2445350"/>
              <a:gd name="connsiteY78" fmla="*/ 101269 h 2400673"/>
              <a:gd name="connsiteX79" fmla="*/ 765475 w 2445350"/>
              <a:gd name="connsiteY79" fmla="*/ 151904 h 2400673"/>
              <a:gd name="connsiteX80" fmla="*/ 902486 w 2445350"/>
              <a:gd name="connsiteY80" fmla="*/ 250195 h 2400673"/>
              <a:gd name="connsiteX81" fmla="*/ 914400 w 2445350"/>
              <a:gd name="connsiteY81" fmla="*/ 315722 h 2400673"/>
              <a:gd name="connsiteX82" fmla="*/ 896529 w 2445350"/>
              <a:gd name="connsiteY82" fmla="*/ 369335 h 2400673"/>
              <a:gd name="connsiteX83" fmla="*/ 860787 w 2445350"/>
              <a:gd name="connsiteY83" fmla="*/ 494432 h 2400673"/>
              <a:gd name="connsiteX84" fmla="*/ 863766 w 2445350"/>
              <a:gd name="connsiteY84" fmla="*/ 607615 h 2400673"/>
              <a:gd name="connsiteX85" fmla="*/ 884615 w 2445350"/>
              <a:gd name="connsiteY85" fmla="*/ 673142 h 2400673"/>
              <a:gd name="connsiteX86" fmla="*/ 914400 w 2445350"/>
              <a:gd name="connsiteY86" fmla="*/ 732712 h 2400673"/>
              <a:gd name="connsiteX87" fmla="*/ 1078218 w 2445350"/>
              <a:gd name="connsiteY87" fmla="*/ 685056 h 2400673"/>
              <a:gd name="connsiteX88" fmla="*/ 1119917 w 2445350"/>
              <a:gd name="connsiteY88" fmla="*/ 693991 h 2400673"/>
              <a:gd name="connsiteX89" fmla="*/ 1624835 w 2445350"/>
              <a:gd name="connsiteY89" fmla="*/ 74835 h 2400673"/>
              <a:gd name="connsiteX90" fmla="*/ 1617730 w 2445350"/>
              <a:gd name="connsiteY90" fmla="*/ 234175 h 2400673"/>
              <a:gd name="connsiteX91" fmla="*/ 1648725 w 2445350"/>
              <a:gd name="connsiteY91" fmla="*/ 268148 h 2400673"/>
              <a:gd name="connsiteX92" fmla="*/ 1692875 w 2445350"/>
              <a:gd name="connsiteY92" fmla="*/ 267197 h 2400673"/>
              <a:gd name="connsiteX93" fmla="*/ 1724077 w 2445350"/>
              <a:gd name="connsiteY93" fmla="*/ 425409 h 2400673"/>
              <a:gd name="connsiteX94" fmla="*/ 1718761 w 2445350"/>
              <a:gd name="connsiteY94" fmla="*/ 541488 h 2400673"/>
              <a:gd name="connsiteX95" fmla="*/ 1703703 w 2445350"/>
              <a:gd name="connsiteY95" fmla="*/ 696970 h 2400673"/>
              <a:gd name="connsiteX96" fmla="*/ 1736467 w 2445350"/>
              <a:gd name="connsiteY96" fmla="*/ 720798 h 2400673"/>
              <a:gd name="connsiteX97" fmla="*/ 1870499 w 2445350"/>
              <a:gd name="connsiteY97" fmla="*/ 732712 h 2400673"/>
              <a:gd name="connsiteX98" fmla="*/ 2007510 w 2445350"/>
              <a:gd name="connsiteY98" fmla="*/ 777389 h 2400673"/>
              <a:gd name="connsiteX99" fmla="*/ 2070059 w 2445350"/>
              <a:gd name="connsiteY99" fmla="*/ 833981 h 2400673"/>
              <a:gd name="connsiteX100" fmla="*/ 2192177 w 2445350"/>
              <a:gd name="connsiteY100" fmla="*/ 869723 h 2400673"/>
              <a:gd name="connsiteX101" fmla="*/ 2320253 w 2445350"/>
              <a:gd name="connsiteY101" fmla="*/ 899508 h 2400673"/>
              <a:gd name="connsiteX102" fmla="*/ 2385780 w 2445350"/>
              <a:gd name="connsiteY102" fmla="*/ 932271 h 2400673"/>
              <a:gd name="connsiteX0" fmla="*/ 2385780 w 2445350"/>
              <a:gd name="connsiteY0" fmla="*/ 943130 h 2411532"/>
              <a:gd name="connsiteX1" fmla="*/ 2344081 w 2445350"/>
              <a:gd name="connsiteY1" fmla="*/ 1026528 h 2411532"/>
              <a:gd name="connsiteX2" fmla="*/ 2311318 w 2445350"/>
              <a:gd name="connsiteY2" fmla="*/ 1002700 h 2411532"/>
              <a:gd name="connsiteX3" fmla="*/ 2302382 w 2445350"/>
              <a:gd name="connsiteY3" fmla="*/ 1071206 h 2411532"/>
              <a:gd name="connsiteX4" fmla="*/ 2314296 w 2445350"/>
              <a:gd name="connsiteY4" fmla="*/ 1130776 h 2411532"/>
              <a:gd name="connsiteX5" fmla="*/ 2326210 w 2445350"/>
              <a:gd name="connsiteY5" fmla="*/ 1226088 h 2411532"/>
              <a:gd name="connsiteX6" fmla="*/ 2335146 w 2445350"/>
              <a:gd name="connsiteY6" fmla="*/ 1303529 h 2411532"/>
              <a:gd name="connsiteX7" fmla="*/ 2379823 w 2445350"/>
              <a:gd name="connsiteY7" fmla="*/ 1357142 h 2411532"/>
              <a:gd name="connsiteX8" fmla="*/ 2445350 w 2445350"/>
              <a:gd name="connsiteY8" fmla="*/ 1431605 h 2411532"/>
              <a:gd name="connsiteX9" fmla="*/ 2397694 w 2445350"/>
              <a:gd name="connsiteY9" fmla="*/ 1437562 h 2411532"/>
              <a:gd name="connsiteX10" fmla="*/ 2358974 w 2445350"/>
              <a:gd name="connsiteY10" fmla="*/ 1440540 h 2411532"/>
              <a:gd name="connsiteX11" fmla="*/ 2308339 w 2445350"/>
              <a:gd name="connsiteY11" fmla="*/ 1434583 h 2411532"/>
              <a:gd name="connsiteX12" fmla="*/ 2278554 w 2445350"/>
              <a:gd name="connsiteY12" fmla="*/ 1461390 h 2411532"/>
              <a:gd name="connsiteX13" fmla="*/ 2278554 w 2445350"/>
              <a:gd name="connsiteY13" fmla="*/ 1482239 h 2411532"/>
              <a:gd name="connsiteX14" fmla="*/ 2195156 w 2445350"/>
              <a:gd name="connsiteY14" fmla="*/ 1506067 h 2411532"/>
              <a:gd name="connsiteX15" fmla="*/ 2216006 w 2445350"/>
              <a:gd name="connsiteY15" fmla="*/ 1535852 h 2411532"/>
              <a:gd name="connsiteX16" fmla="*/ 2284511 w 2445350"/>
              <a:gd name="connsiteY16" fmla="*/ 1628186 h 2411532"/>
              <a:gd name="connsiteX17" fmla="*/ 2221963 w 2445350"/>
              <a:gd name="connsiteY17" fmla="*/ 1723498 h 2411532"/>
              <a:gd name="connsiteX18" fmla="*/ 2210048 w 2445350"/>
              <a:gd name="connsiteY18" fmla="*/ 1863487 h 2411532"/>
              <a:gd name="connsiteX19" fmla="*/ 2180263 w 2445350"/>
              <a:gd name="connsiteY19" fmla="*/ 2006455 h 2411532"/>
              <a:gd name="connsiteX20" fmla="*/ 2120693 w 2445350"/>
              <a:gd name="connsiteY20" fmla="*/ 2110703 h 2411532"/>
              <a:gd name="connsiteX21" fmla="*/ 2111758 w 2445350"/>
              <a:gd name="connsiteY21" fmla="*/ 2149424 h 2411532"/>
              <a:gd name="connsiteX22" fmla="*/ 2084951 w 2445350"/>
              <a:gd name="connsiteY22" fmla="*/ 2220908 h 2411532"/>
              <a:gd name="connsiteX23" fmla="*/ 2034317 w 2445350"/>
              <a:gd name="connsiteY23" fmla="*/ 2262607 h 2411532"/>
              <a:gd name="connsiteX24" fmla="*/ 1974747 w 2445350"/>
              <a:gd name="connsiteY24" fmla="*/ 2256650 h 2411532"/>
              <a:gd name="connsiteX25" fmla="*/ 1947940 w 2445350"/>
              <a:gd name="connsiteY25" fmla="*/ 2286435 h 2411532"/>
              <a:gd name="connsiteX26" fmla="*/ 1962833 w 2445350"/>
              <a:gd name="connsiteY26" fmla="*/ 2357919 h 2411532"/>
              <a:gd name="connsiteX27" fmla="*/ 1944962 w 2445350"/>
              <a:gd name="connsiteY27" fmla="*/ 2399618 h 2411532"/>
              <a:gd name="connsiteX28" fmla="*/ 1879435 w 2445350"/>
              <a:gd name="connsiteY28" fmla="*/ 2393661 h 2411532"/>
              <a:gd name="connsiteX29" fmla="*/ 1819865 w 2445350"/>
              <a:gd name="connsiteY29" fmla="*/ 2411532 h 2411532"/>
              <a:gd name="connsiteX30" fmla="*/ 1816886 w 2445350"/>
              <a:gd name="connsiteY30" fmla="*/ 2375790 h 2411532"/>
              <a:gd name="connsiteX31" fmla="*/ 1855607 w 2445350"/>
              <a:gd name="connsiteY31" fmla="*/ 2328134 h 2411532"/>
              <a:gd name="connsiteX32" fmla="*/ 1775187 w 2445350"/>
              <a:gd name="connsiteY32" fmla="*/ 2226865 h 2411532"/>
              <a:gd name="connsiteX33" fmla="*/ 1670940 w 2445350"/>
              <a:gd name="connsiteY33" fmla="*/ 2161338 h 2411532"/>
              <a:gd name="connsiteX34" fmla="*/ 1656047 w 2445350"/>
              <a:gd name="connsiteY34" fmla="*/ 2089854 h 2411532"/>
              <a:gd name="connsiteX35" fmla="*/ 1584563 w 2445350"/>
              <a:gd name="connsiteY35" fmla="*/ 2095811 h 2411532"/>
              <a:gd name="connsiteX36" fmla="*/ 1569671 w 2445350"/>
              <a:gd name="connsiteY36" fmla="*/ 1893272 h 2411532"/>
              <a:gd name="connsiteX37" fmla="*/ 1480316 w 2445350"/>
              <a:gd name="connsiteY37" fmla="*/ 1768175 h 2411532"/>
              <a:gd name="connsiteX38" fmla="*/ 1453509 w 2445350"/>
              <a:gd name="connsiteY38" fmla="*/ 1660949 h 2411532"/>
              <a:gd name="connsiteX39" fmla="*/ 1471380 w 2445350"/>
              <a:gd name="connsiteY39" fmla="*/ 1574573 h 2411532"/>
              <a:gd name="connsiteX40" fmla="*/ 1408832 w 2445350"/>
              <a:gd name="connsiteY40" fmla="*/ 1461390 h 2411532"/>
              <a:gd name="connsiteX41" fmla="*/ 1224164 w 2445350"/>
              <a:gd name="connsiteY41" fmla="*/ 1366078 h 2411532"/>
              <a:gd name="connsiteX42" fmla="*/ 1069282 w 2445350"/>
              <a:gd name="connsiteY42" fmla="*/ 1261830 h 2411532"/>
              <a:gd name="connsiteX43" fmla="*/ 902486 w 2445350"/>
              <a:gd name="connsiteY43" fmla="*/ 1220131 h 2411532"/>
              <a:gd name="connsiteX44" fmla="*/ 777389 w 2445350"/>
              <a:gd name="connsiteY44" fmla="*/ 1238002 h 2411532"/>
              <a:gd name="connsiteX45" fmla="*/ 717819 w 2445350"/>
              <a:gd name="connsiteY45" fmla="*/ 1327357 h 2411532"/>
              <a:gd name="connsiteX46" fmla="*/ 643357 w 2445350"/>
              <a:gd name="connsiteY46" fmla="*/ 1380970 h 2411532"/>
              <a:gd name="connsiteX47" fmla="*/ 619529 w 2445350"/>
              <a:gd name="connsiteY47" fmla="*/ 1470325 h 2411532"/>
              <a:gd name="connsiteX48" fmla="*/ 452733 w 2445350"/>
              <a:gd name="connsiteY48" fmla="*/ 1553723 h 2411532"/>
              <a:gd name="connsiteX49" fmla="*/ 372313 w 2445350"/>
              <a:gd name="connsiteY49" fmla="*/ 1541809 h 2411532"/>
              <a:gd name="connsiteX50" fmla="*/ 327635 w 2445350"/>
              <a:gd name="connsiteY50" fmla="*/ 1574573 h 2411532"/>
              <a:gd name="connsiteX51" fmla="*/ 396141 w 2445350"/>
              <a:gd name="connsiteY51" fmla="*/ 1440540 h 2411532"/>
              <a:gd name="connsiteX52" fmla="*/ 399120 w 2445350"/>
              <a:gd name="connsiteY52" fmla="*/ 1327357 h 2411532"/>
              <a:gd name="connsiteX53" fmla="*/ 148925 w 2445350"/>
              <a:gd name="connsiteY53" fmla="*/ 1276723 h 2411532"/>
              <a:gd name="connsiteX54" fmla="*/ 77441 w 2445350"/>
              <a:gd name="connsiteY54" fmla="*/ 1178432 h 2411532"/>
              <a:gd name="connsiteX55" fmla="*/ 92334 w 2445350"/>
              <a:gd name="connsiteY55" fmla="*/ 1032485 h 2411532"/>
              <a:gd name="connsiteX56" fmla="*/ 131054 w 2445350"/>
              <a:gd name="connsiteY56" fmla="*/ 1020571 h 2411532"/>
              <a:gd name="connsiteX57" fmla="*/ 163818 w 2445350"/>
              <a:gd name="connsiteY57" fmla="*/ 996743 h 2411532"/>
              <a:gd name="connsiteX58" fmla="*/ 101269 w 2445350"/>
              <a:gd name="connsiteY58" fmla="*/ 910367 h 2411532"/>
              <a:gd name="connsiteX59" fmla="*/ 35742 w 2445350"/>
              <a:gd name="connsiteY59" fmla="*/ 868668 h 2411532"/>
              <a:gd name="connsiteX60" fmla="*/ 0 w 2445350"/>
              <a:gd name="connsiteY60" fmla="*/ 740592 h 2411532"/>
              <a:gd name="connsiteX61" fmla="*/ 110205 w 2445350"/>
              <a:gd name="connsiteY61" fmla="*/ 746549 h 2411532"/>
              <a:gd name="connsiteX62" fmla="*/ 208495 w 2445350"/>
              <a:gd name="connsiteY62" fmla="*/ 675065 h 2411532"/>
              <a:gd name="connsiteX63" fmla="*/ 226366 w 2445350"/>
              <a:gd name="connsiteY63" fmla="*/ 570818 h 2411532"/>
              <a:gd name="connsiteX64" fmla="*/ 154882 w 2445350"/>
              <a:gd name="connsiteY64" fmla="*/ 469549 h 2411532"/>
              <a:gd name="connsiteX65" fmla="*/ 110205 w 2445350"/>
              <a:gd name="connsiteY65" fmla="*/ 395086 h 2411532"/>
              <a:gd name="connsiteX66" fmla="*/ 110205 w 2445350"/>
              <a:gd name="connsiteY66" fmla="*/ 365301 h 2411532"/>
              <a:gd name="connsiteX67" fmla="*/ 107226 w 2445350"/>
              <a:gd name="connsiteY67" fmla="*/ 341473 h 2411532"/>
              <a:gd name="connsiteX68" fmla="*/ 166796 w 2445350"/>
              <a:gd name="connsiteY68" fmla="*/ 302753 h 2411532"/>
              <a:gd name="connsiteX69" fmla="*/ 169775 w 2445350"/>
              <a:gd name="connsiteY69" fmla="*/ 329559 h 2411532"/>
              <a:gd name="connsiteX70" fmla="*/ 205517 w 2445350"/>
              <a:gd name="connsiteY70" fmla="*/ 353387 h 2411532"/>
              <a:gd name="connsiteX71" fmla="*/ 279979 w 2445350"/>
              <a:gd name="connsiteY71" fmla="*/ 299774 h 2411532"/>
              <a:gd name="connsiteX72" fmla="*/ 312743 w 2445350"/>
              <a:gd name="connsiteY72" fmla="*/ 326581 h 2411532"/>
              <a:gd name="connsiteX73" fmla="*/ 488475 w 2445350"/>
              <a:gd name="connsiteY73" fmla="*/ 296796 h 2411532"/>
              <a:gd name="connsiteX74" fmla="*/ 646335 w 2445350"/>
              <a:gd name="connsiteY74" fmla="*/ 219354 h 2411532"/>
              <a:gd name="connsiteX75" fmla="*/ 652292 w 2445350"/>
              <a:gd name="connsiteY75" fmla="*/ 118085 h 2411532"/>
              <a:gd name="connsiteX76" fmla="*/ 735690 w 2445350"/>
              <a:gd name="connsiteY76" fmla="*/ 67451 h 2411532"/>
              <a:gd name="connsiteX77" fmla="*/ 753561 w 2445350"/>
              <a:gd name="connsiteY77" fmla="*/ 10859 h 2411532"/>
              <a:gd name="connsiteX78" fmla="*/ 780368 w 2445350"/>
              <a:gd name="connsiteY78" fmla="*/ 112128 h 2411532"/>
              <a:gd name="connsiteX79" fmla="*/ 765475 w 2445350"/>
              <a:gd name="connsiteY79" fmla="*/ 162763 h 2411532"/>
              <a:gd name="connsiteX80" fmla="*/ 902486 w 2445350"/>
              <a:gd name="connsiteY80" fmla="*/ 261054 h 2411532"/>
              <a:gd name="connsiteX81" fmla="*/ 914400 w 2445350"/>
              <a:gd name="connsiteY81" fmla="*/ 326581 h 2411532"/>
              <a:gd name="connsiteX82" fmla="*/ 896529 w 2445350"/>
              <a:gd name="connsiteY82" fmla="*/ 380194 h 2411532"/>
              <a:gd name="connsiteX83" fmla="*/ 860787 w 2445350"/>
              <a:gd name="connsiteY83" fmla="*/ 505291 h 2411532"/>
              <a:gd name="connsiteX84" fmla="*/ 863766 w 2445350"/>
              <a:gd name="connsiteY84" fmla="*/ 618474 h 2411532"/>
              <a:gd name="connsiteX85" fmla="*/ 884615 w 2445350"/>
              <a:gd name="connsiteY85" fmla="*/ 684001 h 2411532"/>
              <a:gd name="connsiteX86" fmla="*/ 914400 w 2445350"/>
              <a:gd name="connsiteY86" fmla="*/ 743571 h 2411532"/>
              <a:gd name="connsiteX87" fmla="*/ 1078218 w 2445350"/>
              <a:gd name="connsiteY87" fmla="*/ 695915 h 2411532"/>
              <a:gd name="connsiteX88" fmla="*/ 1583467 w 2445350"/>
              <a:gd name="connsiteY88" fmla="*/ 0 h 2411532"/>
              <a:gd name="connsiteX89" fmla="*/ 1624835 w 2445350"/>
              <a:gd name="connsiteY89" fmla="*/ 85694 h 2411532"/>
              <a:gd name="connsiteX90" fmla="*/ 1617730 w 2445350"/>
              <a:gd name="connsiteY90" fmla="*/ 245034 h 2411532"/>
              <a:gd name="connsiteX91" fmla="*/ 1648725 w 2445350"/>
              <a:gd name="connsiteY91" fmla="*/ 279007 h 2411532"/>
              <a:gd name="connsiteX92" fmla="*/ 1692875 w 2445350"/>
              <a:gd name="connsiteY92" fmla="*/ 278056 h 2411532"/>
              <a:gd name="connsiteX93" fmla="*/ 1724077 w 2445350"/>
              <a:gd name="connsiteY93" fmla="*/ 436268 h 2411532"/>
              <a:gd name="connsiteX94" fmla="*/ 1718761 w 2445350"/>
              <a:gd name="connsiteY94" fmla="*/ 552347 h 2411532"/>
              <a:gd name="connsiteX95" fmla="*/ 1703703 w 2445350"/>
              <a:gd name="connsiteY95" fmla="*/ 707829 h 2411532"/>
              <a:gd name="connsiteX96" fmla="*/ 1736467 w 2445350"/>
              <a:gd name="connsiteY96" fmla="*/ 731657 h 2411532"/>
              <a:gd name="connsiteX97" fmla="*/ 1870499 w 2445350"/>
              <a:gd name="connsiteY97" fmla="*/ 743571 h 2411532"/>
              <a:gd name="connsiteX98" fmla="*/ 2007510 w 2445350"/>
              <a:gd name="connsiteY98" fmla="*/ 788248 h 2411532"/>
              <a:gd name="connsiteX99" fmla="*/ 2070059 w 2445350"/>
              <a:gd name="connsiteY99" fmla="*/ 844840 h 2411532"/>
              <a:gd name="connsiteX100" fmla="*/ 2192177 w 2445350"/>
              <a:gd name="connsiteY100" fmla="*/ 880582 h 2411532"/>
              <a:gd name="connsiteX101" fmla="*/ 2320253 w 2445350"/>
              <a:gd name="connsiteY101" fmla="*/ 910367 h 2411532"/>
              <a:gd name="connsiteX102" fmla="*/ 2385780 w 2445350"/>
              <a:gd name="connsiteY102" fmla="*/ 943130 h 241153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914400 w 2445350"/>
              <a:gd name="connsiteY86" fmla="*/ 774731 h 2442692"/>
              <a:gd name="connsiteX87" fmla="*/ 1510018 w 2445350"/>
              <a:gd name="connsiteY87" fmla="*/ 0 h 2442692"/>
              <a:gd name="connsiteX88" fmla="*/ 1583467 w 2445350"/>
              <a:gd name="connsiteY88" fmla="*/ 31160 h 2442692"/>
              <a:gd name="connsiteX89" fmla="*/ 1624835 w 2445350"/>
              <a:gd name="connsiteY89" fmla="*/ 116854 h 2442692"/>
              <a:gd name="connsiteX90" fmla="*/ 1617730 w 2445350"/>
              <a:gd name="connsiteY90" fmla="*/ 276194 h 2442692"/>
              <a:gd name="connsiteX91" fmla="*/ 1648725 w 2445350"/>
              <a:gd name="connsiteY91" fmla="*/ 310167 h 2442692"/>
              <a:gd name="connsiteX92" fmla="*/ 1692875 w 2445350"/>
              <a:gd name="connsiteY92" fmla="*/ 309216 h 2442692"/>
              <a:gd name="connsiteX93" fmla="*/ 1724077 w 2445350"/>
              <a:gd name="connsiteY93" fmla="*/ 467428 h 2442692"/>
              <a:gd name="connsiteX94" fmla="*/ 1718761 w 2445350"/>
              <a:gd name="connsiteY94" fmla="*/ 583507 h 2442692"/>
              <a:gd name="connsiteX95" fmla="*/ 1703703 w 2445350"/>
              <a:gd name="connsiteY95" fmla="*/ 738989 h 2442692"/>
              <a:gd name="connsiteX96" fmla="*/ 1736467 w 2445350"/>
              <a:gd name="connsiteY96" fmla="*/ 762817 h 2442692"/>
              <a:gd name="connsiteX97" fmla="*/ 1870499 w 2445350"/>
              <a:gd name="connsiteY97" fmla="*/ 774731 h 2442692"/>
              <a:gd name="connsiteX98" fmla="*/ 2007510 w 2445350"/>
              <a:gd name="connsiteY98" fmla="*/ 819408 h 2442692"/>
              <a:gd name="connsiteX99" fmla="*/ 2070059 w 2445350"/>
              <a:gd name="connsiteY99" fmla="*/ 876000 h 2442692"/>
              <a:gd name="connsiteX100" fmla="*/ 2192177 w 2445350"/>
              <a:gd name="connsiteY100" fmla="*/ 911742 h 2442692"/>
              <a:gd name="connsiteX101" fmla="*/ 2320253 w 2445350"/>
              <a:gd name="connsiteY101" fmla="*/ 941527 h 2442692"/>
              <a:gd name="connsiteX102" fmla="*/ 2385780 w 2445350"/>
              <a:gd name="connsiteY102"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914400 w 2445350"/>
              <a:gd name="connsiteY86" fmla="*/ 774731 h 2442692"/>
              <a:gd name="connsiteX87" fmla="*/ 1263702 w 2445350"/>
              <a:gd name="connsiteY87" fmla="*/ 315028 h 2442692"/>
              <a:gd name="connsiteX88" fmla="*/ 1510018 w 2445350"/>
              <a:gd name="connsiteY88" fmla="*/ 0 h 2442692"/>
              <a:gd name="connsiteX89" fmla="*/ 1583467 w 2445350"/>
              <a:gd name="connsiteY89" fmla="*/ 31160 h 2442692"/>
              <a:gd name="connsiteX90" fmla="*/ 1624835 w 2445350"/>
              <a:gd name="connsiteY90" fmla="*/ 116854 h 2442692"/>
              <a:gd name="connsiteX91" fmla="*/ 1617730 w 2445350"/>
              <a:gd name="connsiteY91" fmla="*/ 276194 h 2442692"/>
              <a:gd name="connsiteX92" fmla="*/ 1648725 w 2445350"/>
              <a:gd name="connsiteY92" fmla="*/ 310167 h 2442692"/>
              <a:gd name="connsiteX93" fmla="*/ 1692875 w 2445350"/>
              <a:gd name="connsiteY93" fmla="*/ 309216 h 2442692"/>
              <a:gd name="connsiteX94" fmla="*/ 1724077 w 2445350"/>
              <a:gd name="connsiteY94" fmla="*/ 467428 h 2442692"/>
              <a:gd name="connsiteX95" fmla="*/ 1718761 w 2445350"/>
              <a:gd name="connsiteY95" fmla="*/ 583507 h 2442692"/>
              <a:gd name="connsiteX96" fmla="*/ 1703703 w 2445350"/>
              <a:gd name="connsiteY96" fmla="*/ 738989 h 2442692"/>
              <a:gd name="connsiteX97" fmla="*/ 1736467 w 2445350"/>
              <a:gd name="connsiteY97" fmla="*/ 762817 h 2442692"/>
              <a:gd name="connsiteX98" fmla="*/ 1870499 w 2445350"/>
              <a:gd name="connsiteY98" fmla="*/ 774731 h 2442692"/>
              <a:gd name="connsiteX99" fmla="*/ 2007510 w 2445350"/>
              <a:gd name="connsiteY99" fmla="*/ 819408 h 2442692"/>
              <a:gd name="connsiteX100" fmla="*/ 2070059 w 2445350"/>
              <a:gd name="connsiteY100" fmla="*/ 876000 h 2442692"/>
              <a:gd name="connsiteX101" fmla="*/ 2192177 w 2445350"/>
              <a:gd name="connsiteY101" fmla="*/ 911742 h 2442692"/>
              <a:gd name="connsiteX102" fmla="*/ 2320253 w 2445350"/>
              <a:gd name="connsiteY102" fmla="*/ 941527 h 2442692"/>
              <a:gd name="connsiteX103" fmla="*/ 2385780 w 2445350"/>
              <a:gd name="connsiteY103"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914400 w 2445350"/>
              <a:gd name="connsiteY86" fmla="*/ 774731 h 2442692"/>
              <a:gd name="connsiteX87" fmla="*/ 1482777 w 2445350"/>
              <a:gd name="connsiteY87" fmla="*/ 35628 h 2442692"/>
              <a:gd name="connsiteX88" fmla="*/ 1510018 w 2445350"/>
              <a:gd name="connsiteY88" fmla="*/ 0 h 2442692"/>
              <a:gd name="connsiteX89" fmla="*/ 1583467 w 2445350"/>
              <a:gd name="connsiteY89" fmla="*/ 31160 h 2442692"/>
              <a:gd name="connsiteX90" fmla="*/ 1624835 w 2445350"/>
              <a:gd name="connsiteY90" fmla="*/ 116854 h 2442692"/>
              <a:gd name="connsiteX91" fmla="*/ 1617730 w 2445350"/>
              <a:gd name="connsiteY91" fmla="*/ 276194 h 2442692"/>
              <a:gd name="connsiteX92" fmla="*/ 1648725 w 2445350"/>
              <a:gd name="connsiteY92" fmla="*/ 310167 h 2442692"/>
              <a:gd name="connsiteX93" fmla="*/ 1692875 w 2445350"/>
              <a:gd name="connsiteY93" fmla="*/ 309216 h 2442692"/>
              <a:gd name="connsiteX94" fmla="*/ 1724077 w 2445350"/>
              <a:gd name="connsiteY94" fmla="*/ 467428 h 2442692"/>
              <a:gd name="connsiteX95" fmla="*/ 1718761 w 2445350"/>
              <a:gd name="connsiteY95" fmla="*/ 583507 h 2442692"/>
              <a:gd name="connsiteX96" fmla="*/ 1703703 w 2445350"/>
              <a:gd name="connsiteY96" fmla="*/ 738989 h 2442692"/>
              <a:gd name="connsiteX97" fmla="*/ 1736467 w 2445350"/>
              <a:gd name="connsiteY97" fmla="*/ 762817 h 2442692"/>
              <a:gd name="connsiteX98" fmla="*/ 1870499 w 2445350"/>
              <a:gd name="connsiteY98" fmla="*/ 774731 h 2442692"/>
              <a:gd name="connsiteX99" fmla="*/ 2007510 w 2445350"/>
              <a:gd name="connsiteY99" fmla="*/ 819408 h 2442692"/>
              <a:gd name="connsiteX100" fmla="*/ 2070059 w 2445350"/>
              <a:gd name="connsiteY100" fmla="*/ 876000 h 2442692"/>
              <a:gd name="connsiteX101" fmla="*/ 2192177 w 2445350"/>
              <a:gd name="connsiteY101" fmla="*/ 911742 h 2442692"/>
              <a:gd name="connsiteX102" fmla="*/ 2320253 w 2445350"/>
              <a:gd name="connsiteY102" fmla="*/ 941527 h 2442692"/>
              <a:gd name="connsiteX103" fmla="*/ 2385780 w 2445350"/>
              <a:gd name="connsiteY103"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914400 w 2445350"/>
              <a:gd name="connsiteY86" fmla="*/ 774731 h 2442692"/>
              <a:gd name="connsiteX87" fmla="*/ 1409752 w 2445350"/>
              <a:gd name="connsiteY87" fmla="*/ 137228 h 2442692"/>
              <a:gd name="connsiteX88" fmla="*/ 1482777 w 2445350"/>
              <a:gd name="connsiteY88" fmla="*/ 35628 h 2442692"/>
              <a:gd name="connsiteX89" fmla="*/ 1510018 w 2445350"/>
              <a:gd name="connsiteY89" fmla="*/ 0 h 2442692"/>
              <a:gd name="connsiteX90" fmla="*/ 1583467 w 2445350"/>
              <a:gd name="connsiteY90" fmla="*/ 31160 h 2442692"/>
              <a:gd name="connsiteX91" fmla="*/ 1624835 w 2445350"/>
              <a:gd name="connsiteY91" fmla="*/ 116854 h 2442692"/>
              <a:gd name="connsiteX92" fmla="*/ 1617730 w 2445350"/>
              <a:gd name="connsiteY92" fmla="*/ 276194 h 2442692"/>
              <a:gd name="connsiteX93" fmla="*/ 1648725 w 2445350"/>
              <a:gd name="connsiteY93" fmla="*/ 310167 h 2442692"/>
              <a:gd name="connsiteX94" fmla="*/ 1692875 w 2445350"/>
              <a:gd name="connsiteY94" fmla="*/ 309216 h 2442692"/>
              <a:gd name="connsiteX95" fmla="*/ 1724077 w 2445350"/>
              <a:gd name="connsiteY95" fmla="*/ 467428 h 2442692"/>
              <a:gd name="connsiteX96" fmla="*/ 1718761 w 2445350"/>
              <a:gd name="connsiteY96" fmla="*/ 583507 h 2442692"/>
              <a:gd name="connsiteX97" fmla="*/ 1703703 w 2445350"/>
              <a:gd name="connsiteY97" fmla="*/ 738989 h 2442692"/>
              <a:gd name="connsiteX98" fmla="*/ 1736467 w 2445350"/>
              <a:gd name="connsiteY98" fmla="*/ 762817 h 2442692"/>
              <a:gd name="connsiteX99" fmla="*/ 1870499 w 2445350"/>
              <a:gd name="connsiteY99" fmla="*/ 774731 h 2442692"/>
              <a:gd name="connsiteX100" fmla="*/ 2007510 w 2445350"/>
              <a:gd name="connsiteY100" fmla="*/ 819408 h 2442692"/>
              <a:gd name="connsiteX101" fmla="*/ 2070059 w 2445350"/>
              <a:gd name="connsiteY101" fmla="*/ 876000 h 2442692"/>
              <a:gd name="connsiteX102" fmla="*/ 2192177 w 2445350"/>
              <a:gd name="connsiteY102" fmla="*/ 911742 h 2442692"/>
              <a:gd name="connsiteX103" fmla="*/ 2320253 w 2445350"/>
              <a:gd name="connsiteY103" fmla="*/ 941527 h 2442692"/>
              <a:gd name="connsiteX104" fmla="*/ 2385780 w 2445350"/>
              <a:gd name="connsiteY104"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914400 w 2445350"/>
              <a:gd name="connsiteY86" fmla="*/ 774731 h 2442692"/>
              <a:gd name="connsiteX87" fmla="*/ 1454202 w 2445350"/>
              <a:gd name="connsiteY87" fmla="*/ 73728 h 2442692"/>
              <a:gd name="connsiteX88" fmla="*/ 1482777 w 2445350"/>
              <a:gd name="connsiteY88" fmla="*/ 35628 h 2442692"/>
              <a:gd name="connsiteX89" fmla="*/ 1510018 w 2445350"/>
              <a:gd name="connsiteY89" fmla="*/ 0 h 2442692"/>
              <a:gd name="connsiteX90" fmla="*/ 1583467 w 2445350"/>
              <a:gd name="connsiteY90" fmla="*/ 31160 h 2442692"/>
              <a:gd name="connsiteX91" fmla="*/ 1624835 w 2445350"/>
              <a:gd name="connsiteY91" fmla="*/ 116854 h 2442692"/>
              <a:gd name="connsiteX92" fmla="*/ 1617730 w 2445350"/>
              <a:gd name="connsiteY92" fmla="*/ 276194 h 2442692"/>
              <a:gd name="connsiteX93" fmla="*/ 1648725 w 2445350"/>
              <a:gd name="connsiteY93" fmla="*/ 310167 h 2442692"/>
              <a:gd name="connsiteX94" fmla="*/ 1692875 w 2445350"/>
              <a:gd name="connsiteY94" fmla="*/ 309216 h 2442692"/>
              <a:gd name="connsiteX95" fmla="*/ 1724077 w 2445350"/>
              <a:gd name="connsiteY95" fmla="*/ 467428 h 2442692"/>
              <a:gd name="connsiteX96" fmla="*/ 1718761 w 2445350"/>
              <a:gd name="connsiteY96" fmla="*/ 583507 h 2442692"/>
              <a:gd name="connsiteX97" fmla="*/ 1703703 w 2445350"/>
              <a:gd name="connsiteY97" fmla="*/ 738989 h 2442692"/>
              <a:gd name="connsiteX98" fmla="*/ 1736467 w 2445350"/>
              <a:gd name="connsiteY98" fmla="*/ 762817 h 2442692"/>
              <a:gd name="connsiteX99" fmla="*/ 1870499 w 2445350"/>
              <a:gd name="connsiteY99" fmla="*/ 774731 h 2442692"/>
              <a:gd name="connsiteX100" fmla="*/ 2007510 w 2445350"/>
              <a:gd name="connsiteY100" fmla="*/ 819408 h 2442692"/>
              <a:gd name="connsiteX101" fmla="*/ 2070059 w 2445350"/>
              <a:gd name="connsiteY101" fmla="*/ 876000 h 2442692"/>
              <a:gd name="connsiteX102" fmla="*/ 2192177 w 2445350"/>
              <a:gd name="connsiteY102" fmla="*/ 911742 h 2442692"/>
              <a:gd name="connsiteX103" fmla="*/ 2320253 w 2445350"/>
              <a:gd name="connsiteY103" fmla="*/ 941527 h 2442692"/>
              <a:gd name="connsiteX104" fmla="*/ 2385780 w 2445350"/>
              <a:gd name="connsiteY104"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1479550 w 2445350"/>
              <a:gd name="connsiteY86" fmla="*/ 111156 h 2442692"/>
              <a:gd name="connsiteX87" fmla="*/ 1454202 w 2445350"/>
              <a:gd name="connsiteY87" fmla="*/ 73728 h 2442692"/>
              <a:gd name="connsiteX88" fmla="*/ 1482777 w 2445350"/>
              <a:gd name="connsiteY88" fmla="*/ 35628 h 2442692"/>
              <a:gd name="connsiteX89" fmla="*/ 1510018 w 2445350"/>
              <a:gd name="connsiteY89" fmla="*/ 0 h 2442692"/>
              <a:gd name="connsiteX90" fmla="*/ 1583467 w 2445350"/>
              <a:gd name="connsiteY90" fmla="*/ 31160 h 2442692"/>
              <a:gd name="connsiteX91" fmla="*/ 1624835 w 2445350"/>
              <a:gd name="connsiteY91" fmla="*/ 116854 h 2442692"/>
              <a:gd name="connsiteX92" fmla="*/ 1617730 w 2445350"/>
              <a:gd name="connsiteY92" fmla="*/ 276194 h 2442692"/>
              <a:gd name="connsiteX93" fmla="*/ 1648725 w 2445350"/>
              <a:gd name="connsiteY93" fmla="*/ 310167 h 2442692"/>
              <a:gd name="connsiteX94" fmla="*/ 1692875 w 2445350"/>
              <a:gd name="connsiteY94" fmla="*/ 309216 h 2442692"/>
              <a:gd name="connsiteX95" fmla="*/ 1724077 w 2445350"/>
              <a:gd name="connsiteY95" fmla="*/ 467428 h 2442692"/>
              <a:gd name="connsiteX96" fmla="*/ 1718761 w 2445350"/>
              <a:gd name="connsiteY96" fmla="*/ 583507 h 2442692"/>
              <a:gd name="connsiteX97" fmla="*/ 1703703 w 2445350"/>
              <a:gd name="connsiteY97" fmla="*/ 738989 h 2442692"/>
              <a:gd name="connsiteX98" fmla="*/ 1736467 w 2445350"/>
              <a:gd name="connsiteY98" fmla="*/ 762817 h 2442692"/>
              <a:gd name="connsiteX99" fmla="*/ 1870499 w 2445350"/>
              <a:gd name="connsiteY99" fmla="*/ 774731 h 2442692"/>
              <a:gd name="connsiteX100" fmla="*/ 2007510 w 2445350"/>
              <a:gd name="connsiteY100" fmla="*/ 819408 h 2442692"/>
              <a:gd name="connsiteX101" fmla="*/ 2070059 w 2445350"/>
              <a:gd name="connsiteY101" fmla="*/ 876000 h 2442692"/>
              <a:gd name="connsiteX102" fmla="*/ 2192177 w 2445350"/>
              <a:gd name="connsiteY102" fmla="*/ 911742 h 2442692"/>
              <a:gd name="connsiteX103" fmla="*/ 2320253 w 2445350"/>
              <a:gd name="connsiteY103" fmla="*/ 941527 h 2442692"/>
              <a:gd name="connsiteX104" fmla="*/ 2385780 w 2445350"/>
              <a:gd name="connsiteY104"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1381177 w 2445350"/>
              <a:gd name="connsiteY86" fmla="*/ 213428 h 2442692"/>
              <a:gd name="connsiteX87" fmla="*/ 1479550 w 2445350"/>
              <a:gd name="connsiteY87" fmla="*/ 111156 h 2442692"/>
              <a:gd name="connsiteX88" fmla="*/ 1454202 w 2445350"/>
              <a:gd name="connsiteY88" fmla="*/ 73728 h 2442692"/>
              <a:gd name="connsiteX89" fmla="*/ 1482777 w 2445350"/>
              <a:gd name="connsiteY89" fmla="*/ 35628 h 2442692"/>
              <a:gd name="connsiteX90" fmla="*/ 1510018 w 2445350"/>
              <a:gd name="connsiteY90" fmla="*/ 0 h 2442692"/>
              <a:gd name="connsiteX91" fmla="*/ 1583467 w 2445350"/>
              <a:gd name="connsiteY91" fmla="*/ 31160 h 2442692"/>
              <a:gd name="connsiteX92" fmla="*/ 1624835 w 2445350"/>
              <a:gd name="connsiteY92" fmla="*/ 116854 h 2442692"/>
              <a:gd name="connsiteX93" fmla="*/ 1617730 w 2445350"/>
              <a:gd name="connsiteY93" fmla="*/ 276194 h 2442692"/>
              <a:gd name="connsiteX94" fmla="*/ 1648725 w 2445350"/>
              <a:gd name="connsiteY94" fmla="*/ 310167 h 2442692"/>
              <a:gd name="connsiteX95" fmla="*/ 1692875 w 2445350"/>
              <a:gd name="connsiteY95" fmla="*/ 309216 h 2442692"/>
              <a:gd name="connsiteX96" fmla="*/ 1724077 w 2445350"/>
              <a:gd name="connsiteY96" fmla="*/ 467428 h 2442692"/>
              <a:gd name="connsiteX97" fmla="*/ 1718761 w 2445350"/>
              <a:gd name="connsiteY97" fmla="*/ 583507 h 2442692"/>
              <a:gd name="connsiteX98" fmla="*/ 1703703 w 2445350"/>
              <a:gd name="connsiteY98" fmla="*/ 738989 h 2442692"/>
              <a:gd name="connsiteX99" fmla="*/ 1736467 w 2445350"/>
              <a:gd name="connsiteY99" fmla="*/ 762817 h 2442692"/>
              <a:gd name="connsiteX100" fmla="*/ 1870499 w 2445350"/>
              <a:gd name="connsiteY100" fmla="*/ 774731 h 2442692"/>
              <a:gd name="connsiteX101" fmla="*/ 2007510 w 2445350"/>
              <a:gd name="connsiteY101" fmla="*/ 819408 h 2442692"/>
              <a:gd name="connsiteX102" fmla="*/ 2070059 w 2445350"/>
              <a:gd name="connsiteY102" fmla="*/ 876000 h 2442692"/>
              <a:gd name="connsiteX103" fmla="*/ 2192177 w 2445350"/>
              <a:gd name="connsiteY103" fmla="*/ 911742 h 2442692"/>
              <a:gd name="connsiteX104" fmla="*/ 2320253 w 2445350"/>
              <a:gd name="connsiteY104" fmla="*/ 941527 h 2442692"/>
              <a:gd name="connsiteX105" fmla="*/ 2385780 w 2445350"/>
              <a:gd name="connsiteY105"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884615 w 2445350"/>
              <a:gd name="connsiteY85" fmla="*/ 715161 h 2442692"/>
              <a:gd name="connsiteX86" fmla="*/ 1482777 w 2445350"/>
              <a:gd name="connsiteY86" fmla="*/ 200728 h 2442692"/>
              <a:gd name="connsiteX87" fmla="*/ 1479550 w 2445350"/>
              <a:gd name="connsiteY87" fmla="*/ 111156 h 2442692"/>
              <a:gd name="connsiteX88" fmla="*/ 1454202 w 2445350"/>
              <a:gd name="connsiteY88" fmla="*/ 73728 h 2442692"/>
              <a:gd name="connsiteX89" fmla="*/ 1482777 w 2445350"/>
              <a:gd name="connsiteY89" fmla="*/ 35628 h 2442692"/>
              <a:gd name="connsiteX90" fmla="*/ 1510018 w 2445350"/>
              <a:gd name="connsiteY90" fmla="*/ 0 h 2442692"/>
              <a:gd name="connsiteX91" fmla="*/ 1583467 w 2445350"/>
              <a:gd name="connsiteY91" fmla="*/ 31160 h 2442692"/>
              <a:gd name="connsiteX92" fmla="*/ 1624835 w 2445350"/>
              <a:gd name="connsiteY92" fmla="*/ 116854 h 2442692"/>
              <a:gd name="connsiteX93" fmla="*/ 1617730 w 2445350"/>
              <a:gd name="connsiteY93" fmla="*/ 276194 h 2442692"/>
              <a:gd name="connsiteX94" fmla="*/ 1648725 w 2445350"/>
              <a:gd name="connsiteY94" fmla="*/ 310167 h 2442692"/>
              <a:gd name="connsiteX95" fmla="*/ 1692875 w 2445350"/>
              <a:gd name="connsiteY95" fmla="*/ 309216 h 2442692"/>
              <a:gd name="connsiteX96" fmla="*/ 1724077 w 2445350"/>
              <a:gd name="connsiteY96" fmla="*/ 467428 h 2442692"/>
              <a:gd name="connsiteX97" fmla="*/ 1718761 w 2445350"/>
              <a:gd name="connsiteY97" fmla="*/ 583507 h 2442692"/>
              <a:gd name="connsiteX98" fmla="*/ 1703703 w 2445350"/>
              <a:gd name="connsiteY98" fmla="*/ 738989 h 2442692"/>
              <a:gd name="connsiteX99" fmla="*/ 1736467 w 2445350"/>
              <a:gd name="connsiteY99" fmla="*/ 762817 h 2442692"/>
              <a:gd name="connsiteX100" fmla="*/ 1870499 w 2445350"/>
              <a:gd name="connsiteY100" fmla="*/ 774731 h 2442692"/>
              <a:gd name="connsiteX101" fmla="*/ 2007510 w 2445350"/>
              <a:gd name="connsiteY101" fmla="*/ 819408 h 2442692"/>
              <a:gd name="connsiteX102" fmla="*/ 2070059 w 2445350"/>
              <a:gd name="connsiteY102" fmla="*/ 876000 h 2442692"/>
              <a:gd name="connsiteX103" fmla="*/ 2192177 w 2445350"/>
              <a:gd name="connsiteY103" fmla="*/ 911742 h 2442692"/>
              <a:gd name="connsiteX104" fmla="*/ 2320253 w 2445350"/>
              <a:gd name="connsiteY104" fmla="*/ 941527 h 2442692"/>
              <a:gd name="connsiteX105" fmla="*/ 2385780 w 2445350"/>
              <a:gd name="connsiteY105"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863766 w 2445350"/>
              <a:gd name="connsiteY84" fmla="*/ 649634 h 2442692"/>
              <a:gd name="connsiteX85" fmla="*/ 1449765 w 2445350"/>
              <a:gd name="connsiteY85" fmla="*/ 197636 h 2442692"/>
              <a:gd name="connsiteX86" fmla="*/ 1482777 w 2445350"/>
              <a:gd name="connsiteY86" fmla="*/ 200728 h 2442692"/>
              <a:gd name="connsiteX87" fmla="*/ 1479550 w 2445350"/>
              <a:gd name="connsiteY87" fmla="*/ 111156 h 2442692"/>
              <a:gd name="connsiteX88" fmla="*/ 1454202 w 2445350"/>
              <a:gd name="connsiteY88" fmla="*/ 73728 h 2442692"/>
              <a:gd name="connsiteX89" fmla="*/ 1482777 w 2445350"/>
              <a:gd name="connsiteY89" fmla="*/ 35628 h 2442692"/>
              <a:gd name="connsiteX90" fmla="*/ 1510018 w 2445350"/>
              <a:gd name="connsiteY90" fmla="*/ 0 h 2442692"/>
              <a:gd name="connsiteX91" fmla="*/ 1583467 w 2445350"/>
              <a:gd name="connsiteY91" fmla="*/ 31160 h 2442692"/>
              <a:gd name="connsiteX92" fmla="*/ 1624835 w 2445350"/>
              <a:gd name="connsiteY92" fmla="*/ 116854 h 2442692"/>
              <a:gd name="connsiteX93" fmla="*/ 1617730 w 2445350"/>
              <a:gd name="connsiteY93" fmla="*/ 276194 h 2442692"/>
              <a:gd name="connsiteX94" fmla="*/ 1648725 w 2445350"/>
              <a:gd name="connsiteY94" fmla="*/ 310167 h 2442692"/>
              <a:gd name="connsiteX95" fmla="*/ 1692875 w 2445350"/>
              <a:gd name="connsiteY95" fmla="*/ 309216 h 2442692"/>
              <a:gd name="connsiteX96" fmla="*/ 1724077 w 2445350"/>
              <a:gd name="connsiteY96" fmla="*/ 467428 h 2442692"/>
              <a:gd name="connsiteX97" fmla="*/ 1718761 w 2445350"/>
              <a:gd name="connsiteY97" fmla="*/ 583507 h 2442692"/>
              <a:gd name="connsiteX98" fmla="*/ 1703703 w 2445350"/>
              <a:gd name="connsiteY98" fmla="*/ 738989 h 2442692"/>
              <a:gd name="connsiteX99" fmla="*/ 1736467 w 2445350"/>
              <a:gd name="connsiteY99" fmla="*/ 762817 h 2442692"/>
              <a:gd name="connsiteX100" fmla="*/ 1870499 w 2445350"/>
              <a:gd name="connsiteY100" fmla="*/ 774731 h 2442692"/>
              <a:gd name="connsiteX101" fmla="*/ 2007510 w 2445350"/>
              <a:gd name="connsiteY101" fmla="*/ 819408 h 2442692"/>
              <a:gd name="connsiteX102" fmla="*/ 2070059 w 2445350"/>
              <a:gd name="connsiteY102" fmla="*/ 876000 h 2442692"/>
              <a:gd name="connsiteX103" fmla="*/ 2192177 w 2445350"/>
              <a:gd name="connsiteY103" fmla="*/ 911742 h 2442692"/>
              <a:gd name="connsiteX104" fmla="*/ 2320253 w 2445350"/>
              <a:gd name="connsiteY104" fmla="*/ 941527 h 2442692"/>
              <a:gd name="connsiteX105" fmla="*/ 2385780 w 2445350"/>
              <a:gd name="connsiteY105"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860787 w 2445350"/>
              <a:gd name="connsiteY83" fmla="*/ 536451 h 2442692"/>
              <a:gd name="connsiteX84" fmla="*/ 1406691 w 2445350"/>
              <a:gd name="connsiteY84" fmla="*/ 167034 h 2442692"/>
              <a:gd name="connsiteX85" fmla="*/ 1449765 w 2445350"/>
              <a:gd name="connsiteY85" fmla="*/ 197636 h 2442692"/>
              <a:gd name="connsiteX86" fmla="*/ 1482777 w 2445350"/>
              <a:gd name="connsiteY86" fmla="*/ 200728 h 2442692"/>
              <a:gd name="connsiteX87" fmla="*/ 1479550 w 2445350"/>
              <a:gd name="connsiteY87" fmla="*/ 111156 h 2442692"/>
              <a:gd name="connsiteX88" fmla="*/ 1454202 w 2445350"/>
              <a:gd name="connsiteY88" fmla="*/ 73728 h 2442692"/>
              <a:gd name="connsiteX89" fmla="*/ 1482777 w 2445350"/>
              <a:gd name="connsiteY89" fmla="*/ 35628 h 2442692"/>
              <a:gd name="connsiteX90" fmla="*/ 1510018 w 2445350"/>
              <a:gd name="connsiteY90" fmla="*/ 0 h 2442692"/>
              <a:gd name="connsiteX91" fmla="*/ 1583467 w 2445350"/>
              <a:gd name="connsiteY91" fmla="*/ 31160 h 2442692"/>
              <a:gd name="connsiteX92" fmla="*/ 1624835 w 2445350"/>
              <a:gd name="connsiteY92" fmla="*/ 116854 h 2442692"/>
              <a:gd name="connsiteX93" fmla="*/ 1617730 w 2445350"/>
              <a:gd name="connsiteY93" fmla="*/ 276194 h 2442692"/>
              <a:gd name="connsiteX94" fmla="*/ 1648725 w 2445350"/>
              <a:gd name="connsiteY94" fmla="*/ 310167 h 2442692"/>
              <a:gd name="connsiteX95" fmla="*/ 1692875 w 2445350"/>
              <a:gd name="connsiteY95" fmla="*/ 309216 h 2442692"/>
              <a:gd name="connsiteX96" fmla="*/ 1724077 w 2445350"/>
              <a:gd name="connsiteY96" fmla="*/ 467428 h 2442692"/>
              <a:gd name="connsiteX97" fmla="*/ 1718761 w 2445350"/>
              <a:gd name="connsiteY97" fmla="*/ 583507 h 2442692"/>
              <a:gd name="connsiteX98" fmla="*/ 1703703 w 2445350"/>
              <a:gd name="connsiteY98" fmla="*/ 738989 h 2442692"/>
              <a:gd name="connsiteX99" fmla="*/ 1736467 w 2445350"/>
              <a:gd name="connsiteY99" fmla="*/ 762817 h 2442692"/>
              <a:gd name="connsiteX100" fmla="*/ 1870499 w 2445350"/>
              <a:gd name="connsiteY100" fmla="*/ 774731 h 2442692"/>
              <a:gd name="connsiteX101" fmla="*/ 2007510 w 2445350"/>
              <a:gd name="connsiteY101" fmla="*/ 819408 h 2442692"/>
              <a:gd name="connsiteX102" fmla="*/ 2070059 w 2445350"/>
              <a:gd name="connsiteY102" fmla="*/ 876000 h 2442692"/>
              <a:gd name="connsiteX103" fmla="*/ 2192177 w 2445350"/>
              <a:gd name="connsiteY103" fmla="*/ 911742 h 2442692"/>
              <a:gd name="connsiteX104" fmla="*/ 2320253 w 2445350"/>
              <a:gd name="connsiteY104" fmla="*/ 941527 h 2442692"/>
              <a:gd name="connsiteX105" fmla="*/ 2385780 w 2445350"/>
              <a:gd name="connsiteY105"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378312 w 2445350"/>
              <a:gd name="connsiteY83" fmla="*/ 120526 h 2442692"/>
              <a:gd name="connsiteX84" fmla="*/ 1406691 w 2445350"/>
              <a:gd name="connsiteY84" fmla="*/ 167034 h 2442692"/>
              <a:gd name="connsiteX85" fmla="*/ 1449765 w 2445350"/>
              <a:gd name="connsiteY85" fmla="*/ 197636 h 2442692"/>
              <a:gd name="connsiteX86" fmla="*/ 1482777 w 2445350"/>
              <a:gd name="connsiteY86" fmla="*/ 200728 h 2442692"/>
              <a:gd name="connsiteX87" fmla="*/ 1479550 w 2445350"/>
              <a:gd name="connsiteY87" fmla="*/ 111156 h 2442692"/>
              <a:gd name="connsiteX88" fmla="*/ 1454202 w 2445350"/>
              <a:gd name="connsiteY88" fmla="*/ 73728 h 2442692"/>
              <a:gd name="connsiteX89" fmla="*/ 1482777 w 2445350"/>
              <a:gd name="connsiteY89" fmla="*/ 35628 h 2442692"/>
              <a:gd name="connsiteX90" fmla="*/ 1510018 w 2445350"/>
              <a:gd name="connsiteY90" fmla="*/ 0 h 2442692"/>
              <a:gd name="connsiteX91" fmla="*/ 1583467 w 2445350"/>
              <a:gd name="connsiteY91" fmla="*/ 31160 h 2442692"/>
              <a:gd name="connsiteX92" fmla="*/ 1624835 w 2445350"/>
              <a:gd name="connsiteY92" fmla="*/ 116854 h 2442692"/>
              <a:gd name="connsiteX93" fmla="*/ 1617730 w 2445350"/>
              <a:gd name="connsiteY93" fmla="*/ 276194 h 2442692"/>
              <a:gd name="connsiteX94" fmla="*/ 1648725 w 2445350"/>
              <a:gd name="connsiteY94" fmla="*/ 310167 h 2442692"/>
              <a:gd name="connsiteX95" fmla="*/ 1692875 w 2445350"/>
              <a:gd name="connsiteY95" fmla="*/ 309216 h 2442692"/>
              <a:gd name="connsiteX96" fmla="*/ 1724077 w 2445350"/>
              <a:gd name="connsiteY96" fmla="*/ 467428 h 2442692"/>
              <a:gd name="connsiteX97" fmla="*/ 1718761 w 2445350"/>
              <a:gd name="connsiteY97" fmla="*/ 583507 h 2442692"/>
              <a:gd name="connsiteX98" fmla="*/ 1703703 w 2445350"/>
              <a:gd name="connsiteY98" fmla="*/ 738989 h 2442692"/>
              <a:gd name="connsiteX99" fmla="*/ 1736467 w 2445350"/>
              <a:gd name="connsiteY99" fmla="*/ 762817 h 2442692"/>
              <a:gd name="connsiteX100" fmla="*/ 1870499 w 2445350"/>
              <a:gd name="connsiteY100" fmla="*/ 774731 h 2442692"/>
              <a:gd name="connsiteX101" fmla="*/ 2007510 w 2445350"/>
              <a:gd name="connsiteY101" fmla="*/ 819408 h 2442692"/>
              <a:gd name="connsiteX102" fmla="*/ 2070059 w 2445350"/>
              <a:gd name="connsiteY102" fmla="*/ 876000 h 2442692"/>
              <a:gd name="connsiteX103" fmla="*/ 2192177 w 2445350"/>
              <a:gd name="connsiteY103" fmla="*/ 911742 h 2442692"/>
              <a:gd name="connsiteX104" fmla="*/ 2320253 w 2445350"/>
              <a:gd name="connsiteY104" fmla="*/ 941527 h 2442692"/>
              <a:gd name="connsiteX105" fmla="*/ 2385780 w 2445350"/>
              <a:gd name="connsiteY105"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257352 w 2445350"/>
              <a:gd name="connsiteY83" fmla="*/ 181678 h 2442692"/>
              <a:gd name="connsiteX84" fmla="*/ 1378312 w 2445350"/>
              <a:gd name="connsiteY84" fmla="*/ 120526 h 2442692"/>
              <a:gd name="connsiteX85" fmla="*/ 1406691 w 2445350"/>
              <a:gd name="connsiteY85" fmla="*/ 167034 h 2442692"/>
              <a:gd name="connsiteX86" fmla="*/ 1449765 w 2445350"/>
              <a:gd name="connsiteY86" fmla="*/ 197636 h 2442692"/>
              <a:gd name="connsiteX87" fmla="*/ 1482777 w 2445350"/>
              <a:gd name="connsiteY87" fmla="*/ 200728 h 2442692"/>
              <a:gd name="connsiteX88" fmla="*/ 1479550 w 2445350"/>
              <a:gd name="connsiteY88" fmla="*/ 111156 h 2442692"/>
              <a:gd name="connsiteX89" fmla="*/ 1454202 w 2445350"/>
              <a:gd name="connsiteY89" fmla="*/ 73728 h 2442692"/>
              <a:gd name="connsiteX90" fmla="*/ 1482777 w 2445350"/>
              <a:gd name="connsiteY90" fmla="*/ 35628 h 2442692"/>
              <a:gd name="connsiteX91" fmla="*/ 1510018 w 2445350"/>
              <a:gd name="connsiteY91" fmla="*/ 0 h 2442692"/>
              <a:gd name="connsiteX92" fmla="*/ 1583467 w 2445350"/>
              <a:gd name="connsiteY92" fmla="*/ 31160 h 2442692"/>
              <a:gd name="connsiteX93" fmla="*/ 1624835 w 2445350"/>
              <a:gd name="connsiteY93" fmla="*/ 116854 h 2442692"/>
              <a:gd name="connsiteX94" fmla="*/ 1617730 w 2445350"/>
              <a:gd name="connsiteY94" fmla="*/ 276194 h 2442692"/>
              <a:gd name="connsiteX95" fmla="*/ 1648725 w 2445350"/>
              <a:gd name="connsiteY95" fmla="*/ 310167 h 2442692"/>
              <a:gd name="connsiteX96" fmla="*/ 1692875 w 2445350"/>
              <a:gd name="connsiteY96" fmla="*/ 309216 h 2442692"/>
              <a:gd name="connsiteX97" fmla="*/ 1724077 w 2445350"/>
              <a:gd name="connsiteY97" fmla="*/ 467428 h 2442692"/>
              <a:gd name="connsiteX98" fmla="*/ 1718761 w 2445350"/>
              <a:gd name="connsiteY98" fmla="*/ 583507 h 2442692"/>
              <a:gd name="connsiteX99" fmla="*/ 1703703 w 2445350"/>
              <a:gd name="connsiteY99" fmla="*/ 738989 h 2442692"/>
              <a:gd name="connsiteX100" fmla="*/ 1736467 w 2445350"/>
              <a:gd name="connsiteY100" fmla="*/ 762817 h 2442692"/>
              <a:gd name="connsiteX101" fmla="*/ 1870499 w 2445350"/>
              <a:gd name="connsiteY101" fmla="*/ 774731 h 2442692"/>
              <a:gd name="connsiteX102" fmla="*/ 2007510 w 2445350"/>
              <a:gd name="connsiteY102" fmla="*/ 819408 h 2442692"/>
              <a:gd name="connsiteX103" fmla="*/ 2070059 w 2445350"/>
              <a:gd name="connsiteY103" fmla="*/ 876000 h 2442692"/>
              <a:gd name="connsiteX104" fmla="*/ 2192177 w 2445350"/>
              <a:gd name="connsiteY104" fmla="*/ 911742 h 2442692"/>
              <a:gd name="connsiteX105" fmla="*/ 2320253 w 2445350"/>
              <a:gd name="connsiteY105" fmla="*/ 941527 h 2442692"/>
              <a:gd name="connsiteX106" fmla="*/ 2385780 w 2445350"/>
              <a:gd name="connsiteY106"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327202 w 2445350"/>
              <a:gd name="connsiteY83" fmla="*/ 105478 h 2442692"/>
              <a:gd name="connsiteX84" fmla="*/ 1378312 w 2445350"/>
              <a:gd name="connsiteY84" fmla="*/ 120526 h 2442692"/>
              <a:gd name="connsiteX85" fmla="*/ 1406691 w 2445350"/>
              <a:gd name="connsiteY85" fmla="*/ 167034 h 2442692"/>
              <a:gd name="connsiteX86" fmla="*/ 1449765 w 2445350"/>
              <a:gd name="connsiteY86" fmla="*/ 197636 h 2442692"/>
              <a:gd name="connsiteX87" fmla="*/ 1482777 w 2445350"/>
              <a:gd name="connsiteY87" fmla="*/ 200728 h 2442692"/>
              <a:gd name="connsiteX88" fmla="*/ 1479550 w 2445350"/>
              <a:gd name="connsiteY88" fmla="*/ 111156 h 2442692"/>
              <a:gd name="connsiteX89" fmla="*/ 1454202 w 2445350"/>
              <a:gd name="connsiteY89" fmla="*/ 73728 h 2442692"/>
              <a:gd name="connsiteX90" fmla="*/ 1482777 w 2445350"/>
              <a:gd name="connsiteY90" fmla="*/ 35628 h 2442692"/>
              <a:gd name="connsiteX91" fmla="*/ 1510018 w 2445350"/>
              <a:gd name="connsiteY91" fmla="*/ 0 h 2442692"/>
              <a:gd name="connsiteX92" fmla="*/ 1583467 w 2445350"/>
              <a:gd name="connsiteY92" fmla="*/ 31160 h 2442692"/>
              <a:gd name="connsiteX93" fmla="*/ 1624835 w 2445350"/>
              <a:gd name="connsiteY93" fmla="*/ 116854 h 2442692"/>
              <a:gd name="connsiteX94" fmla="*/ 1617730 w 2445350"/>
              <a:gd name="connsiteY94" fmla="*/ 276194 h 2442692"/>
              <a:gd name="connsiteX95" fmla="*/ 1648725 w 2445350"/>
              <a:gd name="connsiteY95" fmla="*/ 310167 h 2442692"/>
              <a:gd name="connsiteX96" fmla="*/ 1692875 w 2445350"/>
              <a:gd name="connsiteY96" fmla="*/ 309216 h 2442692"/>
              <a:gd name="connsiteX97" fmla="*/ 1724077 w 2445350"/>
              <a:gd name="connsiteY97" fmla="*/ 467428 h 2442692"/>
              <a:gd name="connsiteX98" fmla="*/ 1718761 w 2445350"/>
              <a:gd name="connsiteY98" fmla="*/ 583507 h 2442692"/>
              <a:gd name="connsiteX99" fmla="*/ 1703703 w 2445350"/>
              <a:gd name="connsiteY99" fmla="*/ 738989 h 2442692"/>
              <a:gd name="connsiteX100" fmla="*/ 1736467 w 2445350"/>
              <a:gd name="connsiteY100" fmla="*/ 762817 h 2442692"/>
              <a:gd name="connsiteX101" fmla="*/ 1870499 w 2445350"/>
              <a:gd name="connsiteY101" fmla="*/ 774731 h 2442692"/>
              <a:gd name="connsiteX102" fmla="*/ 2007510 w 2445350"/>
              <a:gd name="connsiteY102" fmla="*/ 819408 h 2442692"/>
              <a:gd name="connsiteX103" fmla="*/ 2070059 w 2445350"/>
              <a:gd name="connsiteY103" fmla="*/ 876000 h 2442692"/>
              <a:gd name="connsiteX104" fmla="*/ 2192177 w 2445350"/>
              <a:gd name="connsiteY104" fmla="*/ 911742 h 2442692"/>
              <a:gd name="connsiteX105" fmla="*/ 2320253 w 2445350"/>
              <a:gd name="connsiteY105" fmla="*/ 941527 h 2442692"/>
              <a:gd name="connsiteX106" fmla="*/ 2385780 w 2445350"/>
              <a:gd name="connsiteY106"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247827 w 2445350"/>
              <a:gd name="connsiteY83" fmla="*/ 165803 h 2442692"/>
              <a:gd name="connsiteX84" fmla="*/ 1327202 w 2445350"/>
              <a:gd name="connsiteY84" fmla="*/ 105478 h 2442692"/>
              <a:gd name="connsiteX85" fmla="*/ 1378312 w 2445350"/>
              <a:gd name="connsiteY85" fmla="*/ 120526 h 2442692"/>
              <a:gd name="connsiteX86" fmla="*/ 1406691 w 2445350"/>
              <a:gd name="connsiteY86" fmla="*/ 167034 h 2442692"/>
              <a:gd name="connsiteX87" fmla="*/ 1449765 w 2445350"/>
              <a:gd name="connsiteY87" fmla="*/ 197636 h 2442692"/>
              <a:gd name="connsiteX88" fmla="*/ 1482777 w 2445350"/>
              <a:gd name="connsiteY88" fmla="*/ 200728 h 2442692"/>
              <a:gd name="connsiteX89" fmla="*/ 1479550 w 2445350"/>
              <a:gd name="connsiteY89" fmla="*/ 111156 h 2442692"/>
              <a:gd name="connsiteX90" fmla="*/ 1454202 w 2445350"/>
              <a:gd name="connsiteY90" fmla="*/ 73728 h 2442692"/>
              <a:gd name="connsiteX91" fmla="*/ 1482777 w 2445350"/>
              <a:gd name="connsiteY91" fmla="*/ 35628 h 2442692"/>
              <a:gd name="connsiteX92" fmla="*/ 1510018 w 2445350"/>
              <a:gd name="connsiteY92" fmla="*/ 0 h 2442692"/>
              <a:gd name="connsiteX93" fmla="*/ 1583467 w 2445350"/>
              <a:gd name="connsiteY93" fmla="*/ 31160 h 2442692"/>
              <a:gd name="connsiteX94" fmla="*/ 1624835 w 2445350"/>
              <a:gd name="connsiteY94" fmla="*/ 116854 h 2442692"/>
              <a:gd name="connsiteX95" fmla="*/ 1617730 w 2445350"/>
              <a:gd name="connsiteY95" fmla="*/ 276194 h 2442692"/>
              <a:gd name="connsiteX96" fmla="*/ 1648725 w 2445350"/>
              <a:gd name="connsiteY96" fmla="*/ 310167 h 2442692"/>
              <a:gd name="connsiteX97" fmla="*/ 1692875 w 2445350"/>
              <a:gd name="connsiteY97" fmla="*/ 309216 h 2442692"/>
              <a:gd name="connsiteX98" fmla="*/ 1724077 w 2445350"/>
              <a:gd name="connsiteY98" fmla="*/ 467428 h 2442692"/>
              <a:gd name="connsiteX99" fmla="*/ 1718761 w 2445350"/>
              <a:gd name="connsiteY99" fmla="*/ 583507 h 2442692"/>
              <a:gd name="connsiteX100" fmla="*/ 1703703 w 2445350"/>
              <a:gd name="connsiteY100" fmla="*/ 738989 h 2442692"/>
              <a:gd name="connsiteX101" fmla="*/ 1736467 w 2445350"/>
              <a:gd name="connsiteY101" fmla="*/ 762817 h 2442692"/>
              <a:gd name="connsiteX102" fmla="*/ 1870499 w 2445350"/>
              <a:gd name="connsiteY102" fmla="*/ 774731 h 2442692"/>
              <a:gd name="connsiteX103" fmla="*/ 2007510 w 2445350"/>
              <a:gd name="connsiteY103" fmla="*/ 819408 h 2442692"/>
              <a:gd name="connsiteX104" fmla="*/ 2070059 w 2445350"/>
              <a:gd name="connsiteY104" fmla="*/ 876000 h 2442692"/>
              <a:gd name="connsiteX105" fmla="*/ 2192177 w 2445350"/>
              <a:gd name="connsiteY105" fmla="*/ 911742 h 2442692"/>
              <a:gd name="connsiteX106" fmla="*/ 2320253 w 2445350"/>
              <a:gd name="connsiteY106" fmla="*/ 941527 h 2442692"/>
              <a:gd name="connsiteX107" fmla="*/ 2385780 w 2445350"/>
              <a:gd name="connsiteY107"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231952 w 2445350"/>
              <a:gd name="connsiteY83" fmla="*/ 121353 h 2442692"/>
              <a:gd name="connsiteX84" fmla="*/ 1327202 w 2445350"/>
              <a:gd name="connsiteY84" fmla="*/ 105478 h 2442692"/>
              <a:gd name="connsiteX85" fmla="*/ 1378312 w 2445350"/>
              <a:gd name="connsiteY85" fmla="*/ 120526 h 2442692"/>
              <a:gd name="connsiteX86" fmla="*/ 1406691 w 2445350"/>
              <a:gd name="connsiteY86" fmla="*/ 167034 h 2442692"/>
              <a:gd name="connsiteX87" fmla="*/ 1449765 w 2445350"/>
              <a:gd name="connsiteY87" fmla="*/ 197636 h 2442692"/>
              <a:gd name="connsiteX88" fmla="*/ 1482777 w 2445350"/>
              <a:gd name="connsiteY88" fmla="*/ 200728 h 2442692"/>
              <a:gd name="connsiteX89" fmla="*/ 1479550 w 2445350"/>
              <a:gd name="connsiteY89" fmla="*/ 111156 h 2442692"/>
              <a:gd name="connsiteX90" fmla="*/ 1454202 w 2445350"/>
              <a:gd name="connsiteY90" fmla="*/ 73728 h 2442692"/>
              <a:gd name="connsiteX91" fmla="*/ 1482777 w 2445350"/>
              <a:gd name="connsiteY91" fmla="*/ 35628 h 2442692"/>
              <a:gd name="connsiteX92" fmla="*/ 1510018 w 2445350"/>
              <a:gd name="connsiteY92" fmla="*/ 0 h 2442692"/>
              <a:gd name="connsiteX93" fmla="*/ 1583467 w 2445350"/>
              <a:gd name="connsiteY93" fmla="*/ 31160 h 2442692"/>
              <a:gd name="connsiteX94" fmla="*/ 1624835 w 2445350"/>
              <a:gd name="connsiteY94" fmla="*/ 116854 h 2442692"/>
              <a:gd name="connsiteX95" fmla="*/ 1617730 w 2445350"/>
              <a:gd name="connsiteY95" fmla="*/ 276194 h 2442692"/>
              <a:gd name="connsiteX96" fmla="*/ 1648725 w 2445350"/>
              <a:gd name="connsiteY96" fmla="*/ 310167 h 2442692"/>
              <a:gd name="connsiteX97" fmla="*/ 1692875 w 2445350"/>
              <a:gd name="connsiteY97" fmla="*/ 309216 h 2442692"/>
              <a:gd name="connsiteX98" fmla="*/ 1724077 w 2445350"/>
              <a:gd name="connsiteY98" fmla="*/ 467428 h 2442692"/>
              <a:gd name="connsiteX99" fmla="*/ 1718761 w 2445350"/>
              <a:gd name="connsiteY99" fmla="*/ 583507 h 2442692"/>
              <a:gd name="connsiteX100" fmla="*/ 1703703 w 2445350"/>
              <a:gd name="connsiteY100" fmla="*/ 738989 h 2442692"/>
              <a:gd name="connsiteX101" fmla="*/ 1736467 w 2445350"/>
              <a:gd name="connsiteY101" fmla="*/ 762817 h 2442692"/>
              <a:gd name="connsiteX102" fmla="*/ 1870499 w 2445350"/>
              <a:gd name="connsiteY102" fmla="*/ 774731 h 2442692"/>
              <a:gd name="connsiteX103" fmla="*/ 2007510 w 2445350"/>
              <a:gd name="connsiteY103" fmla="*/ 819408 h 2442692"/>
              <a:gd name="connsiteX104" fmla="*/ 2070059 w 2445350"/>
              <a:gd name="connsiteY104" fmla="*/ 876000 h 2442692"/>
              <a:gd name="connsiteX105" fmla="*/ 2192177 w 2445350"/>
              <a:gd name="connsiteY105" fmla="*/ 911742 h 2442692"/>
              <a:gd name="connsiteX106" fmla="*/ 2320253 w 2445350"/>
              <a:gd name="connsiteY106" fmla="*/ 941527 h 2442692"/>
              <a:gd name="connsiteX107" fmla="*/ 2385780 w 2445350"/>
              <a:gd name="connsiteY107"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168452 w 2445350"/>
              <a:gd name="connsiteY83" fmla="*/ 175328 h 2442692"/>
              <a:gd name="connsiteX84" fmla="*/ 1231952 w 2445350"/>
              <a:gd name="connsiteY84" fmla="*/ 121353 h 2442692"/>
              <a:gd name="connsiteX85" fmla="*/ 1327202 w 2445350"/>
              <a:gd name="connsiteY85" fmla="*/ 105478 h 2442692"/>
              <a:gd name="connsiteX86" fmla="*/ 1378312 w 2445350"/>
              <a:gd name="connsiteY86" fmla="*/ 120526 h 2442692"/>
              <a:gd name="connsiteX87" fmla="*/ 1406691 w 2445350"/>
              <a:gd name="connsiteY87" fmla="*/ 167034 h 2442692"/>
              <a:gd name="connsiteX88" fmla="*/ 1449765 w 2445350"/>
              <a:gd name="connsiteY88" fmla="*/ 197636 h 2442692"/>
              <a:gd name="connsiteX89" fmla="*/ 1482777 w 2445350"/>
              <a:gd name="connsiteY89" fmla="*/ 200728 h 2442692"/>
              <a:gd name="connsiteX90" fmla="*/ 1479550 w 2445350"/>
              <a:gd name="connsiteY90" fmla="*/ 111156 h 2442692"/>
              <a:gd name="connsiteX91" fmla="*/ 1454202 w 2445350"/>
              <a:gd name="connsiteY91" fmla="*/ 73728 h 2442692"/>
              <a:gd name="connsiteX92" fmla="*/ 1482777 w 2445350"/>
              <a:gd name="connsiteY92" fmla="*/ 35628 h 2442692"/>
              <a:gd name="connsiteX93" fmla="*/ 1510018 w 2445350"/>
              <a:gd name="connsiteY93" fmla="*/ 0 h 2442692"/>
              <a:gd name="connsiteX94" fmla="*/ 1583467 w 2445350"/>
              <a:gd name="connsiteY94" fmla="*/ 31160 h 2442692"/>
              <a:gd name="connsiteX95" fmla="*/ 1624835 w 2445350"/>
              <a:gd name="connsiteY95" fmla="*/ 116854 h 2442692"/>
              <a:gd name="connsiteX96" fmla="*/ 1617730 w 2445350"/>
              <a:gd name="connsiteY96" fmla="*/ 276194 h 2442692"/>
              <a:gd name="connsiteX97" fmla="*/ 1648725 w 2445350"/>
              <a:gd name="connsiteY97" fmla="*/ 310167 h 2442692"/>
              <a:gd name="connsiteX98" fmla="*/ 1692875 w 2445350"/>
              <a:gd name="connsiteY98" fmla="*/ 309216 h 2442692"/>
              <a:gd name="connsiteX99" fmla="*/ 1724077 w 2445350"/>
              <a:gd name="connsiteY99" fmla="*/ 467428 h 2442692"/>
              <a:gd name="connsiteX100" fmla="*/ 1718761 w 2445350"/>
              <a:gd name="connsiteY100" fmla="*/ 583507 h 2442692"/>
              <a:gd name="connsiteX101" fmla="*/ 1703703 w 2445350"/>
              <a:gd name="connsiteY101" fmla="*/ 738989 h 2442692"/>
              <a:gd name="connsiteX102" fmla="*/ 1736467 w 2445350"/>
              <a:gd name="connsiteY102" fmla="*/ 762817 h 2442692"/>
              <a:gd name="connsiteX103" fmla="*/ 1870499 w 2445350"/>
              <a:gd name="connsiteY103" fmla="*/ 774731 h 2442692"/>
              <a:gd name="connsiteX104" fmla="*/ 2007510 w 2445350"/>
              <a:gd name="connsiteY104" fmla="*/ 819408 h 2442692"/>
              <a:gd name="connsiteX105" fmla="*/ 2070059 w 2445350"/>
              <a:gd name="connsiteY105" fmla="*/ 876000 h 2442692"/>
              <a:gd name="connsiteX106" fmla="*/ 2192177 w 2445350"/>
              <a:gd name="connsiteY106" fmla="*/ 911742 h 2442692"/>
              <a:gd name="connsiteX107" fmla="*/ 2320253 w 2445350"/>
              <a:gd name="connsiteY107" fmla="*/ 941527 h 2442692"/>
              <a:gd name="connsiteX108" fmla="*/ 2385780 w 2445350"/>
              <a:gd name="connsiteY108"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896529 w 2445350"/>
              <a:gd name="connsiteY82" fmla="*/ 411354 h 2442692"/>
              <a:gd name="connsiteX83" fmla="*/ 1139877 w 2445350"/>
              <a:gd name="connsiteY83" fmla="*/ 16578 h 2442692"/>
              <a:gd name="connsiteX84" fmla="*/ 1231952 w 2445350"/>
              <a:gd name="connsiteY84" fmla="*/ 121353 h 2442692"/>
              <a:gd name="connsiteX85" fmla="*/ 1327202 w 2445350"/>
              <a:gd name="connsiteY85" fmla="*/ 105478 h 2442692"/>
              <a:gd name="connsiteX86" fmla="*/ 1378312 w 2445350"/>
              <a:gd name="connsiteY86" fmla="*/ 120526 h 2442692"/>
              <a:gd name="connsiteX87" fmla="*/ 1406691 w 2445350"/>
              <a:gd name="connsiteY87" fmla="*/ 167034 h 2442692"/>
              <a:gd name="connsiteX88" fmla="*/ 1449765 w 2445350"/>
              <a:gd name="connsiteY88" fmla="*/ 197636 h 2442692"/>
              <a:gd name="connsiteX89" fmla="*/ 1482777 w 2445350"/>
              <a:gd name="connsiteY89" fmla="*/ 200728 h 2442692"/>
              <a:gd name="connsiteX90" fmla="*/ 1479550 w 2445350"/>
              <a:gd name="connsiteY90" fmla="*/ 111156 h 2442692"/>
              <a:gd name="connsiteX91" fmla="*/ 1454202 w 2445350"/>
              <a:gd name="connsiteY91" fmla="*/ 73728 h 2442692"/>
              <a:gd name="connsiteX92" fmla="*/ 1482777 w 2445350"/>
              <a:gd name="connsiteY92" fmla="*/ 35628 h 2442692"/>
              <a:gd name="connsiteX93" fmla="*/ 1510018 w 2445350"/>
              <a:gd name="connsiteY93" fmla="*/ 0 h 2442692"/>
              <a:gd name="connsiteX94" fmla="*/ 1583467 w 2445350"/>
              <a:gd name="connsiteY94" fmla="*/ 31160 h 2442692"/>
              <a:gd name="connsiteX95" fmla="*/ 1624835 w 2445350"/>
              <a:gd name="connsiteY95" fmla="*/ 116854 h 2442692"/>
              <a:gd name="connsiteX96" fmla="*/ 1617730 w 2445350"/>
              <a:gd name="connsiteY96" fmla="*/ 276194 h 2442692"/>
              <a:gd name="connsiteX97" fmla="*/ 1648725 w 2445350"/>
              <a:gd name="connsiteY97" fmla="*/ 310167 h 2442692"/>
              <a:gd name="connsiteX98" fmla="*/ 1692875 w 2445350"/>
              <a:gd name="connsiteY98" fmla="*/ 309216 h 2442692"/>
              <a:gd name="connsiteX99" fmla="*/ 1724077 w 2445350"/>
              <a:gd name="connsiteY99" fmla="*/ 467428 h 2442692"/>
              <a:gd name="connsiteX100" fmla="*/ 1718761 w 2445350"/>
              <a:gd name="connsiteY100" fmla="*/ 583507 h 2442692"/>
              <a:gd name="connsiteX101" fmla="*/ 1703703 w 2445350"/>
              <a:gd name="connsiteY101" fmla="*/ 738989 h 2442692"/>
              <a:gd name="connsiteX102" fmla="*/ 1736467 w 2445350"/>
              <a:gd name="connsiteY102" fmla="*/ 762817 h 2442692"/>
              <a:gd name="connsiteX103" fmla="*/ 1870499 w 2445350"/>
              <a:gd name="connsiteY103" fmla="*/ 774731 h 2442692"/>
              <a:gd name="connsiteX104" fmla="*/ 2007510 w 2445350"/>
              <a:gd name="connsiteY104" fmla="*/ 819408 h 2442692"/>
              <a:gd name="connsiteX105" fmla="*/ 2070059 w 2445350"/>
              <a:gd name="connsiteY105" fmla="*/ 876000 h 2442692"/>
              <a:gd name="connsiteX106" fmla="*/ 2192177 w 2445350"/>
              <a:gd name="connsiteY106" fmla="*/ 911742 h 2442692"/>
              <a:gd name="connsiteX107" fmla="*/ 2320253 w 2445350"/>
              <a:gd name="connsiteY107" fmla="*/ 941527 h 2442692"/>
              <a:gd name="connsiteX108" fmla="*/ 2385780 w 2445350"/>
              <a:gd name="connsiteY108"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106079 w 2445350"/>
              <a:gd name="connsiteY82" fmla="*/ 43054 h 2442692"/>
              <a:gd name="connsiteX83" fmla="*/ 1139877 w 2445350"/>
              <a:gd name="connsiteY83" fmla="*/ 16578 h 2442692"/>
              <a:gd name="connsiteX84" fmla="*/ 1231952 w 2445350"/>
              <a:gd name="connsiteY84" fmla="*/ 121353 h 2442692"/>
              <a:gd name="connsiteX85" fmla="*/ 1327202 w 2445350"/>
              <a:gd name="connsiteY85" fmla="*/ 105478 h 2442692"/>
              <a:gd name="connsiteX86" fmla="*/ 1378312 w 2445350"/>
              <a:gd name="connsiteY86" fmla="*/ 120526 h 2442692"/>
              <a:gd name="connsiteX87" fmla="*/ 1406691 w 2445350"/>
              <a:gd name="connsiteY87" fmla="*/ 167034 h 2442692"/>
              <a:gd name="connsiteX88" fmla="*/ 1449765 w 2445350"/>
              <a:gd name="connsiteY88" fmla="*/ 197636 h 2442692"/>
              <a:gd name="connsiteX89" fmla="*/ 1482777 w 2445350"/>
              <a:gd name="connsiteY89" fmla="*/ 200728 h 2442692"/>
              <a:gd name="connsiteX90" fmla="*/ 1479550 w 2445350"/>
              <a:gd name="connsiteY90" fmla="*/ 111156 h 2442692"/>
              <a:gd name="connsiteX91" fmla="*/ 1454202 w 2445350"/>
              <a:gd name="connsiteY91" fmla="*/ 73728 h 2442692"/>
              <a:gd name="connsiteX92" fmla="*/ 1482777 w 2445350"/>
              <a:gd name="connsiteY92" fmla="*/ 35628 h 2442692"/>
              <a:gd name="connsiteX93" fmla="*/ 1510018 w 2445350"/>
              <a:gd name="connsiteY93" fmla="*/ 0 h 2442692"/>
              <a:gd name="connsiteX94" fmla="*/ 1583467 w 2445350"/>
              <a:gd name="connsiteY94" fmla="*/ 31160 h 2442692"/>
              <a:gd name="connsiteX95" fmla="*/ 1624835 w 2445350"/>
              <a:gd name="connsiteY95" fmla="*/ 116854 h 2442692"/>
              <a:gd name="connsiteX96" fmla="*/ 1617730 w 2445350"/>
              <a:gd name="connsiteY96" fmla="*/ 276194 h 2442692"/>
              <a:gd name="connsiteX97" fmla="*/ 1648725 w 2445350"/>
              <a:gd name="connsiteY97" fmla="*/ 310167 h 2442692"/>
              <a:gd name="connsiteX98" fmla="*/ 1692875 w 2445350"/>
              <a:gd name="connsiteY98" fmla="*/ 309216 h 2442692"/>
              <a:gd name="connsiteX99" fmla="*/ 1724077 w 2445350"/>
              <a:gd name="connsiteY99" fmla="*/ 467428 h 2442692"/>
              <a:gd name="connsiteX100" fmla="*/ 1718761 w 2445350"/>
              <a:gd name="connsiteY100" fmla="*/ 583507 h 2442692"/>
              <a:gd name="connsiteX101" fmla="*/ 1703703 w 2445350"/>
              <a:gd name="connsiteY101" fmla="*/ 738989 h 2442692"/>
              <a:gd name="connsiteX102" fmla="*/ 1736467 w 2445350"/>
              <a:gd name="connsiteY102" fmla="*/ 762817 h 2442692"/>
              <a:gd name="connsiteX103" fmla="*/ 1870499 w 2445350"/>
              <a:gd name="connsiteY103" fmla="*/ 774731 h 2442692"/>
              <a:gd name="connsiteX104" fmla="*/ 2007510 w 2445350"/>
              <a:gd name="connsiteY104" fmla="*/ 819408 h 2442692"/>
              <a:gd name="connsiteX105" fmla="*/ 2070059 w 2445350"/>
              <a:gd name="connsiteY105" fmla="*/ 876000 h 2442692"/>
              <a:gd name="connsiteX106" fmla="*/ 2192177 w 2445350"/>
              <a:gd name="connsiteY106" fmla="*/ 911742 h 2442692"/>
              <a:gd name="connsiteX107" fmla="*/ 2320253 w 2445350"/>
              <a:gd name="connsiteY107" fmla="*/ 941527 h 2442692"/>
              <a:gd name="connsiteX108" fmla="*/ 2385780 w 2445350"/>
              <a:gd name="connsiteY108"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66852 w 2445350"/>
              <a:gd name="connsiteY82" fmla="*/ 105478 h 2442692"/>
              <a:gd name="connsiteX83" fmla="*/ 1106079 w 2445350"/>
              <a:gd name="connsiteY83" fmla="*/ 43054 h 2442692"/>
              <a:gd name="connsiteX84" fmla="*/ 1139877 w 2445350"/>
              <a:gd name="connsiteY84" fmla="*/ 16578 h 2442692"/>
              <a:gd name="connsiteX85" fmla="*/ 1231952 w 2445350"/>
              <a:gd name="connsiteY85" fmla="*/ 121353 h 2442692"/>
              <a:gd name="connsiteX86" fmla="*/ 1327202 w 2445350"/>
              <a:gd name="connsiteY86" fmla="*/ 105478 h 2442692"/>
              <a:gd name="connsiteX87" fmla="*/ 1378312 w 2445350"/>
              <a:gd name="connsiteY87" fmla="*/ 120526 h 2442692"/>
              <a:gd name="connsiteX88" fmla="*/ 1406691 w 2445350"/>
              <a:gd name="connsiteY88" fmla="*/ 167034 h 2442692"/>
              <a:gd name="connsiteX89" fmla="*/ 1449765 w 2445350"/>
              <a:gd name="connsiteY89" fmla="*/ 197636 h 2442692"/>
              <a:gd name="connsiteX90" fmla="*/ 1482777 w 2445350"/>
              <a:gd name="connsiteY90" fmla="*/ 200728 h 2442692"/>
              <a:gd name="connsiteX91" fmla="*/ 1479550 w 2445350"/>
              <a:gd name="connsiteY91" fmla="*/ 111156 h 2442692"/>
              <a:gd name="connsiteX92" fmla="*/ 1454202 w 2445350"/>
              <a:gd name="connsiteY92" fmla="*/ 73728 h 2442692"/>
              <a:gd name="connsiteX93" fmla="*/ 1482777 w 2445350"/>
              <a:gd name="connsiteY93" fmla="*/ 35628 h 2442692"/>
              <a:gd name="connsiteX94" fmla="*/ 1510018 w 2445350"/>
              <a:gd name="connsiteY94" fmla="*/ 0 h 2442692"/>
              <a:gd name="connsiteX95" fmla="*/ 1583467 w 2445350"/>
              <a:gd name="connsiteY95" fmla="*/ 31160 h 2442692"/>
              <a:gd name="connsiteX96" fmla="*/ 1624835 w 2445350"/>
              <a:gd name="connsiteY96" fmla="*/ 116854 h 2442692"/>
              <a:gd name="connsiteX97" fmla="*/ 1617730 w 2445350"/>
              <a:gd name="connsiteY97" fmla="*/ 276194 h 2442692"/>
              <a:gd name="connsiteX98" fmla="*/ 1648725 w 2445350"/>
              <a:gd name="connsiteY98" fmla="*/ 310167 h 2442692"/>
              <a:gd name="connsiteX99" fmla="*/ 1692875 w 2445350"/>
              <a:gd name="connsiteY99" fmla="*/ 309216 h 2442692"/>
              <a:gd name="connsiteX100" fmla="*/ 1724077 w 2445350"/>
              <a:gd name="connsiteY100" fmla="*/ 467428 h 2442692"/>
              <a:gd name="connsiteX101" fmla="*/ 1718761 w 2445350"/>
              <a:gd name="connsiteY101" fmla="*/ 583507 h 2442692"/>
              <a:gd name="connsiteX102" fmla="*/ 1703703 w 2445350"/>
              <a:gd name="connsiteY102" fmla="*/ 738989 h 2442692"/>
              <a:gd name="connsiteX103" fmla="*/ 1736467 w 2445350"/>
              <a:gd name="connsiteY103" fmla="*/ 762817 h 2442692"/>
              <a:gd name="connsiteX104" fmla="*/ 1870499 w 2445350"/>
              <a:gd name="connsiteY104" fmla="*/ 774731 h 2442692"/>
              <a:gd name="connsiteX105" fmla="*/ 2007510 w 2445350"/>
              <a:gd name="connsiteY105" fmla="*/ 819408 h 2442692"/>
              <a:gd name="connsiteX106" fmla="*/ 2070059 w 2445350"/>
              <a:gd name="connsiteY106" fmla="*/ 876000 h 2442692"/>
              <a:gd name="connsiteX107" fmla="*/ 2192177 w 2445350"/>
              <a:gd name="connsiteY107" fmla="*/ 911742 h 2442692"/>
              <a:gd name="connsiteX108" fmla="*/ 2320253 w 2445350"/>
              <a:gd name="connsiteY108" fmla="*/ 941527 h 2442692"/>
              <a:gd name="connsiteX109" fmla="*/ 2385780 w 2445350"/>
              <a:gd name="connsiteY109"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66852 w 2445350"/>
              <a:gd name="connsiteY82" fmla="*/ 105478 h 2442692"/>
              <a:gd name="connsiteX83" fmla="*/ 1028752 w 2445350"/>
              <a:gd name="connsiteY83" fmla="*/ 184853 h 2442692"/>
              <a:gd name="connsiteX84" fmla="*/ 1106079 w 2445350"/>
              <a:gd name="connsiteY84" fmla="*/ 43054 h 2442692"/>
              <a:gd name="connsiteX85" fmla="*/ 1139877 w 2445350"/>
              <a:gd name="connsiteY85" fmla="*/ 16578 h 2442692"/>
              <a:gd name="connsiteX86" fmla="*/ 1231952 w 2445350"/>
              <a:gd name="connsiteY86" fmla="*/ 121353 h 2442692"/>
              <a:gd name="connsiteX87" fmla="*/ 1327202 w 2445350"/>
              <a:gd name="connsiteY87" fmla="*/ 105478 h 2442692"/>
              <a:gd name="connsiteX88" fmla="*/ 1378312 w 2445350"/>
              <a:gd name="connsiteY88" fmla="*/ 120526 h 2442692"/>
              <a:gd name="connsiteX89" fmla="*/ 1406691 w 2445350"/>
              <a:gd name="connsiteY89" fmla="*/ 167034 h 2442692"/>
              <a:gd name="connsiteX90" fmla="*/ 1449765 w 2445350"/>
              <a:gd name="connsiteY90" fmla="*/ 197636 h 2442692"/>
              <a:gd name="connsiteX91" fmla="*/ 1482777 w 2445350"/>
              <a:gd name="connsiteY91" fmla="*/ 200728 h 2442692"/>
              <a:gd name="connsiteX92" fmla="*/ 1479550 w 2445350"/>
              <a:gd name="connsiteY92" fmla="*/ 111156 h 2442692"/>
              <a:gd name="connsiteX93" fmla="*/ 1454202 w 2445350"/>
              <a:gd name="connsiteY93" fmla="*/ 73728 h 2442692"/>
              <a:gd name="connsiteX94" fmla="*/ 1482777 w 2445350"/>
              <a:gd name="connsiteY94" fmla="*/ 35628 h 2442692"/>
              <a:gd name="connsiteX95" fmla="*/ 1510018 w 2445350"/>
              <a:gd name="connsiteY95" fmla="*/ 0 h 2442692"/>
              <a:gd name="connsiteX96" fmla="*/ 1583467 w 2445350"/>
              <a:gd name="connsiteY96" fmla="*/ 31160 h 2442692"/>
              <a:gd name="connsiteX97" fmla="*/ 1624835 w 2445350"/>
              <a:gd name="connsiteY97" fmla="*/ 116854 h 2442692"/>
              <a:gd name="connsiteX98" fmla="*/ 1617730 w 2445350"/>
              <a:gd name="connsiteY98" fmla="*/ 276194 h 2442692"/>
              <a:gd name="connsiteX99" fmla="*/ 1648725 w 2445350"/>
              <a:gd name="connsiteY99" fmla="*/ 310167 h 2442692"/>
              <a:gd name="connsiteX100" fmla="*/ 1692875 w 2445350"/>
              <a:gd name="connsiteY100" fmla="*/ 309216 h 2442692"/>
              <a:gd name="connsiteX101" fmla="*/ 1724077 w 2445350"/>
              <a:gd name="connsiteY101" fmla="*/ 467428 h 2442692"/>
              <a:gd name="connsiteX102" fmla="*/ 1718761 w 2445350"/>
              <a:gd name="connsiteY102" fmla="*/ 583507 h 2442692"/>
              <a:gd name="connsiteX103" fmla="*/ 1703703 w 2445350"/>
              <a:gd name="connsiteY103" fmla="*/ 738989 h 2442692"/>
              <a:gd name="connsiteX104" fmla="*/ 1736467 w 2445350"/>
              <a:gd name="connsiteY104" fmla="*/ 762817 h 2442692"/>
              <a:gd name="connsiteX105" fmla="*/ 1870499 w 2445350"/>
              <a:gd name="connsiteY105" fmla="*/ 774731 h 2442692"/>
              <a:gd name="connsiteX106" fmla="*/ 2007510 w 2445350"/>
              <a:gd name="connsiteY106" fmla="*/ 819408 h 2442692"/>
              <a:gd name="connsiteX107" fmla="*/ 2070059 w 2445350"/>
              <a:gd name="connsiteY107" fmla="*/ 876000 h 2442692"/>
              <a:gd name="connsiteX108" fmla="*/ 2192177 w 2445350"/>
              <a:gd name="connsiteY108" fmla="*/ 911742 h 2442692"/>
              <a:gd name="connsiteX109" fmla="*/ 2320253 w 2445350"/>
              <a:gd name="connsiteY109" fmla="*/ 941527 h 2442692"/>
              <a:gd name="connsiteX110" fmla="*/ 2385780 w 2445350"/>
              <a:gd name="connsiteY110"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104952 w 2445350"/>
              <a:gd name="connsiteY82" fmla="*/ 181678 h 2442692"/>
              <a:gd name="connsiteX83" fmla="*/ 1028752 w 2445350"/>
              <a:gd name="connsiteY83" fmla="*/ 184853 h 2442692"/>
              <a:gd name="connsiteX84" fmla="*/ 1106079 w 2445350"/>
              <a:gd name="connsiteY84" fmla="*/ 43054 h 2442692"/>
              <a:gd name="connsiteX85" fmla="*/ 1139877 w 2445350"/>
              <a:gd name="connsiteY85" fmla="*/ 16578 h 2442692"/>
              <a:gd name="connsiteX86" fmla="*/ 1231952 w 2445350"/>
              <a:gd name="connsiteY86" fmla="*/ 121353 h 2442692"/>
              <a:gd name="connsiteX87" fmla="*/ 1327202 w 2445350"/>
              <a:gd name="connsiteY87" fmla="*/ 105478 h 2442692"/>
              <a:gd name="connsiteX88" fmla="*/ 1378312 w 2445350"/>
              <a:gd name="connsiteY88" fmla="*/ 120526 h 2442692"/>
              <a:gd name="connsiteX89" fmla="*/ 1406691 w 2445350"/>
              <a:gd name="connsiteY89" fmla="*/ 167034 h 2442692"/>
              <a:gd name="connsiteX90" fmla="*/ 1449765 w 2445350"/>
              <a:gd name="connsiteY90" fmla="*/ 197636 h 2442692"/>
              <a:gd name="connsiteX91" fmla="*/ 1482777 w 2445350"/>
              <a:gd name="connsiteY91" fmla="*/ 200728 h 2442692"/>
              <a:gd name="connsiteX92" fmla="*/ 1479550 w 2445350"/>
              <a:gd name="connsiteY92" fmla="*/ 111156 h 2442692"/>
              <a:gd name="connsiteX93" fmla="*/ 1454202 w 2445350"/>
              <a:gd name="connsiteY93" fmla="*/ 73728 h 2442692"/>
              <a:gd name="connsiteX94" fmla="*/ 1482777 w 2445350"/>
              <a:gd name="connsiteY94" fmla="*/ 35628 h 2442692"/>
              <a:gd name="connsiteX95" fmla="*/ 1510018 w 2445350"/>
              <a:gd name="connsiteY95" fmla="*/ 0 h 2442692"/>
              <a:gd name="connsiteX96" fmla="*/ 1583467 w 2445350"/>
              <a:gd name="connsiteY96" fmla="*/ 31160 h 2442692"/>
              <a:gd name="connsiteX97" fmla="*/ 1624835 w 2445350"/>
              <a:gd name="connsiteY97" fmla="*/ 116854 h 2442692"/>
              <a:gd name="connsiteX98" fmla="*/ 1617730 w 2445350"/>
              <a:gd name="connsiteY98" fmla="*/ 276194 h 2442692"/>
              <a:gd name="connsiteX99" fmla="*/ 1648725 w 2445350"/>
              <a:gd name="connsiteY99" fmla="*/ 310167 h 2442692"/>
              <a:gd name="connsiteX100" fmla="*/ 1692875 w 2445350"/>
              <a:gd name="connsiteY100" fmla="*/ 309216 h 2442692"/>
              <a:gd name="connsiteX101" fmla="*/ 1724077 w 2445350"/>
              <a:gd name="connsiteY101" fmla="*/ 467428 h 2442692"/>
              <a:gd name="connsiteX102" fmla="*/ 1718761 w 2445350"/>
              <a:gd name="connsiteY102" fmla="*/ 583507 h 2442692"/>
              <a:gd name="connsiteX103" fmla="*/ 1703703 w 2445350"/>
              <a:gd name="connsiteY103" fmla="*/ 738989 h 2442692"/>
              <a:gd name="connsiteX104" fmla="*/ 1736467 w 2445350"/>
              <a:gd name="connsiteY104" fmla="*/ 762817 h 2442692"/>
              <a:gd name="connsiteX105" fmla="*/ 1870499 w 2445350"/>
              <a:gd name="connsiteY105" fmla="*/ 774731 h 2442692"/>
              <a:gd name="connsiteX106" fmla="*/ 2007510 w 2445350"/>
              <a:gd name="connsiteY106" fmla="*/ 819408 h 2442692"/>
              <a:gd name="connsiteX107" fmla="*/ 2070059 w 2445350"/>
              <a:gd name="connsiteY107" fmla="*/ 876000 h 2442692"/>
              <a:gd name="connsiteX108" fmla="*/ 2192177 w 2445350"/>
              <a:gd name="connsiteY108" fmla="*/ 911742 h 2442692"/>
              <a:gd name="connsiteX109" fmla="*/ 2320253 w 2445350"/>
              <a:gd name="connsiteY109" fmla="*/ 941527 h 2442692"/>
              <a:gd name="connsiteX110" fmla="*/ 2385780 w 2445350"/>
              <a:gd name="connsiteY110"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104952 w 2445350"/>
              <a:gd name="connsiteY82" fmla="*/ 181678 h 2442692"/>
              <a:gd name="connsiteX83" fmla="*/ 1028752 w 2445350"/>
              <a:gd name="connsiteY83" fmla="*/ 1848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16052 w 2445350"/>
              <a:gd name="connsiteY82" fmla="*/ 330903 h 2442692"/>
              <a:gd name="connsiteX83" fmla="*/ 1028752 w 2445350"/>
              <a:gd name="connsiteY83" fmla="*/ 1848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16052 w 2445350"/>
              <a:gd name="connsiteY82" fmla="*/ 330903 h 2442692"/>
              <a:gd name="connsiteX83" fmla="*/ 1089077 w 2445350"/>
              <a:gd name="connsiteY83" fmla="*/ 1594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09702 w 2445350"/>
              <a:gd name="connsiteY82" fmla="*/ 295978 h 2442692"/>
              <a:gd name="connsiteX83" fmla="*/ 1089077 w 2445350"/>
              <a:gd name="connsiteY83" fmla="*/ 1594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914400 w 2445350"/>
              <a:gd name="connsiteY81" fmla="*/ 357741 h 2442692"/>
              <a:gd name="connsiteX82" fmla="*/ 1009702 w 2445350"/>
              <a:gd name="connsiteY82" fmla="*/ 295978 h 2442692"/>
              <a:gd name="connsiteX83" fmla="*/ 1089077 w 2445350"/>
              <a:gd name="connsiteY83" fmla="*/ 1594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1019175 w 2445350"/>
              <a:gd name="connsiteY81" fmla="*/ 389491 h 2442692"/>
              <a:gd name="connsiteX82" fmla="*/ 1009702 w 2445350"/>
              <a:gd name="connsiteY82" fmla="*/ 295978 h 2442692"/>
              <a:gd name="connsiteX83" fmla="*/ 1089077 w 2445350"/>
              <a:gd name="connsiteY83" fmla="*/ 1594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 name="connsiteX0" fmla="*/ 2385780 w 2445350"/>
              <a:gd name="connsiteY0" fmla="*/ 974290 h 2442692"/>
              <a:gd name="connsiteX1" fmla="*/ 2344081 w 2445350"/>
              <a:gd name="connsiteY1" fmla="*/ 1057688 h 2442692"/>
              <a:gd name="connsiteX2" fmla="*/ 2311318 w 2445350"/>
              <a:gd name="connsiteY2" fmla="*/ 1033860 h 2442692"/>
              <a:gd name="connsiteX3" fmla="*/ 2302382 w 2445350"/>
              <a:gd name="connsiteY3" fmla="*/ 1102366 h 2442692"/>
              <a:gd name="connsiteX4" fmla="*/ 2314296 w 2445350"/>
              <a:gd name="connsiteY4" fmla="*/ 1161936 h 2442692"/>
              <a:gd name="connsiteX5" fmla="*/ 2326210 w 2445350"/>
              <a:gd name="connsiteY5" fmla="*/ 1257248 h 2442692"/>
              <a:gd name="connsiteX6" fmla="*/ 2335146 w 2445350"/>
              <a:gd name="connsiteY6" fmla="*/ 1334689 h 2442692"/>
              <a:gd name="connsiteX7" fmla="*/ 2379823 w 2445350"/>
              <a:gd name="connsiteY7" fmla="*/ 1388302 h 2442692"/>
              <a:gd name="connsiteX8" fmla="*/ 2445350 w 2445350"/>
              <a:gd name="connsiteY8" fmla="*/ 1462765 h 2442692"/>
              <a:gd name="connsiteX9" fmla="*/ 2397694 w 2445350"/>
              <a:gd name="connsiteY9" fmla="*/ 1468722 h 2442692"/>
              <a:gd name="connsiteX10" fmla="*/ 2358974 w 2445350"/>
              <a:gd name="connsiteY10" fmla="*/ 1471700 h 2442692"/>
              <a:gd name="connsiteX11" fmla="*/ 2308339 w 2445350"/>
              <a:gd name="connsiteY11" fmla="*/ 1465743 h 2442692"/>
              <a:gd name="connsiteX12" fmla="*/ 2278554 w 2445350"/>
              <a:gd name="connsiteY12" fmla="*/ 1492550 h 2442692"/>
              <a:gd name="connsiteX13" fmla="*/ 2278554 w 2445350"/>
              <a:gd name="connsiteY13" fmla="*/ 1513399 h 2442692"/>
              <a:gd name="connsiteX14" fmla="*/ 2195156 w 2445350"/>
              <a:gd name="connsiteY14" fmla="*/ 1537227 h 2442692"/>
              <a:gd name="connsiteX15" fmla="*/ 2216006 w 2445350"/>
              <a:gd name="connsiteY15" fmla="*/ 1567012 h 2442692"/>
              <a:gd name="connsiteX16" fmla="*/ 2284511 w 2445350"/>
              <a:gd name="connsiteY16" fmla="*/ 1659346 h 2442692"/>
              <a:gd name="connsiteX17" fmla="*/ 2221963 w 2445350"/>
              <a:gd name="connsiteY17" fmla="*/ 1754658 h 2442692"/>
              <a:gd name="connsiteX18" fmla="*/ 2210048 w 2445350"/>
              <a:gd name="connsiteY18" fmla="*/ 1894647 h 2442692"/>
              <a:gd name="connsiteX19" fmla="*/ 2180263 w 2445350"/>
              <a:gd name="connsiteY19" fmla="*/ 2037615 h 2442692"/>
              <a:gd name="connsiteX20" fmla="*/ 2120693 w 2445350"/>
              <a:gd name="connsiteY20" fmla="*/ 2141863 h 2442692"/>
              <a:gd name="connsiteX21" fmla="*/ 2111758 w 2445350"/>
              <a:gd name="connsiteY21" fmla="*/ 2180584 h 2442692"/>
              <a:gd name="connsiteX22" fmla="*/ 2084951 w 2445350"/>
              <a:gd name="connsiteY22" fmla="*/ 2252068 h 2442692"/>
              <a:gd name="connsiteX23" fmla="*/ 2034317 w 2445350"/>
              <a:gd name="connsiteY23" fmla="*/ 2293767 h 2442692"/>
              <a:gd name="connsiteX24" fmla="*/ 1974747 w 2445350"/>
              <a:gd name="connsiteY24" fmla="*/ 2287810 h 2442692"/>
              <a:gd name="connsiteX25" fmla="*/ 1947940 w 2445350"/>
              <a:gd name="connsiteY25" fmla="*/ 2317595 h 2442692"/>
              <a:gd name="connsiteX26" fmla="*/ 1962833 w 2445350"/>
              <a:gd name="connsiteY26" fmla="*/ 2389079 h 2442692"/>
              <a:gd name="connsiteX27" fmla="*/ 1944962 w 2445350"/>
              <a:gd name="connsiteY27" fmla="*/ 2430778 h 2442692"/>
              <a:gd name="connsiteX28" fmla="*/ 1879435 w 2445350"/>
              <a:gd name="connsiteY28" fmla="*/ 2424821 h 2442692"/>
              <a:gd name="connsiteX29" fmla="*/ 1819865 w 2445350"/>
              <a:gd name="connsiteY29" fmla="*/ 2442692 h 2442692"/>
              <a:gd name="connsiteX30" fmla="*/ 1816886 w 2445350"/>
              <a:gd name="connsiteY30" fmla="*/ 2406950 h 2442692"/>
              <a:gd name="connsiteX31" fmla="*/ 1855607 w 2445350"/>
              <a:gd name="connsiteY31" fmla="*/ 2359294 h 2442692"/>
              <a:gd name="connsiteX32" fmla="*/ 1775187 w 2445350"/>
              <a:gd name="connsiteY32" fmla="*/ 2258025 h 2442692"/>
              <a:gd name="connsiteX33" fmla="*/ 1670940 w 2445350"/>
              <a:gd name="connsiteY33" fmla="*/ 2192498 h 2442692"/>
              <a:gd name="connsiteX34" fmla="*/ 1656047 w 2445350"/>
              <a:gd name="connsiteY34" fmla="*/ 2121014 h 2442692"/>
              <a:gd name="connsiteX35" fmla="*/ 1584563 w 2445350"/>
              <a:gd name="connsiteY35" fmla="*/ 2126971 h 2442692"/>
              <a:gd name="connsiteX36" fmla="*/ 1569671 w 2445350"/>
              <a:gd name="connsiteY36" fmla="*/ 1924432 h 2442692"/>
              <a:gd name="connsiteX37" fmla="*/ 1480316 w 2445350"/>
              <a:gd name="connsiteY37" fmla="*/ 1799335 h 2442692"/>
              <a:gd name="connsiteX38" fmla="*/ 1453509 w 2445350"/>
              <a:gd name="connsiteY38" fmla="*/ 1692109 h 2442692"/>
              <a:gd name="connsiteX39" fmla="*/ 1471380 w 2445350"/>
              <a:gd name="connsiteY39" fmla="*/ 1605733 h 2442692"/>
              <a:gd name="connsiteX40" fmla="*/ 1408832 w 2445350"/>
              <a:gd name="connsiteY40" fmla="*/ 1492550 h 2442692"/>
              <a:gd name="connsiteX41" fmla="*/ 1224164 w 2445350"/>
              <a:gd name="connsiteY41" fmla="*/ 1397238 h 2442692"/>
              <a:gd name="connsiteX42" fmla="*/ 1069282 w 2445350"/>
              <a:gd name="connsiteY42" fmla="*/ 1292990 h 2442692"/>
              <a:gd name="connsiteX43" fmla="*/ 902486 w 2445350"/>
              <a:gd name="connsiteY43" fmla="*/ 1251291 h 2442692"/>
              <a:gd name="connsiteX44" fmla="*/ 777389 w 2445350"/>
              <a:gd name="connsiteY44" fmla="*/ 1269162 h 2442692"/>
              <a:gd name="connsiteX45" fmla="*/ 717819 w 2445350"/>
              <a:gd name="connsiteY45" fmla="*/ 1358517 h 2442692"/>
              <a:gd name="connsiteX46" fmla="*/ 643357 w 2445350"/>
              <a:gd name="connsiteY46" fmla="*/ 1412130 h 2442692"/>
              <a:gd name="connsiteX47" fmla="*/ 619529 w 2445350"/>
              <a:gd name="connsiteY47" fmla="*/ 1501485 h 2442692"/>
              <a:gd name="connsiteX48" fmla="*/ 452733 w 2445350"/>
              <a:gd name="connsiteY48" fmla="*/ 1584883 h 2442692"/>
              <a:gd name="connsiteX49" fmla="*/ 372313 w 2445350"/>
              <a:gd name="connsiteY49" fmla="*/ 1572969 h 2442692"/>
              <a:gd name="connsiteX50" fmla="*/ 327635 w 2445350"/>
              <a:gd name="connsiteY50" fmla="*/ 1605733 h 2442692"/>
              <a:gd name="connsiteX51" fmla="*/ 396141 w 2445350"/>
              <a:gd name="connsiteY51" fmla="*/ 1471700 h 2442692"/>
              <a:gd name="connsiteX52" fmla="*/ 399120 w 2445350"/>
              <a:gd name="connsiteY52" fmla="*/ 1358517 h 2442692"/>
              <a:gd name="connsiteX53" fmla="*/ 148925 w 2445350"/>
              <a:gd name="connsiteY53" fmla="*/ 1307883 h 2442692"/>
              <a:gd name="connsiteX54" fmla="*/ 77441 w 2445350"/>
              <a:gd name="connsiteY54" fmla="*/ 1209592 h 2442692"/>
              <a:gd name="connsiteX55" fmla="*/ 92334 w 2445350"/>
              <a:gd name="connsiteY55" fmla="*/ 1063645 h 2442692"/>
              <a:gd name="connsiteX56" fmla="*/ 131054 w 2445350"/>
              <a:gd name="connsiteY56" fmla="*/ 1051731 h 2442692"/>
              <a:gd name="connsiteX57" fmla="*/ 163818 w 2445350"/>
              <a:gd name="connsiteY57" fmla="*/ 1027903 h 2442692"/>
              <a:gd name="connsiteX58" fmla="*/ 101269 w 2445350"/>
              <a:gd name="connsiteY58" fmla="*/ 941527 h 2442692"/>
              <a:gd name="connsiteX59" fmla="*/ 35742 w 2445350"/>
              <a:gd name="connsiteY59" fmla="*/ 899828 h 2442692"/>
              <a:gd name="connsiteX60" fmla="*/ 0 w 2445350"/>
              <a:gd name="connsiteY60" fmla="*/ 771752 h 2442692"/>
              <a:gd name="connsiteX61" fmla="*/ 110205 w 2445350"/>
              <a:gd name="connsiteY61" fmla="*/ 777709 h 2442692"/>
              <a:gd name="connsiteX62" fmla="*/ 208495 w 2445350"/>
              <a:gd name="connsiteY62" fmla="*/ 706225 h 2442692"/>
              <a:gd name="connsiteX63" fmla="*/ 226366 w 2445350"/>
              <a:gd name="connsiteY63" fmla="*/ 601978 h 2442692"/>
              <a:gd name="connsiteX64" fmla="*/ 154882 w 2445350"/>
              <a:gd name="connsiteY64" fmla="*/ 500709 h 2442692"/>
              <a:gd name="connsiteX65" fmla="*/ 110205 w 2445350"/>
              <a:gd name="connsiteY65" fmla="*/ 426246 h 2442692"/>
              <a:gd name="connsiteX66" fmla="*/ 110205 w 2445350"/>
              <a:gd name="connsiteY66" fmla="*/ 396461 h 2442692"/>
              <a:gd name="connsiteX67" fmla="*/ 107226 w 2445350"/>
              <a:gd name="connsiteY67" fmla="*/ 372633 h 2442692"/>
              <a:gd name="connsiteX68" fmla="*/ 166796 w 2445350"/>
              <a:gd name="connsiteY68" fmla="*/ 333913 h 2442692"/>
              <a:gd name="connsiteX69" fmla="*/ 169775 w 2445350"/>
              <a:gd name="connsiteY69" fmla="*/ 360719 h 2442692"/>
              <a:gd name="connsiteX70" fmla="*/ 205517 w 2445350"/>
              <a:gd name="connsiteY70" fmla="*/ 384547 h 2442692"/>
              <a:gd name="connsiteX71" fmla="*/ 279979 w 2445350"/>
              <a:gd name="connsiteY71" fmla="*/ 330934 h 2442692"/>
              <a:gd name="connsiteX72" fmla="*/ 312743 w 2445350"/>
              <a:gd name="connsiteY72" fmla="*/ 357741 h 2442692"/>
              <a:gd name="connsiteX73" fmla="*/ 488475 w 2445350"/>
              <a:gd name="connsiteY73" fmla="*/ 327956 h 2442692"/>
              <a:gd name="connsiteX74" fmla="*/ 646335 w 2445350"/>
              <a:gd name="connsiteY74" fmla="*/ 250514 h 2442692"/>
              <a:gd name="connsiteX75" fmla="*/ 652292 w 2445350"/>
              <a:gd name="connsiteY75" fmla="*/ 149245 h 2442692"/>
              <a:gd name="connsiteX76" fmla="*/ 735690 w 2445350"/>
              <a:gd name="connsiteY76" fmla="*/ 98611 h 2442692"/>
              <a:gd name="connsiteX77" fmla="*/ 753561 w 2445350"/>
              <a:gd name="connsiteY77" fmla="*/ 42019 h 2442692"/>
              <a:gd name="connsiteX78" fmla="*/ 780368 w 2445350"/>
              <a:gd name="connsiteY78" fmla="*/ 143288 h 2442692"/>
              <a:gd name="connsiteX79" fmla="*/ 765475 w 2445350"/>
              <a:gd name="connsiteY79" fmla="*/ 193923 h 2442692"/>
              <a:gd name="connsiteX80" fmla="*/ 902486 w 2445350"/>
              <a:gd name="connsiteY80" fmla="*/ 292214 h 2442692"/>
              <a:gd name="connsiteX81" fmla="*/ 1019175 w 2445350"/>
              <a:gd name="connsiteY81" fmla="*/ 367266 h 2442692"/>
              <a:gd name="connsiteX82" fmla="*/ 1009702 w 2445350"/>
              <a:gd name="connsiteY82" fmla="*/ 295978 h 2442692"/>
              <a:gd name="connsiteX83" fmla="*/ 1089077 w 2445350"/>
              <a:gd name="connsiteY83" fmla="*/ 159453 h 2442692"/>
              <a:gd name="connsiteX84" fmla="*/ 1098602 w 2445350"/>
              <a:gd name="connsiteY84" fmla="*/ 95953 h 2442692"/>
              <a:gd name="connsiteX85" fmla="*/ 1106079 w 2445350"/>
              <a:gd name="connsiteY85" fmla="*/ 43054 h 2442692"/>
              <a:gd name="connsiteX86" fmla="*/ 1139877 w 2445350"/>
              <a:gd name="connsiteY86" fmla="*/ 16578 h 2442692"/>
              <a:gd name="connsiteX87" fmla="*/ 1231952 w 2445350"/>
              <a:gd name="connsiteY87" fmla="*/ 121353 h 2442692"/>
              <a:gd name="connsiteX88" fmla="*/ 1327202 w 2445350"/>
              <a:gd name="connsiteY88" fmla="*/ 105478 h 2442692"/>
              <a:gd name="connsiteX89" fmla="*/ 1378312 w 2445350"/>
              <a:gd name="connsiteY89" fmla="*/ 120526 h 2442692"/>
              <a:gd name="connsiteX90" fmla="*/ 1406691 w 2445350"/>
              <a:gd name="connsiteY90" fmla="*/ 167034 h 2442692"/>
              <a:gd name="connsiteX91" fmla="*/ 1449765 w 2445350"/>
              <a:gd name="connsiteY91" fmla="*/ 197636 h 2442692"/>
              <a:gd name="connsiteX92" fmla="*/ 1482777 w 2445350"/>
              <a:gd name="connsiteY92" fmla="*/ 200728 h 2442692"/>
              <a:gd name="connsiteX93" fmla="*/ 1479550 w 2445350"/>
              <a:gd name="connsiteY93" fmla="*/ 111156 h 2442692"/>
              <a:gd name="connsiteX94" fmla="*/ 1454202 w 2445350"/>
              <a:gd name="connsiteY94" fmla="*/ 73728 h 2442692"/>
              <a:gd name="connsiteX95" fmla="*/ 1482777 w 2445350"/>
              <a:gd name="connsiteY95" fmla="*/ 35628 h 2442692"/>
              <a:gd name="connsiteX96" fmla="*/ 1510018 w 2445350"/>
              <a:gd name="connsiteY96" fmla="*/ 0 h 2442692"/>
              <a:gd name="connsiteX97" fmla="*/ 1583467 w 2445350"/>
              <a:gd name="connsiteY97" fmla="*/ 31160 h 2442692"/>
              <a:gd name="connsiteX98" fmla="*/ 1624835 w 2445350"/>
              <a:gd name="connsiteY98" fmla="*/ 116854 h 2442692"/>
              <a:gd name="connsiteX99" fmla="*/ 1617730 w 2445350"/>
              <a:gd name="connsiteY99" fmla="*/ 276194 h 2442692"/>
              <a:gd name="connsiteX100" fmla="*/ 1648725 w 2445350"/>
              <a:gd name="connsiteY100" fmla="*/ 310167 h 2442692"/>
              <a:gd name="connsiteX101" fmla="*/ 1692875 w 2445350"/>
              <a:gd name="connsiteY101" fmla="*/ 309216 h 2442692"/>
              <a:gd name="connsiteX102" fmla="*/ 1724077 w 2445350"/>
              <a:gd name="connsiteY102" fmla="*/ 467428 h 2442692"/>
              <a:gd name="connsiteX103" fmla="*/ 1718761 w 2445350"/>
              <a:gd name="connsiteY103" fmla="*/ 583507 h 2442692"/>
              <a:gd name="connsiteX104" fmla="*/ 1703703 w 2445350"/>
              <a:gd name="connsiteY104" fmla="*/ 738989 h 2442692"/>
              <a:gd name="connsiteX105" fmla="*/ 1736467 w 2445350"/>
              <a:gd name="connsiteY105" fmla="*/ 762817 h 2442692"/>
              <a:gd name="connsiteX106" fmla="*/ 1870499 w 2445350"/>
              <a:gd name="connsiteY106" fmla="*/ 774731 h 2442692"/>
              <a:gd name="connsiteX107" fmla="*/ 2007510 w 2445350"/>
              <a:gd name="connsiteY107" fmla="*/ 819408 h 2442692"/>
              <a:gd name="connsiteX108" fmla="*/ 2070059 w 2445350"/>
              <a:gd name="connsiteY108" fmla="*/ 876000 h 2442692"/>
              <a:gd name="connsiteX109" fmla="*/ 2192177 w 2445350"/>
              <a:gd name="connsiteY109" fmla="*/ 911742 h 2442692"/>
              <a:gd name="connsiteX110" fmla="*/ 2320253 w 2445350"/>
              <a:gd name="connsiteY110" fmla="*/ 941527 h 2442692"/>
              <a:gd name="connsiteX111" fmla="*/ 2385780 w 2445350"/>
              <a:gd name="connsiteY111" fmla="*/ 974290 h 244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445350" h="2442692">
                <a:moveTo>
                  <a:pt x="2385780" y="974290"/>
                </a:moveTo>
                <a:lnTo>
                  <a:pt x="2344081" y="1057688"/>
                </a:lnTo>
                <a:lnTo>
                  <a:pt x="2311318" y="1033860"/>
                </a:lnTo>
                <a:lnTo>
                  <a:pt x="2302382" y="1102366"/>
                </a:lnTo>
                <a:lnTo>
                  <a:pt x="2314296" y="1161936"/>
                </a:lnTo>
                <a:lnTo>
                  <a:pt x="2326210" y="1257248"/>
                </a:lnTo>
                <a:lnTo>
                  <a:pt x="2335146" y="1334689"/>
                </a:lnTo>
                <a:lnTo>
                  <a:pt x="2379823" y="1388302"/>
                </a:lnTo>
                <a:lnTo>
                  <a:pt x="2445350" y="1462765"/>
                </a:lnTo>
                <a:lnTo>
                  <a:pt x="2397694" y="1468722"/>
                </a:lnTo>
                <a:lnTo>
                  <a:pt x="2358974" y="1471700"/>
                </a:lnTo>
                <a:lnTo>
                  <a:pt x="2308339" y="1465743"/>
                </a:lnTo>
                <a:lnTo>
                  <a:pt x="2278554" y="1492550"/>
                </a:lnTo>
                <a:lnTo>
                  <a:pt x="2278554" y="1513399"/>
                </a:lnTo>
                <a:lnTo>
                  <a:pt x="2195156" y="1537227"/>
                </a:lnTo>
                <a:lnTo>
                  <a:pt x="2216006" y="1567012"/>
                </a:lnTo>
                <a:lnTo>
                  <a:pt x="2284511" y="1659346"/>
                </a:lnTo>
                <a:lnTo>
                  <a:pt x="2221963" y="1754658"/>
                </a:lnTo>
                <a:lnTo>
                  <a:pt x="2210048" y="1894647"/>
                </a:lnTo>
                <a:lnTo>
                  <a:pt x="2180263" y="2037615"/>
                </a:lnTo>
                <a:lnTo>
                  <a:pt x="2120693" y="2141863"/>
                </a:lnTo>
                <a:lnTo>
                  <a:pt x="2111758" y="2180584"/>
                </a:lnTo>
                <a:lnTo>
                  <a:pt x="2084951" y="2252068"/>
                </a:lnTo>
                <a:lnTo>
                  <a:pt x="2034317" y="2293767"/>
                </a:lnTo>
                <a:lnTo>
                  <a:pt x="1974747" y="2287810"/>
                </a:lnTo>
                <a:lnTo>
                  <a:pt x="1947940" y="2317595"/>
                </a:lnTo>
                <a:lnTo>
                  <a:pt x="1962833" y="2389079"/>
                </a:lnTo>
                <a:lnTo>
                  <a:pt x="1944962" y="2430778"/>
                </a:lnTo>
                <a:lnTo>
                  <a:pt x="1879435" y="2424821"/>
                </a:lnTo>
                <a:lnTo>
                  <a:pt x="1819865" y="2442692"/>
                </a:lnTo>
                <a:lnTo>
                  <a:pt x="1816886" y="2406950"/>
                </a:lnTo>
                <a:lnTo>
                  <a:pt x="1855607" y="2359294"/>
                </a:lnTo>
                <a:lnTo>
                  <a:pt x="1775187" y="2258025"/>
                </a:lnTo>
                <a:lnTo>
                  <a:pt x="1670940" y="2192498"/>
                </a:lnTo>
                <a:lnTo>
                  <a:pt x="1656047" y="2121014"/>
                </a:lnTo>
                <a:lnTo>
                  <a:pt x="1584563" y="2126971"/>
                </a:lnTo>
                <a:lnTo>
                  <a:pt x="1569671" y="1924432"/>
                </a:lnTo>
                <a:lnTo>
                  <a:pt x="1480316" y="1799335"/>
                </a:lnTo>
                <a:lnTo>
                  <a:pt x="1453509" y="1692109"/>
                </a:lnTo>
                <a:lnTo>
                  <a:pt x="1471380" y="1605733"/>
                </a:lnTo>
                <a:lnTo>
                  <a:pt x="1408832" y="1492550"/>
                </a:lnTo>
                <a:lnTo>
                  <a:pt x="1224164" y="1397238"/>
                </a:lnTo>
                <a:lnTo>
                  <a:pt x="1069282" y="1292990"/>
                </a:lnTo>
                <a:lnTo>
                  <a:pt x="902486" y="1251291"/>
                </a:lnTo>
                <a:lnTo>
                  <a:pt x="777389" y="1269162"/>
                </a:lnTo>
                <a:lnTo>
                  <a:pt x="717819" y="1358517"/>
                </a:lnTo>
                <a:lnTo>
                  <a:pt x="643357" y="1412130"/>
                </a:lnTo>
                <a:lnTo>
                  <a:pt x="619529" y="1501485"/>
                </a:lnTo>
                <a:lnTo>
                  <a:pt x="452733" y="1584883"/>
                </a:lnTo>
                <a:lnTo>
                  <a:pt x="372313" y="1572969"/>
                </a:lnTo>
                <a:lnTo>
                  <a:pt x="327635" y="1605733"/>
                </a:lnTo>
                <a:lnTo>
                  <a:pt x="396141" y="1471700"/>
                </a:lnTo>
                <a:lnTo>
                  <a:pt x="399120" y="1358517"/>
                </a:lnTo>
                <a:lnTo>
                  <a:pt x="148925" y="1307883"/>
                </a:lnTo>
                <a:lnTo>
                  <a:pt x="77441" y="1209592"/>
                </a:lnTo>
                <a:lnTo>
                  <a:pt x="92334" y="1063645"/>
                </a:lnTo>
                <a:lnTo>
                  <a:pt x="131054" y="1051731"/>
                </a:lnTo>
                <a:lnTo>
                  <a:pt x="163818" y="1027903"/>
                </a:lnTo>
                <a:lnTo>
                  <a:pt x="101269" y="941527"/>
                </a:lnTo>
                <a:lnTo>
                  <a:pt x="35742" y="899828"/>
                </a:lnTo>
                <a:lnTo>
                  <a:pt x="0" y="771752"/>
                </a:lnTo>
                <a:lnTo>
                  <a:pt x="110205" y="777709"/>
                </a:lnTo>
                <a:lnTo>
                  <a:pt x="208495" y="706225"/>
                </a:lnTo>
                <a:lnTo>
                  <a:pt x="226366" y="601978"/>
                </a:lnTo>
                <a:lnTo>
                  <a:pt x="154882" y="500709"/>
                </a:lnTo>
                <a:lnTo>
                  <a:pt x="110205" y="426246"/>
                </a:lnTo>
                <a:lnTo>
                  <a:pt x="110205" y="396461"/>
                </a:lnTo>
                <a:lnTo>
                  <a:pt x="107226" y="372633"/>
                </a:lnTo>
                <a:lnTo>
                  <a:pt x="166796" y="333913"/>
                </a:lnTo>
                <a:lnTo>
                  <a:pt x="169775" y="360719"/>
                </a:lnTo>
                <a:lnTo>
                  <a:pt x="205517" y="384547"/>
                </a:lnTo>
                <a:lnTo>
                  <a:pt x="279979" y="330934"/>
                </a:lnTo>
                <a:lnTo>
                  <a:pt x="312743" y="357741"/>
                </a:lnTo>
                <a:lnTo>
                  <a:pt x="488475" y="327956"/>
                </a:lnTo>
                <a:lnTo>
                  <a:pt x="646335" y="250514"/>
                </a:lnTo>
                <a:lnTo>
                  <a:pt x="652292" y="149245"/>
                </a:lnTo>
                <a:lnTo>
                  <a:pt x="735690" y="98611"/>
                </a:lnTo>
                <a:lnTo>
                  <a:pt x="753561" y="42019"/>
                </a:lnTo>
                <a:lnTo>
                  <a:pt x="780368" y="143288"/>
                </a:lnTo>
                <a:lnTo>
                  <a:pt x="765475" y="193923"/>
                </a:lnTo>
                <a:lnTo>
                  <a:pt x="902486" y="292214"/>
                </a:lnTo>
                <a:lnTo>
                  <a:pt x="1019175" y="367266"/>
                </a:lnTo>
                <a:lnTo>
                  <a:pt x="1009702" y="295978"/>
                </a:lnTo>
                <a:lnTo>
                  <a:pt x="1089077" y="159453"/>
                </a:lnTo>
                <a:cubicBezTo>
                  <a:pt x="1102835" y="131936"/>
                  <a:pt x="1084844" y="123470"/>
                  <a:pt x="1098602" y="95953"/>
                </a:cubicBezTo>
                <a:lnTo>
                  <a:pt x="1106079" y="43054"/>
                </a:lnTo>
                <a:lnTo>
                  <a:pt x="1139877" y="16578"/>
                </a:lnTo>
                <a:lnTo>
                  <a:pt x="1231952" y="121353"/>
                </a:lnTo>
                <a:lnTo>
                  <a:pt x="1327202" y="105478"/>
                </a:lnTo>
                <a:lnTo>
                  <a:pt x="1378312" y="120526"/>
                </a:lnTo>
                <a:lnTo>
                  <a:pt x="1406691" y="167034"/>
                </a:lnTo>
                <a:lnTo>
                  <a:pt x="1449765" y="197636"/>
                </a:lnTo>
                <a:lnTo>
                  <a:pt x="1482777" y="200728"/>
                </a:lnTo>
                <a:lnTo>
                  <a:pt x="1479550" y="111156"/>
                </a:lnTo>
                <a:lnTo>
                  <a:pt x="1454202" y="73728"/>
                </a:lnTo>
                <a:lnTo>
                  <a:pt x="1482777" y="35628"/>
                </a:lnTo>
                <a:lnTo>
                  <a:pt x="1510018" y="0"/>
                </a:lnTo>
                <a:lnTo>
                  <a:pt x="1583467" y="31160"/>
                </a:lnTo>
                <a:lnTo>
                  <a:pt x="1624835" y="116854"/>
                </a:lnTo>
                <a:lnTo>
                  <a:pt x="1617730" y="276194"/>
                </a:lnTo>
                <a:lnTo>
                  <a:pt x="1648725" y="310167"/>
                </a:lnTo>
                <a:lnTo>
                  <a:pt x="1692875" y="309216"/>
                </a:lnTo>
                <a:lnTo>
                  <a:pt x="1724077" y="467428"/>
                </a:lnTo>
                <a:lnTo>
                  <a:pt x="1718761" y="583507"/>
                </a:lnTo>
                <a:lnTo>
                  <a:pt x="1703703" y="738989"/>
                </a:lnTo>
                <a:lnTo>
                  <a:pt x="1736467" y="762817"/>
                </a:lnTo>
                <a:lnTo>
                  <a:pt x="1870499" y="774731"/>
                </a:lnTo>
                <a:lnTo>
                  <a:pt x="2007510" y="819408"/>
                </a:lnTo>
                <a:lnTo>
                  <a:pt x="2070059" y="876000"/>
                </a:lnTo>
                <a:lnTo>
                  <a:pt x="2192177" y="911742"/>
                </a:lnTo>
                <a:lnTo>
                  <a:pt x="2320253" y="941527"/>
                </a:lnTo>
                <a:lnTo>
                  <a:pt x="2385780" y="974290"/>
                </a:lnTo>
                <a:close/>
              </a:path>
            </a:pathLst>
          </a:custGeom>
          <a:solidFill>
            <a:schemeClr val="accent4">
              <a:lumMod val="50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Ellipse 46">
            <a:extLst>
              <a:ext uri="{FF2B5EF4-FFF2-40B4-BE49-F238E27FC236}">
                <a16:creationId xmlns:a16="http://schemas.microsoft.com/office/drawing/2014/main" xmlns="" id="{F0320308-59B4-44CD-871C-FDEE603367CC}"/>
              </a:ext>
            </a:extLst>
          </p:cNvPr>
          <p:cNvSpPr/>
          <p:nvPr/>
        </p:nvSpPr>
        <p:spPr>
          <a:xfrm>
            <a:off x="868692" y="141083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Ellipse 97">
            <a:extLst>
              <a:ext uri="{FF2B5EF4-FFF2-40B4-BE49-F238E27FC236}">
                <a16:creationId xmlns:a16="http://schemas.microsoft.com/office/drawing/2014/main" xmlns="" id="{B1BED777-FAAC-48BC-88C0-9CB0016C4F03}"/>
              </a:ext>
            </a:extLst>
          </p:cNvPr>
          <p:cNvSpPr/>
          <p:nvPr/>
        </p:nvSpPr>
        <p:spPr>
          <a:xfrm>
            <a:off x="2356551" y="217086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ZoneTexte 102">
            <a:extLst>
              <a:ext uri="{FF2B5EF4-FFF2-40B4-BE49-F238E27FC236}">
                <a16:creationId xmlns:a16="http://schemas.microsoft.com/office/drawing/2014/main" xmlns="" id="{1E7C9CA5-DBFF-43F2-B075-DE0C2E067957}"/>
              </a:ext>
            </a:extLst>
          </p:cNvPr>
          <p:cNvSpPr txBox="1"/>
          <p:nvPr/>
        </p:nvSpPr>
        <p:spPr>
          <a:xfrm>
            <a:off x="661460" y="1434152"/>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Turin</a:t>
            </a:r>
          </a:p>
        </p:txBody>
      </p:sp>
      <p:sp>
        <p:nvSpPr>
          <p:cNvPr id="106" name="Ellipse 105">
            <a:extLst>
              <a:ext uri="{FF2B5EF4-FFF2-40B4-BE49-F238E27FC236}">
                <a16:creationId xmlns:a16="http://schemas.microsoft.com/office/drawing/2014/main" xmlns="" id="{03FB18A3-DBB8-4967-911F-CD293549ADBC}"/>
              </a:ext>
            </a:extLst>
          </p:cNvPr>
          <p:cNvSpPr/>
          <p:nvPr/>
        </p:nvSpPr>
        <p:spPr>
          <a:xfrm>
            <a:off x="1502442" y="1157629"/>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ZoneTexte 106">
            <a:extLst>
              <a:ext uri="{FF2B5EF4-FFF2-40B4-BE49-F238E27FC236}">
                <a16:creationId xmlns:a16="http://schemas.microsoft.com/office/drawing/2014/main" xmlns="" id="{5B138982-90DA-48F6-A2F2-D8D1C6F13184}"/>
              </a:ext>
            </a:extLst>
          </p:cNvPr>
          <p:cNvSpPr txBox="1"/>
          <p:nvPr/>
        </p:nvSpPr>
        <p:spPr>
          <a:xfrm>
            <a:off x="1985172" y="1895251"/>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Florence</a:t>
            </a:r>
          </a:p>
        </p:txBody>
      </p:sp>
      <p:sp>
        <p:nvSpPr>
          <p:cNvPr id="108" name="ZoneTexte 107">
            <a:extLst>
              <a:ext uri="{FF2B5EF4-FFF2-40B4-BE49-F238E27FC236}">
                <a16:creationId xmlns:a16="http://schemas.microsoft.com/office/drawing/2014/main" xmlns="" id="{2741703F-B0F9-488E-9662-D87983352774}"/>
              </a:ext>
            </a:extLst>
          </p:cNvPr>
          <p:cNvSpPr txBox="1"/>
          <p:nvPr/>
        </p:nvSpPr>
        <p:spPr>
          <a:xfrm>
            <a:off x="1465184" y="894845"/>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46" name="ZoneTexte 45">
            <a:extLst>
              <a:ext uri="{FF2B5EF4-FFF2-40B4-BE49-F238E27FC236}">
                <a16:creationId xmlns:a16="http://schemas.microsoft.com/office/drawing/2014/main" xmlns="" id="{8312F0BC-DC31-4B6A-96FB-44ABE19CEFCF}"/>
              </a:ext>
            </a:extLst>
          </p:cNvPr>
          <p:cNvSpPr txBox="1"/>
          <p:nvPr/>
        </p:nvSpPr>
        <p:spPr>
          <a:xfrm>
            <a:off x="389765" y="1761861"/>
            <a:ext cx="120187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pic>
        <p:nvPicPr>
          <p:cNvPr id="7174" name="Picture 6" descr="RÃ©sultat de recherche d'images pour &quot;mille garibaldi&quot;">
            <a:extLst>
              <a:ext uri="{FF2B5EF4-FFF2-40B4-BE49-F238E27FC236}">
                <a16:creationId xmlns:a16="http://schemas.microsoft.com/office/drawing/2014/main" xmlns="" id="{0CEBF73C-8D75-47EF-8337-7380DDFB531E}"/>
              </a:ext>
            </a:extLst>
          </p:cNvPr>
          <p:cNvPicPr>
            <a:picLocks noChangeAspect="1" noChangeArrowheads="1"/>
          </p:cNvPicPr>
          <p:nvPr/>
        </p:nvPicPr>
        <p:blipFill rotWithShape="1">
          <a:blip r:embed="rId4">
            <a:extLst>
              <a:ext uri="{BEBA8EAE-BF5A-486C-A8C5-ECC9F3942E4B}">
                <a14:imgProps xmlns:a14="http://schemas.microsoft.com/office/drawing/2010/main" xmlns="">
                  <a14:imgLayer r:embed="rId5">
                    <a14:imgEffect>
                      <a14:backgroundRemoval t="16589" b="100000" l="29722" r="64306">
                        <a14:foregroundMark x1="56250" y1="98832" x2="56250" y2="98832"/>
                        <a14:foregroundMark x1="49583" y1="22897" x2="49583" y2="22897"/>
                        <a14:foregroundMark x1="48194" y1="24299" x2="48194" y2="24299"/>
                        <a14:foregroundMark x1="45694" y1="22664" x2="45694" y2="22664"/>
                        <a14:backgroundMark x1="33194" y1="53738" x2="33194" y2="53738"/>
                        <a14:backgroundMark x1="40694" y1="67523" x2="40694" y2="67523"/>
                        <a14:backgroundMark x1="41667" y1="71495" x2="41667" y2="71495"/>
                        <a14:backgroundMark x1="42639" y1="72664" x2="42639" y2="72664"/>
                        <a14:backgroundMark x1="41250" y1="66355" x2="41250" y2="66355"/>
                        <a14:backgroundMark x1="33889" y1="51869" x2="33889" y2="51869"/>
                        <a14:backgroundMark x1="37778" y1="87150" x2="37778" y2="87150"/>
                        <a14:backgroundMark x1="41944" y1="81776" x2="41944" y2="81776"/>
                        <a14:backgroundMark x1="60833" y1="91822" x2="60833" y2="91822"/>
                      </a14:backgroundRemoval>
                    </a14:imgEffect>
                  </a14:imgLayer>
                </a14:imgProps>
              </a:ext>
              <a:ext uri="{28A0092B-C50C-407E-A947-70E740481C1C}">
                <a14:useLocalDpi xmlns:a14="http://schemas.microsoft.com/office/drawing/2010/main" xmlns="" val="0"/>
              </a:ext>
            </a:extLst>
          </a:blip>
          <a:srcRect l="29777" t="16590" r="29602" b="16253"/>
          <a:stretch/>
        </p:blipFill>
        <p:spPr bwMode="auto">
          <a:xfrm>
            <a:off x="259608" y="3545370"/>
            <a:ext cx="3134917" cy="3080948"/>
          </a:xfrm>
          <a:prstGeom prst="rect">
            <a:avLst/>
          </a:prstGeom>
          <a:noFill/>
          <a:extLst>
            <a:ext uri="{909E8E84-426E-40DD-AFC4-6F175D3DCCD1}">
              <a14:hiddenFill xmlns:a14="http://schemas.microsoft.com/office/drawing/2010/main" xmlns="">
                <a:solidFill>
                  <a:srgbClr val="FFFFFF"/>
                </a:solidFill>
              </a14:hiddenFill>
            </a:ext>
          </a:extLst>
        </p:spPr>
      </p:pic>
      <p:sp>
        <p:nvSpPr>
          <p:cNvPr id="42" name="ZoneTexte 41">
            <a:extLst>
              <a:ext uri="{FF2B5EF4-FFF2-40B4-BE49-F238E27FC236}">
                <a16:creationId xmlns:a16="http://schemas.microsoft.com/office/drawing/2014/main" xmlns="" id="{82DD4F14-BD8B-4426-9603-B7AFB33E6EC7}"/>
              </a:ext>
            </a:extLst>
          </p:cNvPr>
          <p:cNvSpPr txBox="1"/>
          <p:nvPr/>
        </p:nvSpPr>
        <p:spPr>
          <a:xfrm>
            <a:off x="2475135" y="2303728"/>
            <a:ext cx="120187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de l’Eglise</a:t>
            </a:r>
          </a:p>
        </p:txBody>
      </p:sp>
      <p:sp>
        <p:nvSpPr>
          <p:cNvPr id="5" name="Forme libre : forme 4">
            <a:extLst>
              <a:ext uri="{FF2B5EF4-FFF2-40B4-BE49-F238E27FC236}">
                <a16:creationId xmlns:a16="http://schemas.microsoft.com/office/drawing/2014/main" xmlns="" id="{E845A1E0-9A71-4664-8497-221151E979D5}"/>
              </a:ext>
            </a:extLst>
          </p:cNvPr>
          <p:cNvSpPr/>
          <p:nvPr/>
        </p:nvSpPr>
        <p:spPr>
          <a:xfrm>
            <a:off x="1482291" y="1886552"/>
            <a:ext cx="1857675" cy="3753852"/>
          </a:xfrm>
          <a:custGeom>
            <a:avLst/>
            <a:gdLst>
              <a:gd name="connsiteX0" fmla="*/ 0 w 1857675"/>
              <a:gd name="connsiteY0" fmla="*/ 0 h 3753852"/>
              <a:gd name="connsiteX1" fmla="*/ 154004 w 1857675"/>
              <a:gd name="connsiteY1" fmla="*/ 423511 h 3753852"/>
              <a:gd name="connsiteX2" fmla="*/ 327258 w 1857675"/>
              <a:gd name="connsiteY2" fmla="*/ 664143 h 3753852"/>
              <a:gd name="connsiteX3" fmla="*/ 471637 w 1857675"/>
              <a:gd name="connsiteY3" fmla="*/ 798896 h 3753852"/>
              <a:gd name="connsiteX4" fmla="*/ 673768 w 1857675"/>
              <a:gd name="connsiteY4" fmla="*/ 933650 h 3753852"/>
              <a:gd name="connsiteX5" fmla="*/ 885524 w 1857675"/>
              <a:gd name="connsiteY5" fmla="*/ 1058779 h 3753852"/>
              <a:gd name="connsiteX6" fmla="*/ 779646 w 1857675"/>
              <a:gd name="connsiteY6" fmla="*/ 1260909 h 3753852"/>
              <a:gd name="connsiteX7" fmla="*/ 789271 w 1857675"/>
              <a:gd name="connsiteY7" fmla="*/ 1463040 h 3753852"/>
              <a:gd name="connsiteX8" fmla="*/ 943275 w 1857675"/>
              <a:gd name="connsiteY8" fmla="*/ 2011680 h 3753852"/>
              <a:gd name="connsiteX9" fmla="*/ 1106905 w 1857675"/>
              <a:gd name="connsiteY9" fmla="*/ 2454442 h 3753852"/>
              <a:gd name="connsiteX10" fmla="*/ 1530416 w 1857675"/>
              <a:gd name="connsiteY10" fmla="*/ 3686475 h 3753852"/>
              <a:gd name="connsiteX11" fmla="*/ 1645920 w 1857675"/>
              <a:gd name="connsiteY11" fmla="*/ 3753852 h 3753852"/>
              <a:gd name="connsiteX12" fmla="*/ 1722922 w 1857675"/>
              <a:gd name="connsiteY12" fmla="*/ 3734602 h 3753852"/>
              <a:gd name="connsiteX13" fmla="*/ 1799924 w 1857675"/>
              <a:gd name="connsiteY13" fmla="*/ 3705726 h 3753852"/>
              <a:gd name="connsiteX14" fmla="*/ 1857675 w 1857675"/>
              <a:gd name="connsiteY14" fmla="*/ 3599848 h 37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7675" h="3753852">
                <a:moveTo>
                  <a:pt x="0" y="0"/>
                </a:moveTo>
                <a:lnTo>
                  <a:pt x="154004" y="423511"/>
                </a:lnTo>
                <a:lnTo>
                  <a:pt x="327258" y="664143"/>
                </a:lnTo>
                <a:lnTo>
                  <a:pt x="471637" y="798896"/>
                </a:lnTo>
                <a:lnTo>
                  <a:pt x="673768" y="933650"/>
                </a:lnTo>
                <a:lnTo>
                  <a:pt x="885524" y="1058779"/>
                </a:lnTo>
                <a:lnTo>
                  <a:pt x="779646" y="1260909"/>
                </a:lnTo>
                <a:lnTo>
                  <a:pt x="789271" y="1463040"/>
                </a:lnTo>
                <a:lnTo>
                  <a:pt x="943275" y="2011680"/>
                </a:lnTo>
                <a:lnTo>
                  <a:pt x="1106905" y="2454442"/>
                </a:lnTo>
                <a:lnTo>
                  <a:pt x="1530416" y="3686475"/>
                </a:lnTo>
                <a:lnTo>
                  <a:pt x="1645920" y="3753852"/>
                </a:lnTo>
                <a:lnTo>
                  <a:pt x="1722922" y="3734602"/>
                </a:lnTo>
                <a:lnTo>
                  <a:pt x="1799924" y="3705726"/>
                </a:lnTo>
                <a:lnTo>
                  <a:pt x="1857675" y="3599848"/>
                </a:lnTo>
              </a:path>
            </a:pathLst>
          </a:custGeom>
          <a:noFill/>
          <a:ln w="571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ZoneTexte 142">
            <a:extLst>
              <a:ext uri="{FF2B5EF4-FFF2-40B4-BE49-F238E27FC236}">
                <a16:creationId xmlns:a16="http://schemas.microsoft.com/office/drawing/2014/main" xmlns="" id="{45602699-6C1E-448B-9E82-9B6A9378334D}"/>
              </a:ext>
            </a:extLst>
          </p:cNvPr>
          <p:cNvSpPr txBox="1"/>
          <p:nvPr/>
        </p:nvSpPr>
        <p:spPr>
          <a:xfrm>
            <a:off x="3045385" y="5154463"/>
            <a:ext cx="7774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Palerme</a:t>
            </a:r>
          </a:p>
        </p:txBody>
      </p:sp>
      <p:sp>
        <p:nvSpPr>
          <p:cNvPr id="13" name="Forme libre : forme 12">
            <a:extLst>
              <a:ext uri="{FF2B5EF4-FFF2-40B4-BE49-F238E27FC236}">
                <a16:creationId xmlns:a16="http://schemas.microsoft.com/office/drawing/2014/main" xmlns="" id="{AD8EC62C-45B9-4F8A-A337-DE7882637C2C}"/>
              </a:ext>
            </a:extLst>
          </p:cNvPr>
          <p:cNvSpPr/>
          <p:nvPr/>
        </p:nvSpPr>
        <p:spPr>
          <a:xfrm>
            <a:off x="3331633" y="3983567"/>
            <a:ext cx="1443567" cy="1642533"/>
          </a:xfrm>
          <a:custGeom>
            <a:avLst/>
            <a:gdLst>
              <a:gd name="connsiteX0" fmla="*/ 0 w 1443567"/>
              <a:gd name="connsiteY0" fmla="*/ 1524000 h 1642533"/>
              <a:gd name="connsiteX1" fmla="*/ 63500 w 1443567"/>
              <a:gd name="connsiteY1" fmla="*/ 1604433 h 1642533"/>
              <a:gd name="connsiteX2" fmla="*/ 232834 w 1443567"/>
              <a:gd name="connsiteY2" fmla="*/ 1642533 h 1642533"/>
              <a:gd name="connsiteX3" fmla="*/ 579967 w 1443567"/>
              <a:gd name="connsiteY3" fmla="*/ 1604433 h 1642533"/>
              <a:gd name="connsiteX4" fmla="*/ 1066800 w 1443567"/>
              <a:gd name="connsiteY4" fmla="*/ 1477433 h 1642533"/>
              <a:gd name="connsiteX5" fmla="*/ 1172634 w 1443567"/>
              <a:gd name="connsiteY5" fmla="*/ 1464733 h 1642533"/>
              <a:gd name="connsiteX6" fmla="*/ 1299634 w 1443567"/>
              <a:gd name="connsiteY6" fmla="*/ 1320800 h 1642533"/>
              <a:gd name="connsiteX7" fmla="*/ 1443567 w 1443567"/>
              <a:gd name="connsiteY7" fmla="*/ 1024466 h 1642533"/>
              <a:gd name="connsiteX8" fmla="*/ 1329267 w 1443567"/>
              <a:gd name="connsiteY8" fmla="*/ 651933 h 1642533"/>
              <a:gd name="connsiteX9" fmla="*/ 1202267 w 1443567"/>
              <a:gd name="connsiteY9" fmla="*/ 389466 h 1642533"/>
              <a:gd name="connsiteX10" fmla="*/ 969434 w 1443567"/>
              <a:gd name="connsiteY10" fmla="*/ 224366 h 1642533"/>
              <a:gd name="connsiteX11" fmla="*/ 762000 w 1443567"/>
              <a:gd name="connsiteY11" fmla="*/ 63500 h 1642533"/>
              <a:gd name="connsiteX12" fmla="*/ 613834 w 1443567"/>
              <a:gd name="connsiteY12" fmla="*/ 0 h 1642533"/>
              <a:gd name="connsiteX13" fmla="*/ 478367 w 1443567"/>
              <a:gd name="connsiteY13" fmla="*/ 33866 h 16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3567" h="1642533">
                <a:moveTo>
                  <a:pt x="0" y="1524000"/>
                </a:moveTo>
                <a:lnTo>
                  <a:pt x="63500" y="1604433"/>
                </a:lnTo>
                <a:lnTo>
                  <a:pt x="232834" y="1642533"/>
                </a:lnTo>
                <a:lnTo>
                  <a:pt x="579967" y="1604433"/>
                </a:lnTo>
                <a:lnTo>
                  <a:pt x="1066800" y="1477433"/>
                </a:lnTo>
                <a:lnTo>
                  <a:pt x="1172634" y="1464733"/>
                </a:lnTo>
                <a:lnTo>
                  <a:pt x="1299634" y="1320800"/>
                </a:lnTo>
                <a:lnTo>
                  <a:pt x="1443567" y="1024466"/>
                </a:lnTo>
                <a:lnTo>
                  <a:pt x="1329267" y="651933"/>
                </a:lnTo>
                <a:lnTo>
                  <a:pt x="1202267" y="389466"/>
                </a:lnTo>
                <a:lnTo>
                  <a:pt x="969434" y="224366"/>
                </a:lnTo>
                <a:lnTo>
                  <a:pt x="762000" y="63500"/>
                </a:lnTo>
                <a:lnTo>
                  <a:pt x="613834" y="0"/>
                </a:lnTo>
                <a:lnTo>
                  <a:pt x="478367" y="33866"/>
                </a:lnTo>
              </a:path>
            </a:pathLst>
          </a:custGeom>
          <a:noFill/>
          <a:ln w="571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Ellipse 140">
            <a:extLst>
              <a:ext uri="{FF2B5EF4-FFF2-40B4-BE49-F238E27FC236}">
                <a16:creationId xmlns:a16="http://schemas.microsoft.com/office/drawing/2014/main" xmlns="" id="{FF428252-7C35-4348-8DD4-0B5112D14E1B}"/>
              </a:ext>
            </a:extLst>
          </p:cNvPr>
          <p:cNvSpPr/>
          <p:nvPr/>
        </p:nvSpPr>
        <p:spPr>
          <a:xfrm>
            <a:off x="3268607" y="544710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Ellipse 143">
            <a:extLst>
              <a:ext uri="{FF2B5EF4-FFF2-40B4-BE49-F238E27FC236}">
                <a16:creationId xmlns:a16="http://schemas.microsoft.com/office/drawing/2014/main" xmlns="" id="{47176122-A8E6-463B-AFB9-38518ED5397A}"/>
              </a:ext>
            </a:extLst>
          </p:cNvPr>
          <p:cNvSpPr/>
          <p:nvPr/>
        </p:nvSpPr>
        <p:spPr>
          <a:xfrm>
            <a:off x="1433237" y="1822247"/>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ZoneTexte 144">
            <a:extLst>
              <a:ext uri="{FF2B5EF4-FFF2-40B4-BE49-F238E27FC236}">
                <a16:creationId xmlns:a16="http://schemas.microsoft.com/office/drawing/2014/main" xmlns="" id="{F6A60BBA-66B2-4CD1-B336-920BD55F1206}"/>
              </a:ext>
            </a:extLst>
          </p:cNvPr>
          <p:cNvSpPr txBox="1"/>
          <p:nvPr/>
        </p:nvSpPr>
        <p:spPr>
          <a:xfrm>
            <a:off x="1365449" y="1555293"/>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Gênes</a:t>
            </a:r>
          </a:p>
        </p:txBody>
      </p:sp>
      <p:sp>
        <p:nvSpPr>
          <p:cNvPr id="146" name="ZoneTexte 145">
            <a:extLst>
              <a:ext uri="{FF2B5EF4-FFF2-40B4-BE49-F238E27FC236}">
                <a16:creationId xmlns:a16="http://schemas.microsoft.com/office/drawing/2014/main" xmlns="" id="{745F1F79-9FDE-487E-94B9-69E0A0E335A4}"/>
              </a:ext>
            </a:extLst>
          </p:cNvPr>
          <p:cNvSpPr txBox="1"/>
          <p:nvPr/>
        </p:nvSpPr>
        <p:spPr>
          <a:xfrm>
            <a:off x="6611561" y="2796047"/>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Itinéraire de Garibaldi et des Mille</a:t>
            </a:r>
          </a:p>
        </p:txBody>
      </p:sp>
      <p:sp>
        <p:nvSpPr>
          <p:cNvPr id="147" name="ZoneTexte 146">
            <a:extLst>
              <a:ext uri="{FF2B5EF4-FFF2-40B4-BE49-F238E27FC236}">
                <a16:creationId xmlns:a16="http://schemas.microsoft.com/office/drawing/2014/main" xmlns="" id="{0B93CE9F-8B04-42E6-8E68-CA13665725E2}"/>
              </a:ext>
            </a:extLst>
          </p:cNvPr>
          <p:cNvSpPr txBox="1"/>
          <p:nvPr/>
        </p:nvSpPr>
        <p:spPr>
          <a:xfrm>
            <a:off x="6611561" y="3289054"/>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Itinéraire des troupes sardes</a:t>
            </a:r>
          </a:p>
        </p:txBody>
      </p:sp>
      <p:sp>
        <p:nvSpPr>
          <p:cNvPr id="148" name="ZoneTexte 147">
            <a:extLst>
              <a:ext uri="{FF2B5EF4-FFF2-40B4-BE49-F238E27FC236}">
                <a16:creationId xmlns:a16="http://schemas.microsoft.com/office/drawing/2014/main" xmlns="" id="{B2A068A3-2A94-480E-8E0E-F3F291F134E6}"/>
              </a:ext>
            </a:extLst>
          </p:cNvPr>
          <p:cNvSpPr txBox="1"/>
          <p:nvPr/>
        </p:nvSpPr>
        <p:spPr>
          <a:xfrm>
            <a:off x="6623534" y="3807921"/>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Bataille contre les troupes pontificales</a:t>
            </a:r>
          </a:p>
        </p:txBody>
      </p:sp>
      <p:sp>
        <p:nvSpPr>
          <p:cNvPr id="150" name="ZoneTexte 149">
            <a:extLst>
              <a:ext uri="{FF2B5EF4-FFF2-40B4-BE49-F238E27FC236}">
                <a16:creationId xmlns:a16="http://schemas.microsoft.com/office/drawing/2014/main" xmlns="" id="{30E04ACC-83AA-4E84-A125-CA140955B0FA}"/>
              </a:ext>
            </a:extLst>
          </p:cNvPr>
          <p:cNvSpPr txBox="1"/>
          <p:nvPr/>
        </p:nvSpPr>
        <p:spPr>
          <a:xfrm>
            <a:off x="2872792" y="1707671"/>
            <a:ext cx="13001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Castelfirardo</a:t>
            </a:r>
          </a:p>
        </p:txBody>
      </p:sp>
      <p:sp>
        <p:nvSpPr>
          <p:cNvPr id="25" name="Forme libre : forme 24">
            <a:extLst>
              <a:ext uri="{FF2B5EF4-FFF2-40B4-BE49-F238E27FC236}">
                <a16:creationId xmlns:a16="http://schemas.microsoft.com/office/drawing/2014/main" xmlns="" id="{F8C92A32-669E-44B7-9E6F-695F82B6FC4B}"/>
              </a:ext>
            </a:extLst>
          </p:cNvPr>
          <p:cNvSpPr/>
          <p:nvPr/>
        </p:nvSpPr>
        <p:spPr>
          <a:xfrm>
            <a:off x="2362496" y="1732735"/>
            <a:ext cx="925074" cy="594182"/>
          </a:xfrm>
          <a:custGeom>
            <a:avLst/>
            <a:gdLst>
              <a:gd name="connsiteX0" fmla="*/ 0 w 925074"/>
              <a:gd name="connsiteY0" fmla="*/ 0 h 594182"/>
              <a:gd name="connsiteX1" fmla="*/ 345124 w 925074"/>
              <a:gd name="connsiteY1" fmla="*/ 241942 h 594182"/>
              <a:gd name="connsiteX2" fmla="*/ 533697 w 925074"/>
              <a:gd name="connsiteY2" fmla="*/ 366471 h 594182"/>
              <a:gd name="connsiteX3" fmla="*/ 925074 w 925074"/>
              <a:gd name="connsiteY3" fmla="*/ 594182 h 594182"/>
            </a:gdLst>
            <a:ahLst/>
            <a:cxnLst>
              <a:cxn ang="0">
                <a:pos x="connsiteX0" y="connsiteY0"/>
              </a:cxn>
              <a:cxn ang="0">
                <a:pos x="connsiteX1" y="connsiteY1"/>
              </a:cxn>
              <a:cxn ang="0">
                <a:pos x="connsiteX2" y="connsiteY2"/>
              </a:cxn>
              <a:cxn ang="0">
                <a:pos x="connsiteX3" y="connsiteY3"/>
              </a:cxn>
            </a:cxnLst>
            <a:rect l="l" t="t" r="r" b="b"/>
            <a:pathLst>
              <a:path w="925074" h="594182">
                <a:moveTo>
                  <a:pt x="0" y="0"/>
                </a:moveTo>
                <a:lnTo>
                  <a:pt x="345124" y="241942"/>
                </a:lnTo>
                <a:lnTo>
                  <a:pt x="533697" y="366471"/>
                </a:lnTo>
                <a:lnTo>
                  <a:pt x="925074" y="594182"/>
                </a:lnTo>
              </a:path>
            </a:pathLst>
          </a:custGeom>
          <a:noFill/>
          <a:ln w="57150">
            <a:solidFill>
              <a:schemeClr val="accent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8" name="Forme libre : forme 7167">
            <a:extLst>
              <a:ext uri="{FF2B5EF4-FFF2-40B4-BE49-F238E27FC236}">
                <a16:creationId xmlns:a16="http://schemas.microsoft.com/office/drawing/2014/main" xmlns="" id="{97300A5E-7352-4FF7-9E6F-E37015B8E712}"/>
              </a:ext>
            </a:extLst>
          </p:cNvPr>
          <p:cNvSpPr/>
          <p:nvPr/>
        </p:nvSpPr>
        <p:spPr>
          <a:xfrm>
            <a:off x="3394310" y="2408750"/>
            <a:ext cx="348681" cy="1465887"/>
          </a:xfrm>
          <a:custGeom>
            <a:avLst/>
            <a:gdLst>
              <a:gd name="connsiteX0" fmla="*/ 0 w 348681"/>
              <a:gd name="connsiteY0" fmla="*/ 0 h 1465887"/>
              <a:gd name="connsiteX1" fmla="*/ 120971 w 348681"/>
              <a:gd name="connsiteY1" fmla="*/ 668900 h 1465887"/>
              <a:gd name="connsiteX2" fmla="*/ 256174 w 348681"/>
              <a:gd name="connsiteY2" fmla="*/ 1134995 h 1465887"/>
              <a:gd name="connsiteX3" fmla="*/ 348681 w 348681"/>
              <a:gd name="connsiteY3" fmla="*/ 1465887 h 1465887"/>
            </a:gdLst>
            <a:ahLst/>
            <a:cxnLst>
              <a:cxn ang="0">
                <a:pos x="connsiteX0" y="connsiteY0"/>
              </a:cxn>
              <a:cxn ang="0">
                <a:pos x="connsiteX1" y="connsiteY1"/>
              </a:cxn>
              <a:cxn ang="0">
                <a:pos x="connsiteX2" y="connsiteY2"/>
              </a:cxn>
              <a:cxn ang="0">
                <a:pos x="connsiteX3" y="connsiteY3"/>
              </a:cxn>
            </a:cxnLst>
            <a:rect l="l" t="t" r="r" b="b"/>
            <a:pathLst>
              <a:path w="348681" h="1465887">
                <a:moveTo>
                  <a:pt x="0" y="0"/>
                </a:moveTo>
                <a:lnTo>
                  <a:pt x="120971" y="668900"/>
                </a:lnTo>
                <a:lnTo>
                  <a:pt x="256174" y="1134995"/>
                </a:lnTo>
                <a:lnTo>
                  <a:pt x="348681" y="1465887"/>
                </a:lnTo>
              </a:path>
            </a:pathLst>
          </a:custGeom>
          <a:noFill/>
          <a:ln w="57150">
            <a:solidFill>
              <a:schemeClr val="accent1">
                <a:lumMod val="50000"/>
              </a:schemeClr>
            </a:solidFill>
            <a:prstDash val="sys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49" name="Picture 6">
            <a:extLst>
              <a:ext uri="{FF2B5EF4-FFF2-40B4-BE49-F238E27FC236}">
                <a16:creationId xmlns:a16="http://schemas.microsoft.com/office/drawing/2014/main" xmlns="" id="{2D5A6A26-9A4A-459E-96BE-19BFF1ACA353}"/>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3152293" y="2016679"/>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ZoneTexte 80">
            <a:extLst>
              <a:ext uri="{FF2B5EF4-FFF2-40B4-BE49-F238E27FC236}">
                <a16:creationId xmlns:a16="http://schemas.microsoft.com/office/drawing/2014/main" xmlns="" id="{FE94A8DA-1216-479C-A56B-800E34701DB3}"/>
              </a:ext>
            </a:extLst>
          </p:cNvPr>
          <p:cNvSpPr txBox="1"/>
          <p:nvPr/>
        </p:nvSpPr>
        <p:spPr>
          <a:xfrm>
            <a:off x="3719362" y="4806108"/>
            <a:ext cx="1201878"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des deux-Siciles</a:t>
            </a:r>
          </a:p>
        </p:txBody>
      </p:sp>
      <p:sp>
        <p:nvSpPr>
          <p:cNvPr id="109" name="Ellipse 108">
            <a:extLst>
              <a:ext uri="{FF2B5EF4-FFF2-40B4-BE49-F238E27FC236}">
                <a16:creationId xmlns:a16="http://schemas.microsoft.com/office/drawing/2014/main" xmlns="" id="{4D2F115C-CC2D-452F-B5D6-62405E47BCDD}"/>
              </a:ext>
            </a:extLst>
          </p:cNvPr>
          <p:cNvSpPr/>
          <p:nvPr/>
        </p:nvSpPr>
        <p:spPr>
          <a:xfrm>
            <a:off x="3726386" y="398215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1" name="Picture 6">
            <a:extLst>
              <a:ext uri="{FF2B5EF4-FFF2-40B4-BE49-F238E27FC236}">
                <a16:creationId xmlns:a16="http://schemas.microsoft.com/office/drawing/2014/main" xmlns="" id="{DBB70F6D-118F-45C5-90D5-59C7D19307E0}"/>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6163552" y="3760431"/>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7171" name="Connecteur droit 7170">
            <a:extLst>
              <a:ext uri="{FF2B5EF4-FFF2-40B4-BE49-F238E27FC236}">
                <a16:creationId xmlns:a16="http://schemas.microsoft.com/office/drawing/2014/main" xmlns="" id="{B82E6AA5-06BE-4291-BFE3-324AD3A9B41E}"/>
              </a:ext>
            </a:extLst>
          </p:cNvPr>
          <p:cNvCxnSpPr/>
          <p:nvPr/>
        </p:nvCxnSpPr>
        <p:spPr>
          <a:xfrm>
            <a:off x="6161576" y="3472525"/>
            <a:ext cx="457200" cy="0"/>
          </a:xfrm>
          <a:prstGeom prst="line">
            <a:avLst/>
          </a:prstGeom>
          <a:ln w="57150">
            <a:solidFill>
              <a:schemeClr val="accent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2" name="Connecteur droit 151">
            <a:extLst>
              <a:ext uri="{FF2B5EF4-FFF2-40B4-BE49-F238E27FC236}">
                <a16:creationId xmlns:a16="http://schemas.microsoft.com/office/drawing/2014/main" xmlns="" id="{61AB0273-C1AF-4B96-BA86-627DEEA8A1CD}"/>
              </a:ext>
            </a:extLst>
          </p:cNvPr>
          <p:cNvCxnSpPr/>
          <p:nvPr/>
        </p:nvCxnSpPr>
        <p:spPr>
          <a:xfrm>
            <a:off x="6161576" y="2997643"/>
            <a:ext cx="457200" cy="0"/>
          </a:xfrm>
          <a:prstGeom prst="line">
            <a:avLst/>
          </a:prstGeom>
          <a:ln w="57150">
            <a:solidFill>
              <a:srgbClr val="C00000"/>
            </a:solidFill>
            <a:prstDash val="sysDash"/>
          </a:ln>
        </p:spPr>
        <p:style>
          <a:lnRef idx="1">
            <a:schemeClr val="accent1"/>
          </a:lnRef>
          <a:fillRef idx="0">
            <a:schemeClr val="accent1"/>
          </a:fillRef>
          <a:effectRef idx="0">
            <a:schemeClr val="accent1"/>
          </a:effectRef>
          <a:fontRef idx="minor">
            <a:schemeClr val="tx1"/>
          </a:fontRef>
        </p:style>
      </p:cxnSp>
      <p:pic>
        <p:nvPicPr>
          <p:cNvPr id="7180" name="Picture 12" descr="Description de cette image, Ã©galement commentÃ©e ci-aprÃ¨s">
            <a:extLst>
              <a:ext uri="{FF2B5EF4-FFF2-40B4-BE49-F238E27FC236}">
                <a16:creationId xmlns:a16="http://schemas.microsoft.com/office/drawing/2014/main" xmlns="" id="{13676635-38AC-4457-9FE8-04C8E13D1086}"/>
              </a:ext>
            </a:extLst>
          </p:cNvPr>
          <p:cNvPicPr>
            <a:picLocks noChangeAspect="1" noChangeArrowheads="1"/>
          </p:cNvPicPr>
          <p:nvPr/>
        </p:nvPicPr>
        <p:blipFill>
          <a:blip r:embed="rId7">
            <a:extLst>
              <a:ext uri="{28A0092B-C50C-407E-A947-70E740481C1C}">
                <a14:useLocalDpi xmlns:a14="http://schemas.microsoft.com/office/drawing/2010/main" xmlns="" val="0"/>
              </a:ext>
            </a:extLst>
          </a:blip>
          <a:srcRect/>
          <a:stretch>
            <a:fillRect/>
          </a:stretch>
        </p:blipFill>
        <p:spPr bwMode="auto">
          <a:xfrm>
            <a:off x="6898072" y="3217541"/>
            <a:ext cx="4361615" cy="3065072"/>
          </a:xfrm>
          <a:prstGeom prst="rect">
            <a:avLst/>
          </a:prstGeom>
          <a:noFill/>
          <a:extLst>
            <a:ext uri="{909E8E84-426E-40DD-AFC4-6F175D3DCCD1}">
              <a14:hiddenFill xmlns:a14="http://schemas.microsoft.com/office/drawing/2010/main" xmlns="">
                <a:solidFill>
                  <a:srgbClr val="FFFFFF"/>
                </a:solidFill>
              </a14:hiddenFill>
            </a:ext>
          </a:extLst>
        </p:spPr>
      </p:pic>
      <p:sp>
        <p:nvSpPr>
          <p:cNvPr id="7177" name="Rectangle 7176">
            <a:extLst>
              <a:ext uri="{FF2B5EF4-FFF2-40B4-BE49-F238E27FC236}">
                <a16:creationId xmlns:a16="http://schemas.microsoft.com/office/drawing/2014/main" xmlns="" id="{FB044F0A-BF65-4F59-848C-33ED6DA8C1CA}"/>
              </a:ext>
            </a:extLst>
          </p:cNvPr>
          <p:cNvSpPr/>
          <p:nvPr/>
        </p:nvSpPr>
        <p:spPr>
          <a:xfrm>
            <a:off x="6254418" y="6262841"/>
            <a:ext cx="5872505"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Linux Libertine"/>
                <a:ea typeface="+mn-ea"/>
                <a:cs typeface="+mn-cs"/>
              </a:rPr>
              <a:t>Bataille de Calatafimi. Musée du Risorgimento à Turin. 1860.</a:t>
            </a:r>
          </a:p>
        </p:txBody>
      </p:sp>
      <p:pic>
        <p:nvPicPr>
          <p:cNvPr id="157" name="Picture 6">
            <a:extLst>
              <a:ext uri="{FF2B5EF4-FFF2-40B4-BE49-F238E27FC236}">
                <a16:creationId xmlns:a16="http://schemas.microsoft.com/office/drawing/2014/main" xmlns="" id="{D6431A36-FE3A-45C9-9448-B8FA2C6CDFCD}"/>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tretch>
            <a:fillRect/>
          </a:stretch>
        </p:blipFill>
        <p:spPr bwMode="auto">
          <a:xfrm>
            <a:off x="2976624" y="5373021"/>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 name="ZoneTexte 157">
            <a:extLst>
              <a:ext uri="{FF2B5EF4-FFF2-40B4-BE49-F238E27FC236}">
                <a16:creationId xmlns:a16="http://schemas.microsoft.com/office/drawing/2014/main" xmlns="" id="{49F63B93-9B13-4AB3-B7D1-8CFB1FA50D0D}"/>
              </a:ext>
            </a:extLst>
          </p:cNvPr>
          <p:cNvSpPr txBox="1"/>
          <p:nvPr/>
        </p:nvSpPr>
        <p:spPr>
          <a:xfrm>
            <a:off x="3185467" y="5682333"/>
            <a:ext cx="126076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Calatafimi</a:t>
            </a:r>
          </a:p>
        </p:txBody>
      </p:sp>
      <p:pic>
        <p:nvPicPr>
          <p:cNvPr id="159" name="Picture 4" descr="Drapeau">
            <a:extLst>
              <a:ext uri="{FF2B5EF4-FFF2-40B4-BE49-F238E27FC236}">
                <a16:creationId xmlns:a16="http://schemas.microsoft.com/office/drawing/2014/main" xmlns="" id="{CB283181-3E8E-4101-A266-4772C575858C}"/>
              </a:ext>
            </a:extLst>
          </p:cNvPr>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1925207" y="1223591"/>
            <a:ext cx="799260" cy="532840"/>
          </a:xfrm>
          <a:prstGeom prst="rect">
            <a:avLst/>
          </a:prstGeom>
          <a:noFill/>
          <a:extLst>
            <a:ext uri="{909E8E84-426E-40DD-AFC4-6F175D3DCCD1}">
              <a14:hiddenFill xmlns:a14="http://schemas.microsoft.com/office/drawing/2010/main" xmlns="">
                <a:solidFill>
                  <a:srgbClr val="FFFFFF"/>
                </a:solidFill>
              </a14:hiddenFill>
            </a:ext>
          </a:extLst>
        </p:spPr>
      </p:pic>
      <p:pic>
        <p:nvPicPr>
          <p:cNvPr id="7182" name="Picture 14" descr="Description de l'image Giovanni Gallucci La Battaglia di Castelfidardo palazzo comunale di Castelfidardo.jpg.">
            <a:extLst>
              <a:ext uri="{FF2B5EF4-FFF2-40B4-BE49-F238E27FC236}">
                <a16:creationId xmlns:a16="http://schemas.microsoft.com/office/drawing/2014/main" xmlns="" id="{A56B59E6-E85A-42CF-89C6-3C514909C3FC}"/>
              </a:ext>
            </a:extLst>
          </p:cNvPr>
          <p:cNvPicPr>
            <a:picLocks noChangeAspect="1" noChangeArrowheads="1"/>
          </p:cNvPicPr>
          <p:nvPr/>
        </p:nvPicPr>
        <p:blipFill>
          <a:blip r:embed="rId9" cstate="print">
            <a:extLst>
              <a:ext uri="{28A0092B-C50C-407E-A947-70E740481C1C}">
                <a14:useLocalDpi xmlns:a14="http://schemas.microsoft.com/office/drawing/2010/main" xmlns="" val="0"/>
              </a:ext>
            </a:extLst>
          </a:blip>
          <a:srcRect/>
          <a:stretch>
            <a:fillRect/>
          </a:stretch>
        </p:blipFill>
        <p:spPr bwMode="auto">
          <a:xfrm>
            <a:off x="7518118" y="4233471"/>
            <a:ext cx="3001214" cy="2051463"/>
          </a:xfrm>
          <a:prstGeom prst="rect">
            <a:avLst/>
          </a:prstGeom>
          <a:noFill/>
          <a:extLst>
            <a:ext uri="{909E8E84-426E-40DD-AFC4-6F175D3DCCD1}">
              <a14:hiddenFill xmlns:a14="http://schemas.microsoft.com/office/drawing/2010/main" xmlns="">
                <a:solidFill>
                  <a:srgbClr val="FFFFFF"/>
                </a:solidFill>
              </a14:hiddenFill>
            </a:ext>
          </a:extLst>
        </p:spPr>
      </p:pic>
      <p:sp>
        <p:nvSpPr>
          <p:cNvPr id="161" name="Rectangle 160">
            <a:extLst>
              <a:ext uri="{FF2B5EF4-FFF2-40B4-BE49-F238E27FC236}">
                <a16:creationId xmlns:a16="http://schemas.microsoft.com/office/drawing/2014/main" xmlns="" id="{9D2B12BE-6A88-46C3-8F2E-95F7481633A9}"/>
              </a:ext>
            </a:extLst>
          </p:cNvPr>
          <p:cNvSpPr/>
          <p:nvPr/>
        </p:nvSpPr>
        <p:spPr>
          <a:xfrm>
            <a:off x="6593011" y="6253594"/>
            <a:ext cx="4669035"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Linux Libertine"/>
                <a:ea typeface="+mn-ea"/>
                <a:cs typeface="+mn-cs"/>
              </a:rPr>
              <a:t>Bataille de Castelfirado. Giovanni Gallucci 1867.</a:t>
            </a:r>
          </a:p>
        </p:txBody>
      </p:sp>
      <p:pic>
        <p:nvPicPr>
          <p:cNvPr id="7184" name="Picture 16" descr="RÃ©sultat de recherche d'images pour &quot;rencontre garibaldi Victor emmanuel II&quot;">
            <a:extLst>
              <a:ext uri="{FF2B5EF4-FFF2-40B4-BE49-F238E27FC236}">
                <a16:creationId xmlns:a16="http://schemas.microsoft.com/office/drawing/2014/main" xmlns="" id="{A83AD986-2AB6-4D61-A36A-1F31A06F98D7}"/>
              </a:ext>
            </a:extLst>
          </p:cNvPr>
          <p:cNvPicPr>
            <a:picLocks noChangeAspect="1" noChangeArrowheads="1"/>
          </p:cNvPicPr>
          <p:nvPr/>
        </p:nvPicPr>
        <p:blipFill>
          <a:blip r:embed="rId10">
            <a:extLst>
              <a:ext uri="{28A0092B-C50C-407E-A947-70E740481C1C}">
                <a14:useLocalDpi xmlns:a14="http://schemas.microsoft.com/office/drawing/2010/main" xmlns="" val="0"/>
              </a:ext>
            </a:extLst>
          </a:blip>
          <a:srcRect/>
          <a:stretch>
            <a:fillRect/>
          </a:stretch>
        </p:blipFill>
        <p:spPr bwMode="auto">
          <a:xfrm>
            <a:off x="6094128" y="746309"/>
            <a:ext cx="4330890" cy="5855363"/>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36002548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74"/>
                                        </p:tgtEl>
                                        <p:attrNameLst>
                                          <p:attrName>style.visibility</p:attrName>
                                        </p:attrNameLst>
                                      </p:cBhvr>
                                      <p:to>
                                        <p:strVal val="visible"/>
                                      </p:to>
                                    </p:set>
                                    <p:animEffect transition="in" filter="barn(inVertical)">
                                      <p:cBhvr>
                                        <p:cTn id="7" dur="500"/>
                                        <p:tgtEl>
                                          <p:spTgt spid="71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par>
                                <p:cTn id="13" presetID="16" presetClass="entr" presetSubtype="21" fill="hold" nodeType="with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barn(inVertical)">
                                      <p:cBhvr>
                                        <p:cTn id="15" dur="500"/>
                                        <p:tgtEl>
                                          <p:spTgt spid="15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46"/>
                                        </p:tgtEl>
                                        <p:attrNameLst>
                                          <p:attrName>style.visibility</p:attrName>
                                        </p:attrNameLst>
                                      </p:cBhvr>
                                      <p:to>
                                        <p:strVal val="visible"/>
                                      </p:to>
                                    </p:set>
                                    <p:animEffect transition="in" filter="barn(inVertical)">
                                      <p:cBhvr>
                                        <p:cTn id="18" dur="500"/>
                                        <p:tgtEl>
                                          <p:spTgt spid="14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57"/>
                                        </p:tgtEl>
                                        <p:attrNameLst>
                                          <p:attrName>style.visibility</p:attrName>
                                        </p:attrNameLst>
                                      </p:cBhvr>
                                      <p:to>
                                        <p:strVal val="visible"/>
                                      </p:to>
                                    </p:set>
                                    <p:animEffect transition="in" filter="barn(inVertical)">
                                      <p:cBhvr>
                                        <p:cTn id="23" dur="500"/>
                                        <p:tgtEl>
                                          <p:spTgt spid="157"/>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58"/>
                                        </p:tgtEl>
                                        <p:attrNameLst>
                                          <p:attrName>style.visibility</p:attrName>
                                        </p:attrNameLst>
                                      </p:cBhvr>
                                      <p:to>
                                        <p:strVal val="visible"/>
                                      </p:to>
                                    </p:set>
                                    <p:animEffect transition="in" filter="barn(inVertical)">
                                      <p:cBhvr>
                                        <p:cTn id="26" dur="500"/>
                                        <p:tgtEl>
                                          <p:spTgt spid="158"/>
                                        </p:tgtEl>
                                      </p:cBhvr>
                                    </p:animEffect>
                                  </p:childTnLst>
                                </p:cTn>
                              </p:par>
                            </p:childTnLst>
                          </p:cTn>
                        </p:par>
                        <p:par>
                          <p:cTn id="27" fill="hold">
                            <p:stCondLst>
                              <p:cond delay="500"/>
                            </p:stCondLst>
                            <p:childTnLst>
                              <p:par>
                                <p:cTn id="28" presetID="16" presetClass="entr" presetSubtype="21" fill="hold" nodeType="afterEffect">
                                  <p:stCondLst>
                                    <p:cond delay="0"/>
                                  </p:stCondLst>
                                  <p:childTnLst>
                                    <p:set>
                                      <p:cBhvr>
                                        <p:cTn id="29" dur="1" fill="hold">
                                          <p:stCondLst>
                                            <p:cond delay="0"/>
                                          </p:stCondLst>
                                        </p:cTn>
                                        <p:tgtEl>
                                          <p:spTgt spid="7180"/>
                                        </p:tgtEl>
                                        <p:attrNameLst>
                                          <p:attrName>style.visibility</p:attrName>
                                        </p:attrNameLst>
                                      </p:cBhvr>
                                      <p:to>
                                        <p:strVal val="visible"/>
                                      </p:to>
                                    </p:set>
                                    <p:animEffect transition="in" filter="barn(inVertical)">
                                      <p:cBhvr>
                                        <p:cTn id="30" dur="500"/>
                                        <p:tgtEl>
                                          <p:spTgt spid="7180"/>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7177"/>
                                        </p:tgtEl>
                                        <p:attrNameLst>
                                          <p:attrName>style.visibility</p:attrName>
                                        </p:attrNameLst>
                                      </p:cBhvr>
                                      <p:to>
                                        <p:strVal val="visible"/>
                                      </p:to>
                                    </p:set>
                                    <p:animEffect transition="in" filter="barn(inVertical)">
                                      <p:cBhvr>
                                        <p:cTn id="33" dur="500"/>
                                        <p:tgtEl>
                                          <p:spTgt spid="717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dissolv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dissolve">
                                      <p:cBhvr>
                                        <p:cTn id="43" dur="500"/>
                                        <p:tgtEl>
                                          <p:spTgt spid="25"/>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xit" presetSubtype="21" fill="hold" nodeType="clickEffect">
                                  <p:stCondLst>
                                    <p:cond delay="0"/>
                                  </p:stCondLst>
                                  <p:childTnLst>
                                    <p:animEffect transition="out" filter="barn(inVertical)">
                                      <p:cBhvr>
                                        <p:cTn id="47" dur="500"/>
                                        <p:tgtEl>
                                          <p:spTgt spid="7180"/>
                                        </p:tgtEl>
                                      </p:cBhvr>
                                    </p:animEffect>
                                    <p:set>
                                      <p:cBhvr>
                                        <p:cTn id="48" dur="1" fill="hold">
                                          <p:stCondLst>
                                            <p:cond delay="499"/>
                                          </p:stCondLst>
                                        </p:cTn>
                                        <p:tgtEl>
                                          <p:spTgt spid="7180"/>
                                        </p:tgtEl>
                                        <p:attrNameLst>
                                          <p:attrName>style.visibility</p:attrName>
                                        </p:attrNameLst>
                                      </p:cBhvr>
                                      <p:to>
                                        <p:strVal val="hidden"/>
                                      </p:to>
                                    </p:set>
                                  </p:childTnLst>
                                </p:cTn>
                              </p:par>
                              <p:par>
                                <p:cTn id="49" presetID="16" presetClass="exit" presetSubtype="21" fill="hold" grpId="1" nodeType="withEffect">
                                  <p:stCondLst>
                                    <p:cond delay="0"/>
                                  </p:stCondLst>
                                  <p:childTnLst>
                                    <p:animEffect transition="out" filter="barn(inVertical)">
                                      <p:cBhvr>
                                        <p:cTn id="50" dur="500"/>
                                        <p:tgtEl>
                                          <p:spTgt spid="7177"/>
                                        </p:tgtEl>
                                      </p:cBhvr>
                                    </p:animEffect>
                                    <p:set>
                                      <p:cBhvr>
                                        <p:cTn id="51" dur="1" fill="hold">
                                          <p:stCondLst>
                                            <p:cond delay="499"/>
                                          </p:stCondLst>
                                        </p:cTn>
                                        <p:tgtEl>
                                          <p:spTgt spid="7177"/>
                                        </p:tgtEl>
                                        <p:attrNameLst>
                                          <p:attrName>style.visibility</p:attrName>
                                        </p:attrNameLst>
                                      </p:cBhvr>
                                      <p:to>
                                        <p:strVal val="hidden"/>
                                      </p:to>
                                    </p:set>
                                  </p:childTnLst>
                                </p:cTn>
                              </p:par>
                              <p:par>
                                <p:cTn id="52" presetID="16" presetClass="exit" presetSubtype="21" fill="hold" nodeType="withEffect">
                                  <p:stCondLst>
                                    <p:cond delay="0"/>
                                  </p:stCondLst>
                                  <p:childTnLst>
                                    <p:animEffect transition="out" filter="barn(inVertical)">
                                      <p:cBhvr>
                                        <p:cTn id="53" dur="500"/>
                                        <p:tgtEl>
                                          <p:spTgt spid="157"/>
                                        </p:tgtEl>
                                      </p:cBhvr>
                                    </p:animEffect>
                                    <p:set>
                                      <p:cBhvr>
                                        <p:cTn id="54" dur="1" fill="hold">
                                          <p:stCondLst>
                                            <p:cond delay="499"/>
                                          </p:stCondLst>
                                        </p:cTn>
                                        <p:tgtEl>
                                          <p:spTgt spid="157"/>
                                        </p:tgtEl>
                                        <p:attrNameLst>
                                          <p:attrName>style.visibility</p:attrName>
                                        </p:attrNameLst>
                                      </p:cBhvr>
                                      <p:to>
                                        <p:strVal val="hidden"/>
                                      </p:to>
                                    </p:set>
                                  </p:childTnLst>
                                </p:cTn>
                              </p:par>
                            </p:childTnLst>
                          </p:cTn>
                        </p:par>
                        <p:par>
                          <p:cTn id="55" fill="hold">
                            <p:stCondLst>
                              <p:cond delay="500"/>
                            </p:stCondLst>
                            <p:childTnLst>
                              <p:par>
                                <p:cTn id="56" presetID="10" presetClass="exit" presetSubtype="0" fill="hold" grpId="1" nodeType="afterEffect">
                                  <p:stCondLst>
                                    <p:cond delay="0"/>
                                  </p:stCondLst>
                                  <p:childTnLst>
                                    <p:animEffect transition="out" filter="fade">
                                      <p:cBhvr>
                                        <p:cTn id="57" dur="500"/>
                                        <p:tgtEl>
                                          <p:spTgt spid="158"/>
                                        </p:tgtEl>
                                      </p:cBhvr>
                                    </p:animEffect>
                                    <p:set>
                                      <p:cBhvr>
                                        <p:cTn id="58" dur="1" fill="hold">
                                          <p:stCondLst>
                                            <p:cond delay="499"/>
                                          </p:stCondLst>
                                        </p:cTn>
                                        <p:tgtEl>
                                          <p:spTgt spid="158"/>
                                        </p:tgtEl>
                                        <p:attrNameLst>
                                          <p:attrName>style.visibility</p:attrName>
                                        </p:attrNameLst>
                                      </p:cBhvr>
                                      <p:to>
                                        <p:strVal val="hidden"/>
                                      </p:to>
                                    </p:set>
                                  </p:childTnLst>
                                </p:cTn>
                              </p:par>
                              <p:par>
                                <p:cTn id="59" presetID="16" presetClass="entr" presetSubtype="21" fill="hold" nodeType="withEffect">
                                  <p:stCondLst>
                                    <p:cond delay="0"/>
                                  </p:stCondLst>
                                  <p:childTnLst>
                                    <p:set>
                                      <p:cBhvr>
                                        <p:cTn id="60" dur="1" fill="hold">
                                          <p:stCondLst>
                                            <p:cond delay="0"/>
                                          </p:stCondLst>
                                        </p:cTn>
                                        <p:tgtEl>
                                          <p:spTgt spid="7171"/>
                                        </p:tgtEl>
                                        <p:attrNameLst>
                                          <p:attrName>style.visibility</p:attrName>
                                        </p:attrNameLst>
                                      </p:cBhvr>
                                      <p:to>
                                        <p:strVal val="visible"/>
                                      </p:to>
                                    </p:set>
                                    <p:animEffect transition="in" filter="barn(inVertical)">
                                      <p:cBhvr>
                                        <p:cTn id="61" dur="500"/>
                                        <p:tgtEl>
                                          <p:spTgt spid="7171"/>
                                        </p:tgtEl>
                                      </p:cBhvr>
                                    </p:animEffect>
                                  </p:childTnLst>
                                </p:cTn>
                              </p:par>
                              <p:par>
                                <p:cTn id="62" presetID="16" presetClass="entr" presetSubtype="21" fill="hold" grpId="0" nodeType="withEffect">
                                  <p:stCondLst>
                                    <p:cond delay="0"/>
                                  </p:stCondLst>
                                  <p:childTnLst>
                                    <p:set>
                                      <p:cBhvr>
                                        <p:cTn id="63" dur="1" fill="hold">
                                          <p:stCondLst>
                                            <p:cond delay="0"/>
                                          </p:stCondLst>
                                        </p:cTn>
                                        <p:tgtEl>
                                          <p:spTgt spid="147"/>
                                        </p:tgtEl>
                                        <p:attrNameLst>
                                          <p:attrName>style.visibility</p:attrName>
                                        </p:attrNameLst>
                                      </p:cBhvr>
                                      <p:to>
                                        <p:strVal val="visible"/>
                                      </p:to>
                                    </p:set>
                                    <p:animEffect transition="in" filter="barn(inVertical)">
                                      <p:cBhvr>
                                        <p:cTn id="64" dur="500"/>
                                        <p:tgtEl>
                                          <p:spTgt spid="147"/>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149"/>
                                        </p:tgtEl>
                                        <p:attrNameLst>
                                          <p:attrName>style.visibility</p:attrName>
                                        </p:attrNameLst>
                                      </p:cBhvr>
                                      <p:to>
                                        <p:strVal val="visible"/>
                                      </p:to>
                                    </p:set>
                                    <p:animEffect transition="in" filter="barn(inVertical)">
                                      <p:cBhvr>
                                        <p:cTn id="69" dur="500"/>
                                        <p:tgtEl>
                                          <p:spTgt spid="149"/>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grpId="0" nodeType="clickEffect">
                                  <p:stCondLst>
                                    <p:cond delay="0"/>
                                  </p:stCondLst>
                                  <p:childTnLst>
                                    <p:set>
                                      <p:cBhvr>
                                        <p:cTn id="73" dur="1" fill="hold">
                                          <p:stCondLst>
                                            <p:cond delay="0"/>
                                          </p:stCondLst>
                                        </p:cTn>
                                        <p:tgtEl>
                                          <p:spTgt spid="150"/>
                                        </p:tgtEl>
                                        <p:attrNameLst>
                                          <p:attrName>style.visibility</p:attrName>
                                        </p:attrNameLst>
                                      </p:cBhvr>
                                      <p:to>
                                        <p:strVal val="visible"/>
                                      </p:to>
                                    </p:set>
                                    <p:animEffect transition="in" filter="barn(inVertical)">
                                      <p:cBhvr>
                                        <p:cTn id="74" dur="500"/>
                                        <p:tgtEl>
                                          <p:spTgt spid="150"/>
                                        </p:tgtEl>
                                      </p:cBhvr>
                                    </p:animEffect>
                                  </p:childTnLst>
                                </p:cTn>
                              </p:par>
                              <p:par>
                                <p:cTn id="75" presetID="16" presetClass="entr" presetSubtype="21" fill="hold" nodeType="withEffect">
                                  <p:stCondLst>
                                    <p:cond delay="0"/>
                                  </p:stCondLst>
                                  <p:childTnLst>
                                    <p:set>
                                      <p:cBhvr>
                                        <p:cTn id="76" dur="1" fill="hold">
                                          <p:stCondLst>
                                            <p:cond delay="0"/>
                                          </p:stCondLst>
                                        </p:cTn>
                                        <p:tgtEl>
                                          <p:spTgt spid="151"/>
                                        </p:tgtEl>
                                        <p:attrNameLst>
                                          <p:attrName>style.visibility</p:attrName>
                                        </p:attrNameLst>
                                      </p:cBhvr>
                                      <p:to>
                                        <p:strVal val="visible"/>
                                      </p:to>
                                    </p:set>
                                    <p:animEffect transition="in" filter="barn(inVertical)">
                                      <p:cBhvr>
                                        <p:cTn id="77" dur="500"/>
                                        <p:tgtEl>
                                          <p:spTgt spid="151"/>
                                        </p:tgtEl>
                                      </p:cBhvr>
                                    </p:animEffect>
                                  </p:childTnLst>
                                </p:cTn>
                              </p:par>
                              <p:par>
                                <p:cTn id="78" presetID="16" presetClass="entr" presetSubtype="21" fill="hold" grpId="0" nodeType="withEffect">
                                  <p:stCondLst>
                                    <p:cond delay="0"/>
                                  </p:stCondLst>
                                  <p:childTnLst>
                                    <p:set>
                                      <p:cBhvr>
                                        <p:cTn id="79" dur="1" fill="hold">
                                          <p:stCondLst>
                                            <p:cond delay="0"/>
                                          </p:stCondLst>
                                        </p:cTn>
                                        <p:tgtEl>
                                          <p:spTgt spid="148"/>
                                        </p:tgtEl>
                                        <p:attrNameLst>
                                          <p:attrName>style.visibility</p:attrName>
                                        </p:attrNameLst>
                                      </p:cBhvr>
                                      <p:to>
                                        <p:strVal val="visible"/>
                                      </p:to>
                                    </p:set>
                                    <p:animEffect transition="in" filter="barn(inVertical)">
                                      <p:cBhvr>
                                        <p:cTn id="80" dur="500"/>
                                        <p:tgtEl>
                                          <p:spTgt spid="148"/>
                                        </p:tgtEl>
                                      </p:cBhvr>
                                    </p:animEffect>
                                  </p:childTnLst>
                                </p:cTn>
                              </p:par>
                              <p:par>
                                <p:cTn id="81" presetID="16" presetClass="entr" presetSubtype="21" fill="hold" nodeType="withEffect">
                                  <p:stCondLst>
                                    <p:cond delay="0"/>
                                  </p:stCondLst>
                                  <p:childTnLst>
                                    <p:set>
                                      <p:cBhvr>
                                        <p:cTn id="82" dur="1" fill="hold">
                                          <p:stCondLst>
                                            <p:cond delay="0"/>
                                          </p:stCondLst>
                                        </p:cTn>
                                        <p:tgtEl>
                                          <p:spTgt spid="7182"/>
                                        </p:tgtEl>
                                        <p:attrNameLst>
                                          <p:attrName>style.visibility</p:attrName>
                                        </p:attrNameLst>
                                      </p:cBhvr>
                                      <p:to>
                                        <p:strVal val="visible"/>
                                      </p:to>
                                    </p:set>
                                    <p:animEffect transition="in" filter="barn(inVertical)">
                                      <p:cBhvr>
                                        <p:cTn id="83" dur="500"/>
                                        <p:tgtEl>
                                          <p:spTgt spid="7182"/>
                                        </p:tgtEl>
                                      </p:cBhvr>
                                    </p:animEffect>
                                  </p:childTnLst>
                                </p:cTn>
                              </p:par>
                              <p:par>
                                <p:cTn id="84" presetID="16" presetClass="entr" presetSubtype="21" fill="hold" grpId="0" nodeType="withEffect">
                                  <p:stCondLst>
                                    <p:cond delay="0"/>
                                  </p:stCondLst>
                                  <p:childTnLst>
                                    <p:set>
                                      <p:cBhvr>
                                        <p:cTn id="85" dur="1" fill="hold">
                                          <p:stCondLst>
                                            <p:cond delay="0"/>
                                          </p:stCondLst>
                                        </p:cTn>
                                        <p:tgtEl>
                                          <p:spTgt spid="161"/>
                                        </p:tgtEl>
                                        <p:attrNameLst>
                                          <p:attrName>style.visibility</p:attrName>
                                        </p:attrNameLst>
                                      </p:cBhvr>
                                      <p:to>
                                        <p:strVal val="visible"/>
                                      </p:to>
                                    </p:set>
                                    <p:animEffect transition="in" filter="barn(inVertical)">
                                      <p:cBhvr>
                                        <p:cTn id="86" dur="500"/>
                                        <p:tgtEl>
                                          <p:spTgt spid="161"/>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xit" presetSubtype="0" fill="hold" nodeType="clickEffect">
                                  <p:stCondLst>
                                    <p:cond delay="0"/>
                                  </p:stCondLst>
                                  <p:childTnLst>
                                    <p:animEffect transition="out" filter="fade">
                                      <p:cBhvr>
                                        <p:cTn id="90" dur="500"/>
                                        <p:tgtEl>
                                          <p:spTgt spid="149"/>
                                        </p:tgtEl>
                                      </p:cBhvr>
                                    </p:animEffect>
                                    <p:set>
                                      <p:cBhvr>
                                        <p:cTn id="91" dur="1" fill="hold">
                                          <p:stCondLst>
                                            <p:cond delay="499"/>
                                          </p:stCondLst>
                                        </p:cTn>
                                        <p:tgtEl>
                                          <p:spTgt spid="149"/>
                                        </p:tgtEl>
                                        <p:attrNameLst>
                                          <p:attrName>style.visibility</p:attrName>
                                        </p:attrNameLst>
                                      </p:cBhvr>
                                      <p:to>
                                        <p:strVal val="hidden"/>
                                      </p:to>
                                    </p:set>
                                  </p:childTnLst>
                                </p:cTn>
                              </p:par>
                              <p:par>
                                <p:cTn id="92" presetID="16" presetClass="exit" presetSubtype="21" fill="hold" grpId="1" nodeType="withEffect">
                                  <p:stCondLst>
                                    <p:cond delay="0"/>
                                  </p:stCondLst>
                                  <p:childTnLst>
                                    <p:animEffect transition="out" filter="barn(inVertical)">
                                      <p:cBhvr>
                                        <p:cTn id="93" dur="500"/>
                                        <p:tgtEl>
                                          <p:spTgt spid="161"/>
                                        </p:tgtEl>
                                      </p:cBhvr>
                                    </p:animEffect>
                                    <p:set>
                                      <p:cBhvr>
                                        <p:cTn id="94" dur="1" fill="hold">
                                          <p:stCondLst>
                                            <p:cond delay="499"/>
                                          </p:stCondLst>
                                        </p:cTn>
                                        <p:tgtEl>
                                          <p:spTgt spid="161"/>
                                        </p:tgtEl>
                                        <p:attrNameLst>
                                          <p:attrName>style.visibility</p:attrName>
                                        </p:attrNameLst>
                                      </p:cBhvr>
                                      <p:to>
                                        <p:strVal val="hidden"/>
                                      </p:to>
                                    </p:set>
                                  </p:childTnLst>
                                </p:cTn>
                              </p:par>
                              <p:par>
                                <p:cTn id="95" presetID="16" presetClass="exit" presetSubtype="21" fill="hold" nodeType="withEffect">
                                  <p:stCondLst>
                                    <p:cond delay="0"/>
                                  </p:stCondLst>
                                  <p:childTnLst>
                                    <p:animEffect transition="out" filter="barn(inVertical)">
                                      <p:cBhvr>
                                        <p:cTn id="96" dur="500"/>
                                        <p:tgtEl>
                                          <p:spTgt spid="7182"/>
                                        </p:tgtEl>
                                      </p:cBhvr>
                                    </p:animEffect>
                                    <p:set>
                                      <p:cBhvr>
                                        <p:cTn id="97" dur="1" fill="hold">
                                          <p:stCondLst>
                                            <p:cond delay="499"/>
                                          </p:stCondLst>
                                        </p:cTn>
                                        <p:tgtEl>
                                          <p:spTgt spid="7182"/>
                                        </p:tgtEl>
                                        <p:attrNameLst>
                                          <p:attrName>style.visibility</p:attrName>
                                        </p:attrNameLst>
                                      </p:cBhvr>
                                      <p:to>
                                        <p:strVal val="hidden"/>
                                      </p:to>
                                    </p:set>
                                  </p:childTnLst>
                                </p:cTn>
                              </p:par>
                            </p:childTnLst>
                          </p:cTn>
                        </p:par>
                        <p:par>
                          <p:cTn id="98" fill="hold">
                            <p:stCondLst>
                              <p:cond delay="500"/>
                            </p:stCondLst>
                            <p:childTnLst>
                              <p:par>
                                <p:cTn id="99" presetID="9" presetClass="entr" presetSubtype="0" fill="hold" grpId="0" nodeType="afterEffect">
                                  <p:stCondLst>
                                    <p:cond delay="0"/>
                                  </p:stCondLst>
                                  <p:childTnLst>
                                    <p:set>
                                      <p:cBhvr>
                                        <p:cTn id="100" dur="1" fill="hold">
                                          <p:stCondLst>
                                            <p:cond delay="0"/>
                                          </p:stCondLst>
                                        </p:cTn>
                                        <p:tgtEl>
                                          <p:spTgt spid="7168"/>
                                        </p:tgtEl>
                                        <p:attrNameLst>
                                          <p:attrName>style.visibility</p:attrName>
                                        </p:attrNameLst>
                                      </p:cBhvr>
                                      <p:to>
                                        <p:strVal val="visible"/>
                                      </p:to>
                                    </p:set>
                                    <p:animEffect transition="in" filter="dissolve">
                                      <p:cBhvr>
                                        <p:cTn id="101" dur="500"/>
                                        <p:tgtEl>
                                          <p:spTgt spid="7168"/>
                                        </p:tgtEl>
                                      </p:cBhvr>
                                    </p:animEffect>
                                  </p:childTnLst>
                                </p:cTn>
                              </p:par>
                            </p:childTnLst>
                          </p:cTn>
                        </p:par>
                      </p:childTnLst>
                    </p:cTn>
                  </p:par>
                  <p:par>
                    <p:cTn id="102" fill="hold">
                      <p:stCondLst>
                        <p:cond delay="indefinite"/>
                      </p:stCondLst>
                      <p:childTnLst>
                        <p:par>
                          <p:cTn id="103" fill="hold">
                            <p:stCondLst>
                              <p:cond delay="0"/>
                            </p:stCondLst>
                            <p:childTnLst>
                              <p:par>
                                <p:cTn id="104" presetID="16" presetClass="entr" presetSubtype="21" fill="hold" nodeType="clickEffect">
                                  <p:stCondLst>
                                    <p:cond delay="0"/>
                                  </p:stCondLst>
                                  <p:childTnLst>
                                    <p:set>
                                      <p:cBhvr>
                                        <p:cTn id="105" dur="1" fill="hold">
                                          <p:stCondLst>
                                            <p:cond delay="0"/>
                                          </p:stCondLst>
                                        </p:cTn>
                                        <p:tgtEl>
                                          <p:spTgt spid="7184"/>
                                        </p:tgtEl>
                                        <p:attrNameLst>
                                          <p:attrName>style.visibility</p:attrName>
                                        </p:attrNameLst>
                                      </p:cBhvr>
                                      <p:to>
                                        <p:strVal val="visible"/>
                                      </p:to>
                                    </p:set>
                                    <p:animEffect transition="in" filter="barn(inVertical)">
                                      <p:cBhvr>
                                        <p:cTn id="106" dur="500"/>
                                        <p:tgtEl>
                                          <p:spTgt spid="7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46" grpId="0"/>
      <p:bldP spid="147" grpId="0"/>
      <p:bldP spid="148" grpId="0"/>
      <p:bldP spid="150" grpId="0"/>
      <p:bldP spid="25" grpId="0" animBg="1"/>
      <p:bldP spid="7168" grpId="0" animBg="1"/>
      <p:bldP spid="7177" grpId="0"/>
      <p:bldP spid="7177" grpId="1"/>
      <p:bldP spid="158" grpId="0"/>
      <p:bldP spid="158" grpId="1"/>
      <p:bldP spid="161" grpId="0"/>
      <p:bldP spid="161"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rme libre : forme 7">
            <a:extLst>
              <a:ext uri="{FF2B5EF4-FFF2-40B4-BE49-F238E27FC236}">
                <a16:creationId xmlns:a16="http://schemas.microsoft.com/office/drawing/2014/main" xmlns="" id="{A52E5173-BAEC-4528-BBED-D07445289BCF}"/>
              </a:ext>
            </a:extLst>
          </p:cNvPr>
          <p:cNvSpPr/>
          <p:nvPr/>
        </p:nvSpPr>
        <p:spPr>
          <a:xfrm>
            <a:off x="493158" y="645274"/>
            <a:ext cx="5180801" cy="4999267"/>
          </a:xfrm>
          <a:custGeom>
            <a:avLst/>
            <a:gdLst>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877671 w 5156947"/>
              <a:gd name="connsiteY206" fmla="*/ 1694330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79930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877671 w 5156947"/>
              <a:gd name="connsiteY206" fmla="*/ 1694330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924736 w 5156947"/>
              <a:gd name="connsiteY206" fmla="*/ 1727948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47265 w 5156947"/>
              <a:gd name="connsiteY5" fmla="*/ 161365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924736 w 5156947"/>
              <a:gd name="connsiteY206" fmla="*/ 1727948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9177 w 5156947"/>
              <a:gd name="connsiteY12" fmla="*/ 209365 h 4996518"/>
              <a:gd name="connsiteX13" fmla="*/ 1411941 w 5156947"/>
              <a:gd name="connsiteY13" fmla="*/ 175747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11941 w 5156947"/>
              <a:gd name="connsiteY13" fmla="*/ 175747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993854 w 5156947"/>
              <a:gd name="connsiteY25" fmla="*/ 360615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201992 w 5156947"/>
              <a:gd name="connsiteY17" fmla="*/ 53496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201992 w 5156947"/>
              <a:gd name="connsiteY17" fmla="*/ 53496 h 4996518"/>
              <a:gd name="connsiteX18" fmla="*/ 1163171 w 5156947"/>
              <a:gd name="connsiteY18" fmla="*/ 34553 h 4996518"/>
              <a:gd name="connsiteX19" fmla="*/ 1162879 w 5156947"/>
              <a:gd name="connsiteY19" fmla="*/ 1227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63171 w 5156947"/>
              <a:gd name="connsiteY18" fmla="*/ 37302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92796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92796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510989 w 5156947"/>
              <a:gd name="connsiteY40" fmla="*/ 346585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187324 w 5156947"/>
              <a:gd name="connsiteY50" fmla="*/ 711175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187324 w 5156947"/>
              <a:gd name="connsiteY50" fmla="*/ 711175 h 4999267"/>
              <a:gd name="connsiteX51" fmla="*/ 84951 w 5156947"/>
              <a:gd name="connsiteY51" fmla="*/ 746313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73292 w 5168874"/>
              <a:gd name="connsiteY56" fmla="*/ 1052555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388445 w 5168874"/>
              <a:gd name="connsiteY63" fmla="*/ 1543373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388445 w 5168874"/>
              <a:gd name="connsiteY63" fmla="*/ 1543373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399359 w 5168874"/>
              <a:gd name="connsiteY201" fmla="*/ 2526528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64127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117249 w 5168874"/>
              <a:gd name="connsiteY181" fmla="*/ 3502668 h 4999267"/>
              <a:gd name="connsiteX182" fmla="*/ 4964127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15839 w 5180801"/>
              <a:gd name="connsiteY162" fmla="*/ 3990738 h 4999267"/>
              <a:gd name="connsiteX163" fmla="*/ 4335157 w 5180801"/>
              <a:gd name="connsiteY163" fmla="*/ 3977291 h 4999267"/>
              <a:gd name="connsiteX164" fmla="*/ 4335157 w 5180801"/>
              <a:gd name="connsiteY164" fmla="*/ 3977291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15839 w 5180801"/>
              <a:gd name="connsiteY162" fmla="*/ 3990738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5180801" h="4999267">
                <a:moveTo>
                  <a:pt x="1739874" y="770167"/>
                </a:moveTo>
                <a:lnTo>
                  <a:pt x="1746598" y="581908"/>
                </a:lnTo>
                <a:lnTo>
                  <a:pt x="1746598" y="400373"/>
                </a:lnTo>
                <a:lnTo>
                  <a:pt x="1746598" y="319691"/>
                </a:lnTo>
                <a:lnTo>
                  <a:pt x="1665916" y="319691"/>
                </a:lnTo>
                <a:lnTo>
                  <a:pt x="1659192" y="185220"/>
                </a:lnTo>
                <a:lnTo>
                  <a:pt x="1625574" y="44026"/>
                </a:lnTo>
                <a:lnTo>
                  <a:pt x="1547348" y="2749"/>
                </a:lnTo>
                <a:lnTo>
                  <a:pt x="1511274" y="30579"/>
                </a:lnTo>
                <a:lnTo>
                  <a:pt x="1504551" y="77644"/>
                </a:lnTo>
                <a:lnTo>
                  <a:pt x="1517998" y="117985"/>
                </a:lnTo>
                <a:lnTo>
                  <a:pt x="1511274" y="171773"/>
                </a:lnTo>
                <a:lnTo>
                  <a:pt x="1487128" y="168382"/>
                </a:lnTo>
                <a:lnTo>
                  <a:pt x="1443746" y="126813"/>
                </a:lnTo>
                <a:lnTo>
                  <a:pt x="1387795" y="83724"/>
                </a:lnTo>
                <a:lnTo>
                  <a:pt x="1309568" y="116756"/>
                </a:lnTo>
                <a:lnTo>
                  <a:pt x="1258820" y="103894"/>
                </a:lnTo>
                <a:lnTo>
                  <a:pt x="1213919" y="56245"/>
                </a:lnTo>
                <a:lnTo>
                  <a:pt x="1187025" y="29350"/>
                </a:lnTo>
                <a:cubicBezTo>
                  <a:pt x="1186928" y="18241"/>
                  <a:pt x="1143097" y="11109"/>
                  <a:pt x="1143000" y="0"/>
                </a:cubicBezTo>
                <a:lnTo>
                  <a:pt x="1128033" y="57473"/>
                </a:lnTo>
                <a:lnTo>
                  <a:pt x="1118854" y="183993"/>
                </a:lnTo>
                <a:lnTo>
                  <a:pt x="1067521" y="257015"/>
                </a:lnTo>
                <a:lnTo>
                  <a:pt x="1044603" y="270754"/>
                </a:lnTo>
                <a:lnTo>
                  <a:pt x="1047351" y="348397"/>
                </a:lnTo>
                <a:lnTo>
                  <a:pt x="1005781" y="363364"/>
                </a:lnTo>
                <a:lnTo>
                  <a:pt x="977368" y="337698"/>
                </a:lnTo>
                <a:lnTo>
                  <a:pt x="939774" y="333138"/>
                </a:lnTo>
                <a:lnTo>
                  <a:pt x="939774" y="279349"/>
                </a:lnTo>
                <a:lnTo>
                  <a:pt x="830385" y="190716"/>
                </a:lnTo>
                <a:lnTo>
                  <a:pt x="825474" y="70920"/>
                </a:lnTo>
                <a:lnTo>
                  <a:pt x="785133" y="37302"/>
                </a:lnTo>
                <a:lnTo>
                  <a:pt x="771686" y="64196"/>
                </a:lnTo>
                <a:lnTo>
                  <a:pt x="744792" y="91091"/>
                </a:lnTo>
                <a:lnTo>
                  <a:pt x="669606" y="129269"/>
                </a:lnTo>
                <a:lnTo>
                  <a:pt x="664110" y="178496"/>
                </a:lnTo>
                <a:lnTo>
                  <a:pt x="660426" y="235325"/>
                </a:lnTo>
                <a:lnTo>
                  <a:pt x="594419" y="289113"/>
                </a:lnTo>
                <a:lnTo>
                  <a:pt x="559573" y="296129"/>
                </a:lnTo>
                <a:lnTo>
                  <a:pt x="529931" y="306536"/>
                </a:lnTo>
                <a:lnTo>
                  <a:pt x="499062" y="326707"/>
                </a:lnTo>
                <a:lnTo>
                  <a:pt x="402477" y="313552"/>
                </a:lnTo>
                <a:lnTo>
                  <a:pt x="345356" y="333722"/>
                </a:lnTo>
                <a:lnTo>
                  <a:pt x="314486" y="313551"/>
                </a:lnTo>
                <a:lnTo>
                  <a:pt x="242983" y="355120"/>
                </a:lnTo>
                <a:lnTo>
                  <a:pt x="194690" y="310804"/>
                </a:lnTo>
                <a:lnTo>
                  <a:pt x="119795" y="381722"/>
                </a:lnTo>
                <a:lnTo>
                  <a:pt x="132951" y="460885"/>
                </a:lnTo>
                <a:lnTo>
                  <a:pt x="206910" y="588632"/>
                </a:lnTo>
                <a:lnTo>
                  <a:pt x="267421" y="649144"/>
                </a:lnTo>
                <a:lnTo>
                  <a:pt x="199251" y="711175"/>
                </a:lnTo>
                <a:lnTo>
                  <a:pt x="96878" y="746313"/>
                </a:lnTo>
                <a:lnTo>
                  <a:pt x="0" y="768940"/>
                </a:lnTo>
                <a:lnTo>
                  <a:pt x="45545" y="904638"/>
                </a:lnTo>
                <a:lnTo>
                  <a:pt x="72439" y="931532"/>
                </a:lnTo>
                <a:lnTo>
                  <a:pt x="173292" y="992044"/>
                </a:lnTo>
                <a:lnTo>
                  <a:pt x="117632" y="1056530"/>
                </a:lnTo>
                <a:lnTo>
                  <a:pt x="112780" y="1113067"/>
                </a:lnTo>
                <a:lnTo>
                  <a:pt x="126227" y="1260985"/>
                </a:lnTo>
                <a:lnTo>
                  <a:pt x="200186" y="1361838"/>
                </a:lnTo>
                <a:lnTo>
                  <a:pt x="321210" y="1402179"/>
                </a:lnTo>
                <a:lnTo>
                  <a:pt x="415339" y="1368561"/>
                </a:lnTo>
                <a:lnTo>
                  <a:pt x="435510" y="1375285"/>
                </a:lnTo>
                <a:lnTo>
                  <a:pt x="400372" y="1479762"/>
                </a:lnTo>
                <a:lnTo>
                  <a:pt x="375290" y="1562900"/>
                </a:lnTo>
                <a:lnTo>
                  <a:pt x="603598" y="1563544"/>
                </a:lnTo>
                <a:lnTo>
                  <a:pt x="664110" y="1496308"/>
                </a:lnTo>
                <a:lnTo>
                  <a:pt x="697727" y="1408902"/>
                </a:lnTo>
                <a:lnTo>
                  <a:pt x="744792" y="1375285"/>
                </a:lnTo>
                <a:lnTo>
                  <a:pt x="818751" y="1294602"/>
                </a:lnTo>
                <a:lnTo>
                  <a:pt x="892710" y="1247538"/>
                </a:lnTo>
                <a:lnTo>
                  <a:pt x="1080968" y="1294602"/>
                </a:lnTo>
                <a:lnTo>
                  <a:pt x="1195268" y="1341667"/>
                </a:lnTo>
                <a:lnTo>
                  <a:pt x="1275951" y="1429073"/>
                </a:lnTo>
                <a:lnTo>
                  <a:pt x="1289398" y="1455967"/>
                </a:lnTo>
                <a:lnTo>
                  <a:pt x="1437316" y="1503032"/>
                </a:lnTo>
                <a:lnTo>
                  <a:pt x="1511274" y="1590438"/>
                </a:lnTo>
                <a:lnTo>
                  <a:pt x="1504551" y="1671120"/>
                </a:lnTo>
                <a:lnTo>
                  <a:pt x="1504551" y="1718185"/>
                </a:lnTo>
                <a:lnTo>
                  <a:pt x="1531445" y="1798867"/>
                </a:lnTo>
                <a:lnTo>
                  <a:pt x="1578510" y="1852655"/>
                </a:lnTo>
                <a:lnTo>
                  <a:pt x="1612127" y="1940061"/>
                </a:lnTo>
                <a:lnTo>
                  <a:pt x="1618851" y="2101426"/>
                </a:lnTo>
                <a:lnTo>
                  <a:pt x="1618851" y="2148491"/>
                </a:lnTo>
                <a:lnTo>
                  <a:pt x="1679363" y="2128320"/>
                </a:lnTo>
                <a:lnTo>
                  <a:pt x="1719704" y="2141767"/>
                </a:lnTo>
                <a:lnTo>
                  <a:pt x="1706257" y="2202279"/>
                </a:lnTo>
                <a:lnTo>
                  <a:pt x="1760045" y="2222449"/>
                </a:lnTo>
                <a:lnTo>
                  <a:pt x="1827280" y="2282961"/>
                </a:lnTo>
                <a:lnTo>
                  <a:pt x="1901239" y="2390538"/>
                </a:lnTo>
                <a:lnTo>
                  <a:pt x="1921410" y="2424155"/>
                </a:lnTo>
                <a:lnTo>
                  <a:pt x="1995368" y="2430879"/>
                </a:lnTo>
                <a:lnTo>
                  <a:pt x="2008816" y="2390538"/>
                </a:lnTo>
                <a:lnTo>
                  <a:pt x="1988645" y="2343473"/>
                </a:lnTo>
                <a:lnTo>
                  <a:pt x="2002092" y="2303132"/>
                </a:lnTo>
                <a:lnTo>
                  <a:pt x="2076051" y="2282961"/>
                </a:lnTo>
                <a:lnTo>
                  <a:pt x="2156733" y="2215726"/>
                </a:lnTo>
                <a:lnTo>
                  <a:pt x="2150010" y="2168661"/>
                </a:lnTo>
                <a:lnTo>
                  <a:pt x="2190351" y="2114873"/>
                </a:lnTo>
                <a:lnTo>
                  <a:pt x="2244139" y="2155214"/>
                </a:lnTo>
                <a:lnTo>
                  <a:pt x="2297927" y="2235896"/>
                </a:lnTo>
                <a:lnTo>
                  <a:pt x="2365163" y="2282961"/>
                </a:lnTo>
                <a:lnTo>
                  <a:pt x="2378610" y="2383814"/>
                </a:lnTo>
                <a:lnTo>
                  <a:pt x="2445845" y="2477944"/>
                </a:lnTo>
                <a:lnTo>
                  <a:pt x="2519804" y="2531732"/>
                </a:lnTo>
                <a:lnTo>
                  <a:pt x="2640827" y="2558626"/>
                </a:lnTo>
                <a:lnTo>
                  <a:pt x="2822363" y="2719991"/>
                </a:lnTo>
                <a:lnTo>
                  <a:pt x="2956833" y="2874632"/>
                </a:lnTo>
                <a:lnTo>
                  <a:pt x="2929939" y="2948591"/>
                </a:lnTo>
                <a:lnTo>
                  <a:pt x="2862704" y="2955314"/>
                </a:lnTo>
                <a:lnTo>
                  <a:pt x="2876151" y="2988932"/>
                </a:lnTo>
                <a:lnTo>
                  <a:pt x="2849257" y="3035996"/>
                </a:lnTo>
                <a:lnTo>
                  <a:pt x="2849257" y="3089785"/>
                </a:lnTo>
                <a:lnTo>
                  <a:pt x="2950110" y="3123402"/>
                </a:lnTo>
                <a:lnTo>
                  <a:pt x="3003898" y="3076338"/>
                </a:lnTo>
                <a:lnTo>
                  <a:pt x="3104751" y="3190638"/>
                </a:lnTo>
                <a:lnTo>
                  <a:pt x="3185433" y="3345279"/>
                </a:lnTo>
                <a:lnTo>
                  <a:pt x="3252668" y="3325108"/>
                </a:lnTo>
                <a:lnTo>
                  <a:pt x="3313180" y="3372173"/>
                </a:lnTo>
                <a:lnTo>
                  <a:pt x="3266116" y="3439408"/>
                </a:lnTo>
                <a:lnTo>
                  <a:pt x="3293010" y="3459579"/>
                </a:lnTo>
                <a:lnTo>
                  <a:pt x="3373692" y="3432685"/>
                </a:lnTo>
                <a:lnTo>
                  <a:pt x="3454374" y="3405791"/>
                </a:lnTo>
                <a:lnTo>
                  <a:pt x="3528333" y="3499920"/>
                </a:lnTo>
                <a:lnTo>
                  <a:pt x="3535349" y="3590074"/>
                </a:lnTo>
                <a:lnTo>
                  <a:pt x="3513658" y="3639887"/>
                </a:lnTo>
                <a:lnTo>
                  <a:pt x="3622463" y="3668008"/>
                </a:lnTo>
                <a:lnTo>
                  <a:pt x="3682974" y="3735244"/>
                </a:lnTo>
                <a:lnTo>
                  <a:pt x="3763657" y="3768861"/>
                </a:lnTo>
                <a:lnTo>
                  <a:pt x="3830892" y="3728520"/>
                </a:lnTo>
                <a:lnTo>
                  <a:pt x="3898127" y="3768861"/>
                </a:lnTo>
                <a:lnTo>
                  <a:pt x="3972086" y="3930226"/>
                </a:lnTo>
                <a:lnTo>
                  <a:pt x="4005704" y="4044526"/>
                </a:lnTo>
                <a:lnTo>
                  <a:pt x="4072939" y="4118485"/>
                </a:lnTo>
                <a:lnTo>
                  <a:pt x="4120004" y="4326914"/>
                </a:lnTo>
                <a:lnTo>
                  <a:pt x="4140174" y="4360532"/>
                </a:lnTo>
                <a:lnTo>
                  <a:pt x="4200686" y="4414320"/>
                </a:lnTo>
                <a:lnTo>
                  <a:pt x="4152394" y="4477872"/>
                </a:lnTo>
                <a:lnTo>
                  <a:pt x="4106849" y="4492840"/>
                </a:lnTo>
                <a:lnTo>
                  <a:pt x="4059785" y="4488571"/>
                </a:lnTo>
                <a:lnTo>
                  <a:pt x="4018215" y="4522188"/>
                </a:lnTo>
                <a:lnTo>
                  <a:pt x="4019151" y="4582408"/>
                </a:lnTo>
                <a:lnTo>
                  <a:pt x="4066216" y="4636196"/>
                </a:lnTo>
                <a:lnTo>
                  <a:pt x="4005995" y="4766691"/>
                </a:lnTo>
                <a:lnTo>
                  <a:pt x="3942736" y="4814048"/>
                </a:lnTo>
                <a:lnTo>
                  <a:pt x="3972086" y="4985820"/>
                </a:lnTo>
                <a:lnTo>
                  <a:pt x="3978810" y="4999267"/>
                </a:lnTo>
                <a:lnTo>
                  <a:pt x="4153621" y="4985820"/>
                </a:lnTo>
                <a:lnTo>
                  <a:pt x="4207410" y="4871520"/>
                </a:lnTo>
                <a:lnTo>
                  <a:pt x="4335157" y="4723602"/>
                </a:lnTo>
                <a:lnTo>
                  <a:pt x="4388945" y="4663091"/>
                </a:lnTo>
                <a:lnTo>
                  <a:pt x="4368774" y="4447938"/>
                </a:lnTo>
                <a:lnTo>
                  <a:pt x="4509968" y="4360532"/>
                </a:lnTo>
                <a:lnTo>
                  <a:pt x="4543586" y="4367255"/>
                </a:lnTo>
                <a:lnTo>
                  <a:pt x="4570480" y="4373979"/>
                </a:lnTo>
                <a:lnTo>
                  <a:pt x="4617545" y="4353808"/>
                </a:lnTo>
                <a:lnTo>
                  <a:pt x="4624268" y="4306744"/>
                </a:lnTo>
                <a:lnTo>
                  <a:pt x="4637131" y="4250208"/>
                </a:lnTo>
                <a:lnTo>
                  <a:pt x="4583927" y="4145379"/>
                </a:lnTo>
                <a:lnTo>
                  <a:pt x="4583927" y="4098314"/>
                </a:lnTo>
                <a:lnTo>
                  <a:pt x="4580596" y="4068671"/>
                </a:lnTo>
                <a:lnTo>
                  <a:pt x="4505700" y="4029851"/>
                </a:lnTo>
                <a:lnTo>
                  <a:pt x="4439693" y="3974835"/>
                </a:lnTo>
                <a:cubicBezTo>
                  <a:pt x="4412799" y="3970353"/>
                  <a:pt x="4378421" y="3963629"/>
                  <a:pt x="4370938" y="3961388"/>
                </a:cubicBezTo>
                <a:cubicBezTo>
                  <a:pt x="4363455" y="3959147"/>
                  <a:pt x="4413083" y="3974427"/>
                  <a:pt x="4394793" y="3961389"/>
                </a:cubicBezTo>
                <a:cubicBezTo>
                  <a:pt x="4376503" y="3948351"/>
                  <a:pt x="4305730" y="3909237"/>
                  <a:pt x="4261198" y="3883161"/>
                </a:cubicBezTo>
                <a:lnTo>
                  <a:pt x="4301539" y="3795755"/>
                </a:lnTo>
                <a:lnTo>
                  <a:pt x="4301539" y="3748691"/>
                </a:lnTo>
                <a:lnTo>
                  <a:pt x="4321710" y="3681455"/>
                </a:lnTo>
                <a:lnTo>
                  <a:pt x="4442733" y="3466302"/>
                </a:lnTo>
                <a:lnTo>
                  <a:pt x="4523416" y="3452855"/>
                </a:lnTo>
                <a:lnTo>
                  <a:pt x="4624268" y="3546985"/>
                </a:lnTo>
                <a:lnTo>
                  <a:pt x="4711674" y="3587326"/>
                </a:lnTo>
                <a:lnTo>
                  <a:pt x="4805804" y="3560432"/>
                </a:lnTo>
                <a:lnTo>
                  <a:pt x="4906657" y="3641114"/>
                </a:lnTo>
                <a:lnTo>
                  <a:pt x="4960445" y="3755414"/>
                </a:lnTo>
                <a:lnTo>
                  <a:pt x="5000786" y="3802479"/>
                </a:lnTo>
                <a:lnTo>
                  <a:pt x="5108363" y="3842820"/>
                </a:lnTo>
                <a:lnTo>
                  <a:pt x="5121810" y="3755414"/>
                </a:lnTo>
                <a:lnTo>
                  <a:pt x="5141980" y="3688179"/>
                </a:lnTo>
                <a:lnTo>
                  <a:pt x="5180801" y="3581187"/>
                </a:lnTo>
                <a:lnTo>
                  <a:pt x="5117249" y="3502668"/>
                </a:lnTo>
                <a:lnTo>
                  <a:pt x="4964127" y="3392344"/>
                </a:lnTo>
                <a:lnTo>
                  <a:pt x="4890170" y="3322653"/>
                </a:lnTo>
                <a:lnTo>
                  <a:pt x="4650871" y="3216304"/>
                </a:lnTo>
                <a:lnTo>
                  <a:pt x="4557618" y="3146906"/>
                </a:lnTo>
                <a:lnTo>
                  <a:pt x="4380701" y="3067158"/>
                </a:lnTo>
                <a:lnTo>
                  <a:pt x="4093110" y="2968761"/>
                </a:lnTo>
                <a:lnTo>
                  <a:pt x="3991965" y="2909769"/>
                </a:lnTo>
                <a:lnTo>
                  <a:pt x="3951916" y="2854461"/>
                </a:lnTo>
                <a:lnTo>
                  <a:pt x="4066216" y="2760332"/>
                </a:lnTo>
                <a:lnTo>
                  <a:pt x="4122167" y="2726714"/>
                </a:lnTo>
                <a:lnTo>
                  <a:pt x="4038737" y="2647552"/>
                </a:lnTo>
                <a:lnTo>
                  <a:pt x="3898127" y="2652755"/>
                </a:lnTo>
                <a:lnTo>
                  <a:pt x="3883453" y="2666788"/>
                </a:lnTo>
                <a:lnTo>
                  <a:pt x="3855330" y="2666787"/>
                </a:lnTo>
                <a:lnTo>
                  <a:pt x="3841299" y="2642348"/>
                </a:lnTo>
                <a:lnTo>
                  <a:pt x="3756641" y="2690933"/>
                </a:lnTo>
                <a:lnTo>
                  <a:pt x="3642633" y="2666495"/>
                </a:lnTo>
                <a:lnTo>
                  <a:pt x="3539968" y="2634105"/>
                </a:lnTo>
                <a:lnTo>
                  <a:pt x="3458058" y="2580318"/>
                </a:lnTo>
                <a:lnTo>
                  <a:pt x="3411286" y="2514601"/>
                </a:lnTo>
                <a:lnTo>
                  <a:pt x="3334579" y="2494431"/>
                </a:lnTo>
                <a:lnTo>
                  <a:pt x="3219051" y="2390538"/>
                </a:lnTo>
                <a:lnTo>
                  <a:pt x="3111182" y="2195555"/>
                </a:lnTo>
                <a:lnTo>
                  <a:pt x="3010621" y="1980402"/>
                </a:lnTo>
                <a:lnTo>
                  <a:pt x="2936663" y="1751803"/>
                </a:lnTo>
                <a:lnTo>
                  <a:pt x="2795468" y="1684567"/>
                </a:lnTo>
                <a:lnTo>
                  <a:pt x="2687892" y="1583714"/>
                </a:lnTo>
                <a:lnTo>
                  <a:pt x="2479463" y="1469414"/>
                </a:lnTo>
                <a:lnTo>
                  <a:pt x="2371886" y="1328220"/>
                </a:lnTo>
                <a:lnTo>
                  <a:pt x="2344992" y="1187026"/>
                </a:lnTo>
                <a:lnTo>
                  <a:pt x="2358439" y="1012214"/>
                </a:lnTo>
                <a:lnTo>
                  <a:pt x="2385333" y="1059279"/>
                </a:lnTo>
                <a:lnTo>
                  <a:pt x="2432398" y="985320"/>
                </a:lnTo>
                <a:lnTo>
                  <a:pt x="2358439" y="951702"/>
                </a:lnTo>
                <a:lnTo>
                  <a:pt x="2244139" y="924808"/>
                </a:lnTo>
                <a:lnTo>
                  <a:pt x="2136563" y="897914"/>
                </a:lnTo>
                <a:lnTo>
                  <a:pt x="1961751" y="776891"/>
                </a:lnTo>
                <a:lnTo>
                  <a:pt x="1739874" y="770167"/>
                </a:lnTo>
                <a:close/>
              </a:path>
            </a:pathLst>
          </a:custGeom>
          <a:solidFill>
            <a:schemeClr val="accent4">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xmlns="" id="{81F28DE5-46C2-45EE-9F02-5939C9AAD291}"/>
              </a:ext>
            </a:extLst>
          </p:cNvPr>
          <p:cNvSpPr/>
          <p:nvPr/>
        </p:nvSpPr>
        <p:spPr>
          <a:xfrm>
            <a:off x="2479504" y="2758838"/>
            <a:ext cx="969035" cy="1000777"/>
          </a:xfrm>
          <a:custGeom>
            <a:avLst/>
            <a:gdLst>
              <a:gd name="connsiteX0" fmla="*/ 756539 w 968013"/>
              <a:gd name="connsiteY0" fmla="*/ 1000777 h 1000777"/>
              <a:gd name="connsiteX1" fmla="*/ 860787 w 968013"/>
              <a:gd name="connsiteY1" fmla="*/ 965035 h 1000777"/>
              <a:gd name="connsiteX2" fmla="*/ 863765 w 968013"/>
              <a:gd name="connsiteY2" fmla="*/ 917378 h 1000777"/>
              <a:gd name="connsiteX3" fmla="*/ 884615 w 968013"/>
              <a:gd name="connsiteY3" fmla="*/ 869722 h 1000777"/>
              <a:gd name="connsiteX4" fmla="*/ 878658 w 968013"/>
              <a:gd name="connsiteY4" fmla="*/ 833980 h 1000777"/>
              <a:gd name="connsiteX5" fmla="*/ 893550 w 968013"/>
              <a:gd name="connsiteY5" fmla="*/ 828023 h 1000777"/>
              <a:gd name="connsiteX6" fmla="*/ 941206 w 968013"/>
              <a:gd name="connsiteY6" fmla="*/ 816109 h 1000777"/>
              <a:gd name="connsiteX7" fmla="*/ 968013 w 968013"/>
              <a:gd name="connsiteY7" fmla="*/ 753561 h 1000777"/>
              <a:gd name="connsiteX8" fmla="*/ 860787 w 968013"/>
              <a:gd name="connsiteY8" fmla="*/ 625485 h 1000777"/>
              <a:gd name="connsiteX9" fmla="*/ 771432 w 968013"/>
              <a:gd name="connsiteY9" fmla="*/ 533152 h 1000777"/>
              <a:gd name="connsiteX10" fmla="*/ 652292 w 968013"/>
              <a:gd name="connsiteY10" fmla="*/ 437840 h 1000777"/>
              <a:gd name="connsiteX11" fmla="*/ 548044 w 968013"/>
              <a:gd name="connsiteY11" fmla="*/ 408055 h 1000777"/>
              <a:gd name="connsiteX12" fmla="*/ 491453 w 968013"/>
              <a:gd name="connsiteY12" fmla="*/ 384227 h 1000777"/>
              <a:gd name="connsiteX13" fmla="*/ 419969 w 968013"/>
              <a:gd name="connsiteY13" fmla="*/ 309764 h 1000777"/>
              <a:gd name="connsiteX14" fmla="*/ 387205 w 968013"/>
              <a:gd name="connsiteY14" fmla="*/ 247216 h 1000777"/>
              <a:gd name="connsiteX15" fmla="*/ 369334 w 968013"/>
              <a:gd name="connsiteY15" fmla="*/ 157861 h 1000777"/>
              <a:gd name="connsiteX16" fmla="*/ 309764 w 968013"/>
              <a:gd name="connsiteY16" fmla="*/ 107226 h 1000777"/>
              <a:gd name="connsiteX17" fmla="*/ 265087 w 968013"/>
              <a:gd name="connsiteY17" fmla="*/ 50635 h 1000777"/>
              <a:gd name="connsiteX18" fmla="*/ 205516 w 968013"/>
              <a:gd name="connsiteY18" fmla="*/ 0 h 1000777"/>
              <a:gd name="connsiteX19" fmla="*/ 175731 w 968013"/>
              <a:gd name="connsiteY19" fmla="*/ 17871 h 1000777"/>
              <a:gd name="connsiteX20" fmla="*/ 163817 w 968013"/>
              <a:gd name="connsiteY20" fmla="*/ 47656 h 1000777"/>
              <a:gd name="connsiteX21" fmla="*/ 178710 w 968013"/>
              <a:gd name="connsiteY21" fmla="*/ 89355 h 1000777"/>
              <a:gd name="connsiteX22" fmla="*/ 131054 w 968013"/>
              <a:gd name="connsiteY22" fmla="*/ 116162 h 1000777"/>
              <a:gd name="connsiteX23" fmla="*/ 86376 w 968013"/>
              <a:gd name="connsiteY23" fmla="*/ 169775 h 1000777"/>
              <a:gd name="connsiteX24" fmla="*/ 8935 w 968013"/>
              <a:gd name="connsiteY24" fmla="*/ 181689 h 1000777"/>
              <a:gd name="connsiteX25" fmla="*/ 0 w 968013"/>
              <a:gd name="connsiteY25" fmla="*/ 229345 h 1000777"/>
              <a:gd name="connsiteX26" fmla="*/ 20849 w 968013"/>
              <a:gd name="connsiteY26" fmla="*/ 253173 h 1000777"/>
              <a:gd name="connsiteX27" fmla="*/ 5957 w 968013"/>
              <a:gd name="connsiteY27" fmla="*/ 309764 h 1000777"/>
              <a:gd name="connsiteX28" fmla="*/ 74462 w 968013"/>
              <a:gd name="connsiteY28" fmla="*/ 357420 h 1000777"/>
              <a:gd name="connsiteX29" fmla="*/ 134032 w 968013"/>
              <a:gd name="connsiteY29" fmla="*/ 408055 h 1000777"/>
              <a:gd name="connsiteX30" fmla="*/ 190624 w 968013"/>
              <a:gd name="connsiteY30" fmla="*/ 530173 h 1000777"/>
              <a:gd name="connsiteX31" fmla="*/ 259130 w 968013"/>
              <a:gd name="connsiteY31" fmla="*/ 542087 h 1000777"/>
              <a:gd name="connsiteX32" fmla="*/ 318700 w 968013"/>
              <a:gd name="connsiteY32" fmla="*/ 583786 h 1000777"/>
              <a:gd name="connsiteX33" fmla="*/ 378270 w 968013"/>
              <a:gd name="connsiteY33" fmla="*/ 685055 h 1000777"/>
              <a:gd name="connsiteX34" fmla="*/ 399119 w 968013"/>
              <a:gd name="connsiteY34" fmla="*/ 714840 h 1000777"/>
              <a:gd name="connsiteX35" fmla="*/ 476560 w 968013"/>
              <a:gd name="connsiteY35" fmla="*/ 774410 h 1000777"/>
              <a:gd name="connsiteX36" fmla="*/ 542087 w 968013"/>
              <a:gd name="connsiteY36" fmla="*/ 875679 h 1000777"/>
              <a:gd name="connsiteX37" fmla="*/ 619528 w 968013"/>
              <a:gd name="connsiteY37" fmla="*/ 896529 h 1000777"/>
              <a:gd name="connsiteX38" fmla="*/ 676120 w 968013"/>
              <a:gd name="connsiteY38" fmla="*/ 923336 h 1000777"/>
              <a:gd name="connsiteX39" fmla="*/ 756539 w 968013"/>
              <a:gd name="connsiteY39" fmla="*/ 1000777 h 1000777"/>
              <a:gd name="connsiteX0" fmla="*/ 756539 w 968013"/>
              <a:gd name="connsiteY0" fmla="*/ 1000777 h 1000777"/>
              <a:gd name="connsiteX1" fmla="*/ 860787 w 968013"/>
              <a:gd name="connsiteY1" fmla="*/ 965035 h 1000777"/>
              <a:gd name="connsiteX2" fmla="*/ 863765 w 968013"/>
              <a:gd name="connsiteY2" fmla="*/ 917378 h 1000777"/>
              <a:gd name="connsiteX3" fmla="*/ 884615 w 968013"/>
              <a:gd name="connsiteY3" fmla="*/ 869722 h 1000777"/>
              <a:gd name="connsiteX4" fmla="*/ 878658 w 968013"/>
              <a:gd name="connsiteY4" fmla="*/ 833980 h 1000777"/>
              <a:gd name="connsiteX5" fmla="*/ 917404 w 968013"/>
              <a:gd name="connsiteY5" fmla="*/ 855853 h 1000777"/>
              <a:gd name="connsiteX6" fmla="*/ 941206 w 968013"/>
              <a:gd name="connsiteY6" fmla="*/ 816109 h 1000777"/>
              <a:gd name="connsiteX7" fmla="*/ 968013 w 968013"/>
              <a:gd name="connsiteY7" fmla="*/ 753561 h 1000777"/>
              <a:gd name="connsiteX8" fmla="*/ 860787 w 968013"/>
              <a:gd name="connsiteY8" fmla="*/ 625485 h 1000777"/>
              <a:gd name="connsiteX9" fmla="*/ 771432 w 968013"/>
              <a:gd name="connsiteY9" fmla="*/ 533152 h 1000777"/>
              <a:gd name="connsiteX10" fmla="*/ 652292 w 968013"/>
              <a:gd name="connsiteY10" fmla="*/ 437840 h 1000777"/>
              <a:gd name="connsiteX11" fmla="*/ 548044 w 968013"/>
              <a:gd name="connsiteY11" fmla="*/ 408055 h 1000777"/>
              <a:gd name="connsiteX12" fmla="*/ 491453 w 968013"/>
              <a:gd name="connsiteY12" fmla="*/ 384227 h 1000777"/>
              <a:gd name="connsiteX13" fmla="*/ 419969 w 968013"/>
              <a:gd name="connsiteY13" fmla="*/ 309764 h 1000777"/>
              <a:gd name="connsiteX14" fmla="*/ 387205 w 968013"/>
              <a:gd name="connsiteY14" fmla="*/ 247216 h 1000777"/>
              <a:gd name="connsiteX15" fmla="*/ 369334 w 968013"/>
              <a:gd name="connsiteY15" fmla="*/ 157861 h 1000777"/>
              <a:gd name="connsiteX16" fmla="*/ 309764 w 968013"/>
              <a:gd name="connsiteY16" fmla="*/ 107226 h 1000777"/>
              <a:gd name="connsiteX17" fmla="*/ 265087 w 968013"/>
              <a:gd name="connsiteY17" fmla="*/ 50635 h 1000777"/>
              <a:gd name="connsiteX18" fmla="*/ 205516 w 968013"/>
              <a:gd name="connsiteY18" fmla="*/ 0 h 1000777"/>
              <a:gd name="connsiteX19" fmla="*/ 175731 w 968013"/>
              <a:gd name="connsiteY19" fmla="*/ 17871 h 1000777"/>
              <a:gd name="connsiteX20" fmla="*/ 163817 w 968013"/>
              <a:gd name="connsiteY20" fmla="*/ 47656 h 1000777"/>
              <a:gd name="connsiteX21" fmla="*/ 178710 w 968013"/>
              <a:gd name="connsiteY21" fmla="*/ 89355 h 1000777"/>
              <a:gd name="connsiteX22" fmla="*/ 131054 w 968013"/>
              <a:gd name="connsiteY22" fmla="*/ 116162 h 1000777"/>
              <a:gd name="connsiteX23" fmla="*/ 86376 w 968013"/>
              <a:gd name="connsiteY23" fmla="*/ 169775 h 1000777"/>
              <a:gd name="connsiteX24" fmla="*/ 8935 w 968013"/>
              <a:gd name="connsiteY24" fmla="*/ 181689 h 1000777"/>
              <a:gd name="connsiteX25" fmla="*/ 0 w 968013"/>
              <a:gd name="connsiteY25" fmla="*/ 229345 h 1000777"/>
              <a:gd name="connsiteX26" fmla="*/ 20849 w 968013"/>
              <a:gd name="connsiteY26" fmla="*/ 253173 h 1000777"/>
              <a:gd name="connsiteX27" fmla="*/ 5957 w 968013"/>
              <a:gd name="connsiteY27" fmla="*/ 309764 h 1000777"/>
              <a:gd name="connsiteX28" fmla="*/ 74462 w 968013"/>
              <a:gd name="connsiteY28" fmla="*/ 357420 h 1000777"/>
              <a:gd name="connsiteX29" fmla="*/ 134032 w 968013"/>
              <a:gd name="connsiteY29" fmla="*/ 408055 h 1000777"/>
              <a:gd name="connsiteX30" fmla="*/ 190624 w 968013"/>
              <a:gd name="connsiteY30" fmla="*/ 530173 h 1000777"/>
              <a:gd name="connsiteX31" fmla="*/ 259130 w 968013"/>
              <a:gd name="connsiteY31" fmla="*/ 542087 h 1000777"/>
              <a:gd name="connsiteX32" fmla="*/ 318700 w 968013"/>
              <a:gd name="connsiteY32" fmla="*/ 583786 h 1000777"/>
              <a:gd name="connsiteX33" fmla="*/ 378270 w 968013"/>
              <a:gd name="connsiteY33" fmla="*/ 685055 h 1000777"/>
              <a:gd name="connsiteX34" fmla="*/ 399119 w 968013"/>
              <a:gd name="connsiteY34" fmla="*/ 714840 h 1000777"/>
              <a:gd name="connsiteX35" fmla="*/ 476560 w 968013"/>
              <a:gd name="connsiteY35" fmla="*/ 774410 h 1000777"/>
              <a:gd name="connsiteX36" fmla="*/ 542087 w 968013"/>
              <a:gd name="connsiteY36" fmla="*/ 875679 h 1000777"/>
              <a:gd name="connsiteX37" fmla="*/ 619528 w 968013"/>
              <a:gd name="connsiteY37" fmla="*/ 896529 h 1000777"/>
              <a:gd name="connsiteX38" fmla="*/ 676120 w 968013"/>
              <a:gd name="connsiteY38" fmla="*/ 923336 h 1000777"/>
              <a:gd name="connsiteX39" fmla="*/ 756539 w 968013"/>
              <a:gd name="connsiteY39" fmla="*/ 1000777 h 1000777"/>
              <a:gd name="connsiteX0" fmla="*/ 756539 w 969035"/>
              <a:gd name="connsiteY0" fmla="*/ 1000777 h 1000777"/>
              <a:gd name="connsiteX1" fmla="*/ 860787 w 969035"/>
              <a:gd name="connsiteY1" fmla="*/ 965035 h 1000777"/>
              <a:gd name="connsiteX2" fmla="*/ 863765 w 969035"/>
              <a:gd name="connsiteY2" fmla="*/ 917378 h 1000777"/>
              <a:gd name="connsiteX3" fmla="*/ 884615 w 969035"/>
              <a:gd name="connsiteY3" fmla="*/ 869722 h 1000777"/>
              <a:gd name="connsiteX4" fmla="*/ 878658 w 969035"/>
              <a:gd name="connsiteY4" fmla="*/ 833980 h 1000777"/>
              <a:gd name="connsiteX5" fmla="*/ 917404 w 969035"/>
              <a:gd name="connsiteY5" fmla="*/ 855853 h 1000777"/>
              <a:gd name="connsiteX6" fmla="*/ 969035 w 969035"/>
              <a:gd name="connsiteY6" fmla="*/ 816109 h 1000777"/>
              <a:gd name="connsiteX7" fmla="*/ 968013 w 969035"/>
              <a:gd name="connsiteY7" fmla="*/ 753561 h 1000777"/>
              <a:gd name="connsiteX8" fmla="*/ 860787 w 969035"/>
              <a:gd name="connsiteY8" fmla="*/ 625485 h 1000777"/>
              <a:gd name="connsiteX9" fmla="*/ 771432 w 969035"/>
              <a:gd name="connsiteY9" fmla="*/ 533152 h 1000777"/>
              <a:gd name="connsiteX10" fmla="*/ 652292 w 969035"/>
              <a:gd name="connsiteY10" fmla="*/ 437840 h 1000777"/>
              <a:gd name="connsiteX11" fmla="*/ 548044 w 969035"/>
              <a:gd name="connsiteY11" fmla="*/ 408055 h 1000777"/>
              <a:gd name="connsiteX12" fmla="*/ 491453 w 969035"/>
              <a:gd name="connsiteY12" fmla="*/ 384227 h 1000777"/>
              <a:gd name="connsiteX13" fmla="*/ 419969 w 969035"/>
              <a:gd name="connsiteY13" fmla="*/ 309764 h 1000777"/>
              <a:gd name="connsiteX14" fmla="*/ 387205 w 969035"/>
              <a:gd name="connsiteY14" fmla="*/ 247216 h 1000777"/>
              <a:gd name="connsiteX15" fmla="*/ 369334 w 969035"/>
              <a:gd name="connsiteY15" fmla="*/ 157861 h 1000777"/>
              <a:gd name="connsiteX16" fmla="*/ 309764 w 969035"/>
              <a:gd name="connsiteY16" fmla="*/ 107226 h 1000777"/>
              <a:gd name="connsiteX17" fmla="*/ 265087 w 969035"/>
              <a:gd name="connsiteY17" fmla="*/ 50635 h 1000777"/>
              <a:gd name="connsiteX18" fmla="*/ 205516 w 969035"/>
              <a:gd name="connsiteY18" fmla="*/ 0 h 1000777"/>
              <a:gd name="connsiteX19" fmla="*/ 175731 w 969035"/>
              <a:gd name="connsiteY19" fmla="*/ 17871 h 1000777"/>
              <a:gd name="connsiteX20" fmla="*/ 163817 w 969035"/>
              <a:gd name="connsiteY20" fmla="*/ 47656 h 1000777"/>
              <a:gd name="connsiteX21" fmla="*/ 178710 w 969035"/>
              <a:gd name="connsiteY21" fmla="*/ 89355 h 1000777"/>
              <a:gd name="connsiteX22" fmla="*/ 131054 w 969035"/>
              <a:gd name="connsiteY22" fmla="*/ 116162 h 1000777"/>
              <a:gd name="connsiteX23" fmla="*/ 86376 w 969035"/>
              <a:gd name="connsiteY23" fmla="*/ 169775 h 1000777"/>
              <a:gd name="connsiteX24" fmla="*/ 8935 w 969035"/>
              <a:gd name="connsiteY24" fmla="*/ 181689 h 1000777"/>
              <a:gd name="connsiteX25" fmla="*/ 0 w 969035"/>
              <a:gd name="connsiteY25" fmla="*/ 229345 h 1000777"/>
              <a:gd name="connsiteX26" fmla="*/ 20849 w 969035"/>
              <a:gd name="connsiteY26" fmla="*/ 253173 h 1000777"/>
              <a:gd name="connsiteX27" fmla="*/ 5957 w 969035"/>
              <a:gd name="connsiteY27" fmla="*/ 309764 h 1000777"/>
              <a:gd name="connsiteX28" fmla="*/ 74462 w 969035"/>
              <a:gd name="connsiteY28" fmla="*/ 357420 h 1000777"/>
              <a:gd name="connsiteX29" fmla="*/ 134032 w 969035"/>
              <a:gd name="connsiteY29" fmla="*/ 408055 h 1000777"/>
              <a:gd name="connsiteX30" fmla="*/ 190624 w 969035"/>
              <a:gd name="connsiteY30" fmla="*/ 530173 h 1000777"/>
              <a:gd name="connsiteX31" fmla="*/ 259130 w 969035"/>
              <a:gd name="connsiteY31" fmla="*/ 542087 h 1000777"/>
              <a:gd name="connsiteX32" fmla="*/ 318700 w 969035"/>
              <a:gd name="connsiteY32" fmla="*/ 583786 h 1000777"/>
              <a:gd name="connsiteX33" fmla="*/ 378270 w 969035"/>
              <a:gd name="connsiteY33" fmla="*/ 685055 h 1000777"/>
              <a:gd name="connsiteX34" fmla="*/ 399119 w 969035"/>
              <a:gd name="connsiteY34" fmla="*/ 714840 h 1000777"/>
              <a:gd name="connsiteX35" fmla="*/ 476560 w 969035"/>
              <a:gd name="connsiteY35" fmla="*/ 774410 h 1000777"/>
              <a:gd name="connsiteX36" fmla="*/ 542087 w 969035"/>
              <a:gd name="connsiteY36" fmla="*/ 875679 h 1000777"/>
              <a:gd name="connsiteX37" fmla="*/ 619528 w 969035"/>
              <a:gd name="connsiteY37" fmla="*/ 896529 h 1000777"/>
              <a:gd name="connsiteX38" fmla="*/ 676120 w 969035"/>
              <a:gd name="connsiteY38" fmla="*/ 923336 h 1000777"/>
              <a:gd name="connsiteX39" fmla="*/ 756539 w 969035"/>
              <a:gd name="connsiteY39" fmla="*/ 1000777 h 10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69035" h="1000777">
                <a:moveTo>
                  <a:pt x="756539" y="1000777"/>
                </a:moveTo>
                <a:lnTo>
                  <a:pt x="860787" y="965035"/>
                </a:lnTo>
                <a:lnTo>
                  <a:pt x="863765" y="917378"/>
                </a:lnTo>
                <a:lnTo>
                  <a:pt x="884615" y="869722"/>
                </a:lnTo>
                <a:lnTo>
                  <a:pt x="878658" y="833980"/>
                </a:lnTo>
                <a:lnTo>
                  <a:pt x="917404" y="855853"/>
                </a:lnTo>
                <a:lnTo>
                  <a:pt x="969035" y="816109"/>
                </a:lnTo>
                <a:cubicBezTo>
                  <a:pt x="968694" y="795260"/>
                  <a:pt x="968354" y="774410"/>
                  <a:pt x="968013" y="753561"/>
                </a:cubicBezTo>
                <a:lnTo>
                  <a:pt x="860787" y="625485"/>
                </a:lnTo>
                <a:lnTo>
                  <a:pt x="771432" y="533152"/>
                </a:lnTo>
                <a:lnTo>
                  <a:pt x="652292" y="437840"/>
                </a:lnTo>
                <a:lnTo>
                  <a:pt x="548044" y="408055"/>
                </a:lnTo>
                <a:lnTo>
                  <a:pt x="491453" y="384227"/>
                </a:lnTo>
                <a:lnTo>
                  <a:pt x="419969" y="309764"/>
                </a:lnTo>
                <a:lnTo>
                  <a:pt x="387205" y="247216"/>
                </a:lnTo>
                <a:lnTo>
                  <a:pt x="369334" y="157861"/>
                </a:lnTo>
                <a:lnTo>
                  <a:pt x="309764" y="107226"/>
                </a:lnTo>
                <a:lnTo>
                  <a:pt x="265087" y="50635"/>
                </a:lnTo>
                <a:lnTo>
                  <a:pt x="205516" y="0"/>
                </a:lnTo>
                <a:lnTo>
                  <a:pt x="175731" y="17871"/>
                </a:lnTo>
                <a:lnTo>
                  <a:pt x="163817" y="47656"/>
                </a:lnTo>
                <a:lnTo>
                  <a:pt x="178710" y="89355"/>
                </a:lnTo>
                <a:lnTo>
                  <a:pt x="131054" y="116162"/>
                </a:lnTo>
                <a:lnTo>
                  <a:pt x="86376" y="169775"/>
                </a:lnTo>
                <a:lnTo>
                  <a:pt x="8935" y="181689"/>
                </a:lnTo>
                <a:lnTo>
                  <a:pt x="0" y="229345"/>
                </a:lnTo>
                <a:lnTo>
                  <a:pt x="20849" y="253173"/>
                </a:lnTo>
                <a:lnTo>
                  <a:pt x="5957" y="309764"/>
                </a:lnTo>
                <a:lnTo>
                  <a:pt x="74462" y="357420"/>
                </a:lnTo>
                <a:lnTo>
                  <a:pt x="134032" y="408055"/>
                </a:lnTo>
                <a:lnTo>
                  <a:pt x="190624" y="530173"/>
                </a:lnTo>
                <a:lnTo>
                  <a:pt x="259130" y="542087"/>
                </a:lnTo>
                <a:lnTo>
                  <a:pt x="318700" y="583786"/>
                </a:lnTo>
                <a:lnTo>
                  <a:pt x="378270" y="685055"/>
                </a:lnTo>
                <a:lnTo>
                  <a:pt x="399119" y="714840"/>
                </a:lnTo>
                <a:lnTo>
                  <a:pt x="476560" y="774410"/>
                </a:lnTo>
                <a:lnTo>
                  <a:pt x="542087" y="875679"/>
                </a:lnTo>
                <a:lnTo>
                  <a:pt x="619528" y="896529"/>
                </a:lnTo>
                <a:lnTo>
                  <a:pt x="676120" y="923336"/>
                </a:lnTo>
                <a:lnTo>
                  <a:pt x="756539" y="1000777"/>
                </a:lnTo>
                <a:close/>
              </a:path>
            </a:pathLst>
          </a:custGeom>
          <a:solidFill>
            <a:srgbClr val="9966FF"/>
          </a:solidFill>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xmlns="" id="{1489E4B4-D449-4C45-A13C-7E51F860D797}"/>
              </a:ext>
            </a:extLst>
          </p:cNvPr>
          <p:cNvSpPr/>
          <p:nvPr/>
        </p:nvSpPr>
        <p:spPr>
          <a:xfrm>
            <a:off x="222508" y="229401"/>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xmlns="" id="{06C4C000-66C4-48F0-98C0-DFDF46516BCF}"/>
              </a:ext>
            </a:extLst>
          </p:cNvPr>
          <p:cNvSpPr/>
          <p:nvPr/>
        </p:nvSpPr>
        <p:spPr>
          <a:xfrm>
            <a:off x="224498" y="241985"/>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9B398C85-1C8F-4D21-A217-3DC4B166FB3F}"/>
              </a:ext>
            </a:extLst>
          </p:cNvPr>
          <p:cNvSpPr/>
          <p:nvPr/>
        </p:nvSpPr>
        <p:spPr>
          <a:xfrm>
            <a:off x="1728539" y="224589"/>
            <a:ext cx="4207042"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798712 w 4539916"/>
              <a:gd name="connsiteY41" fmla="*/ 474683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754185 w 4539916"/>
              <a:gd name="connsiteY40" fmla="*/ 453601 h 2999874"/>
              <a:gd name="connsiteX41" fmla="*/ 798712 w 4539916"/>
              <a:gd name="connsiteY41" fmla="*/ 474683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76990 w 4539916"/>
              <a:gd name="connsiteY0" fmla="*/ 1094874 h 2999874"/>
              <a:gd name="connsiteX1" fmla="*/ 754185 w 4539916"/>
              <a:gd name="connsiteY1" fmla="*/ 453601 h 2999874"/>
              <a:gd name="connsiteX2" fmla="*/ 798712 w 4539916"/>
              <a:gd name="connsiteY2" fmla="*/ 474683 h 2999874"/>
              <a:gd name="connsiteX3" fmla="*/ 793467 w 4539916"/>
              <a:gd name="connsiteY3" fmla="*/ 612685 h 2999874"/>
              <a:gd name="connsiteX4" fmla="*/ 881700 w 4539916"/>
              <a:gd name="connsiteY4" fmla="*/ 719530 h 2999874"/>
              <a:gd name="connsiteX5" fmla="*/ 915223 w 4539916"/>
              <a:gd name="connsiteY5" fmla="*/ 896507 h 2999874"/>
              <a:gd name="connsiteX6" fmla="*/ 834190 w 4539916"/>
              <a:gd name="connsiteY6" fmla="*/ 1151022 h 2999874"/>
              <a:gd name="connsiteX7" fmla="*/ 862263 w 4539916"/>
              <a:gd name="connsiteY7" fmla="*/ 1163053 h 2999874"/>
              <a:gd name="connsiteX8" fmla="*/ 998621 w 4539916"/>
              <a:gd name="connsiteY8" fmla="*/ 1171074 h 2999874"/>
              <a:gd name="connsiteX9" fmla="*/ 1134979 w 4539916"/>
              <a:gd name="connsiteY9" fmla="*/ 1219200 h 2999874"/>
              <a:gd name="connsiteX10" fmla="*/ 1199148 w 4539916"/>
              <a:gd name="connsiteY10" fmla="*/ 1271337 h 2999874"/>
              <a:gd name="connsiteX11" fmla="*/ 1295400 w 4539916"/>
              <a:gd name="connsiteY11" fmla="*/ 1311443 h 2999874"/>
              <a:gd name="connsiteX12" fmla="*/ 1407695 w 4539916"/>
              <a:gd name="connsiteY12" fmla="*/ 1331495 h 2999874"/>
              <a:gd name="connsiteX13" fmla="*/ 1459832 w 4539916"/>
              <a:gd name="connsiteY13" fmla="*/ 1335506 h 2999874"/>
              <a:gd name="connsiteX14" fmla="*/ 1528011 w 4539916"/>
              <a:gd name="connsiteY14" fmla="*/ 1375611 h 2999874"/>
              <a:gd name="connsiteX15" fmla="*/ 1540042 w 4539916"/>
              <a:gd name="connsiteY15" fmla="*/ 1331495 h 2999874"/>
              <a:gd name="connsiteX16" fmla="*/ 1475874 w 4539916"/>
              <a:gd name="connsiteY16" fmla="*/ 1279358 h 2999874"/>
              <a:gd name="connsiteX17" fmla="*/ 1475874 w 4539916"/>
              <a:gd name="connsiteY17" fmla="*/ 1179095 h 2999874"/>
              <a:gd name="connsiteX18" fmla="*/ 1475874 w 4539916"/>
              <a:gd name="connsiteY18" fmla="*/ 1070811 h 2999874"/>
              <a:gd name="connsiteX19" fmla="*/ 1640305 w 4539916"/>
              <a:gd name="connsiteY19" fmla="*/ 1026695 h 2999874"/>
              <a:gd name="connsiteX20" fmla="*/ 1728537 w 4539916"/>
              <a:gd name="connsiteY20" fmla="*/ 962527 h 2999874"/>
              <a:gd name="connsiteX21" fmla="*/ 1788695 w 4539916"/>
              <a:gd name="connsiteY21" fmla="*/ 970548 h 2999874"/>
              <a:gd name="connsiteX22" fmla="*/ 1808748 w 4539916"/>
              <a:gd name="connsiteY22" fmla="*/ 946485 h 2999874"/>
              <a:gd name="connsiteX23" fmla="*/ 1800726 w 4539916"/>
              <a:gd name="connsiteY23" fmla="*/ 886327 h 2999874"/>
              <a:gd name="connsiteX24" fmla="*/ 1921042 w 4539916"/>
              <a:gd name="connsiteY24" fmla="*/ 906379 h 2999874"/>
              <a:gd name="connsiteX25" fmla="*/ 1933074 w 4539916"/>
              <a:gd name="connsiteY25" fmla="*/ 946485 h 2999874"/>
              <a:gd name="connsiteX26" fmla="*/ 2005263 w 4539916"/>
              <a:gd name="connsiteY26" fmla="*/ 882316 h 2999874"/>
              <a:gd name="connsiteX27" fmla="*/ 2077453 w 4539916"/>
              <a:gd name="connsiteY27" fmla="*/ 938464 h 2999874"/>
              <a:gd name="connsiteX28" fmla="*/ 2041358 w 4539916"/>
              <a:gd name="connsiteY28" fmla="*/ 1002632 h 2999874"/>
              <a:gd name="connsiteX29" fmla="*/ 2001253 w 4539916"/>
              <a:gd name="connsiteY29" fmla="*/ 1050758 h 2999874"/>
              <a:gd name="connsiteX30" fmla="*/ 1997242 w 4539916"/>
              <a:gd name="connsiteY30" fmla="*/ 1143000 h 2999874"/>
              <a:gd name="connsiteX31" fmla="*/ 2029326 w 4539916"/>
              <a:gd name="connsiteY31" fmla="*/ 1215190 h 2999874"/>
              <a:gd name="connsiteX32" fmla="*/ 2061411 w 4539916"/>
              <a:gd name="connsiteY32" fmla="*/ 1311443 h 2999874"/>
              <a:gd name="connsiteX33" fmla="*/ 2121569 w 4539916"/>
              <a:gd name="connsiteY33" fmla="*/ 1375611 h 2999874"/>
              <a:gd name="connsiteX34" fmla="*/ 2129590 w 4539916"/>
              <a:gd name="connsiteY34" fmla="*/ 1435769 h 2999874"/>
              <a:gd name="connsiteX35" fmla="*/ 2173705 w 4539916"/>
              <a:gd name="connsiteY35" fmla="*/ 1431758 h 2999874"/>
              <a:gd name="connsiteX36" fmla="*/ 2241884 w 4539916"/>
              <a:gd name="connsiteY36" fmla="*/ 1319464 h 2999874"/>
              <a:gd name="connsiteX37" fmla="*/ 2286000 w 4539916"/>
              <a:gd name="connsiteY37" fmla="*/ 1187116 h 2999874"/>
              <a:gd name="connsiteX38" fmla="*/ 2322095 w 4539916"/>
              <a:gd name="connsiteY38" fmla="*/ 1130969 h 2999874"/>
              <a:gd name="connsiteX39" fmla="*/ 2402305 w 4539916"/>
              <a:gd name="connsiteY39" fmla="*/ 1179095 h 2999874"/>
              <a:gd name="connsiteX40" fmla="*/ 2486526 w 4539916"/>
              <a:gd name="connsiteY40" fmla="*/ 1251285 h 2999874"/>
              <a:gd name="connsiteX41" fmla="*/ 2546684 w 4539916"/>
              <a:gd name="connsiteY41" fmla="*/ 1295400 h 2999874"/>
              <a:gd name="connsiteX42" fmla="*/ 2550695 w 4539916"/>
              <a:gd name="connsiteY42" fmla="*/ 1375611 h 2999874"/>
              <a:gd name="connsiteX43" fmla="*/ 2550695 w 4539916"/>
              <a:gd name="connsiteY43" fmla="*/ 1419727 h 2999874"/>
              <a:gd name="connsiteX44" fmla="*/ 2570748 w 4539916"/>
              <a:gd name="connsiteY44" fmla="*/ 1507958 h 2999874"/>
              <a:gd name="connsiteX45" fmla="*/ 2687053 w 4539916"/>
              <a:gd name="connsiteY45" fmla="*/ 1628274 h 2999874"/>
              <a:gd name="connsiteX46" fmla="*/ 2803358 w 4539916"/>
              <a:gd name="connsiteY46" fmla="*/ 1716506 h 2999874"/>
              <a:gd name="connsiteX47" fmla="*/ 2723148 w 4539916"/>
              <a:gd name="connsiteY47" fmla="*/ 1716506 h 2999874"/>
              <a:gd name="connsiteX48" fmla="*/ 2695074 w 4539916"/>
              <a:gd name="connsiteY48" fmla="*/ 1736558 h 2999874"/>
              <a:gd name="connsiteX49" fmla="*/ 2675021 w 4539916"/>
              <a:gd name="connsiteY49" fmla="*/ 1764632 h 2999874"/>
              <a:gd name="connsiteX50" fmla="*/ 2711116 w 4539916"/>
              <a:gd name="connsiteY50" fmla="*/ 1828800 h 2999874"/>
              <a:gd name="connsiteX51" fmla="*/ 2815390 w 4539916"/>
              <a:gd name="connsiteY51" fmla="*/ 1925053 h 2999874"/>
              <a:gd name="connsiteX52" fmla="*/ 2847474 w 4539916"/>
              <a:gd name="connsiteY52" fmla="*/ 1921043 h 2999874"/>
              <a:gd name="connsiteX53" fmla="*/ 2935705 w 4539916"/>
              <a:gd name="connsiteY53" fmla="*/ 2021306 h 2999874"/>
              <a:gd name="connsiteX54" fmla="*/ 3011905 w 4539916"/>
              <a:gd name="connsiteY54" fmla="*/ 2029327 h 2999874"/>
              <a:gd name="connsiteX55" fmla="*/ 3035969 w 4539916"/>
              <a:gd name="connsiteY55" fmla="*/ 2109537 h 2999874"/>
              <a:gd name="connsiteX56" fmla="*/ 3080084 w 4539916"/>
              <a:gd name="connsiteY56" fmla="*/ 2149643 h 2999874"/>
              <a:gd name="connsiteX57" fmla="*/ 3216442 w 4539916"/>
              <a:gd name="connsiteY57" fmla="*/ 2149643 h 2999874"/>
              <a:gd name="connsiteX58" fmla="*/ 3260558 w 4539916"/>
              <a:gd name="connsiteY58" fmla="*/ 2129590 h 2999874"/>
              <a:gd name="connsiteX59" fmla="*/ 3376863 w 4539916"/>
              <a:gd name="connsiteY59" fmla="*/ 2181727 h 2999874"/>
              <a:gd name="connsiteX60" fmla="*/ 3465095 w 4539916"/>
              <a:gd name="connsiteY60" fmla="*/ 2193758 h 2999874"/>
              <a:gd name="connsiteX61" fmla="*/ 3553326 w 4539916"/>
              <a:gd name="connsiteY61" fmla="*/ 2290011 h 2999874"/>
              <a:gd name="connsiteX62" fmla="*/ 3613484 w 4539916"/>
              <a:gd name="connsiteY62" fmla="*/ 2330116 h 2999874"/>
              <a:gd name="connsiteX63" fmla="*/ 3753853 w 4539916"/>
              <a:gd name="connsiteY63" fmla="*/ 2414337 h 2999874"/>
              <a:gd name="connsiteX64" fmla="*/ 3793958 w 4539916"/>
              <a:gd name="connsiteY64" fmla="*/ 2466474 h 2999874"/>
              <a:gd name="connsiteX65" fmla="*/ 3733800 w 4539916"/>
              <a:gd name="connsiteY65" fmla="*/ 2450432 h 2999874"/>
              <a:gd name="connsiteX66" fmla="*/ 3657600 w 4539916"/>
              <a:gd name="connsiteY66" fmla="*/ 2418348 h 2999874"/>
              <a:gd name="connsiteX67" fmla="*/ 3589421 w 4539916"/>
              <a:gd name="connsiteY67" fmla="*/ 2390274 h 2999874"/>
              <a:gd name="connsiteX68" fmla="*/ 3533274 w 4539916"/>
              <a:gd name="connsiteY68" fmla="*/ 2394285 h 2999874"/>
              <a:gd name="connsiteX69" fmla="*/ 3517232 w 4539916"/>
              <a:gd name="connsiteY69" fmla="*/ 2418348 h 2999874"/>
              <a:gd name="connsiteX70" fmla="*/ 3445042 w 4539916"/>
              <a:gd name="connsiteY70" fmla="*/ 2434390 h 2999874"/>
              <a:gd name="connsiteX71" fmla="*/ 3376863 w 4539916"/>
              <a:gd name="connsiteY71" fmla="*/ 2426369 h 2999874"/>
              <a:gd name="connsiteX72" fmla="*/ 3364832 w 4539916"/>
              <a:gd name="connsiteY72" fmla="*/ 2462464 h 2999874"/>
              <a:gd name="connsiteX73" fmla="*/ 3420979 w 4539916"/>
              <a:gd name="connsiteY73" fmla="*/ 2486527 h 2999874"/>
              <a:gd name="connsiteX74" fmla="*/ 3593432 w 4539916"/>
              <a:gd name="connsiteY74" fmla="*/ 2462464 h 2999874"/>
              <a:gd name="connsiteX75" fmla="*/ 3593432 w 4539916"/>
              <a:gd name="connsiteY75" fmla="*/ 2438400 h 2999874"/>
              <a:gd name="connsiteX76" fmla="*/ 3685674 w 4539916"/>
              <a:gd name="connsiteY76" fmla="*/ 2466474 h 2999874"/>
              <a:gd name="connsiteX77" fmla="*/ 3822032 w 4539916"/>
              <a:gd name="connsiteY77" fmla="*/ 2518611 h 2999874"/>
              <a:gd name="connsiteX78" fmla="*/ 3878179 w 4539916"/>
              <a:gd name="connsiteY78" fmla="*/ 2522622 h 2999874"/>
              <a:gd name="connsiteX79" fmla="*/ 3954379 w 4539916"/>
              <a:gd name="connsiteY79" fmla="*/ 2570748 h 2999874"/>
              <a:gd name="connsiteX80" fmla="*/ 4118811 w 4539916"/>
              <a:gd name="connsiteY80" fmla="*/ 2687053 h 2999874"/>
              <a:gd name="connsiteX81" fmla="*/ 4174958 w 4539916"/>
              <a:gd name="connsiteY81" fmla="*/ 2731169 h 2999874"/>
              <a:gd name="connsiteX82" fmla="*/ 4223084 w 4539916"/>
              <a:gd name="connsiteY82" fmla="*/ 2731169 h 2999874"/>
              <a:gd name="connsiteX83" fmla="*/ 4279232 w 4539916"/>
              <a:gd name="connsiteY83" fmla="*/ 2763253 h 2999874"/>
              <a:gd name="connsiteX84" fmla="*/ 4307305 w 4539916"/>
              <a:gd name="connsiteY84" fmla="*/ 2791327 h 2999874"/>
              <a:gd name="connsiteX85" fmla="*/ 4347411 w 4539916"/>
              <a:gd name="connsiteY85" fmla="*/ 2783306 h 2999874"/>
              <a:gd name="connsiteX86" fmla="*/ 4363453 w 4539916"/>
              <a:gd name="connsiteY86" fmla="*/ 2803358 h 2999874"/>
              <a:gd name="connsiteX87" fmla="*/ 4407569 w 4539916"/>
              <a:gd name="connsiteY87" fmla="*/ 2863516 h 2999874"/>
              <a:gd name="connsiteX88" fmla="*/ 4475748 w 4539916"/>
              <a:gd name="connsiteY88" fmla="*/ 2967790 h 2999874"/>
              <a:gd name="connsiteX89" fmla="*/ 4511842 w 4539916"/>
              <a:gd name="connsiteY89" fmla="*/ 2999874 h 2999874"/>
              <a:gd name="connsiteX90" fmla="*/ 4539916 w 4539916"/>
              <a:gd name="connsiteY90" fmla="*/ 2991853 h 2999874"/>
              <a:gd name="connsiteX91" fmla="*/ 4515853 w 4539916"/>
              <a:gd name="connsiteY91" fmla="*/ 0 h 2999874"/>
              <a:gd name="connsiteX92" fmla="*/ 340895 w 4539916"/>
              <a:gd name="connsiteY92" fmla="*/ 4011 h 2999874"/>
              <a:gd name="connsiteX93" fmla="*/ 352926 w 4539916"/>
              <a:gd name="connsiteY93" fmla="*/ 72190 h 2999874"/>
              <a:gd name="connsiteX94" fmla="*/ 332874 w 4539916"/>
              <a:gd name="connsiteY94" fmla="*/ 128337 h 2999874"/>
              <a:gd name="connsiteX95" fmla="*/ 421105 w 4539916"/>
              <a:gd name="connsiteY95" fmla="*/ 108285 h 2999874"/>
              <a:gd name="connsiteX96" fmla="*/ 461211 w 4539916"/>
              <a:gd name="connsiteY96" fmla="*/ 132348 h 2999874"/>
              <a:gd name="connsiteX97" fmla="*/ 497305 w 4539916"/>
              <a:gd name="connsiteY97" fmla="*/ 160422 h 2999874"/>
              <a:gd name="connsiteX98" fmla="*/ 485274 w 4539916"/>
              <a:gd name="connsiteY98" fmla="*/ 204537 h 2999874"/>
              <a:gd name="connsiteX99" fmla="*/ 549442 w 4539916"/>
              <a:gd name="connsiteY99" fmla="*/ 220579 h 2999874"/>
              <a:gd name="connsiteX100" fmla="*/ 621632 w 4539916"/>
              <a:gd name="connsiteY100" fmla="*/ 224590 h 2999874"/>
              <a:gd name="connsiteX101" fmla="*/ 677779 w 4539916"/>
              <a:gd name="connsiteY101" fmla="*/ 184485 h 2999874"/>
              <a:gd name="connsiteX102" fmla="*/ 749969 w 4539916"/>
              <a:gd name="connsiteY102" fmla="*/ 220579 h 2999874"/>
              <a:gd name="connsiteX103" fmla="*/ 689811 w 4539916"/>
              <a:gd name="connsiteY103" fmla="*/ 381000 h 2999874"/>
              <a:gd name="connsiteX104" fmla="*/ 733926 w 4539916"/>
              <a:gd name="connsiteY104" fmla="*/ 421106 h 2999874"/>
              <a:gd name="connsiteX105" fmla="*/ 713874 w 4539916"/>
              <a:gd name="connsiteY105" fmla="*/ 461211 h 2999874"/>
              <a:gd name="connsiteX106" fmla="*/ 633663 w 4539916"/>
              <a:gd name="connsiteY106" fmla="*/ 429127 h 2999874"/>
              <a:gd name="connsiteX107" fmla="*/ 609600 w 4539916"/>
              <a:gd name="connsiteY107" fmla="*/ 477253 h 2999874"/>
              <a:gd name="connsiteX108" fmla="*/ 633663 w 4539916"/>
              <a:gd name="connsiteY108" fmla="*/ 517358 h 2999874"/>
              <a:gd name="connsiteX109" fmla="*/ 609600 w 4539916"/>
              <a:gd name="connsiteY109" fmla="*/ 625643 h 2999874"/>
              <a:gd name="connsiteX110" fmla="*/ 533400 w 4539916"/>
              <a:gd name="connsiteY110" fmla="*/ 573506 h 2999874"/>
              <a:gd name="connsiteX111" fmla="*/ 513348 w 4539916"/>
              <a:gd name="connsiteY111" fmla="*/ 529390 h 2999874"/>
              <a:gd name="connsiteX112" fmla="*/ 457200 w 4539916"/>
              <a:gd name="connsiteY112" fmla="*/ 521369 h 2999874"/>
              <a:gd name="connsiteX113" fmla="*/ 381000 w 4539916"/>
              <a:gd name="connsiteY113" fmla="*/ 549443 h 2999874"/>
              <a:gd name="connsiteX114" fmla="*/ 260684 w 4539916"/>
              <a:gd name="connsiteY114" fmla="*/ 433137 h 2999874"/>
              <a:gd name="connsiteX115" fmla="*/ 236621 w 4539916"/>
              <a:gd name="connsiteY115" fmla="*/ 449179 h 2999874"/>
              <a:gd name="connsiteX116" fmla="*/ 244642 w 4539916"/>
              <a:gd name="connsiteY116" fmla="*/ 537411 h 2999874"/>
              <a:gd name="connsiteX117" fmla="*/ 180474 w 4539916"/>
              <a:gd name="connsiteY117" fmla="*/ 673769 h 2999874"/>
              <a:gd name="connsiteX118" fmla="*/ 164432 w 4539916"/>
              <a:gd name="connsiteY118" fmla="*/ 713874 h 2999874"/>
              <a:gd name="connsiteX119" fmla="*/ 152400 w 4539916"/>
              <a:gd name="connsiteY119" fmla="*/ 737937 h 2999874"/>
              <a:gd name="connsiteX120" fmla="*/ 160421 w 4539916"/>
              <a:gd name="connsiteY120" fmla="*/ 786064 h 2999874"/>
              <a:gd name="connsiteX121" fmla="*/ 104274 w 4539916"/>
              <a:gd name="connsiteY121" fmla="*/ 798095 h 2999874"/>
              <a:gd name="connsiteX122" fmla="*/ 84221 w 4539916"/>
              <a:gd name="connsiteY122" fmla="*/ 790074 h 2999874"/>
              <a:gd name="connsiteX123" fmla="*/ 48126 w 4539916"/>
              <a:gd name="connsiteY123" fmla="*/ 757990 h 2999874"/>
              <a:gd name="connsiteX124" fmla="*/ 16042 w 4539916"/>
              <a:gd name="connsiteY124" fmla="*/ 890337 h 2999874"/>
              <a:gd name="connsiteX125" fmla="*/ 0 w 4539916"/>
              <a:gd name="connsiteY125" fmla="*/ 966537 h 2999874"/>
              <a:gd name="connsiteX126" fmla="*/ 4011 w 4539916"/>
              <a:gd name="connsiteY126" fmla="*/ 1034716 h 2999874"/>
              <a:gd name="connsiteX127" fmla="*/ 16042 w 4539916"/>
              <a:gd name="connsiteY127" fmla="*/ 1106906 h 2999874"/>
              <a:gd name="connsiteX128" fmla="*/ 48126 w 4539916"/>
              <a:gd name="connsiteY128" fmla="*/ 1163053 h 2999874"/>
              <a:gd name="connsiteX129" fmla="*/ 212558 w 4539916"/>
              <a:gd name="connsiteY129" fmla="*/ 1122948 h 2999874"/>
              <a:gd name="connsiteX130" fmla="*/ 256674 w 4539916"/>
              <a:gd name="connsiteY130" fmla="*/ 1143000 h 2999874"/>
              <a:gd name="connsiteX131" fmla="*/ 468430 w 4539916"/>
              <a:gd name="connsiteY131" fmla="*/ 1186314 h 2999874"/>
              <a:gd name="connsiteX0" fmla="*/ 376990 w 4539916"/>
              <a:gd name="connsiteY0" fmla="*/ 1094874 h 2999874"/>
              <a:gd name="connsiteX1" fmla="*/ 754185 w 4539916"/>
              <a:gd name="connsiteY1" fmla="*/ 453601 h 2999874"/>
              <a:gd name="connsiteX2" fmla="*/ 798712 w 4539916"/>
              <a:gd name="connsiteY2" fmla="*/ 474683 h 2999874"/>
              <a:gd name="connsiteX3" fmla="*/ 793467 w 4539916"/>
              <a:gd name="connsiteY3" fmla="*/ 612685 h 2999874"/>
              <a:gd name="connsiteX4" fmla="*/ 881700 w 4539916"/>
              <a:gd name="connsiteY4" fmla="*/ 719530 h 2999874"/>
              <a:gd name="connsiteX5" fmla="*/ 915223 w 4539916"/>
              <a:gd name="connsiteY5" fmla="*/ 896507 h 2999874"/>
              <a:gd name="connsiteX6" fmla="*/ 834190 w 4539916"/>
              <a:gd name="connsiteY6" fmla="*/ 1151022 h 2999874"/>
              <a:gd name="connsiteX7" fmla="*/ 862263 w 4539916"/>
              <a:gd name="connsiteY7" fmla="*/ 1163053 h 2999874"/>
              <a:gd name="connsiteX8" fmla="*/ 998621 w 4539916"/>
              <a:gd name="connsiteY8" fmla="*/ 1171074 h 2999874"/>
              <a:gd name="connsiteX9" fmla="*/ 1134979 w 4539916"/>
              <a:gd name="connsiteY9" fmla="*/ 1219200 h 2999874"/>
              <a:gd name="connsiteX10" fmla="*/ 1199148 w 4539916"/>
              <a:gd name="connsiteY10" fmla="*/ 1271337 h 2999874"/>
              <a:gd name="connsiteX11" fmla="*/ 1295400 w 4539916"/>
              <a:gd name="connsiteY11" fmla="*/ 1311443 h 2999874"/>
              <a:gd name="connsiteX12" fmla="*/ 1407695 w 4539916"/>
              <a:gd name="connsiteY12" fmla="*/ 1331495 h 2999874"/>
              <a:gd name="connsiteX13" fmla="*/ 1459832 w 4539916"/>
              <a:gd name="connsiteY13" fmla="*/ 1335506 h 2999874"/>
              <a:gd name="connsiteX14" fmla="*/ 1528011 w 4539916"/>
              <a:gd name="connsiteY14" fmla="*/ 1375611 h 2999874"/>
              <a:gd name="connsiteX15" fmla="*/ 1540042 w 4539916"/>
              <a:gd name="connsiteY15" fmla="*/ 1331495 h 2999874"/>
              <a:gd name="connsiteX16" fmla="*/ 1475874 w 4539916"/>
              <a:gd name="connsiteY16" fmla="*/ 1279358 h 2999874"/>
              <a:gd name="connsiteX17" fmla="*/ 1475874 w 4539916"/>
              <a:gd name="connsiteY17" fmla="*/ 1179095 h 2999874"/>
              <a:gd name="connsiteX18" fmla="*/ 1475874 w 4539916"/>
              <a:gd name="connsiteY18" fmla="*/ 1070811 h 2999874"/>
              <a:gd name="connsiteX19" fmla="*/ 1640305 w 4539916"/>
              <a:gd name="connsiteY19" fmla="*/ 1026695 h 2999874"/>
              <a:gd name="connsiteX20" fmla="*/ 1728537 w 4539916"/>
              <a:gd name="connsiteY20" fmla="*/ 962527 h 2999874"/>
              <a:gd name="connsiteX21" fmla="*/ 1788695 w 4539916"/>
              <a:gd name="connsiteY21" fmla="*/ 970548 h 2999874"/>
              <a:gd name="connsiteX22" fmla="*/ 1808748 w 4539916"/>
              <a:gd name="connsiteY22" fmla="*/ 946485 h 2999874"/>
              <a:gd name="connsiteX23" fmla="*/ 1800726 w 4539916"/>
              <a:gd name="connsiteY23" fmla="*/ 886327 h 2999874"/>
              <a:gd name="connsiteX24" fmla="*/ 1921042 w 4539916"/>
              <a:gd name="connsiteY24" fmla="*/ 906379 h 2999874"/>
              <a:gd name="connsiteX25" fmla="*/ 1933074 w 4539916"/>
              <a:gd name="connsiteY25" fmla="*/ 946485 h 2999874"/>
              <a:gd name="connsiteX26" fmla="*/ 2005263 w 4539916"/>
              <a:gd name="connsiteY26" fmla="*/ 882316 h 2999874"/>
              <a:gd name="connsiteX27" fmla="*/ 2077453 w 4539916"/>
              <a:gd name="connsiteY27" fmla="*/ 938464 h 2999874"/>
              <a:gd name="connsiteX28" fmla="*/ 2041358 w 4539916"/>
              <a:gd name="connsiteY28" fmla="*/ 1002632 h 2999874"/>
              <a:gd name="connsiteX29" fmla="*/ 2001253 w 4539916"/>
              <a:gd name="connsiteY29" fmla="*/ 1050758 h 2999874"/>
              <a:gd name="connsiteX30" fmla="*/ 1997242 w 4539916"/>
              <a:gd name="connsiteY30" fmla="*/ 1143000 h 2999874"/>
              <a:gd name="connsiteX31" fmla="*/ 2029326 w 4539916"/>
              <a:gd name="connsiteY31" fmla="*/ 1215190 h 2999874"/>
              <a:gd name="connsiteX32" fmla="*/ 2061411 w 4539916"/>
              <a:gd name="connsiteY32" fmla="*/ 1311443 h 2999874"/>
              <a:gd name="connsiteX33" fmla="*/ 2121569 w 4539916"/>
              <a:gd name="connsiteY33" fmla="*/ 1375611 h 2999874"/>
              <a:gd name="connsiteX34" fmla="*/ 2129590 w 4539916"/>
              <a:gd name="connsiteY34" fmla="*/ 1435769 h 2999874"/>
              <a:gd name="connsiteX35" fmla="*/ 2173705 w 4539916"/>
              <a:gd name="connsiteY35" fmla="*/ 1431758 h 2999874"/>
              <a:gd name="connsiteX36" fmla="*/ 2241884 w 4539916"/>
              <a:gd name="connsiteY36" fmla="*/ 1319464 h 2999874"/>
              <a:gd name="connsiteX37" fmla="*/ 2286000 w 4539916"/>
              <a:gd name="connsiteY37" fmla="*/ 1187116 h 2999874"/>
              <a:gd name="connsiteX38" fmla="*/ 2322095 w 4539916"/>
              <a:gd name="connsiteY38" fmla="*/ 1130969 h 2999874"/>
              <a:gd name="connsiteX39" fmla="*/ 2402305 w 4539916"/>
              <a:gd name="connsiteY39" fmla="*/ 1179095 h 2999874"/>
              <a:gd name="connsiteX40" fmla="*/ 2486526 w 4539916"/>
              <a:gd name="connsiteY40" fmla="*/ 1251285 h 2999874"/>
              <a:gd name="connsiteX41" fmla="*/ 2546684 w 4539916"/>
              <a:gd name="connsiteY41" fmla="*/ 1295400 h 2999874"/>
              <a:gd name="connsiteX42" fmla="*/ 2550695 w 4539916"/>
              <a:gd name="connsiteY42" fmla="*/ 1375611 h 2999874"/>
              <a:gd name="connsiteX43" fmla="*/ 2550695 w 4539916"/>
              <a:gd name="connsiteY43" fmla="*/ 1419727 h 2999874"/>
              <a:gd name="connsiteX44" fmla="*/ 2570748 w 4539916"/>
              <a:gd name="connsiteY44" fmla="*/ 1507958 h 2999874"/>
              <a:gd name="connsiteX45" fmla="*/ 2687053 w 4539916"/>
              <a:gd name="connsiteY45" fmla="*/ 1628274 h 2999874"/>
              <a:gd name="connsiteX46" fmla="*/ 2803358 w 4539916"/>
              <a:gd name="connsiteY46" fmla="*/ 1716506 h 2999874"/>
              <a:gd name="connsiteX47" fmla="*/ 2723148 w 4539916"/>
              <a:gd name="connsiteY47" fmla="*/ 1716506 h 2999874"/>
              <a:gd name="connsiteX48" fmla="*/ 2695074 w 4539916"/>
              <a:gd name="connsiteY48" fmla="*/ 1736558 h 2999874"/>
              <a:gd name="connsiteX49" fmla="*/ 2675021 w 4539916"/>
              <a:gd name="connsiteY49" fmla="*/ 1764632 h 2999874"/>
              <a:gd name="connsiteX50" fmla="*/ 2711116 w 4539916"/>
              <a:gd name="connsiteY50" fmla="*/ 1828800 h 2999874"/>
              <a:gd name="connsiteX51" fmla="*/ 2815390 w 4539916"/>
              <a:gd name="connsiteY51" fmla="*/ 1925053 h 2999874"/>
              <a:gd name="connsiteX52" fmla="*/ 2847474 w 4539916"/>
              <a:gd name="connsiteY52" fmla="*/ 1921043 h 2999874"/>
              <a:gd name="connsiteX53" fmla="*/ 2935705 w 4539916"/>
              <a:gd name="connsiteY53" fmla="*/ 2021306 h 2999874"/>
              <a:gd name="connsiteX54" fmla="*/ 3011905 w 4539916"/>
              <a:gd name="connsiteY54" fmla="*/ 2029327 h 2999874"/>
              <a:gd name="connsiteX55" fmla="*/ 3035969 w 4539916"/>
              <a:gd name="connsiteY55" fmla="*/ 2109537 h 2999874"/>
              <a:gd name="connsiteX56" fmla="*/ 3080084 w 4539916"/>
              <a:gd name="connsiteY56" fmla="*/ 2149643 h 2999874"/>
              <a:gd name="connsiteX57" fmla="*/ 3216442 w 4539916"/>
              <a:gd name="connsiteY57" fmla="*/ 2149643 h 2999874"/>
              <a:gd name="connsiteX58" fmla="*/ 3260558 w 4539916"/>
              <a:gd name="connsiteY58" fmla="*/ 2129590 h 2999874"/>
              <a:gd name="connsiteX59" fmla="*/ 3376863 w 4539916"/>
              <a:gd name="connsiteY59" fmla="*/ 2181727 h 2999874"/>
              <a:gd name="connsiteX60" fmla="*/ 3465095 w 4539916"/>
              <a:gd name="connsiteY60" fmla="*/ 2193758 h 2999874"/>
              <a:gd name="connsiteX61" fmla="*/ 3553326 w 4539916"/>
              <a:gd name="connsiteY61" fmla="*/ 2290011 h 2999874"/>
              <a:gd name="connsiteX62" fmla="*/ 3613484 w 4539916"/>
              <a:gd name="connsiteY62" fmla="*/ 2330116 h 2999874"/>
              <a:gd name="connsiteX63" fmla="*/ 3753853 w 4539916"/>
              <a:gd name="connsiteY63" fmla="*/ 2414337 h 2999874"/>
              <a:gd name="connsiteX64" fmla="*/ 3793958 w 4539916"/>
              <a:gd name="connsiteY64" fmla="*/ 2466474 h 2999874"/>
              <a:gd name="connsiteX65" fmla="*/ 3733800 w 4539916"/>
              <a:gd name="connsiteY65" fmla="*/ 2450432 h 2999874"/>
              <a:gd name="connsiteX66" fmla="*/ 3657600 w 4539916"/>
              <a:gd name="connsiteY66" fmla="*/ 2418348 h 2999874"/>
              <a:gd name="connsiteX67" fmla="*/ 3589421 w 4539916"/>
              <a:gd name="connsiteY67" fmla="*/ 2390274 h 2999874"/>
              <a:gd name="connsiteX68" fmla="*/ 3533274 w 4539916"/>
              <a:gd name="connsiteY68" fmla="*/ 2394285 h 2999874"/>
              <a:gd name="connsiteX69" fmla="*/ 3517232 w 4539916"/>
              <a:gd name="connsiteY69" fmla="*/ 2418348 h 2999874"/>
              <a:gd name="connsiteX70" fmla="*/ 3445042 w 4539916"/>
              <a:gd name="connsiteY70" fmla="*/ 2434390 h 2999874"/>
              <a:gd name="connsiteX71" fmla="*/ 3376863 w 4539916"/>
              <a:gd name="connsiteY71" fmla="*/ 2426369 h 2999874"/>
              <a:gd name="connsiteX72" fmla="*/ 3364832 w 4539916"/>
              <a:gd name="connsiteY72" fmla="*/ 2462464 h 2999874"/>
              <a:gd name="connsiteX73" fmla="*/ 3420979 w 4539916"/>
              <a:gd name="connsiteY73" fmla="*/ 2486527 h 2999874"/>
              <a:gd name="connsiteX74" fmla="*/ 3593432 w 4539916"/>
              <a:gd name="connsiteY74" fmla="*/ 2462464 h 2999874"/>
              <a:gd name="connsiteX75" fmla="*/ 3593432 w 4539916"/>
              <a:gd name="connsiteY75" fmla="*/ 2438400 h 2999874"/>
              <a:gd name="connsiteX76" fmla="*/ 3685674 w 4539916"/>
              <a:gd name="connsiteY76" fmla="*/ 2466474 h 2999874"/>
              <a:gd name="connsiteX77" fmla="*/ 3822032 w 4539916"/>
              <a:gd name="connsiteY77" fmla="*/ 2518611 h 2999874"/>
              <a:gd name="connsiteX78" fmla="*/ 3878179 w 4539916"/>
              <a:gd name="connsiteY78" fmla="*/ 2522622 h 2999874"/>
              <a:gd name="connsiteX79" fmla="*/ 3954379 w 4539916"/>
              <a:gd name="connsiteY79" fmla="*/ 2570748 h 2999874"/>
              <a:gd name="connsiteX80" fmla="*/ 4118811 w 4539916"/>
              <a:gd name="connsiteY80" fmla="*/ 2687053 h 2999874"/>
              <a:gd name="connsiteX81" fmla="*/ 4174958 w 4539916"/>
              <a:gd name="connsiteY81" fmla="*/ 2731169 h 2999874"/>
              <a:gd name="connsiteX82" fmla="*/ 4223084 w 4539916"/>
              <a:gd name="connsiteY82" fmla="*/ 2731169 h 2999874"/>
              <a:gd name="connsiteX83" fmla="*/ 4279232 w 4539916"/>
              <a:gd name="connsiteY83" fmla="*/ 2763253 h 2999874"/>
              <a:gd name="connsiteX84" fmla="*/ 4307305 w 4539916"/>
              <a:gd name="connsiteY84" fmla="*/ 2791327 h 2999874"/>
              <a:gd name="connsiteX85" fmla="*/ 4347411 w 4539916"/>
              <a:gd name="connsiteY85" fmla="*/ 2783306 h 2999874"/>
              <a:gd name="connsiteX86" fmla="*/ 4363453 w 4539916"/>
              <a:gd name="connsiteY86" fmla="*/ 2803358 h 2999874"/>
              <a:gd name="connsiteX87" fmla="*/ 4407569 w 4539916"/>
              <a:gd name="connsiteY87" fmla="*/ 2863516 h 2999874"/>
              <a:gd name="connsiteX88" fmla="*/ 4475748 w 4539916"/>
              <a:gd name="connsiteY88" fmla="*/ 2967790 h 2999874"/>
              <a:gd name="connsiteX89" fmla="*/ 4511842 w 4539916"/>
              <a:gd name="connsiteY89" fmla="*/ 2999874 h 2999874"/>
              <a:gd name="connsiteX90" fmla="*/ 4539916 w 4539916"/>
              <a:gd name="connsiteY90" fmla="*/ 2991853 h 2999874"/>
              <a:gd name="connsiteX91" fmla="*/ 4515853 w 4539916"/>
              <a:gd name="connsiteY91" fmla="*/ 0 h 2999874"/>
              <a:gd name="connsiteX92" fmla="*/ 340895 w 4539916"/>
              <a:gd name="connsiteY92" fmla="*/ 4011 h 2999874"/>
              <a:gd name="connsiteX93" fmla="*/ 352926 w 4539916"/>
              <a:gd name="connsiteY93" fmla="*/ 72190 h 2999874"/>
              <a:gd name="connsiteX94" fmla="*/ 332874 w 4539916"/>
              <a:gd name="connsiteY94" fmla="*/ 128337 h 2999874"/>
              <a:gd name="connsiteX95" fmla="*/ 421105 w 4539916"/>
              <a:gd name="connsiteY95" fmla="*/ 108285 h 2999874"/>
              <a:gd name="connsiteX96" fmla="*/ 461211 w 4539916"/>
              <a:gd name="connsiteY96" fmla="*/ 132348 h 2999874"/>
              <a:gd name="connsiteX97" fmla="*/ 497305 w 4539916"/>
              <a:gd name="connsiteY97" fmla="*/ 160422 h 2999874"/>
              <a:gd name="connsiteX98" fmla="*/ 485274 w 4539916"/>
              <a:gd name="connsiteY98" fmla="*/ 204537 h 2999874"/>
              <a:gd name="connsiteX99" fmla="*/ 549442 w 4539916"/>
              <a:gd name="connsiteY99" fmla="*/ 220579 h 2999874"/>
              <a:gd name="connsiteX100" fmla="*/ 621632 w 4539916"/>
              <a:gd name="connsiteY100" fmla="*/ 224590 h 2999874"/>
              <a:gd name="connsiteX101" fmla="*/ 677779 w 4539916"/>
              <a:gd name="connsiteY101" fmla="*/ 184485 h 2999874"/>
              <a:gd name="connsiteX102" fmla="*/ 749969 w 4539916"/>
              <a:gd name="connsiteY102" fmla="*/ 220579 h 2999874"/>
              <a:gd name="connsiteX103" fmla="*/ 689811 w 4539916"/>
              <a:gd name="connsiteY103" fmla="*/ 381000 h 2999874"/>
              <a:gd name="connsiteX104" fmla="*/ 733926 w 4539916"/>
              <a:gd name="connsiteY104" fmla="*/ 421106 h 2999874"/>
              <a:gd name="connsiteX105" fmla="*/ 713874 w 4539916"/>
              <a:gd name="connsiteY105" fmla="*/ 461211 h 2999874"/>
              <a:gd name="connsiteX106" fmla="*/ 633663 w 4539916"/>
              <a:gd name="connsiteY106" fmla="*/ 429127 h 2999874"/>
              <a:gd name="connsiteX107" fmla="*/ 609600 w 4539916"/>
              <a:gd name="connsiteY107" fmla="*/ 477253 h 2999874"/>
              <a:gd name="connsiteX108" fmla="*/ 633663 w 4539916"/>
              <a:gd name="connsiteY108" fmla="*/ 517358 h 2999874"/>
              <a:gd name="connsiteX109" fmla="*/ 609600 w 4539916"/>
              <a:gd name="connsiteY109" fmla="*/ 625643 h 2999874"/>
              <a:gd name="connsiteX110" fmla="*/ 533400 w 4539916"/>
              <a:gd name="connsiteY110" fmla="*/ 573506 h 2999874"/>
              <a:gd name="connsiteX111" fmla="*/ 513348 w 4539916"/>
              <a:gd name="connsiteY111" fmla="*/ 529390 h 2999874"/>
              <a:gd name="connsiteX112" fmla="*/ 457200 w 4539916"/>
              <a:gd name="connsiteY112" fmla="*/ 521369 h 2999874"/>
              <a:gd name="connsiteX113" fmla="*/ 381000 w 4539916"/>
              <a:gd name="connsiteY113" fmla="*/ 549443 h 2999874"/>
              <a:gd name="connsiteX114" fmla="*/ 260684 w 4539916"/>
              <a:gd name="connsiteY114" fmla="*/ 433137 h 2999874"/>
              <a:gd name="connsiteX115" fmla="*/ 236621 w 4539916"/>
              <a:gd name="connsiteY115" fmla="*/ 449179 h 2999874"/>
              <a:gd name="connsiteX116" fmla="*/ 244642 w 4539916"/>
              <a:gd name="connsiteY116" fmla="*/ 537411 h 2999874"/>
              <a:gd name="connsiteX117" fmla="*/ 180474 w 4539916"/>
              <a:gd name="connsiteY117" fmla="*/ 673769 h 2999874"/>
              <a:gd name="connsiteX118" fmla="*/ 164432 w 4539916"/>
              <a:gd name="connsiteY118" fmla="*/ 713874 h 2999874"/>
              <a:gd name="connsiteX119" fmla="*/ 152400 w 4539916"/>
              <a:gd name="connsiteY119" fmla="*/ 737937 h 2999874"/>
              <a:gd name="connsiteX120" fmla="*/ 160421 w 4539916"/>
              <a:gd name="connsiteY120" fmla="*/ 786064 h 2999874"/>
              <a:gd name="connsiteX121" fmla="*/ 104274 w 4539916"/>
              <a:gd name="connsiteY121" fmla="*/ 798095 h 2999874"/>
              <a:gd name="connsiteX122" fmla="*/ 84221 w 4539916"/>
              <a:gd name="connsiteY122" fmla="*/ 790074 h 2999874"/>
              <a:gd name="connsiteX123" fmla="*/ 48126 w 4539916"/>
              <a:gd name="connsiteY123" fmla="*/ 757990 h 2999874"/>
              <a:gd name="connsiteX124" fmla="*/ 16042 w 4539916"/>
              <a:gd name="connsiteY124" fmla="*/ 890337 h 2999874"/>
              <a:gd name="connsiteX125" fmla="*/ 0 w 4539916"/>
              <a:gd name="connsiteY125" fmla="*/ 966537 h 2999874"/>
              <a:gd name="connsiteX126" fmla="*/ 4011 w 4539916"/>
              <a:gd name="connsiteY126" fmla="*/ 1034716 h 2999874"/>
              <a:gd name="connsiteX127" fmla="*/ 16042 w 4539916"/>
              <a:gd name="connsiteY127" fmla="*/ 1106906 h 2999874"/>
              <a:gd name="connsiteX128" fmla="*/ 48126 w 4539916"/>
              <a:gd name="connsiteY128" fmla="*/ 1163053 h 2999874"/>
              <a:gd name="connsiteX129" fmla="*/ 212558 w 4539916"/>
              <a:gd name="connsiteY129" fmla="*/ 1122948 h 2999874"/>
              <a:gd name="connsiteX130" fmla="*/ 256674 w 4539916"/>
              <a:gd name="connsiteY130" fmla="*/ 1143000 h 2999874"/>
              <a:gd name="connsiteX131" fmla="*/ 468430 w 4539916"/>
              <a:gd name="connsiteY131" fmla="*/ 1186314 h 2999874"/>
              <a:gd name="connsiteX0" fmla="*/ 377601 w 4540527"/>
              <a:gd name="connsiteY0" fmla="*/ 1094874 h 2999874"/>
              <a:gd name="connsiteX1" fmla="*/ 754796 w 4540527"/>
              <a:gd name="connsiteY1" fmla="*/ 453601 h 2999874"/>
              <a:gd name="connsiteX2" fmla="*/ 799323 w 4540527"/>
              <a:gd name="connsiteY2" fmla="*/ 474683 h 2999874"/>
              <a:gd name="connsiteX3" fmla="*/ 794078 w 4540527"/>
              <a:gd name="connsiteY3" fmla="*/ 612685 h 2999874"/>
              <a:gd name="connsiteX4" fmla="*/ 882311 w 4540527"/>
              <a:gd name="connsiteY4" fmla="*/ 719530 h 2999874"/>
              <a:gd name="connsiteX5" fmla="*/ 915834 w 4540527"/>
              <a:gd name="connsiteY5" fmla="*/ 896507 h 2999874"/>
              <a:gd name="connsiteX6" fmla="*/ 834801 w 4540527"/>
              <a:gd name="connsiteY6" fmla="*/ 1151022 h 2999874"/>
              <a:gd name="connsiteX7" fmla="*/ 862874 w 4540527"/>
              <a:gd name="connsiteY7" fmla="*/ 1163053 h 2999874"/>
              <a:gd name="connsiteX8" fmla="*/ 999232 w 4540527"/>
              <a:gd name="connsiteY8" fmla="*/ 1171074 h 2999874"/>
              <a:gd name="connsiteX9" fmla="*/ 1135590 w 4540527"/>
              <a:gd name="connsiteY9" fmla="*/ 1219200 h 2999874"/>
              <a:gd name="connsiteX10" fmla="*/ 1199759 w 4540527"/>
              <a:gd name="connsiteY10" fmla="*/ 1271337 h 2999874"/>
              <a:gd name="connsiteX11" fmla="*/ 1296011 w 4540527"/>
              <a:gd name="connsiteY11" fmla="*/ 1311443 h 2999874"/>
              <a:gd name="connsiteX12" fmla="*/ 1408306 w 4540527"/>
              <a:gd name="connsiteY12" fmla="*/ 1331495 h 2999874"/>
              <a:gd name="connsiteX13" fmla="*/ 1460443 w 4540527"/>
              <a:gd name="connsiteY13" fmla="*/ 1335506 h 2999874"/>
              <a:gd name="connsiteX14" fmla="*/ 1528622 w 4540527"/>
              <a:gd name="connsiteY14" fmla="*/ 1375611 h 2999874"/>
              <a:gd name="connsiteX15" fmla="*/ 1540653 w 4540527"/>
              <a:gd name="connsiteY15" fmla="*/ 1331495 h 2999874"/>
              <a:gd name="connsiteX16" fmla="*/ 1476485 w 4540527"/>
              <a:gd name="connsiteY16" fmla="*/ 1279358 h 2999874"/>
              <a:gd name="connsiteX17" fmla="*/ 1476485 w 4540527"/>
              <a:gd name="connsiteY17" fmla="*/ 1179095 h 2999874"/>
              <a:gd name="connsiteX18" fmla="*/ 1476485 w 4540527"/>
              <a:gd name="connsiteY18" fmla="*/ 1070811 h 2999874"/>
              <a:gd name="connsiteX19" fmla="*/ 1640916 w 4540527"/>
              <a:gd name="connsiteY19" fmla="*/ 1026695 h 2999874"/>
              <a:gd name="connsiteX20" fmla="*/ 1729148 w 4540527"/>
              <a:gd name="connsiteY20" fmla="*/ 962527 h 2999874"/>
              <a:gd name="connsiteX21" fmla="*/ 1789306 w 4540527"/>
              <a:gd name="connsiteY21" fmla="*/ 970548 h 2999874"/>
              <a:gd name="connsiteX22" fmla="*/ 1809359 w 4540527"/>
              <a:gd name="connsiteY22" fmla="*/ 946485 h 2999874"/>
              <a:gd name="connsiteX23" fmla="*/ 1801337 w 4540527"/>
              <a:gd name="connsiteY23" fmla="*/ 886327 h 2999874"/>
              <a:gd name="connsiteX24" fmla="*/ 1921653 w 4540527"/>
              <a:gd name="connsiteY24" fmla="*/ 906379 h 2999874"/>
              <a:gd name="connsiteX25" fmla="*/ 1933685 w 4540527"/>
              <a:gd name="connsiteY25" fmla="*/ 946485 h 2999874"/>
              <a:gd name="connsiteX26" fmla="*/ 2005874 w 4540527"/>
              <a:gd name="connsiteY26" fmla="*/ 882316 h 2999874"/>
              <a:gd name="connsiteX27" fmla="*/ 2078064 w 4540527"/>
              <a:gd name="connsiteY27" fmla="*/ 938464 h 2999874"/>
              <a:gd name="connsiteX28" fmla="*/ 2041969 w 4540527"/>
              <a:gd name="connsiteY28" fmla="*/ 1002632 h 2999874"/>
              <a:gd name="connsiteX29" fmla="*/ 2001864 w 4540527"/>
              <a:gd name="connsiteY29" fmla="*/ 1050758 h 2999874"/>
              <a:gd name="connsiteX30" fmla="*/ 1997853 w 4540527"/>
              <a:gd name="connsiteY30" fmla="*/ 1143000 h 2999874"/>
              <a:gd name="connsiteX31" fmla="*/ 2029937 w 4540527"/>
              <a:gd name="connsiteY31" fmla="*/ 1215190 h 2999874"/>
              <a:gd name="connsiteX32" fmla="*/ 2062022 w 4540527"/>
              <a:gd name="connsiteY32" fmla="*/ 1311443 h 2999874"/>
              <a:gd name="connsiteX33" fmla="*/ 2122180 w 4540527"/>
              <a:gd name="connsiteY33" fmla="*/ 1375611 h 2999874"/>
              <a:gd name="connsiteX34" fmla="*/ 2130201 w 4540527"/>
              <a:gd name="connsiteY34" fmla="*/ 1435769 h 2999874"/>
              <a:gd name="connsiteX35" fmla="*/ 2174316 w 4540527"/>
              <a:gd name="connsiteY35" fmla="*/ 1431758 h 2999874"/>
              <a:gd name="connsiteX36" fmla="*/ 2242495 w 4540527"/>
              <a:gd name="connsiteY36" fmla="*/ 1319464 h 2999874"/>
              <a:gd name="connsiteX37" fmla="*/ 2286611 w 4540527"/>
              <a:gd name="connsiteY37" fmla="*/ 1187116 h 2999874"/>
              <a:gd name="connsiteX38" fmla="*/ 2322706 w 4540527"/>
              <a:gd name="connsiteY38" fmla="*/ 1130969 h 2999874"/>
              <a:gd name="connsiteX39" fmla="*/ 2402916 w 4540527"/>
              <a:gd name="connsiteY39" fmla="*/ 1179095 h 2999874"/>
              <a:gd name="connsiteX40" fmla="*/ 2487137 w 4540527"/>
              <a:gd name="connsiteY40" fmla="*/ 1251285 h 2999874"/>
              <a:gd name="connsiteX41" fmla="*/ 2547295 w 4540527"/>
              <a:gd name="connsiteY41" fmla="*/ 1295400 h 2999874"/>
              <a:gd name="connsiteX42" fmla="*/ 2551306 w 4540527"/>
              <a:gd name="connsiteY42" fmla="*/ 1375611 h 2999874"/>
              <a:gd name="connsiteX43" fmla="*/ 2551306 w 4540527"/>
              <a:gd name="connsiteY43" fmla="*/ 1419727 h 2999874"/>
              <a:gd name="connsiteX44" fmla="*/ 2571359 w 4540527"/>
              <a:gd name="connsiteY44" fmla="*/ 1507958 h 2999874"/>
              <a:gd name="connsiteX45" fmla="*/ 2687664 w 4540527"/>
              <a:gd name="connsiteY45" fmla="*/ 1628274 h 2999874"/>
              <a:gd name="connsiteX46" fmla="*/ 2803969 w 4540527"/>
              <a:gd name="connsiteY46" fmla="*/ 1716506 h 2999874"/>
              <a:gd name="connsiteX47" fmla="*/ 2723759 w 4540527"/>
              <a:gd name="connsiteY47" fmla="*/ 1716506 h 2999874"/>
              <a:gd name="connsiteX48" fmla="*/ 2695685 w 4540527"/>
              <a:gd name="connsiteY48" fmla="*/ 1736558 h 2999874"/>
              <a:gd name="connsiteX49" fmla="*/ 2675632 w 4540527"/>
              <a:gd name="connsiteY49" fmla="*/ 1764632 h 2999874"/>
              <a:gd name="connsiteX50" fmla="*/ 2711727 w 4540527"/>
              <a:gd name="connsiteY50" fmla="*/ 1828800 h 2999874"/>
              <a:gd name="connsiteX51" fmla="*/ 2816001 w 4540527"/>
              <a:gd name="connsiteY51" fmla="*/ 1925053 h 2999874"/>
              <a:gd name="connsiteX52" fmla="*/ 2848085 w 4540527"/>
              <a:gd name="connsiteY52" fmla="*/ 1921043 h 2999874"/>
              <a:gd name="connsiteX53" fmla="*/ 2936316 w 4540527"/>
              <a:gd name="connsiteY53" fmla="*/ 2021306 h 2999874"/>
              <a:gd name="connsiteX54" fmla="*/ 3012516 w 4540527"/>
              <a:gd name="connsiteY54" fmla="*/ 2029327 h 2999874"/>
              <a:gd name="connsiteX55" fmla="*/ 3036580 w 4540527"/>
              <a:gd name="connsiteY55" fmla="*/ 2109537 h 2999874"/>
              <a:gd name="connsiteX56" fmla="*/ 3080695 w 4540527"/>
              <a:gd name="connsiteY56" fmla="*/ 2149643 h 2999874"/>
              <a:gd name="connsiteX57" fmla="*/ 3217053 w 4540527"/>
              <a:gd name="connsiteY57" fmla="*/ 2149643 h 2999874"/>
              <a:gd name="connsiteX58" fmla="*/ 3261169 w 4540527"/>
              <a:gd name="connsiteY58" fmla="*/ 2129590 h 2999874"/>
              <a:gd name="connsiteX59" fmla="*/ 3377474 w 4540527"/>
              <a:gd name="connsiteY59" fmla="*/ 2181727 h 2999874"/>
              <a:gd name="connsiteX60" fmla="*/ 3465706 w 4540527"/>
              <a:gd name="connsiteY60" fmla="*/ 2193758 h 2999874"/>
              <a:gd name="connsiteX61" fmla="*/ 3553937 w 4540527"/>
              <a:gd name="connsiteY61" fmla="*/ 2290011 h 2999874"/>
              <a:gd name="connsiteX62" fmla="*/ 3614095 w 4540527"/>
              <a:gd name="connsiteY62" fmla="*/ 2330116 h 2999874"/>
              <a:gd name="connsiteX63" fmla="*/ 3754464 w 4540527"/>
              <a:gd name="connsiteY63" fmla="*/ 2414337 h 2999874"/>
              <a:gd name="connsiteX64" fmla="*/ 3794569 w 4540527"/>
              <a:gd name="connsiteY64" fmla="*/ 2466474 h 2999874"/>
              <a:gd name="connsiteX65" fmla="*/ 3734411 w 4540527"/>
              <a:gd name="connsiteY65" fmla="*/ 2450432 h 2999874"/>
              <a:gd name="connsiteX66" fmla="*/ 3658211 w 4540527"/>
              <a:gd name="connsiteY66" fmla="*/ 2418348 h 2999874"/>
              <a:gd name="connsiteX67" fmla="*/ 3590032 w 4540527"/>
              <a:gd name="connsiteY67" fmla="*/ 2390274 h 2999874"/>
              <a:gd name="connsiteX68" fmla="*/ 3533885 w 4540527"/>
              <a:gd name="connsiteY68" fmla="*/ 2394285 h 2999874"/>
              <a:gd name="connsiteX69" fmla="*/ 3517843 w 4540527"/>
              <a:gd name="connsiteY69" fmla="*/ 2418348 h 2999874"/>
              <a:gd name="connsiteX70" fmla="*/ 3445653 w 4540527"/>
              <a:gd name="connsiteY70" fmla="*/ 2434390 h 2999874"/>
              <a:gd name="connsiteX71" fmla="*/ 3377474 w 4540527"/>
              <a:gd name="connsiteY71" fmla="*/ 2426369 h 2999874"/>
              <a:gd name="connsiteX72" fmla="*/ 3365443 w 4540527"/>
              <a:gd name="connsiteY72" fmla="*/ 2462464 h 2999874"/>
              <a:gd name="connsiteX73" fmla="*/ 3421590 w 4540527"/>
              <a:gd name="connsiteY73" fmla="*/ 2486527 h 2999874"/>
              <a:gd name="connsiteX74" fmla="*/ 3594043 w 4540527"/>
              <a:gd name="connsiteY74" fmla="*/ 2462464 h 2999874"/>
              <a:gd name="connsiteX75" fmla="*/ 3594043 w 4540527"/>
              <a:gd name="connsiteY75" fmla="*/ 2438400 h 2999874"/>
              <a:gd name="connsiteX76" fmla="*/ 3686285 w 4540527"/>
              <a:gd name="connsiteY76" fmla="*/ 2466474 h 2999874"/>
              <a:gd name="connsiteX77" fmla="*/ 3822643 w 4540527"/>
              <a:gd name="connsiteY77" fmla="*/ 2518611 h 2999874"/>
              <a:gd name="connsiteX78" fmla="*/ 3878790 w 4540527"/>
              <a:gd name="connsiteY78" fmla="*/ 2522622 h 2999874"/>
              <a:gd name="connsiteX79" fmla="*/ 3954990 w 4540527"/>
              <a:gd name="connsiteY79" fmla="*/ 2570748 h 2999874"/>
              <a:gd name="connsiteX80" fmla="*/ 4119422 w 4540527"/>
              <a:gd name="connsiteY80" fmla="*/ 2687053 h 2999874"/>
              <a:gd name="connsiteX81" fmla="*/ 4175569 w 4540527"/>
              <a:gd name="connsiteY81" fmla="*/ 2731169 h 2999874"/>
              <a:gd name="connsiteX82" fmla="*/ 4223695 w 4540527"/>
              <a:gd name="connsiteY82" fmla="*/ 2731169 h 2999874"/>
              <a:gd name="connsiteX83" fmla="*/ 4279843 w 4540527"/>
              <a:gd name="connsiteY83" fmla="*/ 2763253 h 2999874"/>
              <a:gd name="connsiteX84" fmla="*/ 4307916 w 4540527"/>
              <a:gd name="connsiteY84" fmla="*/ 2791327 h 2999874"/>
              <a:gd name="connsiteX85" fmla="*/ 4348022 w 4540527"/>
              <a:gd name="connsiteY85" fmla="*/ 2783306 h 2999874"/>
              <a:gd name="connsiteX86" fmla="*/ 4364064 w 4540527"/>
              <a:gd name="connsiteY86" fmla="*/ 2803358 h 2999874"/>
              <a:gd name="connsiteX87" fmla="*/ 4408180 w 4540527"/>
              <a:gd name="connsiteY87" fmla="*/ 2863516 h 2999874"/>
              <a:gd name="connsiteX88" fmla="*/ 4476359 w 4540527"/>
              <a:gd name="connsiteY88" fmla="*/ 2967790 h 2999874"/>
              <a:gd name="connsiteX89" fmla="*/ 4512453 w 4540527"/>
              <a:gd name="connsiteY89" fmla="*/ 2999874 h 2999874"/>
              <a:gd name="connsiteX90" fmla="*/ 4540527 w 4540527"/>
              <a:gd name="connsiteY90" fmla="*/ 2991853 h 2999874"/>
              <a:gd name="connsiteX91" fmla="*/ 4516464 w 4540527"/>
              <a:gd name="connsiteY91" fmla="*/ 0 h 2999874"/>
              <a:gd name="connsiteX92" fmla="*/ 341506 w 4540527"/>
              <a:gd name="connsiteY92" fmla="*/ 4011 h 2999874"/>
              <a:gd name="connsiteX93" fmla="*/ 353537 w 4540527"/>
              <a:gd name="connsiteY93" fmla="*/ 72190 h 2999874"/>
              <a:gd name="connsiteX94" fmla="*/ 333485 w 4540527"/>
              <a:gd name="connsiteY94" fmla="*/ 128337 h 2999874"/>
              <a:gd name="connsiteX95" fmla="*/ 421716 w 4540527"/>
              <a:gd name="connsiteY95" fmla="*/ 108285 h 2999874"/>
              <a:gd name="connsiteX96" fmla="*/ 461822 w 4540527"/>
              <a:gd name="connsiteY96" fmla="*/ 132348 h 2999874"/>
              <a:gd name="connsiteX97" fmla="*/ 497916 w 4540527"/>
              <a:gd name="connsiteY97" fmla="*/ 160422 h 2999874"/>
              <a:gd name="connsiteX98" fmla="*/ 485885 w 4540527"/>
              <a:gd name="connsiteY98" fmla="*/ 204537 h 2999874"/>
              <a:gd name="connsiteX99" fmla="*/ 550053 w 4540527"/>
              <a:gd name="connsiteY99" fmla="*/ 220579 h 2999874"/>
              <a:gd name="connsiteX100" fmla="*/ 622243 w 4540527"/>
              <a:gd name="connsiteY100" fmla="*/ 224590 h 2999874"/>
              <a:gd name="connsiteX101" fmla="*/ 678390 w 4540527"/>
              <a:gd name="connsiteY101" fmla="*/ 184485 h 2999874"/>
              <a:gd name="connsiteX102" fmla="*/ 750580 w 4540527"/>
              <a:gd name="connsiteY102" fmla="*/ 220579 h 2999874"/>
              <a:gd name="connsiteX103" fmla="*/ 690422 w 4540527"/>
              <a:gd name="connsiteY103" fmla="*/ 381000 h 2999874"/>
              <a:gd name="connsiteX104" fmla="*/ 734537 w 4540527"/>
              <a:gd name="connsiteY104" fmla="*/ 421106 h 2999874"/>
              <a:gd name="connsiteX105" fmla="*/ 714485 w 4540527"/>
              <a:gd name="connsiteY105" fmla="*/ 461211 h 2999874"/>
              <a:gd name="connsiteX106" fmla="*/ 634274 w 4540527"/>
              <a:gd name="connsiteY106" fmla="*/ 429127 h 2999874"/>
              <a:gd name="connsiteX107" fmla="*/ 610211 w 4540527"/>
              <a:gd name="connsiteY107" fmla="*/ 477253 h 2999874"/>
              <a:gd name="connsiteX108" fmla="*/ 634274 w 4540527"/>
              <a:gd name="connsiteY108" fmla="*/ 517358 h 2999874"/>
              <a:gd name="connsiteX109" fmla="*/ 610211 w 4540527"/>
              <a:gd name="connsiteY109" fmla="*/ 625643 h 2999874"/>
              <a:gd name="connsiteX110" fmla="*/ 534011 w 4540527"/>
              <a:gd name="connsiteY110" fmla="*/ 573506 h 2999874"/>
              <a:gd name="connsiteX111" fmla="*/ 513959 w 4540527"/>
              <a:gd name="connsiteY111" fmla="*/ 529390 h 2999874"/>
              <a:gd name="connsiteX112" fmla="*/ 457811 w 4540527"/>
              <a:gd name="connsiteY112" fmla="*/ 521369 h 2999874"/>
              <a:gd name="connsiteX113" fmla="*/ 381611 w 4540527"/>
              <a:gd name="connsiteY113" fmla="*/ 549443 h 2999874"/>
              <a:gd name="connsiteX114" fmla="*/ 261295 w 4540527"/>
              <a:gd name="connsiteY114" fmla="*/ 433137 h 2999874"/>
              <a:gd name="connsiteX115" fmla="*/ 237232 w 4540527"/>
              <a:gd name="connsiteY115" fmla="*/ 449179 h 2999874"/>
              <a:gd name="connsiteX116" fmla="*/ 245253 w 4540527"/>
              <a:gd name="connsiteY116" fmla="*/ 537411 h 2999874"/>
              <a:gd name="connsiteX117" fmla="*/ 181085 w 4540527"/>
              <a:gd name="connsiteY117" fmla="*/ 673769 h 2999874"/>
              <a:gd name="connsiteX118" fmla="*/ 165043 w 4540527"/>
              <a:gd name="connsiteY118" fmla="*/ 713874 h 2999874"/>
              <a:gd name="connsiteX119" fmla="*/ 153011 w 4540527"/>
              <a:gd name="connsiteY119" fmla="*/ 737937 h 2999874"/>
              <a:gd name="connsiteX120" fmla="*/ 161032 w 4540527"/>
              <a:gd name="connsiteY120" fmla="*/ 786064 h 2999874"/>
              <a:gd name="connsiteX121" fmla="*/ 104885 w 4540527"/>
              <a:gd name="connsiteY121" fmla="*/ 798095 h 2999874"/>
              <a:gd name="connsiteX122" fmla="*/ 84832 w 4540527"/>
              <a:gd name="connsiteY122" fmla="*/ 790074 h 2999874"/>
              <a:gd name="connsiteX123" fmla="*/ 48737 w 4540527"/>
              <a:gd name="connsiteY123" fmla="*/ 757990 h 2999874"/>
              <a:gd name="connsiteX124" fmla="*/ 16653 w 4540527"/>
              <a:gd name="connsiteY124" fmla="*/ 890337 h 2999874"/>
              <a:gd name="connsiteX125" fmla="*/ 611 w 4540527"/>
              <a:gd name="connsiteY125" fmla="*/ 966537 h 2999874"/>
              <a:gd name="connsiteX126" fmla="*/ 4622 w 4540527"/>
              <a:gd name="connsiteY126" fmla="*/ 1034716 h 2999874"/>
              <a:gd name="connsiteX127" fmla="*/ 16653 w 4540527"/>
              <a:gd name="connsiteY127" fmla="*/ 1106906 h 2999874"/>
              <a:gd name="connsiteX128" fmla="*/ 48737 w 4540527"/>
              <a:gd name="connsiteY128" fmla="*/ 1163053 h 2999874"/>
              <a:gd name="connsiteX129" fmla="*/ 213169 w 4540527"/>
              <a:gd name="connsiteY129" fmla="*/ 1122948 h 2999874"/>
              <a:gd name="connsiteX130" fmla="*/ 257285 w 4540527"/>
              <a:gd name="connsiteY130" fmla="*/ 1143000 h 2999874"/>
              <a:gd name="connsiteX131" fmla="*/ 469041 w 4540527"/>
              <a:gd name="connsiteY131" fmla="*/ 1186314 h 2999874"/>
              <a:gd name="connsiteX0" fmla="*/ 377601 w 4540527"/>
              <a:gd name="connsiteY0" fmla="*/ 1094874 h 2999874"/>
              <a:gd name="connsiteX1" fmla="*/ 754796 w 4540527"/>
              <a:gd name="connsiteY1" fmla="*/ 453601 h 2999874"/>
              <a:gd name="connsiteX2" fmla="*/ 799323 w 4540527"/>
              <a:gd name="connsiteY2" fmla="*/ 474683 h 2999874"/>
              <a:gd name="connsiteX3" fmla="*/ 794078 w 4540527"/>
              <a:gd name="connsiteY3" fmla="*/ 612685 h 2999874"/>
              <a:gd name="connsiteX4" fmla="*/ 882311 w 4540527"/>
              <a:gd name="connsiteY4" fmla="*/ 719530 h 2999874"/>
              <a:gd name="connsiteX5" fmla="*/ 915834 w 4540527"/>
              <a:gd name="connsiteY5" fmla="*/ 896507 h 2999874"/>
              <a:gd name="connsiteX6" fmla="*/ 834801 w 4540527"/>
              <a:gd name="connsiteY6" fmla="*/ 1151022 h 2999874"/>
              <a:gd name="connsiteX7" fmla="*/ 862874 w 4540527"/>
              <a:gd name="connsiteY7" fmla="*/ 1163053 h 2999874"/>
              <a:gd name="connsiteX8" fmla="*/ 999232 w 4540527"/>
              <a:gd name="connsiteY8" fmla="*/ 1171074 h 2999874"/>
              <a:gd name="connsiteX9" fmla="*/ 1135590 w 4540527"/>
              <a:gd name="connsiteY9" fmla="*/ 1219200 h 2999874"/>
              <a:gd name="connsiteX10" fmla="*/ 1199759 w 4540527"/>
              <a:gd name="connsiteY10" fmla="*/ 1271337 h 2999874"/>
              <a:gd name="connsiteX11" fmla="*/ 1296011 w 4540527"/>
              <a:gd name="connsiteY11" fmla="*/ 1311443 h 2999874"/>
              <a:gd name="connsiteX12" fmla="*/ 1408306 w 4540527"/>
              <a:gd name="connsiteY12" fmla="*/ 1331495 h 2999874"/>
              <a:gd name="connsiteX13" fmla="*/ 1460443 w 4540527"/>
              <a:gd name="connsiteY13" fmla="*/ 1335506 h 2999874"/>
              <a:gd name="connsiteX14" fmla="*/ 1528622 w 4540527"/>
              <a:gd name="connsiteY14" fmla="*/ 1375611 h 2999874"/>
              <a:gd name="connsiteX15" fmla="*/ 1540653 w 4540527"/>
              <a:gd name="connsiteY15" fmla="*/ 1331495 h 2999874"/>
              <a:gd name="connsiteX16" fmla="*/ 1476485 w 4540527"/>
              <a:gd name="connsiteY16" fmla="*/ 1279358 h 2999874"/>
              <a:gd name="connsiteX17" fmla="*/ 1476485 w 4540527"/>
              <a:gd name="connsiteY17" fmla="*/ 1179095 h 2999874"/>
              <a:gd name="connsiteX18" fmla="*/ 1476485 w 4540527"/>
              <a:gd name="connsiteY18" fmla="*/ 1070811 h 2999874"/>
              <a:gd name="connsiteX19" fmla="*/ 1640916 w 4540527"/>
              <a:gd name="connsiteY19" fmla="*/ 1026695 h 2999874"/>
              <a:gd name="connsiteX20" fmla="*/ 1729148 w 4540527"/>
              <a:gd name="connsiteY20" fmla="*/ 962527 h 2999874"/>
              <a:gd name="connsiteX21" fmla="*/ 1789306 w 4540527"/>
              <a:gd name="connsiteY21" fmla="*/ 970548 h 2999874"/>
              <a:gd name="connsiteX22" fmla="*/ 1809359 w 4540527"/>
              <a:gd name="connsiteY22" fmla="*/ 946485 h 2999874"/>
              <a:gd name="connsiteX23" fmla="*/ 1801337 w 4540527"/>
              <a:gd name="connsiteY23" fmla="*/ 886327 h 2999874"/>
              <a:gd name="connsiteX24" fmla="*/ 1921653 w 4540527"/>
              <a:gd name="connsiteY24" fmla="*/ 906379 h 2999874"/>
              <a:gd name="connsiteX25" fmla="*/ 1933685 w 4540527"/>
              <a:gd name="connsiteY25" fmla="*/ 946485 h 2999874"/>
              <a:gd name="connsiteX26" fmla="*/ 2005874 w 4540527"/>
              <a:gd name="connsiteY26" fmla="*/ 882316 h 2999874"/>
              <a:gd name="connsiteX27" fmla="*/ 2078064 w 4540527"/>
              <a:gd name="connsiteY27" fmla="*/ 938464 h 2999874"/>
              <a:gd name="connsiteX28" fmla="*/ 2041969 w 4540527"/>
              <a:gd name="connsiteY28" fmla="*/ 1002632 h 2999874"/>
              <a:gd name="connsiteX29" fmla="*/ 2001864 w 4540527"/>
              <a:gd name="connsiteY29" fmla="*/ 1050758 h 2999874"/>
              <a:gd name="connsiteX30" fmla="*/ 1997853 w 4540527"/>
              <a:gd name="connsiteY30" fmla="*/ 1143000 h 2999874"/>
              <a:gd name="connsiteX31" fmla="*/ 2029937 w 4540527"/>
              <a:gd name="connsiteY31" fmla="*/ 1215190 h 2999874"/>
              <a:gd name="connsiteX32" fmla="*/ 2062022 w 4540527"/>
              <a:gd name="connsiteY32" fmla="*/ 1311443 h 2999874"/>
              <a:gd name="connsiteX33" fmla="*/ 2122180 w 4540527"/>
              <a:gd name="connsiteY33" fmla="*/ 1375611 h 2999874"/>
              <a:gd name="connsiteX34" fmla="*/ 2130201 w 4540527"/>
              <a:gd name="connsiteY34" fmla="*/ 1435769 h 2999874"/>
              <a:gd name="connsiteX35" fmla="*/ 2174316 w 4540527"/>
              <a:gd name="connsiteY35" fmla="*/ 1431758 h 2999874"/>
              <a:gd name="connsiteX36" fmla="*/ 2242495 w 4540527"/>
              <a:gd name="connsiteY36" fmla="*/ 1319464 h 2999874"/>
              <a:gd name="connsiteX37" fmla="*/ 2286611 w 4540527"/>
              <a:gd name="connsiteY37" fmla="*/ 1187116 h 2999874"/>
              <a:gd name="connsiteX38" fmla="*/ 2322706 w 4540527"/>
              <a:gd name="connsiteY38" fmla="*/ 1130969 h 2999874"/>
              <a:gd name="connsiteX39" fmla="*/ 2402916 w 4540527"/>
              <a:gd name="connsiteY39" fmla="*/ 1179095 h 2999874"/>
              <a:gd name="connsiteX40" fmla="*/ 2487137 w 4540527"/>
              <a:gd name="connsiteY40" fmla="*/ 1251285 h 2999874"/>
              <a:gd name="connsiteX41" fmla="*/ 2547295 w 4540527"/>
              <a:gd name="connsiteY41" fmla="*/ 1295400 h 2999874"/>
              <a:gd name="connsiteX42" fmla="*/ 2551306 w 4540527"/>
              <a:gd name="connsiteY42" fmla="*/ 1375611 h 2999874"/>
              <a:gd name="connsiteX43" fmla="*/ 2551306 w 4540527"/>
              <a:gd name="connsiteY43" fmla="*/ 1419727 h 2999874"/>
              <a:gd name="connsiteX44" fmla="*/ 2571359 w 4540527"/>
              <a:gd name="connsiteY44" fmla="*/ 1507958 h 2999874"/>
              <a:gd name="connsiteX45" fmla="*/ 2687664 w 4540527"/>
              <a:gd name="connsiteY45" fmla="*/ 1628274 h 2999874"/>
              <a:gd name="connsiteX46" fmla="*/ 2803969 w 4540527"/>
              <a:gd name="connsiteY46" fmla="*/ 1716506 h 2999874"/>
              <a:gd name="connsiteX47" fmla="*/ 2723759 w 4540527"/>
              <a:gd name="connsiteY47" fmla="*/ 1716506 h 2999874"/>
              <a:gd name="connsiteX48" fmla="*/ 2695685 w 4540527"/>
              <a:gd name="connsiteY48" fmla="*/ 1736558 h 2999874"/>
              <a:gd name="connsiteX49" fmla="*/ 2675632 w 4540527"/>
              <a:gd name="connsiteY49" fmla="*/ 1764632 h 2999874"/>
              <a:gd name="connsiteX50" fmla="*/ 2711727 w 4540527"/>
              <a:gd name="connsiteY50" fmla="*/ 1828800 h 2999874"/>
              <a:gd name="connsiteX51" fmla="*/ 2816001 w 4540527"/>
              <a:gd name="connsiteY51" fmla="*/ 1925053 h 2999874"/>
              <a:gd name="connsiteX52" fmla="*/ 2848085 w 4540527"/>
              <a:gd name="connsiteY52" fmla="*/ 1921043 h 2999874"/>
              <a:gd name="connsiteX53" fmla="*/ 2936316 w 4540527"/>
              <a:gd name="connsiteY53" fmla="*/ 2021306 h 2999874"/>
              <a:gd name="connsiteX54" fmla="*/ 3012516 w 4540527"/>
              <a:gd name="connsiteY54" fmla="*/ 2029327 h 2999874"/>
              <a:gd name="connsiteX55" fmla="*/ 3036580 w 4540527"/>
              <a:gd name="connsiteY55" fmla="*/ 2109537 h 2999874"/>
              <a:gd name="connsiteX56" fmla="*/ 3080695 w 4540527"/>
              <a:gd name="connsiteY56" fmla="*/ 2149643 h 2999874"/>
              <a:gd name="connsiteX57" fmla="*/ 3217053 w 4540527"/>
              <a:gd name="connsiteY57" fmla="*/ 2149643 h 2999874"/>
              <a:gd name="connsiteX58" fmla="*/ 3261169 w 4540527"/>
              <a:gd name="connsiteY58" fmla="*/ 2129590 h 2999874"/>
              <a:gd name="connsiteX59" fmla="*/ 3377474 w 4540527"/>
              <a:gd name="connsiteY59" fmla="*/ 2181727 h 2999874"/>
              <a:gd name="connsiteX60" fmla="*/ 3465706 w 4540527"/>
              <a:gd name="connsiteY60" fmla="*/ 2193758 h 2999874"/>
              <a:gd name="connsiteX61" fmla="*/ 3553937 w 4540527"/>
              <a:gd name="connsiteY61" fmla="*/ 2290011 h 2999874"/>
              <a:gd name="connsiteX62" fmla="*/ 3614095 w 4540527"/>
              <a:gd name="connsiteY62" fmla="*/ 2330116 h 2999874"/>
              <a:gd name="connsiteX63" fmla="*/ 3754464 w 4540527"/>
              <a:gd name="connsiteY63" fmla="*/ 2414337 h 2999874"/>
              <a:gd name="connsiteX64" fmla="*/ 3794569 w 4540527"/>
              <a:gd name="connsiteY64" fmla="*/ 2466474 h 2999874"/>
              <a:gd name="connsiteX65" fmla="*/ 3734411 w 4540527"/>
              <a:gd name="connsiteY65" fmla="*/ 2450432 h 2999874"/>
              <a:gd name="connsiteX66" fmla="*/ 3658211 w 4540527"/>
              <a:gd name="connsiteY66" fmla="*/ 2418348 h 2999874"/>
              <a:gd name="connsiteX67" fmla="*/ 3590032 w 4540527"/>
              <a:gd name="connsiteY67" fmla="*/ 2390274 h 2999874"/>
              <a:gd name="connsiteX68" fmla="*/ 3533885 w 4540527"/>
              <a:gd name="connsiteY68" fmla="*/ 2394285 h 2999874"/>
              <a:gd name="connsiteX69" fmla="*/ 3517843 w 4540527"/>
              <a:gd name="connsiteY69" fmla="*/ 2418348 h 2999874"/>
              <a:gd name="connsiteX70" fmla="*/ 3445653 w 4540527"/>
              <a:gd name="connsiteY70" fmla="*/ 2434390 h 2999874"/>
              <a:gd name="connsiteX71" fmla="*/ 3377474 w 4540527"/>
              <a:gd name="connsiteY71" fmla="*/ 2426369 h 2999874"/>
              <a:gd name="connsiteX72" fmla="*/ 3365443 w 4540527"/>
              <a:gd name="connsiteY72" fmla="*/ 2462464 h 2999874"/>
              <a:gd name="connsiteX73" fmla="*/ 3421590 w 4540527"/>
              <a:gd name="connsiteY73" fmla="*/ 2486527 h 2999874"/>
              <a:gd name="connsiteX74" fmla="*/ 3594043 w 4540527"/>
              <a:gd name="connsiteY74" fmla="*/ 2462464 h 2999874"/>
              <a:gd name="connsiteX75" fmla="*/ 3594043 w 4540527"/>
              <a:gd name="connsiteY75" fmla="*/ 2438400 h 2999874"/>
              <a:gd name="connsiteX76" fmla="*/ 3686285 w 4540527"/>
              <a:gd name="connsiteY76" fmla="*/ 2466474 h 2999874"/>
              <a:gd name="connsiteX77" fmla="*/ 3822643 w 4540527"/>
              <a:gd name="connsiteY77" fmla="*/ 2518611 h 2999874"/>
              <a:gd name="connsiteX78" fmla="*/ 3878790 w 4540527"/>
              <a:gd name="connsiteY78" fmla="*/ 2522622 h 2999874"/>
              <a:gd name="connsiteX79" fmla="*/ 3954990 w 4540527"/>
              <a:gd name="connsiteY79" fmla="*/ 2570748 h 2999874"/>
              <a:gd name="connsiteX80" fmla="*/ 4119422 w 4540527"/>
              <a:gd name="connsiteY80" fmla="*/ 2687053 h 2999874"/>
              <a:gd name="connsiteX81" fmla="*/ 4175569 w 4540527"/>
              <a:gd name="connsiteY81" fmla="*/ 2731169 h 2999874"/>
              <a:gd name="connsiteX82" fmla="*/ 4223695 w 4540527"/>
              <a:gd name="connsiteY82" fmla="*/ 2731169 h 2999874"/>
              <a:gd name="connsiteX83" fmla="*/ 4279843 w 4540527"/>
              <a:gd name="connsiteY83" fmla="*/ 2763253 h 2999874"/>
              <a:gd name="connsiteX84" fmla="*/ 4307916 w 4540527"/>
              <a:gd name="connsiteY84" fmla="*/ 2791327 h 2999874"/>
              <a:gd name="connsiteX85" fmla="*/ 4348022 w 4540527"/>
              <a:gd name="connsiteY85" fmla="*/ 2783306 h 2999874"/>
              <a:gd name="connsiteX86" fmla="*/ 4364064 w 4540527"/>
              <a:gd name="connsiteY86" fmla="*/ 2803358 h 2999874"/>
              <a:gd name="connsiteX87" fmla="*/ 4408180 w 4540527"/>
              <a:gd name="connsiteY87" fmla="*/ 2863516 h 2999874"/>
              <a:gd name="connsiteX88" fmla="*/ 4476359 w 4540527"/>
              <a:gd name="connsiteY88" fmla="*/ 2967790 h 2999874"/>
              <a:gd name="connsiteX89" fmla="*/ 4512453 w 4540527"/>
              <a:gd name="connsiteY89" fmla="*/ 2999874 h 2999874"/>
              <a:gd name="connsiteX90" fmla="*/ 4540527 w 4540527"/>
              <a:gd name="connsiteY90" fmla="*/ 2991853 h 2999874"/>
              <a:gd name="connsiteX91" fmla="*/ 4516464 w 4540527"/>
              <a:gd name="connsiteY91" fmla="*/ 0 h 2999874"/>
              <a:gd name="connsiteX92" fmla="*/ 341506 w 4540527"/>
              <a:gd name="connsiteY92" fmla="*/ 4011 h 2999874"/>
              <a:gd name="connsiteX93" fmla="*/ 353537 w 4540527"/>
              <a:gd name="connsiteY93" fmla="*/ 72190 h 2999874"/>
              <a:gd name="connsiteX94" fmla="*/ 333485 w 4540527"/>
              <a:gd name="connsiteY94" fmla="*/ 128337 h 2999874"/>
              <a:gd name="connsiteX95" fmla="*/ 421716 w 4540527"/>
              <a:gd name="connsiteY95" fmla="*/ 108285 h 2999874"/>
              <a:gd name="connsiteX96" fmla="*/ 461822 w 4540527"/>
              <a:gd name="connsiteY96" fmla="*/ 132348 h 2999874"/>
              <a:gd name="connsiteX97" fmla="*/ 497916 w 4540527"/>
              <a:gd name="connsiteY97" fmla="*/ 160422 h 2999874"/>
              <a:gd name="connsiteX98" fmla="*/ 485885 w 4540527"/>
              <a:gd name="connsiteY98" fmla="*/ 204537 h 2999874"/>
              <a:gd name="connsiteX99" fmla="*/ 550053 w 4540527"/>
              <a:gd name="connsiteY99" fmla="*/ 220579 h 2999874"/>
              <a:gd name="connsiteX100" fmla="*/ 622243 w 4540527"/>
              <a:gd name="connsiteY100" fmla="*/ 224590 h 2999874"/>
              <a:gd name="connsiteX101" fmla="*/ 678390 w 4540527"/>
              <a:gd name="connsiteY101" fmla="*/ 184485 h 2999874"/>
              <a:gd name="connsiteX102" fmla="*/ 750580 w 4540527"/>
              <a:gd name="connsiteY102" fmla="*/ 220579 h 2999874"/>
              <a:gd name="connsiteX103" fmla="*/ 690422 w 4540527"/>
              <a:gd name="connsiteY103" fmla="*/ 381000 h 2999874"/>
              <a:gd name="connsiteX104" fmla="*/ 734537 w 4540527"/>
              <a:gd name="connsiteY104" fmla="*/ 421106 h 2999874"/>
              <a:gd name="connsiteX105" fmla="*/ 634274 w 4540527"/>
              <a:gd name="connsiteY105" fmla="*/ 429127 h 2999874"/>
              <a:gd name="connsiteX106" fmla="*/ 610211 w 4540527"/>
              <a:gd name="connsiteY106" fmla="*/ 477253 h 2999874"/>
              <a:gd name="connsiteX107" fmla="*/ 634274 w 4540527"/>
              <a:gd name="connsiteY107" fmla="*/ 517358 h 2999874"/>
              <a:gd name="connsiteX108" fmla="*/ 610211 w 4540527"/>
              <a:gd name="connsiteY108" fmla="*/ 625643 h 2999874"/>
              <a:gd name="connsiteX109" fmla="*/ 534011 w 4540527"/>
              <a:gd name="connsiteY109" fmla="*/ 573506 h 2999874"/>
              <a:gd name="connsiteX110" fmla="*/ 513959 w 4540527"/>
              <a:gd name="connsiteY110" fmla="*/ 529390 h 2999874"/>
              <a:gd name="connsiteX111" fmla="*/ 457811 w 4540527"/>
              <a:gd name="connsiteY111" fmla="*/ 521369 h 2999874"/>
              <a:gd name="connsiteX112" fmla="*/ 381611 w 4540527"/>
              <a:gd name="connsiteY112" fmla="*/ 549443 h 2999874"/>
              <a:gd name="connsiteX113" fmla="*/ 261295 w 4540527"/>
              <a:gd name="connsiteY113" fmla="*/ 433137 h 2999874"/>
              <a:gd name="connsiteX114" fmla="*/ 237232 w 4540527"/>
              <a:gd name="connsiteY114" fmla="*/ 449179 h 2999874"/>
              <a:gd name="connsiteX115" fmla="*/ 245253 w 4540527"/>
              <a:gd name="connsiteY115" fmla="*/ 537411 h 2999874"/>
              <a:gd name="connsiteX116" fmla="*/ 181085 w 4540527"/>
              <a:gd name="connsiteY116" fmla="*/ 673769 h 2999874"/>
              <a:gd name="connsiteX117" fmla="*/ 165043 w 4540527"/>
              <a:gd name="connsiteY117" fmla="*/ 713874 h 2999874"/>
              <a:gd name="connsiteX118" fmla="*/ 153011 w 4540527"/>
              <a:gd name="connsiteY118" fmla="*/ 737937 h 2999874"/>
              <a:gd name="connsiteX119" fmla="*/ 161032 w 4540527"/>
              <a:gd name="connsiteY119" fmla="*/ 786064 h 2999874"/>
              <a:gd name="connsiteX120" fmla="*/ 104885 w 4540527"/>
              <a:gd name="connsiteY120" fmla="*/ 798095 h 2999874"/>
              <a:gd name="connsiteX121" fmla="*/ 84832 w 4540527"/>
              <a:gd name="connsiteY121" fmla="*/ 790074 h 2999874"/>
              <a:gd name="connsiteX122" fmla="*/ 48737 w 4540527"/>
              <a:gd name="connsiteY122" fmla="*/ 757990 h 2999874"/>
              <a:gd name="connsiteX123" fmla="*/ 16653 w 4540527"/>
              <a:gd name="connsiteY123" fmla="*/ 890337 h 2999874"/>
              <a:gd name="connsiteX124" fmla="*/ 611 w 4540527"/>
              <a:gd name="connsiteY124" fmla="*/ 966537 h 2999874"/>
              <a:gd name="connsiteX125" fmla="*/ 4622 w 4540527"/>
              <a:gd name="connsiteY125" fmla="*/ 1034716 h 2999874"/>
              <a:gd name="connsiteX126" fmla="*/ 16653 w 4540527"/>
              <a:gd name="connsiteY126" fmla="*/ 1106906 h 2999874"/>
              <a:gd name="connsiteX127" fmla="*/ 48737 w 4540527"/>
              <a:gd name="connsiteY127" fmla="*/ 1163053 h 2999874"/>
              <a:gd name="connsiteX128" fmla="*/ 213169 w 4540527"/>
              <a:gd name="connsiteY128" fmla="*/ 1122948 h 2999874"/>
              <a:gd name="connsiteX129" fmla="*/ 257285 w 4540527"/>
              <a:gd name="connsiteY129" fmla="*/ 1143000 h 2999874"/>
              <a:gd name="connsiteX130" fmla="*/ 469041 w 4540527"/>
              <a:gd name="connsiteY130" fmla="*/ 1186314 h 2999874"/>
              <a:gd name="connsiteX0" fmla="*/ 377601 w 4540527"/>
              <a:gd name="connsiteY0" fmla="*/ 1094874 h 2999874"/>
              <a:gd name="connsiteX1" fmla="*/ 799323 w 4540527"/>
              <a:gd name="connsiteY1" fmla="*/ 474683 h 2999874"/>
              <a:gd name="connsiteX2" fmla="*/ 794078 w 4540527"/>
              <a:gd name="connsiteY2" fmla="*/ 612685 h 2999874"/>
              <a:gd name="connsiteX3" fmla="*/ 882311 w 4540527"/>
              <a:gd name="connsiteY3" fmla="*/ 719530 h 2999874"/>
              <a:gd name="connsiteX4" fmla="*/ 915834 w 4540527"/>
              <a:gd name="connsiteY4" fmla="*/ 896507 h 2999874"/>
              <a:gd name="connsiteX5" fmla="*/ 834801 w 4540527"/>
              <a:gd name="connsiteY5" fmla="*/ 1151022 h 2999874"/>
              <a:gd name="connsiteX6" fmla="*/ 862874 w 4540527"/>
              <a:gd name="connsiteY6" fmla="*/ 1163053 h 2999874"/>
              <a:gd name="connsiteX7" fmla="*/ 999232 w 4540527"/>
              <a:gd name="connsiteY7" fmla="*/ 1171074 h 2999874"/>
              <a:gd name="connsiteX8" fmla="*/ 1135590 w 4540527"/>
              <a:gd name="connsiteY8" fmla="*/ 1219200 h 2999874"/>
              <a:gd name="connsiteX9" fmla="*/ 1199759 w 4540527"/>
              <a:gd name="connsiteY9" fmla="*/ 1271337 h 2999874"/>
              <a:gd name="connsiteX10" fmla="*/ 1296011 w 4540527"/>
              <a:gd name="connsiteY10" fmla="*/ 1311443 h 2999874"/>
              <a:gd name="connsiteX11" fmla="*/ 1408306 w 4540527"/>
              <a:gd name="connsiteY11" fmla="*/ 1331495 h 2999874"/>
              <a:gd name="connsiteX12" fmla="*/ 1460443 w 4540527"/>
              <a:gd name="connsiteY12" fmla="*/ 1335506 h 2999874"/>
              <a:gd name="connsiteX13" fmla="*/ 1528622 w 4540527"/>
              <a:gd name="connsiteY13" fmla="*/ 1375611 h 2999874"/>
              <a:gd name="connsiteX14" fmla="*/ 1540653 w 4540527"/>
              <a:gd name="connsiteY14" fmla="*/ 1331495 h 2999874"/>
              <a:gd name="connsiteX15" fmla="*/ 1476485 w 4540527"/>
              <a:gd name="connsiteY15" fmla="*/ 1279358 h 2999874"/>
              <a:gd name="connsiteX16" fmla="*/ 1476485 w 4540527"/>
              <a:gd name="connsiteY16" fmla="*/ 1179095 h 2999874"/>
              <a:gd name="connsiteX17" fmla="*/ 1476485 w 4540527"/>
              <a:gd name="connsiteY17" fmla="*/ 1070811 h 2999874"/>
              <a:gd name="connsiteX18" fmla="*/ 1640916 w 4540527"/>
              <a:gd name="connsiteY18" fmla="*/ 1026695 h 2999874"/>
              <a:gd name="connsiteX19" fmla="*/ 1729148 w 4540527"/>
              <a:gd name="connsiteY19" fmla="*/ 962527 h 2999874"/>
              <a:gd name="connsiteX20" fmla="*/ 1789306 w 4540527"/>
              <a:gd name="connsiteY20" fmla="*/ 970548 h 2999874"/>
              <a:gd name="connsiteX21" fmla="*/ 1809359 w 4540527"/>
              <a:gd name="connsiteY21" fmla="*/ 946485 h 2999874"/>
              <a:gd name="connsiteX22" fmla="*/ 1801337 w 4540527"/>
              <a:gd name="connsiteY22" fmla="*/ 886327 h 2999874"/>
              <a:gd name="connsiteX23" fmla="*/ 1921653 w 4540527"/>
              <a:gd name="connsiteY23" fmla="*/ 906379 h 2999874"/>
              <a:gd name="connsiteX24" fmla="*/ 1933685 w 4540527"/>
              <a:gd name="connsiteY24" fmla="*/ 946485 h 2999874"/>
              <a:gd name="connsiteX25" fmla="*/ 2005874 w 4540527"/>
              <a:gd name="connsiteY25" fmla="*/ 882316 h 2999874"/>
              <a:gd name="connsiteX26" fmla="*/ 2078064 w 4540527"/>
              <a:gd name="connsiteY26" fmla="*/ 938464 h 2999874"/>
              <a:gd name="connsiteX27" fmla="*/ 2041969 w 4540527"/>
              <a:gd name="connsiteY27" fmla="*/ 1002632 h 2999874"/>
              <a:gd name="connsiteX28" fmla="*/ 2001864 w 4540527"/>
              <a:gd name="connsiteY28" fmla="*/ 1050758 h 2999874"/>
              <a:gd name="connsiteX29" fmla="*/ 1997853 w 4540527"/>
              <a:gd name="connsiteY29" fmla="*/ 1143000 h 2999874"/>
              <a:gd name="connsiteX30" fmla="*/ 2029937 w 4540527"/>
              <a:gd name="connsiteY30" fmla="*/ 1215190 h 2999874"/>
              <a:gd name="connsiteX31" fmla="*/ 2062022 w 4540527"/>
              <a:gd name="connsiteY31" fmla="*/ 1311443 h 2999874"/>
              <a:gd name="connsiteX32" fmla="*/ 2122180 w 4540527"/>
              <a:gd name="connsiteY32" fmla="*/ 1375611 h 2999874"/>
              <a:gd name="connsiteX33" fmla="*/ 2130201 w 4540527"/>
              <a:gd name="connsiteY33" fmla="*/ 1435769 h 2999874"/>
              <a:gd name="connsiteX34" fmla="*/ 2174316 w 4540527"/>
              <a:gd name="connsiteY34" fmla="*/ 1431758 h 2999874"/>
              <a:gd name="connsiteX35" fmla="*/ 2242495 w 4540527"/>
              <a:gd name="connsiteY35" fmla="*/ 1319464 h 2999874"/>
              <a:gd name="connsiteX36" fmla="*/ 2286611 w 4540527"/>
              <a:gd name="connsiteY36" fmla="*/ 1187116 h 2999874"/>
              <a:gd name="connsiteX37" fmla="*/ 2322706 w 4540527"/>
              <a:gd name="connsiteY37" fmla="*/ 1130969 h 2999874"/>
              <a:gd name="connsiteX38" fmla="*/ 2402916 w 4540527"/>
              <a:gd name="connsiteY38" fmla="*/ 1179095 h 2999874"/>
              <a:gd name="connsiteX39" fmla="*/ 2487137 w 4540527"/>
              <a:gd name="connsiteY39" fmla="*/ 1251285 h 2999874"/>
              <a:gd name="connsiteX40" fmla="*/ 2547295 w 4540527"/>
              <a:gd name="connsiteY40" fmla="*/ 1295400 h 2999874"/>
              <a:gd name="connsiteX41" fmla="*/ 2551306 w 4540527"/>
              <a:gd name="connsiteY41" fmla="*/ 1375611 h 2999874"/>
              <a:gd name="connsiteX42" fmla="*/ 2551306 w 4540527"/>
              <a:gd name="connsiteY42" fmla="*/ 1419727 h 2999874"/>
              <a:gd name="connsiteX43" fmla="*/ 2571359 w 4540527"/>
              <a:gd name="connsiteY43" fmla="*/ 1507958 h 2999874"/>
              <a:gd name="connsiteX44" fmla="*/ 2687664 w 4540527"/>
              <a:gd name="connsiteY44" fmla="*/ 1628274 h 2999874"/>
              <a:gd name="connsiteX45" fmla="*/ 2803969 w 4540527"/>
              <a:gd name="connsiteY45" fmla="*/ 1716506 h 2999874"/>
              <a:gd name="connsiteX46" fmla="*/ 2723759 w 4540527"/>
              <a:gd name="connsiteY46" fmla="*/ 1716506 h 2999874"/>
              <a:gd name="connsiteX47" fmla="*/ 2695685 w 4540527"/>
              <a:gd name="connsiteY47" fmla="*/ 1736558 h 2999874"/>
              <a:gd name="connsiteX48" fmla="*/ 2675632 w 4540527"/>
              <a:gd name="connsiteY48" fmla="*/ 1764632 h 2999874"/>
              <a:gd name="connsiteX49" fmla="*/ 2711727 w 4540527"/>
              <a:gd name="connsiteY49" fmla="*/ 1828800 h 2999874"/>
              <a:gd name="connsiteX50" fmla="*/ 2816001 w 4540527"/>
              <a:gd name="connsiteY50" fmla="*/ 1925053 h 2999874"/>
              <a:gd name="connsiteX51" fmla="*/ 2848085 w 4540527"/>
              <a:gd name="connsiteY51" fmla="*/ 1921043 h 2999874"/>
              <a:gd name="connsiteX52" fmla="*/ 2936316 w 4540527"/>
              <a:gd name="connsiteY52" fmla="*/ 2021306 h 2999874"/>
              <a:gd name="connsiteX53" fmla="*/ 3012516 w 4540527"/>
              <a:gd name="connsiteY53" fmla="*/ 2029327 h 2999874"/>
              <a:gd name="connsiteX54" fmla="*/ 3036580 w 4540527"/>
              <a:gd name="connsiteY54" fmla="*/ 2109537 h 2999874"/>
              <a:gd name="connsiteX55" fmla="*/ 3080695 w 4540527"/>
              <a:gd name="connsiteY55" fmla="*/ 2149643 h 2999874"/>
              <a:gd name="connsiteX56" fmla="*/ 3217053 w 4540527"/>
              <a:gd name="connsiteY56" fmla="*/ 2149643 h 2999874"/>
              <a:gd name="connsiteX57" fmla="*/ 3261169 w 4540527"/>
              <a:gd name="connsiteY57" fmla="*/ 2129590 h 2999874"/>
              <a:gd name="connsiteX58" fmla="*/ 3377474 w 4540527"/>
              <a:gd name="connsiteY58" fmla="*/ 2181727 h 2999874"/>
              <a:gd name="connsiteX59" fmla="*/ 3465706 w 4540527"/>
              <a:gd name="connsiteY59" fmla="*/ 2193758 h 2999874"/>
              <a:gd name="connsiteX60" fmla="*/ 3553937 w 4540527"/>
              <a:gd name="connsiteY60" fmla="*/ 2290011 h 2999874"/>
              <a:gd name="connsiteX61" fmla="*/ 3614095 w 4540527"/>
              <a:gd name="connsiteY61" fmla="*/ 2330116 h 2999874"/>
              <a:gd name="connsiteX62" fmla="*/ 3754464 w 4540527"/>
              <a:gd name="connsiteY62" fmla="*/ 2414337 h 2999874"/>
              <a:gd name="connsiteX63" fmla="*/ 3794569 w 4540527"/>
              <a:gd name="connsiteY63" fmla="*/ 2466474 h 2999874"/>
              <a:gd name="connsiteX64" fmla="*/ 3734411 w 4540527"/>
              <a:gd name="connsiteY64" fmla="*/ 2450432 h 2999874"/>
              <a:gd name="connsiteX65" fmla="*/ 3658211 w 4540527"/>
              <a:gd name="connsiteY65" fmla="*/ 2418348 h 2999874"/>
              <a:gd name="connsiteX66" fmla="*/ 3590032 w 4540527"/>
              <a:gd name="connsiteY66" fmla="*/ 2390274 h 2999874"/>
              <a:gd name="connsiteX67" fmla="*/ 3533885 w 4540527"/>
              <a:gd name="connsiteY67" fmla="*/ 2394285 h 2999874"/>
              <a:gd name="connsiteX68" fmla="*/ 3517843 w 4540527"/>
              <a:gd name="connsiteY68" fmla="*/ 2418348 h 2999874"/>
              <a:gd name="connsiteX69" fmla="*/ 3445653 w 4540527"/>
              <a:gd name="connsiteY69" fmla="*/ 2434390 h 2999874"/>
              <a:gd name="connsiteX70" fmla="*/ 3377474 w 4540527"/>
              <a:gd name="connsiteY70" fmla="*/ 2426369 h 2999874"/>
              <a:gd name="connsiteX71" fmla="*/ 3365443 w 4540527"/>
              <a:gd name="connsiteY71" fmla="*/ 2462464 h 2999874"/>
              <a:gd name="connsiteX72" fmla="*/ 3421590 w 4540527"/>
              <a:gd name="connsiteY72" fmla="*/ 2486527 h 2999874"/>
              <a:gd name="connsiteX73" fmla="*/ 3594043 w 4540527"/>
              <a:gd name="connsiteY73" fmla="*/ 2462464 h 2999874"/>
              <a:gd name="connsiteX74" fmla="*/ 3594043 w 4540527"/>
              <a:gd name="connsiteY74" fmla="*/ 2438400 h 2999874"/>
              <a:gd name="connsiteX75" fmla="*/ 3686285 w 4540527"/>
              <a:gd name="connsiteY75" fmla="*/ 2466474 h 2999874"/>
              <a:gd name="connsiteX76" fmla="*/ 3822643 w 4540527"/>
              <a:gd name="connsiteY76" fmla="*/ 2518611 h 2999874"/>
              <a:gd name="connsiteX77" fmla="*/ 3878790 w 4540527"/>
              <a:gd name="connsiteY77" fmla="*/ 2522622 h 2999874"/>
              <a:gd name="connsiteX78" fmla="*/ 3954990 w 4540527"/>
              <a:gd name="connsiteY78" fmla="*/ 2570748 h 2999874"/>
              <a:gd name="connsiteX79" fmla="*/ 4119422 w 4540527"/>
              <a:gd name="connsiteY79" fmla="*/ 2687053 h 2999874"/>
              <a:gd name="connsiteX80" fmla="*/ 4175569 w 4540527"/>
              <a:gd name="connsiteY80" fmla="*/ 2731169 h 2999874"/>
              <a:gd name="connsiteX81" fmla="*/ 4223695 w 4540527"/>
              <a:gd name="connsiteY81" fmla="*/ 2731169 h 2999874"/>
              <a:gd name="connsiteX82" fmla="*/ 4279843 w 4540527"/>
              <a:gd name="connsiteY82" fmla="*/ 2763253 h 2999874"/>
              <a:gd name="connsiteX83" fmla="*/ 4307916 w 4540527"/>
              <a:gd name="connsiteY83" fmla="*/ 2791327 h 2999874"/>
              <a:gd name="connsiteX84" fmla="*/ 4348022 w 4540527"/>
              <a:gd name="connsiteY84" fmla="*/ 2783306 h 2999874"/>
              <a:gd name="connsiteX85" fmla="*/ 4364064 w 4540527"/>
              <a:gd name="connsiteY85" fmla="*/ 2803358 h 2999874"/>
              <a:gd name="connsiteX86" fmla="*/ 4408180 w 4540527"/>
              <a:gd name="connsiteY86" fmla="*/ 2863516 h 2999874"/>
              <a:gd name="connsiteX87" fmla="*/ 4476359 w 4540527"/>
              <a:gd name="connsiteY87" fmla="*/ 2967790 h 2999874"/>
              <a:gd name="connsiteX88" fmla="*/ 4512453 w 4540527"/>
              <a:gd name="connsiteY88" fmla="*/ 2999874 h 2999874"/>
              <a:gd name="connsiteX89" fmla="*/ 4540527 w 4540527"/>
              <a:gd name="connsiteY89" fmla="*/ 2991853 h 2999874"/>
              <a:gd name="connsiteX90" fmla="*/ 4516464 w 4540527"/>
              <a:gd name="connsiteY90" fmla="*/ 0 h 2999874"/>
              <a:gd name="connsiteX91" fmla="*/ 341506 w 4540527"/>
              <a:gd name="connsiteY91" fmla="*/ 4011 h 2999874"/>
              <a:gd name="connsiteX92" fmla="*/ 353537 w 4540527"/>
              <a:gd name="connsiteY92" fmla="*/ 72190 h 2999874"/>
              <a:gd name="connsiteX93" fmla="*/ 333485 w 4540527"/>
              <a:gd name="connsiteY93" fmla="*/ 128337 h 2999874"/>
              <a:gd name="connsiteX94" fmla="*/ 421716 w 4540527"/>
              <a:gd name="connsiteY94" fmla="*/ 108285 h 2999874"/>
              <a:gd name="connsiteX95" fmla="*/ 461822 w 4540527"/>
              <a:gd name="connsiteY95" fmla="*/ 132348 h 2999874"/>
              <a:gd name="connsiteX96" fmla="*/ 497916 w 4540527"/>
              <a:gd name="connsiteY96" fmla="*/ 160422 h 2999874"/>
              <a:gd name="connsiteX97" fmla="*/ 485885 w 4540527"/>
              <a:gd name="connsiteY97" fmla="*/ 204537 h 2999874"/>
              <a:gd name="connsiteX98" fmla="*/ 550053 w 4540527"/>
              <a:gd name="connsiteY98" fmla="*/ 220579 h 2999874"/>
              <a:gd name="connsiteX99" fmla="*/ 622243 w 4540527"/>
              <a:gd name="connsiteY99" fmla="*/ 224590 h 2999874"/>
              <a:gd name="connsiteX100" fmla="*/ 678390 w 4540527"/>
              <a:gd name="connsiteY100" fmla="*/ 184485 h 2999874"/>
              <a:gd name="connsiteX101" fmla="*/ 750580 w 4540527"/>
              <a:gd name="connsiteY101" fmla="*/ 220579 h 2999874"/>
              <a:gd name="connsiteX102" fmla="*/ 690422 w 4540527"/>
              <a:gd name="connsiteY102" fmla="*/ 381000 h 2999874"/>
              <a:gd name="connsiteX103" fmla="*/ 734537 w 4540527"/>
              <a:gd name="connsiteY103" fmla="*/ 421106 h 2999874"/>
              <a:gd name="connsiteX104" fmla="*/ 634274 w 4540527"/>
              <a:gd name="connsiteY104" fmla="*/ 429127 h 2999874"/>
              <a:gd name="connsiteX105" fmla="*/ 610211 w 4540527"/>
              <a:gd name="connsiteY105" fmla="*/ 477253 h 2999874"/>
              <a:gd name="connsiteX106" fmla="*/ 634274 w 4540527"/>
              <a:gd name="connsiteY106" fmla="*/ 517358 h 2999874"/>
              <a:gd name="connsiteX107" fmla="*/ 610211 w 4540527"/>
              <a:gd name="connsiteY107" fmla="*/ 625643 h 2999874"/>
              <a:gd name="connsiteX108" fmla="*/ 534011 w 4540527"/>
              <a:gd name="connsiteY108" fmla="*/ 573506 h 2999874"/>
              <a:gd name="connsiteX109" fmla="*/ 513959 w 4540527"/>
              <a:gd name="connsiteY109" fmla="*/ 529390 h 2999874"/>
              <a:gd name="connsiteX110" fmla="*/ 457811 w 4540527"/>
              <a:gd name="connsiteY110" fmla="*/ 521369 h 2999874"/>
              <a:gd name="connsiteX111" fmla="*/ 381611 w 4540527"/>
              <a:gd name="connsiteY111" fmla="*/ 549443 h 2999874"/>
              <a:gd name="connsiteX112" fmla="*/ 261295 w 4540527"/>
              <a:gd name="connsiteY112" fmla="*/ 433137 h 2999874"/>
              <a:gd name="connsiteX113" fmla="*/ 237232 w 4540527"/>
              <a:gd name="connsiteY113" fmla="*/ 449179 h 2999874"/>
              <a:gd name="connsiteX114" fmla="*/ 245253 w 4540527"/>
              <a:gd name="connsiteY114" fmla="*/ 537411 h 2999874"/>
              <a:gd name="connsiteX115" fmla="*/ 181085 w 4540527"/>
              <a:gd name="connsiteY115" fmla="*/ 673769 h 2999874"/>
              <a:gd name="connsiteX116" fmla="*/ 165043 w 4540527"/>
              <a:gd name="connsiteY116" fmla="*/ 713874 h 2999874"/>
              <a:gd name="connsiteX117" fmla="*/ 153011 w 4540527"/>
              <a:gd name="connsiteY117" fmla="*/ 737937 h 2999874"/>
              <a:gd name="connsiteX118" fmla="*/ 161032 w 4540527"/>
              <a:gd name="connsiteY118" fmla="*/ 786064 h 2999874"/>
              <a:gd name="connsiteX119" fmla="*/ 104885 w 4540527"/>
              <a:gd name="connsiteY119" fmla="*/ 798095 h 2999874"/>
              <a:gd name="connsiteX120" fmla="*/ 84832 w 4540527"/>
              <a:gd name="connsiteY120" fmla="*/ 790074 h 2999874"/>
              <a:gd name="connsiteX121" fmla="*/ 48737 w 4540527"/>
              <a:gd name="connsiteY121" fmla="*/ 757990 h 2999874"/>
              <a:gd name="connsiteX122" fmla="*/ 16653 w 4540527"/>
              <a:gd name="connsiteY122" fmla="*/ 890337 h 2999874"/>
              <a:gd name="connsiteX123" fmla="*/ 611 w 4540527"/>
              <a:gd name="connsiteY123" fmla="*/ 966537 h 2999874"/>
              <a:gd name="connsiteX124" fmla="*/ 4622 w 4540527"/>
              <a:gd name="connsiteY124" fmla="*/ 1034716 h 2999874"/>
              <a:gd name="connsiteX125" fmla="*/ 16653 w 4540527"/>
              <a:gd name="connsiteY125" fmla="*/ 1106906 h 2999874"/>
              <a:gd name="connsiteX126" fmla="*/ 48737 w 4540527"/>
              <a:gd name="connsiteY126" fmla="*/ 1163053 h 2999874"/>
              <a:gd name="connsiteX127" fmla="*/ 213169 w 4540527"/>
              <a:gd name="connsiteY127" fmla="*/ 1122948 h 2999874"/>
              <a:gd name="connsiteX128" fmla="*/ 257285 w 4540527"/>
              <a:gd name="connsiteY128" fmla="*/ 1143000 h 2999874"/>
              <a:gd name="connsiteX129" fmla="*/ 469041 w 4540527"/>
              <a:gd name="connsiteY129" fmla="*/ 1186314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127" fmla="*/ 257285 w 4540527"/>
              <a:gd name="connsiteY127" fmla="*/ 1143000 h 2999874"/>
              <a:gd name="connsiteX128" fmla="*/ 469041 w 4540527"/>
              <a:gd name="connsiteY128" fmla="*/ 1186314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127" fmla="*/ 257285 w 4540527"/>
              <a:gd name="connsiteY127" fmla="*/ 1143000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0" fmla="*/ 798712 w 4539916"/>
              <a:gd name="connsiteY0" fmla="*/ 474683 h 2999874"/>
              <a:gd name="connsiteX1" fmla="*/ 793467 w 4539916"/>
              <a:gd name="connsiteY1" fmla="*/ 612685 h 2999874"/>
              <a:gd name="connsiteX2" fmla="*/ 881700 w 4539916"/>
              <a:gd name="connsiteY2" fmla="*/ 719530 h 2999874"/>
              <a:gd name="connsiteX3" fmla="*/ 915223 w 4539916"/>
              <a:gd name="connsiteY3" fmla="*/ 896507 h 2999874"/>
              <a:gd name="connsiteX4" fmla="*/ 834190 w 4539916"/>
              <a:gd name="connsiteY4" fmla="*/ 1151022 h 2999874"/>
              <a:gd name="connsiteX5" fmla="*/ 862263 w 4539916"/>
              <a:gd name="connsiteY5" fmla="*/ 1163053 h 2999874"/>
              <a:gd name="connsiteX6" fmla="*/ 998621 w 4539916"/>
              <a:gd name="connsiteY6" fmla="*/ 1171074 h 2999874"/>
              <a:gd name="connsiteX7" fmla="*/ 1134979 w 4539916"/>
              <a:gd name="connsiteY7" fmla="*/ 1219200 h 2999874"/>
              <a:gd name="connsiteX8" fmla="*/ 1199148 w 4539916"/>
              <a:gd name="connsiteY8" fmla="*/ 1271337 h 2999874"/>
              <a:gd name="connsiteX9" fmla="*/ 1295400 w 4539916"/>
              <a:gd name="connsiteY9" fmla="*/ 1311443 h 2999874"/>
              <a:gd name="connsiteX10" fmla="*/ 1407695 w 4539916"/>
              <a:gd name="connsiteY10" fmla="*/ 1331495 h 2999874"/>
              <a:gd name="connsiteX11" fmla="*/ 1459832 w 4539916"/>
              <a:gd name="connsiteY11" fmla="*/ 1335506 h 2999874"/>
              <a:gd name="connsiteX12" fmla="*/ 1528011 w 4539916"/>
              <a:gd name="connsiteY12" fmla="*/ 1375611 h 2999874"/>
              <a:gd name="connsiteX13" fmla="*/ 1540042 w 4539916"/>
              <a:gd name="connsiteY13" fmla="*/ 1331495 h 2999874"/>
              <a:gd name="connsiteX14" fmla="*/ 1475874 w 4539916"/>
              <a:gd name="connsiteY14" fmla="*/ 1279358 h 2999874"/>
              <a:gd name="connsiteX15" fmla="*/ 1475874 w 4539916"/>
              <a:gd name="connsiteY15" fmla="*/ 1179095 h 2999874"/>
              <a:gd name="connsiteX16" fmla="*/ 1475874 w 4539916"/>
              <a:gd name="connsiteY16" fmla="*/ 1070811 h 2999874"/>
              <a:gd name="connsiteX17" fmla="*/ 1640305 w 4539916"/>
              <a:gd name="connsiteY17" fmla="*/ 1026695 h 2999874"/>
              <a:gd name="connsiteX18" fmla="*/ 1728537 w 4539916"/>
              <a:gd name="connsiteY18" fmla="*/ 962527 h 2999874"/>
              <a:gd name="connsiteX19" fmla="*/ 1788695 w 4539916"/>
              <a:gd name="connsiteY19" fmla="*/ 970548 h 2999874"/>
              <a:gd name="connsiteX20" fmla="*/ 1808748 w 4539916"/>
              <a:gd name="connsiteY20" fmla="*/ 946485 h 2999874"/>
              <a:gd name="connsiteX21" fmla="*/ 1800726 w 4539916"/>
              <a:gd name="connsiteY21" fmla="*/ 886327 h 2999874"/>
              <a:gd name="connsiteX22" fmla="*/ 1921042 w 4539916"/>
              <a:gd name="connsiteY22" fmla="*/ 906379 h 2999874"/>
              <a:gd name="connsiteX23" fmla="*/ 1933074 w 4539916"/>
              <a:gd name="connsiteY23" fmla="*/ 946485 h 2999874"/>
              <a:gd name="connsiteX24" fmla="*/ 2005263 w 4539916"/>
              <a:gd name="connsiteY24" fmla="*/ 882316 h 2999874"/>
              <a:gd name="connsiteX25" fmla="*/ 2077453 w 4539916"/>
              <a:gd name="connsiteY25" fmla="*/ 938464 h 2999874"/>
              <a:gd name="connsiteX26" fmla="*/ 2041358 w 4539916"/>
              <a:gd name="connsiteY26" fmla="*/ 1002632 h 2999874"/>
              <a:gd name="connsiteX27" fmla="*/ 2001253 w 4539916"/>
              <a:gd name="connsiteY27" fmla="*/ 1050758 h 2999874"/>
              <a:gd name="connsiteX28" fmla="*/ 1997242 w 4539916"/>
              <a:gd name="connsiteY28" fmla="*/ 1143000 h 2999874"/>
              <a:gd name="connsiteX29" fmla="*/ 2029326 w 4539916"/>
              <a:gd name="connsiteY29" fmla="*/ 1215190 h 2999874"/>
              <a:gd name="connsiteX30" fmla="*/ 2061411 w 4539916"/>
              <a:gd name="connsiteY30" fmla="*/ 1311443 h 2999874"/>
              <a:gd name="connsiteX31" fmla="*/ 2121569 w 4539916"/>
              <a:gd name="connsiteY31" fmla="*/ 1375611 h 2999874"/>
              <a:gd name="connsiteX32" fmla="*/ 2129590 w 4539916"/>
              <a:gd name="connsiteY32" fmla="*/ 1435769 h 2999874"/>
              <a:gd name="connsiteX33" fmla="*/ 2173705 w 4539916"/>
              <a:gd name="connsiteY33" fmla="*/ 1431758 h 2999874"/>
              <a:gd name="connsiteX34" fmla="*/ 2241884 w 4539916"/>
              <a:gd name="connsiteY34" fmla="*/ 1319464 h 2999874"/>
              <a:gd name="connsiteX35" fmla="*/ 2286000 w 4539916"/>
              <a:gd name="connsiteY35" fmla="*/ 1187116 h 2999874"/>
              <a:gd name="connsiteX36" fmla="*/ 2322095 w 4539916"/>
              <a:gd name="connsiteY36" fmla="*/ 1130969 h 2999874"/>
              <a:gd name="connsiteX37" fmla="*/ 2402305 w 4539916"/>
              <a:gd name="connsiteY37" fmla="*/ 1179095 h 2999874"/>
              <a:gd name="connsiteX38" fmla="*/ 2486526 w 4539916"/>
              <a:gd name="connsiteY38" fmla="*/ 1251285 h 2999874"/>
              <a:gd name="connsiteX39" fmla="*/ 2546684 w 4539916"/>
              <a:gd name="connsiteY39" fmla="*/ 1295400 h 2999874"/>
              <a:gd name="connsiteX40" fmla="*/ 2550695 w 4539916"/>
              <a:gd name="connsiteY40" fmla="*/ 1375611 h 2999874"/>
              <a:gd name="connsiteX41" fmla="*/ 2550695 w 4539916"/>
              <a:gd name="connsiteY41" fmla="*/ 1419727 h 2999874"/>
              <a:gd name="connsiteX42" fmla="*/ 2570748 w 4539916"/>
              <a:gd name="connsiteY42" fmla="*/ 1507958 h 2999874"/>
              <a:gd name="connsiteX43" fmla="*/ 2687053 w 4539916"/>
              <a:gd name="connsiteY43" fmla="*/ 1628274 h 2999874"/>
              <a:gd name="connsiteX44" fmla="*/ 2803358 w 4539916"/>
              <a:gd name="connsiteY44" fmla="*/ 1716506 h 2999874"/>
              <a:gd name="connsiteX45" fmla="*/ 2723148 w 4539916"/>
              <a:gd name="connsiteY45" fmla="*/ 1716506 h 2999874"/>
              <a:gd name="connsiteX46" fmla="*/ 2695074 w 4539916"/>
              <a:gd name="connsiteY46" fmla="*/ 1736558 h 2999874"/>
              <a:gd name="connsiteX47" fmla="*/ 2675021 w 4539916"/>
              <a:gd name="connsiteY47" fmla="*/ 1764632 h 2999874"/>
              <a:gd name="connsiteX48" fmla="*/ 2711116 w 4539916"/>
              <a:gd name="connsiteY48" fmla="*/ 1828800 h 2999874"/>
              <a:gd name="connsiteX49" fmla="*/ 2815390 w 4539916"/>
              <a:gd name="connsiteY49" fmla="*/ 1925053 h 2999874"/>
              <a:gd name="connsiteX50" fmla="*/ 2847474 w 4539916"/>
              <a:gd name="connsiteY50" fmla="*/ 1921043 h 2999874"/>
              <a:gd name="connsiteX51" fmla="*/ 2935705 w 4539916"/>
              <a:gd name="connsiteY51" fmla="*/ 2021306 h 2999874"/>
              <a:gd name="connsiteX52" fmla="*/ 3011905 w 4539916"/>
              <a:gd name="connsiteY52" fmla="*/ 2029327 h 2999874"/>
              <a:gd name="connsiteX53" fmla="*/ 3035969 w 4539916"/>
              <a:gd name="connsiteY53" fmla="*/ 2109537 h 2999874"/>
              <a:gd name="connsiteX54" fmla="*/ 3080084 w 4539916"/>
              <a:gd name="connsiteY54" fmla="*/ 2149643 h 2999874"/>
              <a:gd name="connsiteX55" fmla="*/ 3216442 w 4539916"/>
              <a:gd name="connsiteY55" fmla="*/ 2149643 h 2999874"/>
              <a:gd name="connsiteX56" fmla="*/ 3260558 w 4539916"/>
              <a:gd name="connsiteY56" fmla="*/ 2129590 h 2999874"/>
              <a:gd name="connsiteX57" fmla="*/ 3376863 w 4539916"/>
              <a:gd name="connsiteY57" fmla="*/ 2181727 h 2999874"/>
              <a:gd name="connsiteX58" fmla="*/ 3465095 w 4539916"/>
              <a:gd name="connsiteY58" fmla="*/ 2193758 h 2999874"/>
              <a:gd name="connsiteX59" fmla="*/ 3553326 w 4539916"/>
              <a:gd name="connsiteY59" fmla="*/ 2290011 h 2999874"/>
              <a:gd name="connsiteX60" fmla="*/ 3613484 w 4539916"/>
              <a:gd name="connsiteY60" fmla="*/ 2330116 h 2999874"/>
              <a:gd name="connsiteX61" fmla="*/ 3753853 w 4539916"/>
              <a:gd name="connsiteY61" fmla="*/ 2414337 h 2999874"/>
              <a:gd name="connsiteX62" fmla="*/ 3793958 w 4539916"/>
              <a:gd name="connsiteY62" fmla="*/ 2466474 h 2999874"/>
              <a:gd name="connsiteX63" fmla="*/ 3733800 w 4539916"/>
              <a:gd name="connsiteY63" fmla="*/ 2450432 h 2999874"/>
              <a:gd name="connsiteX64" fmla="*/ 3657600 w 4539916"/>
              <a:gd name="connsiteY64" fmla="*/ 2418348 h 2999874"/>
              <a:gd name="connsiteX65" fmla="*/ 3589421 w 4539916"/>
              <a:gd name="connsiteY65" fmla="*/ 2390274 h 2999874"/>
              <a:gd name="connsiteX66" fmla="*/ 3533274 w 4539916"/>
              <a:gd name="connsiteY66" fmla="*/ 2394285 h 2999874"/>
              <a:gd name="connsiteX67" fmla="*/ 3517232 w 4539916"/>
              <a:gd name="connsiteY67" fmla="*/ 2418348 h 2999874"/>
              <a:gd name="connsiteX68" fmla="*/ 3445042 w 4539916"/>
              <a:gd name="connsiteY68" fmla="*/ 2434390 h 2999874"/>
              <a:gd name="connsiteX69" fmla="*/ 3376863 w 4539916"/>
              <a:gd name="connsiteY69" fmla="*/ 2426369 h 2999874"/>
              <a:gd name="connsiteX70" fmla="*/ 3364832 w 4539916"/>
              <a:gd name="connsiteY70" fmla="*/ 2462464 h 2999874"/>
              <a:gd name="connsiteX71" fmla="*/ 3420979 w 4539916"/>
              <a:gd name="connsiteY71" fmla="*/ 2486527 h 2999874"/>
              <a:gd name="connsiteX72" fmla="*/ 3593432 w 4539916"/>
              <a:gd name="connsiteY72" fmla="*/ 2462464 h 2999874"/>
              <a:gd name="connsiteX73" fmla="*/ 3593432 w 4539916"/>
              <a:gd name="connsiteY73" fmla="*/ 2438400 h 2999874"/>
              <a:gd name="connsiteX74" fmla="*/ 3685674 w 4539916"/>
              <a:gd name="connsiteY74" fmla="*/ 2466474 h 2999874"/>
              <a:gd name="connsiteX75" fmla="*/ 3822032 w 4539916"/>
              <a:gd name="connsiteY75" fmla="*/ 2518611 h 2999874"/>
              <a:gd name="connsiteX76" fmla="*/ 3878179 w 4539916"/>
              <a:gd name="connsiteY76" fmla="*/ 2522622 h 2999874"/>
              <a:gd name="connsiteX77" fmla="*/ 3954379 w 4539916"/>
              <a:gd name="connsiteY77" fmla="*/ 2570748 h 2999874"/>
              <a:gd name="connsiteX78" fmla="*/ 4118811 w 4539916"/>
              <a:gd name="connsiteY78" fmla="*/ 2687053 h 2999874"/>
              <a:gd name="connsiteX79" fmla="*/ 4174958 w 4539916"/>
              <a:gd name="connsiteY79" fmla="*/ 2731169 h 2999874"/>
              <a:gd name="connsiteX80" fmla="*/ 4223084 w 4539916"/>
              <a:gd name="connsiteY80" fmla="*/ 2731169 h 2999874"/>
              <a:gd name="connsiteX81" fmla="*/ 4279232 w 4539916"/>
              <a:gd name="connsiteY81" fmla="*/ 2763253 h 2999874"/>
              <a:gd name="connsiteX82" fmla="*/ 4307305 w 4539916"/>
              <a:gd name="connsiteY82" fmla="*/ 2791327 h 2999874"/>
              <a:gd name="connsiteX83" fmla="*/ 4347411 w 4539916"/>
              <a:gd name="connsiteY83" fmla="*/ 2783306 h 2999874"/>
              <a:gd name="connsiteX84" fmla="*/ 4363453 w 4539916"/>
              <a:gd name="connsiteY84" fmla="*/ 2803358 h 2999874"/>
              <a:gd name="connsiteX85" fmla="*/ 4407569 w 4539916"/>
              <a:gd name="connsiteY85" fmla="*/ 2863516 h 2999874"/>
              <a:gd name="connsiteX86" fmla="*/ 4475748 w 4539916"/>
              <a:gd name="connsiteY86" fmla="*/ 2967790 h 2999874"/>
              <a:gd name="connsiteX87" fmla="*/ 4511842 w 4539916"/>
              <a:gd name="connsiteY87" fmla="*/ 2999874 h 2999874"/>
              <a:gd name="connsiteX88" fmla="*/ 4539916 w 4539916"/>
              <a:gd name="connsiteY88" fmla="*/ 2991853 h 2999874"/>
              <a:gd name="connsiteX89" fmla="*/ 4515853 w 4539916"/>
              <a:gd name="connsiteY89" fmla="*/ 0 h 2999874"/>
              <a:gd name="connsiteX90" fmla="*/ 340895 w 4539916"/>
              <a:gd name="connsiteY90" fmla="*/ 4011 h 2999874"/>
              <a:gd name="connsiteX91" fmla="*/ 352926 w 4539916"/>
              <a:gd name="connsiteY91" fmla="*/ 72190 h 2999874"/>
              <a:gd name="connsiteX92" fmla="*/ 332874 w 4539916"/>
              <a:gd name="connsiteY92" fmla="*/ 128337 h 2999874"/>
              <a:gd name="connsiteX93" fmla="*/ 421105 w 4539916"/>
              <a:gd name="connsiteY93" fmla="*/ 108285 h 2999874"/>
              <a:gd name="connsiteX94" fmla="*/ 461211 w 4539916"/>
              <a:gd name="connsiteY94" fmla="*/ 132348 h 2999874"/>
              <a:gd name="connsiteX95" fmla="*/ 497305 w 4539916"/>
              <a:gd name="connsiteY95" fmla="*/ 160422 h 2999874"/>
              <a:gd name="connsiteX96" fmla="*/ 485274 w 4539916"/>
              <a:gd name="connsiteY96" fmla="*/ 204537 h 2999874"/>
              <a:gd name="connsiteX97" fmla="*/ 549442 w 4539916"/>
              <a:gd name="connsiteY97" fmla="*/ 220579 h 2999874"/>
              <a:gd name="connsiteX98" fmla="*/ 621632 w 4539916"/>
              <a:gd name="connsiteY98" fmla="*/ 224590 h 2999874"/>
              <a:gd name="connsiteX99" fmla="*/ 677779 w 4539916"/>
              <a:gd name="connsiteY99" fmla="*/ 184485 h 2999874"/>
              <a:gd name="connsiteX100" fmla="*/ 749969 w 4539916"/>
              <a:gd name="connsiteY100" fmla="*/ 220579 h 2999874"/>
              <a:gd name="connsiteX101" fmla="*/ 689811 w 4539916"/>
              <a:gd name="connsiteY101" fmla="*/ 381000 h 2999874"/>
              <a:gd name="connsiteX102" fmla="*/ 733926 w 4539916"/>
              <a:gd name="connsiteY102" fmla="*/ 421106 h 2999874"/>
              <a:gd name="connsiteX103" fmla="*/ 633663 w 4539916"/>
              <a:gd name="connsiteY103" fmla="*/ 429127 h 2999874"/>
              <a:gd name="connsiteX104" fmla="*/ 609600 w 4539916"/>
              <a:gd name="connsiteY104" fmla="*/ 477253 h 2999874"/>
              <a:gd name="connsiteX105" fmla="*/ 633663 w 4539916"/>
              <a:gd name="connsiteY105" fmla="*/ 517358 h 2999874"/>
              <a:gd name="connsiteX106" fmla="*/ 609600 w 4539916"/>
              <a:gd name="connsiteY106" fmla="*/ 625643 h 2999874"/>
              <a:gd name="connsiteX107" fmla="*/ 533400 w 4539916"/>
              <a:gd name="connsiteY107" fmla="*/ 573506 h 2999874"/>
              <a:gd name="connsiteX108" fmla="*/ 513348 w 4539916"/>
              <a:gd name="connsiteY108" fmla="*/ 529390 h 2999874"/>
              <a:gd name="connsiteX109" fmla="*/ 457200 w 4539916"/>
              <a:gd name="connsiteY109" fmla="*/ 521369 h 2999874"/>
              <a:gd name="connsiteX110" fmla="*/ 381000 w 4539916"/>
              <a:gd name="connsiteY110" fmla="*/ 549443 h 2999874"/>
              <a:gd name="connsiteX111" fmla="*/ 260684 w 4539916"/>
              <a:gd name="connsiteY111" fmla="*/ 433137 h 2999874"/>
              <a:gd name="connsiteX112" fmla="*/ 236621 w 4539916"/>
              <a:gd name="connsiteY112" fmla="*/ 449179 h 2999874"/>
              <a:gd name="connsiteX113" fmla="*/ 244642 w 4539916"/>
              <a:gd name="connsiteY113" fmla="*/ 537411 h 2999874"/>
              <a:gd name="connsiteX114" fmla="*/ 180474 w 4539916"/>
              <a:gd name="connsiteY114" fmla="*/ 673769 h 2999874"/>
              <a:gd name="connsiteX115" fmla="*/ 164432 w 4539916"/>
              <a:gd name="connsiteY115" fmla="*/ 713874 h 2999874"/>
              <a:gd name="connsiteX116" fmla="*/ 152400 w 4539916"/>
              <a:gd name="connsiteY116" fmla="*/ 737937 h 2999874"/>
              <a:gd name="connsiteX117" fmla="*/ 160421 w 4539916"/>
              <a:gd name="connsiteY117" fmla="*/ 786064 h 2999874"/>
              <a:gd name="connsiteX118" fmla="*/ 104274 w 4539916"/>
              <a:gd name="connsiteY118" fmla="*/ 798095 h 2999874"/>
              <a:gd name="connsiteX119" fmla="*/ 84221 w 4539916"/>
              <a:gd name="connsiteY119" fmla="*/ 790074 h 2999874"/>
              <a:gd name="connsiteX120" fmla="*/ 48126 w 4539916"/>
              <a:gd name="connsiteY120" fmla="*/ 757990 h 2999874"/>
              <a:gd name="connsiteX121" fmla="*/ 16042 w 4539916"/>
              <a:gd name="connsiteY121" fmla="*/ 890337 h 2999874"/>
              <a:gd name="connsiteX122" fmla="*/ 0 w 4539916"/>
              <a:gd name="connsiteY122" fmla="*/ 966537 h 2999874"/>
              <a:gd name="connsiteX0" fmla="*/ 782670 w 4523874"/>
              <a:gd name="connsiteY0" fmla="*/ 474683 h 2999874"/>
              <a:gd name="connsiteX1" fmla="*/ 777425 w 4523874"/>
              <a:gd name="connsiteY1" fmla="*/ 612685 h 2999874"/>
              <a:gd name="connsiteX2" fmla="*/ 865658 w 4523874"/>
              <a:gd name="connsiteY2" fmla="*/ 719530 h 2999874"/>
              <a:gd name="connsiteX3" fmla="*/ 899181 w 4523874"/>
              <a:gd name="connsiteY3" fmla="*/ 896507 h 2999874"/>
              <a:gd name="connsiteX4" fmla="*/ 818148 w 4523874"/>
              <a:gd name="connsiteY4" fmla="*/ 1151022 h 2999874"/>
              <a:gd name="connsiteX5" fmla="*/ 846221 w 4523874"/>
              <a:gd name="connsiteY5" fmla="*/ 1163053 h 2999874"/>
              <a:gd name="connsiteX6" fmla="*/ 982579 w 4523874"/>
              <a:gd name="connsiteY6" fmla="*/ 1171074 h 2999874"/>
              <a:gd name="connsiteX7" fmla="*/ 1118937 w 4523874"/>
              <a:gd name="connsiteY7" fmla="*/ 1219200 h 2999874"/>
              <a:gd name="connsiteX8" fmla="*/ 1183106 w 4523874"/>
              <a:gd name="connsiteY8" fmla="*/ 1271337 h 2999874"/>
              <a:gd name="connsiteX9" fmla="*/ 1279358 w 4523874"/>
              <a:gd name="connsiteY9" fmla="*/ 1311443 h 2999874"/>
              <a:gd name="connsiteX10" fmla="*/ 1391653 w 4523874"/>
              <a:gd name="connsiteY10" fmla="*/ 1331495 h 2999874"/>
              <a:gd name="connsiteX11" fmla="*/ 1443790 w 4523874"/>
              <a:gd name="connsiteY11" fmla="*/ 1335506 h 2999874"/>
              <a:gd name="connsiteX12" fmla="*/ 1511969 w 4523874"/>
              <a:gd name="connsiteY12" fmla="*/ 1375611 h 2999874"/>
              <a:gd name="connsiteX13" fmla="*/ 1524000 w 4523874"/>
              <a:gd name="connsiteY13" fmla="*/ 1331495 h 2999874"/>
              <a:gd name="connsiteX14" fmla="*/ 1459832 w 4523874"/>
              <a:gd name="connsiteY14" fmla="*/ 1279358 h 2999874"/>
              <a:gd name="connsiteX15" fmla="*/ 1459832 w 4523874"/>
              <a:gd name="connsiteY15" fmla="*/ 1179095 h 2999874"/>
              <a:gd name="connsiteX16" fmla="*/ 1459832 w 4523874"/>
              <a:gd name="connsiteY16" fmla="*/ 1070811 h 2999874"/>
              <a:gd name="connsiteX17" fmla="*/ 1624263 w 4523874"/>
              <a:gd name="connsiteY17" fmla="*/ 1026695 h 2999874"/>
              <a:gd name="connsiteX18" fmla="*/ 1712495 w 4523874"/>
              <a:gd name="connsiteY18" fmla="*/ 962527 h 2999874"/>
              <a:gd name="connsiteX19" fmla="*/ 1772653 w 4523874"/>
              <a:gd name="connsiteY19" fmla="*/ 970548 h 2999874"/>
              <a:gd name="connsiteX20" fmla="*/ 1792706 w 4523874"/>
              <a:gd name="connsiteY20" fmla="*/ 946485 h 2999874"/>
              <a:gd name="connsiteX21" fmla="*/ 1784684 w 4523874"/>
              <a:gd name="connsiteY21" fmla="*/ 886327 h 2999874"/>
              <a:gd name="connsiteX22" fmla="*/ 1905000 w 4523874"/>
              <a:gd name="connsiteY22" fmla="*/ 906379 h 2999874"/>
              <a:gd name="connsiteX23" fmla="*/ 1917032 w 4523874"/>
              <a:gd name="connsiteY23" fmla="*/ 946485 h 2999874"/>
              <a:gd name="connsiteX24" fmla="*/ 1989221 w 4523874"/>
              <a:gd name="connsiteY24" fmla="*/ 882316 h 2999874"/>
              <a:gd name="connsiteX25" fmla="*/ 2061411 w 4523874"/>
              <a:gd name="connsiteY25" fmla="*/ 938464 h 2999874"/>
              <a:gd name="connsiteX26" fmla="*/ 2025316 w 4523874"/>
              <a:gd name="connsiteY26" fmla="*/ 1002632 h 2999874"/>
              <a:gd name="connsiteX27" fmla="*/ 1985211 w 4523874"/>
              <a:gd name="connsiteY27" fmla="*/ 1050758 h 2999874"/>
              <a:gd name="connsiteX28" fmla="*/ 1981200 w 4523874"/>
              <a:gd name="connsiteY28" fmla="*/ 1143000 h 2999874"/>
              <a:gd name="connsiteX29" fmla="*/ 2013284 w 4523874"/>
              <a:gd name="connsiteY29" fmla="*/ 1215190 h 2999874"/>
              <a:gd name="connsiteX30" fmla="*/ 2045369 w 4523874"/>
              <a:gd name="connsiteY30" fmla="*/ 1311443 h 2999874"/>
              <a:gd name="connsiteX31" fmla="*/ 2105527 w 4523874"/>
              <a:gd name="connsiteY31" fmla="*/ 1375611 h 2999874"/>
              <a:gd name="connsiteX32" fmla="*/ 2113548 w 4523874"/>
              <a:gd name="connsiteY32" fmla="*/ 1435769 h 2999874"/>
              <a:gd name="connsiteX33" fmla="*/ 2157663 w 4523874"/>
              <a:gd name="connsiteY33" fmla="*/ 1431758 h 2999874"/>
              <a:gd name="connsiteX34" fmla="*/ 2225842 w 4523874"/>
              <a:gd name="connsiteY34" fmla="*/ 1319464 h 2999874"/>
              <a:gd name="connsiteX35" fmla="*/ 2269958 w 4523874"/>
              <a:gd name="connsiteY35" fmla="*/ 1187116 h 2999874"/>
              <a:gd name="connsiteX36" fmla="*/ 2306053 w 4523874"/>
              <a:gd name="connsiteY36" fmla="*/ 1130969 h 2999874"/>
              <a:gd name="connsiteX37" fmla="*/ 2386263 w 4523874"/>
              <a:gd name="connsiteY37" fmla="*/ 1179095 h 2999874"/>
              <a:gd name="connsiteX38" fmla="*/ 2470484 w 4523874"/>
              <a:gd name="connsiteY38" fmla="*/ 1251285 h 2999874"/>
              <a:gd name="connsiteX39" fmla="*/ 2530642 w 4523874"/>
              <a:gd name="connsiteY39" fmla="*/ 1295400 h 2999874"/>
              <a:gd name="connsiteX40" fmla="*/ 2534653 w 4523874"/>
              <a:gd name="connsiteY40" fmla="*/ 1375611 h 2999874"/>
              <a:gd name="connsiteX41" fmla="*/ 2534653 w 4523874"/>
              <a:gd name="connsiteY41" fmla="*/ 1419727 h 2999874"/>
              <a:gd name="connsiteX42" fmla="*/ 2554706 w 4523874"/>
              <a:gd name="connsiteY42" fmla="*/ 1507958 h 2999874"/>
              <a:gd name="connsiteX43" fmla="*/ 2671011 w 4523874"/>
              <a:gd name="connsiteY43" fmla="*/ 1628274 h 2999874"/>
              <a:gd name="connsiteX44" fmla="*/ 2787316 w 4523874"/>
              <a:gd name="connsiteY44" fmla="*/ 1716506 h 2999874"/>
              <a:gd name="connsiteX45" fmla="*/ 2707106 w 4523874"/>
              <a:gd name="connsiteY45" fmla="*/ 1716506 h 2999874"/>
              <a:gd name="connsiteX46" fmla="*/ 2679032 w 4523874"/>
              <a:gd name="connsiteY46" fmla="*/ 1736558 h 2999874"/>
              <a:gd name="connsiteX47" fmla="*/ 2658979 w 4523874"/>
              <a:gd name="connsiteY47" fmla="*/ 1764632 h 2999874"/>
              <a:gd name="connsiteX48" fmla="*/ 2695074 w 4523874"/>
              <a:gd name="connsiteY48" fmla="*/ 1828800 h 2999874"/>
              <a:gd name="connsiteX49" fmla="*/ 2799348 w 4523874"/>
              <a:gd name="connsiteY49" fmla="*/ 1925053 h 2999874"/>
              <a:gd name="connsiteX50" fmla="*/ 2831432 w 4523874"/>
              <a:gd name="connsiteY50" fmla="*/ 1921043 h 2999874"/>
              <a:gd name="connsiteX51" fmla="*/ 2919663 w 4523874"/>
              <a:gd name="connsiteY51" fmla="*/ 2021306 h 2999874"/>
              <a:gd name="connsiteX52" fmla="*/ 2995863 w 4523874"/>
              <a:gd name="connsiteY52" fmla="*/ 2029327 h 2999874"/>
              <a:gd name="connsiteX53" fmla="*/ 3019927 w 4523874"/>
              <a:gd name="connsiteY53" fmla="*/ 2109537 h 2999874"/>
              <a:gd name="connsiteX54" fmla="*/ 3064042 w 4523874"/>
              <a:gd name="connsiteY54" fmla="*/ 2149643 h 2999874"/>
              <a:gd name="connsiteX55" fmla="*/ 3200400 w 4523874"/>
              <a:gd name="connsiteY55" fmla="*/ 2149643 h 2999874"/>
              <a:gd name="connsiteX56" fmla="*/ 3244516 w 4523874"/>
              <a:gd name="connsiteY56" fmla="*/ 2129590 h 2999874"/>
              <a:gd name="connsiteX57" fmla="*/ 3360821 w 4523874"/>
              <a:gd name="connsiteY57" fmla="*/ 2181727 h 2999874"/>
              <a:gd name="connsiteX58" fmla="*/ 3449053 w 4523874"/>
              <a:gd name="connsiteY58" fmla="*/ 2193758 h 2999874"/>
              <a:gd name="connsiteX59" fmla="*/ 3537284 w 4523874"/>
              <a:gd name="connsiteY59" fmla="*/ 2290011 h 2999874"/>
              <a:gd name="connsiteX60" fmla="*/ 3597442 w 4523874"/>
              <a:gd name="connsiteY60" fmla="*/ 2330116 h 2999874"/>
              <a:gd name="connsiteX61" fmla="*/ 3737811 w 4523874"/>
              <a:gd name="connsiteY61" fmla="*/ 2414337 h 2999874"/>
              <a:gd name="connsiteX62" fmla="*/ 3777916 w 4523874"/>
              <a:gd name="connsiteY62" fmla="*/ 2466474 h 2999874"/>
              <a:gd name="connsiteX63" fmla="*/ 3717758 w 4523874"/>
              <a:gd name="connsiteY63" fmla="*/ 2450432 h 2999874"/>
              <a:gd name="connsiteX64" fmla="*/ 3641558 w 4523874"/>
              <a:gd name="connsiteY64" fmla="*/ 2418348 h 2999874"/>
              <a:gd name="connsiteX65" fmla="*/ 3573379 w 4523874"/>
              <a:gd name="connsiteY65" fmla="*/ 2390274 h 2999874"/>
              <a:gd name="connsiteX66" fmla="*/ 3517232 w 4523874"/>
              <a:gd name="connsiteY66" fmla="*/ 2394285 h 2999874"/>
              <a:gd name="connsiteX67" fmla="*/ 3501190 w 4523874"/>
              <a:gd name="connsiteY67" fmla="*/ 2418348 h 2999874"/>
              <a:gd name="connsiteX68" fmla="*/ 3429000 w 4523874"/>
              <a:gd name="connsiteY68" fmla="*/ 2434390 h 2999874"/>
              <a:gd name="connsiteX69" fmla="*/ 3360821 w 4523874"/>
              <a:gd name="connsiteY69" fmla="*/ 2426369 h 2999874"/>
              <a:gd name="connsiteX70" fmla="*/ 3348790 w 4523874"/>
              <a:gd name="connsiteY70" fmla="*/ 2462464 h 2999874"/>
              <a:gd name="connsiteX71" fmla="*/ 3404937 w 4523874"/>
              <a:gd name="connsiteY71" fmla="*/ 2486527 h 2999874"/>
              <a:gd name="connsiteX72" fmla="*/ 3577390 w 4523874"/>
              <a:gd name="connsiteY72" fmla="*/ 2462464 h 2999874"/>
              <a:gd name="connsiteX73" fmla="*/ 3577390 w 4523874"/>
              <a:gd name="connsiteY73" fmla="*/ 2438400 h 2999874"/>
              <a:gd name="connsiteX74" fmla="*/ 3669632 w 4523874"/>
              <a:gd name="connsiteY74" fmla="*/ 2466474 h 2999874"/>
              <a:gd name="connsiteX75" fmla="*/ 3805990 w 4523874"/>
              <a:gd name="connsiteY75" fmla="*/ 2518611 h 2999874"/>
              <a:gd name="connsiteX76" fmla="*/ 3862137 w 4523874"/>
              <a:gd name="connsiteY76" fmla="*/ 2522622 h 2999874"/>
              <a:gd name="connsiteX77" fmla="*/ 3938337 w 4523874"/>
              <a:gd name="connsiteY77" fmla="*/ 2570748 h 2999874"/>
              <a:gd name="connsiteX78" fmla="*/ 4102769 w 4523874"/>
              <a:gd name="connsiteY78" fmla="*/ 2687053 h 2999874"/>
              <a:gd name="connsiteX79" fmla="*/ 4158916 w 4523874"/>
              <a:gd name="connsiteY79" fmla="*/ 2731169 h 2999874"/>
              <a:gd name="connsiteX80" fmla="*/ 4207042 w 4523874"/>
              <a:gd name="connsiteY80" fmla="*/ 2731169 h 2999874"/>
              <a:gd name="connsiteX81" fmla="*/ 4263190 w 4523874"/>
              <a:gd name="connsiteY81" fmla="*/ 2763253 h 2999874"/>
              <a:gd name="connsiteX82" fmla="*/ 4291263 w 4523874"/>
              <a:gd name="connsiteY82" fmla="*/ 2791327 h 2999874"/>
              <a:gd name="connsiteX83" fmla="*/ 4331369 w 4523874"/>
              <a:gd name="connsiteY83" fmla="*/ 2783306 h 2999874"/>
              <a:gd name="connsiteX84" fmla="*/ 4347411 w 4523874"/>
              <a:gd name="connsiteY84" fmla="*/ 2803358 h 2999874"/>
              <a:gd name="connsiteX85" fmla="*/ 4391527 w 4523874"/>
              <a:gd name="connsiteY85" fmla="*/ 2863516 h 2999874"/>
              <a:gd name="connsiteX86" fmla="*/ 4459706 w 4523874"/>
              <a:gd name="connsiteY86" fmla="*/ 2967790 h 2999874"/>
              <a:gd name="connsiteX87" fmla="*/ 4495800 w 4523874"/>
              <a:gd name="connsiteY87" fmla="*/ 2999874 h 2999874"/>
              <a:gd name="connsiteX88" fmla="*/ 4523874 w 4523874"/>
              <a:gd name="connsiteY88" fmla="*/ 2991853 h 2999874"/>
              <a:gd name="connsiteX89" fmla="*/ 4499811 w 4523874"/>
              <a:gd name="connsiteY89" fmla="*/ 0 h 2999874"/>
              <a:gd name="connsiteX90" fmla="*/ 324853 w 4523874"/>
              <a:gd name="connsiteY90" fmla="*/ 4011 h 2999874"/>
              <a:gd name="connsiteX91" fmla="*/ 336884 w 4523874"/>
              <a:gd name="connsiteY91" fmla="*/ 72190 h 2999874"/>
              <a:gd name="connsiteX92" fmla="*/ 316832 w 4523874"/>
              <a:gd name="connsiteY92" fmla="*/ 128337 h 2999874"/>
              <a:gd name="connsiteX93" fmla="*/ 405063 w 4523874"/>
              <a:gd name="connsiteY93" fmla="*/ 108285 h 2999874"/>
              <a:gd name="connsiteX94" fmla="*/ 445169 w 4523874"/>
              <a:gd name="connsiteY94" fmla="*/ 132348 h 2999874"/>
              <a:gd name="connsiteX95" fmla="*/ 481263 w 4523874"/>
              <a:gd name="connsiteY95" fmla="*/ 160422 h 2999874"/>
              <a:gd name="connsiteX96" fmla="*/ 469232 w 4523874"/>
              <a:gd name="connsiteY96" fmla="*/ 204537 h 2999874"/>
              <a:gd name="connsiteX97" fmla="*/ 533400 w 4523874"/>
              <a:gd name="connsiteY97" fmla="*/ 220579 h 2999874"/>
              <a:gd name="connsiteX98" fmla="*/ 605590 w 4523874"/>
              <a:gd name="connsiteY98" fmla="*/ 224590 h 2999874"/>
              <a:gd name="connsiteX99" fmla="*/ 661737 w 4523874"/>
              <a:gd name="connsiteY99" fmla="*/ 184485 h 2999874"/>
              <a:gd name="connsiteX100" fmla="*/ 733927 w 4523874"/>
              <a:gd name="connsiteY100" fmla="*/ 220579 h 2999874"/>
              <a:gd name="connsiteX101" fmla="*/ 673769 w 4523874"/>
              <a:gd name="connsiteY101" fmla="*/ 381000 h 2999874"/>
              <a:gd name="connsiteX102" fmla="*/ 717884 w 4523874"/>
              <a:gd name="connsiteY102" fmla="*/ 421106 h 2999874"/>
              <a:gd name="connsiteX103" fmla="*/ 617621 w 4523874"/>
              <a:gd name="connsiteY103" fmla="*/ 429127 h 2999874"/>
              <a:gd name="connsiteX104" fmla="*/ 593558 w 4523874"/>
              <a:gd name="connsiteY104" fmla="*/ 477253 h 2999874"/>
              <a:gd name="connsiteX105" fmla="*/ 617621 w 4523874"/>
              <a:gd name="connsiteY105" fmla="*/ 517358 h 2999874"/>
              <a:gd name="connsiteX106" fmla="*/ 593558 w 4523874"/>
              <a:gd name="connsiteY106" fmla="*/ 625643 h 2999874"/>
              <a:gd name="connsiteX107" fmla="*/ 517358 w 4523874"/>
              <a:gd name="connsiteY107" fmla="*/ 573506 h 2999874"/>
              <a:gd name="connsiteX108" fmla="*/ 497306 w 4523874"/>
              <a:gd name="connsiteY108" fmla="*/ 529390 h 2999874"/>
              <a:gd name="connsiteX109" fmla="*/ 441158 w 4523874"/>
              <a:gd name="connsiteY109" fmla="*/ 521369 h 2999874"/>
              <a:gd name="connsiteX110" fmla="*/ 364958 w 4523874"/>
              <a:gd name="connsiteY110" fmla="*/ 549443 h 2999874"/>
              <a:gd name="connsiteX111" fmla="*/ 244642 w 4523874"/>
              <a:gd name="connsiteY111" fmla="*/ 433137 h 2999874"/>
              <a:gd name="connsiteX112" fmla="*/ 220579 w 4523874"/>
              <a:gd name="connsiteY112" fmla="*/ 449179 h 2999874"/>
              <a:gd name="connsiteX113" fmla="*/ 228600 w 4523874"/>
              <a:gd name="connsiteY113" fmla="*/ 537411 h 2999874"/>
              <a:gd name="connsiteX114" fmla="*/ 164432 w 4523874"/>
              <a:gd name="connsiteY114" fmla="*/ 673769 h 2999874"/>
              <a:gd name="connsiteX115" fmla="*/ 148390 w 4523874"/>
              <a:gd name="connsiteY115" fmla="*/ 713874 h 2999874"/>
              <a:gd name="connsiteX116" fmla="*/ 136358 w 4523874"/>
              <a:gd name="connsiteY116" fmla="*/ 737937 h 2999874"/>
              <a:gd name="connsiteX117" fmla="*/ 144379 w 4523874"/>
              <a:gd name="connsiteY117" fmla="*/ 786064 h 2999874"/>
              <a:gd name="connsiteX118" fmla="*/ 88232 w 4523874"/>
              <a:gd name="connsiteY118" fmla="*/ 798095 h 2999874"/>
              <a:gd name="connsiteX119" fmla="*/ 68179 w 4523874"/>
              <a:gd name="connsiteY119" fmla="*/ 790074 h 2999874"/>
              <a:gd name="connsiteX120" fmla="*/ 32084 w 4523874"/>
              <a:gd name="connsiteY120" fmla="*/ 757990 h 2999874"/>
              <a:gd name="connsiteX121" fmla="*/ 0 w 4523874"/>
              <a:gd name="connsiteY121" fmla="*/ 890337 h 2999874"/>
              <a:gd name="connsiteX0" fmla="*/ 750586 w 4491790"/>
              <a:gd name="connsiteY0" fmla="*/ 474683 h 2999874"/>
              <a:gd name="connsiteX1" fmla="*/ 745341 w 4491790"/>
              <a:gd name="connsiteY1" fmla="*/ 612685 h 2999874"/>
              <a:gd name="connsiteX2" fmla="*/ 833574 w 4491790"/>
              <a:gd name="connsiteY2" fmla="*/ 719530 h 2999874"/>
              <a:gd name="connsiteX3" fmla="*/ 867097 w 4491790"/>
              <a:gd name="connsiteY3" fmla="*/ 896507 h 2999874"/>
              <a:gd name="connsiteX4" fmla="*/ 786064 w 4491790"/>
              <a:gd name="connsiteY4" fmla="*/ 1151022 h 2999874"/>
              <a:gd name="connsiteX5" fmla="*/ 814137 w 4491790"/>
              <a:gd name="connsiteY5" fmla="*/ 1163053 h 2999874"/>
              <a:gd name="connsiteX6" fmla="*/ 950495 w 4491790"/>
              <a:gd name="connsiteY6" fmla="*/ 1171074 h 2999874"/>
              <a:gd name="connsiteX7" fmla="*/ 1086853 w 4491790"/>
              <a:gd name="connsiteY7" fmla="*/ 1219200 h 2999874"/>
              <a:gd name="connsiteX8" fmla="*/ 1151022 w 4491790"/>
              <a:gd name="connsiteY8" fmla="*/ 1271337 h 2999874"/>
              <a:gd name="connsiteX9" fmla="*/ 1247274 w 4491790"/>
              <a:gd name="connsiteY9" fmla="*/ 1311443 h 2999874"/>
              <a:gd name="connsiteX10" fmla="*/ 1359569 w 4491790"/>
              <a:gd name="connsiteY10" fmla="*/ 1331495 h 2999874"/>
              <a:gd name="connsiteX11" fmla="*/ 1411706 w 4491790"/>
              <a:gd name="connsiteY11" fmla="*/ 1335506 h 2999874"/>
              <a:gd name="connsiteX12" fmla="*/ 1479885 w 4491790"/>
              <a:gd name="connsiteY12" fmla="*/ 1375611 h 2999874"/>
              <a:gd name="connsiteX13" fmla="*/ 1491916 w 4491790"/>
              <a:gd name="connsiteY13" fmla="*/ 1331495 h 2999874"/>
              <a:gd name="connsiteX14" fmla="*/ 1427748 w 4491790"/>
              <a:gd name="connsiteY14" fmla="*/ 1279358 h 2999874"/>
              <a:gd name="connsiteX15" fmla="*/ 1427748 w 4491790"/>
              <a:gd name="connsiteY15" fmla="*/ 1179095 h 2999874"/>
              <a:gd name="connsiteX16" fmla="*/ 1427748 w 4491790"/>
              <a:gd name="connsiteY16" fmla="*/ 1070811 h 2999874"/>
              <a:gd name="connsiteX17" fmla="*/ 1592179 w 4491790"/>
              <a:gd name="connsiteY17" fmla="*/ 1026695 h 2999874"/>
              <a:gd name="connsiteX18" fmla="*/ 1680411 w 4491790"/>
              <a:gd name="connsiteY18" fmla="*/ 962527 h 2999874"/>
              <a:gd name="connsiteX19" fmla="*/ 1740569 w 4491790"/>
              <a:gd name="connsiteY19" fmla="*/ 970548 h 2999874"/>
              <a:gd name="connsiteX20" fmla="*/ 1760622 w 4491790"/>
              <a:gd name="connsiteY20" fmla="*/ 946485 h 2999874"/>
              <a:gd name="connsiteX21" fmla="*/ 1752600 w 4491790"/>
              <a:gd name="connsiteY21" fmla="*/ 886327 h 2999874"/>
              <a:gd name="connsiteX22" fmla="*/ 1872916 w 4491790"/>
              <a:gd name="connsiteY22" fmla="*/ 906379 h 2999874"/>
              <a:gd name="connsiteX23" fmla="*/ 1884948 w 4491790"/>
              <a:gd name="connsiteY23" fmla="*/ 946485 h 2999874"/>
              <a:gd name="connsiteX24" fmla="*/ 1957137 w 4491790"/>
              <a:gd name="connsiteY24" fmla="*/ 882316 h 2999874"/>
              <a:gd name="connsiteX25" fmla="*/ 2029327 w 4491790"/>
              <a:gd name="connsiteY25" fmla="*/ 938464 h 2999874"/>
              <a:gd name="connsiteX26" fmla="*/ 1993232 w 4491790"/>
              <a:gd name="connsiteY26" fmla="*/ 1002632 h 2999874"/>
              <a:gd name="connsiteX27" fmla="*/ 1953127 w 4491790"/>
              <a:gd name="connsiteY27" fmla="*/ 1050758 h 2999874"/>
              <a:gd name="connsiteX28" fmla="*/ 1949116 w 4491790"/>
              <a:gd name="connsiteY28" fmla="*/ 1143000 h 2999874"/>
              <a:gd name="connsiteX29" fmla="*/ 1981200 w 4491790"/>
              <a:gd name="connsiteY29" fmla="*/ 1215190 h 2999874"/>
              <a:gd name="connsiteX30" fmla="*/ 2013285 w 4491790"/>
              <a:gd name="connsiteY30" fmla="*/ 1311443 h 2999874"/>
              <a:gd name="connsiteX31" fmla="*/ 2073443 w 4491790"/>
              <a:gd name="connsiteY31" fmla="*/ 1375611 h 2999874"/>
              <a:gd name="connsiteX32" fmla="*/ 2081464 w 4491790"/>
              <a:gd name="connsiteY32" fmla="*/ 1435769 h 2999874"/>
              <a:gd name="connsiteX33" fmla="*/ 2125579 w 4491790"/>
              <a:gd name="connsiteY33" fmla="*/ 1431758 h 2999874"/>
              <a:gd name="connsiteX34" fmla="*/ 2193758 w 4491790"/>
              <a:gd name="connsiteY34" fmla="*/ 1319464 h 2999874"/>
              <a:gd name="connsiteX35" fmla="*/ 2237874 w 4491790"/>
              <a:gd name="connsiteY35" fmla="*/ 1187116 h 2999874"/>
              <a:gd name="connsiteX36" fmla="*/ 2273969 w 4491790"/>
              <a:gd name="connsiteY36" fmla="*/ 1130969 h 2999874"/>
              <a:gd name="connsiteX37" fmla="*/ 2354179 w 4491790"/>
              <a:gd name="connsiteY37" fmla="*/ 1179095 h 2999874"/>
              <a:gd name="connsiteX38" fmla="*/ 2438400 w 4491790"/>
              <a:gd name="connsiteY38" fmla="*/ 1251285 h 2999874"/>
              <a:gd name="connsiteX39" fmla="*/ 2498558 w 4491790"/>
              <a:gd name="connsiteY39" fmla="*/ 1295400 h 2999874"/>
              <a:gd name="connsiteX40" fmla="*/ 2502569 w 4491790"/>
              <a:gd name="connsiteY40" fmla="*/ 1375611 h 2999874"/>
              <a:gd name="connsiteX41" fmla="*/ 2502569 w 4491790"/>
              <a:gd name="connsiteY41" fmla="*/ 1419727 h 2999874"/>
              <a:gd name="connsiteX42" fmla="*/ 2522622 w 4491790"/>
              <a:gd name="connsiteY42" fmla="*/ 1507958 h 2999874"/>
              <a:gd name="connsiteX43" fmla="*/ 2638927 w 4491790"/>
              <a:gd name="connsiteY43" fmla="*/ 1628274 h 2999874"/>
              <a:gd name="connsiteX44" fmla="*/ 2755232 w 4491790"/>
              <a:gd name="connsiteY44" fmla="*/ 1716506 h 2999874"/>
              <a:gd name="connsiteX45" fmla="*/ 2675022 w 4491790"/>
              <a:gd name="connsiteY45" fmla="*/ 1716506 h 2999874"/>
              <a:gd name="connsiteX46" fmla="*/ 2646948 w 4491790"/>
              <a:gd name="connsiteY46" fmla="*/ 1736558 h 2999874"/>
              <a:gd name="connsiteX47" fmla="*/ 2626895 w 4491790"/>
              <a:gd name="connsiteY47" fmla="*/ 1764632 h 2999874"/>
              <a:gd name="connsiteX48" fmla="*/ 2662990 w 4491790"/>
              <a:gd name="connsiteY48" fmla="*/ 1828800 h 2999874"/>
              <a:gd name="connsiteX49" fmla="*/ 2767264 w 4491790"/>
              <a:gd name="connsiteY49" fmla="*/ 1925053 h 2999874"/>
              <a:gd name="connsiteX50" fmla="*/ 2799348 w 4491790"/>
              <a:gd name="connsiteY50" fmla="*/ 1921043 h 2999874"/>
              <a:gd name="connsiteX51" fmla="*/ 2887579 w 4491790"/>
              <a:gd name="connsiteY51" fmla="*/ 2021306 h 2999874"/>
              <a:gd name="connsiteX52" fmla="*/ 2963779 w 4491790"/>
              <a:gd name="connsiteY52" fmla="*/ 2029327 h 2999874"/>
              <a:gd name="connsiteX53" fmla="*/ 2987843 w 4491790"/>
              <a:gd name="connsiteY53" fmla="*/ 2109537 h 2999874"/>
              <a:gd name="connsiteX54" fmla="*/ 3031958 w 4491790"/>
              <a:gd name="connsiteY54" fmla="*/ 2149643 h 2999874"/>
              <a:gd name="connsiteX55" fmla="*/ 3168316 w 4491790"/>
              <a:gd name="connsiteY55" fmla="*/ 2149643 h 2999874"/>
              <a:gd name="connsiteX56" fmla="*/ 3212432 w 4491790"/>
              <a:gd name="connsiteY56" fmla="*/ 2129590 h 2999874"/>
              <a:gd name="connsiteX57" fmla="*/ 3328737 w 4491790"/>
              <a:gd name="connsiteY57" fmla="*/ 2181727 h 2999874"/>
              <a:gd name="connsiteX58" fmla="*/ 3416969 w 4491790"/>
              <a:gd name="connsiteY58" fmla="*/ 2193758 h 2999874"/>
              <a:gd name="connsiteX59" fmla="*/ 3505200 w 4491790"/>
              <a:gd name="connsiteY59" fmla="*/ 2290011 h 2999874"/>
              <a:gd name="connsiteX60" fmla="*/ 3565358 w 4491790"/>
              <a:gd name="connsiteY60" fmla="*/ 2330116 h 2999874"/>
              <a:gd name="connsiteX61" fmla="*/ 3705727 w 4491790"/>
              <a:gd name="connsiteY61" fmla="*/ 2414337 h 2999874"/>
              <a:gd name="connsiteX62" fmla="*/ 3745832 w 4491790"/>
              <a:gd name="connsiteY62" fmla="*/ 2466474 h 2999874"/>
              <a:gd name="connsiteX63" fmla="*/ 3685674 w 4491790"/>
              <a:gd name="connsiteY63" fmla="*/ 2450432 h 2999874"/>
              <a:gd name="connsiteX64" fmla="*/ 3609474 w 4491790"/>
              <a:gd name="connsiteY64" fmla="*/ 2418348 h 2999874"/>
              <a:gd name="connsiteX65" fmla="*/ 3541295 w 4491790"/>
              <a:gd name="connsiteY65" fmla="*/ 2390274 h 2999874"/>
              <a:gd name="connsiteX66" fmla="*/ 3485148 w 4491790"/>
              <a:gd name="connsiteY66" fmla="*/ 2394285 h 2999874"/>
              <a:gd name="connsiteX67" fmla="*/ 3469106 w 4491790"/>
              <a:gd name="connsiteY67" fmla="*/ 2418348 h 2999874"/>
              <a:gd name="connsiteX68" fmla="*/ 3396916 w 4491790"/>
              <a:gd name="connsiteY68" fmla="*/ 2434390 h 2999874"/>
              <a:gd name="connsiteX69" fmla="*/ 3328737 w 4491790"/>
              <a:gd name="connsiteY69" fmla="*/ 2426369 h 2999874"/>
              <a:gd name="connsiteX70" fmla="*/ 3316706 w 4491790"/>
              <a:gd name="connsiteY70" fmla="*/ 2462464 h 2999874"/>
              <a:gd name="connsiteX71" fmla="*/ 3372853 w 4491790"/>
              <a:gd name="connsiteY71" fmla="*/ 2486527 h 2999874"/>
              <a:gd name="connsiteX72" fmla="*/ 3545306 w 4491790"/>
              <a:gd name="connsiteY72" fmla="*/ 2462464 h 2999874"/>
              <a:gd name="connsiteX73" fmla="*/ 3545306 w 4491790"/>
              <a:gd name="connsiteY73" fmla="*/ 2438400 h 2999874"/>
              <a:gd name="connsiteX74" fmla="*/ 3637548 w 4491790"/>
              <a:gd name="connsiteY74" fmla="*/ 2466474 h 2999874"/>
              <a:gd name="connsiteX75" fmla="*/ 3773906 w 4491790"/>
              <a:gd name="connsiteY75" fmla="*/ 2518611 h 2999874"/>
              <a:gd name="connsiteX76" fmla="*/ 3830053 w 4491790"/>
              <a:gd name="connsiteY76" fmla="*/ 2522622 h 2999874"/>
              <a:gd name="connsiteX77" fmla="*/ 3906253 w 4491790"/>
              <a:gd name="connsiteY77" fmla="*/ 2570748 h 2999874"/>
              <a:gd name="connsiteX78" fmla="*/ 4070685 w 4491790"/>
              <a:gd name="connsiteY78" fmla="*/ 2687053 h 2999874"/>
              <a:gd name="connsiteX79" fmla="*/ 4126832 w 4491790"/>
              <a:gd name="connsiteY79" fmla="*/ 2731169 h 2999874"/>
              <a:gd name="connsiteX80" fmla="*/ 4174958 w 4491790"/>
              <a:gd name="connsiteY80" fmla="*/ 2731169 h 2999874"/>
              <a:gd name="connsiteX81" fmla="*/ 4231106 w 4491790"/>
              <a:gd name="connsiteY81" fmla="*/ 2763253 h 2999874"/>
              <a:gd name="connsiteX82" fmla="*/ 4259179 w 4491790"/>
              <a:gd name="connsiteY82" fmla="*/ 2791327 h 2999874"/>
              <a:gd name="connsiteX83" fmla="*/ 4299285 w 4491790"/>
              <a:gd name="connsiteY83" fmla="*/ 2783306 h 2999874"/>
              <a:gd name="connsiteX84" fmla="*/ 4315327 w 4491790"/>
              <a:gd name="connsiteY84" fmla="*/ 2803358 h 2999874"/>
              <a:gd name="connsiteX85" fmla="*/ 4359443 w 4491790"/>
              <a:gd name="connsiteY85" fmla="*/ 2863516 h 2999874"/>
              <a:gd name="connsiteX86" fmla="*/ 4427622 w 4491790"/>
              <a:gd name="connsiteY86" fmla="*/ 2967790 h 2999874"/>
              <a:gd name="connsiteX87" fmla="*/ 4463716 w 4491790"/>
              <a:gd name="connsiteY87" fmla="*/ 2999874 h 2999874"/>
              <a:gd name="connsiteX88" fmla="*/ 4491790 w 4491790"/>
              <a:gd name="connsiteY88" fmla="*/ 2991853 h 2999874"/>
              <a:gd name="connsiteX89" fmla="*/ 4467727 w 4491790"/>
              <a:gd name="connsiteY89" fmla="*/ 0 h 2999874"/>
              <a:gd name="connsiteX90" fmla="*/ 292769 w 4491790"/>
              <a:gd name="connsiteY90" fmla="*/ 4011 h 2999874"/>
              <a:gd name="connsiteX91" fmla="*/ 304800 w 4491790"/>
              <a:gd name="connsiteY91" fmla="*/ 72190 h 2999874"/>
              <a:gd name="connsiteX92" fmla="*/ 284748 w 4491790"/>
              <a:gd name="connsiteY92" fmla="*/ 128337 h 2999874"/>
              <a:gd name="connsiteX93" fmla="*/ 372979 w 4491790"/>
              <a:gd name="connsiteY93" fmla="*/ 108285 h 2999874"/>
              <a:gd name="connsiteX94" fmla="*/ 413085 w 4491790"/>
              <a:gd name="connsiteY94" fmla="*/ 132348 h 2999874"/>
              <a:gd name="connsiteX95" fmla="*/ 449179 w 4491790"/>
              <a:gd name="connsiteY95" fmla="*/ 160422 h 2999874"/>
              <a:gd name="connsiteX96" fmla="*/ 437148 w 4491790"/>
              <a:gd name="connsiteY96" fmla="*/ 204537 h 2999874"/>
              <a:gd name="connsiteX97" fmla="*/ 501316 w 4491790"/>
              <a:gd name="connsiteY97" fmla="*/ 220579 h 2999874"/>
              <a:gd name="connsiteX98" fmla="*/ 573506 w 4491790"/>
              <a:gd name="connsiteY98" fmla="*/ 224590 h 2999874"/>
              <a:gd name="connsiteX99" fmla="*/ 629653 w 4491790"/>
              <a:gd name="connsiteY99" fmla="*/ 184485 h 2999874"/>
              <a:gd name="connsiteX100" fmla="*/ 701843 w 4491790"/>
              <a:gd name="connsiteY100" fmla="*/ 220579 h 2999874"/>
              <a:gd name="connsiteX101" fmla="*/ 641685 w 4491790"/>
              <a:gd name="connsiteY101" fmla="*/ 381000 h 2999874"/>
              <a:gd name="connsiteX102" fmla="*/ 685800 w 4491790"/>
              <a:gd name="connsiteY102" fmla="*/ 421106 h 2999874"/>
              <a:gd name="connsiteX103" fmla="*/ 585537 w 4491790"/>
              <a:gd name="connsiteY103" fmla="*/ 429127 h 2999874"/>
              <a:gd name="connsiteX104" fmla="*/ 561474 w 4491790"/>
              <a:gd name="connsiteY104" fmla="*/ 477253 h 2999874"/>
              <a:gd name="connsiteX105" fmla="*/ 585537 w 4491790"/>
              <a:gd name="connsiteY105" fmla="*/ 517358 h 2999874"/>
              <a:gd name="connsiteX106" fmla="*/ 561474 w 4491790"/>
              <a:gd name="connsiteY106" fmla="*/ 625643 h 2999874"/>
              <a:gd name="connsiteX107" fmla="*/ 485274 w 4491790"/>
              <a:gd name="connsiteY107" fmla="*/ 573506 h 2999874"/>
              <a:gd name="connsiteX108" fmla="*/ 465222 w 4491790"/>
              <a:gd name="connsiteY108" fmla="*/ 529390 h 2999874"/>
              <a:gd name="connsiteX109" fmla="*/ 409074 w 4491790"/>
              <a:gd name="connsiteY109" fmla="*/ 521369 h 2999874"/>
              <a:gd name="connsiteX110" fmla="*/ 332874 w 4491790"/>
              <a:gd name="connsiteY110" fmla="*/ 549443 h 2999874"/>
              <a:gd name="connsiteX111" fmla="*/ 212558 w 4491790"/>
              <a:gd name="connsiteY111" fmla="*/ 433137 h 2999874"/>
              <a:gd name="connsiteX112" fmla="*/ 188495 w 4491790"/>
              <a:gd name="connsiteY112" fmla="*/ 449179 h 2999874"/>
              <a:gd name="connsiteX113" fmla="*/ 196516 w 4491790"/>
              <a:gd name="connsiteY113" fmla="*/ 537411 h 2999874"/>
              <a:gd name="connsiteX114" fmla="*/ 132348 w 4491790"/>
              <a:gd name="connsiteY114" fmla="*/ 673769 h 2999874"/>
              <a:gd name="connsiteX115" fmla="*/ 116306 w 4491790"/>
              <a:gd name="connsiteY115" fmla="*/ 713874 h 2999874"/>
              <a:gd name="connsiteX116" fmla="*/ 104274 w 4491790"/>
              <a:gd name="connsiteY116" fmla="*/ 737937 h 2999874"/>
              <a:gd name="connsiteX117" fmla="*/ 112295 w 4491790"/>
              <a:gd name="connsiteY117" fmla="*/ 786064 h 2999874"/>
              <a:gd name="connsiteX118" fmla="*/ 56148 w 4491790"/>
              <a:gd name="connsiteY118" fmla="*/ 798095 h 2999874"/>
              <a:gd name="connsiteX119" fmla="*/ 36095 w 4491790"/>
              <a:gd name="connsiteY119" fmla="*/ 790074 h 2999874"/>
              <a:gd name="connsiteX120" fmla="*/ 0 w 4491790"/>
              <a:gd name="connsiteY120" fmla="*/ 757990 h 2999874"/>
              <a:gd name="connsiteX0" fmla="*/ 714491 w 4455695"/>
              <a:gd name="connsiteY0" fmla="*/ 474683 h 2999874"/>
              <a:gd name="connsiteX1" fmla="*/ 709246 w 4455695"/>
              <a:gd name="connsiteY1" fmla="*/ 612685 h 2999874"/>
              <a:gd name="connsiteX2" fmla="*/ 797479 w 4455695"/>
              <a:gd name="connsiteY2" fmla="*/ 719530 h 2999874"/>
              <a:gd name="connsiteX3" fmla="*/ 831002 w 4455695"/>
              <a:gd name="connsiteY3" fmla="*/ 896507 h 2999874"/>
              <a:gd name="connsiteX4" fmla="*/ 749969 w 4455695"/>
              <a:gd name="connsiteY4" fmla="*/ 1151022 h 2999874"/>
              <a:gd name="connsiteX5" fmla="*/ 778042 w 4455695"/>
              <a:gd name="connsiteY5" fmla="*/ 1163053 h 2999874"/>
              <a:gd name="connsiteX6" fmla="*/ 914400 w 4455695"/>
              <a:gd name="connsiteY6" fmla="*/ 1171074 h 2999874"/>
              <a:gd name="connsiteX7" fmla="*/ 1050758 w 4455695"/>
              <a:gd name="connsiteY7" fmla="*/ 1219200 h 2999874"/>
              <a:gd name="connsiteX8" fmla="*/ 1114927 w 4455695"/>
              <a:gd name="connsiteY8" fmla="*/ 1271337 h 2999874"/>
              <a:gd name="connsiteX9" fmla="*/ 1211179 w 4455695"/>
              <a:gd name="connsiteY9" fmla="*/ 1311443 h 2999874"/>
              <a:gd name="connsiteX10" fmla="*/ 1323474 w 4455695"/>
              <a:gd name="connsiteY10" fmla="*/ 1331495 h 2999874"/>
              <a:gd name="connsiteX11" fmla="*/ 1375611 w 4455695"/>
              <a:gd name="connsiteY11" fmla="*/ 1335506 h 2999874"/>
              <a:gd name="connsiteX12" fmla="*/ 1443790 w 4455695"/>
              <a:gd name="connsiteY12" fmla="*/ 1375611 h 2999874"/>
              <a:gd name="connsiteX13" fmla="*/ 1455821 w 4455695"/>
              <a:gd name="connsiteY13" fmla="*/ 1331495 h 2999874"/>
              <a:gd name="connsiteX14" fmla="*/ 1391653 w 4455695"/>
              <a:gd name="connsiteY14" fmla="*/ 1279358 h 2999874"/>
              <a:gd name="connsiteX15" fmla="*/ 1391653 w 4455695"/>
              <a:gd name="connsiteY15" fmla="*/ 1179095 h 2999874"/>
              <a:gd name="connsiteX16" fmla="*/ 1391653 w 4455695"/>
              <a:gd name="connsiteY16" fmla="*/ 1070811 h 2999874"/>
              <a:gd name="connsiteX17" fmla="*/ 1556084 w 4455695"/>
              <a:gd name="connsiteY17" fmla="*/ 1026695 h 2999874"/>
              <a:gd name="connsiteX18" fmla="*/ 1644316 w 4455695"/>
              <a:gd name="connsiteY18" fmla="*/ 962527 h 2999874"/>
              <a:gd name="connsiteX19" fmla="*/ 1704474 w 4455695"/>
              <a:gd name="connsiteY19" fmla="*/ 970548 h 2999874"/>
              <a:gd name="connsiteX20" fmla="*/ 1724527 w 4455695"/>
              <a:gd name="connsiteY20" fmla="*/ 946485 h 2999874"/>
              <a:gd name="connsiteX21" fmla="*/ 1716505 w 4455695"/>
              <a:gd name="connsiteY21" fmla="*/ 886327 h 2999874"/>
              <a:gd name="connsiteX22" fmla="*/ 1836821 w 4455695"/>
              <a:gd name="connsiteY22" fmla="*/ 906379 h 2999874"/>
              <a:gd name="connsiteX23" fmla="*/ 1848853 w 4455695"/>
              <a:gd name="connsiteY23" fmla="*/ 946485 h 2999874"/>
              <a:gd name="connsiteX24" fmla="*/ 1921042 w 4455695"/>
              <a:gd name="connsiteY24" fmla="*/ 882316 h 2999874"/>
              <a:gd name="connsiteX25" fmla="*/ 1993232 w 4455695"/>
              <a:gd name="connsiteY25" fmla="*/ 938464 h 2999874"/>
              <a:gd name="connsiteX26" fmla="*/ 1957137 w 4455695"/>
              <a:gd name="connsiteY26" fmla="*/ 1002632 h 2999874"/>
              <a:gd name="connsiteX27" fmla="*/ 1917032 w 4455695"/>
              <a:gd name="connsiteY27" fmla="*/ 1050758 h 2999874"/>
              <a:gd name="connsiteX28" fmla="*/ 1913021 w 4455695"/>
              <a:gd name="connsiteY28" fmla="*/ 1143000 h 2999874"/>
              <a:gd name="connsiteX29" fmla="*/ 1945105 w 4455695"/>
              <a:gd name="connsiteY29" fmla="*/ 1215190 h 2999874"/>
              <a:gd name="connsiteX30" fmla="*/ 1977190 w 4455695"/>
              <a:gd name="connsiteY30" fmla="*/ 1311443 h 2999874"/>
              <a:gd name="connsiteX31" fmla="*/ 2037348 w 4455695"/>
              <a:gd name="connsiteY31" fmla="*/ 1375611 h 2999874"/>
              <a:gd name="connsiteX32" fmla="*/ 2045369 w 4455695"/>
              <a:gd name="connsiteY32" fmla="*/ 1435769 h 2999874"/>
              <a:gd name="connsiteX33" fmla="*/ 2089484 w 4455695"/>
              <a:gd name="connsiteY33" fmla="*/ 1431758 h 2999874"/>
              <a:gd name="connsiteX34" fmla="*/ 2157663 w 4455695"/>
              <a:gd name="connsiteY34" fmla="*/ 1319464 h 2999874"/>
              <a:gd name="connsiteX35" fmla="*/ 2201779 w 4455695"/>
              <a:gd name="connsiteY35" fmla="*/ 1187116 h 2999874"/>
              <a:gd name="connsiteX36" fmla="*/ 2237874 w 4455695"/>
              <a:gd name="connsiteY36" fmla="*/ 1130969 h 2999874"/>
              <a:gd name="connsiteX37" fmla="*/ 2318084 w 4455695"/>
              <a:gd name="connsiteY37" fmla="*/ 1179095 h 2999874"/>
              <a:gd name="connsiteX38" fmla="*/ 2402305 w 4455695"/>
              <a:gd name="connsiteY38" fmla="*/ 1251285 h 2999874"/>
              <a:gd name="connsiteX39" fmla="*/ 2462463 w 4455695"/>
              <a:gd name="connsiteY39" fmla="*/ 1295400 h 2999874"/>
              <a:gd name="connsiteX40" fmla="*/ 2466474 w 4455695"/>
              <a:gd name="connsiteY40" fmla="*/ 1375611 h 2999874"/>
              <a:gd name="connsiteX41" fmla="*/ 2466474 w 4455695"/>
              <a:gd name="connsiteY41" fmla="*/ 1419727 h 2999874"/>
              <a:gd name="connsiteX42" fmla="*/ 2486527 w 4455695"/>
              <a:gd name="connsiteY42" fmla="*/ 1507958 h 2999874"/>
              <a:gd name="connsiteX43" fmla="*/ 2602832 w 4455695"/>
              <a:gd name="connsiteY43" fmla="*/ 1628274 h 2999874"/>
              <a:gd name="connsiteX44" fmla="*/ 2719137 w 4455695"/>
              <a:gd name="connsiteY44" fmla="*/ 1716506 h 2999874"/>
              <a:gd name="connsiteX45" fmla="*/ 2638927 w 4455695"/>
              <a:gd name="connsiteY45" fmla="*/ 1716506 h 2999874"/>
              <a:gd name="connsiteX46" fmla="*/ 2610853 w 4455695"/>
              <a:gd name="connsiteY46" fmla="*/ 1736558 h 2999874"/>
              <a:gd name="connsiteX47" fmla="*/ 2590800 w 4455695"/>
              <a:gd name="connsiteY47" fmla="*/ 1764632 h 2999874"/>
              <a:gd name="connsiteX48" fmla="*/ 2626895 w 4455695"/>
              <a:gd name="connsiteY48" fmla="*/ 1828800 h 2999874"/>
              <a:gd name="connsiteX49" fmla="*/ 2731169 w 4455695"/>
              <a:gd name="connsiteY49" fmla="*/ 1925053 h 2999874"/>
              <a:gd name="connsiteX50" fmla="*/ 2763253 w 4455695"/>
              <a:gd name="connsiteY50" fmla="*/ 1921043 h 2999874"/>
              <a:gd name="connsiteX51" fmla="*/ 2851484 w 4455695"/>
              <a:gd name="connsiteY51" fmla="*/ 2021306 h 2999874"/>
              <a:gd name="connsiteX52" fmla="*/ 2927684 w 4455695"/>
              <a:gd name="connsiteY52" fmla="*/ 2029327 h 2999874"/>
              <a:gd name="connsiteX53" fmla="*/ 2951748 w 4455695"/>
              <a:gd name="connsiteY53" fmla="*/ 2109537 h 2999874"/>
              <a:gd name="connsiteX54" fmla="*/ 2995863 w 4455695"/>
              <a:gd name="connsiteY54" fmla="*/ 2149643 h 2999874"/>
              <a:gd name="connsiteX55" fmla="*/ 3132221 w 4455695"/>
              <a:gd name="connsiteY55" fmla="*/ 2149643 h 2999874"/>
              <a:gd name="connsiteX56" fmla="*/ 3176337 w 4455695"/>
              <a:gd name="connsiteY56" fmla="*/ 2129590 h 2999874"/>
              <a:gd name="connsiteX57" fmla="*/ 3292642 w 4455695"/>
              <a:gd name="connsiteY57" fmla="*/ 2181727 h 2999874"/>
              <a:gd name="connsiteX58" fmla="*/ 3380874 w 4455695"/>
              <a:gd name="connsiteY58" fmla="*/ 2193758 h 2999874"/>
              <a:gd name="connsiteX59" fmla="*/ 3469105 w 4455695"/>
              <a:gd name="connsiteY59" fmla="*/ 2290011 h 2999874"/>
              <a:gd name="connsiteX60" fmla="*/ 3529263 w 4455695"/>
              <a:gd name="connsiteY60" fmla="*/ 2330116 h 2999874"/>
              <a:gd name="connsiteX61" fmla="*/ 3669632 w 4455695"/>
              <a:gd name="connsiteY61" fmla="*/ 2414337 h 2999874"/>
              <a:gd name="connsiteX62" fmla="*/ 3709737 w 4455695"/>
              <a:gd name="connsiteY62" fmla="*/ 2466474 h 2999874"/>
              <a:gd name="connsiteX63" fmla="*/ 3649579 w 4455695"/>
              <a:gd name="connsiteY63" fmla="*/ 2450432 h 2999874"/>
              <a:gd name="connsiteX64" fmla="*/ 3573379 w 4455695"/>
              <a:gd name="connsiteY64" fmla="*/ 2418348 h 2999874"/>
              <a:gd name="connsiteX65" fmla="*/ 3505200 w 4455695"/>
              <a:gd name="connsiteY65" fmla="*/ 2390274 h 2999874"/>
              <a:gd name="connsiteX66" fmla="*/ 3449053 w 4455695"/>
              <a:gd name="connsiteY66" fmla="*/ 2394285 h 2999874"/>
              <a:gd name="connsiteX67" fmla="*/ 3433011 w 4455695"/>
              <a:gd name="connsiteY67" fmla="*/ 2418348 h 2999874"/>
              <a:gd name="connsiteX68" fmla="*/ 3360821 w 4455695"/>
              <a:gd name="connsiteY68" fmla="*/ 2434390 h 2999874"/>
              <a:gd name="connsiteX69" fmla="*/ 3292642 w 4455695"/>
              <a:gd name="connsiteY69" fmla="*/ 2426369 h 2999874"/>
              <a:gd name="connsiteX70" fmla="*/ 3280611 w 4455695"/>
              <a:gd name="connsiteY70" fmla="*/ 2462464 h 2999874"/>
              <a:gd name="connsiteX71" fmla="*/ 3336758 w 4455695"/>
              <a:gd name="connsiteY71" fmla="*/ 2486527 h 2999874"/>
              <a:gd name="connsiteX72" fmla="*/ 3509211 w 4455695"/>
              <a:gd name="connsiteY72" fmla="*/ 2462464 h 2999874"/>
              <a:gd name="connsiteX73" fmla="*/ 3509211 w 4455695"/>
              <a:gd name="connsiteY73" fmla="*/ 2438400 h 2999874"/>
              <a:gd name="connsiteX74" fmla="*/ 3601453 w 4455695"/>
              <a:gd name="connsiteY74" fmla="*/ 2466474 h 2999874"/>
              <a:gd name="connsiteX75" fmla="*/ 3737811 w 4455695"/>
              <a:gd name="connsiteY75" fmla="*/ 2518611 h 2999874"/>
              <a:gd name="connsiteX76" fmla="*/ 3793958 w 4455695"/>
              <a:gd name="connsiteY76" fmla="*/ 2522622 h 2999874"/>
              <a:gd name="connsiteX77" fmla="*/ 3870158 w 4455695"/>
              <a:gd name="connsiteY77" fmla="*/ 2570748 h 2999874"/>
              <a:gd name="connsiteX78" fmla="*/ 4034590 w 4455695"/>
              <a:gd name="connsiteY78" fmla="*/ 2687053 h 2999874"/>
              <a:gd name="connsiteX79" fmla="*/ 4090737 w 4455695"/>
              <a:gd name="connsiteY79" fmla="*/ 2731169 h 2999874"/>
              <a:gd name="connsiteX80" fmla="*/ 4138863 w 4455695"/>
              <a:gd name="connsiteY80" fmla="*/ 2731169 h 2999874"/>
              <a:gd name="connsiteX81" fmla="*/ 4195011 w 4455695"/>
              <a:gd name="connsiteY81" fmla="*/ 2763253 h 2999874"/>
              <a:gd name="connsiteX82" fmla="*/ 4223084 w 4455695"/>
              <a:gd name="connsiteY82" fmla="*/ 2791327 h 2999874"/>
              <a:gd name="connsiteX83" fmla="*/ 4263190 w 4455695"/>
              <a:gd name="connsiteY83" fmla="*/ 2783306 h 2999874"/>
              <a:gd name="connsiteX84" fmla="*/ 4279232 w 4455695"/>
              <a:gd name="connsiteY84" fmla="*/ 2803358 h 2999874"/>
              <a:gd name="connsiteX85" fmla="*/ 4323348 w 4455695"/>
              <a:gd name="connsiteY85" fmla="*/ 2863516 h 2999874"/>
              <a:gd name="connsiteX86" fmla="*/ 4391527 w 4455695"/>
              <a:gd name="connsiteY86" fmla="*/ 2967790 h 2999874"/>
              <a:gd name="connsiteX87" fmla="*/ 4427621 w 4455695"/>
              <a:gd name="connsiteY87" fmla="*/ 2999874 h 2999874"/>
              <a:gd name="connsiteX88" fmla="*/ 4455695 w 4455695"/>
              <a:gd name="connsiteY88" fmla="*/ 2991853 h 2999874"/>
              <a:gd name="connsiteX89" fmla="*/ 4431632 w 4455695"/>
              <a:gd name="connsiteY89" fmla="*/ 0 h 2999874"/>
              <a:gd name="connsiteX90" fmla="*/ 256674 w 4455695"/>
              <a:gd name="connsiteY90" fmla="*/ 4011 h 2999874"/>
              <a:gd name="connsiteX91" fmla="*/ 268705 w 4455695"/>
              <a:gd name="connsiteY91" fmla="*/ 72190 h 2999874"/>
              <a:gd name="connsiteX92" fmla="*/ 248653 w 4455695"/>
              <a:gd name="connsiteY92" fmla="*/ 128337 h 2999874"/>
              <a:gd name="connsiteX93" fmla="*/ 336884 w 4455695"/>
              <a:gd name="connsiteY93" fmla="*/ 108285 h 2999874"/>
              <a:gd name="connsiteX94" fmla="*/ 376990 w 4455695"/>
              <a:gd name="connsiteY94" fmla="*/ 132348 h 2999874"/>
              <a:gd name="connsiteX95" fmla="*/ 413084 w 4455695"/>
              <a:gd name="connsiteY95" fmla="*/ 160422 h 2999874"/>
              <a:gd name="connsiteX96" fmla="*/ 401053 w 4455695"/>
              <a:gd name="connsiteY96" fmla="*/ 204537 h 2999874"/>
              <a:gd name="connsiteX97" fmla="*/ 465221 w 4455695"/>
              <a:gd name="connsiteY97" fmla="*/ 220579 h 2999874"/>
              <a:gd name="connsiteX98" fmla="*/ 537411 w 4455695"/>
              <a:gd name="connsiteY98" fmla="*/ 224590 h 2999874"/>
              <a:gd name="connsiteX99" fmla="*/ 593558 w 4455695"/>
              <a:gd name="connsiteY99" fmla="*/ 184485 h 2999874"/>
              <a:gd name="connsiteX100" fmla="*/ 665748 w 4455695"/>
              <a:gd name="connsiteY100" fmla="*/ 220579 h 2999874"/>
              <a:gd name="connsiteX101" fmla="*/ 605590 w 4455695"/>
              <a:gd name="connsiteY101" fmla="*/ 381000 h 2999874"/>
              <a:gd name="connsiteX102" fmla="*/ 649705 w 4455695"/>
              <a:gd name="connsiteY102" fmla="*/ 421106 h 2999874"/>
              <a:gd name="connsiteX103" fmla="*/ 549442 w 4455695"/>
              <a:gd name="connsiteY103" fmla="*/ 429127 h 2999874"/>
              <a:gd name="connsiteX104" fmla="*/ 525379 w 4455695"/>
              <a:gd name="connsiteY104" fmla="*/ 477253 h 2999874"/>
              <a:gd name="connsiteX105" fmla="*/ 549442 w 4455695"/>
              <a:gd name="connsiteY105" fmla="*/ 517358 h 2999874"/>
              <a:gd name="connsiteX106" fmla="*/ 525379 w 4455695"/>
              <a:gd name="connsiteY106" fmla="*/ 625643 h 2999874"/>
              <a:gd name="connsiteX107" fmla="*/ 449179 w 4455695"/>
              <a:gd name="connsiteY107" fmla="*/ 573506 h 2999874"/>
              <a:gd name="connsiteX108" fmla="*/ 429127 w 4455695"/>
              <a:gd name="connsiteY108" fmla="*/ 529390 h 2999874"/>
              <a:gd name="connsiteX109" fmla="*/ 372979 w 4455695"/>
              <a:gd name="connsiteY109" fmla="*/ 521369 h 2999874"/>
              <a:gd name="connsiteX110" fmla="*/ 296779 w 4455695"/>
              <a:gd name="connsiteY110" fmla="*/ 549443 h 2999874"/>
              <a:gd name="connsiteX111" fmla="*/ 176463 w 4455695"/>
              <a:gd name="connsiteY111" fmla="*/ 433137 h 2999874"/>
              <a:gd name="connsiteX112" fmla="*/ 152400 w 4455695"/>
              <a:gd name="connsiteY112" fmla="*/ 449179 h 2999874"/>
              <a:gd name="connsiteX113" fmla="*/ 160421 w 4455695"/>
              <a:gd name="connsiteY113" fmla="*/ 537411 h 2999874"/>
              <a:gd name="connsiteX114" fmla="*/ 96253 w 4455695"/>
              <a:gd name="connsiteY114" fmla="*/ 673769 h 2999874"/>
              <a:gd name="connsiteX115" fmla="*/ 80211 w 4455695"/>
              <a:gd name="connsiteY115" fmla="*/ 713874 h 2999874"/>
              <a:gd name="connsiteX116" fmla="*/ 68179 w 4455695"/>
              <a:gd name="connsiteY116" fmla="*/ 737937 h 2999874"/>
              <a:gd name="connsiteX117" fmla="*/ 76200 w 4455695"/>
              <a:gd name="connsiteY117" fmla="*/ 786064 h 2999874"/>
              <a:gd name="connsiteX118" fmla="*/ 20053 w 4455695"/>
              <a:gd name="connsiteY118" fmla="*/ 798095 h 2999874"/>
              <a:gd name="connsiteX119" fmla="*/ 0 w 4455695"/>
              <a:gd name="connsiteY119" fmla="*/ 790074 h 2999874"/>
              <a:gd name="connsiteX0" fmla="*/ 694438 w 4435642"/>
              <a:gd name="connsiteY0" fmla="*/ 474683 h 2999874"/>
              <a:gd name="connsiteX1" fmla="*/ 689193 w 4435642"/>
              <a:gd name="connsiteY1" fmla="*/ 612685 h 2999874"/>
              <a:gd name="connsiteX2" fmla="*/ 777426 w 4435642"/>
              <a:gd name="connsiteY2" fmla="*/ 719530 h 2999874"/>
              <a:gd name="connsiteX3" fmla="*/ 810949 w 4435642"/>
              <a:gd name="connsiteY3" fmla="*/ 896507 h 2999874"/>
              <a:gd name="connsiteX4" fmla="*/ 729916 w 4435642"/>
              <a:gd name="connsiteY4" fmla="*/ 1151022 h 2999874"/>
              <a:gd name="connsiteX5" fmla="*/ 757989 w 4435642"/>
              <a:gd name="connsiteY5" fmla="*/ 1163053 h 2999874"/>
              <a:gd name="connsiteX6" fmla="*/ 894347 w 4435642"/>
              <a:gd name="connsiteY6" fmla="*/ 1171074 h 2999874"/>
              <a:gd name="connsiteX7" fmla="*/ 1030705 w 4435642"/>
              <a:gd name="connsiteY7" fmla="*/ 1219200 h 2999874"/>
              <a:gd name="connsiteX8" fmla="*/ 1094874 w 4435642"/>
              <a:gd name="connsiteY8" fmla="*/ 1271337 h 2999874"/>
              <a:gd name="connsiteX9" fmla="*/ 1191126 w 4435642"/>
              <a:gd name="connsiteY9" fmla="*/ 1311443 h 2999874"/>
              <a:gd name="connsiteX10" fmla="*/ 1303421 w 4435642"/>
              <a:gd name="connsiteY10" fmla="*/ 1331495 h 2999874"/>
              <a:gd name="connsiteX11" fmla="*/ 1355558 w 4435642"/>
              <a:gd name="connsiteY11" fmla="*/ 1335506 h 2999874"/>
              <a:gd name="connsiteX12" fmla="*/ 1423737 w 4435642"/>
              <a:gd name="connsiteY12" fmla="*/ 1375611 h 2999874"/>
              <a:gd name="connsiteX13" fmla="*/ 1435768 w 4435642"/>
              <a:gd name="connsiteY13" fmla="*/ 1331495 h 2999874"/>
              <a:gd name="connsiteX14" fmla="*/ 1371600 w 4435642"/>
              <a:gd name="connsiteY14" fmla="*/ 1279358 h 2999874"/>
              <a:gd name="connsiteX15" fmla="*/ 1371600 w 4435642"/>
              <a:gd name="connsiteY15" fmla="*/ 1179095 h 2999874"/>
              <a:gd name="connsiteX16" fmla="*/ 1371600 w 4435642"/>
              <a:gd name="connsiteY16" fmla="*/ 1070811 h 2999874"/>
              <a:gd name="connsiteX17" fmla="*/ 1536031 w 4435642"/>
              <a:gd name="connsiteY17" fmla="*/ 1026695 h 2999874"/>
              <a:gd name="connsiteX18" fmla="*/ 1624263 w 4435642"/>
              <a:gd name="connsiteY18" fmla="*/ 962527 h 2999874"/>
              <a:gd name="connsiteX19" fmla="*/ 1684421 w 4435642"/>
              <a:gd name="connsiteY19" fmla="*/ 970548 h 2999874"/>
              <a:gd name="connsiteX20" fmla="*/ 1704474 w 4435642"/>
              <a:gd name="connsiteY20" fmla="*/ 946485 h 2999874"/>
              <a:gd name="connsiteX21" fmla="*/ 1696452 w 4435642"/>
              <a:gd name="connsiteY21" fmla="*/ 886327 h 2999874"/>
              <a:gd name="connsiteX22" fmla="*/ 1816768 w 4435642"/>
              <a:gd name="connsiteY22" fmla="*/ 906379 h 2999874"/>
              <a:gd name="connsiteX23" fmla="*/ 1828800 w 4435642"/>
              <a:gd name="connsiteY23" fmla="*/ 946485 h 2999874"/>
              <a:gd name="connsiteX24" fmla="*/ 1900989 w 4435642"/>
              <a:gd name="connsiteY24" fmla="*/ 882316 h 2999874"/>
              <a:gd name="connsiteX25" fmla="*/ 1973179 w 4435642"/>
              <a:gd name="connsiteY25" fmla="*/ 938464 h 2999874"/>
              <a:gd name="connsiteX26" fmla="*/ 1937084 w 4435642"/>
              <a:gd name="connsiteY26" fmla="*/ 1002632 h 2999874"/>
              <a:gd name="connsiteX27" fmla="*/ 1896979 w 4435642"/>
              <a:gd name="connsiteY27" fmla="*/ 1050758 h 2999874"/>
              <a:gd name="connsiteX28" fmla="*/ 1892968 w 4435642"/>
              <a:gd name="connsiteY28" fmla="*/ 1143000 h 2999874"/>
              <a:gd name="connsiteX29" fmla="*/ 1925052 w 4435642"/>
              <a:gd name="connsiteY29" fmla="*/ 1215190 h 2999874"/>
              <a:gd name="connsiteX30" fmla="*/ 1957137 w 4435642"/>
              <a:gd name="connsiteY30" fmla="*/ 1311443 h 2999874"/>
              <a:gd name="connsiteX31" fmla="*/ 2017295 w 4435642"/>
              <a:gd name="connsiteY31" fmla="*/ 1375611 h 2999874"/>
              <a:gd name="connsiteX32" fmla="*/ 2025316 w 4435642"/>
              <a:gd name="connsiteY32" fmla="*/ 1435769 h 2999874"/>
              <a:gd name="connsiteX33" fmla="*/ 2069431 w 4435642"/>
              <a:gd name="connsiteY33" fmla="*/ 1431758 h 2999874"/>
              <a:gd name="connsiteX34" fmla="*/ 2137610 w 4435642"/>
              <a:gd name="connsiteY34" fmla="*/ 1319464 h 2999874"/>
              <a:gd name="connsiteX35" fmla="*/ 2181726 w 4435642"/>
              <a:gd name="connsiteY35" fmla="*/ 1187116 h 2999874"/>
              <a:gd name="connsiteX36" fmla="*/ 2217821 w 4435642"/>
              <a:gd name="connsiteY36" fmla="*/ 1130969 h 2999874"/>
              <a:gd name="connsiteX37" fmla="*/ 2298031 w 4435642"/>
              <a:gd name="connsiteY37" fmla="*/ 1179095 h 2999874"/>
              <a:gd name="connsiteX38" fmla="*/ 2382252 w 4435642"/>
              <a:gd name="connsiteY38" fmla="*/ 1251285 h 2999874"/>
              <a:gd name="connsiteX39" fmla="*/ 2442410 w 4435642"/>
              <a:gd name="connsiteY39" fmla="*/ 1295400 h 2999874"/>
              <a:gd name="connsiteX40" fmla="*/ 2446421 w 4435642"/>
              <a:gd name="connsiteY40" fmla="*/ 1375611 h 2999874"/>
              <a:gd name="connsiteX41" fmla="*/ 2446421 w 4435642"/>
              <a:gd name="connsiteY41" fmla="*/ 1419727 h 2999874"/>
              <a:gd name="connsiteX42" fmla="*/ 2466474 w 4435642"/>
              <a:gd name="connsiteY42" fmla="*/ 1507958 h 2999874"/>
              <a:gd name="connsiteX43" fmla="*/ 2582779 w 4435642"/>
              <a:gd name="connsiteY43" fmla="*/ 1628274 h 2999874"/>
              <a:gd name="connsiteX44" fmla="*/ 2699084 w 4435642"/>
              <a:gd name="connsiteY44" fmla="*/ 1716506 h 2999874"/>
              <a:gd name="connsiteX45" fmla="*/ 2618874 w 4435642"/>
              <a:gd name="connsiteY45" fmla="*/ 1716506 h 2999874"/>
              <a:gd name="connsiteX46" fmla="*/ 2590800 w 4435642"/>
              <a:gd name="connsiteY46" fmla="*/ 1736558 h 2999874"/>
              <a:gd name="connsiteX47" fmla="*/ 2570747 w 4435642"/>
              <a:gd name="connsiteY47" fmla="*/ 1764632 h 2999874"/>
              <a:gd name="connsiteX48" fmla="*/ 2606842 w 4435642"/>
              <a:gd name="connsiteY48" fmla="*/ 1828800 h 2999874"/>
              <a:gd name="connsiteX49" fmla="*/ 2711116 w 4435642"/>
              <a:gd name="connsiteY49" fmla="*/ 1925053 h 2999874"/>
              <a:gd name="connsiteX50" fmla="*/ 2743200 w 4435642"/>
              <a:gd name="connsiteY50" fmla="*/ 1921043 h 2999874"/>
              <a:gd name="connsiteX51" fmla="*/ 2831431 w 4435642"/>
              <a:gd name="connsiteY51" fmla="*/ 2021306 h 2999874"/>
              <a:gd name="connsiteX52" fmla="*/ 2907631 w 4435642"/>
              <a:gd name="connsiteY52" fmla="*/ 2029327 h 2999874"/>
              <a:gd name="connsiteX53" fmla="*/ 2931695 w 4435642"/>
              <a:gd name="connsiteY53" fmla="*/ 2109537 h 2999874"/>
              <a:gd name="connsiteX54" fmla="*/ 2975810 w 4435642"/>
              <a:gd name="connsiteY54" fmla="*/ 2149643 h 2999874"/>
              <a:gd name="connsiteX55" fmla="*/ 3112168 w 4435642"/>
              <a:gd name="connsiteY55" fmla="*/ 2149643 h 2999874"/>
              <a:gd name="connsiteX56" fmla="*/ 3156284 w 4435642"/>
              <a:gd name="connsiteY56" fmla="*/ 2129590 h 2999874"/>
              <a:gd name="connsiteX57" fmla="*/ 3272589 w 4435642"/>
              <a:gd name="connsiteY57" fmla="*/ 2181727 h 2999874"/>
              <a:gd name="connsiteX58" fmla="*/ 3360821 w 4435642"/>
              <a:gd name="connsiteY58" fmla="*/ 2193758 h 2999874"/>
              <a:gd name="connsiteX59" fmla="*/ 3449052 w 4435642"/>
              <a:gd name="connsiteY59" fmla="*/ 2290011 h 2999874"/>
              <a:gd name="connsiteX60" fmla="*/ 3509210 w 4435642"/>
              <a:gd name="connsiteY60" fmla="*/ 2330116 h 2999874"/>
              <a:gd name="connsiteX61" fmla="*/ 3649579 w 4435642"/>
              <a:gd name="connsiteY61" fmla="*/ 2414337 h 2999874"/>
              <a:gd name="connsiteX62" fmla="*/ 3689684 w 4435642"/>
              <a:gd name="connsiteY62" fmla="*/ 2466474 h 2999874"/>
              <a:gd name="connsiteX63" fmla="*/ 3629526 w 4435642"/>
              <a:gd name="connsiteY63" fmla="*/ 2450432 h 2999874"/>
              <a:gd name="connsiteX64" fmla="*/ 3553326 w 4435642"/>
              <a:gd name="connsiteY64" fmla="*/ 2418348 h 2999874"/>
              <a:gd name="connsiteX65" fmla="*/ 3485147 w 4435642"/>
              <a:gd name="connsiteY65" fmla="*/ 2390274 h 2999874"/>
              <a:gd name="connsiteX66" fmla="*/ 3429000 w 4435642"/>
              <a:gd name="connsiteY66" fmla="*/ 2394285 h 2999874"/>
              <a:gd name="connsiteX67" fmla="*/ 3412958 w 4435642"/>
              <a:gd name="connsiteY67" fmla="*/ 2418348 h 2999874"/>
              <a:gd name="connsiteX68" fmla="*/ 3340768 w 4435642"/>
              <a:gd name="connsiteY68" fmla="*/ 2434390 h 2999874"/>
              <a:gd name="connsiteX69" fmla="*/ 3272589 w 4435642"/>
              <a:gd name="connsiteY69" fmla="*/ 2426369 h 2999874"/>
              <a:gd name="connsiteX70" fmla="*/ 3260558 w 4435642"/>
              <a:gd name="connsiteY70" fmla="*/ 2462464 h 2999874"/>
              <a:gd name="connsiteX71" fmla="*/ 3316705 w 4435642"/>
              <a:gd name="connsiteY71" fmla="*/ 2486527 h 2999874"/>
              <a:gd name="connsiteX72" fmla="*/ 3489158 w 4435642"/>
              <a:gd name="connsiteY72" fmla="*/ 2462464 h 2999874"/>
              <a:gd name="connsiteX73" fmla="*/ 3489158 w 4435642"/>
              <a:gd name="connsiteY73" fmla="*/ 2438400 h 2999874"/>
              <a:gd name="connsiteX74" fmla="*/ 3581400 w 4435642"/>
              <a:gd name="connsiteY74" fmla="*/ 2466474 h 2999874"/>
              <a:gd name="connsiteX75" fmla="*/ 3717758 w 4435642"/>
              <a:gd name="connsiteY75" fmla="*/ 2518611 h 2999874"/>
              <a:gd name="connsiteX76" fmla="*/ 3773905 w 4435642"/>
              <a:gd name="connsiteY76" fmla="*/ 2522622 h 2999874"/>
              <a:gd name="connsiteX77" fmla="*/ 3850105 w 4435642"/>
              <a:gd name="connsiteY77" fmla="*/ 2570748 h 2999874"/>
              <a:gd name="connsiteX78" fmla="*/ 4014537 w 4435642"/>
              <a:gd name="connsiteY78" fmla="*/ 2687053 h 2999874"/>
              <a:gd name="connsiteX79" fmla="*/ 4070684 w 4435642"/>
              <a:gd name="connsiteY79" fmla="*/ 2731169 h 2999874"/>
              <a:gd name="connsiteX80" fmla="*/ 4118810 w 4435642"/>
              <a:gd name="connsiteY80" fmla="*/ 2731169 h 2999874"/>
              <a:gd name="connsiteX81" fmla="*/ 4174958 w 4435642"/>
              <a:gd name="connsiteY81" fmla="*/ 2763253 h 2999874"/>
              <a:gd name="connsiteX82" fmla="*/ 4203031 w 4435642"/>
              <a:gd name="connsiteY82" fmla="*/ 2791327 h 2999874"/>
              <a:gd name="connsiteX83" fmla="*/ 4243137 w 4435642"/>
              <a:gd name="connsiteY83" fmla="*/ 2783306 h 2999874"/>
              <a:gd name="connsiteX84" fmla="*/ 4259179 w 4435642"/>
              <a:gd name="connsiteY84" fmla="*/ 2803358 h 2999874"/>
              <a:gd name="connsiteX85" fmla="*/ 4303295 w 4435642"/>
              <a:gd name="connsiteY85" fmla="*/ 2863516 h 2999874"/>
              <a:gd name="connsiteX86" fmla="*/ 4371474 w 4435642"/>
              <a:gd name="connsiteY86" fmla="*/ 2967790 h 2999874"/>
              <a:gd name="connsiteX87" fmla="*/ 4407568 w 4435642"/>
              <a:gd name="connsiteY87" fmla="*/ 2999874 h 2999874"/>
              <a:gd name="connsiteX88" fmla="*/ 4435642 w 4435642"/>
              <a:gd name="connsiteY88" fmla="*/ 2991853 h 2999874"/>
              <a:gd name="connsiteX89" fmla="*/ 4411579 w 4435642"/>
              <a:gd name="connsiteY89" fmla="*/ 0 h 2999874"/>
              <a:gd name="connsiteX90" fmla="*/ 236621 w 4435642"/>
              <a:gd name="connsiteY90" fmla="*/ 4011 h 2999874"/>
              <a:gd name="connsiteX91" fmla="*/ 248652 w 4435642"/>
              <a:gd name="connsiteY91" fmla="*/ 72190 h 2999874"/>
              <a:gd name="connsiteX92" fmla="*/ 228600 w 4435642"/>
              <a:gd name="connsiteY92" fmla="*/ 128337 h 2999874"/>
              <a:gd name="connsiteX93" fmla="*/ 316831 w 4435642"/>
              <a:gd name="connsiteY93" fmla="*/ 108285 h 2999874"/>
              <a:gd name="connsiteX94" fmla="*/ 356937 w 4435642"/>
              <a:gd name="connsiteY94" fmla="*/ 132348 h 2999874"/>
              <a:gd name="connsiteX95" fmla="*/ 393031 w 4435642"/>
              <a:gd name="connsiteY95" fmla="*/ 160422 h 2999874"/>
              <a:gd name="connsiteX96" fmla="*/ 381000 w 4435642"/>
              <a:gd name="connsiteY96" fmla="*/ 204537 h 2999874"/>
              <a:gd name="connsiteX97" fmla="*/ 445168 w 4435642"/>
              <a:gd name="connsiteY97" fmla="*/ 220579 h 2999874"/>
              <a:gd name="connsiteX98" fmla="*/ 517358 w 4435642"/>
              <a:gd name="connsiteY98" fmla="*/ 224590 h 2999874"/>
              <a:gd name="connsiteX99" fmla="*/ 573505 w 4435642"/>
              <a:gd name="connsiteY99" fmla="*/ 184485 h 2999874"/>
              <a:gd name="connsiteX100" fmla="*/ 645695 w 4435642"/>
              <a:gd name="connsiteY100" fmla="*/ 220579 h 2999874"/>
              <a:gd name="connsiteX101" fmla="*/ 585537 w 4435642"/>
              <a:gd name="connsiteY101" fmla="*/ 381000 h 2999874"/>
              <a:gd name="connsiteX102" fmla="*/ 629652 w 4435642"/>
              <a:gd name="connsiteY102" fmla="*/ 421106 h 2999874"/>
              <a:gd name="connsiteX103" fmla="*/ 529389 w 4435642"/>
              <a:gd name="connsiteY103" fmla="*/ 429127 h 2999874"/>
              <a:gd name="connsiteX104" fmla="*/ 505326 w 4435642"/>
              <a:gd name="connsiteY104" fmla="*/ 477253 h 2999874"/>
              <a:gd name="connsiteX105" fmla="*/ 529389 w 4435642"/>
              <a:gd name="connsiteY105" fmla="*/ 517358 h 2999874"/>
              <a:gd name="connsiteX106" fmla="*/ 505326 w 4435642"/>
              <a:gd name="connsiteY106" fmla="*/ 625643 h 2999874"/>
              <a:gd name="connsiteX107" fmla="*/ 429126 w 4435642"/>
              <a:gd name="connsiteY107" fmla="*/ 573506 h 2999874"/>
              <a:gd name="connsiteX108" fmla="*/ 409074 w 4435642"/>
              <a:gd name="connsiteY108" fmla="*/ 529390 h 2999874"/>
              <a:gd name="connsiteX109" fmla="*/ 352926 w 4435642"/>
              <a:gd name="connsiteY109" fmla="*/ 521369 h 2999874"/>
              <a:gd name="connsiteX110" fmla="*/ 276726 w 4435642"/>
              <a:gd name="connsiteY110" fmla="*/ 549443 h 2999874"/>
              <a:gd name="connsiteX111" fmla="*/ 156410 w 4435642"/>
              <a:gd name="connsiteY111" fmla="*/ 433137 h 2999874"/>
              <a:gd name="connsiteX112" fmla="*/ 132347 w 4435642"/>
              <a:gd name="connsiteY112" fmla="*/ 449179 h 2999874"/>
              <a:gd name="connsiteX113" fmla="*/ 140368 w 4435642"/>
              <a:gd name="connsiteY113" fmla="*/ 537411 h 2999874"/>
              <a:gd name="connsiteX114" fmla="*/ 76200 w 4435642"/>
              <a:gd name="connsiteY114" fmla="*/ 673769 h 2999874"/>
              <a:gd name="connsiteX115" fmla="*/ 60158 w 4435642"/>
              <a:gd name="connsiteY115" fmla="*/ 713874 h 2999874"/>
              <a:gd name="connsiteX116" fmla="*/ 48126 w 4435642"/>
              <a:gd name="connsiteY116" fmla="*/ 737937 h 2999874"/>
              <a:gd name="connsiteX117" fmla="*/ 56147 w 4435642"/>
              <a:gd name="connsiteY117" fmla="*/ 786064 h 2999874"/>
              <a:gd name="connsiteX118" fmla="*/ 0 w 4435642"/>
              <a:gd name="connsiteY118" fmla="*/ 798095 h 2999874"/>
              <a:gd name="connsiteX0" fmla="*/ 646312 w 4387516"/>
              <a:gd name="connsiteY0" fmla="*/ 474683 h 2999874"/>
              <a:gd name="connsiteX1" fmla="*/ 641067 w 4387516"/>
              <a:gd name="connsiteY1" fmla="*/ 612685 h 2999874"/>
              <a:gd name="connsiteX2" fmla="*/ 729300 w 4387516"/>
              <a:gd name="connsiteY2" fmla="*/ 719530 h 2999874"/>
              <a:gd name="connsiteX3" fmla="*/ 762823 w 4387516"/>
              <a:gd name="connsiteY3" fmla="*/ 896507 h 2999874"/>
              <a:gd name="connsiteX4" fmla="*/ 681790 w 4387516"/>
              <a:gd name="connsiteY4" fmla="*/ 1151022 h 2999874"/>
              <a:gd name="connsiteX5" fmla="*/ 709863 w 4387516"/>
              <a:gd name="connsiteY5" fmla="*/ 1163053 h 2999874"/>
              <a:gd name="connsiteX6" fmla="*/ 846221 w 4387516"/>
              <a:gd name="connsiteY6" fmla="*/ 1171074 h 2999874"/>
              <a:gd name="connsiteX7" fmla="*/ 982579 w 4387516"/>
              <a:gd name="connsiteY7" fmla="*/ 1219200 h 2999874"/>
              <a:gd name="connsiteX8" fmla="*/ 1046748 w 4387516"/>
              <a:gd name="connsiteY8" fmla="*/ 1271337 h 2999874"/>
              <a:gd name="connsiteX9" fmla="*/ 1143000 w 4387516"/>
              <a:gd name="connsiteY9" fmla="*/ 1311443 h 2999874"/>
              <a:gd name="connsiteX10" fmla="*/ 1255295 w 4387516"/>
              <a:gd name="connsiteY10" fmla="*/ 1331495 h 2999874"/>
              <a:gd name="connsiteX11" fmla="*/ 1307432 w 4387516"/>
              <a:gd name="connsiteY11" fmla="*/ 1335506 h 2999874"/>
              <a:gd name="connsiteX12" fmla="*/ 1375611 w 4387516"/>
              <a:gd name="connsiteY12" fmla="*/ 1375611 h 2999874"/>
              <a:gd name="connsiteX13" fmla="*/ 1387642 w 4387516"/>
              <a:gd name="connsiteY13" fmla="*/ 1331495 h 2999874"/>
              <a:gd name="connsiteX14" fmla="*/ 1323474 w 4387516"/>
              <a:gd name="connsiteY14" fmla="*/ 1279358 h 2999874"/>
              <a:gd name="connsiteX15" fmla="*/ 1323474 w 4387516"/>
              <a:gd name="connsiteY15" fmla="*/ 1179095 h 2999874"/>
              <a:gd name="connsiteX16" fmla="*/ 1323474 w 4387516"/>
              <a:gd name="connsiteY16" fmla="*/ 1070811 h 2999874"/>
              <a:gd name="connsiteX17" fmla="*/ 1487905 w 4387516"/>
              <a:gd name="connsiteY17" fmla="*/ 1026695 h 2999874"/>
              <a:gd name="connsiteX18" fmla="*/ 1576137 w 4387516"/>
              <a:gd name="connsiteY18" fmla="*/ 962527 h 2999874"/>
              <a:gd name="connsiteX19" fmla="*/ 1636295 w 4387516"/>
              <a:gd name="connsiteY19" fmla="*/ 970548 h 2999874"/>
              <a:gd name="connsiteX20" fmla="*/ 1656348 w 4387516"/>
              <a:gd name="connsiteY20" fmla="*/ 946485 h 2999874"/>
              <a:gd name="connsiteX21" fmla="*/ 1648326 w 4387516"/>
              <a:gd name="connsiteY21" fmla="*/ 886327 h 2999874"/>
              <a:gd name="connsiteX22" fmla="*/ 1768642 w 4387516"/>
              <a:gd name="connsiteY22" fmla="*/ 906379 h 2999874"/>
              <a:gd name="connsiteX23" fmla="*/ 1780674 w 4387516"/>
              <a:gd name="connsiteY23" fmla="*/ 946485 h 2999874"/>
              <a:gd name="connsiteX24" fmla="*/ 1852863 w 4387516"/>
              <a:gd name="connsiteY24" fmla="*/ 882316 h 2999874"/>
              <a:gd name="connsiteX25" fmla="*/ 1925053 w 4387516"/>
              <a:gd name="connsiteY25" fmla="*/ 938464 h 2999874"/>
              <a:gd name="connsiteX26" fmla="*/ 1888958 w 4387516"/>
              <a:gd name="connsiteY26" fmla="*/ 1002632 h 2999874"/>
              <a:gd name="connsiteX27" fmla="*/ 1848853 w 4387516"/>
              <a:gd name="connsiteY27" fmla="*/ 1050758 h 2999874"/>
              <a:gd name="connsiteX28" fmla="*/ 1844842 w 4387516"/>
              <a:gd name="connsiteY28" fmla="*/ 1143000 h 2999874"/>
              <a:gd name="connsiteX29" fmla="*/ 1876926 w 4387516"/>
              <a:gd name="connsiteY29" fmla="*/ 1215190 h 2999874"/>
              <a:gd name="connsiteX30" fmla="*/ 1909011 w 4387516"/>
              <a:gd name="connsiteY30" fmla="*/ 1311443 h 2999874"/>
              <a:gd name="connsiteX31" fmla="*/ 1969169 w 4387516"/>
              <a:gd name="connsiteY31" fmla="*/ 1375611 h 2999874"/>
              <a:gd name="connsiteX32" fmla="*/ 1977190 w 4387516"/>
              <a:gd name="connsiteY32" fmla="*/ 1435769 h 2999874"/>
              <a:gd name="connsiteX33" fmla="*/ 2021305 w 4387516"/>
              <a:gd name="connsiteY33" fmla="*/ 1431758 h 2999874"/>
              <a:gd name="connsiteX34" fmla="*/ 2089484 w 4387516"/>
              <a:gd name="connsiteY34" fmla="*/ 1319464 h 2999874"/>
              <a:gd name="connsiteX35" fmla="*/ 2133600 w 4387516"/>
              <a:gd name="connsiteY35" fmla="*/ 1187116 h 2999874"/>
              <a:gd name="connsiteX36" fmla="*/ 2169695 w 4387516"/>
              <a:gd name="connsiteY36" fmla="*/ 1130969 h 2999874"/>
              <a:gd name="connsiteX37" fmla="*/ 2249905 w 4387516"/>
              <a:gd name="connsiteY37" fmla="*/ 1179095 h 2999874"/>
              <a:gd name="connsiteX38" fmla="*/ 2334126 w 4387516"/>
              <a:gd name="connsiteY38" fmla="*/ 1251285 h 2999874"/>
              <a:gd name="connsiteX39" fmla="*/ 2394284 w 4387516"/>
              <a:gd name="connsiteY39" fmla="*/ 1295400 h 2999874"/>
              <a:gd name="connsiteX40" fmla="*/ 2398295 w 4387516"/>
              <a:gd name="connsiteY40" fmla="*/ 1375611 h 2999874"/>
              <a:gd name="connsiteX41" fmla="*/ 2398295 w 4387516"/>
              <a:gd name="connsiteY41" fmla="*/ 1419727 h 2999874"/>
              <a:gd name="connsiteX42" fmla="*/ 2418348 w 4387516"/>
              <a:gd name="connsiteY42" fmla="*/ 1507958 h 2999874"/>
              <a:gd name="connsiteX43" fmla="*/ 2534653 w 4387516"/>
              <a:gd name="connsiteY43" fmla="*/ 1628274 h 2999874"/>
              <a:gd name="connsiteX44" fmla="*/ 2650958 w 4387516"/>
              <a:gd name="connsiteY44" fmla="*/ 1716506 h 2999874"/>
              <a:gd name="connsiteX45" fmla="*/ 2570748 w 4387516"/>
              <a:gd name="connsiteY45" fmla="*/ 1716506 h 2999874"/>
              <a:gd name="connsiteX46" fmla="*/ 2542674 w 4387516"/>
              <a:gd name="connsiteY46" fmla="*/ 1736558 h 2999874"/>
              <a:gd name="connsiteX47" fmla="*/ 2522621 w 4387516"/>
              <a:gd name="connsiteY47" fmla="*/ 1764632 h 2999874"/>
              <a:gd name="connsiteX48" fmla="*/ 2558716 w 4387516"/>
              <a:gd name="connsiteY48" fmla="*/ 1828800 h 2999874"/>
              <a:gd name="connsiteX49" fmla="*/ 2662990 w 4387516"/>
              <a:gd name="connsiteY49" fmla="*/ 1925053 h 2999874"/>
              <a:gd name="connsiteX50" fmla="*/ 2695074 w 4387516"/>
              <a:gd name="connsiteY50" fmla="*/ 1921043 h 2999874"/>
              <a:gd name="connsiteX51" fmla="*/ 2783305 w 4387516"/>
              <a:gd name="connsiteY51" fmla="*/ 2021306 h 2999874"/>
              <a:gd name="connsiteX52" fmla="*/ 2859505 w 4387516"/>
              <a:gd name="connsiteY52" fmla="*/ 2029327 h 2999874"/>
              <a:gd name="connsiteX53" fmla="*/ 2883569 w 4387516"/>
              <a:gd name="connsiteY53" fmla="*/ 2109537 h 2999874"/>
              <a:gd name="connsiteX54" fmla="*/ 2927684 w 4387516"/>
              <a:gd name="connsiteY54" fmla="*/ 2149643 h 2999874"/>
              <a:gd name="connsiteX55" fmla="*/ 3064042 w 4387516"/>
              <a:gd name="connsiteY55" fmla="*/ 2149643 h 2999874"/>
              <a:gd name="connsiteX56" fmla="*/ 3108158 w 4387516"/>
              <a:gd name="connsiteY56" fmla="*/ 2129590 h 2999874"/>
              <a:gd name="connsiteX57" fmla="*/ 3224463 w 4387516"/>
              <a:gd name="connsiteY57" fmla="*/ 2181727 h 2999874"/>
              <a:gd name="connsiteX58" fmla="*/ 3312695 w 4387516"/>
              <a:gd name="connsiteY58" fmla="*/ 2193758 h 2999874"/>
              <a:gd name="connsiteX59" fmla="*/ 3400926 w 4387516"/>
              <a:gd name="connsiteY59" fmla="*/ 2290011 h 2999874"/>
              <a:gd name="connsiteX60" fmla="*/ 3461084 w 4387516"/>
              <a:gd name="connsiteY60" fmla="*/ 2330116 h 2999874"/>
              <a:gd name="connsiteX61" fmla="*/ 3601453 w 4387516"/>
              <a:gd name="connsiteY61" fmla="*/ 2414337 h 2999874"/>
              <a:gd name="connsiteX62" fmla="*/ 3641558 w 4387516"/>
              <a:gd name="connsiteY62" fmla="*/ 2466474 h 2999874"/>
              <a:gd name="connsiteX63" fmla="*/ 3581400 w 4387516"/>
              <a:gd name="connsiteY63" fmla="*/ 2450432 h 2999874"/>
              <a:gd name="connsiteX64" fmla="*/ 3505200 w 4387516"/>
              <a:gd name="connsiteY64" fmla="*/ 2418348 h 2999874"/>
              <a:gd name="connsiteX65" fmla="*/ 3437021 w 4387516"/>
              <a:gd name="connsiteY65" fmla="*/ 2390274 h 2999874"/>
              <a:gd name="connsiteX66" fmla="*/ 3380874 w 4387516"/>
              <a:gd name="connsiteY66" fmla="*/ 2394285 h 2999874"/>
              <a:gd name="connsiteX67" fmla="*/ 3364832 w 4387516"/>
              <a:gd name="connsiteY67" fmla="*/ 2418348 h 2999874"/>
              <a:gd name="connsiteX68" fmla="*/ 3292642 w 4387516"/>
              <a:gd name="connsiteY68" fmla="*/ 2434390 h 2999874"/>
              <a:gd name="connsiteX69" fmla="*/ 3224463 w 4387516"/>
              <a:gd name="connsiteY69" fmla="*/ 2426369 h 2999874"/>
              <a:gd name="connsiteX70" fmla="*/ 3212432 w 4387516"/>
              <a:gd name="connsiteY70" fmla="*/ 2462464 h 2999874"/>
              <a:gd name="connsiteX71" fmla="*/ 3268579 w 4387516"/>
              <a:gd name="connsiteY71" fmla="*/ 2486527 h 2999874"/>
              <a:gd name="connsiteX72" fmla="*/ 3441032 w 4387516"/>
              <a:gd name="connsiteY72" fmla="*/ 2462464 h 2999874"/>
              <a:gd name="connsiteX73" fmla="*/ 3441032 w 4387516"/>
              <a:gd name="connsiteY73" fmla="*/ 2438400 h 2999874"/>
              <a:gd name="connsiteX74" fmla="*/ 3533274 w 4387516"/>
              <a:gd name="connsiteY74" fmla="*/ 2466474 h 2999874"/>
              <a:gd name="connsiteX75" fmla="*/ 3669632 w 4387516"/>
              <a:gd name="connsiteY75" fmla="*/ 2518611 h 2999874"/>
              <a:gd name="connsiteX76" fmla="*/ 3725779 w 4387516"/>
              <a:gd name="connsiteY76" fmla="*/ 2522622 h 2999874"/>
              <a:gd name="connsiteX77" fmla="*/ 3801979 w 4387516"/>
              <a:gd name="connsiteY77" fmla="*/ 2570748 h 2999874"/>
              <a:gd name="connsiteX78" fmla="*/ 3966411 w 4387516"/>
              <a:gd name="connsiteY78" fmla="*/ 2687053 h 2999874"/>
              <a:gd name="connsiteX79" fmla="*/ 4022558 w 4387516"/>
              <a:gd name="connsiteY79" fmla="*/ 2731169 h 2999874"/>
              <a:gd name="connsiteX80" fmla="*/ 4070684 w 4387516"/>
              <a:gd name="connsiteY80" fmla="*/ 2731169 h 2999874"/>
              <a:gd name="connsiteX81" fmla="*/ 4126832 w 4387516"/>
              <a:gd name="connsiteY81" fmla="*/ 2763253 h 2999874"/>
              <a:gd name="connsiteX82" fmla="*/ 4154905 w 4387516"/>
              <a:gd name="connsiteY82" fmla="*/ 2791327 h 2999874"/>
              <a:gd name="connsiteX83" fmla="*/ 4195011 w 4387516"/>
              <a:gd name="connsiteY83" fmla="*/ 2783306 h 2999874"/>
              <a:gd name="connsiteX84" fmla="*/ 4211053 w 4387516"/>
              <a:gd name="connsiteY84" fmla="*/ 2803358 h 2999874"/>
              <a:gd name="connsiteX85" fmla="*/ 4255169 w 4387516"/>
              <a:gd name="connsiteY85" fmla="*/ 2863516 h 2999874"/>
              <a:gd name="connsiteX86" fmla="*/ 4323348 w 4387516"/>
              <a:gd name="connsiteY86" fmla="*/ 2967790 h 2999874"/>
              <a:gd name="connsiteX87" fmla="*/ 4359442 w 4387516"/>
              <a:gd name="connsiteY87" fmla="*/ 2999874 h 2999874"/>
              <a:gd name="connsiteX88" fmla="*/ 4387516 w 4387516"/>
              <a:gd name="connsiteY88" fmla="*/ 2991853 h 2999874"/>
              <a:gd name="connsiteX89" fmla="*/ 4363453 w 4387516"/>
              <a:gd name="connsiteY89" fmla="*/ 0 h 2999874"/>
              <a:gd name="connsiteX90" fmla="*/ 188495 w 4387516"/>
              <a:gd name="connsiteY90" fmla="*/ 4011 h 2999874"/>
              <a:gd name="connsiteX91" fmla="*/ 200526 w 4387516"/>
              <a:gd name="connsiteY91" fmla="*/ 72190 h 2999874"/>
              <a:gd name="connsiteX92" fmla="*/ 180474 w 4387516"/>
              <a:gd name="connsiteY92" fmla="*/ 128337 h 2999874"/>
              <a:gd name="connsiteX93" fmla="*/ 268705 w 4387516"/>
              <a:gd name="connsiteY93" fmla="*/ 108285 h 2999874"/>
              <a:gd name="connsiteX94" fmla="*/ 308811 w 4387516"/>
              <a:gd name="connsiteY94" fmla="*/ 132348 h 2999874"/>
              <a:gd name="connsiteX95" fmla="*/ 344905 w 4387516"/>
              <a:gd name="connsiteY95" fmla="*/ 160422 h 2999874"/>
              <a:gd name="connsiteX96" fmla="*/ 332874 w 4387516"/>
              <a:gd name="connsiteY96" fmla="*/ 204537 h 2999874"/>
              <a:gd name="connsiteX97" fmla="*/ 397042 w 4387516"/>
              <a:gd name="connsiteY97" fmla="*/ 220579 h 2999874"/>
              <a:gd name="connsiteX98" fmla="*/ 469232 w 4387516"/>
              <a:gd name="connsiteY98" fmla="*/ 224590 h 2999874"/>
              <a:gd name="connsiteX99" fmla="*/ 525379 w 4387516"/>
              <a:gd name="connsiteY99" fmla="*/ 184485 h 2999874"/>
              <a:gd name="connsiteX100" fmla="*/ 597569 w 4387516"/>
              <a:gd name="connsiteY100" fmla="*/ 220579 h 2999874"/>
              <a:gd name="connsiteX101" fmla="*/ 537411 w 4387516"/>
              <a:gd name="connsiteY101" fmla="*/ 381000 h 2999874"/>
              <a:gd name="connsiteX102" fmla="*/ 581526 w 4387516"/>
              <a:gd name="connsiteY102" fmla="*/ 421106 h 2999874"/>
              <a:gd name="connsiteX103" fmla="*/ 481263 w 4387516"/>
              <a:gd name="connsiteY103" fmla="*/ 429127 h 2999874"/>
              <a:gd name="connsiteX104" fmla="*/ 457200 w 4387516"/>
              <a:gd name="connsiteY104" fmla="*/ 477253 h 2999874"/>
              <a:gd name="connsiteX105" fmla="*/ 481263 w 4387516"/>
              <a:gd name="connsiteY105" fmla="*/ 517358 h 2999874"/>
              <a:gd name="connsiteX106" fmla="*/ 457200 w 4387516"/>
              <a:gd name="connsiteY106" fmla="*/ 625643 h 2999874"/>
              <a:gd name="connsiteX107" fmla="*/ 381000 w 4387516"/>
              <a:gd name="connsiteY107" fmla="*/ 573506 h 2999874"/>
              <a:gd name="connsiteX108" fmla="*/ 360948 w 4387516"/>
              <a:gd name="connsiteY108" fmla="*/ 529390 h 2999874"/>
              <a:gd name="connsiteX109" fmla="*/ 304800 w 4387516"/>
              <a:gd name="connsiteY109" fmla="*/ 521369 h 2999874"/>
              <a:gd name="connsiteX110" fmla="*/ 228600 w 4387516"/>
              <a:gd name="connsiteY110" fmla="*/ 549443 h 2999874"/>
              <a:gd name="connsiteX111" fmla="*/ 108284 w 4387516"/>
              <a:gd name="connsiteY111" fmla="*/ 433137 h 2999874"/>
              <a:gd name="connsiteX112" fmla="*/ 84221 w 4387516"/>
              <a:gd name="connsiteY112" fmla="*/ 449179 h 2999874"/>
              <a:gd name="connsiteX113" fmla="*/ 92242 w 4387516"/>
              <a:gd name="connsiteY113" fmla="*/ 537411 h 2999874"/>
              <a:gd name="connsiteX114" fmla="*/ 28074 w 4387516"/>
              <a:gd name="connsiteY114" fmla="*/ 673769 h 2999874"/>
              <a:gd name="connsiteX115" fmla="*/ 12032 w 4387516"/>
              <a:gd name="connsiteY115" fmla="*/ 713874 h 2999874"/>
              <a:gd name="connsiteX116" fmla="*/ 0 w 4387516"/>
              <a:gd name="connsiteY116" fmla="*/ 737937 h 2999874"/>
              <a:gd name="connsiteX117" fmla="*/ 8021 w 4387516"/>
              <a:gd name="connsiteY117" fmla="*/ 786064 h 2999874"/>
              <a:gd name="connsiteX0" fmla="*/ 646312 w 4387516"/>
              <a:gd name="connsiteY0" fmla="*/ 474683 h 2999874"/>
              <a:gd name="connsiteX1" fmla="*/ 641067 w 4387516"/>
              <a:gd name="connsiteY1" fmla="*/ 612685 h 2999874"/>
              <a:gd name="connsiteX2" fmla="*/ 729300 w 4387516"/>
              <a:gd name="connsiteY2" fmla="*/ 719530 h 2999874"/>
              <a:gd name="connsiteX3" fmla="*/ 762823 w 4387516"/>
              <a:gd name="connsiteY3" fmla="*/ 896507 h 2999874"/>
              <a:gd name="connsiteX4" fmla="*/ 681790 w 4387516"/>
              <a:gd name="connsiteY4" fmla="*/ 1151022 h 2999874"/>
              <a:gd name="connsiteX5" fmla="*/ 709863 w 4387516"/>
              <a:gd name="connsiteY5" fmla="*/ 1163053 h 2999874"/>
              <a:gd name="connsiteX6" fmla="*/ 846221 w 4387516"/>
              <a:gd name="connsiteY6" fmla="*/ 1171074 h 2999874"/>
              <a:gd name="connsiteX7" fmla="*/ 982579 w 4387516"/>
              <a:gd name="connsiteY7" fmla="*/ 1219200 h 2999874"/>
              <a:gd name="connsiteX8" fmla="*/ 1046748 w 4387516"/>
              <a:gd name="connsiteY8" fmla="*/ 1271337 h 2999874"/>
              <a:gd name="connsiteX9" fmla="*/ 1143000 w 4387516"/>
              <a:gd name="connsiteY9" fmla="*/ 1311443 h 2999874"/>
              <a:gd name="connsiteX10" fmla="*/ 1255295 w 4387516"/>
              <a:gd name="connsiteY10" fmla="*/ 1331495 h 2999874"/>
              <a:gd name="connsiteX11" fmla="*/ 1307432 w 4387516"/>
              <a:gd name="connsiteY11" fmla="*/ 1335506 h 2999874"/>
              <a:gd name="connsiteX12" fmla="*/ 1375611 w 4387516"/>
              <a:gd name="connsiteY12" fmla="*/ 1375611 h 2999874"/>
              <a:gd name="connsiteX13" fmla="*/ 1387642 w 4387516"/>
              <a:gd name="connsiteY13" fmla="*/ 1331495 h 2999874"/>
              <a:gd name="connsiteX14" fmla="*/ 1323474 w 4387516"/>
              <a:gd name="connsiteY14" fmla="*/ 1279358 h 2999874"/>
              <a:gd name="connsiteX15" fmla="*/ 1323474 w 4387516"/>
              <a:gd name="connsiteY15" fmla="*/ 1179095 h 2999874"/>
              <a:gd name="connsiteX16" fmla="*/ 1323474 w 4387516"/>
              <a:gd name="connsiteY16" fmla="*/ 1070811 h 2999874"/>
              <a:gd name="connsiteX17" fmla="*/ 1487905 w 4387516"/>
              <a:gd name="connsiteY17" fmla="*/ 1026695 h 2999874"/>
              <a:gd name="connsiteX18" fmla="*/ 1576137 w 4387516"/>
              <a:gd name="connsiteY18" fmla="*/ 962527 h 2999874"/>
              <a:gd name="connsiteX19" fmla="*/ 1636295 w 4387516"/>
              <a:gd name="connsiteY19" fmla="*/ 970548 h 2999874"/>
              <a:gd name="connsiteX20" fmla="*/ 1656348 w 4387516"/>
              <a:gd name="connsiteY20" fmla="*/ 946485 h 2999874"/>
              <a:gd name="connsiteX21" fmla="*/ 1648326 w 4387516"/>
              <a:gd name="connsiteY21" fmla="*/ 886327 h 2999874"/>
              <a:gd name="connsiteX22" fmla="*/ 1768642 w 4387516"/>
              <a:gd name="connsiteY22" fmla="*/ 906379 h 2999874"/>
              <a:gd name="connsiteX23" fmla="*/ 1780674 w 4387516"/>
              <a:gd name="connsiteY23" fmla="*/ 946485 h 2999874"/>
              <a:gd name="connsiteX24" fmla="*/ 1852863 w 4387516"/>
              <a:gd name="connsiteY24" fmla="*/ 882316 h 2999874"/>
              <a:gd name="connsiteX25" fmla="*/ 1925053 w 4387516"/>
              <a:gd name="connsiteY25" fmla="*/ 938464 h 2999874"/>
              <a:gd name="connsiteX26" fmla="*/ 1888958 w 4387516"/>
              <a:gd name="connsiteY26" fmla="*/ 1002632 h 2999874"/>
              <a:gd name="connsiteX27" fmla="*/ 1848853 w 4387516"/>
              <a:gd name="connsiteY27" fmla="*/ 1050758 h 2999874"/>
              <a:gd name="connsiteX28" fmla="*/ 1844842 w 4387516"/>
              <a:gd name="connsiteY28" fmla="*/ 1143000 h 2999874"/>
              <a:gd name="connsiteX29" fmla="*/ 1876926 w 4387516"/>
              <a:gd name="connsiteY29" fmla="*/ 1215190 h 2999874"/>
              <a:gd name="connsiteX30" fmla="*/ 1909011 w 4387516"/>
              <a:gd name="connsiteY30" fmla="*/ 1311443 h 2999874"/>
              <a:gd name="connsiteX31" fmla="*/ 1969169 w 4387516"/>
              <a:gd name="connsiteY31" fmla="*/ 1375611 h 2999874"/>
              <a:gd name="connsiteX32" fmla="*/ 1977190 w 4387516"/>
              <a:gd name="connsiteY32" fmla="*/ 1435769 h 2999874"/>
              <a:gd name="connsiteX33" fmla="*/ 2021305 w 4387516"/>
              <a:gd name="connsiteY33" fmla="*/ 1431758 h 2999874"/>
              <a:gd name="connsiteX34" fmla="*/ 2089484 w 4387516"/>
              <a:gd name="connsiteY34" fmla="*/ 1319464 h 2999874"/>
              <a:gd name="connsiteX35" fmla="*/ 2133600 w 4387516"/>
              <a:gd name="connsiteY35" fmla="*/ 1187116 h 2999874"/>
              <a:gd name="connsiteX36" fmla="*/ 2169695 w 4387516"/>
              <a:gd name="connsiteY36" fmla="*/ 1130969 h 2999874"/>
              <a:gd name="connsiteX37" fmla="*/ 2249905 w 4387516"/>
              <a:gd name="connsiteY37" fmla="*/ 1179095 h 2999874"/>
              <a:gd name="connsiteX38" fmla="*/ 2334126 w 4387516"/>
              <a:gd name="connsiteY38" fmla="*/ 1251285 h 2999874"/>
              <a:gd name="connsiteX39" fmla="*/ 2394284 w 4387516"/>
              <a:gd name="connsiteY39" fmla="*/ 1295400 h 2999874"/>
              <a:gd name="connsiteX40" fmla="*/ 2398295 w 4387516"/>
              <a:gd name="connsiteY40" fmla="*/ 1375611 h 2999874"/>
              <a:gd name="connsiteX41" fmla="*/ 2398295 w 4387516"/>
              <a:gd name="connsiteY41" fmla="*/ 1419727 h 2999874"/>
              <a:gd name="connsiteX42" fmla="*/ 2418348 w 4387516"/>
              <a:gd name="connsiteY42" fmla="*/ 1507958 h 2999874"/>
              <a:gd name="connsiteX43" fmla="*/ 2534653 w 4387516"/>
              <a:gd name="connsiteY43" fmla="*/ 1628274 h 2999874"/>
              <a:gd name="connsiteX44" fmla="*/ 2650958 w 4387516"/>
              <a:gd name="connsiteY44" fmla="*/ 1716506 h 2999874"/>
              <a:gd name="connsiteX45" fmla="*/ 2570748 w 4387516"/>
              <a:gd name="connsiteY45" fmla="*/ 1716506 h 2999874"/>
              <a:gd name="connsiteX46" fmla="*/ 2542674 w 4387516"/>
              <a:gd name="connsiteY46" fmla="*/ 1736558 h 2999874"/>
              <a:gd name="connsiteX47" fmla="*/ 2522621 w 4387516"/>
              <a:gd name="connsiteY47" fmla="*/ 1764632 h 2999874"/>
              <a:gd name="connsiteX48" fmla="*/ 2558716 w 4387516"/>
              <a:gd name="connsiteY48" fmla="*/ 1828800 h 2999874"/>
              <a:gd name="connsiteX49" fmla="*/ 2662990 w 4387516"/>
              <a:gd name="connsiteY49" fmla="*/ 1925053 h 2999874"/>
              <a:gd name="connsiteX50" fmla="*/ 2695074 w 4387516"/>
              <a:gd name="connsiteY50" fmla="*/ 1921043 h 2999874"/>
              <a:gd name="connsiteX51" fmla="*/ 2783305 w 4387516"/>
              <a:gd name="connsiteY51" fmla="*/ 2021306 h 2999874"/>
              <a:gd name="connsiteX52" fmla="*/ 2859505 w 4387516"/>
              <a:gd name="connsiteY52" fmla="*/ 2029327 h 2999874"/>
              <a:gd name="connsiteX53" fmla="*/ 2883569 w 4387516"/>
              <a:gd name="connsiteY53" fmla="*/ 2109537 h 2999874"/>
              <a:gd name="connsiteX54" fmla="*/ 2927684 w 4387516"/>
              <a:gd name="connsiteY54" fmla="*/ 2149643 h 2999874"/>
              <a:gd name="connsiteX55" fmla="*/ 3064042 w 4387516"/>
              <a:gd name="connsiteY55" fmla="*/ 2149643 h 2999874"/>
              <a:gd name="connsiteX56" fmla="*/ 3108158 w 4387516"/>
              <a:gd name="connsiteY56" fmla="*/ 2129590 h 2999874"/>
              <a:gd name="connsiteX57" fmla="*/ 3224463 w 4387516"/>
              <a:gd name="connsiteY57" fmla="*/ 2181727 h 2999874"/>
              <a:gd name="connsiteX58" fmla="*/ 3312695 w 4387516"/>
              <a:gd name="connsiteY58" fmla="*/ 2193758 h 2999874"/>
              <a:gd name="connsiteX59" fmla="*/ 3400926 w 4387516"/>
              <a:gd name="connsiteY59" fmla="*/ 2290011 h 2999874"/>
              <a:gd name="connsiteX60" fmla="*/ 3461084 w 4387516"/>
              <a:gd name="connsiteY60" fmla="*/ 2330116 h 2999874"/>
              <a:gd name="connsiteX61" fmla="*/ 3601453 w 4387516"/>
              <a:gd name="connsiteY61" fmla="*/ 2414337 h 2999874"/>
              <a:gd name="connsiteX62" fmla="*/ 3641558 w 4387516"/>
              <a:gd name="connsiteY62" fmla="*/ 2466474 h 2999874"/>
              <a:gd name="connsiteX63" fmla="*/ 3581400 w 4387516"/>
              <a:gd name="connsiteY63" fmla="*/ 2450432 h 2999874"/>
              <a:gd name="connsiteX64" fmla="*/ 3505200 w 4387516"/>
              <a:gd name="connsiteY64" fmla="*/ 2418348 h 2999874"/>
              <a:gd name="connsiteX65" fmla="*/ 3437021 w 4387516"/>
              <a:gd name="connsiteY65" fmla="*/ 2390274 h 2999874"/>
              <a:gd name="connsiteX66" fmla="*/ 3380874 w 4387516"/>
              <a:gd name="connsiteY66" fmla="*/ 2394285 h 2999874"/>
              <a:gd name="connsiteX67" fmla="*/ 3364832 w 4387516"/>
              <a:gd name="connsiteY67" fmla="*/ 2418348 h 2999874"/>
              <a:gd name="connsiteX68" fmla="*/ 3292642 w 4387516"/>
              <a:gd name="connsiteY68" fmla="*/ 2434390 h 2999874"/>
              <a:gd name="connsiteX69" fmla="*/ 3224463 w 4387516"/>
              <a:gd name="connsiteY69" fmla="*/ 2426369 h 2999874"/>
              <a:gd name="connsiteX70" fmla="*/ 3212432 w 4387516"/>
              <a:gd name="connsiteY70" fmla="*/ 2462464 h 2999874"/>
              <a:gd name="connsiteX71" fmla="*/ 3268579 w 4387516"/>
              <a:gd name="connsiteY71" fmla="*/ 2486527 h 2999874"/>
              <a:gd name="connsiteX72" fmla="*/ 3441032 w 4387516"/>
              <a:gd name="connsiteY72" fmla="*/ 2462464 h 2999874"/>
              <a:gd name="connsiteX73" fmla="*/ 3441032 w 4387516"/>
              <a:gd name="connsiteY73" fmla="*/ 2438400 h 2999874"/>
              <a:gd name="connsiteX74" fmla="*/ 3533274 w 4387516"/>
              <a:gd name="connsiteY74" fmla="*/ 2466474 h 2999874"/>
              <a:gd name="connsiteX75" fmla="*/ 3669632 w 4387516"/>
              <a:gd name="connsiteY75" fmla="*/ 2518611 h 2999874"/>
              <a:gd name="connsiteX76" fmla="*/ 3725779 w 4387516"/>
              <a:gd name="connsiteY76" fmla="*/ 2522622 h 2999874"/>
              <a:gd name="connsiteX77" fmla="*/ 3801979 w 4387516"/>
              <a:gd name="connsiteY77" fmla="*/ 2570748 h 2999874"/>
              <a:gd name="connsiteX78" fmla="*/ 3966411 w 4387516"/>
              <a:gd name="connsiteY78" fmla="*/ 2687053 h 2999874"/>
              <a:gd name="connsiteX79" fmla="*/ 4022558 w 4387516"/>
              <a:gd name="connsiteY79" fmla="*/ 2731169 h 2999874"/>
              <a:gd name="connsiteX80" fmla="*/ 4070684 w 4387516"/>
              <a:gd name="connsiteY80" fmla="*/ 2731169 h 2999874"/>
              <a:gd name="connsiteX81" fmla="*/ 4126832 w 4387516"/>
              <a:gd name="connsiteY81" fmla="*/ 2763253 h 2999874"/>
              <a:gd name="connsiteX82" fmla="*/ 4154905 w 4387516"/>
              <a:gd name="connsiteY82" fmla="*/ 2791327 h 2999874"/>
              <a:gd name="connsiteX83" fmla="*/ 4195011 w 4387516"/>
              <a:gd name="connsiteY83" fmla="*/ 2783306 h 2999874"/>
              <a:gd name="connsiteX84" fmla="*/ 4211053 w 4387516"/>
              <a:gd name="connsiteY84" fmla="*/ 2803358 h 2999874"/>
              <a:gd name="connsiteX85" fmla="*/ 4255169 w 4387516"/>
              <a:gd name="connsiteY85" fmla="*/ 2863516 h 2999874"/>
              <a:gd name="connsiteX86" fmla="*/ 4323348 w 4387516"/>
              <a:gd name="connsiteY86" fmla="*/ 2967790 h 2999874"/>
              <a:gd name="connsiteX87" fmla="*/ 4359442 w 4387516"/>
              <a:gd name="connsiteY87" fmla="*/ 2999874 h 2999874"/>
              <a:gd name="connsiteX88" fmla="*/ 4387516 w 4387516"/>
              <a:gd name="connsiteY88" fmla="*/ 2991853 h 2999874"/>
              <a:gd name="connsiteX89" fmla="*/ 4363453 w 4387516"/>
              <a:gd name="connsiteY89" fmla="*/ 0 h 2999874"/>
              <a:gd name="connsiteX90" fmla="*/ 188495 w 4387516"/>
              <a:gd name="connsiteY90" fmla="*/ 4011 h 2999874"/>
              <a:gd name="connsiteX91" fmla="*/ 200526 w 4387516"/>
              <a:gd name="connsiteY91" fmla="*/ 72190 h 2999874"/>
              <a:gd name="connsiteX92" fmla="*/ 180474 w 4387516"/>
              <a:gd name="connsiteY92" fmla="*/ 128337 h 2999874"/>
              <a:gd name="connsiteX93" fmla="*/ 268705 w 4387516"/>
              <a:gd name="connsiteY93" fmla="*/ 108285 h 2999874"/>
              <a:gd name="connsiteX94" fmla="*/ 308811 w 4387516"/>
              <a:gd name="connsiteY94" fmla="*/ 132348 h 2999874"/>
              <a:gd name="connsiteX95" fmla="*/ 344905 w 4387516"/>
              <a:gd name="connsiteY95" fmla="*/ 160422 h 2999874"/>
              <a:gd name="connsiteX96" fmla="*/ 332874 w 4387516"/>
              <a:gd name="connsiteY96" fmla="*/ 204537 h 2999874"/>
              <a:gd name="connsiteX97" fmla="*/ 397042 w 4387516"/>
              <a:gd name="connsiteY97" fmla="*/ 220579 h 2999874"/>
              <a:gd name="connsiteX98" fmla="*/ 469232 w 4387516"/>
              <a:gd name="connsiteY98" fmla="*/ 224590 h 2999874"/>
              <a:gd name="connsiteX99" fmla="*/ 525379 w 4387516"/>
              <a:gd name="connsiteY99" fmla="*/ 184485 h 2999874"/>
              <a:gd name="connsiteX100" fmla="*/ 597569 w 4387516"/>
              <a:gd name="connsiteY100" fmla="*/ 220579 h 2999874"/>
              <a:gd name="connsiteX101" fmla="*/ 537411 w 4387516"/>
              <a:gd name="connsiteY101" fmla="*/ 381000 h 2999874"/>
              <a:gd name="connsiteX102" fmla="*/ 581526 w 4387516"/>
              <a:gd name="connsiteY102" fmla="*/ 421106 h 2999874"/>
              <a:gd name="connsiteX103" fmla="*/ 481263 w 4387516"/>
              <a:gd name="connsiteY103" fmla="*/ 429127 h 2999874"/>
              <a:gd name="connsiteX104" fmla="*/ 457200 w 4387516"/>
              <a:gd name="connsiteY104" fmla="*/ 477253 h 2999874"/>
              <a:gd name="connsiteX105" fmla="*/ 481263 w 4387516"/>
              <a:gd name="connsiteY105" fmla="*/ 517358 h 2999874"/>
              <a:gd name="connsiteX106" fmla="*/ 457200 w 4387516"/>
              <a:gd name="connsiteY106" fmla="*/ 625643 h 2999874"/>
              <a:gd name="connsiteX107" fmla="*/ 381000 w 4387516"/>
              <a:gd name="connsiteY107" fmla="*/ 573506 h 2999874"/>
              <a:gd name="connsiteX108" fmla="*/ 360948 w 4387516"/>
              <a:gd name="connsiteY108" fmla="*/ 529390 h 2999874"/>
              <a:gd name="connsiteX109" fmla="*/ 304800 w 4387516"/>
              <a:gd name="connsiteY109" fmla="*/ 521369 h 2999874"/>
              <a:gd name="connsiteX110" fmla="*/ 228600 w 4387516"/>
              <a:gd name="connsiteY110" fmla="*/ 549443 h 2999874"/>
              <a:gd name="connsiteX111" fmla="*/ 108284 w 4387516"/>
              <a:gd name="connsiteY111" fmla="*/ 433137 h 2999874"/>
              <a:gd name="connsiteX112" fmla="*/ 84221 w 4387516"/>
              <a:gd name="connsiteY112" fmla="*/ 449179 h 2999874"/>
              <a:gd name="connsiteX113" fmla="*/ 92242 w 4387516"/>
              <a:gd name="connsiteY113" fmla="*/ 537411 h 2999874"/>
              <a:gd name="connsiteX114" fmla="*/ 28074 w 4387516"/>
              <a:gd name="connsiteY114" fmla="*/ 673769 h 2999874"/>
              <a:gd name="connsiteX115" fmla="*/ 12032 w 4387516"/>
              <a:gd name="connsiteY115" fmla="*/ 713874 h 2999874"/>
              <a:gd name="connsiteX116" fmla="*/ 0 w 4387516"/>
              <a:gd name="connsiteY116" fmla="*/ 737937 h 2999874"/>
              <a:gd name="connsiteX0" fmla="*/ 634280 w 4375484"/>
              <a:gd name="connsiteY0" fmla="*/ 474683 h 2999874"/>
              <a:gd name="connsiteX1" fmla="*/ 629035 w 4375484"/>
              <a:gd name="connsiteY1" fmla="*/ 612685 h 2999874"/>
              <a:gd name="connsiteX2" fmla="*/ 717268 w 4375484"/>
              <a:gd name="connsiteY2" fmla="*/ 719530 h 2999874"/>
              <a:gd name="connsiteX3" fmla="*/ 750791 w 4375484"/>
              <a:gd name="connsiteY3" fmla="*/ 896507 h 2999874"/>
              <a:gd name="connsiteX4" fmla="*/ 669758 w 4375484"/>
              <a:gd name="connsiteY4" fmla="*/ 1151022 h 2999874"/>
              <a:gd name="connsiteX5" fmla="*/ 697831 w 4375484"/>
              <a:gd name="connsiteY5" fmla="*/ 1163053 h 2999874"/>
              <a:gd name="connsiteX6" fmla="*/ 834189 w 4375484"/>
              <a:gd name="connsiteY6" fmla="*/ 1171074 h 2999874"/>
              <a:gd name="connsiteX7" fmla="*/ 970547 w 4375484"/>
              <a:gd name="connsiteY7" fmla="*/ 1219200 h 2999874"/>
              <a:gd name="connsiteX8" fmla="*/ 1034716 w 4375484"/>
              <a:gd name="connsiteY8" fmla="*/ 1271337 h 2999874"/>
              <a:gd name="connsiteX9" fmla="*/ 1130968 w 4375484"/>
              <a:gd name="connsiteY9" fmla="*/ 1311443 h 2999874"/>
              <a:gd name="connsiteX10" fmla="*/ 1243263 w 4375484"/>
              <a:gd name="connsiteY10" fmla="*/ 1331495 h 2999874"/>
              <a:gd name="connsiteX11" fmla="*/ 1295400 w 4375484"/>
              <a:gd name="connsiteY11" fmla="*/ 1335506 h 2999874"/>
              <a:gd name="connsiteX12" fmla="*/ 1363579 w 4375484"/>
              <a:gd name="connsiteY12" fmla="*/ 1375611 h 2999874"/>
              <a:gd name="connsiteX13" fmla="*/ 1375610 w 4375484"/>
              <a:gd name="connsiteY13" fmla="*/ 1331495 h 2999874"/>
              <a:gd name="connsiteX14" fmla="*/ 1311442 w 4375484"/>
              <a:gd name="connsiteY14" fmla="*/ 1279358 h 2999874"/>
              <a:gd name="connsiteX15" fmla="*/ 1311442 w 4375484"/>
              <a:gd name="connsiteY15" fmla="*/ 1179095 h 2999874"/>
              <a:gd name="connsiteX16" fmla="*/ 1311442 w 4375484"/>
              <a:gd name="connsiteY16" fmla="*/ 1070811 h 2999874"/>
              <a:gd name="connsiteX17" fmla="*/ 1475873 w 4375484"/>
              <a:gd name="connsiteY17" fmla="*/ 1026695 h 2999874"/>
              <a:gd name="connsiteX18" fmla="*/ 1564105 w 4375484"/>
              <a:gd name="connsiteY18" fmla="*/ 962527 h 2999874"/>
              <a:gd name="connsiteX19" fmla="*/ 1624263 w 4375484"/>
              <a:gd name="connsiteY19" fmla="*/ 970548 h 2999874"/>
              <a:gd name="connsiteX20" fmla="*/ 1644316 w 4375484"/>
              <a:gd name="connsiteY20" fmla="*/ 946485 h 2999874"/>
              <a:gd name="connsiteX21" fmla="*/ 1636294 w 4375484"/>
              <a:gd name="connsiteY21" fmla="*/ 886327 h 2999874"/>
              <a:gd name="connsiteX22" fmla="*/ 1756610 w 4375484"/>
              <a:gd name="connsiteY22" fmla="*/ 906379 h 2999874"/>
              <a:gd name="connsiteX23" fmla="*/ 1768642 w 4375484"/>
              <a:gd name="connsiteY23" fmla="*/ 946485 h 2999874"/>
              <a:gd name="connsiteX24" fmla="*/ 1840831 w 4375484"/>
              <a:gd name="connsiteY24" fmla="*/ 882316 h 2999874"/>
              <a:gd name="connsiteX25" fmla="*/ 1913021 w 4375484"/>
              <a:gd name="connsiteY25" fmla="*/ 938464 h 2999874"/>
              <a:gd name="connsiteX26" fmla="*/ 1876926 w 4375484"/>
              <a:gd name="connsiteY26" fmla="*/ 1002632 h 2999874"/>
              <a:gd name="connsiteX27" fmla="*/ 1836821 w 4375484"/>
              <a:gd name="connsiteY27" fmla="*/ 1050758 h 2999874"/>
              <a:gd name="connsiteX28" fmla="*/ 1832810 w 4375484"/>
              <a:gd name="connsiteY28" fmla="*/ 1143000 h 2999874"/>
              <a:gd name="connsiteX29" fmla="*/ 1864894 w 4375484"/>
              <a:gd name="connsiteY29" fmla="*/ 1215190 h 2999874"/>
              <a:gd name="connsiteX30" fmla="*/ 1896979 w 4375484"/>
              <a:gd name="connsiteY30" fmla="*/ 1311443 h 2999874"/>
              <a:gd name="connsiteX31" fmla="*/ 1957137 w 4375484"/>
              <a:gd name="connsiteY31" fmla="*/ 1375611 h 2999874"/>
              <a:gd name="connsiteX32" fmla="*/ 1965158 w 4375484"/>
              <a:gd name="connsiteY32" fmla="*/ 1435769 h 2999874"/>
              <a:gd name="connsiteX33" fmla="*/ 2009273 w 4375484"/>
              <a:gd name="connsiteY33" fmla="*/ 1431758 h 2999874"/>
              <a:gd name="connsiteX34" fmla="*/ 2077452 w 4375484"/>
              <a:gd name="connsiteY34" fmla="*/ 1319464 h 2999874"/>
              <a:gd name="connsiteX35" fmla="*/ 2121568 w 4375484"/>
              <a:gd name="connsiteY35" fmla="*/ 1187116 h 2999874"/>
              <a:gd name="connsiteX36" fmla="*/ 2157663 w 4375484"/>
              <a:gd name="connsiteY36" fmla="*/ 1130969 h 2999874"/>
              <a:gd name="connsiteX37" fmla="*/ 2237873 w 4375484"/>
              <a:gd name="connsiteY37" fmla="*/ 1179095 h 2999874"/>
              <a:gd name="connsiteX38" fmla="*/ 2322094 w 4375484"/>
              <a:gd name="connsiteY38" fmla="*/ 1251285 h 2999874"/>
              <a:gd name="connsiteX39" fmla="*/ 2382252 w 4375484"/>
              <a:gd name="connsiteY39" fmla="*/ 1295400 h 2999874"/>
              <a:gd name="connsiteX40" fmla="*/ 2386263 w 4375484"/>
              <a:gd name="connsiteY40" fmla="*/ 1375611 h 2999874"/>
              <a:gd name="connsiteX41" fmla="*/ 2386263 w 4375484"/>
              <a:gd name="connsiteY41" fmla="*/ 1419727 h 2999874"/>
              <a:gd name="connsiteX42" fmla="*/ 2406316 w 4375484"/>
              <a:gd name="connsiteY42" fmla="*/ 1507958 h 2999874"/>
              <a:gd name="connsiteX43" fmla="*/ 2522621 w 4375484"/>
              <a:gd name="connsiteY43" fmla="*/ 1628274 h 2999874"/>
              <a:gd name="connsiteX44" fmla="*/ 2638926 w 4375484"/>
              <a:gd name="connsiteY44" fmla="*/ 1716506 h 2999874"/>
              <a:gd name="connsiteX45" fmla="*/ 2558716 w 4375484"/>
              <a:gd name="connsiteY45" fmla="*/ 1716506 h 2999874"/>
              <a:gd name="connsiteX46" fmla="*/ 2530642 w 4375484"/>
              <a:gd name="connsiteY46" fmla="*/ 1736558 h 2999874"/>
              <a:gd name="connsiteX47" fmla="*/ 2510589 w 4375484"/>
              <a:gd name="connsiteY47" fmla="*/ 1764632 h 2999874"/>
              <a:gd name="connsiteX48" fmla="*/ 2546684 w 4375484"/>
              <a:gd name="connsiteY48" fmla="*/ 1828800 h 2999874"/>
              <a:gd name="connsiteX49" fmla="*/ 2650958 w 4375484"/>
              <a:gd name="connsiteY49" fmla="*/ 1925053 h 2999874"/>
              <a:gd name="connsiteX50" fmla="*/ 2683042 w 4375484"/>
              <a:gd name="connsiteY50" fmla="*/ 1921043 h 2999874"/>
              <a:gd name="connsiteX51" fmla="*/ 2771273 w 4375484"/>
              <a:gd name="connsiteY51" fmla="*/ 2021306 h 2999874"/>
              <a:gd name="connsiteX52" fmla="*/ 2847473 w 4375484"/>
              <a:gd name="connsiteY52" fmla="*/ 2029327 h 2999874"/>
              <a:gd name="connsiteX53" fmla="*/ 2871537 w 4375484"/>
              <a:gd name="connsiteY53" fmla="*/ 2109537 h 2999874"/>
              <a:gd name="connsiteX54" fmla="*/ 2915652 w 4375484"/>
              <a:gd name="connsiteY54" fmla="*/ 2149643 h 2999874"/>
              <a:gd name="connsiteX55" fmla="*/ 3052010 w 4375484"/>
              <a:gd name="connsiteY55" fmla="*/ 2149643 h 2999874"/>
              <a:gd name="connsiteX56" fmla="*/ 3096126 w 4375484"/>
              <a:gd name="connsiteY56" fmla="*/ 2129590 h 2999874"/>
              <a:gd name="connsiteX57" fmla="*/ 3212431 w 4375484"/>
              <a:gd name="connsiteY57" fmla="*/ 2181727 h 2999874"/>
              <a:gd name="connsiteX58" fmla="*/ 3300663 w 4375484"/>
              <a:gd name="connsiteY58" fmla="*/ 2193758 h 2999874"/>
              <a:gd name="connsiteX59" fmla="*/ 3388894 w 4375484"/>
              <a:gd name="connsiteY59" fmla="*/ 2290011 h 2999874"/>
              <a:gd name="connsiteX60" fmla="*/ 3449052 w 4375484"/>
              <a:gd name="connsiteY60" fmla="*/ 2330116 h 2999874"/>
              <a:gd name="connsiteX61" fmla="*/ 3589421 w 4375484"/>
              <a:gd name="connsiteY61" fmla="*/ 2414337 h 2999874"/>
              <a:gd name="connsiteX62" fmla="*/ 3629526 w 4375484"/>
              <a:gd name="connsiteY62" fmla="*/ 2466474 h 2999874"/>
              <a:gd name="connsiteX63" fmla="*/ 3569368 w 4375484"/>
              <a:gd name="connsiteY63" fmla="*/ 2450432 h 2999874"/>
              <a:gd name="connsiteX64" fmla="*/ 3493168 w 4375484"/>
              <a:gd name="connsiteY64" fmla="*/ 2418348 h 2999874"/>
              <a:gd name="connsiteX65" fmla="*/ 3424989 w 4375484"/>
              <a:gd name="connsiteY65" fmla="*/ 2390274 h 2999874"/>
              <a:gd name="connsiteX66" fmla="*/ 3368842 w 4375484"/>
              <a:gd name="connsiteY66" fmla="*/ 2394285 h 2999874"/>
              <a:gd name="connsiteX67" fmla="*/ 3352800 w 4375484"/>
              <a:gd name="connsiteY67" fmla="*/ 2418348 h 2999874"/>
              <a:gd name="connsiteX68" fmla="*/ 3280610 w 4375484"/>
              <a:gd name="connsiteY68" fmla="*/ 2434390 h 2999874"/>
              <a:gd name="connsiteX69" fmla="*/ 3212431 w 4375484"/>
              <a:gd name="connsiteY69" fmla="*/ 2426369 h 2999874"/>
              <a:gd name="connsiteX70" fmla="*/ 3200400 w 4375484"/>
              <a:gd name="connsiteY70" fmla="*/ 2462464 h 2999874"/>
              <a:gd name="connsiteX71" fmla="*/ 3256547 w 4375484"/>
              <a:gd name="connsiteY71" fmla="*/ 2486527 h 2999874"/>
              <a:gd name="connsiteX72" fmla="*/ 3429000 w 4375484"/>
              <a:gd name="connsiteY72" fmla="*/ 2462464 h 2999874"/>
              <a:gd name="connsiteX73" fmla="*/ 3429000 w 4375484"/>
              <a:gd name="connsiteY73" fmla="*/ 2438400 h 2999874"/>
              <a:gd name="connsiteX74" fmla="*/ 3521242 w 4375484"/>
              <a:gd name="connsiteY74" fmla="*/ 2466474 h 2999874"/>
              <a:gd name="connsiteX75" fmla="*/ 3657600 w 4375484"/>
              <a:gd name="connsiteY75" fmla="*/ 2518611 h 2999874"/>
              <a:gd name="connsiteX76" fmla="*/ 3713747 w 4375484"/>
              <a:gd name="connsiteY76" fmla="*/ 2522622 h 2999874"/>
              <a:gd name="connsiteX77" fmla="*/ 3789947 w 4375484"/>
              <a:gd name="connsiteY77" fmla="*/ 2570748 h 2999874"/>
              <a:gd name="connsiteX78" fmla="*/ 3954379 w 4375484"/>
              <a:gd name="connsiteY78" fmla="*/ 2687053 h 2999874"/>
              <a:gd name="connsiteX79" fmla="*/ 4010526 w 4375484"/>
              <a:gd name="connsiteY79" fmla="*/ 2731169 h 2999874"/>
              <a:gd name="connsiteX80" fmla="*/ 4058652 w 4375484"/>
              <a:gd name="connsiteY80" fmla="*/ 2731169 h 2999874"/>
              <a:gd name="connsiteX81" fmla="*/ 4114800 w 4375484"/>
              <a:gd name="connsiteY81" fmla="*/ 2763253 h 2999874"/>
              <a:gd name="connsiteX82" fmla="*/ 4142873 w 4375484"/>
              <a:gd name="connsiteY82" fmla="*/ 2791327 h 2999874"/>
              <a:gd name="connsiteX83" fmla="*/ 4182979 w 4375484"/>
              <a:gd name="connsiteY83" fmla="*/ 2783306 h 2999874"/>
              <a:gd name="connsiteX84" fmla="*/ 4199021 w 4375484"/>
              <a:gd name="connsiteY84" fmla="*/ 2803358 h 2999874"/>
              <a:gd name="connsiteX85" fmla="*/ 4243137 w 4375484"/>
              <a:gd name="connsiteY85" fmla="*/ 2863516 h 2999874"/>
              <a:gd name="connsiteX86" fmla="*/ 4311316 w 4375484"/>
              <a:gd name="connsiteY86" fmla="*/ 2967790 h 2999874"/>
              <a:gd name="connsiteX87" fmla="*/ 4347410 w 4375484"/>
              <a:gd name="connsiteY87" fmla="*/ 2999874 h 2999874"/>
              <a:gd name="connsiteX88" fmla="*/ 4375484 w 4375484"/>
              <a:gd name="connsiteY88" fmla="*/ 2991853 h 2999874"/>
              <a:gd name="connsiteX89" fmla="*/ 4351421 w 4375484"/>
              <a:gd name="connsiteY89" fmla="*/ 0 h 2999874"/>
              <a:gd name="connsiteX90" fmla="*/ 176463 w 4375484"/>
              <a:gd name="connsiteY90" fmla="*/ 4011 h 2999874"/>
              <a:gd name="connsiteX91" fmla="*/ 188494 w 4375484"/>
              <a:gd name="connsiteY91" fmla="*/ 72190 h 2999874"/>
              <a:gd name="connsiteX92" fmla="*/ 168442 w 4375484"/>
              <a:gd name="connsiteY92" fmla="*/ 128337 h 2999874"/>
              <a:gd name="connsiteX93" fmla="*/ 256673 w 4375484"/>
              <a:gd name="connsiteY93" fmla="*/ 108285 h 2999874"/>
              <a:gd name="connsiteX94" fmla="*/ 296779 w 4375484"/>
              <a:gd name="connsiteY94" fmla="*/ 132348 h 2999874"/>
              <a:gd name="connsiteX95" fmla="*/ 332873 w 4375484"/>
              <a:gd name="connsiteY95" fmla="*/ 160422 h 2999874"/>
              <a:gd name="connsiteX96" fmla="*/ 320842 w 4375484"/>
              <a:gd name="connsiteY96" fmla="*/ 204537 h 2999874"/>
              <a:gd name="connsiteX97" fmla="*/ 385010 w 4375484"/>
              <a:gd name="connsiteY97" fmla="*/ 220579 h 2999874"/>
              <a:gd name="connsiteX98" fmla="*/ 457200 w 4375484"/>
              <a:gd name="connsiteY98" fmla="*/ 224590 h 2999874"/>
              <a:gd name="connsiteX99" fmla="*/ 513347 w 4375484"/>
              <a:gd name="connsiteY99" fmla="*/ 184485 h 2999874"/>
              <a:gd name="connsiteX100" fmla="*/ 585537 w 4375484"/>
              <a:gd name="connsiteY100" fmla="*/ 220579 h 2999874"/>
              <a:gd name="connsiteX101" fmla="*/ 525379 w 4375484"/>
              <a:gd name="connsiteY101" fmla="*/ 381000 h 2999874"/>
              <a:gd name="connsiteX102" fmla="*/ 569494 w 4375484"/>
              <a:gd name="connsiteY102" fmla="*/ 421106 h 2999874"/>
              <a:gd name="connsiteX103" fmla="*/ 469231 w 4375484"/>
              <a:gd name="connsiteY103" fmla="*/ 429127 h 2999874"/>
              <a:gd name="connsiteX104" fmla="*/ 445168 w 4375484"/>
              <a:gd name="connsiteY104" fmla="*/ 477253 h 2999874"/>
              <a:gd name="connsiteX105" fmla="*/ 469231 w 4375484"/>
              <a:gd name="connsiteY105" fmla="*/ 517358 h 2999874"/>
              <a:gd name="connsiteX106" fmla="*/ 445168 w 4375484"/>
              <a:gd name="connsiteY106" fmla="*/ 625643 h 2999874"/>
              <a:gd name="connsiteX107" fmla="*/ 368968 w 4375484"/>
              <a:gd name="connsiteY107" fmla="*/ 573506 h 2999874"/>
              <a:gd name="connsiteX108" fmla="*/ 348916 w 4375484"/>
              <a:gd name="connsiteY108" fmla="*/ 529390 h 2999874"/>
              <a:gd name="connsiteX109" fmla="*/ 292768 w 4375484"/>
              <a:gd name="connsiteY109" fmla="*/ 521369 h 2999874"/>
              <a:gd name="connsiteX110" fmla="*/ 216568 w 4375484"/>
              <a:gd name="connsiteY110" fmla="*/ 549443 h 2999874"/>
              <a:gd name="connsiteX111" fmla="*/ 96252 w 4375484"/>
              <a:gd name="connsiteY111" fmla="*/ 433137 h 2999874"/>
              <a:gd name="connsiteX112" fmla="*/ 72189 w 4375484"/>
              <a:gd name="connsiteY112" fmla="*/ 449179 h 2999874"/>
              <a:gd name="connsiteX113" fmla="*/ 80210 w 4375484"/>
              <a:gd name="connsiteY113" fmla="*/ 537411 h 2999874"/>
              <a:gd name="connsiteX114" fmla="*/ 16042 w 4375484"/>
              <a:gd name="connsiteY114" fmla="*/ 673769 h 2999874"/>
              <a:gd name="connsiteX115" fmla="*/ 0 w 4375484"/>
              <a:gd name="connsiteY115" fmla="*/ 713874 h 2999874"/>
              <a:gd name="connsiteX0" fmla="*/ 618238 w 4359442"/>
              <a:gd name="connsiteY0" fmla="*/ 474683 h 2999874"/>
              <a:gd name="connsiteX1" fmla="*/ 612993 w 4359442"/>
              <a:gd name="connsiteY1" fmla="*/ 612685 h 2999874"/>
              <a:gd name="connsiteX2" fmla="*/ 701226 w 4359442"/>
              <a:gd name="connsiteY2" fmla="*/ 719530 h 2999874"/>
              <a:gd name="connsiteX3" fmla="*/ 734749 w 4359442"/>
              <a:gd name="connsiteY3" fmla="*/ 896507 h 2999874"/>
              <a:gd name="connsiteX4" fmla="*/ 653716 w 4359442"/>
              <a:gd name="connsiteY4" fmla="*/ 1151022 h 2999874"/>
              <a:gd name="connsiteX5" fmla="*/ 681789 w 4359442"/>
              <a:gd name="connsiteY5" fmla="*/ 1163053 h 2999874"/>
              <a:gd name="connsiteX6" fmla="*/ 818147 w 4359442"/>
              <a:gd name="connsiteY6" fmla="*/ 1171074 h 2999874"/>
              <a:gd name="connsiteX7" fmla="*/ 954505 w 4359442"/>
              <a:gd name="connsiteY7" fmla="*/ 1219200 h 2999874"/>
              <a:gd name="connsiteX8" fmla="*/ 1018674 w 4359442"/>
              <a:gd name="connsiteY8" fmla="*/ 1271337 h 2999874"/>
              <a:gd name="connsiteX9" fmla="*/ 1114926 w 4359442"/>
              <a:gd name="connsiteY9" fmla="*/ 1311443 h 2999874"/>
              <a:gd name="connsiteX10" fmla="*/ 1227221 w 4359442"/>
              <a:gd name="connsiteY10" fmla="*/ 1331495 h 2999874"/>
              <a:gd name="connsiteX11" fmla="*/ 1279358 w 4359442"/>
              <a:gd name="connsiteY11" fmla="*/ 1335506 h 2999874"/>
              <a:gd name="connsiteX12" fmla="*/ 1347537 w 4359442"/>
              <a:gd name="connsiteY12" fmla="*/ 1375611 h 2999874"/>
              <a:gd name="connsiteX13" fmla="*/ 1359568 w 4359442"/>
              <a:gd name="connsiteY13" fmla="*/ 1331495 h 2999874"/>
              <a:gd name="connsiteX14" fmla="*/ 1295400 w 4359442"/>
              <a:gd name="connsiteY14" fmla="*/ 1279358 h 2999874"/>
              <a:gd name="connsiteX15" fmla="*/ 1295400 w 4359442"/>
              <a:gd name="connsiteY15" fmla="*/ 1179095 h 2999874"/>
              <a:gd name="connsiteX16" fmla="*/ 1295400 w 4359442"/>
              <a:gd name="connsiteY16" fmla="*/ 1070811 h 2999874"/>
              <a:gd name="connsiteX17" fmla="*/ 1459831 w 4359442"/>
              <a:gd name="connsiteY17" fmla="*/ 1026695 h 2999874"/>
              <a:gd name="connsiteX18" fmla="*/ 1548063 w 4359442"/>
              <a:gd name="connsiteY18" fmla="*/ 962527 h 2999874"/>
              <a:gd name="connsiteX19" fmla="*/ 1608221 w 4359442"/>
              <a:gd name="connsiteY19" fmla="*/ 970548 h 2999874"/>
              <a:gd name="connsiteX20" fmla="*/ 1628274 w 4359442"/>
              <a:gd name="connsiteY20" fmla="*/ 946485 h 2999874"/>
              <a:gd name="connsiteX21" fmla="*/ 1620252 w 4359442"/>
              <a:gd name="connsiteY21" fmla="*/ 886327 h 2999874"/>
              <a:gd name="connsiteX22" fmla="*/ 1740568 w 4359442"/>
              <a:gd name="connsiteY22" fmla="*/ 906379 h 2999874"/>
              <a:gd name="connsiteX23" fmla="*/ 1752600 w 4359442"/>
              <a:gd name="connsiteY23" fmla="*/ 946485 h 2999874"/>
              <a:gd name="connsiteX24" fmla="*/ 1824789 w 4359442"/>
              <a:gd name="connsiteY24" fmla="*/ 882316 h 2999874"/>
              <a:gd name="connsiteX25" fmla="*/ 1896979 w 4359442"/>
              <a:gd name="connsiteY25" fmla="*/ 938464 h 2999874"/>
              <a:gd name="connsiteX26" fmla="*/ 1860884 w 4359442"/>
              <a:gd name="connsiteY26" fmla="*/ 1002632 h 2999874"/>
              <a:gd name="connsiteX27" fmla="*/ 1820779 w 4359442"/>
              <a:gd name="connsiteY27" fmla="*/ 1050758 h 2999874"/>
              <a:gd name="connsiteX28" fmla="*/ 1816768 w 4359442"/>
              <a:gd name="connsiteY28" fmla="*/ 1143000 h 2999874"/>
              <a:gd name="connsiteX29" fmla="*/ 1848852 w 4359442"/>
              <a:gd name="connsiteY29" fmla="*/ 1215190 h 2999874"/>
              <a:gd name="connsiteX30" fmla="*/ 1880937 w 4359442"/>
              <a:gd name="connsiteY30" fmla="*/ 1311443 h 2999874"/>
              <a:gd name="connsiteX31" fmla="*/ 1941095 w 4359442"/>
              <a:gd name="connsiteY31" fmla="*/ 1375611 h 2999874"/>
              <a:gd name="connsiteX32" fmla="*/ 1949116 w 4359442"/>
              <a:gd name="connsiteY32" fmla="*/ 1435769 h 2999874"/>
              <a:gd name="connsiteX33" fmla="*/ 1993231 w 4359442"/>
              <a:gd name="connsiteY33" fmla="*/ 1431758 h 2999874"/>
              <a:gd name="connsiteX34" fmla="*/ 2061410 w 4359442"/>
              <a:gd name="connsiteY34" fmla="*/ 1319464 h 2999874"/>
              <a:gd name="connsiteX35" fmla="*/ 2105526 w 4359442"/>
              <a:gd name="connsiteY35" fmla="*/ 1187116 h 2999874"/>
              <a:gd name="connsiteX36" fmla="*/ 2141621 w 4359442"/>
              <a:gd name="connsiteY36" fmla="*/ 1130969 h 2999874"/>
              <a:gd name="connsiteX37" fmla="*/ 2221831 w 4359442"/>
              <a:gd name="connsiteY37" fmla="*/ 1179095 h 2999874"/>
              <a:gd name="connsiteX38" fmla="*/ 2306052 w 4359442"/>
              <a:gd name="connsiteY38" fmla="*/ 1251285 h 2999874"/>
              <a:gd name="connsiteX39" fmla="*/ 2366210 w 4359442"/>
              <a:gd name="connsiteY39" fmla="*/ 1295400 h 2999874"/>
              <a:gd name="connsiteX40" fmla="*/ 2370221 w 4359442"/>
              <a:gd name="connsiteY40" fmla="*/ 1375611 h 2999874"/>
              <a:gd name="connsiteX41" fmla="*/ 2370221 w 4359442"/>
              <a:gd name="connsiteY41" fmla="*/ 1419727 h 2999874"/>
              <a:gd name="connsiteX42" fmla="*/ 2390274 w 4359442"/>
              <a:gd name="connsiteY42" fmla="*/ 1507958 h 2999874"/>
              <a:gd name="connsiteX43" fmla="*/ 2506579 w 4359442"/>
              <a:gd name="connsiteY43" fmla="*/ 1628274 h 2999874"/>
              <a:gd name="connsiteX44" fmla="*/ 2622884 w 4359442"/>
              <a:gd name="connsiteY44" fmla="*/ 1716506 h 2999874"/>
              <a:gd name="connsiteX45" fmla="*/ 2542674 w 4359442"/>
              <a:gd name="connsiteY45" fmla="*/ 1716506 h 2999874"/>
              <a:gd name="connsiteX46" fmla="*/ 2514600 w 4359442"/>
              <a:gd name="connsiteY46" fmla="*/ 1736558 h 2999874"/>
              <a:gd name="connsiteX47" fmla="*/ 2494547 w 4359442"/>
              <a:gd name="connsiteY47" fmla="*/ 1764632 h 2999874"/>
              <a:gd name="connsiteX48" fmla="*/ 2530642 w 4359442"/>
              <a:gd name="connsiteY48" fmla="*/ 1828800 h 2999874"/>
              <a:gd name="connsiteX49" fmla="*/ 2634916 w 4359442"/>
              <a:gd name="connsiteY49" fmla="*/ 1925053 h 2999874"/>
              <a:gd name="connsiteX50" fmla="*/ 2667000 w 4359442"/>
              <a:gd name="connsiteY50" fmla="*/ 1921043 h 2999874"/>
              <a:gd name="connsiteX51" fmla="*/ 2755231 w 4359442"/>
              <a:gd name="connsiteY51" fmla="*/ 2021306 h 2999874"/>
              <a:gd name="connsiteX52" fmla="*/ 2831431 w 4359442"/>
              <a:gd name="connsiteY52" fmla="*/ 2029327 h 2999874"/>
              <a:gd name="connsiteX53" fmla="*/ 2855495 w 4359442"/>
              <a:gd name="connsiteY53" fmla="*/ 2109537 h 2999874"/>
              <a:gd name="connsiteX54" fmla="*/ 2899610 w 4359442"/>
              <a:gd name="connsiteY54" fmla="*/ 2149643 h 2999874"/>
              <a:gd name="connsiteX55" fmla="*/ 3035968 w 4359442"/>
              <a:gd name="connsiteY55" fmla="*/ 2149643 h 2999874"/>
              <a:gd name="connsiteX56" fmla="*/ 3080084 w 4359442"/>
              <a:gd name="connsiteY56" fmla="*/ 2129590 h 2999874"/>
              <a:gd name="connsiteX57" fmla="*/ 3196389 w 4359442"/>
              <a:gd name="connsiteY57" fmla="*/ 2181727 h 2999874"/>
              <a:gd name="connsiteX58" fmla="*/ 3284621 w 4359442"/>
              <a:gd name="connsiteY58" fmla="*/ 2193758 h 2999874"/>
              <a:gd name="connsiteX59" fmla="*/ 3372852 w 4359442"/>
              <a:gd name="connsiteY59" fmla="*/ 2290011 h 2999874"/>
              <a:gd name="connsiteX60" fmla="*/ 3433010 w 4359442"/>
              <a:gd name="connsiteY60" fmla="*/ 2330116 h 2999874"/>
              <a:gd name="connsiteX61" fmla="*/ 3573379 w 4359442"/>
              <a:gd name="connsiteY61" fmla="*/ 2414337 h 2999874"/>
              <a:gd name="connsiteX62" fmla="*/ 3613484 w 4359442"/>
              <a:gd name="connsiteY62" fmla="*/ 2466474 h 2999874"/>
              <a:gd name="connsiteX63" fmla="*/ 3553326 w 4359442"/>
              <a:gd name="connsiteY63" fmla="*/ 2450432 h 2999874"/>
              <a:gd name="connsiteX64" fmla="*/ 3477126 w 4359442"/>
              <a:gd name="connsiteY64" fmla="*/ 2418348 h 2999874"/>
              <a:gd name="connsiteX65" fmla="*/ 3408947 w 4359442"/>
              <a:gd name="connsiteY65" fmla="*/ 2390274 h 2999874"/>
              <a:gd name="connsiteX66" fmla="*/ 3352800 w 4359442"/>
              <a:gd name="connsiteY66" fmla="*/ 2394285 h 2999874"/>
              <a:gd name="connsiteX67" fmla="*/ 3336758 w 4359442"/>
              <a:gd name="connsiteY67" fmla="*/ 2418348 h 2999874"/>
              <a:gd name="connsiteX68" fmla="*/ 3264568 w 4359442"/>
              <a:gd name="connsiteY68" fmla="*/ 2434390 h 2999874"/>
              <a:gd name="connsiteX69" fmla="*/ 3196389 w 4359442"/>
              <a:gd name="connsiteY69" fmla="*/ 2426369 h 2999874"/>
              <a:gd name="connsiteX70" fmla="*/ 3184358 w 4359442"/>
              <a:gd name="connsiteY70" fmla="*/ 2462464 h 2999874"/>
              <a:gd name="connsiteX71" fmla="*/ 3240505 w 4359442"/>
              <a:gd name="connsiteY71" fmla="*/ 2486527 h 2999874"/>
              <a:gd name="connsiteX72" fmla="*/ 3412958 w 4359442"/>
              <a:gd name="connsiteY72" fmla="*/ 2462464 h 2999874"/>
              <a:gd name="connsiteX73" fmla="*/ 3412958 w 4359442"/>
              <a:gd name="connsiteY73" fmla="*/ 2438400 h 2999874"/>
              <a:gd name="connsiteX74" fmla="*/ 3505200 w 4359442"/>
              <a:gd name="connsiteY74" fmla="*/ 2466474 h 2999874"/>
              <a:gd name="connsiteX75" fmla="*/ 3641558 w 4359442"/>
              <a:gd name="connsiteY75" fmla="*/ 2518611 h 2999874"/>
              <a:gd name="connsiteX76" fmla="*/ 3697705 w 4359442"/>
              <a:gd name="connsiteY76" fmla="*/ 2522622 h 2999874"/>
              <a:gd name="connsiteX77" fmla="*/ 3773905 w 4359442"/>
              <a:gd name="connsiteY77" fmla="*/ 2570748 h 2999874"/>
              <a:gd name="connsiteX78" fmla="*/ 3938337 w 4359442"/>
              <a:gd name="connsiteY78" fmla="*/ 2687053 h 2999874"/>
              <a:gd name="connsiteX79" fmla="*/ 3994484 w 4359442"/>
              <a:gd name="connsiteY79" fmla="*/ 2731169 h 2999874"/>
              <a:gd name="connsiteX80" fmla="*/ 4042610 w 4359442"/>
              <a:gd name="connsiteY80" fmla="*/ 2731169 h 2999874"/>
              <a:gd name="connsiteX81" fmla="*/ 4098758 w 4359442"/>
              <a:gd name="connsiteY81" fmla="*/ 2763253 h 2999874"/>
              <a:gd name="connsiteX82" fmla="*/ 4126831 w 4359442"/>
              <a:gd name="connsiteY82" fmla="*/ 2791327 h 2999874"/>
              <a:gd name="connsiteX83" fmla="*/ 4166937 w 4359442"/>
              <a:gd name="connsiteY83" fmla="*/ 2783306 h 2999874"/>
              <a:gd name="connsiteX84" fmla="*/ 4182979 w 4359442"/>
              <a:gd name="connsiteY84" fmla="*/ 2803358 h 2999874"/>
              <a:gd name="connsiteX85" fmla="*/ 4227095 w 4359442"/>
              <a:gd name="connsiteY85" fmla="*/ 2863516 h 2999874"/>
              <a:gd name="connsiteX86" fmla="*/ 4295274 w 4359442"/>
              <a:gd name="connsiteY86" fmla="*/ 2967790 h 2999874"/>
              <a:gd name="connsiteX87" fmla="*/ 4331368 w 4359442"/>
              <a:gd name="connsiteY87" fmla="*/ 2999874 h 2999874"/>
              <a:gd name="connsiteX88" fmla="*/ 4359442 w 4359442"/>
              <a:gd name="connsiteY88" fmla="*/ 2991853 h 2999874"/>
              <a:gd name="connsiteX89" fmla="*/ 4335379 w 4359442"/>
              <a:gd name="connsiteY89" fmla="*/ 0 h 2999874"/>
              <a:gd name="connsiteX90" fmla="*/ 160421 w 4359442"/>
              <a:gd name="connsiteY90" fmla="*/ 4011 h 2999874"/>
              <a:gd name="connsiteX91" fmla="*/ 172452 w 4359442"/>
              <a:gd name="connsiteY91" fmla="*/ 72190 h 2999874"/>
              <a:gd name="connsiteX92" fmla="*/ 152400 w 4359442"/>
              <a:gd name="connsiteY92" fmla="*/ 128337 h 2999874"/>
              <a:gd name="connsiteX93" fmla="*/ 240631 w 4359442"/>
              <a:gd name="connsiteY93" fmla="*/ 108285 h 2999874"/>
              <a:gd name="connsiteX94" fmla="*/ 280737 w 4359442"/>
              <a:gd name="connsiteY94" fmla="*/ 132348 h 2999874"/>
              <a:gd name="connsiteX95" fmla="*/ 316831 w 4359442"/>
              <a:gd name="connsiteY95" fmla="*/ 160422 h 2999874"/>
              <a:gd name="connsiteX96" fmla="*/ 304800 w 4359442"/>
              <a:gd name="connsiteY96" fmla="*/ 204537 h 2999874"/>
              <a:gd name="connsiteX97" fmla="*/ 368968 w 4359442"/>
              <a:gd name="connsiteY97" fmla="*/ 220579 h 2999874"/>
              <a:gd name="connsiteX98" fmla="*/ 441158 w 4359442"/>
              <a:gd name="connsiteY98" fmla="*/ 224590 h 2999874"/>
              <a:gd name="connsiteX99" fmla="*/ 497305 w 4359442"/>
              <a:gd name="connsiteY99" fmla="*/ 184485 h 2999874"/>
              <a:gd name="connsiteX100" fmla="*/ 569495 w 4359442"/>
              <a:gd name="connsiteY100" fmla="*/ 220579 h 2999874"/>
              <a:gd name="connsiteX101" fmla="*/ 509337 w 4359442"/>
              <a:gd name="connsiteY101" fmla="*/ 381000 h 2999874"/>
              <a:gd name="connsiteX102" fmla="*/ 553452 w 4359442"/>
              <a:gd name="connsiteY102" fmla="*/ 421106 h 2999874"/>
              <a:gd name="connsiteX103" fmla="*/ 453189 w 4359442"/>
              <a:gd name="connsiteY103" fmla="*/ 429127 h 2999874"/>
              <a:gd name="connsiteX104" fmla="*/ 429126 w 4359442"/>
              <a:gd name="connsiteY104" fmla="*/ 477253 h 2999874"/>
              <a:gd name="connsiteX105" fmla="*/ 453189 w 4359442"/>
              <a:gd name="connsiteY105" fmla="*/ 517358 h 2999874"/>
              <a:gd name="connsiteX106" fmla="*/ 429126 w 4359442"/>
              <a:gd name="connsiteY106" fmla="*/ 625643 h 2999874"/>
              <a:gd name="connsiteX107" fmla="*/ 352926 w 4359442"/>
              <a:gd name="connsiteY107" fmla="*/ 573506 h 2999874"/>
              <a:gd name="connsiteX108" fmla="*/ 332874 w 4359442"/>
              <a:gd name="connsiteY108" fmla="*/ 529390 h 2999874"/>
              <a:gd name="connsiteX109" fmla="*/ 276726 w 4359442"/>
              <a:gd name="connsiteY109" fmla="*/ 521369 h 2999874"/>
              <a:gd name="connsiteX110" fmla="*/ 200526 w 4359442"/>
              <a:gd name="connsiteY110" fmla="*/ 549443 h 2999874"/>
              <a:gd name="connsiteX111" fmla="*/ 80210 w 4359442"/>
              <a:gd name="connsiteY111" fmla="*/ 433137 h 2999874"/>
              <a:gd name="connsiteX112" fmla="*/ 56147 w 4359442"/>
              <a:gd name="connsiteY112" fmla="*/ 449179 h 2999874"/>
              <a:gd name="connsiteX113" fmla="*/ 64168 w 4359442"/>
              <a:gd name="connsiteY113" fmla="*/ 537411 h 2999874"/>
              <a:gd name="connsiteX114" fmla="*/ 0 w 4359442"/>
              <a:gd name="connsiteY114" fmla="*/ 673769 h 2999874"/>
              <a:gd name="connsiteX0" fmla="*/ 562091 w 4303295"/>
              <a:gd name="connsiteY0" fmla="*/ 474683 h 2999874"/>
              <a:gd name="connsiteX1" fmla="*/ 556846 w 4303295"/>
              <a:gd name="connsiteY1" fmla="*/ 612685 h 2999874"/>
              <a:gd name="connsiteX2" fmla="*/ 645079 w 4303295"/>
              <a:gd name="connsiteY2" fmla="*/ 719530 h 2999874"/>
              <a:gd name="connsiteX3" fmla="*/ 678602 w 4303295"/>
              <a:gd name="connsiteY3" fmla="*/ 896507 h 2999874"/>
              <a:gd name="connsiteX4" fmla="*/ 597569 w 4303295"/>
              <a:gd name="connsiteY4" fmla="*/ 1151022 h 2999874"/>
              <a:gd name="connsiteX5" fmla="*/ 625642 w 4303295"/>
              <a:gd name="connsiteY5" fmla="*/ 1163053 h 2999874"/>
              <a:gd name="connsiteX6" fmla="*/ 762000 w 4303295"/>
              <a:gd name="connsiteY6" fmla="*/ 1171074 h 2999874"/>
              <a:gd name="connsiteX7" fmla="*/ 898358 w 4303295"/>
              <a:gd name="connsiteY7" fmla="*/ 1219200 h 2999874"/>
              <a:gd name="connsiteX8" fmla="*/ 962527 w 4303295"/>
              <a:gd name="connsiteY8" fmla="*/ 1271337 h 2999874"/>
              <a:gd name="connsiteX9" fmla="*/ 1058779 w 4303295"/>
              <a:gd name="connsiteY9" fmla="*/ 1311443 h 2999874"/>
              <a:gd name="connsiteX10" fmla="*/ 1171074 w 4303295"/>
              <a:gd name="connsiteY10" fmla="*/ 1331495 h 2999874"/>
              <a:gd name="connsiteX11" fmla="*/ 1223211 w 4303295"/>
              <a:gd name="connsiteY11" fmla="*/ 1335506 h 2999874"/>
              <a:gd name="connsiteX12" fmla="*/ 1291390 w 4303295"/>
              <a:gd name="connsiteY12" fmla="*/ 1375611 h 2999874"/>
              <a:gd name="connsiteX13" fmla="*/ 1303421 w 4303295"/>
              <a:gd name="connsiteY13" fmla="*/ 1331495 h 2999874"/>
              <a:gd name="connsiteX14" fmla="*/ 1239253 w 4303295"/>
              <a:gd name="connsiteY14" fmla="*/ 1279358 h 2999874"/>
              <a:gd name="connsiteX15" fmla="*/ 1239253 w 4303295"/>
              <a:gd name="connsiteY15" fmla="*/ 1179095 h 2999874"/>
              <a:gd name="connsiteX16" fmla="*/ 1239253 w 4303295"/>
              <a:gd name="connsiteY16" fmla="*/ 1070811 h 2999874"/>
              <a:gd name="connsiteX17" fmla="*/ 1403684 w 4303295"/>
              <a:gd name="connsiteY17" fmla="*/ 1026695 h 2999874"/>
              <a:gd name="connsiteX18" fmla="*/ 1491916 w 4303295"/>
              <a:gd name="connsiteY18" fmla="*/ 962527 h 2999874"/>
              <a:gd name="connsiteX19" fmla="*/ 1552074 w 4303295"/>
              <a:gd name="connsiteY19" fmla="*/ 970548 h 2999874"/>
              <a:gd name="connsiteX20" fmla="*/ 1572127 w 4303295"/>
              <a:gd name="connsiteY20" fmla="*/ 946485 h 2999874"/>
              <a:gd name="connsiteX21" fmla="*/ 1564105 w 4303295"/>
              <a:gd name="connsiteY21" fmla="*/ 886327 h 2999874"/>
              <a:gd name="connsiteX22" fmla="*/ 1684421 w 4303295"/>
              <a:gd name="connsiteY22" fmla="*/ 906379 h 2999874"/>
              <a:gd name="connsiteX23" fmla="*/ 1696453 w 4303295"/>
              <a:gd name="connsiteY23" fmla="*/ 946485 h 2999874"/>
              <a:gd name="connsiteX24" fmla="*/ 1768642 w 4303295"/>
              <a:gd name="connsiteY24" fmla="*/ 882316 h 2999874"/>
              <a:gd name="connsiteX25" fmla="*/ 1840832 w 4303295"/>
              <a:gd name="connsiteY25" fmla="*/ 938464 h 2999874"/>
              <a:gd name="connsiteX26" fmla="*/ 1804737 w 4303295"/>
              <a:gd name="connsiteY26" fmla="*/ 1002632 h 2999874"/>
              <a:gd name="connsiteX27" fmla="*/ 1764632 w 4303295"/>
              <a:gd name="connsiteY27" fmla="*/ 1050758 h 2999874"/>
              <a:gd name="connsiteX28" fmla="*/ 1760621 w 4303295"/>
              <a:gd name="connsiteY28" fmla="*/ 1143000 h 2999874"/>
              <a:gd name="connsiteX29" fmla="*/ 1792705 w 4303295"/>
              <a:gd name="connsiteY29" fmla="*/ 1215190 h 2999874"/>
              <a:gd name="connsiteX30" fmla="*/ 1824790 w 4303295"/>
              <a:gd name="connsiteY30" fmla="*/ 1311443 h 2999874"/>
              <a:gd name="connsiteX31" fmla="*/ 1884948 w 4303295"/>
              <a:gd name="connsiteY31" fmla="*/ 1375611 h 2999874"/>
              <a:gd name="connsiteX32" fmla="*/ 1892969 w 4303295"/>
              <a:gd name="connsiteY32" fmla="*/ 1435769 h 2999874"/>
              <a:gd name="connsiteX33" fmla="*/ 1937084 w 4303295"/>
              <a:gd name="connsiteY33" fmla="*/ 1431758 h 2999874"/>
              <a:gd name="connsiteX34" fmla="*/ 2005263 w 4303295"/>
              <a:gd name="connsiteY34" fmla="*/ 1319464 h 2999874"/>
              <a:gd name="connsiteX35" fmla="*/ 2049379 w 4303295"/>
              <a:gd name="connsiteY35" fmla="*/ 1187116 h 2999874"/>
              <a:gd name="connsiteX36" fmla="*/ 2085474 w 4303295"/>
              <a:gd name="connsiteY36" fmla="*/ 1130969 h 2999874"/>
              <a:gd name="connsiteX37" fmla="*/ 2165684 w 4303295"/>
              <a:gd name="connsiteY37" fmla="*/ 1179095 h 2999874"/>
              <a:gd name="connsiteX38" fmla="*/ 2249905 w 4303295"/>
              <a:gd name="connsiteY38" fmla="*/ 1251285 h 2999874"/>
              <a:gd name="connsiteX39" fmla="*/ 2310063 w 4303295"/>
              <a:gd name="connsiteY39" fmla="*/ 1295400 h 2999874"/>
              <a:gd name="connsiteX40" fmla="*/ 2314074 w 4303295"/>
              <a:gd name="connsiteY40" fmla="*/ 1375611 h 2999874"/>
              <a:gd name="connsiteX41" fmla="*/ 2314074 w 4303295"/>
              <a:gd name="connsiteY41" fmla="*/ 1419727 h 2999874"/>
              <a:gd name="connsiteX42" fmla="*/ 2334127 w 4303295"/>
              <a:gd name="connsiteY42" fmla="*/ 1507958 h 2999874"/>
              <a:gd name="connsiteX43" fmla="*/ 2450432 w 4303295"/>
              <a:gd name="connsiteY43" fmla="*/ 1628274 h 2999874"/>
              <a:gd name="connsiteX44" fmla="*/ 2566737 w 4303295"/>
              <a:gd name="connsiteY44" fmla="*/ 1716506 h 2999874"/>
              <a:gd name="connsiteX45" fmla="*/ 2486527 w 4303295"/>
              <a:gd name="connsiteY45" fmla="*/ 1716506 h 2999874"/>
              <a:gd name="connsiteX46" fmla="*/ 2458453 w 4303295"/>
              <a:gd name="connsiteY46" fmla="*/ 1736558 h 2999874"/>
              <a:gd name="connsiteX47" fmla="*/ 2438400 w 4303295"/>
              <a:gd name="connsiteY47" fmla="*/ 1764632 h 2999874"/>
              <a:gd name="connsiteX48" fmla="*/ 2474495 w 4303295"/>
              <a:gd name="connsiteY48" fmla="*/ 1828800 h 2999874"/>
              <a:gd name="connsiteX49" fmla="*/ 2578769 w 4303295"/>
              <a:gd name="connsiteY49" fmla="*/ 1925053 h 2999874"/>
              <a:gd name="connsiteX50" fmla="*/ 2610853 w 4303295"/>
              <a:gd name="connsiteY50" fmla="*/ 1921043 h 2999874"/>
              <a:gd name="connsiteX51" fmla="*/ 2699084 w 4303295"/>
              <a:gd name="connsiteY51" fmla="*/ 2021306 h 2999874"/>
              <a:gd name="connsiteX52" fmla="*/ 2775284 w 4303295"/>
              <a:gd name="connsiteY52" fmla="*/ 2029327 h 2999874"/>
              <a:gd name="connsiteX53" fmla="*/ 2799348 w 4303295"/>
              <a:gd name="connsiteY53" fmla="*/ 2109537 h 2999874"/>
              <a:gd name="connsiteX54" fmla="*/ 2843463 w 4303295"/>
              <a:gd name="connsiteY54" fmla="*/ 2149643 h 2999874"/>
              <a:gd name="connsiteX55" fmla="*/ 2979821 w 4303295"/>
              <a:gd name="connsiteY55" fmla="*/ 2149643 h 2999874"/>
              <a:gd name="connsiteX56" fmla="*/ 3023937 w 4303295"/>
              <a:gd name="connsiteY56" fmla="*/ 2129590 h 2999874"/>
              <a:gd name="connsiteX57" fmla="*/ 3140242 w 4303295"/>
              <a:gd name="connsiteY57" fmla="*/ 2181727 h 2999874"/>
              <a:gd name="connsiteX58" fmla="*/ 3228474 w 4303295"/>
              <a:gd name="connsiteY58" fmla="*/ 2193758 h 2999874"/>
              <a:gd name="connsiteX59" fmla="*/ 3316705 w 4303295"/>
              <a:gd name="connsiteY59" fmla="*/ 2290011 h 2999874"/>
              <a:gd name="connsiteX60" fmla="*/ 3376863 w 4303295"/>
              <a:gd name="connsiteY60" fmla="*/ 2330116 h 2999874"/>
              <a:gd name="connsiteX61" fmla="*/ 3517232 w 4303295"/>
              <a:gd name="connsiteY61" fmla="*/ 2414337 h 2999874"/>
              <a:gd name="connsiteX62" fmla="*/ 3557337 w 4303295"/>
              <a:gd name="connsiteY62" fmla="*/ 2466474 h 2999874"/>
              <a:gd name="connsiteX63" fmla="*/ 3497179 w 4303295"/>
              <a:gd name="connsiteY63" fmla="*/ 2450432 h 2999874"/>
              <a:gd name="connsiteX64" fmla="*/ 3420979 w 4303295"/>
              <a:gd name="connsiteY64" fmla="*/ 2418348 h 2999874"/>
              <a:gd name="connsiteX65" fmla="*/ 3352800 w 4303295"/>
              <a:gd name="connsiteY65" fmla="*/ 2390274 h 2999874"/>
              <a:gd name="connsiteX66" fmla="*/ 3296653 w 4303295"/>
              <a:gd name="connsiteY66" fmla="*/ 2394285 h 2999874"/>
              <a:gd name="connsiteX67" fmla="*/ 3280611 w 4303295"/>
              <a:gd name="connsiteY67" fmla="*/ 2418348 h 2999874"/>
              <a:gd name="connsiteX68" fmla="*/ 3208421 w 4303295"/>
              <a:gd name="connsiteY68" fmla="*/ 2434390 h 2999874"/>
              <a:gd name="connsiteX69" fmla="*/ 3140242 w 4303295"/>
              <a:gd name="connsiteY69" fmla="*/ 2426369 h 2999874"/>
              <a:gd name="connsiteX70" fmla="*/ 3128211 w 4303295"/>
              <a:gd name="connsiteY70" fmla="*/ 2462464 h 2999874"/>
              <a:gd name="connsiteX71" fmla="*/ 3184358 w 4303295"/>
              <a:gd name="connsiteY71" fmla="*/ 2486527 h 2999874"/>
              <a:gd name="connsiteX72" fmla="*/ 3356811 w 4303295"/>
              <a:gd name="connsiteY72" fmla="*/ 2462464 h 2999874"/>
              <a:gd name="connsiteX73" fmla="*/ 3356811 w 4303295"/>
              <a:gd name="connsiteY73" fmla="*/ 2438400 h 2999874"/>
              <a:gd name="connsiteX74" fmla="*/ 3449053 w 4303295"/>
              <a:gd name="connsiteY74" fmla="*/ 2466474 h 2999874"/>
              <a:gd name="connsiteX75" fmla="*/ 3585411 w 4303295"/>
              <a:gd name="connsiteY75" fmla="*/ 2518611 h 2999874"/>
              <a:gd name="connsiteX76" fmla="*/ 3641558 w 4303295"/>
              <a:gd name="connsiteY76" fmla="*/ 2522622 h 2999874"/>
              <a:gd name="connsiteX77" fmla="*/ 3717758 w 4303295"/>
              <a:gd name="connsiteY77" fmla="*/ 2570748 h 2999874"/>
              <a:gd name="connsiteX78" fmla="*/ 3882190 w 4303295"/>
              <a:gd name="connsiteY78" fmla="*/ 2687053 h 2999874"/>
              <a:gd name="connsiteX79" fmla="*/ 3938337 w 4303295"/>
              <a:gd name="connsiteY79" fmla="*/ 2731169 h 2999874"/>
              <a:gd name="connsiteX80" fmla="*/ 3986463 w 4303295"/>
              <a:gd name="connsiteY80" fmla="*/ 2731169 h 2999874"/>
              <a:gd name="connsiteX81" fmla="*/ 4042611 w 4303295"/>
              <a:gd name="connsiteY81" fmla="*/ 2763253 h 2999874"/>
              <a:gd name="connsiteX82" fmla="*/ 4070684 w 4303295"/>
              <a:gd name="connsiteY82" fmla="*/ 2791327 h 2999874"/>
              <a:gd name="connsiteX83" fmla="*/ 4110790 w 4303295"/>
              <a:gd name="connsiteY83" fmla="*/ 2783306 h 2999874"/>
              <a:gd name="connsiteX84" fmla="*/ 4126832 w 4303295"/>
              <a:gd name="connsiteY84" fmla="*/ 2803358 h 2999874"/>
              <a:gd name="connsiteX85" fmla="*/ 4170948 w 4303295"/>
              <a:gd name="connsiteY85" fmla="*/ 2863516 h 2999874"/>
              <a:gd name="connsiteX86" fmla="*/ 4239127 w 4303295"/>
              <a:gd name="connsiteY86" fmla="*/ 2967790 h 2999874"/>
              <a:gd name="connsiteX87" fmla="*/ 4275221 w 4303295"/>
              <a:gd name="connsiteY87" fmla="*/ 2999874 h 2999874"/>
              <a:gd name="connsiteX88" fmla="*/ 4303295 w 4303295"/>
              <a:gd name="connsiteY88" fmla="*/ 2991853 h 2999874"/>
              <a:gd name="connsiteX89" fmla="*/ 4279232 w 4303295"/>
              <a:gd name="connsiteY89" fmla="*/ 0 h 2999874"/>
              <a:gd name="connsiteX90" fmla="*/ 104274 w 4303295"/>
              <a:gd name="connsiteY90" fmla="*/ 4011 h 2999874"/>
              <a:gd name="connsiteX91" fmla="*/ 116305 w 4303295"/>
              <a:gd name="connsiteY91" fmla="*/ 72190 h 2999874"/>
              <a:gd name="connsiteX92" fmla="*/ 96253 w 4303295"/>
              <a:gd name="connsiteY92" fmla="*/ 128337 h 2999874"/>
              <a:gd name="connsiteX93" fmla="*/ 184484 w 4303295"/>
              <a:gd name="connsiteY93" fmla="*/ 108285 h 2999874"/>
              <a:gd name="connsiteX94" fmla="*/ 224590 w 4303295"/>
              <a:gd name="connsiteY94" fmla="*/ 132348 h 2999874"/>
              <a:gd name="connsiteX95" fmla="*/ 260684 w 4303295"/>
              <a:gd name="connsiteY95" fmla="*/ 160422 h 2999874"/>
              <a:gd name="connsiteX96" fmla="*/ 248653 w 4303295"/>
              <a:gd name="connsiteY96" fmla="*/ 204537 h 2999874"/>
              <a:gd name="connsiteX97" fmla="*/ 312821 w 4303295"/>
              <a:gd name="connsiteY97" fmla="*/ 220579 h 2999874"/>
              <a:gd name="connsiteX98" fmla="*/ 385011 w 4303295"/>
              <a:gd name="connsiteY98" fmla="*/ 224590 h 2999874"/>
              <a:gd name="connsiteX99" fmla="*/ 441158 w 4303295"/>
              <a:gd name="connsiteY99" fmla="*/ 184485 h 2999874"/>
              <a:gd name="connsiteX100" fmla="*/ 513348 w 4303295"/>
              <a:gd name="connsiteY100" fmla="*/ 220579 h 2999874"/>
              <a:gd name="connsiteX101" fmla="*/ 453190 w 4303295"/>
              <a:gd name="connsiteY101" fmla="*/ 381000 h 2999874"/>
              <a:gd name="connsiteX102" fmla="*/ 497305 w 4303295"/>
              <a:gd name="connsiteY102" fmla="*/ 421106 h 2999874"/>
              <a:gd name="connsiteX103" fmla="*/ 397042 w 4303295"/>
              <a:gd name="connsiteY103" fmla="*/ 429127 h 2999874"/>
              <a:gd name="connsiteX104" fmla="*/ 372979 w 4303295"/>
              <a:gd name="connsiteY104" fmla="*/ 477253 h 2999874"/>
              <a:gd name="connsiteX105" fmla="*/ 397042 w 4303295"/>
              <a:gd name="connsiteY105" fmla="*/ 517358 h 2999874"/>
              <a:gd name="connsiteX106" fmla="*/ 372979 w 4303295"/>
              <a:gd name="connsiteY106" fmla="*/ 625643 h 2999874"/>
              <a:gd name="connsiteX107" fmla="*/ 296779 w 4303295"/>
              <a:gd name="connsiteY107" fmla="*/ 573506 h 2999874"/>
              <a:gd name="connsiteX108" fmla="*/ 276727 w 4303295"/>
              <a:gd name="connsiteY108" fmla="*/ 529390 h 2999874"/>
              <a:gd name="connsiteX109" fmla="*/ 220579 w 4303295"/>
              <a:gd name="connsiteY109" fmla="*/ 521369 h 2999874"/>
              <a:gd name="connsiteX110" fmla="*/ 144379 w 4303295"/>
              <a:gd name="connsiteY110" fmla="*/ 549443 h 2999874"/>
              <a:gd name="connsiteX111" fmla="*/ 24063 w 4303295"/>
              <a:gd name="connsiteY111" fmla="*/ 433137 h 2999874"/>
              <a:gd name="connsiteX112" fmla="*/ 0 w 4303295"/>
              <a:gd name="connsiteY112" fmla="*/ 449179 h 2999874"/>
              <a:gd name="connsiteX113" fmla="*/ 8021 w 4303295"/>
              <a:gd name="connsiteY113" fmla="*/ 537411 h 2999874"/>
              <a:gd name="connsiteX0" fmla="*/ 562091 w 4303295"/>
              <a:gd name="connsiteY0" fmla="*/ 474683 h 2999874"/>
              <a:gd name="connsiteX1" fmla="*/ 556846 w 4303295"/>
              <a:gd name="connsiteY1" fmla="*/ 612685 h 2999874"/>
              <a:gd name="connsiteX2" fmla="*/ 645079 w 4303295"/>
              <a:gd name="connsiteY2" fmla="*/ 719530 h 2999874"/>
              <a:gd name="connsiteX3" fmla="*/ 678602 w 4303295"/>
              <a:gd name="connsiteY3" fmla="*/ 896507 h 2999874"/>
              <a:gd name="connsiteX4" fmla="*/ 597569 w 4303295"/>
              <a:gd name="connsiteY4" fmla="*/ 1151022 h 2999874"/>
              <a:gd name="connsiteX5" fmla="*/ 625642 w 4303295"/>
              <a:gd name="connsiteY5" fmla="*/ 1163053 h 2999874"/>
              <a:gd name="connsiteX6" fmla="*/ 762000 w 4303295"/>
              <a:gd name="connsiteY6" fmla="*/ 1171074 h 2999874"/>
              <a:gd name="connsiteX7" fmla="*/ 898358 w 4303295"/>
              <a:gd name="connsiteY7" fmla="*/ 1219200 h 2999874"/>
              <a:gd name="connsiteX8" fmla="*/ 962527 w 4303295"/>
              <a:gd name="connsiteY8" fmla="*/ 1271337 h 2999874"/>
              <a:gd name="connsiteX9" fmla="*/ 1058779 w 4303295"/>
              <a:gd name="connsiteY9" fmla="*/ 1311443 h 2999874"/>
              <a:gd name="connsiteX10" fmla="*/ 1171074 w 4303295"/>
              <a:gd name="connsiteY10" fmla="*/ 1331495 h 2999874"/>
              <a:gd name="connsiteX11" fmla="*/ 1223211 w 4303295"/>
              <a:gd name="connsiteY11" fmla="*/ 1335506 h 2999874"/>
              <a:gd name="connsiteX12" fmla="*/ 1291390 w 4303295"/>
              <a:gd name="connsiteY12" fmla="*/ 1375611 h 2999874"/>
              <a:gd name="connsiteX13" fmla="*/ 1303421 w 4303295"/>
              <a:gd name="connsiteY13" fmla="*/ 1331495 h 2999874"/>
              <a:gd name="connsiteX14" fmla="*/ 1239253 w 4303295"/>
              <a:gd name="connsiteY14" fmla="*/ 1279358 h 2999874"/>
              <a:gd name="connsiteX15" fmla="*/ 1239253 w 4303295"/>
              <a:gd name="connsiteY15" fmla="*/ 1179095 h 2999874"/>
              <a:gd name="connsiteX16" fmla="*/ 1239253 w 4303295"/>
              <a:gd name="connsiteY16" fmla="*/ 1070811 h 2999874"/>
              <a:gd name="connsiteX17" fmla="*/ 1403684 w 4303295"/>
              <a:gd name="connsiteY17" fmla="*/ 1026695 h 2999874"/>
              <a:gd name="connsiteX18" fmla="*/ 1491916 w 4303295"/>
              <a:gd name="connsiteY18" fmla="*/ 962527 h 2999874"/>
              <a:gd name="connsiteX19" fmla="*/ 1552074 w 4303295"/>
              <a:gd name="connsiteY19" fmla="*/ 970548 h 2999874"/>
              <a:gd name="connsiteX20" fmla="*/ 1572127 w 4303295"/>
              <a:gd name="connsiteY20" fmla="*/ 946485 h 2999874"/>
              <a:gd name="connsiteX21" fmla="*/ 1564105 w 4303295"/>
              <a:gd name="connsiteY21" fmla="*/ 886327 h 2999874"/>
              <a:gd name="connsiteX22" fmla="*/ 1684421 w 4303295"/>
              <a:gd name="connsiteY22" fmla="*/ 906379 h 2999874"/>
              <a:gd name="connsiteX23" fmla="*/ 1696453 w 4303295"/>
              <a:gd name="connsiteY23" fmla="*/ 946485 h 2999874"/>
              <a:gd name="connsiteX24" fmla="*/ 1768642 w 4303295"/>
              <a:gd name="connsiteY24" fmla="*/ 882316 h 2999874"/>
              <a:gd name="connsiteX25" fmla="*/ 1840832 w 4303295"/>
              <a:gd name="connsiteY25" fmla="*/ 938464 h 2999874"/>
              <a:gd name="connsiteX26" fmla="*/ 1804737 w 4303295"/>
              <a:gd name="connsiteY26" fmla="*/ 1002632 h 2999874"/>
              <a:gd name="connsiteX27" fmla="*/ 1764632 w 4303295"/>
              <a:gd name="connsiteY27" fmla="*/ 1050758 h 2999874"/>
              <a:gd name="connsiteX28" fmla="*/ 1760621 w 4303295"/>
              <a:gd name="connsiteY28" fmla="*/ 1143000 h 2999874"/>
              <a:gd name="connsiteX29" fmla="*/ 1792705 w 4303295"/>
              <a:gd name="connsiteY29" fmla="*/ 1215190 h 2999874"/>
              <a:gd name="connsiteX30" fmla="*/ 1824790 w 4303295"/>
              <a:gd name="connsiteY30" fmla="*/ 1311443 h 2999874"/>
              <a:gd name="connsiteX31" fmla="*/ 1884948 w 4303295"/>
              <a:gd name="connsiteY31" fmla="*/ 1375611 h 2999874"/>
              <a:gd name="connsiteX32" fmla="*/ 1892969 w 4303295"/>
              <a:gd name="connsiteY32" fmla="*/ 1435769 h 2999874"/>
              <a:gd name="connsiteX33" fmla="*/ 1937084 w 4303295"/>
              <a:gd name="connsiteY33" fmla="*/ 1431758 h 2999874"/>
              <a:gd name="connsiteX34" fmla="*/ 2005263 w 4303295"/>
              <a:gd name="connsiteY34" fmla="*/ 1319464 h 2999874"/>
              <a:gd name="connsiteX35" fmla="*/ 2049379 w 4303295"/>
              <a:gd name="connsiteY35" fmla="*/ 1187116 h 2999874"/>
              <a:gd name="connsiteX36" fmla="*/ 2085474 w 4303295"/>
              <a:gd name="connsiteY36" fmla="*/ 1130969 h 2999874"/>
              <a:gd name="connsiteX37" fmla="*/ 2165684 w 4303295"/>
              <a:gd name="connsiteY37" fmla="*/ 1179095 h 2999874"/>
              <a:gd name="connsiteX38" fmla="*/ 2249905 w 4303295"/>
              <a:gd name="connsiteY38" fmla="*/ 1251285 h 2999874"/>
              <a:gd name="connsiteX39" fmla="*/ 2310063 w 4303295"/>
              <a:gd name="connsiteY39" fmla="*/ 1295400 h 2999874"/>
              <a:gd name="connsiteX40" fmla="*/ 2314074 w 4303295"/>
              <a:gd name="connsiteY40" fmla="*/ 1375611 h 2999874"/>
              <a:gd name="connsiteX41" fmla="*/ 2314074 w 4303295"/>
              <a:gd name="connsiteY41" fmla="*/ 1419727 h 2999874"/>
              <a:gd name="connsiteX42" fmla="*/ 2334127 w 4303295"/>
              <a:gd name="connsiteY42" fmla="*/ 1507958 h 2999874"/>
              <a:gd name="connsiteX43" fmla="*/ 2450432 w 4303295"/>
              <a:gd name="connsiteY43" fmla="*/ 1628274 h 2999874"/>
              <a:gd name="connsiteX44" fmla="*/ 2566737 w 4303295"/>
              <a:gd name="connsiteY44" fmla="*/ 1716506 h 2999874"/>
              <a:gd name="connsiteX45" fmla="*/ 2486527 w 4303295"/>
              <a:gd name="connsiteY45" fmla="*/ 1716506 h 2999874"/>
              <a:gd name="connsiteX46" fmla="*/ 2458453 w 4303295"/>
              <a:gd name="connsiteY46" fmla="*/ 1736558 h 2999874"/>
              <a:gd name="connsiteX47" fmla="*/ 2438400 w 4303295"/>
              <a:gd name="connsiteY47" fmla="*/ 1764632 h 2999874"/>
              <a:gd name="connsiteX48" fmla="*/ 2474495 w 4303295"/>
              <a:gd name="connsiteY48" fmla="*/ 1828800 h 2999874"/>
              <a:gd name="connsiteX49" fmla="*/ 2578769 w 4303295"/>
              <a:gd name="connsiteY49" fmla="*/ 1925053 h 2999874"/>
              <a:gd name="connsiteX50" fmla="*/ 2610853 w 4303295"/>
              <a:gd name="connsiteY50" fmla="*/ 1921043 h 2999874"/>
              <a:gd name="connsiteX51" fmla="*/ 2699084 w 4303295"/>
              <a:gd name="connsiteY51" fmla="*/ 2021306 h 2999874"/>
              <a:gd name="connsiteX52" fmla="*/ 2775284 w 4303295"/>
              <a:gd name="connsiteY52" fmla="*/ 2029327 h 2999874"/>
              <a:gd name="connsiteX53" fmla="*/ 2799348 w 4303295"/>
              <a:gd name="connsiteY53" fmla="*/ 2109537 h 2999874"/>
              <a:gd name="connsiteX54" fmla="*/ 2843463 w 4303295"/>
              <a:gd name="connsiteY54" fmla="*/ 2149643 h 2999874"/>
              <a:gd name="connsiteX55" fmla="*/ 2979821 w 4303295"/>
              <a:gd name="connsiteY55" fmla="*/ 2149643 h 2999874"/>
              <a:gd name="connsiteX56" fmla="*/ 3023937 w 4303295"/>
              <a:gd name="connsiteY56" fmla="*/ 2129590 h 2999874"/>
              <a:gd name="connsiteX57" fmla="*/ 3140242 w 4303295"/>
              <a:gd name="connsiteY57" fmla="*/ 2181727 h 2999874"/>
              <a:gd name="connsiteX58" fmla="*/ 3228474 w 4303295"/>
              <a:gd name="connsiteY58" fmla="*/ 2193758 h 2999874"/>
              <a:gd name="connsiteX59" fmla="*/ 3316705 w 4303295"/>
              <a:gd name="connsiteY59" fmla="*/ 2290011 h 2999874"/>
              <a:gd name="connsiteX60" fmla="*/ 3376863 w 4303295"/>
              <a:gd name="connsiteY60" fmla="*/ 2330116 h 2999874"/>
              <a:gd name="connsiteX61" fmla="*/ 3517232 w 4303295"/>
              <a:gd name="connsiteY61" fmla="*/ 2414337 h 2999874"/>
              <a:gd name="connsiteX62" fmla="*/ 3557337 w 4303295"/>
              <a:gd name="connsiteY62" fmla="*/ 2466474 h 2999874"/>
              <a:gd name="connsiteX63" fmla="*/ 3497179 w 4303295"/>
              <a:gd name="connsiteY63" fmla="*/ 2450432 h 2999874"/>
              <a:gd name="connsiteX64" fmla="*/ 3420979 w 4303295"/>
              <a:gd name="connsiteY64" fmla="*/ 2418348 h 2999874"/>
              <a:gd name="connsiteX65" fmla="*/ 3352800 w 4303295"/>
              <a:gd name="connsiteY65" fmla="*/ 2390274 h 2999874"/>
              <a:gd name="connsiteX66" fmla="*/ 3296653 w 4303295"/>
              <a:gd name="connsiteY66" fmla="*/ 2394285 h 2999874"/>
              <a:gd name="connsiteX67" fmla="*/ 3280611 w 4303295"/>
              <a:gd name="connsiteY67" fmla="*/ 2418348 h 2999874"/>
              <a:gd name="connsiteX68" fmla="*/ 3208421 w 4303295"/>
              <a:gd name="connsiteY68" fmla="*/ 2434390 h 2999874"/>
              <a:gd name="connsiteX69" fmla="*/ 3140242 w 4303295"/>
              <a:gd name="connsiteY69" fmla="*/ 2426369 h 2999874"/>
              <a:gd name="connsiteX70" fmla="*/ 3128211 w 4303295"/>
              <a:gd name="connsiteY70" fmla="*/ 2462464 h 2999874"/>
              <a:gd name="connsiteX71" fmla="*/ 3184358 w 4303295"/>
              <a:gd name="connsiteY71" fmla="*/ 2486527 h 2999874"/>
              <a:gd name="connsiteX72" fmla="*/ 3356811 w 4303295"/>
              <a:gd name="connsiteY72" fmla="*/ 2462464 h 2999874"/>
              <a:gd name="connsiteX73" fmla="*/ 3356811 w 4303295"/>
              <a:gd name="connsiteY73" fmla="*/ 2438400 h 2999874"/>
              <a:gd name="connsiteX74" fmla="*/ 3449053 w 4303295"/>
              <a:gd name="connsiteY74" fmla="*/ 2466474 h 2999874"/>
              <a:gd name="connsiteX75" fmla="*/ 3585411 w 4303295"/>
              <a:gd name="connsiteY75" fmla="*/ 2518611 h 2999874"/>
              <a:gd name="connsiteX76" fmla="*/ 3641558 w 4303295"/>
              <a:gd name="connsiteY76" fmla="*/ 2522622 h 2999874"/>
              <a:gd name="connsiteX77" fmla="*/ 3717758 w 4303295"/>
              <a:gd name="connsiteY77" fmla="*/ 2570748 h 2999874"/>
              <a:gd name="connsiteX78" fmla="*/ 3882190 w 4303295"/>
              <a:gd name="connsiteY78" fmla="*/ 2687053 h 2999874"/>
              <a:gd name="connsiteX79" fmla="*/ 3938337 w 4303295"/>
              <a:gd name="connsiteY79" fmla="*/ 2731169 h 2999874"/>
              <a:gd name="connsiteX80" fmla="*/ 3986463 w 4303295"/>
              <a:gd name="connsiteY80" fmla="*/ 2731169 h 2999874"/>
              <a:gd name="connsiteX81" fmla="*/ 4042611 w 4303295"/>
              <a:gd name="connsiteY81" fmla="*/ 2763253 h 2999874"/>
              <a:gd name="connsiteX82" fmla="*/ 4070684 w 4303295"/>
              <a:gd name="connsiteY82" fmla="*/ 2791327 h 2999874"/>
              <a:gd name="connsiteX83" fmla="*/ 4110790 w 4303295"/>
              <a:gd name="connsiteY83" fmla="*/ 2783306 h 2999874"/>
              <a:gd name="connsiteX84" fmla="*/ 4126832 w 4303295"/>
              <a:gd name="connsiteY84" fmla="*/ 2803358 h 2999874"/>
              <a:gd name="connsiteX85" fmla="*/ 4170948 w 4303295"/>
              <a:gd name="connsiteY85" fmla="*/ 2863516 h 2999874"/>
              <a:gd name="connsiteX86" fmla="*/ 4239127 w 4303295"/>
              <a:gd name="connsiteY86" fmla="*/ 2967790 h 2999874"/>
              <a:gd name="connsiteX87" fmla="*/ 4275221 w 4303295"/>
              <a:gd name="connsiteY87" fmla="*/ 2999874 h 2999874"/>
              <a:gd name="connsiteX88" fmla="*/ 4303295 w 4303295"/>
              <a:gd name="connsiteY88" fmla="*/ 2991853 h 2999874"/>
              <a:gd name="connsiteX89" fmla="*/ 4279232 w 4303295"/>
              <a:gd name="connsiteY89" fmla="*/ 0 h 2999874"/>
              <a:gd name="connsiteX90" fmla="*/ 104274 w 4303295"/>
              <a:gd name="connsiteY90" fmla="*/ 4011 h 2999874"/>
              <a:gd name="connsiteX91" fmla="*/ 116305 w 4303295"/>
              <a:gd name="connsiteY91" fmla="*/ 72190 h 2999874"/>
              <a:gd name="connsiteX92" fmla="*/ 96253 w 4303295"/>
              <a:gd name="connsiteY92" fmla="*/ 128337 h 2999874"/>
              <a:gd name="connsiteX93" fmla="*/ 184484 w 4303295"/>
              <a:gd name="connsiteY93" fmla="*/ 108285 h 2999874"/>
              <a:gd name="connsiteX94" fmla="*/ 224590 w 4303295"/>
              <a:gd name="connsiteY94" fmla="*/ 132348 h 2999874"/>
              <a:gd name="connsiteX95" fmla="*/ 260684 w 4303295"/>
              <a:gd name="connsiteY95" fmla="*/ 160422 h 2999874"/>
              <a:gd name="connsiteX96" fmla="*/ 248653 w 4303295"/>
              <a:gd name="connsiteY96" fmla="*/ 204537 h 2999874"/>
              <a:gd name="connsiteX97" fmla="*/ 312821 w 4303295"/>
              <a:gd name="connsiteY97" fmla="*/ 220579 h 2999874"/>
              <a:gd name="connsiteX98" fmla="*/ 385011 w 4303295"/>
              <a:gd name="connsiteY98" fmla="*/ 224590 h 2999874"/>
              <a:gd name="connsiteX99" fmla="*/ 441158 w 4303295"/>
              <a:gd name="connsiteY99" fmla="*/ 184485 h 2999874"/>
              <a:gd name="connsiteX100" fmla="*/ 513348 w 4303295"/>
              <a:gd name="connsiteY100" fmla="*/ 220579 h 2999874"/>
              <a:gd name="connsiteX101" fmla="*/ 453190 w 4303295"/>
              <a:gd name="connsiteY101" fmla="*/ 381000 h 2999874"/>
              <a:gd name="connsiteX102" fmla="*/ 497305 w 4303295"/>
              <a:gd name="connsiteY102" fmla="*/ 421106 h 2999874"/>
              <a:gd name="connsiteX103" fmla="*/ 397042 w 4303295"/>
              <a:gd name="connsiteY103" fmla="*/ 429127 h 2999874"/>
              <a:gd name="connsiteX104" fmla="*/ 372979 w 4303295"/>
              <a:gd name="connsiteY104" fmla="*/ 477253 h 2999874"/>
              <a:gd name="connsiteX105" fmla="*/ 397042 w 4303295"/>
              <a:gd name="connsiteY105" fmla="*/ 517358 h 2999874"/>
              <a:gd name="connsiteX106" fmla="*/ 372979 w 4303295"/>
              <a:gd name="connsiteY106" fmla="*/ 625643 h 2999874"/>
              <a:gd name="connsiteX107" fmla="*/ 296779 w 4303295"/>
              <a:gd name="connsiteY107" fmla="*/ 573506 h 2999874"/>
              <a:gd name="connsiteX108" fmla="*/ 276727 w 4303295"/>
              <a:gd name="connsiteY108" fmla="*/ 529390 h 2999874"/>
              <a:gd name="connsiteX109" fmla="*/ 220579 w 4303295"/>
              <a:gd name="connsiteY109" fmla="*/ 521369 h 2999874"/>
              <a:gd name="connsiteX110" fmla="*/ 144379 w 4303295"/>
              <a:gd name="connsiteY110" fmla="*/ 549443 h 2999874"/>
              <a:gd name="connsiteX111" fmla="*/ 24063 w 4303295"/>
              <a:gd name="connsiteY111" fmla="*/ 433137 h 2999874"/>
              <a:gd name="connsiteX112" fmla="*/ 0 w 4303295"/>
              <a:gd name="connsiteY112" fmla="*/ 449179 h 2999874"/>
              <a:gd name="connsiteX0" fmla="*/ 538028 w 4279232"/>
              <a:gd name="connsiteY0" fmla="*/ 474683 h 2999874"/>
              <a:gd name="connsiteX1" fmla="*/ 532783 w 4279232"/>
              <a:gd name="connsiteY1" fmla="*/ 612685 h 2999874"/>
              <a:gd name="connsiteX2" fmla="*/ 621016 w 4279232"/>
              <a:gd name="connsiteY2" fmla="*/ 719530 h 2999874"/>
              <a:gd name="connsiteX3" fmla="*/ 654539 w 4279232"/>
              <a:gd name="connsiteY3" fmla="*/ 896507 h 2999874"/>
              <a:gd name="connsiteX4" fmla="*/ 573506 w 4279232"/>
              <a:gd name="connsiteY4" fmla="*/ 1151022 h 2999874"/>
              <a:gd name="connsiteX5" fmla="*/ 601579 w 4279232"/>
              <a:gd name="connsiteY5" fmla="*/ 1163053 h 2999874"/>
              <a:gd name="connsiteX6" fmla="*/ 737937 w 4279232"/>
              <a:gd name="connsiteY6" fmla="*/ 1171074 h 2999874"/>
              <a:gd name="connsiteX7" fmla="*/ 874295 w 4279232"/>
              <a:gd name="connsiteY7" fmla="*/ 1219200 h 2999874"/>
              <a:gd name="connsiteX8" fmla="*/ 938464 w 4279232"/>
              <a:gd name="connsiteY8" fmla="*/ 1271337 h 2999874"/>
              <a:gd name="connsiteX9" fmla="*/ 1034716 w 4279232"/>
              <a:gd name="connsiteY9" fmla="*/ 1311443 h 2999874"/>
              <a:gd name="connsiteX10" fmla="*/ 1147011 w 4279232"/>
              <a:gd name="connsiteY10" fmla="*/ 1331495 h 2999874"/>
              <a:gd name="connsiteX11" fmla="*/ 1199148 w 4279232"/>
              <a:gd name="connsiteY11" fmla="*/ 1335506 h 2999874"/>
              <a:gd name="connsiteX12" fmla="*/ 1267327 w 4279232"/>
              <a:gd name="connsiteY12" fmla="*/ 1375611 h 2999874"/>
              <a:gd name="connsiteX13" fmla="*/ 1279358 w 4279232"/>
              <a:gd name="connsiteY13" fmla="*/ 1331495 h 2999874"/>
              <a:gd name="connsiteX14" fmla="*/ 1215190 w 4279232"/>
              <a:gd name="connsiteY14" fmla="*/ 1279358 h 2999874"/>
              <a:gd name="connsiteX15" fmla="*/ 1215190 w 4279232"/>
              <a:gd name="connsiteY15" fmla="*/ 1179095 h 2999874"/>
              <a:gd name="connsiteX16" fmla="*/ 1215190 w 4279232"/>
              <a:gd name="connsiteY16" fmla="*/ 1070811 h 2999874"/>
              <a:gd name="connsiteX17" fmla="*/ 1379621 w 4279232"/>
              <a:gd name="connsiteY17" fmla="*/ 1026695 h 2999874"/>
              <a:gd name="connsiteX18" fmla="*/ 1467853 w 4279232"/>
              <a:gd name="connsiteY18" fmla="*/ 962527 h 2999874"/>
              <a:gd name="connsiteX19" fmla="*/ 1528011 w 4279232"/>
              <a:gd name="connsiteY19" fmla="*/ 970548 h 2999874"/>
              <a:gd name="connsiteX20" fmla="*/ 1548064 w 4279232"/>
              <a:gd name="connsiteY20" fmla="*/ 946485 h 2999874"/>
              <a:gd name="connsiteX21" fmla="*/ 1540042 w 4279232"/>
              <a:gd name="connsiteY21" fmla="*/ 886327 h 2999874"/>
              <a:gd name="connsiteX22" fmla="*/ 1660358 w 4279232"/>
              <a:gd name="connsiteY22" fmla="*/ 906379 h 2999874"/>
              <a:gd name="connsiteX23" fmla="*/ 1672390 w 4279232"/>
              <a:gd name="connsiteY23" fmla="*/ 946485 h 2999874"/>
              <a:gd name="connsiteX24" fmla="*/ 1744579 w 4279232"/>
              <a:gd name="connsiteY24" fmla="*/ 882316 h 2999874"/>
              <a:gd name="connsiteX25" fmla="*/ 1816769 w 4279232"/>
              <a:gd name="connsiteY25" fmla="*/ 938464 h 2999874"/>
              <a:gd name="connsiteX26" fmla="*/ 1780674 w 4279232"/>
              <a:gd name="connsiteY26" fmla="*/ 1002632 h 2999874"/>
              <a:gd name="connsiteX27" fmla="*/ 1740569 w 4279232"/>
              <a:gd name="connsiteY27" fmla="*/ 1050758 h 2999874"/>
              <a:gd name="connsiteX28" fmla="*/ 1736558 w 4279232"/>
              <a:gd name="connsiteY28" fmla="*/ 1143000 h 2999874"/>
              <a:gd name="connsiteX29" fmla="*/ 1768642 w 4279232"/>
              <a:gd name="connsiteY29" fmla="*/ 1215190 h 2999874"/>
              <a:gd name="connsiteX30" fmla="*/ 1800727 w 4279232"/>
              <a:gd name="connsiteY30" fmla="*/ 1311443 h 2999874"/>
              <a:gd name="connsiteX31" fmla="*/ 1860885 w 4279232"/>
              <a:gd name="connsiteY31" fmla="*/ 1375611 h 2999874"/>
              <a:gd name="connsiteX32" fmla="*/ 1868906 w 4279232"/>
              <a:gd name="connsiteY32" fmla="*/ 1435769 h 2999874"/>
              <a:gd name="connsiteX33" fmla="*/ 1913021 w 4279232"/>
              <a:gd name="connsiteY33" fmla="*/ 1431758 h 2999874"/>
              <a:gd name="connsiteX34" fmla="*/ 1981200 w 4279232"/>
              <a:gd name="connsiteY34" fmla="*/ 1319464 h 2999874"/>
              <a:gd name="connsiteX35" fmla="*/ 2025316 w 4279232"/>
              <a:gd name="connsiteY35" fmla="*/ 1187116 h 2999874"/>
              <a:gd name="connsiteX36" fmla="*/ 2061411 w 4279232"/>
              <a:gd name="connsiteY36" fmla="*/ 1130969 h 2999874"/>
              <a:gd name="connsiteX37" fmla="*/ 2141621 w 4279232"/>
              <a:gd name="connsiteY37" fmla="*/ 1179095 h 2999874"/>
              <a:gd name="connsiteX38" fmla="*/ 2225842 w 4279232"/>
              <a:gd name="connsiteY38" fmla="*/ 1251285 h 2999874"/>
              <a:gd name="connsiteX39" fmla="*/ 2286000 w 4279232"/>
              <a:gd name="connsiteY39" fmla="*/ 1295400 h 2999874"/>
              <a:gd name="connsiteX40" fmla="*/ 2290011 w 4279232"/>
              <a:gd name="connsiteY40" fmla="*/ 1375611 h 2999874"/>
              <a:gd name="connsiteX41" fmla="*/ 2290011 w 4279232"/>
              <a:gd name="connsiteY41" fmla="*/ 1419727 h 2999874"/>
              <a:gd name="connsiteX42" fmla="*/ 2310064 w 4279232"/>
              <a:gd name="connsiteY42" fmla="*/ 1507958 h 2999874"/>
              <a:gd name="connsiteX43" fmla="*/ 2426369 w 4279232"/>
              <a:gd name="connsiteY43" fmla="*/ 1628274 h 2999874"/>
              <a:gd name="connsiteX44" fmla="*/ 2542674 w 4279232"/>
              <a:gd name="connsiteY44" fmla="*/ 1716506 h 2999874"/>
              <a:gd name="connsiteX45" fmla="*/ 2462464 w 4279232"/>
              <a:gd name="connsiteY45" fmla="*/ 1716506 h 2999874"/>
              <a:gd name="connsiteX46" fmla="*/ 2434390 w 4279232"/>
              <a:gd name="connsiteY46" fmla="*/ 1736558 h 2999874"/>
              <a:gd name="connsiteX47" fmla="*/ 2414337 w 4279232"/>
              <a:gd name="connsiteY47" fmla="*/ 1764632 h 2999874"/>
              <a:gd name="connsiteX48" fmla="*/ 2450432 w 4279232"/>
              <a:gd name="connsiteY48" fmla="*/ 1828800 h 2999874"/>
              <a:gd name="connsiteX49" fmla="*/ 2554706 w 4279232"/>
              <a:gd name="connsiteY49" fmla="*/ 1925053 h 2999874"/>
              <a:gd name="connsiteX50" fmla="*/ 2586790 w 4279232"/>
              <a:gd name="connsiteY50" fmla="*/ 1921043 h 2999874"/>
              <a:gd name="connsiteX51" fmla="*/ 2675021 w 4279232"/>
              <a:gd name="connsiteY51" fmla="*/ 2021306 h 2999874"/>
              <a:gd name="connsiteX52" fmla="*/ 2751221 w 4279232"/>
              <a:gd name="connsiteY52" fmla="*/ 2029327 h 2999874"/>
              <a:gd name="connsiteX53" fmla="*/ 2775285 w 4279232"/>
              <a:gd name="connsiteY53" fmla="*/ 2109537 h 2999874"/>
              <a:gd name="connsiteX54" fmla="*/ 2819400 w 4279232"/>
              <a:gd name="connsiteY54" fmla="*/ 2149643 h 2999874"/>
              <a:gd name="connsiteX55" fmla="*/ 2955758 w 4279232"/>
              <a:gd name="connsiteY55" fmla="*/ 2149643 h 2999874"/>
              <a:gd name="connsiteX56" fmla="*/ 2999874 w 4279232"/>
              <a:gd name="connsiteY56" fmla="*/ 2129590 h 2999874"/>
              <a:gd name="connsiteX57" fmla="*/ 3116179 w 4279232"/>
              <a:gd name="connsiteY57" fmla="*/ 2181727 h 2999874"/>
              <a:gd name="connsiteX58" fmla="*/ 3204411 w 4279232"/>
              <a:gd name="connsiteY58" fmla="*/ 2193758 h 2999874"/>
              <a:gd name="connsiteX59" fmla="*/ 3292642 w 4279232"/>
              <a:gd name="connsiteY59" fmla="*/ 2290011 h 2999874"/>
              <a:gd name="connsiteX60" fmla="*/ 3352800 w 4279232"/>
              <a:gd name="connsiteY60" fmla="*/ 2330116 h 2999874"/>
              <a:gd name="connsiteX61" fmla="*/ 3493169 w 4279232"/>
              <a:gd name="connsiteY61" fmla="*/ 2414337 h 2999874"/>
              <a:gd name="connsiteX62" fmla="*/ 3533274 w 4279232"/>
              <a:gd name="connsiteY62" fmla="*/ 2466474 h 2999874"/>
              <a:gd name="connsiteX63" fmla="*/ 3473116 w 4279232"/>
              <a:gd name="connsiteY63" fmla="*/ 2450432 h 2999874"/>
              <a:gd name="connsiteX64" fmla="*/ 3396916 w 4279232"/>
              <a:gd name="connsiteY64" fmla="*/ 2418348 h 2999874"/>
              <a:gd name="connsiteX65" fmla="*/ 3328737 w 4279232"/>
              <a:gd name="connsiteY65" fmla="*/ 2390274 h 2999874"/>
              <a:gd name="connsiteX66" fmla="*/ 3272590 w 4279232"/>
              <a:gd name="connsiteY66" fmla="*/ 2394285 h 2999874"/>
              <a:gd name="connsiteX67" fmla="*/ 3256548 w 4279232"/>
              <a:gd name="connsiteY67" fmla="*/ 2418348 h 2999874"/>
              <a:gd name="connsiteX68" fmla="*/ 3184358 w 4279232"/>
              <a:gd name="connsiteY68" fmla="*/ 2434390 h 2999874"/>
              <a:gd name="connsiteX69" fmla="*/ 3116179 w 4279232"/>
              <a:gd name="connsiteY69" fmla="*/ 2426369 h 2999874"/>
              <a:gd name="connsiteX70" fmla="*/ 3104148 w 4279232"/>
              <a:gd name="connsiteY70" fmla="*/ 2462464 h 2999874"/>
              <a:gd name="connsiteX71" fmla="*/ 3160295 w 4279232"/>
              <a:gd name="connsiteY71" fmla="*/ 2486527 h 2999874"/>
              <a:gd name="connsiteX72" fmla="*/ 3332748 w 4279232"/>
              <a:gd name="connsiteY72" fmla="*/ 2462464 h 2999874"/>
              <a:gd name="connsiteX73" fmla="*/ 3332748 w 4279232"/>
              <a:gd name="connsiteY73" fmla="*/ 2438400 h 2999874"/>
              <a:gd name="connsiteX74" fmla="*/ 3424990 w 4279232"/>
              <a:gd name="connsiteY74" fmla="*/ 2466474 h 2999874"/>
              <a:gd name="connsiteX75" fmla="*/ 3561348 w 4279232"/>
              <a:gd name="connsiteY75" fmla="*/ 2518611 h 2999874"/>
              <a:gd name="connsiteX76" fmla="*/ 3617495 w 4279232"/>
              <a:gd name="connsiteY76" fmla="*/ 2522622 h 2999874"/>
              <a:gd name="connsiteX77" fmla="*/ 3693695 w 4279232"/>
              <a:gd name="connsiteY77" fmla="*/ 2570748 h 2999874"/>
              <a:gd name="connsiteX78" fmla="*/ 3858127 w 4279232"/>
              <a:gd name="connsiteY78" fmla="*/ 2687053 h 2999874"/>
              <a:gd name="connsiteX79" fmla="*/ 3914274 w 4279232"/>
              <a:gd name="connsiteY79" fmla="*/ 2731169 h 2999874"/>
              <a:gd name="connsiteX80" fmla="*/ 3962400 w 4279232"/>
              <a:gd name="connsiteY80" fmla="*/ 2731169 h 2999874"/>
              <a:gd name="connsiteX81" fmla="*/ 4018548 w 4279232"/>
              <a:gd name="connsiteY81" fmla="*/ 2763253 h 2999874"/>
              <a:gd name="connsiteX82" fmla="*/ 4046621 w 4279232"/>
              <a:gd name="connsiteY82" fmla="*/ 2791327 h 2999874"/>
              <a:gd name="connsiteX83" fmla="*/ 4086727 w 4279232"/>
              <a:gd name="connsiteY83" fmla="*/ 2783306 h 2999874"/>
              <a:gd name="connsiteX84" fmla="*/ 4102769 w 4279232"/>
              <a:gd name="connsiteY84" fmla="*/ 2803358 h 2999874"/>
              <a:gd name="connsiteX85" fmla="*/ 4146885 w 4279232"/>
              <a:gd name="connsiteY85" fmla="*/ 2863516 h 2999874"/>
              <a:gd name="connsiteX86" fmla="*/ 4215064 w 4279232"/>
              <a:gd name="connsiteY86" fmla="*/ 2967790 h 2999874"/>
              <a:gd name="connsiteX87" fmla="*/ 4251158 w 4279232"/>
              <a:gd name="connsiteY87" fmla="*/ 2999874 h 2999874"/>
              <a:gd name="connsiteX88" fmla="*/ 4279232 w 4279232"/>
              <a:gd name="connsiteY88" fmla="*/ 2991853 h 2999874"/>
              <a:gd name="connsiteX89" fmla="*/ 4255169 w 4279232"/>
              <a:gd name="connsiteY89" fmla="*/ 0 h 2999874"/>
              <a:gd name="connsiteX90" fmla="*/ 80211 w 4279232"/>
              <a:gd name="connsiteY90" fmla="*/ 4011 h 2999874"/>
              <a:gd name="connsiteX91" fmla="*/ 92242 w 4279232"/>
              <a:gd name="connsiteY91" fmla="*/ 72190 h 2999874"/>
              <a:gd name="connsiteX92" fmla="*/ 72190 w 4279232"/>
              <a:gd name="connsiteY92" fmla="*/ 128337 h 2999874"/>
              <a:gd name="connsiteX93" fmla="*/ 160421 w 4279232"/>
              <a:gd name="connsiteY93" fmla="*/ 108285 h 2999874"/>
              <a:gd name="connsiteX94" fmla="*/ 200527 w 4279232"/>
              <a:gd name="connsiteY94" fmla="*/ 132348 h 2999874"/>
              <a:gd name="connsiteX95" fmla="*/ 236621 w 4279232"/>
              <a:gd name="connsiteY95" fmla="*/ 160422 h 2999874"/>
              <a:gd name="connsiteX96" fmla="*/ 224590 w 4279232"/>
              <a:gd name="connsiteY96" fmla="*/ 204537 h 2999874"/>
              <a:gd name="connsiteX97" fmla="*/ 288758 w 4279232"/>
              <a:gd name="connsiteY97" fmla="*/ 220579 h 2999874"/>
              <a:gd name="connsiteX98" fmla="*/ 360948 w 4279232"/>
              <a:gd name="connsiteY98" fmla="*/ 224590 h 2999874"/>
              <a:gd name="connsiteX99" fmla="*/ 417095 w 4279232"/>
              <a:gd name="connsiteY99" fmla="*/ 184485 h 2999874"/>
              <a:gd name="connsiteX100" fmla="*/ 489285 w 4279232"/>
              <a:gd name="connsiteY100" fmla="*/ 220579 h 2999874"/>
              <a:gd name="connsiteX101" fmla="*/ 429127 w 4279232"/>
              <a:gd name="connsiteY101" fmla="*/ 381000 h 2999874"/>
              <a:gd name="connsiteX102" fmla="*/ 473242 w 4279232"/>
              <a:gd name="connsiteY102" fmla="*/ 421106 h 2999874"/>
              <a:gd name="connsiteX103" fmla="*/ 372979 w 4279232"/>
              <a:gd name="connsiteY103" fmla="*/ 429127 h 2999874"/>
              <a:gd name="connsiteX104" fmla="*/ 348916 w 4279232"/>
              <a:gd name="connsiteY104" fmla="*/ 477253 h 2999874"/>
              <a:gd name="connsiteX105" fmla="*/ 372979 w 4279232"/>
              <a:gd name="connsiteY105" fmla="*/ 517358 h 2999874"/>
              <a:gd name="connsiteX106" fmla="*/ 348916 w 4279232"/>
              <a:gd name="connsiteY106" fmla="*/ 625643 h 2999874"/>
              <a:gd name="connsiteX107" fmla="*/ 272716 w 4279232"/>
              <a:gd name="connsiteY107" fmla="*/ 573506 h 2999874"/>
              <a:gd name="connsiteX108" fmla="*/ 252664 w 4279232"/>
              <a:gd name="connsiteY108" fmla="*/ 529390 h 2999874"/>
              <a:gd name="connsiteX109" fmla="*/ 196516 w 4279232"/>
              <a:gd name="connsiteY109" fmla="*/ 521369 h 2999874"/>
              <a:gd name="connsiteX110" fmla="*/ 120316 w 4279232"/>
              <a:gd name="connsiteY110" fmla="*/ 549443 h 2999874"/>
              <a:gd name="connsiteX111" fmla="*/ 0 w 4279232"/>
              <a:gd name="connsiteY111" fmla="*/ 433137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109" fmla="*/ 124326 w 4207042"/>
              <a:gd name="connsiteY109" fmla="*/ 521369 h 2999874"/>
              <a:gd name="connsiteX110" fmla="*/ 48126 w 4207042"/>
              <a:gd name="connsiteY110" fmla="*/ 54944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109" fmla="*/ 124326 w 4207042"/>
              <a:gd name="connsiteY109" fmla="*/ 521369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376069 w 4207042"/>
              <a:gd name="connsiteY102" fmla="*/ 446090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44445 w 4207042"/>
              <a:gd name="connsiteY101" fmla="*/ 333531 h 2999874"/>
              <a:gd name="connsiteX102" fmla="*/ 376069 w 4207042"/>
              <a:gd name="connsiteY102" fmla="*/ 446090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10061 w 4207042"/>
              <a:gd name="connsiteY9" fmla="*/ 1331430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44445 w 4207042"/>
              <a:gd name="connsiteY101" fmla="*/ 333531 h 2999874"/>
              <a:gd name="connsiteX102" fmla="*/ 376069 w 4207042"/>
              <a:gd name="connsiteY102" fmla="*/ 446090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207042" h="2999874">
                <a:moveTo>
                  <a:pt x="393385" y="492172"/>
                </a:moveTo>
                <a:lnTo>
                  <a:pt x="430612" y="737603"/>
                </a:lnTo>
                <a:lnTo>
                  <a:pt x="506353" y="752009"/>
                </a:lnTo>
                <a:cubicBezTo>
                  <a:pt x="505869" y="826824"/>
                  <a:pt x="505384" y="901640"/>
                  <a:pt x="504900" y="976455"/>
                </a:cubicBezTo>
                <a:lnTo>
                  <a:pt x="491322" y="1193494"/>
                </a:lnTo>
                <a:lnTo>
                  <a:pt x="549376" y="1193033"/>
                </a:lnTo>
                <a:lnTo>
                  <a:pt x="663249" y="1201055"/>
                </a:lnTo>
                <a:lnTo>
                  <a:pt x="729653" y="1204210"/>
                </a:lnTo>
                <a:lnTo>
                  <a:pt x="838792" y="1283829"/>
                </a:lnTo>
                <a:lnTo>
                  <a:pt x="910061" y="1331430"/>
                </a:lnTo>
                <a:lnTo>
                  <a:pt x="1032349" y="1358977"/>
                </a:lnTo>
                <a:lnTo>
                  <a:pt x="1109470" y="1367985"/>
                </a:lnTo>
                <a:lnTo>
                  <a:pt x="1197636" y="1410588"/>
                </a:lnTo>
                <a:lnTo>
                  <a:pt x="1207168" y="1331495"/>
                </a:lnTo>
                <a:lnTo>
                  <a:pt x="1143000" y="1279358"/>
                </a:lnTo>
                <a:lnTo>
                  <a:pt x="1143000" y="1179095"/>
                </a:lnTo>
                <a:lnTo>
                  <a:pt x="1143000" y="1070811"/>
                </a:lnTo>
                <a:lnTo>
                  <a:pt x="1307431" y="1026695"/>
                </a:lnTo>
                <a:lnTo>
                  <a:pt x="1395663" y="962527"/>
                </a:lnTo>
                <a:lnTo>
                  <a:pt x="1455821" y="970548"/>
                </a:lnTo>
                <a:lnTo>
                  <a:pt x="1475874" y="946485"/>
                </a:lnTo>
                <a:lnTo>
                  <a:pt x="1467852" y="886327"/>
                </a:lnTo>
                <a:lnTo>
                  <a:pt x="1588168" y="906379"/>
                </a:lnTo>
                <a:lnTo>
                  <a:pt x="1600200" y="946485"/>
                </a:lnTo>
                <a:lnTo>
                  <a:pt x="1672389" y="882316"/>
                </a:lnTo>
                <a:lnTo>
                  <a:pt x="1744579" y="938464"/>
                </a:lnTo>
                <a:lnTo>
                  <a:pt x="1708484" y="1002632"/>
                </a:lnTo>
                <a:lnTo>
                  <a:pt x="1668379" y="1050758"/>
                </a:lnTo>
                <a:lnTo>
                  <a:pt x="1664368" y="1143000"/>
                </a:lnTo>
                <a:lnTo>
                  <a:pt x="1696452" y="1215190"/>
                </a:lnTo>
                <a:lnTo>
                  <a:pt x="1728537" y="1311443"/>
                </a:lnTo>
                <a:lnTo>
                  <a:pt x="1788695" y="1375611"/>
                </a:lnTo>
                <a:lnTo>
                  <a:pt x="1796716" y="1435769"/>
                </a:lnTo>
                <a:lnTo>
                  <a:pt x="1840831" y="1431758"/>
                </a:lnTo>
                <a:lnTo>
                  <a:pt x="1909010" y="1319464"/>
                </a:lnTo>
                <a:lnTo>
                  <a:pt x="1953126" y="1187116"/>
                </a:lnTo>
                <a:lnTo>
                  <a:pt x="1989221" y="1130969"/>
                </a:lnTo>
                <a:lnTo>
                  <a:pt x="2069431" y="1179095"/>
                </a:lnTo>
                <a:lnTo>
                  <a:pt x="2153652" y="1251285"/>
                </a:lnTo>
                <a:lnTo>
                  <a:pt x="2213810" y="1295400"/>
                </a:lnTo>
                <a:lnTo>
                  <a:pt x="2217821" y="1375611"/>
                </a:lnTo>
                <a:lnTo>
                  <a:pt x="2217821" y="1419727"/>
                </a:lnTo>
                <a:lnTo>
                  <a:pt x="2237874" y="1507958"/>
                </a:lnTo>
                <a:lnTo>
                  <a:pt x="2354179" y="1628274"/>
                </a:lnTo>
                <a:lnTo>
                  <a:pt x="2470484" y="1716506"/>
                </a:lnTo>
                <a:lnTo>
                  <a:pt x="2390274" y="1716506"/>
                </a:lnTo>
                <a:lnTo>
                  <a:pt x="2362200" y="1736558"/>
                </a:lnTo>
                <a:lnTo>
                  <a:pt x="2342147" y="1764632"/>
                </a:lnTo>
                <a:lnTo>
                  <a:pt x="2378242" y="1828800"/>
                </a:lnTo>
                <a:lnTo>
                  <a:pt x="2482516" y="1925053"/>
                </a:lnTo>
                <a:lnTo>
                  <a:pt x="2514600" y="1921043"/>
                </a:lnTo>
                <a:lnTo>
                  <a:pt x="2602831" y="2021306"/>
                </a:lnTo>
                <a:lnTo>
                  <a:pt x="2679031" y="2029327"/>
                </a:lnTo>
                <a:lnTo>
                  <a:pt x="2703095" y="2109537"/>
                </a:lnTo>
                <a:lnTo>
                  <a:pt x="2747210" y="2149643"/>
                </a:lnTo>
                <a:lnTo>
                  <a:pt x="2883568" y="2149643"/>
                </a:lnTo>
                <a:lnTo>
                  <a:pt x="2927684" y="2129590"/>
                </a:lnTo>
                <a:lnTo>
                  <a:pt x="3043989" y="2181727"/>
                </a:lnTo>
                <a:lnTo>
                  <a:pt x="3132221" y="2193758"/>
                </a:lnTo>
                <a:lnTo>
                  <a:pt x="3220452" y="2290011"/>
                </a:lnTo>
                <a:lnTo>
                  <a:pt x="3280610" y="2330116"/>
                </a:lnTo>
                <a:lnTo>
                  <a:pt x="3420979" y="2414337"/>
                </a:lnTo>
                <a:lnTo>
                  <a:pt x="3461084" y="2466474"/>
                </a:lnTo>
                <a:lnTo>
                  <a:pt x="3400926" y="2450432"/>
                </a:lnTo>
                <a:lnTo>
                  <a:pt x="3324726" y="2418348"/>
                </a:lnTo>
                <a:lnTo>
                  <a:pt x="3256547" y="2390274"/>
                </a:lnTo>
                <a:lnTo>
                  <a:pt x="3200400" y="2394285"/>
                </a:lnTo>
                <a:lnTo>
                  <a:pt x="3184358" y="2418348"/>
                </a:lnTo>
                <a:lnTo>
                  <a:pt x="3112168" y="2434390"/>
                </a:lnTo>
                <a:lnTo>
                  <a:pt x="3043989" y="2426369"/>
                </a:lnTo>
                <a:lnTo>
                  <a:pt x="3031958" y="2462464"/>
                </a:lnTo>
                <a:lnTo>
                  <a:pt x="3088105" y="2486527"/>
                </a:lnTo>
                <a:lnTo>
                  <a:pt x="3260558" y="2462464"/>
                </a:lnTo>
                <a:lnTo>
                  <a:pt x="3260558" y="2438400"/>
                </a:lnTo>
                <a:lnTo>
                  <a:pt x="3352800" y="2466474"/>
                </a:lnTo>
                <a:lnTo>
                  <a:pt x="3489158" y="2518611"/>
                </a:lnTo>
                <a:lnTo>
                  <a:pt x="3545305" y="2522622"/>
                </a:lnTo>
                <a:lnTo>
                  <a:pt x="3621505" y="2570748"/>
                </a:lnTo>
                <a:lnTo>
                  <a:pt x="3785937" y="2687053"/>
                </a:lnTo>
                <a:lnTo>
                  <a:pt x="3842084" y="2731169"/>
                </a:lnTo>
                <a:lnTo>
                  <a:pt x="3890210" y="2731169"/>
                </a:lnTo>
                <a:lnTo>
                  <a:pt x="3946358" y="2763253"/>
                </a:lnTo>
                <a:lnTo>
                  <a:pt x="3974431" y="2791327"/>
                </a:lnTo>
                <a:lnTo>
                  <a:pt x="4014537" y="2783306"/>
                </a:lnTo>
                <a:lnTo>
                  <a:pt x="4030579" y="2803358"/>
                </a:lnTo>
                <a:lnTo>
                  <a:pt x="4074695" y="2863516"/>
                </a:lnTo>
                <a:lnTo>
                  <a:pt x="4142874" y="2967790"/>
                </a:lnTo>
                <a:lnTo>
                  <a:pt x="4178968" y="2999874"/>
                </a:lnTo>
                <a:lnTo>
                  <a:pt x="4207042" y="2991853"/>
                </a:lnTo>
                <a:lnTo>
                  <a:pt x="4182979" y="0"/>
                </a:lnTo>
                <a:lnTo>
                  <a:pt x="8021" y="4011"/>
                </a:lnTo>
                <a:lnTo>
                  <a:pt x="20052" y="72190"/>
                </a:lnTo>
                <a:lnTo>
                  <a:pt x="0" y="128337"/>
                </a:lnTo>
                <a:lnTo>
                  <a:pt x="88231" y="108285"/>
                </a:lnTo>
                <a:lnTo>
                  <a:pt x="128337" y="132348"/>
                </a:lnTo>
                <a:lnTo>
                  <a:pt x="164431" y="160422"/>
                </a:lnTo>
                <a:lnTo>
                  <a:pt x="152400" y="204537"/>
                </a:lnTo>
                <a:lnTo>
                  <a:pt x="216568" y="220579"/>
                </a:lnTo>
                <a:lnTo>
                  <a:pt x="288758" y="224590"/>
                </a:lnTo>
                <a:lnTo>
                  <a:pt x="344905" y="184485"/>
                </a:lnTo>
                <a:lnTo>
                  <a:pt x="417095" y="220579"/>
                </a:lnTo>
                <a:lnTo>
                  <a:pt x="344445" y="333531"/>
                </a:lnTo>
                <a:lnTo>
                  <a:pt x="376069" y="446090"/>
                </a:lnTo>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orme libre : forme 54">
            <a:extLst>
              <a:ext uri="{FF2B5EF4-FFF2-40B4-BE49-F238E27FC236}">
                <a16:creationId xmlns:a16="http://schemas.microsoft.com/office/drawing/2014/main" xmlns="" id="{96550FFD-70EA-4F3E-9720-81A9B94B7DE7}"/>
              </a:ext>
            </a:extLst>
          </p:cNvPr>
          <p:cNvSpPr/>
          <p:nvPr/>
        </p:nvSpPr>
        <p:spPr>
          <a:xfrm>
            <a:off x="331075" y="236479"/>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orme libre : forme 56">
            <a:extLst>
              <a:ext uri="{FF2B5EF4-FFF2-40B4-BE49-F238E27FC236}">
                <a16:creationId xmlns:a16="http://schemas.microsoft.com/office/drawing/2014/main" xmlns="" id="{0B12B0DD-D4AA-497A-9D6F-B18DFE661475}"/>
              </a:ext>
            </a:extLst>
          </p:cNvPr>
          <p:cNvSpPr/>
          <p:nvPr/>
        </p:nvSpPr>
        <p:spPr>
          <a:xfrm>
            <a:off x="3695700" y="1474946"/>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Forme libre : forme 57">
            <a:extLst>
              <a:ext uri="{FF2B5EF4-FFF2-40B4-BE49-F238E27FC236}">
                <a16:creationId xmlns:a16="http://schemas.microsoft.com/office/drawing/2014/main" xmlns="" id="{961A22E2-AFF6-4689-99BE-32CC408EDBCA}"/>
              </a:ext>
            </a:extLst>
          </p:cNvPr>
          <p:cNvSpPr/>
          <p:nvPr/>
        </p:nvSpPr>
        <p:spPr>
          <a:xfrm>
            <a:off x="3775911" y="1450882"/>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Forme libre : forme 58">
            <a:extLst>
              <a:ext uri="{FF2B5EF4-FFF2-40B4-BE49-F238E27FC236}">
                <a16:creationId xmlns:a16="http://schemas.microsoft.com/office/drawing/2014/main" xmlns="" id="{FAE1AFDB-2215-4E25-9028-88B4C7BD1E76}"/>
              </a:ext>
            </a:extLst>
          </p:cNvPr>
          <p:cNvSpPr/>
          <p:nvPr/>
        </p:nvSpPr>
        <p:spPr>
          <a:xfrm>
            <a:off x="3860132" y="1643388"/>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Forme libre : forme 59">
            <a:extLst>
              <a:ext uri="{FF2B5EF4-FFF2-40B4-BE49-F238E27FC236}">
                <a16:creationId xmlns:a16="http://schemas.microsoft.com/office/drawing/2014/main" xmlns="" id="{861A02E9-10AC-495F-89F0-24686CA2F9CE}"/>
              </a:ext>
            </a:extLst>
          </p:cNvPr>
          <p:cNvSpPr/>
          <p:nvPr/>
        </p:nvSpPr>
        <p:spPr>
          <a:xfrm>
            <a:off x="3936332" y="2036419"/>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Forme libre : forme 60">
            <a:extLst>
              <a:ext uri="{FF2B5EF4-FFF2-40B4-BE49-F238E27FC236}">
                <a16:creationId xmlns:a16="http://schemas.microsoft.com/office/drawing/2014/main" xmlns="" id="{1919439E-7B20-4F6A-AFB0-4BAE1FC60B87}"/>
              </a:ext>
            </a:extLst>
          </p:cNvPr>
          <p:cNvSpPr/>
          <p:nvPr/>
        </p:nvSpPr>
        <p:spPr>
          <a:xfrm>
            <a:off x="3904248" y="1751672"/>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Forme libre : forme 61">
            <a:extLst>
              <a:ext uri="{FF2B5EF4-FFF2-40B4-BE49-F238E27FC236}">
                <a16:creationId xmlns:a16="http://schemas.microsoft.com/office/drawing/2014/main" xmlns="" id="{A718163B-C328-4F1C-868F-D27F4A47D4AE}"/>
              </a:ext>
            </a:extLst>
          </p:cNvPr>
          <p:cNvSpPr/>
          <p:nvPr/>
        </p:nvSpPr>
        <p:spPr>
          <a:xfrm>
            <a:off x="4517795" y="2609797"/>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orme libre : forme 62">
            <a:extLst>
              <a:ext uri="{FF2B5EF4-FFF2-40B4-BE49-F238E27FC236}">
                <a16:creationId xmlns:a16="http://schemas.microsoft.com/office/drawing/2014/main" xmlns="" id="{283659B0-3A2E-446E-84A6-8B760950CBBF}"/>
              </a:ext>
            </a:extLst>
          </p:cNvPr>
          <p:cNvSpPr/>
          <p:nvPr/>
        </p:nvSpPr>
        <p:spPr>
          <a:xfrm>
            <a:off x="1934945" y="2797400"/>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orme libre : forme 63">
            <a:extLst>
              <a:ext uri="{FF2B5EF4-FFF2-40B4-BE49-F238E27FC236}">
                <a16:creationId xmlns:a16="http://schemas.microsoft.com/office/drawing/2014/main" xmlns="" id="{65728165-4510-4338-AAD8-1DD8F2F82B83}"/>
              </a:ext>
            </a:extLst>
          </p:cNvPr>
          <p:cNvSpPr/>
          <p:nvPr/>
        </p:nvSpPr>
        <p:spPr>
          <a:xfrm>
            <a:off x="4630153" y="2529714"/>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orme libre : forme 64">
            <a:extLst>
              <a:ext uri="{FF2B5EF4-FFF2-40B4-BE49-F238E27FC236}">
                <a16:creationId xmlns:a16="http://schemas.microsoft.com/office/drawing/2014/main" xmlns="" id="{C38DC88A-B450-4ED8-BE38-3B3047BF2F80}"/>
              </a:ext>
            </a:extLst>
          </p:cNvPr>
          <p:cNvSpPr/>
          <p:nvPr/>
        </p:nvSpPr>
        <p:spPr>
          <a:xfrm>
            <a:off x="4553953" y="2429451"/>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orme libre : forme 65">
            <a:extLst>
              <a:ext uri="{FF2B5EF4-FFF2-40B4-BE49-F238E27FC236}">
                <a16:creationId xmlns:a16="http://schemas.microsoft.com/office/drawing/2014/main" xmlns="" id="{7C19C121-401A-41DA-90E3-1A677E117202}"/>
              </a:ext>
            </a:extLst>
          </p:cNvPr>
          <p:cNvSpPr/>
          <p:nvPr/>
        </p:nvSpPr>
        <p:spPr>
          <a:xfrm>
            <a:off x="5059279" y="2770346"/>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orme libre : forme 69">
            <a:extLst>
              <a:ext uri="{FF2B5EF4-FFF2-40B4-BE49-F238E27FC236}">
                <a16:creationId xmlns:a16="http://schemas.microsoft.com/office/drawing/2014/main" xmlns="" id="{713FF17E-5EF0-4D62-A93D-755BD06F90AA}"/>
              </a:ext>
            </a:extLst>
          </p:cNvPr>
          <p:cNvSpPr/>
          <p:nvPr/>
        </p:nvSpPr>
        <p:spPr>
          <a:xfrm>
            <a:off x="1245269" y="2685074"/>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orme libre : forme 70">
            <a:extLst>
              <a:ext uri="{FF2B5EF4-FFF2-40B4-BE49-F238E27FC236}">
                <a16:creationId xmlns:a16="http://schemas.microsoft.com/office/drawing/2014/main" xmlns="" id="{9EEE47E8-E6C1-4EAE-ACED-94266F3D221F}"/>
              </a:ext>
            </a:extLst>
          </p:cNvPr>
          <p:cNvSpPr/>
          <p:nvPr/>
        </p:nvSpPr>
        <p:spPr>
          <a:xfrm>
            <a:off x="1036721" y="3700788"/>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Forme libre : forme 71">
            <a:extLst>
              <a:ext uri="{FF2B5EF4-FFF2-40B4-BE49-F238E27FC236}">
                <a16:creationId xmlns:a16="http://schemas.microsoft.com/office/drawing/2014/main" xmlns="" id="{389B6213-951C-4C89-9D77-2FDB17207BDE}"/>
              </a:ext>
            </a:extLst>
          </p:cNvPr>
          <p:cNvSpPr/>
          <p:nvPr/>
        </p:nvSpPr>
        <p:spPr>
          <a:xfrm>
            <a:off x="1044431" y="4867851"/>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Forme libre : forme 72">
            <a:extLst>
              <a:ext uri="{FF2B5EF4-FFF2-40B4-BE49-F238E27FC236}">
                <a16:creationId xmlns:a16="http://schemas.microsoft.com/office/drawing/2014/main" xmlns="" id="{BFF789F1-A028-4159-B571-FF2B47B112FC}"/>
              </a:ext>
            </a:extLst>
          </p:cNvPr>
          <p:cNvSpPr/>
          <p:nvPr/>
        </p:nvSpPr>
        <p:spPr>
          <a:xfrm>
            <a:off x="1088858" y="3748914"/>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Forme libre : forme 74">
            <a:extLst>
              <a:ext uri="{FF2B5EF4-FFF2-40B4-BE49-F238E27FC236}">
                <a16:creationId xmlns:a16="http://schemas.microsoft.com/office/drawing/2014/main" xmlns="" id="{677F910F-C4B5-41E6-AB32-ACFAE8270750}"/>
              </a:ext>
            </a:extLst>
          </p:cNvPr>
          <p:cNvSpPr/>
          <p:nvPr/>
        </p:nvSpPr>
        <p:spPr>
          <a:xfrm>
            <a:off x="2961774" y="5381199"/>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7" name="Connecteur droit 76">
            <a:extLst>
              <a:ext uri="{FF2B5EF4-FFF2-40B4-BE49-F238E27FC236}">
                <a16:creationId xmlns:a16="http://schemas.microsoft.com/office/drawing/2014/main" xmlns="" id="{E9471692-2CB5-4487-B89F-F09E1FCCF468}"/>
              </a:ext>
            </a:extLst>
          </p:cNvPr>
          <p:cNvCxnSpPr>
            <a:cxnSpLocks/>
          </p:cNvCxnSpPr>
          <p:nvPr/>
        </p:nvCxnSpPr>
        <p:spPr>
          <a:xfrm>
            <a:off x="5059279" y="6516577"/>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xmlns="" id="{5CC27F92-CDA9-4B9E-8252-C6D558ED0EBF}"/>
              </a:ext>
            </a:extLst>
          </p:cNvPr>
          <p:cNvSpPr txBox="1"/>
          <p:nvPr/>
        </p:nvSpPr>
        <p:spPr>
          <a:xfrm>
            <a:off x="4979069" y="6261967"/>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6" name="ZoneTexte 5">
            <a:extLst>
              <a:ext uri="{FF2B5EF4-FFF2-40B4-BE49-F238E27FC236}">
                <a16:creationId xmlns:a16="http://schemas.microsoft.com/office/drawing/2014/main" xmlns="" id="{06C32C9A-C598-426B-B742-C5842420B26D}"/>
              </a:ext>
            </a:extLst>
          </p:cNvPr>
          <p:cNvSpPr txBox="1"/>
          <p:nvPr/>
        </p:nvSpPr>
        <p:spPr>
          <a:xfrm>
            <a:off x="6198638" y="79969"/>
            <a:ext cx="58471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situation italienne après 1861</a:t>
            </a:r>
          </a:p>
        </p:txBody>
      </p:sp>
      <p:sp>
        <p:nvSpPr>
          <p:cNvPr id="10" name="Forme libre : forme 9">
            <a:extLst>
              <a:ext uri="{FF2B5EF4-FFF2-40B4-BE49-F238E27FC236}">
                <a16:creationId xmlns:a16="http://schemas.microsoft.com/office/drawing/2014/main" xmlns="" id="{F06F5A90-C2C5-414E-8E1E-D58C382E86F7}"/>
              </a:ext>
            </a:extLst>
          </p:cNvPr>
          <p:cNvSpPr/>
          <p:nvPr/>
        </p:nvSpPr>
        <p:spPr>
          <a:xfrm>
            <a:off x="333080" y="229386"/>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rgbClr val="FFFFCC"/>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47AC99A7-7F4F-43B3-A3BE-C5A011AA0519}"/>
              </a:ext>
            </a:extLst>
          </p:cNvPr>
          <p:cNvSpPr/>
          <p:nvPr/>
        </p:nvSpPr>
        <p:spPr>
          <a:xfrm>
            <a:off x="3697705" y="1467853"/>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70FC421B-D49F-4664-B538-FE5252BDEE8D}"/>
              </a:ext>
            </a:extLst>
          </p:cNvPr>
          <p:cNvSpPr/>
          <p:nvPr/>
        </p:nvSpPr>
        <p:spPr>
          <a:xfrm>
            <a:off x="3777916" y="1443789"/>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69E5AE86-794E-4BFA-B71F-75F2AB13AC20}"/>
              </a:ext>
            </a:extLst>
          </p:cNvPr>
          <p:cNvSpPr/>
          <p:nvPr/>
        </p:nvSpPr>
        <p:spPr>
          <a:xfrm>
            <a:off x="3862137" y="1636295"/>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92573FEB-CCEA-483C-B9D4-AE3535F5480B}"/>
              </a:ext>
            </a:extLst>
          </p:cNvPr>
          <p:cNvSpPr/>
          <p:nvPr/>
        </p:nvSpPr>
        <p:spPr>
          <a:xfrm>
            <a:off x="3938337" y="2029326"/>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9F607321-71AC-47B6-B3A7-A65AF2A0FCF7}"/>
              </a:ext>
            </a:extLst>
          </p:cNvPr>
          <p:cNvSpPr/>
          <p:nvPr/>
        </p:nvSpPr>
        <p:spPr>
          <a:xfrm>
            <a:off x="3906253" y="1744579"/>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FB683B6F-C46C-4290-A294-73365C28CC7E}"/>
              </a:ext>
            </a:extLst>
          </p:cNvPr>
          <p:cNvSpPr/>
          <p:nvPr/>
        </p:nvSpPr>
        <p:spPr>
          <a:xfrm>
            <a:off x="4519800" y="2602704"/>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3A2F430B-317C-4110-8EA4-C1B94430FC04}"/>
              </a:ext>
            </a:extLst>
          </p:cNvPr>
          <p:cNvSpPr/>
          <p:nvPr/>
        </p:nvSpPr>
        <p:spPr>
          <a:xfrm>
            <a:off x="1936950" y="2790307"/>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BE7CB009-D3CB-4C28-8997-1DC914CC85CC}"/>
              </a:ext>
            </a:extLst>
          </p:cNvPr>
          <p:cNvSpPr/>
          <p:nvPr/>
        </p:nvSpPr>
        <p:spPr>
          <a:xfrm>
            <a:off x="4632158" y="2522621"/>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5033AFB7-88C0-4AD8-BFB2-D1B021DD19D9}"/>
              </a:ext>
            </a:extLst>
          </p:cNvPr>
          <p:cNvSpPr/>
          <p:nvPr/>
        </p:nvSpPr>
        <p:spPr>
          <a:xfrm>
            <a:off x="4555958" y="2422358"/>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F2898858-7775-4904-861D-E9F303B1620D}"/>
              </a:ext>
            </a:extLst>
          </p:cNvPr>
          <p:cNvSpPr/>
          <p:nvPr/>
        </p:nvSpPr>
        <p:spPr>
          <a:xfrm>
            <a:off x="5061284" y="2763253"/>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B15CAE61-F3A6-4C4F-BADA-87D5D7FE811B}"/>
              </a:ext>
            </a:extLst>
          </p:cNvPr>
          <p:cNvSpPr/>
          <p:nvPr/>
        </p:nvSpPr>
        <p:spPr>
          <a:xfrm>
            <a:off x="1247274" y="2677981"/>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rgbClr val="FFFFCC"/>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xmlns="" id="{E12BA85D-D5BE-4629-A28A-310B4B80A7DE}"/>
              </a:ext>
            </a:extLst>
          </p:cNvPr>
          <p:cNvSpPr/>
          <p:nvPr/>
        </p:nvSpPr>
        <p:spPr>
          <a:xfrm>
            <a:off x="1038726" y="3693695"/>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54F9414C-7987-40EE-9C38-F35374089ECC}"/>
              </a:ext>
            </a:extLst>
          </p:cNvPr>
          <p:cNvSpPr/>
          <p:nvPr/>
        </p:nvSpPr>
        <p:spPr>
          <a:xfrm>
            <a:off x="1046436" y="4860758"/>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CC1D0289-30FE-4F4D-8C32-BA1ECC315AE3}"/>
              </a:ext>
            </a:extLst>
          </p:cNvPr>
          <p:cNvSpPr/>
          <p:nvPr/>
        </p:nvSpPr>
        <p:spPr>
          <a:xfrm>
            <a:off x="1090863" y="3741821"/>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orme libre : forme 33">
            <a:extLst>
              <a:ext uri="{FF2B5EF4-FFF2-40B4-BE49-F238E27FC236}">
                <a16:creationId xmlns:a16="http://schemas.microsoft.com/office/drawing/2014/main" xmlns="" id="{23FA15C6-6158-4F42-A92A-B0D7CF3F0388}"/>
              </a:ext>
            </a:extLst>
          </p:cNvPr>
          <p:cNvSpPr/>
          <p:nvPr/>
        </p:nvSpPr>
        <p:spPr>
          <a:xfrm>
            <a:off x="2205789" y="1503947"/>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no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037C682B-D53B-4E69-88EC-9AE08448F0DD}"/>
              </a:ext>
            </a:extLst>
          </p:cNvPr>
          <p:cNvSpPr/>
          <p:nvPr/>
        </p:nvSpPr>
        <p:spPr>
          <a:xfrm>
            <a:off x="2963779" y="5374106"/>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 name="Connecteur droit 37">
            <a:extLst>
              <a:ext uri="{FF2B5EF4-FFF2-40B4-BE49-F238E27FC236}">
                <a16:creationId xmlns:a16="http://schemas.microsoft.com/office/drawing/2014/main" xmlns="" id="{A6DC1980-26C7-4C2A-B49E-75822492F175}"/>
              </a:ext>
            </a:extLst>
          </p:cNvPr>
          <p:cNvCxnSpPr>
            <a:cxnSpLocks/>
          </p:cNvCxnSpPr>
          <p:nvPr/>
        </p:nvCxnSpPr>
        <p:spPr>
          <a:xfrm>
            <a:off x="5061284" y="6509484"/>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4ED81B6A-792A-442F-BF80-03BA41ED719A}"/>
              </a:ext>
            </a:extLst>
          </p:cNvPr>
          <p:cNvSpPr txBox="1"/>
          <p:nvPr/>
        </p:nvSpPr>
        <p:spPr>
          <a:xfrm>
            <a:off x="4981074" y="6254874"/>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7" name="Rectangle 6">
            <a:extLst>
              <a:ext uri="{FF2B5EF4-FFF2-40B4-BE49-F238E27FC236}">
                <a16:creationId xmlns:a16="http://schemas.microsoft.com/office/drawing/2014/main" xmlns="" id="{E0D7A707-12F3-48BF-91B9-D29C9FD94BDD}"/>
              </a:ext>
            </a:extLst>
          </p:cNvPr>
          <p:cNvSpPr/>
          <p:nvPr/>
        </p:nvSpPr>
        <p:spPr>
          <a:xfrm>
            <a:off x="224513" y="222308"/>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A7A2D7C-089C-4800-B9CF-7A5E429C84ED}"/>
              </a:ext>
            </a:extLst>
          </p:cNvPr>
          <p:cNvSpPr/>
          <p:nvPr/>
        </p:nvSpPr>
        <p:spPr>
          <a:xfrm>
            <a:off x="6106449" y="1008668"/>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ZoneTexte 2">
            <a:extLst>
              <a:ext uri="{FF2B5EF4-FFF2-40B4-BE49-F238E27FC236}">
                <a16:creationId xmlns:a16="http://schemas.microsoft.com/office/drawing/2014/main" xmlns="" id="{41313641-98A3-4B46-B893-F363693D821A}"/>
              </a:ext>
            </a:extLst>
          </p:cNvPr>
          <p:cNvSpPr txBox="1"/>
          <p:nvPr/>
        </p:nvSpPr>
        <p:spPr>
          <a:xfrm>
            <a:off x="6593011" y="93647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d’Autriche-Hongrie</a:t>
            </a:r>
          </a:p>
        </p:txBody>
      </p:sp>
      <p:pic>
        <p:nvPicPr>
          <p:cNvPr id="1026" name="Picture 2" descr="RÃ©sultat de recherche d'images pour &quot;drapeau autriche hongrie&quot;">
            <a:extLst>
              <a:ext uri="{FF2B5EF4-FFF2-40B4-BE49-F238E27FC236}">
                <a16:creationId xmlns:a16="http://schemas.microsoft.com/office/drawing/2014/main" xmlns="" id="{C768C00D-8D08-44AC-BB0F-C1DBD71B94B6}"/>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86245" y="1445566"/>
            <a:ext cx="974141" cy="630872"/>
          </a:xfrm>
          <a:prstGeom prst="rect">
            <a:avLst/>
          </a:prstGeom>
          <a:noFill/>
          <a:extLst>
            <a:ext uri="{909E8E84-426E-40DD-AFC4-6F175D3DCCD1}">
              <a14:hiddenFill xmlns:a14="http://schemas.microsoft.com/office/drawing/2010/main" xmlns="">
                <a:solidFill>
                  <a:srgbClr val="FFFFFF"/>
                </a:solidFill>
              </a14:hiddenFill>
            </a:ext>
          </a:extLst>
        </p:spPr>
      </p:pic>
      <p:sp>
        <p:nvSpPr>
          <p:cNvPr id="37" name="ZoneTexte 36">
            <a:extLst>
              <a:ext uri="{FF2B5EF4-FFF2-40B4-BE49-F238E27FC236}">
                <a16:creationId xmlns:a16="http://schemas.microsoft.com/office/drawing/2014/main" xmlns="" id="{5AED3BF0-719E-4874-94D3-DD7EE6593B9C}"/>
              </a:ext>
            </a:extLst>
          </p:cNvPr>
          <p:cNvSpPr txBox="1"/>
          <p:nvPr/>
        </p:nvSpPr>
        <p:spPr>
          <a:xfrm>
            <a:off x="3554730" y="227765"/>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39" name="Rectangle 38">
            <a:extLst>
              <a:ext uri="{FF2B5EF4-FFF2-40B4-BE49-F238E27FC236}">
                <a16:creationId xmlns:a16="http://schemas.microsoft.com/office/drawing/2014/main" xmlns="" id="{EF8CEFCF-F486-444B-B42B-17A855E4E678}"/>
              </a:ext>
            </a:extLst>
          </p:cNvPr>
          <p:cNvSpPr/>
          <p:nvPr/>
        </p:nvSpPr>
        <p:spPr>
          <a:xfrm>
            <a:off x="6129444" y="1878692"/>
            <a:ext cx="486562" cy="285226"/>
          </a:xfrm>
          <a:prstGeom prst="rect">
            <a:avLst/>
          </a:prstGeom>
          <a:solidFill>
            <a:srgbClr val="9966FF"/>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ZoneTexte 39">
            <a:extLst>
              <a:ext uri="{FF2B5EF4-FFF2-40B4-BE49-F238E27FC236}">
                <a16:creationId xmlns:a16="http://schemas.microsoft.com/office/drawing/2014/main" xmlns="" id="{D32DF5F2-5976-4639-A96D-D74F1331D181}"/>
              </a:ext>
            </a:extLst>
          </p:cNvPr>
          <p:cNvSpPr txBox="1"/>
          <p:nvPr/>
        </p:nvSpPr>
        <p:spPr>
          <a:xfrm>
            <a:off x="6611561" y="1830805"/>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de l’Eglise</a:t>
            </a:r>
          </a:p>
        </p:txBody>
      </p:sp>
      <p:sp>
        <p:nvSpPr>
          <p:cNvPr id="43" name="Rectangle 42">
            <a:extLst>
              <a:ext uri="{FF2B5EF4-FFF2-40B4-BE49-F238E27FC236}">
                <a16:creationId xmlns:a16="http://schemas.microsoft.com/office/drawing/2014/main" xmlns="" id="{01B9C782-B0A1-4E46-847E-E0958A7E795F}"/>
              </a:ext>
            </a:extLst>
          </p:cNvPr>
          <p:cNvSpPr/>
          <p:nvPr/>
        </p:nvSpPr>
        <p:spPr>
          <a:xfrm>
            <a:off x="6129444" y="2334760"/>
            <a:ext cx="486562" cy="285226"/>
          </a:xfrm>
          <a:prstGeom prst="rect">
            <a:avLst/>
          </a:prstGeom>
          <a:solidFill>
            <a:schemeClr val="accent4">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ZoneTexte 43">
            <a:extLst>
              <a:ext uri="{FF2B5EF4-FFF2-40B4-BE49-F238E27FC236}">
                <a16:creationId xmlns:a16="http://schemas.microsoft.com/office/drawing/2014/main" xmlns="" id="{C575443A-6A47-4AF9-881D-E1A7B5756971}"/>
              </a:ext>
            </a:extLst>
          </p:cNvPr>
          <p:cNvSpPr txBox="1"/>
          <p:nvPr/>
        </p:nvSpPr>
        <p:spPr>
          <a:xfrm>
            <a:off x="6611561" y="2286873"/>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Piémont-Sardaigne</a:t>
            </a:r>
          </a:p>
        </p:txBody>
      </p:sp>
      <p:sp>
        <p:nvSpPr>
          <p:cNvPr id="79" name="Rectangle 78">
            <a:extLst>
              <a:ext uri="{FF2B5EF4-FFF2-40B4-BE49-F238E27FC236}">
                <a16:creationId xmlns:a16="http://schemas.microsoft.com/office/drawing/2014/main" xmlns="" id="{C4F1334A-0E5E-47C6-B015-771BE1DE6D17}"/>
              </a:ext>
            </a:extLst>
          </p:cNvPr>
          <p:cNvSpPr/>
          <p:nvPr/>
        </p:nvSpPr>
        <p:spPr>
          <a:xfrm>
            <a:off x="6106449" y="1470039"/>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ZoneTexte 79">
            <a:extLst>
              <a:ext uri="{FF2B5EF4-FFF2-40B4-BE49-F238E27FC236}">
                <a16:creationId xmlns:a16="http://schemas.microsoft.com/office/drawing/2014/main" xmlns="" id="{1621F939-CAF8-45B2-BFE8-B7EE345A908D}"/>
              </a:ext>
            </a:extLst>
          </p:cNvPr>
          <p:cNvSpPr txBox="1"/>
          <p:nvPr/>
        </p:nvSpPr>
        <p:spPr>
          <a:xfrm>
            <a:off x="6593011" y="1397849"/>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Etats contrôlés par l’Autriche-Hongrie</a:t>
            </a:r>
          </a:p>
        </p:txBody>
      </p:sp>
      <p:pic>
        <p:nvPicPr>
          <p:cNvPr id="1036" name="Picture 12" descr="RÃ©sultat de recherche d'images pour &quot;drapeau vatican&quot;">
            <a:extLst>
              <a:ext uri="{FF2B5EF4-FFF2-40B4-BE49-F238E27FC236}">
                <a16:creationId xmlns:a16="http://schemas.microsoft.com/office/drawing/2014/main" xmlns="" id="{B6BA9659-C647-4C4F-8EE2-A2E058394057}"/>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632614" y="3694430"/>
            <a:ext cx="851541" cy="551474"/>
          </a:xfrm>
          <a:prstGeom prst="rect">
            <a:avLst/>
          </a:prstGeom>
          <a:noFill/>
          <a:extLst>
            <a:ext uri="{909E8E84-426E-40DD-AFC4-6F175D3DCCD1}">
              <a14:hiddenFill xmlns:a14="http://schemas.microsoft.com/office/drawing/2010/main" xmlns="">
                <a:solidFill>
                  <a:srgbClr val="FFFFFF"/>
                </a:solidFill>
              </a14:hiddenFill>
            </a:ext>
          </a:extLst>
        </p:spPr>
      </p:pic>
      <p:sp>
        <p:nvSpPr>
          <p:cNvPr id="123" name="Forme libre : forme 122">
            <a:extLst>
              <a:ext uri="{FF2B5EF4-FFF2-40B4-BE49-F238E27FC236}">
                <a16:creationId xmlns:a16="http://schemas.microsoft.com/office/drawing/2014/main" xmlns="" id="{AA558EED-4D93-4479-B4E0-BA2D628EFA2C}"/>
              </a:ext>
            </a:extLst>
          </p:cNvPr>
          <p:cNvSpPr/>
          <p:nvPr/>
        </p:nvSpPr>
        <p:spPr>
          <a:xfrm>
            <a:off x="2482221" y="2760487"/>
            <a:ext cx="969035" cy="1000777"/>
          </a:xfrm>
          <a:custGeom>
            <a:avLst/>
            <a:gdLst>
              <a:gd name="connsiteX0" fmla="*/ 756539 w 968013"/>
              <a:gd name="connsiteY0" fmla="*/ 1000777 h 1000777"/>
              <a:gd name="connsiteX1" fmla="*/ 860787 w 968013"/>
              <a:gd name="connsiteY1" fmla="*/ 965035 h 1000777"/>
              <a:gd name="connsiteX2" fmla="*/ 863765 w 968013"/>
              <a:gd name="connsiteY2" fmla="*/ 917378 h 1000777"/>
              <a:gd name="connsiteX3" fmla="*/ 884615 w 968013"/>
              <a:gd name="connsiteY3" fmla="*/ 869722 h 1000777"/>
              <a:gd name="connsiteX4" fmla="*/ 878658 w 968013"/>
              <a:gd name="connsiteY4" fmla="*/ 833980 h 1000777"/>
              <a:gd name="connsiteX5" fmla="*/ 893550 w 968013"/>
              <a:gd name="connsiteY5" fmla="*/ 828023 h 1000777"/>
              <a:gd name="connsiteX6" fmla="*/ 941206 w 968013"/>
              <a:gd name="connsiteY6" fmla="*/ 816109 h 1000777"/>
              <a:gd name="connsiteX7" fmla="*/ 968013 w 968013"/>
              <a:gd name="connsiteY7" fmla="*/ 753561 h 1000777"/>
              <a:gd name="connsiteX8" fmla="*/ 860787 w 968013"/>
              <a:gd name="connsiteY8" fmla="*/ 625485 h 1000777"/>
              <a:gd name="connsiteX9" fmla="*/ 771432 w 968013"/>
              <a:gd name="connsiteY9" fmla="*/ 533152 h 1000777"/>
              <a:gd name="connsiteX10" fmla="*/ 652292 w 968013"/>
              <a:gd name="connsiteY10" fmla="*/ 437840 h 1000777"/>
              <a:gd name="connsiteX11" fmla="*/ 548044 w 968013"/>
              <a:gd name="connsiteY11" fmla="*/ 408055 h 1000777"/>
              <a:gd name="connsiteX12" fmla="*/ 491453 w 968013"/>
              <a:gd name="connsiteY12" fmla="*/ 384227 h 1000777"/>
              <a:gd name="connsiteX13" fmla="*/ 419969 w 968013"/>
              <a:gd name="connsiteY13" fmla="*/ 309764 h 1000777"/>
              <a:gd name="connsiteX14" fmla="*/ 387205 w 968013"/>
              <a:gd name="connsiteY14" fmla="*/ 247216 h 1000777"/>
              <a:gd name="connsiteX15" fmla="*/ 369334 w 968013"/>
              <a:gd name="connsiteY15" fmla="*/ 157861 h 1000777"/>
              <a:gd name="connsiteX16" fmla="*/ 309764 w 968013"/>
              <a:gd name="connsiteY16" fmla="*/ 107226 h 1000777"/>
              <a:gd name="connsiteX17" fmla="*/ 265087 w 968013"/>
              <a:gd name="connsiteY17" fmla="*/ 50635 h 1000777"/>
              <a:gd name="connsiteX18" fmla="*/ 205516 w 968013"/>
              <a:gd name="connsiteY18" fmla="*/ 0 h 1000777"/>
              <a:gd name="connsiteX19" fmla="*/ 175731 w 968013"/>
              <a:gd name="connsiteY19" fmla="*/ 17871 h 1000777"/>
              <a:gd name="connsiteX20" fmla="*/ 163817 w 968013"/>
              <a:gd name="connsiteY20" fmla="*/ 47656 h 1000777"/>
              <a:gd name="connsiteX21" fmla="*/ 178710 w 968013"/>
              <a:gd name="connsiteY21" fmla="*/ 89355 h 1000777"/>
              <a:gd name="connsiteX22" fmla="*/ 131054 w 968013"/>
              <a:gd name="connsiteY22" fmla="*/ 116162 h 1000777"/>
              <a:gd name="connsiteX23" fmla="*/ 86376 w 968013"/>
              <a:gd name="connsiteY23" fmla="*/ 169775 h 1000777"/>
              <a:gd name="connsiteX24" fmla="*/ 8935 w 968013"/>
              <a:gd name="connsiteY24" fmla="*/ 181689 h 1000777"/>
              <a:gd name="connsiteX25" fmla="*/ 0 w 968013"/>
              <a:gd name="connsiteY25" fmla="*/ 229345 h 1000777"/>
              <a:gd name="connsiteX26" fmla="*/ 20849 w 968013"/>
              <a:gd name="connsiteY26" fmla="*/ 253173 h 1000777"/>
              <a:gd name="connsiteX27" fmla="*/ 5957 w 968013"/>
              <a:gd name="connsiteY27" fmla="*/ 309764 h 1000777"/>
              <a:gd name="connsiteX28" fmla="*/ 74462 w 968013"/>
              <a:gd name="connsiteY28" fmla="*/ 357420 h 1000777"/>
              <a:gd name="connsiteX29" fmla="*/ 134032 w 968013"/>
              <a:gd name="connsiteY29" fmla="*/ 408055 h 1000777"/>
              <a:gd name="connsiteX30" fmla="*/ 190624 w 968013"/>
              <a:gd name="connsiteY30" fmla="*/ 530173 h 1000777"/>
              <a:gd name="connsiteX31" fmla="*/ 259130 w 968013"/>
              <a:gd name="connsiteY31" fmla="*/ 542087 h 1000777"/>
              <a:gd name="connsiteX32" fmla="*/ 318700 w 968013"/>
              <a:gd name="connsiteY32" fmla="*/ 583786 h 1000777"/>
              <a:gd name="connsiteX33" fmla="*/ 378270 w 968013"/>
              <a:gd name="connsiteY33" fmla="*/ 685055 h 1000777"/>
              <a:gd name="connsiteX34" fmla="*/ 399119 w 968013"/>
              <a:gd name="connsiteY34" fmla="*/ 714840 h 1000777"/>
              <a:gd name="connsiteX35" fmla="*/ 476560 w 968013"/>
              <a:gd name="connsiteY35" fmla="*/ 774410 h 1000777"/>
              <a:gd name="connsiteX36" fmla="*/ 542087 w 968013"/>
              <a:gd name="connsiteY36" fmla="*/ 875679 h 1000777"/>
              <a:gd name="connsiteX37" fmla="*/ 619528 w 968013"/>
              <a:gd name="connsiteY37" fmla="*/ 896529 h 1000777"/>
              <a:gd name="connsiteX38" fmla="*/ 676120 w 968013"/>
              <a:gd name="connsiteY38" fmla="*/ 923336 h 1000777"/>
              <a:gd name="connsiteX39" fmla="*/ 756539 w 968013"/>
              <a:gd name="connsiteY39" fmla="*/ 1000777 h 1000777"/>
              <a:gd name="connsiteX0" fmla="*/ 756539 w 968013"/>
              <a:gd name="connsiteY0" fmla="*/ 1000777 h 1000777"/>
              <a:gd name="connsiteX1" fmla="*/ 860787 w 968013"/>
              <a:gd name="connsiteY1" fmla="*/ 965035 h 1000777"/>
              <a:gd name="connsiteX2" fmla="*/ 863765 w 968013"/>
              <a:gd name="connsiteY2" fmla="*/ 917378 h 1000777"/>
              <a:gd name="connsiteX3" fmla="*/ 884615 w 968013"/>
              <a:gd name="connsiteY3" fmla="*/ 869722 h 1000777"/>
              <a:gd name="connsiteX4" fmla="*/ 878658 w 968013"/>
              <a:gd name="connsiteY4" fmla="*/ 833980 h 1000777"/>
              <a:gd name="connsiteX5" fmla="*/ 917404 w 968013"/>
              <a:gd name="connsiteY5" fmla="*/ 855853 h 1000777"/>
              <a:gd name="connsiteX6" fmla="*/ 941206 w 968013"/>
              <a:gd name="connsiteY6" fmla="*/ 816109 h 1000777"/>
              <a:gd name="connsiteX7" fmla="*/ 968013 w 968013"/>
              <a:gd name="connsiteY7" fmla="*/ 753561 h 1000777"/>
              <a:gd name="connsiteX8" fmla="*/ 860787 w 968013"/>
              <a:gd name="connsiteY8" fmla="*/ 625485 h 1000777"/>
              <a:gd name="connsiteX9" fmla="*/ 771432 w 968013"/>
              <a:gd name="connsiteY9" fmla="*/ 533152 h 1000777"/>
              <a:gd name="connsiteX10" fmla="*/ 652292 w 968013"/>
              <a:gd name="connsiteY10" fmla="*/ 437840 h 1000777"/>
              <a:gd name="connsiteX11" fmla="*/ 548044 w 968013"/>
              <a:gd name="connsiteY11" fmla="*/ 408055 h 1000777"/>
              <a:gd name="connsiteX12" fmla="*/ 491453 w 968013"/>
              <a:gd name="connsiteY12" fmla="*/ 384227 h 1000777"/>
              <a:gd name="connsiteX13" fmla="*/ 419969 w 968013"/>
              <a:gd name="connsiteY13" fmla="*/ 309764 h 1000777"/>
              <a:gd name="connsiteX14" fmla="*/ 387205 w 968013"/>
              <a:gd name="connsiteY14" fmla="*/ 247216 h 1000777"/>
              <a:gd name="connsiteX15" fmla="*/ 369334 w 968013"/>
              <a:gd name="connsiteY15" fmla="*/ 157861 h 1000777"/>
              <a:gd name="connsiteX16" fmla="*/ 309764 w 968013"/>
              <a:gd name="connsiteY16" fmla="*/ 107226 h 1000777"/>
              <a:gd name="connsiteX17" fmla="*/ 265087 w 968013"/>
              <a:gd name="connsiteY17" fmla="*/ 50635 h 1000777"/>
              <a:gd name="connsiteX18" fmla="*/ 205516 w 968013"/>
              <a:gd name="connsiteY18" fmla="*/ 0 h 1000777"/>
              <a:gd name="connsiteX19" fmla="*/ 175731 w 968013"/>
              <a:gd name="connsiteY19" fmla="*/ 17871 h 1000777"/>
              <a:gd name="connsiteX20" fmla="*/ 163817 w 968013"/>
              <a:gd name="connsiteY20" fmla="*/ 47656 h 1000777"/>
              <a:gd name="connsiteX21" fmla="*/ 178710 w 968013"/>
              <a:gd name="connsiteY21" fmla="*/ 89355 h 1000777"/>
              <a:gd name="connsiteX22" fmla="*/ 131054 w 968013"/>
              <a:gd name="connsiteY22" fmla="*/ 116162 h 1000777"/>
              <a:gd name="connsiteX23" fmla="*/ 86376 w 968013"/>
              <a:gd name="connsiteY23" fmla="*/ 169775 h 1000777"/>
              <a:gd name="connsiteX24" fmla="*/ 8935 w 968013"/>
              <a:gd name="connsiteY24" fmla="*/ 181689 h 1000777"/>
              <a:gd name="connsiteX25" fmla="*/ 0 w 968013"/>
              <a:gd name="connsiteY25" fmla="*/ 229345 h 1000777"/>
              <a:gd name="connsiteX26" fmla="*/ 20849 w 968013"/>
              <a:gd name="connsiteY26" fmla="*/ 253173 h 1000777"/>
              <a:gd name="connsiteX27" fmla="*/ 5957 w 968013"/>
              <a:gd name="connsiteY27" fmla="*/ 309764 h 1000777"/>
              <a:gd name="connsiteX28" fmla="*/ 74462 w 968013"/>
              <a:gd name="connsiteY28" fmla="*/ 357420 h 1000777"/>
              <a:gd name="connsiteX29" fmla="*/ 134032 w 968013"/>
              <a:gd name="connsiteY29" fmla="*/ 408055 h 1000777"/>
              <a:gd name="connsiteX30" fmla="*/ 190624 w 968013"/>
              <a:gd name="connsiteY30" fmla="*/ 530173 h 1000777"/>
              <a:gd name="connsiteX31" fmla="*/ 259130 w 968013"/>
              <a:gd name="connsiteY31" fmla="*/ 542087 h 1000777"/>
              <a:gd name="connsiteX32" fmla="*/ 318700 w 968013"/>
              <a:gd name="connsiteY32" fmla="*/ 583786 h 1000777"/>
              <a:gd name="connsiteX33" fmla="*/ 378270 w 968013"/>
              <a:gd name="connsiteY33" fmla="*/ 685055 h 1000777"/>
              <a:gd name="connsiteX34" fmla="*/ 399119 w 968013"/>
              <a:gd name="connsiteY34" fmla="*/ 714840 h 1000777"/>
              <a:gd name="connsiteX35" fmla="*/ 476560 w 968013"/>
              <a:gd name="connsiteY35" fmla="*/ 774410 h 1000777"/>
              <a:gd name="connsiteX36" fmla="*/ 542087 w 968013"/>
              <a:gd name="connsiteY36" fmla="*/ 875679 h 1000777"/>
              <a:gd name="connsiteX37" fmla="*/ 619528 w 968013"/>
              <a:gd name="connsiteY37" fmla="*/ 896529 h 1000777"/>
              <a:gd name="connsiteX38" fmla="*/ 676120 w 968013"/>
              <a:gd name="connsiteY38" fmla="*/ 923336 h 1000777"/>
              <a:gd name="connsiteX39" fmla="*/ 756539 w 968013"/>
              <a:gd name="connsiteY39" fmla="*/ 1000777 h 1000777"/>
              <a:gd name="connsiteX0" fmla="*/ 756539 w 969035"/>
              <a:gd name="connsiteY0" fmla="*/ 1000777 h 1000777"/>
              <a:gd name="connsiteX1" fmla="*/ 860787 w 969035"/>
              <a:gd name="connsiteY1" fmla="*/ 965035 h 1000777"/>
              <a:gd name="connsiteX2" fmla="*/ 863765 w 969035"/>
              <a:gd name="connsiteY2" fmla="*/ 917378 h 1000777"/>
              <a:gd name="connsiteX3" fmla="*/ 884615 w 969035"/>
              <a:gd name="connsiteY3" fmla="*/ 869722 h 1000777"/>
              <a:gd name="connsiteX4" fmla="*/ 878658 w 969035"/>
              <a:gd name="connsiteY4" fmla="*/ 833980 h 1000777"/>
              <a:gd name="connsiteX5" fmla="*/ 917404 w 969035"/>
              <a:gd name="connsiteY5" fmla="*/ 855853 h 1000777"/>
              <a:gd name="connsiteX6" fmla="*/ 969035 w 969035"/>
              <a:gd name="connsiteY6" fmla="*/ 816109 h 1000777"/>
              <a:gd name="connsiteX7" fmla="*/ 968013 w 969035"/>
              <a:gd name="connsiteY7" fmla="*/ 753561 h 1000777"/>
              <a:gd name="connsiteX8" fmla="*/ 860787 w 969035"/>
              <a:gd name="connsiteY8" fmla="*/ 625485 h 1000777"/>
              <a:gd name="connsiteX9" fmla="*/ 771432 w 969035"/>
              <a:gd name="connsiteY9" fmla="*/ 533152 h 1000777"/>
              <a:gd name="connsiteX10" fmla="*/ 652292 w 969035"/>
              <a:gd name="connsiteY10" fmla="*/ 437840 h 1000777"/>
              <a:gd name="connsiteX11" fmla="*/ 548044 w 969035"/>
              <a:gd name="connsiteY11" fmla="*/ 408055 h 1000777"/>
              <a:gd name="connsiteX12" fmla="*/ 491453 w 969035"/>
              <a:gd name="connsiteY12" fmla="*/ 384227 h 1000777"/>
              <a:gd name="connsiteX13" fmla="*/ 419969 w 969035"/>
              <a:gd name="connsiteY13" fmla="*/ 309764 h 1000777"/>
              <a:gd name="connsiteX14" fmla="*/ 387205 w 969035"/>
              <a:gd name="connsiteY14" fmla="*/ 247216 h 1000777"/>
              <a:gd name="connsiteX15" fmla="*/ 369334 w 969035"/>
              <a:gd name="connsiteY15" fmla="*/ 157861 h 1000777"/>
              <a:gd name="connsiteX16" fmla="*/ 309764 w 969035"/>
              <a:gd name="connsiteY16" fmla="*/ 107226 h 1000777"/>
              <a:gd name="connsiteX17" fmla="*/ 265087 w 969035"/>
              <a:gd name="connsiteY17" fmla="*/ 50635 h 1000777"/>
              <a:gd name="connsiteX18" fmla="*/ 205516 w 969035"/>
              <a:gd name="connsiteY18" fmla="*/ 0 h 1000777"/>
              <a:gd name="connsiteX19" fmla="*/ 175731 w 969035"/>
              <a:gd name="connsiteY19" fmla="*/ 17871 h 1000777"/>
              <a:gd name="connsiteX20" fmla="*/ 163817 w 969035"/>
              <a:gd name="connsiteY20" fmla="*/ 47656 h 1000777"/>
              <a:gd name="connsiteX21" fmla="*/ 178710 w 969035"/>
              <a:gd name="connsiteY21" fmla="*/ 89355 h 1000777"/>
              <a:gd name="connsiteX22" fmla="*/ 131054 w 969035"/>
              <a:gd name="connsiteY22" fmla="*/ 116162 h 1000777"/>
              <a:gd name="connsiteX23" fmla="*/ 86376 w 969035"/>
              <a:gd name="connsiteY23" fmla="*/ 169775 h 1000777"/>
              <a:gd name="connsiteX24" fmla="*/ 8935 w 969035"/>
              <a:gd name="connsiteY24" fmla="*/ 181689 h 1000777"/>
              <a:gd name="connsiteX25" fmla="*/ 0 w 969035"/>
              <a:gd name="connsiteY25" fmla="*/ 229345 h 1000777"/>
              <a:gd name="connsiteX26" fmla="*/ 20849 w 969035"/>
              <a:gd name="connsiteY26" fmla="*/ 253173 h 1000777"/>
              <a:gd name="connsiteX27" fmla="*/ 5957 w 969035"/>
              <a:gd name="connsiteY27" fmla="*/ 309764 h 1000777"/>
              <a:gd name="connsiteX28" fmla="*/ 74462 w 969035"/>
              <a:gd name="connsiteY28" fmla="*/ 357420 h 1000777"/>
              <a:gd name="connsiteX29" fmla="*/ 134032 w 969035"/>
              <a:gd name="connsiteY29" fmla="*/ 408055 h 1000777"/>
              <a:gd name="connsiteX30" fmla="*/ 190624 w 969035"/>
              <a:gd name="connsiteY30" fmla="*/ 530173 h 1000777"/>
              <a:gd name="connsiteX31" fmla="*/ 259130 w 969035"/>
              <a:gd name="connsiteY31" fmla="*/ 542087 h 1000777"/>
              <a:gd name="connsiteX32" fmla="*/ 318700 w 969035"/>
              <a:gd name="connsiteY32" fmla="*/ 583786 h 1000777"/>
              <a:gd name="connsiteX33" fmla="*/ 378270 w 969035"/>
              <a:gd name="connsiteY33" fmla="*/ 685055 h 1000777"/>
              <a:gd name="connsiteX34" fmla="*/ 399119 w 969035"/>
              <a:gd name="connsiteY34" fmla="*/ 714840 h 1000777"/>
              <a:gd name="connsiteX35" fmla="*/ 476560 w 969035"/>
              <a:gd name="connsiteY35" fmla="*/ 774410 h 1000777"/>
              <a:gd name="connsiteX36" fmla="*/ 542087 w 969035"/>
              <a:gd name="connsiteY36" fmla="*/ 875679 h 1000777"/>
              <a:gd name="connsiteX37" fmla="*/ 619528 w 969035"/>
              <a:gd name="connsiteY37" fmla="*/ 896529 h 1000777"/>
              <a:gd name="connsiteX38" fmla="*/ 676120 w 969035"/>
              <a:gd name="connsiteY38" fmla="*/ 923336 h 1000777"/>
              <a:gd name="connsiteX39" fmla="*/ 756539 w 969035"/>
              <a:gd name="connsiteY39" fmla="*/ 1000777 h 10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69035" h="1000777">
                <a:moveTo>
                  <a:pt x="756539" y="1000777"/>
                </a:moveTo>
                <a:lnTo>
                  <a:pt x="860787" y="965035"/>
                </a:lnTo>
                <a:lnTo>
                  <a:pt x="863765" y="917378"/>
                </a:lnTo>
                <a:lnTo>
                  <a:pt x="884615" y="869722"/>
                </a:lnTo>
                <a:lnTo>
                  <a:pt x="878658" y="833980"/>
                </a:lnTo>
                <a:lnTo>
                  <a:pt x="917404" y="855853"/>
                </a:lnTo>
                <a:lnTo>
                  <a:pt x="969035" y="816109"/>
                </a:lnTo>
                <a:cubicBezTo>
                  <a:pt x="968694" y="795260"/>
                  <a:pt x="968354" y="774410"/>
                  <a:pt x="968013" y="753561"/>
                </a:cubicBezTo>
                <a:lnTo>
                  <a:pt x="860787" y="625485"/>
                </a:lnTo>
                <a:lnTo>
                  <a:pt x="771432" y="533152"/>
                </a:lnTo>
                <a:lnTo>
                  <a:pt x="652292" y="437840"/>
                </a:lnTo>
                <a:lnTo>
                  <a:pt x="548044" y="408055"/>
                </a:lnTo>
                <a:lnTo>
                  <a:pt x="491453" y="384227"/>
                </a:lnTo>
                <a:lnTo>
                  <a:pt x="419969" y="309764"/>
                </a:lnTo>
                <a:lnTo>
                  <a:pt x="387205" y="247216"/>
                </a:lnTo>
                <a:lnTo>
                  <a:pt x="369334" y="157861"/>
                </a:lnTo>
                <a:lnTo>
                  <a:pt x="309764" y="107226"/>
                </a:lnTo>
                <a:lnTo>
                  <a:pt x="265087" y="50635"/>
                </a:lnTo>
                <a:lnTo>
                  <a:pt x="205516" y="0"/>
                </a:lnTo>
                <a:lnTo>
                  <a:pt x="175731" y="17871"/>
                </a:lnTo>
                <a:lnTo>
                  <a:pt x="163817" y="47656"/>
                </a:lnTo>
                <a:lnTo>
                  <a:pt x="178710" y="89355"/>
                </a:lnTo>
                <a:lnTo>
                  <a:pt x="131054" y="116162"/>
                </a:lnTo>
                <a:lnTo>
                  <a:pt x="86376" y="169775"/>
                </a:lnTo>
                <a:lnTo>
                  <a:pt x="8935" y="181689"/>
                </a:lnTo>
                <a:lnTo>
                  <a:pt x="0" y="229345"/>
                </a:lnTo>
                <a:lnTo>
                  <a:pt x="20849" y="253173"/>
                </a:lnTo>
                <a:lnTo>
                  <a:pt x="5957" y="309764"/>
                </a:lnTo>
                <a:lnTo>
                  <a:pt x="74462" y="357420"/>
                </a:lnTo>
                <a:lnTo>
                  <a:pt x="134032" y="408055"/>
                </a:lnTo>
                <a:lnTo>
                  <a:pt x="190624" y="530173"/>
                </a:lnTo>
                <a:lnTo>
                  <a:pt x="259130" y="542087"/>
                </a:lnTo>
                <a:lnTo>
                  <a:pt x="318700" y="583786"/>
                </a:lnTo>
                <a:lnTo>
                  <a:pt x="378270" y="685055"/>
                </a:lnTo>
                <a:lnTo>
                  <a:pt x="399119" y="714840"/>
                </a:lnTo>
                <a:lnTo>
                  <a:pt x="476560" y="774410"/>
                </a:lnTo>
                <a:lnTo>
                  <a:pt x="542087" y="875679"/>
                </a:lnTo>
                <a:lnTo>
                  <a:pt x="619528" y="896529"/>
                </a:lnTo>
                <a:lnTo>
                  <a:pt x="676120" y="923336"/>
                </a:lnTo>
                <a:lnTo>
                  <a:pt x="756539" y="1000777"/>
                </a:lnTo>
                <a:close/>
              </a:path>
            </a:pathLst>
          </a:custGeom>
          <a:solidFill>
            <a:schemeClr val="accent4">
              <a:lumMod val="50000"/>
            </a:schemeClr>
          </a:solidFill>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Ellipse 98">
            <a:extLst>
              <a:ext uri="{FF2B5EF4-FFF2-40B4-BE49-F238E27FC236}">
                <a16:creationId xmlns:a16="http://schemas.microsoft.com/office/drawing/2014/main" xmlns="" id="{E1EF1D3A-DF75-43E9-9557-3ABD7CC21095}"/>
              </a:ext>
            </a:extLst>
          </p:cNvPr>
          <p:cNvSpPr/>
          <p:nvPr/>
        </p:nvSpPr>
        <p:spPr>
          <a:xfrm>
            <a:off x="2878172" y="32849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73BD6B62-FD83-4A53-B48A-712B7378C928}"/>
              </a:ext>
            </a:extLst>
          </p:cNvPr>
          <p:cNvSpPr/>
          <p:nvPr/>
        </p:nvSpPr>
        <p:spPr>
          <a:xfrm>
            <a:off x="2203784" y="503747"/>
            <a:ext cx="1109709" cy="1146494"/>
          </a:xfrm>
          <a:custGeom>
            <a:avLst/>
            <a:gdLst>
              <a:gd name="connsiteX0" fmla="*/ 23674 w 1109709"/>
              <a:gd name="connsiteY0" fmla="*/ 920318 h 1142260"/>
              <a:gd name="connsiteX1" fmla="*/ 0 w 1109709"/>
              <a:gd name="connsiteY1" fmla="*/ 825623 h 1142260"/>
              <a:gd name="connsiteX2" fmla="*/ 26633 w 1109709"/>
              <a:gd name="connsiteY2" fmla="*/ 748683 h 1142260"/>
              <a:gd name="connsiteX3" fmla="*/ 26633 w 1109709"/>
              <a:gd name="connsiteY3" fmla="*/ 651029 h 1142260"/>
              <a:gd name="connsiteX4" fmla="*/ 8878 w 1109709"/>
              <a:gd name="connsiteY4" fmla="*/ 582967 h 1142260"/>
              <a:gd name="connsiteX5" fmla="*/ 23674 w 1109709"/>
              <a:gd name="connsiteY5" fmla="*/ 508986 h 1142260"/>
              <a:gd name="connsiteX6" fmla="*/ 0 w 1109709"/>
              <a:gd name="connsiteY6" fmla="*/ 467557 h 1142260"/>
              <a:gd name="connsiteX7" fmla="*/ 41429 w 1109709"/>
              <a:gd name="connsiteY7" fmla="*/ 458679 h 1142260"/>
              <a:gd name="connsiteX8" fmla="*/ 127247 w 1109709"/>
              <a:gd name="connsiteY8" fmla="*/ 491231 h 1142260"/>
              <a:gd name="connsiteX9" fmla="*/ 153880 w 1109709"/>
              <a:gd name="connsiteY9" fmla="*/ 497149 h 1142260"/>
              <a:gd name="connsiteX10" fmla="*/ 189390 w 1109709"/>
              <a:gd name="connsiteY10" fmla="*/ 452761 h 1142260"/>
              <a:gd name="connsiteX11" fmla="*/ 221942 w 1109709"/>
              <a:gd name="connsiteY11" fmla="*/ 488272 h 1142260"/>
              <a:gd name="connsiteX12" fmla="*/ 242656 w 1109709"/>
              <a:gd name="connsiteY12" fmla="*/ 491231 h 1142260"/>
              <a:gd name="connsiteX13" fmla="*/ 248575 w 1109709"/>
              <a:gd name="connsiteY13" fmla="*/ 396536 h 1142260"/>
              <a:gd name="connsiteX14" fmla="*/ 275208 w 1109709"/>
              <a:gd name="connsiteY14" fmla="*/ 352147 h 1142260"/>
              <a:gd name="connsiteX15" fmla="*/ 322555 w 1109709"/>
              <a:gd name="connsiteY15" fmla="*/ 337351 h 1142260"/>
              <a:gd name="connsiteX16" fmla="*/ 414291 w 1109709"/>
              <a:gd name="connsiteY16" fmla="*/ 272248 h 1142260"/>
              <a:gd name="connsiteX17" fmla="*/ 467557 w 1109709"/>
              <a:gd name="connsiteY17" fmla="*/ 189390 h 1142260"/>
              <a:gd name="connsiteX18" fmla="*/ 503068 w 1109709"/>
              <a:gd name="connsiteY18" fmla="*/ 53266 h 1142260"/>
              <a:gd name="connsiteX19" fmla="*/ 562252 w 1109709"/>
              <a:gd name="connsiteY19" fmla="*/ 56225 h 1142260"/>
              <a:gd name="connsiteX20" fmla="*/ 627355 w 1109709"/>
              <a:gd name="connsiteY20" fmla="*/ 53266 h 1142260"/>
              <a:gd name="connsiteX21" fmla="*/ 671744 w 1109709"/>
              <a:gd name="connsiteY21" fmla="*/ 0 h 1142260"/>
              <a:gd name="connsiteX22" fmla="*/ 727969 w 1109709"/>
              <a:gd name="connsiteY22" fmla="*/ 50307 h 1142260"/>
              <a:gd name="connsiteX23" fmla="*/ 807868 w 1109709"/>
              <a:gd name="connsiteY23" fmla="*/ 103573 h 1142260"/>
              <a:gd name="connsiteX24" fmla="*/ 926237 w 1109709"/>
              <a:gd name="connsiteY24" fmla="*/ 127246 h 1142260"/>
              <a:gd name="connsiteX25" fmla="*/ 1062361 w 1109709"/>
              <a:gd name="connsiteY25" fmla="*/ 100613 h 1142260"/>
              <a:gd name="connsiteX26" fmla="*/ 1109709 w 1109709"/>
              <a:gd name="connsiteY26" fmla="*/ 115410 h 1142260"/>
              <a:gd name="connsiteX27" fmla="*/ 1106749 w 1109709"/>
              <a:gd name="connsiteY27" fmla="*/ 168676 h 1142260"/>
              <a:gd name="connsiteX28" fmla="*/ 1071239 w 1109709"/>
              <a:gd name="connsiteY28" fmla="*/ 218982 h 1142260"/>
              <a:gd name="connsiteX29" fmla="*/ 1044606 w 1109709"/>
              <a:gd name="connsiteY29" fmla="*/ 245615 h 1142260"/>
              <a:gd name="connsiteX30" fmla="*/ 1068280 w 1109709"/>
              <a:gd name="connsiteY30" fmla="*/ 281126 h 1142260"/>
              <a:gd name="connsiteX31" fmla="*/ 1094913 w 1109709"/>
              <a:gd name="connsiteY31" fmla="*/ 319596 h 1142260"/>
              <a:gd name="connsiteX32" fmla="*/ 1080116 w 1109709"/>
              <a:gd name="connsiteY32" fmla="*/ 408373 h 1142260"/>
              <a:gd name="connsiteX33" fmla="*/ 1059402 w 1109709"/>
              <a:gd name="connsiteY33" fmla="*/ 547456 h 1142260"/>
              <a:gd name="connsiteX34" fmla="*/ 1038687 w 1109709"/>
              <a:gd name="connsiteY34" fmla="*/ 656947 h 1142260"/>
              <a:gd name="connsiteX35" fmla="*/ 988381 w 1109709"/>
              <a:gd name="connsiteY35" fmla="*/ 648070 h 1142260"/>
              <a:gd name="connsiteX36" fmla="*/ 976544 w 1109709"/>
              <a:gd name="connsiteY36" fmla="*/ 677662 h 1142260"/>
              <a:gd name="connsiteX37" fmla="*/ 979503 w 1109709"/>
              <a:gd name="connsiteY37" fmla="*/ 722050 h 1142260"/>
              <a:gd name="connsiteX38" fmla="*/ 899604 w 1109709"/>
              <a:gd name="connsiteY38" fmla="*/ 727969 h 1142260"/>
              <a:gd name="connsiteX39" fmla="*/ 816746 w 1109709"/>
              <a:gd name="connsiteY39" fmla="*/ 790112 h 1142260"/>
              <a:gd name="connsiteX40" fmla="*/ 707254 w 1109709"/>
              <a:gd name="connsiteY40" fmla="*/ 822664 h 1142260"/>
              <a:gd name="connsiteX41" fmla="*/ 656947 w 1109709"/>
              <a:gd name="connsiteY41" fmla="*/ 837460 h 1142260"/>
              <a:gd name="connsiteX42" fmla="*/ 659907 w 1109709"/>
              <a:gd name="connsiteY42" fmla="*/ 917359 h 1142260"/>
              <a:gd name="connsiteX43" fmla="*/ 653988 w 1109709"/>
              <a:gd name="connsiteY43" fmla="*/ 1032769 h 1142260"/>
              <a:gd name="connsiteX44" fmla="*/ 695417 w 1109709"/>
              <a:gd name="connsiteY44" fmla="*/ 1080116 h 1142260"/>
              <a:gd name="connsiteX45" fmla="*/ 713173 w 1109709"/>
              <a:gd name="connsiteY45" fmla="*/ 1142260 h 1142260"/>
              <a:gd name="connsiteX46" fmla="*/ 671744 w 1109709"/>
              <a:gd name="connsiteY46" fmla="*/ 1109709 h 1142260"/>
              <a:gd name="connsiteX47" fmla="*/ 559293 w 1109709"/>
              <a:gd name="connsiteY47" fmla="*/ 1077157 h 1142260"/>
              <a:gd name="connsiteX48" fmla="*/ 485313 w 1109709"/>
              <a:gd name="connsiteY48" fmla="*/ 1080116 h 1142260"/>
              <a:gd name="connsiteX49" fmla="*/ 390617 w 1109709"/>
              <a:gd name="connsiteY49" fmla="*/ 1029810 h 1142260"/>
              <a:gd name="connsiteX50" fmla="*/ 301841 w 1109709"/>
              <a:gd name="connsiteY50" fmla="*/ 985421 h 1142260"/>
              <a:gd name="connsiteX51" fmla="*/ 221942 w 1109709"/>
              <a:gd name="connsiteY51" fmla="*/ 938074 h 1142260"/>
              <a:gd name="connsiteX52" fmla="*/ 133165 w 1109709"/>
              <a:gd name="connsiteY52" fmla="*/ 929196 h 1142260"/>
              <a:gd name="connsiteX53" fmla="*/ 23674 w 1109709"/>
              <a:gd name="connsiteY53" fmla="*/ 920318 h 1142260"/>
              <a:gd name="connsiteX0" fmla="*/ 23674 w 1109709"/>
              <a:gd name="connsiteY0" fmla="*/ 920318 h 1121094"/>
              <a:gd name="connsiteX1" fmla="*/ 0 w 1109709"/>
              <a:gd name="connsiteY1" fmla="*/ 825623 h 1121094"/>
              <a:gd name="connsiteX2" fmla="*/ 26633 w 1109709"/>
              <a:gd name="connsiteY2" fmla="*/ 748683 h 1121094"/>
              <a:gd name="connsiteX3" fmla="*/ 26633 w 1109709"/>
              <a:gd name="connsiteY3" fmla="*/ 651029 h 1121094"/>
              <a:gd name="connsiteX4" fmla="*/ 8878 w 1109709"/>
              <a:gd name="connsiteY4" fmla="*/ 582967 h 1121094"/>
              <a:gd name="connsiteX5" fmla="*/ 23674 w 1109709"/>
              <a:gd name="connsiteY5" fmla="*/ 508986 h 1121094"/>
              <a:gd name="connsiteX6" fmla="*/ 0 w 1109709"/>
              <a:gd name="connsiteY6" fmla="*/ 467557 h 1121094"/>
              <a:gd name="connsiteX7" fmla="*/ 41429 w 1109709"/>
              <a:gd name="connsiteY7" fmla="*/ 458679 h 1121094"/>
              <a:gd name="connsiteX8" fmla="*/ 127247 w 1109709"/>
              <a:gd name="connsiteY8" fmla="*/ 491231 h 1121094"/>
              <a:gd name="connsiteX9" fmla="*/ 153880 w 1109709"/>
              <a:gd name="connsiteY9" fmla="*/ 497149 h 1121094"/>
              <a:gd name="connsiteX10" fmla="*/ 189390 w 1109709"/>
              <a:gd name="connsiteY10" fmla="*/ 452761 h 1121094"/>
              <a:gd name="connsiteX11" fmla="*/ 221942 w 1109709"/>
              <a:gd name="connsiteY11" fmla="*/ 488272 h 1121094"/>
              <a:gd name="connsiteX12" fmla="*/ 242656 w 1109709"/>
              <a:gd name="connsiteY12" fmla="*/ 491231 h 1121094"/>
              <a:gd name="connsiteX13" fmla="*/ 248575 w 1109709"/>
              <a:gd name="connsiteY13" fmla="*/ 396536 h 1121094"/>
              <a:gd name="connsiteX14" fmla="*/ 275208 w 1109709"/>
              <a:gd name="connsiteY14" fmla="*/ 352147 h 1121094"/>
              <a:gd name="connsiteX15" fmla="*/ 322555 w 1109709"/>
              <a:gd name="connsiteY15" fmla="*/ 337351 h 1121094"/>
              <a:gd name="connsiteX16" fmla="*/ 414291 w 1109709"/>
              <a:gd name="connsiteY16" fmla="*/ 272248 h 1121094"/>
              <a:gd name="connsiteX17" fmla="*/ 467557 w 1109709"/>
              <a:gd name="connsiteY17" fmla="*/ 189390 h 1121094"/>
              <a:gd name="connsiteX18" fmla="*/ 503068 w 1109709"/>
              <a:gd name="connsiteY18" fmla="*/ 53266 h 1121094"/>
              <a:gd name="connsiteX19" fmla="*/ 562252 w 1109709"/>
              <a:gd name="connsiteY19" fmla="*/ 56225 h 1121094"/>
              <a:gd name="connsiteX20" fmla="*/ 627355 w 1109709"/>
              <a:gd name="connsiteY20" fmla="*/ 53266 h 1121094"/>
              <a:gd name="connsiteX21" fmla="*/ 671744 w 1109709"/>
              <a:gd name="connsiteY21" fmla="*/ 0 h 1121094"/>
              <a:gd name="connsiteX22" fmla="*/ 727969 w 1109709"/>
              <a:gd name="connsiteY22" fmla="*/ 50307 h 1121094"/>
              <a:gd name="connsiteX23" fmla="*/ 807868 w 1109709"/>
              <a:gd name="connsiteY23" fmla="*/ 103573 h 1121094"/>
              <a:gd name="connsiteX24" fmla="*/ 926237 w 1109709"/>
              <a:gd name="connsiteY24" fmla="*/ 127246 h 1121094"/>
              <a:gd name="connsiteX25" fmla="*/ 1062361 w 1109709"/>
              <a:gd name="connsiteY25" fmla="*/ 100613 h 1121094"/>
              <a:gd name="connsiteX26" fmla="*/ 1109709 w 1109709"/>
              <a:gd name="connsiteY26" fmla="*/ 115410 h 1121094"/>
              <a:gd name="connsiteX27" fmla="*/ 1106749 w 1109709"/>
              <a:gd name="connsiteY27" fmla="*/ 168676 h 1121094"/>
              <a:gd name="connsiteX28" fmla="*/ 1071239 w 1109709"/>
              <a:gd name="connsiteY28" fmla="*/ 218982 h 1121094"/>
              <a:gd name="connsiteX29" fmla="*/ 1044606 w 1109709"/>
              <a:gd name="connsiteY29" fmla="*/ 245615 h 1121094"/>
              <a:gd name="connsiteX30" fmla="*/ 1068280 w 1109709"/>
              <a:gd name="connsiteY30" fmla="*/ 281126 h 1121094"/>
              <a:gd name="connsiteX31" fmla="*/ 1094913 w 1109709"/>
              <a:gd name="connsiteY31" fmla="*/ 319596 h 1121094"/>
              <a:gd name="connsiteX32" fmla="*/ 1080116 w 1109709"/>
              <a:gd name="connsiteY32" fmla="*/ 408373 h 1121094"/>
              <a:gd name="connsiteX33" fmla="*/ 1059402 w 1109709"/>
              <a:gd name="connsiteY33" fmla="*/ 547456 h 1121094"/>
              <a:gd name="connsiteX34" fmla="*/ 1038687 w 1109709"/>
              <a:gd name="connsiteY34" fmla="*/ 656947 h 1121094"/>
              <a:gd name="connsiteX35" fmla="*/ 988381 w 1109709"/>
              <a:gd name="connsiteY35" fmla="*/ 648070 h 1121094"/>
              <a:gd name="connsiteX36" fmla="*/ 976544 w 1109709"/>
              <a:gd name="connsiteY36" fmla="*/ 677662 h 1121094"/>
              <a:gd name="connsiteX37" fmla="*/ 979503 w 1109709"/>
              <a:gd name="connsiteY37" fmla="*/ 722050 h 1121094"/>
              <a:gd name="connsiteX38" fmla="*/ 899604 w 1109709"/>
              <a:gd name="connsiteY38" fmla="*/ 727969 h 1121094"/>
              <a:gd name="connsiteX39" fmla="*/ 816746 w 1109709"/>
              <a:gd name="connsiteY39" fmla="*/ 790112 h 1121094"/>
              <a:gd name="connsiteX40" fmla="*/ 707254 w 1109709"/>
              <a:gd name="connsiteY40" fmla="*/ 822664 h 1121094"/>
              <a:gd name="connsiteX41" fmla="*/ 656947 w 1109709"/>
              <a:gd name="connsiteY41" fmla="*/ 837460 h 1121094"/>
              <a:gd name="connsiteX42" fmla="*/ 659907 w 1109709"/>
              <a:gd name="connsiteY42" fmla="*/ 917359 h 1121094"/>
              <a:gd name="connsiteX43" fmla="*/ 653988 w 1109709"/>
              <a:gd name="connsiteY43" fmla="*/ 1032769 h 1121094"/>
              <a:gd name="connsiteX44" fmla="*/ 695417 w 1109709"/>
              <a:gd name="connsiteY44" fmla="*/ 1080116 h 1121094"/>
              <a:gd name="connsiteX45" fmla="*/ 717407 w 1109709"/>
              <a:gd name="connsiteY45" fmla="*/ 1121094 h 1121094"/>
              <a:gd name="connsiteX46" fmla="*/ 671744 w 1109709"/>
              <a:gd name="connsiteY46" fmla="*/ 1109709 h 1121094"/>
              <a:gd name="connsiteX47" fmla="*/ 559293 w 1109709"/>
              <a:gd name="connsiteY47" fmla="*/ 1077157 h 1121094"/>
              <a:gd name="connsiteX48" fmla="*/ 485313 w 1109709"/>
              <a:gd name="connsiteY48" fmla="*/ 1080116 h 1121094"/>
              <a:gd name="connsiteX49" fmla="*/ 390617 w 1109709"/>
              <a:gd name="connsiteY49" fmla="*/ 1029810 h 1121094"/>
              <a:gd name="connsiteX50" fmla="*/ 301841 w 1109709"/>
              <a:gd name="connsiteY50" fmla="*/ 985421 h 1121094"/>
              <a:gd name="connsiteX51" fmla="*/ 221942 w 1109709"/>
              <a:gd name="connsiteY51" fmla="*/ 938074 h 1121094"/>
              <a:gd name="connsiteX52" fmla="*/ 133165 w 1109709"/>
              <a:gd name="connsiteY52" fmla="*/ 929196 h 1121094"/>
              <a:gd name="connsiteX53" fmla="*/ 23674 w 1109709"/>
              <a:gd name="connsiteY53" fmla="*/ 920318 h 1121094"/>
              <a:gd name="connsiteX0" fmla="*/ 23674 w 1109709"/>
              <a:gd name="connsiteY0" fmla="*/ 920318 h 1121094"/>
              <a:gd name="connsiteX1" fmla="*/ 0 w 1109709"/>
              <a:gd name="connsiteY1" fmla="*/ 825623 h 1121094"/>
              <a:gd name="connsiteX2" fmla="*/ 26633 w 1109709"/>
              <a:gd name="connsiteY2" fmla="*/ 748683 h 1121094"/>
              <a:gd name="connsiteX3" fmla="*/ 26633 w 1109709"/>
              <a:gd name="connsiteY3" fmla="*/ 651029 h 1121094"/>
              <a:gd name="connsiteX4" fmla="*/ 8878 w 1109709"/>
              <a:gd name="connsiteY4" fmla="*/ 582967 h 1121094"/>
              <a:gd name="connsiteX5" fmla="*/ 23674 w 1109709"/>
              <a:gd name="connsiteY5" fmla="*/ 508986 h 1121094"/>
              <a:gd name="connsiteX6" fmla="*/ 0 w 1109709"/>
              <a:gd name="connsiteY6" fmla="*/ 467557 h 1121094"/>
              <a:gd name="connsiteX7" fmla="*/ 41429 w 1109709"/>
              <a:gd name="connsiteY7" fmla="*/ 458679 h 1121094"/>
              <a:gd name="connsiteX8" fmla="*/ 127247 w 1109709"/>
              <a:gd name="connsiteY8" fmla="*/ 491231 h 1121094"/>
              <a:gd name="connsiteX9" fmla="*/ 153880 w 1109709"/>
              <a:gd name="connsiteY9" fmla="*/ 497149 h 1121094"/>
              <a:gd name="connsiteX10" fmla="*/ 189390 w 1109709"/>
              <a:gd name="connsiteY10" fmla="*/ 452761 h 1121094"/>
              <a:gd name="connsiteX11" fmla="*/ 221942 w 1109709"/>
              <a:gd name="connsiteY11" fmla="*/ 488272 h 1121094"/>
              <a:gd name="connsiteX12" fmla="*/ 242656 w 1109709"/>
              <a:gd name="connsiteY12" fmla="*/ 491231 h 1121094"/>
              <a:gd name="connsiteX13" fmla="*/ 248575 w 1109709"/>
              <a:gd name="connsiteY13" fmla="*/ 396536 h 1121094"/>
              <a:gd name="connsiteX14" fmla="*/ 275208 w 1109709"/>
              <a:gd name="connsiteY14" fmla="*/ 352147 h 1121094"/>
              <a:gd name="connsiteX15" fmla="*/ 322555 w 1109709"/>
              <a:gd name="connsiteY15" fmla="*/ 337351 h 1121094"/>
              <a:gd name="connsiteX16" fmla="*/ 414291 w 1109709"/>
              <a:gd name="connsiteY16" fmla="*/ 272248 h 1121094"/>
              <a:gd name="connsiteX17" fmla="*/ 467557 w 1109709"/>
              <a:gd name="connsiteY17" fmla="*/ 189390 h 1121094"/>
              <a:gd name="connsiteX18" fmla="*/ 503068 w 1109709"/>
              <a:gd name="connsiteY18" fmla="*/ 53266 h 1121094"/>
              <a:gd name="connsiteX19" fmla="*/ 562252 w 1109709"/>
              <a:gd name="connsiteY19" fmla="*/ 56225 h 1121094"/>
              <a:gd name="connsiteX20" fmla="*/ 627355 w 1109709"/>
              <a:gd name="connsiteY20" fmla="*/ 53266 h 1121094"/>
              <a:gd name="connsiteX21" fmla="*/ 671744 w 1109709"/>
              <a:gd name="connsiteY21" fmla="*/ 0 h 1121094"/>
              <a:gd name="connsiteX22" fmla="*/ 727969 w 1109709"/>
              <a:gd name="connsiteY22" fmla="*/ 50307 h 1121094"/>
              <a:gd name="connsiteX23" fmla="*/ 807868 w 1109709"/>
              <a:gd name="connsiteY23" fmla="*/ 103573 h 1121094"/>
              <a:gd name="connsiteX24" fmla="*/ 926237 w 1109709"/>
              <a:gd name="connsiteY24" fmla="*/ 127246 h 1121094"/>
              <a:gd name="connsiteX25" fmla="*/ 1062361 w 1109709"/>
              <a:gd name="connsiteY25" fmla="*/ 100613 h 1121094"/>
              <a:gd name="connsiteX26" fmla="*/ 1109709 w 1109709"/>
              <a:gd name="connsiteY26" fmla="*/ 115410 h 1121094"/>
              <a:gd name="connsiteX27" fmla="*/ 1106749 w 1109709"/>
              <a:gd name="connsiteY27" fmla="*/ 168676 h 1121094"/>
              <a:gd name="connsiteX28" fmla="*/ 1071239 w 1109709"/>
              <a:gd name="connsiteY28" fmla="*/ 218982 h 1121094"/>
              <a:gd name="connsiteX29" fmla="*/ 1044606 w 1109709"/>
              <a:gd name="connsiteY29" fmla="*/ 245615 h 1121094"/>
              <a:gd name="connsiteX30" fmla="*/ 1068280 w 1109709"/>
              <a:gd name="connsiteY30" fmla="*/ 281126 h 1121094"/>
              <a:gd name="connsiteX31" fmla="*/ 1094913 w 1109709"/>
              <a:gd name="connsiteY31" fmla="*/ 319596 h 1121094"/>
              <a:gd name="connsiteX32" fmla="*/ 1080116 w 1109709"/>
              <a:gd name="connsiteY32" fmla="*/ 408373 h 1121094"/>
              <a:gd name="connsiteX33" fmla="*/ 1059402 w 1109709"/>
              <a:gd name="connsiteY33" fmla="*/ 547456 h 1121094"/>
              <a:gd name="connsiteX34" fmla="*/ 1038687 w 1109709"/>
              <a:gd name="connsiteY34" fmla="*/ 656947 h 1121094"/>
              <a:gd name="connsiteX35" fmla="*/ 988381 w 1109709"/>
              <a:gd name="connsiteY35" fmla="*/ 648070 h 1121094"/>
              <a:gd name="connsiteX36" fmla="*/ 976544 w 1109709"/>
              <a:gd name="connsiteY36" fmla="*/ 677662 h 1121094"/>
              <a:gd name="connsiteX37" fmla="*/ 979503 w 1109709"/>
              <a:gd name="connsiteY37" fmla="*/ 722050 h 1121094"/>
              <a:gd name="connsiteX38" fmla="*/ 899604 w 1109709"/>
              <a:gd name="connsiteY38" fmla="*/ 727969 h 1121094"/>
              <a:gd name="connsiteX39" fmla="*/ 816746 w 1109709"/>
              <a:gd name="connsiteY39" fmla="*/ 790112 h 1121094"/>
              <a:gd name="connsiteX40" fmla="*/ 707254 w 1109709"/>
              <a:gd name="connsiteY40" fmla="*/ 822664 h 1121094"/>
              <a:gd name="connsiteX41" fmla="*/ 656947 w 1109709"/>
              <a:gd name="connsiteY41" fmla="*/ 837460 h 1121094"/>
              <a:gd name="connsiteX42" fmla="*/ 659907 w 1109709"/>
              <a:gd name="connsiteY42" fmla="*/ 917359 h 1121094"/>
              <a:gd name="connsiteX43" fmla="*/ 653988 w 1109709"/>
              <a:gd name="connsiteY43" fmla="*/ 1032769 h 1121094"/>
              <a:gd name="connsiteX44" fmla="*/ 716584 w 1109709"/>
              <a:gd name="connsiteY44" fmla="*/ 1050483 h 1121094"/>
              <a:gd name="connsiteX45" fmla="*/ 717407 w 1109709"/>
              <a:gd name="connsiteY45" fmla="*/ 1121094 h 1121094"/>
              <a:gd name="connsiteX46" fmla="*/ 671744 w 1109709"/>
              <a:gd name="connsiteY46" fmla="*/ 1109709 h 1121094"/>
              <a:gd name="connsiteX47" fmla="*/ 559293 w 1109709"/>
              <a:gd name="connsiteY47" fmla="*/ 1077157 h 1121094"/>
              <a:gd name="connsiteX48" fmla="*/ 485313 w 1109709"/>
              <a:gd name="connsiteY48" fmla="*/ 1080116 h 1121094"/>
              <a:gd name="connsiteX49" fmla="*/ 390617 w 1109709"/>
              <a:gd name="connsiteY49" fmla="*/ 1029810 h 1121094"/>
              <a:gd name="connsiteX50" fmla="*/ 301841 w 1109709"/>
              <a:gd name="connsiteY50" fmla="*/ 985421 h 1121094"/>
              <a:gd name="connsiteX51" fmla="*/ 221942 w 1109709"/>
              <a:gd name="connsiteY51" fmla="*/ 938074 h 1121094"/>
              <a:gd name="connsiteX52" fmla="*/ 133165 w 1109709"/>
              <a:gd name="connsiteY52" fmla="*/ 929196 h 1121094"/>
              <a:gd name="connsiteX53" fmla="*/ 23674 w 1109709"/>
              <a:gd name="connsiteY53" fmla="*/ 920318 h 1121094"/>
              <a:gd name="connsiteX0" fmla="*/ 23674 w 1109709"/>
              <a:gd name="connsiteY0" fmla="*/ 920318 h 1121094"/>
              <a:gd name="connsiteX1" fmla="*/ 0 w 1109709"/>
              <a:gd name="connsiteY1" fmla="*/ 825623 h 1121094"/>
              <a:gd name="connsiteX2" fmla="*/ 26633 w 1109709"/>
              <a:gd name="connsiteY2" fmla="*/ 748683 h 1121094"/>
              <a:gd name="connsiteX3" fmla="*/ 26633 w 1109709"/>
              <a:gd name="connsiteY3" fmla="*/ 651029 h 1121094"/>
              <a:gd name="connsiteX4" fmla="*/ 8878 w 1109709"/>
              <a:gd name="connsiteY4" fmla="*/ 582967 h 1121094"/>
              <a:gd name="connsiteX5" fmla="*/ 23674 w 1109709"/>
              <a:gd name="connsiteY5" fmla="*/ 508986 h 1121094"/>
              <a:gd name="connsiteX6" fmla="*/ 0 w 1109709"/>
              <a:gd name="connsiteY6" fmla="*/ 467557 h 1121094"/>
              <a:gd name="connsiteX7" fmla="*/ 41429 w 1109709"/>
              <a:gd name="connsiteY7" fmla="*/ 458679 h 1121094"/>
              <a:gd name="connsiteX8" fmla="*/ 127247 w 1109709"/>
              <a:gd name="connsiteY8" fmla="*/ 491231 h 1121094"/>
              <a:gd name="connsiteX9" fmla="*/ 153880 w 1109709"/>
              <a:gd name="connsiteY9" fmla="*/ 497149 h 1121094"/>
              <a:gd name="connsiteX10" fmla="*/ 189390 w 1109709"/>
              <a:gd name="connsiteY10" fmla="*/ 452761 h 1121094"/>
              <a:gd name="connsiteX11" fmla="*/ 221942 w 1109709"/>
              <a:gd name="connsiteY11" fmla="*/ 488272 h 1121094"/>
              <a:gd name="connsiteX12" fmla="*/ 242656 w 1109709"/>
              <a:gd name="connsiteY12" fmla="*/ 491231 h 1121094"/>
              <a:gd name="connsiteX13" fmla="*/ 248575 w 1109709"/>
              <a:gd name="connsiteY13" fmla="*/ 396536 h 1121094"/>
              <a:gd name="connsiteX14" fmla="*/ 275208 w 1109709"/>
              <a:gd name="connsiteY14" fmla="*/ 352147 h 1121094"/>
              <a:gd name="connsiteX15" fmla="*/ 322555 w 1109709"/>
              <a:gd name="connsiteY15" fmla="*/ 337351 h 1121094"/>
              <a:gd name="connsiteX16" fmla="*/ 414291 w 1109709"/>
              <a:gd name="connsiteY16" fmla="*/ 272248 h 1121094"/>
              <a:gd name="connsiteX17" fmla="*/ 467557 w 1109709"/>
              <a:gd name="connsiteY17" fmla="*/ 189390 h 1121094"/>
              <a:gd name="connsiteX18" fmla="*/ 503068 w 1109709"/>
              <a:gd name="connsiteY18" fmla="*/ 53266 h 1121094"/>
              <a:gd name="connsiteX19" fmla="*/ 562252 w 1109709"/>
              <a:gd name="connsiteY19" fmla="*/ 56225 h 1121094"/>
              <a:gd name="connsiteX20" fmla="*/ 627355 w 1109709"/>
              <a:gd name="connsiteY20" fmla="*/ 53266 h 1121094"/>
              <a:gd name="connsiteX21" fmla="*/ 671744 w 1109709"/>
              <a:gd name="connsiteY21" fmla="*/ 0 h 1121094"/>
              <a:gd name="connsiteX22" fmla="*/ 727969 w 1109709"/>
              <a:gd name="connsiteY22" fmla="*/ 50307 h 1121094"/>
              <a:gd name="connsiteX23" fmla="*/ 807868 w 1109709"/>
              <a:gd name="connsiteY23" fmla="*/ 103573 h 1121094"/>
              <a:gd name="connsiteX24" fmla="*/ 926237 w 1109709"/>
              <a:gd name="connsiteY24" fmla="*/ 127246 h 1121094"/>
              <a:gd name="connsiteX25" fmla="*/ 1062361 w 1109709"/>
              <a:gd name="connsiteY25" fmla="*/ 100613 h 1121094"/>
              <a:gd name="connsiteX26" fmla="*/ 1109709 w 1109709"/>
              <a:gd name="connsiteY26" fmla="*/ 115410 h 1121094"/>
              <a:gd name="connsiteX27" fmla="*/ 1106749 w 1109709"/>
              <a:gd name="connsiteY27" fmla="*/ 168676 h 1121094"/>
              <a:gd name="connsiteX28" fmla="*/ 1071239 w 1109709"/>
              <a:gd name="connsiteY28" fmla="*/ 218982 h 1121094"/>
              <a:gd name="connsiteX29" fmla="*/ 1044606 w 1109709"/>
              <a:gd name="connsiteY29" fmla="*/ 245615 h 1121094"/>
              <a:gd name="connsiteX30" fmla="*/ 1068280 w 1109709"/>
              <a:gd name="connsiteY30" fmla="*/ 281126 h 1121094"/>
              <a:gd name="connsiteX31" fmla="*/ 1094913 w 1109709"/>
              <a:gd name="connsiteY31" fmla="*/ 319596 h 1121094"/>
              <a:gd name="connsiteX32" fmla="*/ 1080116 w 1109709"/>
              <a:gd name="connsiteY32" fmla="*/ 408373 h 1121094"/>
              <a:gd name="connsiteX33" fmla="*/ 1059402 w 1109709"/>
              <a:gd name="connsiteY33" fmla="*/ 547456 h 1121094"/>
              <a:gd name="connsiteX34" fmla="*/ 1038687 w 1109709"/>
              <a:gd name="connsiteY34" fmla="*/ 656947 h 1121094"/>
              <a:gd name="connsiteX35" fmla="*/ 988381 w 1109709"/>
              <a:gd name="connsiteY35" fmla="*/ 648070 h 1121094"/>
              <a:gd name="connsiteX36" fmla="*/ 976544 w 1109709"/>
              <a:gd name="connsiteY36" fmla="*/ 677662 h 1121094"/>
              <a:gd name="connsiteX37" fmla="*/ 979503 w 1109709"/>
              <a:gd name="connsiteY37" fmla="*/ 722050 h 1121094"/>
              <a:gd name="connsiteX38" fmla="*/ 899604 w 1109709"/>
              <a:gd name="connsiteY38" fmla="*/ 727969 h 1121094"/>
              <a:gd name="connsiteX39" fmla="*/ 816746 w 1109709"/>
              <a:gd name="connsiteY39" fmla="*/ 790112 h 1121094"/>
              <a:gd name="connsiteX40" fmla="*/ 707254 w 1109709"/>
              <a:gd name="connsiteY40" fmla="*/ 822664 h 1121094"/>
              <a:gd name="connsiteX41" fmla="*/ 656947 w 1109709"/>
              <a:gd name="connsiteY41" fmla="*/ 837460 h 1121094"/>
              <a:gd name="connsiteX42" fmla="*/ 659907 w 1109709"/>
              <a:gd name="connsiteY42" fmla="*/ 917359 h 1121094"/>
              <a:gd name="connsiteX43" fmla="*/ 687855 w 1109709"/>
              <a:gd name="connsiteY43" fmla="*/ 1015836 h 1121094"/>
              <a:gd name="connsiteX44" fmla="*/ 716584 w 1109709"/>
              <a:gd name="connsiteY44" fmla="*/ 1050483 h 1121094"/>
              <a:gd name="connsiteX45" fmla="*/ 717407 w 1109709"/>
              <a:gd name="connsiteY45" fmla="*/ 1121094 h 1121094"/>
              <a:gd name="connsiteX46" fmla="*/ 671744 w 1109709"/>
              <a:gd name="connsiteY46" fmla="*/ 1109709 h 1121094"/>
              <a:gd name="connsiteX47" fmla="*/ 559293 w 1109709"/>
              <a:gd name="connsiteY47" fmla="*/ 1077157 h 1121094"/>
              <a:gd name="connsiteX48" fmla="*/ 485313 w 1109709"/>
              <a:gd name="connsiteY48" fmla="*/ 1080116 h 1121094"/>
              <a:gd name="connsiteX49" fmla="*/ 390617 w 1109709"/>
              <a:gd name="connsiteY49" fmla="*/ 1029810 h 1121094"/>
              <a:gd name="connsiteX50" fmla="*/ 301841 w 1109709"/>
              <a:gd name="connsiteY50" fmla="*/ 985421 h 1121094"/>
              <a:gd name="connsiteX51" fmla="*/ 221942 w 1109709"/>
              <a:gd name="connsiteY51" fmla="*/ 938074 h 1121094"/>
              <a:gd name="connsiteX52" fmla="*/ 133165 w 1109709"/>
              <a:gd name="connsiteY52" fmla="*/ 929196 h 1121094"/>
              <a:gd name="connsiteX53" fmla="*/ 23674 w 1109709"/>
              <a:gd name="connsiteY53" fmla="*/ 920318 h 1121094"/>
              <a:gd name="connsiteX0" fmla="*/ 23674 w 1109709"/>
              <a:gd name="connsiteY0" fmla="*/ 920318 h 1121094"/>
              <a:gd name="connsiteX1" fmla="*/ 0 w 1109709"/>
              <a:gd name="connsiteY1" fmla="*/ 825623 h 1121094"/>
              <a:gd name="connsiteX2" fmla="*/ 26633 w 1109709"/>
              <a:gd name="connsiteY2" fmla="*/ 748683 h 1121094"/>
              <a:gd name="connsiteX3" fmla="*/ 26633 w 1109709"/>
              <a:gd name="connsiteY3" fmla="*/ 651029 h 1121094"/>
              <a:gd name="connsiteX4" fmla="*/ 8878 w 1109709"/>
              <a:gd name="connsiteY4" fmla="*/ 582967 h 1121094"/>
              <a:gd name="connsiteX5" fmla="*/ 23674 w 1109709"/>
              <a:gd name="connsiteY5" fmla="*/ 508986 h 1121094"/>
              <a:gd name="connsiteX6" fmla="*/ 0 w 1109709"/>
              <a:gd name="connsiteY6" fmla="*/ 467557 h 1121094"/>
              <a:gd name="connsiteX7" fmla="*/ 41429 w 1109709"/>
              <a:gd name="connsiteY7" fmla="*/ 458679 h 1121094"/>
              <a:gd name="connsiteX8" fmla="*/ 127247 w 1109709"/>
              <a:gd name="connsiteY8" fmla="*/ 491231 h 1121094"/>
              <a:gd name="connsiteX9" fmla="*/ 153880 w 1109709"/>
              <a:gd name="connsiteY9" fmla="*/ 497149 h 1121094"/>
              <a:gd name="connsiteX10" fmla="*/ 189390 w 1109709"/>
              <a:gd name="connsiteY10" fmla="*/ 452761 h 1121094"/>
              <a:gd name="connsiteX11" fmla="*/ 221942 w 1109709"/>
              <a:gd name="connsiteY11" fmla="*/ 488272 h 1121094"/>
              <a:gd name="connsiteX12" fmla="*/ 242656 w 1109709"/>
              <a:gd name="connsiteY12" fmla="*/ 491231 h 1121094"/>
              <a:gd name="connsiteX13" fmla="*/ 248575 w 1109709"/>
              <a:gd name="connsiteY13" fmla="*/ 396536 h 1121094"/>
              <a:gd name="connsiteX14" fmla="*/ 275208 w 1109709"/>
              <a:gd name="connsiteY14" fmla="*/ 352147 h 1121094"/>
              <a:gd name="connsiteX15" fmla="*/ 322555 w 1109709"/>
              <a:gd name="connsiteY15" fmla="*/ 337351 h 1121094"/>
              <a:gd name="connsiteX16" fmla="*/ 414291 w 1109709"/>
              <a:gd name="connsiteY16" fmla="*/ 272248 h 1121094"/>
              <a:gd name="connsiteX17" fmla="*/ 467557 w 1109709"/>
              <a:gd name="connsiteY17" fmla="*/ 189390 h 1121094"/>
              <a:gd name="connsiteX18" fmla="*/ 503068 w 1109709"/>
              <a:gd name="connsiteY18" fmla="*/ 53266 h 1121094"/>
              <a:gd name="connsiteX19" fmla="*/ 562252 w 1109709"/>
              <a:gd name="connsiteY19" fmla="*/ 56225 h 1121094"/>
              <a:gd name="connsiteX20" fmla="*/ 627355 w 1109709"/>
              <a:gd name="connsiteY20" fmla="*/ 53266 h 1121094"/>
              <a:gd name="connsiteX21" fmla="*/ 671744 w 1109709"/>
              <a:gd name="connsiteY21" fmla="*/ 0 h 1121094"/>
              <a:gd name="connsiteX22" fmla="*/ 727969 w 1109709"/>
              <a:gd name="connsiteY22" fmla="*/ 50307 h 1121094"/>
              <a:gd name="connsiteX23" fmla="*/ 807868 w 1109709"/>
              <a:gd name="connsiteY23" fmla="*/ 103573 h 1121094"/>
              <a:gd name="connsiteX24" fmla="*/ 926237 w 1109709"/>
              <a:gd name="connsiteY24" fmla="*/ 127246 h 1121094"/>
              <a:gd name="connsiteX25" fmla="*/ 1062361 w 1109709"/>
              <a:gd name="connsiteY25" fmla="*/ 100613 h 1121094"/>
              <a:gd name="connsiteX26" fmla="*/ 1109709 w 1109709"/>
              <a:gd name="connsiteY26" fmla="*/ 115410 h 1121094"/>
              <a:gd name="connsiteX27" fmla="*/ 1106749 w 1109709"/>
              <a:gd name="connsiteY27" fmla="*/ 168676 h 1121094"/>
              <a:gd name="connsiteX28" fmla="*/ 1071239 w 1109709"/>
              <a:gd name="connsiteY28" fmla="*/ 218982 h 1121094"/>
              <a:gd name="connsiteX29" fmla="*/ 1044606 w 1109709"/>
              <a:gd name="connsiteY29" fmla="*/ 245615 h 1121094"/>
              <a:gd name="connsiteX30" fmla="*/ 1068280 w 1109709"/>
              <a:gd name="connsiteY30" fmla="*/ 281126 h 1121094"/>
              <a:gd name="connsiteX31" fmla="*/ 1094913 w 1109709"/>
              <a:gd name="connsiteY31" fmla="*/ 319596 h 1121094"/>
              <a:gd name="connsiteX32" fmla="*/ 1080116 w 1109709"/>
              <a:gd name="connsiteY32" fmla="*/ 408373 h 1121094"/>
              <a:gd name="connsiteX33" fmla="*/ 1059402 w 1109709"/>
              <a:gd name="connsiteY33" fmla="*/ 547456 h 1121094"/>
              <a:gd name="connsiteX34" fmla="*/ 1038687 w 1109709"/>
              <a:gd name="connsiteY34" fmla="*/ 656947 h 1121094"/>
              <a:gd name="connsiteX35" fmla="*/ 988381 w 1109709"/>
              <a:gd name="connsiteY35" fmla="*/ 648070 h 1121094"/>
              <a:gd name="connsiteX36" fmla="*/ 976544 w 1109709"/>
              <a:gd name="connsiteY36" fmla="*/ 677662 h 1121094"/>
              <a:gd name="connsiteX37" fmla="*/ 979503 w 1109709"/>
              <a:gd name="connsiteY37" fmla="*/ 722050 h 1121094"/>
              <a:gd name="connsiteX38" fmla="*/ 899604 w 1109709"/>
              <a:gd name="connsiteY38" fmla="*/ 727969 h 1121094"/>
              <a:gd name="connsiteX39" fmla="*/ 816746 w 1109709"/>
              <a:gd name="connsiteY39" fmla="*/ 790112 h 1121094"/>
              <a:gd name="connsiteX40" fmla="*/ 707254 w 1109709"/>
              <a:gd name="connsiteY40" fmla="*/ 822664 h 1121094"/>
              <a:gd name="connsiteX41" fmla="*/ 656947 w 1109709"/>
              <a:gd name="connsiteY41" fmla="*/ 837460 h 1121094"/>
              <a:gd name="connsiteX42" fmla="*/ 659907 w 1109709"/>
              <a:gd name="connsiteY42" fmla="*/ 917359 h 1121094"/>
              <a:gd name="connsiteX43" fmla="*/ 687855 w 1109709"/>
              <a:gd name="connsiteY43" fmla="*/ 1015836 h 1121094"/>
              <a:gd name="connsiteX44" fmla="*/ 758917 w 1109709"/>
              <a:gd name="connsiteY44" fmla="*/ 1042016 h 1121094"/>
              <a:gd name="connsiteX45" fmla="*/ 717407 w 1109709"/>
              <a:gd name="connsiteY45" fmla="*/ 1121094 h 1121094"/>
              <a:gd name="connsiteX46" fmla="*/ 671744 w 1109709"/>
              <a:gd name="connsiteY46" fmla="*/ 1109709 h 1121094"/>
              <a:gd name="connsiteX47" fmla="*/ 559293 w 1109709"/>
              <a:gd name="connsiteY47" fmla="*/ 1077157 h 1121094"/>
              <a:gd name="connsiteX48" fmla="*/ 485313 w 1109709"/>
              <a:gd name="connsiteY48" fmla="*/ 1080116 h 1121094"/>
              <a:gd name="connsiteX49" fmla="*/ 390617 w 1109709"/>
              <a:gd name="connsiteY49" fmla="*/ 1029810 h 1121094"/>
              <a:gd name="connsiteX50" fmla="*/ 301841 w 1109709"/>
              <a:gd name="connsiteY50" fmla="*/ 985421 h 1121094"/>
              <a:gd name="connsiteX51" fmla="*/ 221942 w 1109709"/>
              <a:gd name="connsiteY51" fmla="*/ 938074 h 1121094"/>
              <a:gd name="connsiteX52" fmla="*/ 133165 w 1109709"/>
              <a:gd name="connsiteY52" fmla="*/ 929196 h 1121094"/>
              <a:gd name="connsiteX53" fmla="*/ 23674 w 1109709"/>
              <a:gd name="connsiteY53" fmla="*/ 920318 h 1121094"/>
              <a:gd name="connsiteX0" fmla="*/ 23674 w 1109709"/>
              <a:gd name="connsiteY0" fmla="*/ 920318 h 1146494"/>
              <a:gd name="connsiteX1" fmla="*/ 0 w 1109709"/>
              <a:gd name="connsiteY1" fmla="*/ 825623 h 1146494"/>
              <a:gd name="connsiteX2" fmla="*/ 26633 w 1109709"/>
              <a:gd name="connsiteY2" fmla="*/ 748683 h 1146494"/>
              <a:gd name="connsiteX3" fmla="*/ 26633 w 1109709"/>
              <a:gd name="connsiteY3" fmla="*/ 651029 h 1146494"/>
              <a:gd name="connsiteX4" fmla="*/ 8878 w 1109709"/>
              <a:gd name="connsiteY4" fmla="*/ 582967 h 1146494"/>
              <a:gd name="connsiteX5" fmla="*/ 23674 w 1109709"/>
              <a:gd name="connsiteY5" fmla="*/ 508986 h 1146494"/>
              <a:gd name="connsiteX6" fmla="*/ 0 w 1109709"/>
              <a:gd name="connsiteY6" fmla="*/ 467557 h 1146494"/>
              <a:gd name="connsiteX7" fmla="*/ 41429 w 1109709"/>
              <a:gd name="connsiteY7" fmla="*/ 458679 h 1146494"/>
              <a:gd name="connsiteX8" fmla="*/ 127247 w 1109709"/>
              <a:gd name="connsiteY8" fmla="*/ 491231 h 1146494"/>
              <a:gd name="connsiteX9" fmla="*/ 153880 w 1109709"/>
              <a:gd name="connsiteY9" fmla="*/ 497149 h 1146494"/>
              <a:gd name="connsiteX10" fmla="*/ 189390 w 1109709"/>
              <a:gd name="connsiteY10" fmla="*/ 452761 h 1146494"/>
              <a:gd name="connsiteX11" fmla="*/ 221942 w 1109709"/>
              <a:gd name="connsiteY11" fmla="*/ 488272 h 1146494"/>
              <a:gd name="connsiteX12" fmla="*/ 242656 w 1109709"/>
              <a:gd name="connsiteY12" fmla="*/ 491231 h 1146494"/>
              <a:gd name="connsiteX13" fmla="*/ 248575 w 1109709"/>
              <a:gd name="connsiteY13" fmla="*/ 396536 h 1146494"/>
              <a:gd name="connsiteX14" fmla="*/ 275208 w 1109709"/>
              <a:gd name="connsiteY14" fmla="*/ 352147 h 1146494"/>
              <a:gd name="connsiteX15" fmla="*/ 322555 w 1109709"/>
              <a:gd name="connsiteY15" fmla="*/ 337351 h 1146494"/>
              <a:gd name="connsiteX16" fmla="*/ 414291 w 1109709"/>
              <a:gd name="connsiteY16" fmla="*/ 272248 h 1146494"/>
              <a:gd name="connsiteX17" fmla="*/ 467557 w 1109709"/>
              <a:gd name="connsiteY17" fmla="*/ 189390 h 1146494"/>
              <a:gd name="connsiteX18" fmla="*/ 503068 w 1109709"/>
              <a:gd name="connsiteY18" fmla="*/ 53266 h 1146494"/>
              <a:gd name="connsiteX19" fmla="*/ 562252 w 1109709"/>
              <a:gd name="connsiteY19" fmla="*/ 56225 h 1146494"/>
              <a:gd name="connsiteX20" fmla="*/ 627355 w 1109709"/>
              <a:gd name="connsiteY20" fmla="*/ 53266 h 1146494"/>
              <a:gd name="connsiteX21" fmla="*/ 671744 w 1109709"/>
              <a:gd name="connsiteY21" fmla="*/ 0 h 1146494"/>
              <a:gd name="connsiteX22" fmla="*/ 727969 w 1109709"/>
              <a:gd name="connsiteY22" fmla="*/ 50307 h 1146494"/>
              <a:gd name="connsiteX23" fmla="*/ 807868 w 1109709"/>
              <a:gd name="connsiteY23" fmla="*/ 103573 h 1146494"/>
              <a:gd name="connsiteX24" fmla="*/ 926237 w 1109709"/>
              <a:gd name="connsiteY24" fmla="*/ 127246 h 1146494"/>
              <a:gd name="connsiteX25" fmla="*/ 1062361 w 1109709"/>
              <a:gd name="connsiteY25" fmla="*/ 100613 h 1146494"/>
              <a:gd name="connsiteX26" fmla="*/ 1109709 w 1109709"/>
              <a:gd name="connsiteY26" fmla="*/ 115410 h 1146494"/>
              <a:gd name="connsiteX27" fmla="*/ 1106749 w 1109709"/>
              <a:gd name="connsiteY27" fmla="*/ 168676 h 1146494"/>
              <a:gd name="connsiteX28" fmla="*/ 1071239 w 1109709"/>
              <a:gd name="connsiteY28" fmla="*/ 218982 h 1146494"/>
              <a:gd name="connsiteX29" fmla="*/ 1044606 w 1109709"/>
              <a:gd name="connsiteY29" fmla="*/ 245615 h 1146494"/>
              <a:gd name="connsiteX30" fmla="*/ 1068280 w 1109709"/>
              <a:gd name="connsiteY30" fmla="*/ 281126 h 1146494"/>
              <a:gd name="connsiteX31" fmla="*/ 1094913 w 1109709"/>
              <a:gd name="connsiteY31" fmla="*/ 319596 h 1146494"/>
              <a:gd name="connsiteX32" fmla="*/ 1080116 w 1109709"/>
              <a:gd name="connsiteY32" fmla="*/ 408373 h 1146494"/>
              <a:gd name="connsiteX33" fmla="*/ 1059402 w 1109709"/>
              <a:gd name="connsiteY33" fmla="*/ 547456 h 1146494"/>
              <a:gd name="connsiteX34" fmla="*/ 1038687 w 1109709"/>
              <a:gd name="connsiteY34" fmla="*/ 656947 h 1146494"/>
              <a:gd name="connsiteX35" fmla="*/ 988381 w 1109709"/>
              <a:gd name="connsiteY35" fmla="*/ 648070 h 1146494"/>
              <a:gd name="connsiteX36" fmla="*/ 976544 w 1109709"/>
              <a:gd name="connsiteY36" fmla="*/ 677662 h 1146494"/>
              <a:gd name="connsiteX37" fmla="*/ 979503 w 1109709"/>
              <a:gd name="connsiteY37" fmla="*/ 722050 h 1146494"/>
              <a:gd name="connsiteX38" fmla="*/ 899604 w 1109709"/>
              <a:gd name="connsiteY38" fmla="*/ 727969 h 1146494"/>
              <a:gd name="connsiteX39" fmla="*/ 816746 w 1109709"/>
              <a:gd name="connsiteY39" fmla="*/ 790112 h 1146494"/>
              <a:gd name="connsiteX40" fmla="*/ 707254 w 1109709"/>
              <a:gd name="connsiteY40" fmla="*/ 822664 h 1146494"/>
              <a:gd name="connsiteX41" fmla="*/ 656947 w 1109709"/>
              <a:gd name="connsiteY41" fmla="*/ 837460 h 1146494"/>
              <a:gd name="connsiteX42" fmla="*/ 659907 w 1109709"/>
              <a:gd name="connsiteY42" fmla="*/ 917359 h 1146494"/>
              <a:gd name="connsiteX43" fmla="*/ 687855 w 1109709"/>
              <a:gd name="connsiteY43" fmla="*/ 1015836 h 1146494"/>
              <a:gd name="connsiteX44" fmla="*/ 758917 w 1109709"/>
              <a:gd name="connsiteY44" fmla="*/ 1042016 h 1146494"/>
              <a:gd name="connsiteX45" fmla="*/ 700474 w 1109709"/>
              <a:gd name="connsiteY45" fmla="*/ 1146494 h 1146494"/>
              <a:gd name="connsiteX46" fmla="*/ 671744 w 1109709"/>
              <a:gd name="connsiteY46" fmla="*/ 1109709 h 1146494"/>
              <a:gd name="connsiteX47" fmla="*/ 559293 w 1109709"/>
              <a:gd name="connsiteY47" fmla="*/ 1077157 h 1146494"/>
              <a:gd name="connsiteX48" fmla="*/ 485313 w 1109709"/>
              <a:gd name="connsiteY48" fmla="*/ 1080116 h 1146494"/>
              <a:gd name="connsiteX49" fmla="*/ 390617 w 1109709"/>
              <a:gd name="connsiteY49" fmla="*/ 1029810 h 1146494"/>
              <a:gd name="connsiteX50" fmla="*/ 301841 w 1109709"/>
              <a:gd name="connsiteY50" fmla="*/ 985421 h 1146494"/>
              <a:gd name="connsiteX51" fmla="*/ 221942 w 1109709"/>
              <a:gd name="connsiteY51" fmla="*/ 938074 h 1146494"/>
              <a:gd name="connsiteX52" fmla="*/ 133165 w 1109709"/>
              <a:gd name="connsiteY52" fmla="*/ 929196 h 1146494"/>
              <a:gd name="connsiteX53" fmla="*/ 23674 w 1109709"/>
              <a:gd name="connsiteY53" fmla="*/ 920318 h 1146494"/>
              <a:gd name="connsiteX0" fmla="*/ 10974 w 1109709"/>
              <a:gd name="connsiteY0" fmla="*/ 928784 h 1146494"/>
              <a:gd name="connsiteX1" fmla="*/ 0 w 1109709"/>
              <a:gd name="connsiteY1" fmla="*/ 825623 h 1146494"/>
              <a:gd name="connsiteX2" fmla="*/ 26633 w 1109709"/>
              <a:gd name="connsiteY2" fmla="*/ 748683 h 1146494"/>
              <a:gd name="connsiteX3" fmla="*/ 26633 w 1109709"/>
              <a:gd name="connsiteY3" fmla="*/ 651029 h 1146494"/>
              <a:gd name="connsiteX4" fmla="*/ 8878 w 1109709"/>
              <a:gd name="connsiteY4" fmla="*/ 582967 h 1146494"/>
              <a:gd name="connsiteX5" fmla="*/ 23674 w 1109709"/>
              <a:gd name="connsiteY5" fmla="*/ 508986 h 1146494"/>
              <a:gd name="connsiteX6" fmla="*/ 0 w 1109709"/>
              <a:gd name="connsiteY6" fmla="*/ 467557 h 1146494"/>
              <a:gd name="connsiteX7" fmla="*/ 41429 w 1109709"/>
              <a:gd name="connsiteY7" fmla="*/ 458679 h 1146494"/>
              <a:gd name="connsiteX8" fmla="*/ 127247 w 1109709"/>
              <a:gd name="connsiteY8" fmla="*/ 491231 h 1146494"/>
              <a:gd name="connsiteX9" fmla="*/ 153880 w 1109709"/>
              <a:gd name="connsiteY9" fmla="*/ 497149 h 1146494"/>
              <a:gd name="connsiteX10" fmla="*/ 189390 w 1109709"/>
              <a:gd name="connsiteY10" fmla="*/ 452761 h 1146494"/>
              <a:gd name="connsiteX11" fmla="*/ 221942 w 1109709"/>
              <a:gd name="connsiteY11" fmla="*/ 488272 h 1146494"/>
              <a:gd name="connsiteX12" fmla="*/ 242656 w 1109709"/>
              <a:gd name="connsiteY12" fmla="*/ 491231 h 1146494"/>
              <a:gd name="connsiteX13" fmla="*/ 248575 w 1109709"/>
              <a:gd name="connsiteY13" fmla="*/ 396536 h 1146494"/>
              <a:gd name="connsiteX14" fmla="*/ 275208 w 1109709"/>
              <a:gd name="connsiteY14" fmla="*/ 352147 h 1146494"/>
              <a:gd name="connsiteX15" fmla="*/ 322555 w 1109709"/>
              <a:gd name="connsiteY15" fmla="*/ 337351 h 1146494"/>
              <a:gd name="connsiteX16" fmla="*/ 414291 w 1109709"/>
              <a:gd name="connsiteY16" fmla="*/ 272248 h 1146494"/>
              <a:gd name="connsiteX17" fmla="*/ 467557 w 1109709"/>
              <a:gd name="connsiteY17" fmla="*/ 189390 h 1146494"/>
              <a:gd name="connsiteX18" fmla="*/ 503068 w 1109709"/>
              <a:gd name="connsiteY18" fmla="*/ 53266 h 1146494"/>
              <a:gd name="connsiteX19" fmla="*/ 562252 w 1109709"/>
              <a:gd name="connsiteY19" fmla="*/ 56225 h 1146494"/>
              <a:gd name="connsiteX20" fmla="*/ 627355 w 1109709"/>
              <a:gd name="connsiteY20" fmla="*/ 53266 h 1146494"/>
              <a:gd name="connsiteX21" fmla="*/ 671744 w 1109709"/>
              <a:gd name="connsiteY21" fmla="*/ 0 h 1146494"/>
              <a:gd name="connsiteX22" fmla="*/ 727969 w 1109709"/>
              <a:gd name="connsiteY22" fmla="*/ 50307 h 1146494"/>
              <a:gd name="connsiteX23" fmla="*/ 807868 w 1109709"/>
              <a:gd name="connsiteY23" fmla="*/ 103573 h 1146494"/>
              <a:gd name="connsiteX24" fmla="*/ 926237 w 1109709"/>
              <a:gd name="connsiteY24" fmla="*/ 127246 h 1146494"/>
              <a:gd name="connsiteX25" fmla="*/ 1062361 w 1109709"/>
              <a:gd name="connsiteY25" fmla="*/ 100613 h 1146494"/>
              <a:gd name="connsiteX26" fmla="*/ 1109709 w 1109709"/>
              <a:gd name="connsiteY26" fmla="*/ 115410 h 1146494"/>
              <a:gd name="connsiteX27" fmla="*/ 1106749 w 1109709"/>
              <a:gd name="connsiteY27" fmla="*/ 168676 h 1146494"/>
              <a:gd name="connsiteX28" fmla="*/ 1071239 w 1109709"/>
              <a:gd name="connsiteY28" fmla="*/ 218982 h 1146494"/>
              <a:gd name="connsiteX29" fmla="*/ 1044606 w 1109709"/>
              <a:gd name="connsiteY29" fmla="*/ 245615 h 1146494"/>
              <a:gd name="connsiteX30" fmla="*/ 1068280 w 1109709"/>
              <a:gd name="connsiteY30" fmla="*/ 281126 h 1146494"/>
              <a:gd name="connsiteX31" fmla="*/ 1094913 w 1109709"/>
              <a:gd name="connsiteY31" fmla="*/ 319596 h 1146494"/>
              <a:gd name="connsiteX32" fmla="*/ 1080116 w 1109709"/>
              <a:gd name="connsiteY32" fmla="*/ 408373 h 1146494"/>
              <a:gd name="connsiteX33" fmla="*/ 1059402 w 1109709"/>
              <a:gd name="connsiteY33" fmla="*/ 547456 h 1146494"/>
              <a:gd name="connsiteX34" fmla="*/ 1038687 w 1109709"/>
              <a:gd name="connsiteY34" fmla="*/ 656947 h 1146494"/>
              <a:gd name="connsiteX35" fmla="*/ 988381 w 1109709"/>
              <a:gd name="connsiteY35" fmla="*/ 648070 h 1146494"/>
              <a:gd name="connsiteX36" fmla="*/ 976544 w 1109709"/>
              <a:gd name="connsiteY36" fmla="*/ 677662 h 1146494"/>
              <a:gd name="connsiteX37" fmla="*/ 979503 w 1109709"/>
              <a:gd name="connsiteY37" fmla="*/ 722050 h 1146494"/>
              <a:gd name="connsiteX38" fmla="*/ 899604 w 1109709"/>
              <a:gd name="connsiteY38" fmla="*/ 727969 h 1146494"/>
              <a:gd name="connsiteX39" fmla="*/ 816746 w 1109709"/>
              <a:gd name="connsiteY39" fmla="*/ 790112 h 1146494"/>
              <a:gd name="connsiteX40" fmla="*/ 707254 w 1109709"/>
              <a:gd name="connsiteY40" fmla="*/ 822664 h 1146494"/>
              <a:gd name="connsiteX41" fmla="*/ 656947 w 1109709"/>
              <a:gd name="connsiteY41" fmla="*/ 837460 h 1146494"/>
              <a:gd name="connsiteX42" fmla="*/ 659907 w 1109709"/>
              <a:gd name="connsiteY42" fmla="*/ 917359 h 1146494"/>
              <a:gd name="connsiteX43" fmla="*/ 687855 w 1109709"/>
              <a:gd name="connsiteY43" fmla="*/ 1015836 h 1146494"/>
              <a:gd name="connsiteX44" fmla="*/ 758917 w 1109709"/>
              <a:gd name="connsiteY44" fmla="*/ 1042016 h 1146494"/>
              <a:gd name="connsiteX45" fmla="*/ 700474 w 1109709"/>
              <a:gd name="connsiteY45" fmla="*/ 1146494 h 1146494"/>
              <a:gd name="connsiteX46" fmla="*/ 671744 w 1109709"/>
              <a:gd name="connsiteY46" fmla="*/ 1109709 h 1146494"/>
              <a:gd name="connsiteX47" fmla="*/ 559293 w 1109709"/>
              <a:gd name="connsiteY47" fmla="*/ 1077157 h 1146494"/>
              <a:gd name="connsiteX48" fmla="*/ 485313 w 1109709"/>
              <a:gd name="connsiteY48" fmla="*/ 1080116 h 1146494"/>
              <a:gd name="connsiteX49" fmla="*/ 390617 w 1109709"/>
              <a:gd name="connsiteY49" fmla="*/ 1029810 h 1146494"/>
              <a:gd name="connsiteX50" fmla="*/ 301841 w 1109709"/>
              <a:gd name="connsiteY50" fmla="*/ 985421 h 1146494"/>
              <a:gd name="connsiteX51" fmla="*/ 221942 w 1109709"/>
              <a:gd name="connsiteY51" fmla="*/ 938074 h 1146494"/>
              <a:gd name="connsiteX52" fmla="*/ 133165 w 1109709"/>
              <a:gd name="connsiteY52" fmla="*/ 929196 h 1146494"/>
              <a:gd name="connsiteX53" fmla="*/ 10974 w 1109709"/>
              <a:gd name="connsiteY53" fmla="*/ 928784 h 1146494"/>
              <a:gd name="connsiteX0" fmla="*/ 10974 w 1109709"/>
              <a:gd name="connsiteY0" fmla="*/ 928784 h 1146494"/>
              <a:gd name="connsiteX1" fmla="*/ 0 w 1109709"/>
              <a:gd name="connsiteY1" fmla="*/ 825623 h 1146494"/>
              <a:gd name="connsiteX2" fmla="*/ 26633 w 1109709"/>
              <a:gd name="connsiteY2" fmla="*/ 748683 h 1146494"/>
              <a:gd name="connsiteX3" fmla="*/ 26633 w 1109709"/>
              <a:gd name="connsiteY3" fmla="*/ 651029 h 1146494"/>
              <a:gd name="connsiteX4" fmla="*/ 8878 w 1109709"/>
              <a:gd name="connsiteY4" fmla="*/ 582967 h 1146494"/>
              <a:gd name="connsiteX5" fmla="*/ 23674 w 1109709"/>
              <a:gd name="connsiteY5" fmla="*/ 508986 h 1146494"/>
              <a:gd name="connsiteX6" fmla="*/ 0 w 1109709"/>
              <a:gd name="connsiteY6" fmla="*/ 467557 h 1146494"/>
              <a:gd name="connsiteX7" fmla="*/ 41429 w 1109709"/>
              <a:gd name="connsiteY7" fmla="*/ 458679 h 1146494"/>
              <a:gd name="connsiteX8" fmla="*/ 127247 w 1109709"/>
              <a:gd name="connsiteY8" fmla="*/ 491231 h 1146494"/>
              <a:gd name="connsiteX9" fmla="*/ 153880 w 1109709"/>
              <a:gd name="connsiteY9" fmla="*/ 497149 h 1146494"/>
              <a:gd name="connsiteX10" fmla="*/ 189390 w 1109709"/>
              <a:gd name="connsiteY10" fmla="*/ 452761 h 1146494"/>
              <a:gd name="connsiteX11" fmla="*/ 221942 w 1109709"/>
              <a:gd name="connsiteY11" fmla="*/ 488272 h 1146494"/>
              <a:gd name="connsiteX12" fmla="*/ 242656 w 1109709"/>
              <a:gd name="connsiteY12" fmla="*/ 491231 h 1146494"/>
              <a:gd name="connsiteX13" fmla="*/ 248575 w 1109709"/>
              <a:gd name="connsiteY13" fmla="*/ 396536 h 1146494"/>
              <a:gd name="connsiteX14" fmla="*/ 275208 w 1109709"/>
              <a:gd name="connsiteY14" fmla="*/ 352147 h 1146494"/>
              <a:gd name="connsiteX15" fmla="*/ 322555 w 1109709"/>
              <a:gd name="connsiteY15" fmla="*/ 337351 h 1146494"/>
              <a:gd name="connsiteX16" fmla="*/ 414291 w 1109709"/>
              <a:gd name="connsiteY16" fmla="*/ 272248 h 1146494"/>
              <a:gd name="connsiteX17" fmla="*/ 467557 w 1109709"/>
              <a:gd name="connsiteY17" fmla="*/ 189390 h 1146494"/>
              <a:gd name="connsiteX18" fmla="*/ 503068 w 1109709"/>
              <a:gd name="connsiteY18" fmla="*/ 53266 h 1146494"/>
              <a:gd name="connsiteX19" fmla="*/ 562252 w 1109709"/>
              <a:gd name="connsiteY19" fmla="*/ 56225 h 1146494"/>
              <a:gd name="connsiteX20" fmla="*/ 627355 w 1109709"/>
              <a:gd name="connsiteY20" fmla="*/ 53266 h 1146494"/>
              <a:gd name="connsiteX21" fmla="*/ 671744 w 1109709"/>
              <a:gd name="connsiteY21" fmla="*/ 0 h 1146494"/>
              <a:gd name="connsiteX22" fmla="*/ 727969 w 1109709"/>
              <a:gd name="connsiteY22" fmla="*/ 50307 h 1146494"/>
              <a:gd name="connsiteX23" fmla="*/ 807868 w 1109709"/>
              <a:gd name="connsiteY23" fmla="*/ 103573 h 1146494"/>
              <a:gd name="connsiteX24" fmla="*/ 926237 w 1109709"/>
              <a:gd name="connsiteY24" fmla="*/ 127246 h 1146494"/>
              <a:gd name="connsiteX25" fmla="*/ 1062361 w 1109709"/>
              <a:gd name="connsiteY25" fmla="*/ 100613 h 1146494"/>
              <a:gd name="connsiteX26" fmla="*/ 1109709 w 1109709"/>
              <a:gd name="connsiteY26" fmla="*/ 115410 h 1146494"/>
              <a:gd name="connsiteX27" fmla="*/ 1106749 w 1109709"/>
              <a:gd name="connsiteY27" fmla="*/ 168676 h 1146494"/>
              <a:gd name="connsiteX28" fmla="*/ 1071239 w 1109709"/>
              <a:gd name="connsiteY28" fmla="*/ 218982 h 1146494"/>
              <a:gd name="connsiteX29" fmla="*/ 1044606 w 1109709"/>
              <a:gd name="connsiteY29" fmla="*/ 245615 h 1146494"/>
              <a:gd name="connsiteX30" fmla="*/ 1068280 w 1109709"/>
              <a:gd name="connsiteY30" fmla="*/ 281126 h 1146494"/>
              <a:gd name="connsiteX31" fmla="*/ 1094913 w 1109709"/>
              <a:gd name="connsiteY31" fmla="*/ 319596 h 1146494"/>
              <a:gd name="connsiteX32" fmla="*/ 1080116 w 1109709"/>
              <a:gd name="connsiteY32" fmla="*/ 408373 h 1146494"/>
              <a:gd name="connsiteX33" fmla="*/ 1059402 w 1109709"/>
              <a:gd name="connsiteY33" fmla="*/ 547456 h 1146494"/>
              <a:gd name="connsiteX34" fmla="*/ 1038687 w 1109709"/>
              <a:gd name="connsiteY34" fmla="*/ 656947 h 1146494"/>
              <a:gd name="connsiteX35" fmla="*/ 988381 w 1109709"/>
              <a:gd name="connsiteY35" fmla="*/ 648070 h 1146494"/>
              <a:gd name="connsiteX36" fmla="*/ 976544 w 1109709"/>
              <a:gd name="connsiteY36" fmla="*/ 677662 h 1146494"/>
              <a:gd name="connsiteX37" fmla="*/ 979503 w 1109709"/>
              <a:gd name="connsiteY37" fmla="*/ 722050 h 1146494"/>
              <a:gd name="connsiteX38" fmla="*/ 899604 w 1109709"/>
              <a:gd name="connsiteY38" fmla="*/ 727969 h 1146494"/>
              <a:gd name="connsiteX39" fmla="*/ 816746 w 1109709"/>
              <a:gd name="connsiteY39" fmla="*/ 790112 h 1146494"/>
              <a:gd name="connsiteX40" fmla="*/ 707254 w 1109709"/>
              <a:gd name="connsiteY40" fmla="*/ 822664 h 1146494"/>
              <a:gd name="connsiteX41" fmla="*/ 656947 w 1109709"/>
              <a:gd name="connsiteY41" fmla="*/ 837460 h 1146494"/>
              <a:gd name="connsiteX42" fmla="*/ 676840 w 1109709"/>
              <a:gd name="connsiteY42" fmla="*/ 917359 h 1146494"/>
              <a:gd name="connsiteX43" fmla="*/ 687855 w 1109709"/>
              <a:gd name="connsiteY43" fmla="*/ 1015836 h 1146494"/>
              <a:gd name="connsiteX44" fmla="*/ 758917 w 1109709"/>
              <a:gd name="connsiteY44" fmla="*/ 1042016 h 1146494"/>
              <a:gd name="connsiteX45" fmla="*/ 700474 w 1109709"/>
              <a:gd name="connsiteY45" fmla="*/ 1146494 h 1146494"/>
              <a:gd name="connsiteX46" fmla="*/ 671744 w 1109709"/>
              <a:gd name="connsiteY46" fmla="*/ 1109709 h 1146494"/>
              <a:gd name="connsiteX47" fmla="*/ 559293 w 1109709"/>
              <a:gd name="connsiteY47" fmla="*/ 1077157 h 1146494"/>
              <a:gd name="connsiteX48" fmla="*/ 485313 w 1109709"/>
              <a:gd name="connsiteY48" fmla="*/ 1080116 h 1146494"/>
              <a:gd name="connsiteX49" fmla="*/ 390617 w 1109709"/>
              <a:gd name="connsiteY49" fmla="*/ 1029810 h 1146494"/>
              <a:gd name="connsiteX50" fmla="*/ 301841 w 1109709"/>
              <a:gd name="connsiteY50" fmla="*/ 985421 h 1146494"/>
              <a:gd name="connsiteX51" fmla="*/ 221942 w 1109709"/>
              <a:gd name="connsiteY51" fmla="*/ 938074 h 1146494"/>
              <a:gd name="connsiteX52" fmla="*/ 133165 w 1109709"/>
              <a:gd name="connsiteY52" fmla="*/ 929196 h 1146494"/>
              <a:gd name="connsiteX53" fmla="*/ 10974 w 1109709"/>
              <a:gd name="connsiteY53" fmla="*/ 928784 h 1146494"/>
              <a:gd name="connsiteX0" fmla="*/ 10974 w 1109709"/>
              <a:gd name="connsiteY0" fmla="*/ 928784 h 1146494"/>
              <a:gd name="connsiteX1" fmla="*/ 0 w 1109709"/>
              <a:gd name="connsiteY1" fmla="*/ 825623 h 1146494"/>
              <a:gd name="connsiteX2" fmla="*/ 26633 w 1109709"/>
              <a:gd name="connsiteY2" fmla="*/ 748683 h 1146494"/>
              <a:gd name="connsiteX3" fmla="*/ 26633 w 1109709"/>
              <a:gd name="connsiteY3" fmla="*/ 651029 h 1146494"/>
              <a:gd name="connsiteX4" fmla="*/ 8878 w 1109709"/>
              <a:gd name="connsiteY4" fmla="*/ 582967 h 1146494"/>
              <a:gd name="connsiteX5" fmla="*/ 23674 w 1109709"/>
              <a:gd name="connsiteY5" fmla="*/ 508986 h 1146494"/>
              <a:gd name="connsiteX6" fmla="*/ 0 w 1109709"/>
              <a:gd name="connsiteY6" fmla="*/ 467557 h 1146494"/>
              <a:gd name="connsiteX7" fmla="*/ 41429 w 1109709"/>
              <a:gd name="connsiteY7" fmla="*/ 458679 h 1146494"/>
              <a:gd name="connsiteX8" fmla="*/ 127247 w 1109709"/>
              <a:gd name="connsiteY8" fmla="*/ 491231 h 1146494"/>
              <a:gd name="connsiteX9" fmla="*/ 153880 w 1109709"/>
              <a:gd name="connsiteY9" fmla="*/ 497149 h 1146494"/>
              <a:gd name="connsiteX10" fmla="*/ 189390 w 1109709"/>
              <a:gd name="connsiteY10" fmla="*/ 452761 h 1146494"/>
              <a:gd name="connsiteX11" fmla="*/ 221942 w 1109709"/>
              <a:gd name="connsiteY11" fmla="*/ 488272 h 1146494"/>
              <a:gd name="connsiteX12" fmla="*/ 242656 w 1109709"/>
              <a:gd name="connsiteY12" fmla="*/ 491231 h 1146494"/>
              <a:gd name="connsiteX13" fmla="*/ 248575 w 1109709"/>
              <a:gd name="connsiteY13" fmla="*/ 396536 h 1146494"/>
              <a:gd name="connsiteX14" fmla="*/ 275208 w 1109709"/>
              <a:gd name="connsiteY14" fmla="*/ 352147 h 1146494"/>
              <a:gd name="connsiteX15" fmla="*/ 322555 w 1109709"/>
              <a:gd name="connsiteY15" fmla="*/ 337351 h 1146494"/>
              <a:gd name="connsiteX16" fmla="*/ 414291 w 1109709"/>
              <a:gd name="connsiteY16" fmla="*/ 272248 h 1146494"/>
              <a:gd name="connsiteX17" fmla="*/ 467557 w 1109709"/>
              <a:gd name="connsiteY17" fmla="*/ 189390 h 1146494"/>
              <a:gd name="connsiteX18" fmla="*/ 503068 w 1109709"/>
              <a:gd name="connsiteY18" fmla="*/ 53266 h 1146494"/>
              <a:gd name="connsiteX19" fmla="*/ 562252 w 1109709"/>
              <a:gd name="connsiteY19" fmla="*/ 56225 h 1146494"/>
              <a:gd name="connsiteX20" fmla="*/ 627355 w 1109709"/>
              <a:gd name="connsiteY20" fmla="*/ 53266 h 1146494"/>
              <a:gd name="connsiteX21" fmla="*/ 671744 w 1109709"/>
              <a:gd name="connsiteY21" fmla="*/ 0 h 1146494"/>
              <a:gd name="connsiteX22" fmla="*/ 727969 w 1109709"/>
              <a:gd name="connsiteY22" fmla="*/ 50307 h 1146494"/>
              <a:gd name="connsiteX23" fmla="*/ 807868 w 1109709"/>
              <a:gd name="connsiteY23" fmla="*/ 103573 h 1146494"/>
              <a:gd name="connsiteX24" fmla="*/ 926237 w 1109709"/>
              <a:gd name="connsiteY24" fmla="*/ 127246 h 1146494"/>
              <a:gd name="connsiteX25" fmla="*/ 1062361 w 1109709"/>
              <a:gd name="connsiteY25" fmla="*/ 100613 h 1146494"/>
              <a:gd name="connsiteX26" fmla="*/ 1109709 w 1109709"/>
              <a:gd name="connsiteY26" fmla="*/ 115410 h 1146494"/>
              <a:gd name="connsiteX27" fmla="*/ 1106749 w 1109709"/>
              <a:gd name="connsiteY27" fmla="*/ 168676 h 1146494"/>
              <a:gd name="connsiteX28" fmla="*/ 1071239 w 1109709"/>
              <a:gd name="connsiteY28" fmla="*/ 218982 h 1146494"/>
              <a:gd name="connsiteX29" fmla="*/ 1044606 w 1109709"/>
              <a:gd name="connsiteY29" fmla="*/ 245615 h 1146494"/>
              <a:gd name="connsiteX30" fmla="*/ 1068280 w 1109709"/>
              <a:gd name="connsiteY30" fmla="*/ 281126 h 1146494"/>
              <a:gd name="connsiteX31" fmla="*/ 1094913 w 1109709"/>
              <a:gd name="connsiteY31" fmla="*/ 319596 h 1146494"/>
              <a:gd name="connsiteX32" fmla="*/ 1080116 w 1109709"/>
              <a:gd name="connsiteY32" fmla="*/ 408373 h 1146494"/>
              <a:gd name="connsiteX33" fmla="*/ 1059402 w 1109709"/>
              <a:gd name="connsiteY33" fmla="*/ 547456 h 1146494"/>
              <a:gd name="connsiteX34" fmla="*/ 1038687 w 1109709"/>
              <a:gd name="connsiteY34" fmla="*/ 656947 h 1146494"/>
              <a:gd name="connsiteX35" fmla="*/ 988381 w 1109709"/>
              <a:gd name="connsiteY35" fmla="*/ 648070 h 1146494"/>
              <a:gd name="connsiteX36" fmla="*/ 1006177 w 1109709"/>
              <a:gd name="connsiteY36" fmla="*/ 690362 h 1146494"/>
              <a:gd name="connsiteX37" fmla="*/ 979503 w 1109709"/>
              <a:gd name="connsiteY37" fmla="*/ 722050 h 1146494"/>
              <a:gd name="connsiteX38" fmla="*/ 899604 w 1109709"/>
              <a:gd name="connsiteY38" fmla="*/ 727969 h 1146494"/>
              <a:gd name="connsiteX39" fmla="*/ 816746 w 1109709"/>
              <a:gd name="connsiteY39" fmla="*/ 790112 h 1146494"/>
              <a:gd name="connsiteX40" fmla="*/ 707254 w 1109709"/>
              <a:gd name="connsiteY40" fmla="*/ 822664 h 1146494"/>
              <a:gd name="connsiteX41" fmla="*/ 656947 w 1109709"/>
              <a:gd name="connsiteY41" fmla="*/ 837460 h 1146494"/>
              <a:gd name="connsiteX42" fmla="*/ 676840 w 1109709"/>
              <a:gd name="connsiteY42" fmla="*/ 917359 h 1146494"/>
              <a:gd name="connsiteX43" fmla="*/ 687855 w 1109709"/>
              <a:gd name="connsiteY43" fmla="*/ 1015836 h 1146494"/>
              <a:gd name="connsiteX44" fmla="*/ 758917 w 1109709"/>
              <a:gd name="connsiteY44" fmla="*/ 1042016 h 1146494"/>
              <a:gd name="connsiteX45" fmla="*/ 700474 w 1109709"/>
              <a:gd name="connsiteY45" fmla="*/ 1146494 h 1146494"/>
              <a:gd name="connsiteX46" fmla="*/ 671744 w 1109709"/>
              <a:gd name="connsiteY46" fmla="*/ 1109709 h 1146494"/>
              <a:gd name="connsiteX47" fmla="*/ 559293 w 1109709"/>
              <a:gd name="connsiteY47" fmla="*/ 1077157 h 1146494"/>
              <a:gd name="connsiteX48" fmla="*/ 485313 w 1109709"/>
              <a:gd name="connsiteY48" fmla="*/ 1080116 h 1146494"/>
              <a:gd name="connsiteX49" fmla="*/ 390617 w 1109709"/>
              <a:gd name="connsiteY49" fmla="*/ 1029810 h 1146494"/>
              <a:gd name="connsiteX50" fmla="*/ 301841 w 1109709"/>
              <a:gd name="connsiteY50" fmla="*/ 985421 h 1146494"/>
              <a:gd name="connsiteX51" fmla="*/ 221942 w 1109709"/>
              <a:gd name="connsiteY51" fmla="*/ 938074 h 1146494"/>
              <a:gd name="connsiteX52" fmla="*/ 133165 w 1109709"/>
              <a:gd name="connsiteY52" fmla="*/ 929196 h 1146494"/>
              <a:gd name="connsiteX53" fmla="*/ 10974 w 1109709"/>
              <a:gd name="connsiteY53" fmla="*/ 928784 h 11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09709" h="1146494">
                <a:moveTo>
                  <a:pt x="10974" y="928784"/>
                </a:moveTo>
                <a:lnTo>
                  <a:pt x="0" y="825623"/>
                </a:lnTo>
                <a:lnTo>
                  <a:pt x="26633" y="748683"/>
                </a:lnTo>
                <a:lnTo>
                  <a:pt x="26633" y="651029"/>
                </a:lnTo>
                <a:lnTo>
                  <a:pt x="8878" y="582967"/>
                </a:lnTo>
                <a:lnTo>
                  <a:pt x="23674" y="508986"/>
                </a:lnTo>
                <a:lnTo>
                  <a:pt x="0" y="467557"/>
                </a:lnTo>
                <a:lnTo>
                  <a:pt x="41429" y="458679"/>
                </a:lnTo>
                <a:lnTo>
                  <a:pt x="127247" y="491231"/>
                </a:lnTo>
                <a:lnTo>
                  <a:pt x="153880" y="497149"/>
                </a:lnTo>
                <a:lnTo>
                  <a:pt x="189390" y="452761"/>
                </a:lnTo>
                <a:lnTo>
                  <a:pt x="221942" y="488272"/>
                </a:lnTo>
                <a:lnTo>
                  <a:pt x="242656" y="491231"/>
                </a:lnTo>
                <a:lnTo>
                  <a:pt x="248575" y="396536"/>
                </a:lnTo>
                <a:lnTo>
                  <a:pt x="275208" y="352147"/>
                </a:lnTo>
                <a:lnTo>
                  <a:pt x="322555" y="337351"/>
                </a:lnTo>
                <a:lnTo>
                  <a:pt x="414291" y="272248"/>
                </a:lnTo>
                <a:lnTo>
                  <a:pt x="467557" y="189390"/>
                </a:lnTo>
                <a:lnTo>
                  <a:pt x="503068" y="53266"/>
                </a:lnTo>
                <a:lnTo>
                  <a:pt x="562252" y="56225"/>
                </a:lnTo>
                <a:lnTo>
                  <a:pt x="627355" y="53266"/>
                </a:lnTo>
                <a:lnTo>
                  <a:pt x="671744" y="0"/>
                </a:lnTo>
                <a:lnTo>
                  <a:pt x="727969" y="50307"/>
                </a:lnTo>
                <a:lnTo>
                  <a:pt x="807868" y="103573"/>
                </a:lnTo>
                <a:lnTo>
                  <a:pt x="926237" y="127246"/>
                </a:lnTo>
                <a:lnTo>
                  <a:pt x="1062361" y="100613"/>
                </a:lnTo>
                <a:lnTo>
                  <a:pt x="1109709" y="115410"/>
                </a:lnTo>
                <a:lnTo>
                  <a:pt x="1106749" y="168676"/>
                </a:lnTo>
                <a:lnTo>
                  <a:pt x="1071239" y="218982"/>
                </a:lnTo>
                <a:lnTo>
                  <a:pt x="1044606" y="245615"/>
                </a:lnTo>
                <a:lnTo>
                  <a:pt x="1068280" y="281126"/>
                </a:lnTo>
                <a:lnTo>
                  <a:pt x="1094913" y="319596"/>
                </a:lnTo>
                <a:lnTo>
                  <a:pt x="1080116" y="408373"/>
                </a:lnTo>
                <a:lnTo>
                  <a:pt x="1059402" y="547456"/>
                </a:lnTo>
                <a:lnTo>
                  <a:pt x="1038687" y="656947"/>
                </a:lnTo>
                <a:lnTo>
                  <a:pt x="988381" y="648070"/>
                </a:lnTo>
                <a:lnTo>
                  <a:pt x="1006177" y="690362"/>
                </a:lnTo>
                <a:lnTo>
                  <a:pt x="979503" y="722050"/>
                </a:lnTo>
                <a:lnTo>
                  <a:pt x="899604" y="727969"/>
                </a:lnTo>
                <a:lnTo>
                  <a:pt x="816746" y="790112"/>
                </a:lnTo>
                <a:lnTo>
                  <a:pt x="707254" y="822664"/>
                </a:lnTo>
                <a:lnTo>
                  <a:pt x="656947" y="837460"/>
                </a:lnTo>
                <a:lnTo>
                  <a:pt x="676840" y="917359"/>
                </a:lnTo>
                <a:lnTo>
                  <a:pt x="687855" y="1015836"/>
                </a:lnTo>
                <a:lnTo>
                  <a:pt x="758917" y="1042016"/>
                </a:lnTo>
                <a:cubicBezTo>
                  <a:pt x="759191" y="1065553"/>
                  <a:pt x="700200" y="1122957"/>
                  <a:pt x="700474" y="1146494"/>
                </a:cubicBezTo>
                <a:lnTo>
                  <a:pt x="671744" y="1109709"/>
                </a:lnTo>
                <a:lnTo>
                  <a:pt x="559293" y="1077157"/>
                </a:lnTo>
                <a:lnTo>
                  <a:pt x="485313" y="1080116"/>
                </a:lnTo>
                <a:lnTo>
                  <a:pt x="390617" y="1029810"/>
                </a:lnTo>
                <a:lnTo>
                  <a:pt x="301841" y="985421"/>
                </a:lnTo>
                <a:lnTo>
                  <a:pt x="221942" y="938074"/>
                </a:lnTo>
                <a:lnTo>
                  <a:pt x="133165" y="929196"/>
                </a:lnTo>
                <a:lnTo>
                  <a:pt x="10974" y="928784"/>
                </a:lnTo>
                <a:close/>
              </a:path>
            </a:pathLst>
          </a:custGeom>
          <a:solidFill>
            <a:schemeClr val="accent4">
              <a:lumMod val="50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Ellipse 99">
            <a:extLst>
              <a:ext uri="{FF2B5EF4-FFF2-40B4-BE49-F238E27FC236}">
                <a16:creationId xmlns:a16="http://schemas.microsoft.com/office/drawing/2014/main" xmlns="" id="{0644AAD8-BB1E-42F3-822E-0B119C346095}"/>
              </a:ext>
            </a:extLst>
          </p:cNvPr>
          <p:cNvSpPr/>
          <p:nvPr/>
        </p:nvSpPr>
        <p:spPr>
          <a:xfrm>
            <a:off x="2833642" y="122542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ZoneTexte 48">
            <a:extLst>
              <a:ext uri="{FF2B5EF4-FFF2-40B4-BE49-F238E27FC236}">
                <a16:creationId xmlns:a16="http://schemas.microsoft.com/office/drawing/2014/main" xmlns="" id="{63335368-596B-4B8E-A1DB-1289C5496AB0}"/>
              </a:ext>
            </a:extLst>
          </p:cNvPr>
          <p:cNvSpPr txBox="1"/>
          <p:nvPr/>
        </p:nvSpPr>
        <p:spPr>
          <a:xfrm>
            <a:off x="2593941" y="97430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Venise</a:t>
            </a:r>
          </a:p>
        </p:txBody>
      </p:sp>
      <p:sp>
        <p:nvSpPr>
          <p:cNvPr id="104" name="ZoneTexte 103">
            <a:extLst>
              <a:ext uri="{FF2B5EF4-FFF2-40B4-BE49-F238E27FC236}">
                <a16:creationId xmlns:a16="http://schemas.microsoft.com/office/drawing/2014/main" xmlns="" id="{A9FA2D2F-C4CD-418F-927C-DEA4F3CEFFD5}"/>
              </a:ext>
            </a:extLst>
          </p:cNvPr>
          <p:cNvSpPr txBox="1"/>
          <p:nvPr/>
        </p:nvSpPr>
        <p:spPr>
          <a:xfrm>
            <a:off x="2833642" y="329391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Rome</a:t>
            </a:r>
          </a:p>
        </p:txBody>
      </p:sp>
      <p:sp>
        <p:nvSpPr>
          <p:cNvPr id="110" name="ZoneTexte 109">
            <a:extLst>
              <a:ext uri="{FF2B5EF4-FFF2-40B4-BE49-F238E27FC236}">
                <a16:creationId xmlns:a16="http://schemas.microsoft.com/office/drawing/2014/main" xmlns="" id="{49D76627-E489-4FF3-8E36-C0783C2C0FD6}"/>
              </a:ext>
            </a:extLst>
          </p:cNvPr>
          <p:cNvSpPr txBox="1"/>
          <p:nvPr/>
        </p:nvSpPr>
        <p:spPr>
          <a:xfrm>
            <a:off x="3676015" y="3726581"/>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Naples</a:t>
            </a:r>
          </a:p>
        </p:txBody>
      </p:sp>
      <p:sp>
        <p:nvSpPr>
          <p:cNvPr id="126" name="Forme libre : forme 125">
            <a:extLst>
              <a:ext uri="{FF2B5EF4-FFF2-40B4-BE49-F238E27FC236}">
                <a16:creationId xmlns:a16="http://schemas.microsoft.com/office/drawing/2014/main" xmlns="" id="{10975B68-A61A-40C1-B328-731502199A72}"/>
              </a:ext>
            </a:extLst>
          </p:cNvPr>
          <p:cNvSpPr/>
          <p:nvPr/>
        </p:nvSpPr>
        <p:spPr>
          <a:xfrm>
            <a:off x="1940352" y="2793346"/>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Forme libre : forme 131">
            <a:extLst>
              <a:ext uri="{FF2B5EF4-FFF2-40B4-BE49-F238E27FC236}">
                <a16:creationId xmlns:a16="http://schemas.microsoft.com/office/drawing/2014/main" xmlns="" id="{767F55C9-7CFE-40EE-AD28-1023A5FF6A4C}"/>
              </a:ext>
            </a:extLst>
          </p:cNvPr>
          <p:cNvSpPr/>
          <p:nvPr/>
        </p:nvSpPr>
        <p:spPr>
          <a:xfrm>
            <a:off x="225083" y="236479"/>
            <a:ext cx="703890"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 name="connsiteX0" fmla="*/ 16778 w 519235"/>
              <a:gd name="connsiteY0" fmla="*/ 2365695 h 2365695"/>
              <a:gd name="connsiteX1" fmla="*/ 75501 w 519235"/>
              <a:gd name="connsiteY1" fmla="*/ 2323750 h 2365695"/>
              <a:gd name="connsiteX2" fmla="*/ 125835 w 519235"/>
              <a:gd name="connsiteY2" fmla="*/ 2348917 h 2365695"/>
              <a:gd name="connsiteX3" fmla="*/ 209725 w 519235"/>
              <a:gd name="connsiteY3" fmla="*/ 2298583 h 2365695"/>
              <a:gd name="connsiteX4" fmla="*/ 260058 w 519235"/>
              <a:gd name="connsiteY4" fmla="*/ 2281805 h 2365695"/>
              <a:gd name="connsiteX5" fmla="*/ 276836 w 519235"/>
              <a:gd name="connsiteY5" fmla="*/ 2231471 h 2365695"/>
              <a:gd name="connsiteX6" fmla="*/ 276836 w 519235"/>
              <a:gd name="connsiteY6" fmla="*/ 2197915 h 2365695"/>
              <a:gd name="connsiteX7" fmla="*/ 310392 w 519235"/>
              <a:gd name="connsiteY7" fmla="*/ 2147581 h 2365695"/>
              <a:gd name="connsiteX8" fmla="*/ 385893 w 519235"/>
              <a:gd name="connsiteY8" fmla="*/ 2130803 h 2365695"/>
              <a:gd name="connsiteX9" fmla="*/ 436227 w 519235"/>
              <a:gd name="connsiteY9" fmla="*/ 2063691 h 2365695"/>
              <a:gd name="connsiteX10" fmla="*/ 503339 w 519235"/>
              <a:gd name="connsiteY10" fmla="*/ 2038525 h 2365695"/>
              <a:gd name="connsiteX11" fmla="*/ 511728 w 519235"/>
              <a:gd name="connsiteY11" fmla="*/ 2021747 h 2365695"/>
              <a:gd name="connsiteX12" fmla="*/ 511728 w 519235"/>
              <a:gd name="connsiteY12" fmla="*/ 1929468 h 2365695"/>
              <a:gd name="connsiteX13" fmla="*/ 453005 w 519235"/>
              <a:gd name="connsiteY13" fmla="*/ 1879134 h 2365695"/>
              <a:gd name="connsiteX14" fmla="*/ 453005 w 519235"/>
              <a:gd name="connsiteY14" fmla="*/ 1711354 h 2365695"/>
              <a:gd name="connsiteX15" fmla="*/ 377504 w 519235"/>
              <a:gd name="connsiteY15" fmla="*/ 1602297 h 2365695"/>
              <a:gd name="connsiteX16" fmla="*/ 394282 w 519235"/>
              <a:gd name="connsiteY16" fmla="*/ 1451295 h 2365695"/>
              <a:gd name="connsiteX17" fmla="*/ 461394 w 519235"/>
              <a:gd name="connsiteY17" fmla="*/ 1409350 h 2365695"/>
              <a:gd name="connsiteX18" fmla="*/ 343948 w 519235"/>
              <a:gd name="connsiteY18" fmla="*/ 1300293 h 2365695"/>
              <a:gd name="connsiteX19" fmla="*/ 268447 w 519235"/>
              <a:gd name="connsiteY19" fmla="*/ 1132514 h 2365695"/>
              <a:gd name="connsiteX20" fmla="*/ 176169 w 519235"/>
              <a:gd name="connsiteY20" fmla="*/ 1090569 h 2365695"/>
              <a:gd name="connsiteX21" fmla="*/ 159391 w 519235"/>
              <a:gd name="connsiteY21" fmla="*/ 922789 h 2365695"/>
              <a:gd name="connsiteX22" fmla="*/ 117446 w 519235"/>
              <a:gd name="connsiteY22" fmla="*/ 872455 h 2365695"/>
              <a:gd name="connsiteX23" fmla="*/ 75501 w 519235"/>
              <a:gd name="connsiteY23" fmla="*/ 830510 h 2365695"/>
              <a:gd name="connsiteX24" fmla="*/ 75501 w 519235"/>
              <a:gd name="connsiteY24" fmla="*/ 687897 h 2365695"/>
              <a:gd name="connsiteX25" fmla="*/ 100668 w 519235"/>
              <a:gd name="connsiteY25" fmla="*/ 503339 h 2365695"/>
              <a:gd name="connsiteX26" fmla="*/ 519235 w 519235"/>
              <a:gd name="connsiteY26" fmla="*/ 431281 h 2365695"/>
              <a:gd name="connsiteX27" fmla="*/ 167780 w 519235"/>
              <a:gd name="connsiteY27" fmla="*/ 436227 h 2365695"/>
              <a:gd name="connsiteX28" fmla="*/ 176169 w 519235"/>
              <a:gd name="connsiteY28" fmla="*/ 360726 h 2365695"/>
              <a:gd name="connsiteX29" fmla="*/ 260058 w 519235"/>
              <a:gd name="connsiteY29" fmla="*/ 251669 h 2365695"/>
              <a:gd name="connsiteX30" fmla="*/ 285225 w 519235"/>
              <a:gd name="connsiteY30" fmla="*/ 184558 h 2365695"/>
              <a:gd name="connsiteX31" fmla="*/ 318781 w 519235"/>
              <a:gd name="connsiteY31" fmla="*/ 50334 h 2365695"/>
              <a:gd name="connsiteX32" fmla="*/ 469783 w 519235"/>
              <a:gd name="connsiteY32" fmla="*/ 0 h 2365695"/>
              <a:gd name="connsiteX33" fmla="*/ 0 w 519235"/>
              <a:gd name="connsiteY33" fmla="*/ 0 h 2365695"/>
              <a:gd name="connsiteX34" fmla="*/ 16778 w 519235"/>
              <a:gd name="connsiteY34" fmla="*/ 2365695 h 2365695"/>
              <a:gd name="connsiteX0" fmla="*/ 16778 w 562681"/>
              <a:gd name="connsiteY0" fmla="*/ 2365695 h 2365695"/>
              <a:gd name="connsiteX1" fmla="*/ 75501 w 562681"/>
              <a:gd name="connsiteY1" fmla="*/ 2323750 h 2365695"/>
              <a:gd name="connsiteX2" fmla="*/ 125835 w 562681"/>
              <a:gd name="connsiteY2" fmla="*/ 2348917 h 2365695"/>
              <a:gd name="connsiteX3" fmla="*/ 209725 w 562681"/>
              <a:gd name="connsiteY3" fmla="*/ 2298583 h 2365695"/>
              <a:gd name="connsiteX4" fmla="*/ 260058 w 562681"/>
              <a:gd name="connsiteY4" fmla="*/ 2281805 h 2365695"/>
              <a:gd name="connsiteX5" fmla="*/ 276836 w 562681"/>
              <a:gd name="connsiteY5" fmla="*/ 2231471 h 2365695"/>
              <a:gd name="connsiteX6" fmla="*/ 276836 w 562681"/>
              <a:gd name="connsiteY6" fmla="*/ 2197915 h 2365695"/>
              <a:gd name="connsiteX7" fmla="*/ 310392 w 562681"/>
              <a:gd name="connsiteY7" fmla="*/ 2147581 h 2365695"/>
              <a:gd name="connsiteX8" fmla="*/ 385893 w 562681"/>
              <a:gd name="connsiteY8" fmla="*/ 2130803 h 2365695"/>
              <a:gd name="connsiteX9" fmla="*/ 436227 w 562681"/>
              <a:gd name="connsiteY9" fmla="*/ 2063691 h 2365695"/>
              <a:gd name="connsiteX10" fmla="*/ 503339 w 562681"/>
              <a:gd name="connsiteY10" fmla="*/ 2038525 h 2365695"/>
              <a:gd name="connsiteX11" fmla="*/ 511728 w 562681"/>
              <a:gd name="connsiteY11" fmla="*/ 2021747 h 2365695"/>
              <a:gd name="connsiteX12" fmla="*/ 511728 w 562681"/>
              <a:gd name="connsiteY12" fmla="*/ 1929468 h 2365695"/>
              <a:gd name="connsiteX13" fmla="*/ 453005 w 562681"/>
              <a:gd name="connsiteY13" fmla="*/ 1879134 h 2365695"/>
              <a:gd name="connsiteX14" fmla="*/ 453005 w 562681"/>
              <a:gd name="connsiteY14" fmla="*/ 1711354 h 2365695"/>
              <a:gd name="connsiteX15" fmla="*/ 377504 w 562681"/>
              <a:gd name="connsiteY15" fmla="*/ 1602297 h 2365695"/>
              <a:gd name="connsiteX16" fmla="*/ 394282 w 562681"/>
              <a:gd name="connsiteY16" fmla="*/ 1451295 h 2365695"/>
              <a:gd name="connsiteX17" fmla="*/ 461394 w 562681"/>
              <a:gd name="connsiteY17" fmla="*/ 1409350 h 2365695"/>
              <a:gd name="connsiteX18" fmla="*/ 343948 w 562681"/>
              <a:gd name="connsiteY18" fmla="*/ 1300293 h 2365695"/>
              <a:gd name="connsiteX19" fmla="*/ 268447 w 562681"/>
              <a:gd name="connsiteY19" fmla="*/ 1132514 h 2365695"/>
              <a:gd name="connsiteX20" fmla="*/ 176169 w 562681"/>
              <a:gd name="connsiteY20" fmla="*/ 1090569 h 2365695"/>
              <a:gd name="connsiteX21" fmla="*/ 159391 w 562681"/>
              <a:gd name="connsiteY21" fmla="*/ 922789 h 2365695"/>
              <a:gd name="connsiteX22" fmla="*/ 117446 w 562681"/>
              <a:gd name="connsiteY22" fmla="*/ 872455 h 2365695"/>
              <a:gd name="connsiteX23" fmla="*/ 75501 w 562681"/>
              <a:gd name="connsiteY23" fmla="*/ 830510 h 2365695"/>
              <a:gd name="connsiteX24" fmla="*/ 75501 w 562681"/>
              <a:gd name="connsiteY24" fmla="*/ 687897 h 2365695"/>
              <a:gd name="connsiteX25" fmla="*/ 562681 w 562681"/>
              <a:gd name="connsiteY25" fmla="*/ 503339 h 2365695"/>
              <a:gd name="connsiteX26" fmla="*/ 519235 w 562681"/>
              <a:gd name="connsiteY26" fmla="*/ 431281 h 2365695"/>
              <a:gd name="connsiteX27" fmla="*/ 167780 w 562681"/>
              <a:gd name="connsiteY27" fmla="*/ 436227 h 2365695"/>
              <a:gd name="connsiteX28" fmla="*/ 176169 w 562681"/>
              <a:gd name="connsiteY28" fmla="*/ 360726 h 2365695"/>
              <a:gd name="connsiteX29" fmla="*/ 260058 w 562681"/>
              <a:gd name="connsiteY29" fmla="*/ 251669 h 2365695"/>
              <a:gd name="connsiteX30" fmla="*/ 285225 w 562681"/>
              <a:gd name="connsiteY30" fmla="*/ 184558 h 2365695"/>
              <a:gd name="connsiteX31" fmla="*/ 318781 w 562681"/>
              <a:gd name="connsiteY31" fmla="*/ 50334 h 2365695"/>
              <a:gd name="connsiteX32" fmla="*/ 469783 w 562681"/>
              <a:gd name="connsiteY32" fmla="*/ 0 h 2365695"/>
              <a:gd name="connsiteX33" fmla="*/ 0 w 562681"/>
              <a:gd name="connsiteY33" fmla="*/ 0 h 2365695"/>
              <a:gd name="connsiteX34" fmla="*/ 16778 w 562681"/>
              <a:gd name="connsiteY34" fmla="*/ 2365695 h 2365695"/>
              <a:gd name="connsiteX0" fmla="*/ 16778 w 587758"/>
              <a:gd name="connsiteY0" fmla="*/ 2365695 h 2365695"/>
              <a:gd name="connsiteX1" fmla="*/ 75501 w 587758"/>
              <a:gd name="connsiteY1" fmla="*/ 2323750 h 2365695"/>
              <a:gd name="connsiteX2" fmla="*/ 125835 w 587758"/>
              <a:gd name="connsiteY2" fmla="*/ 2348917 h 2365695"/>
              <a:gd name="connsiteX3" fmla="*/ 209725 w 587758"/>
              <a:gd name="connsiteY3" fmla="*/ 2298583 h 2365695"/>
              <a:gd name="connsiteX4" fmla="*/ 260058 w 587758"/>
              <a:gd name="connsiteY4" fmla="*/ 2281805 h 2365695"/>
              <a:gd name="connsiteX5" fmla="*/ 276836 w 587758"/>
              <a:gd name="connsiteY5" fmla="*/ 2231471 h 2365695"/>
              <a:gd name="connsiteX6" fmla="*/ 276836 w 587758"/>
              <a:gd name="connsiteY6" fmla="*/ 2197915 h 2365695"/>
              <a:gd name="connsiteX7" fmla="*/ 310392 w 587758"/>
              <a:gd name="connsiteY7" fmla="*/ 2147581 h 2365695"/>
              <a:gd name="connsiteX8" fmla="*/ 385893 w 587758"/>
              <a:gd name="connsiteY8" fmla="*/ 2130803 h 2365695"/>
              <a:gd name="connsiteX9" fmla="*/ 436227 w 587758"/>
              <a:gd name="connsiteY9" fmla="*/ 2063691 h 2365695"/>
              <a:gd name="connsiteX10" fmla="*/ 503339 w 587758"/>
              <a:gd name="connsiteY10" fmla="*/ 2038525 h 2365695"/>
              <a:gd name="connsiteX11" fmla="*/ 511728 w 587758"/>
              <a:gd name="connsiteY11" fmla="*/ 2021747 h 2365695"/>
              <a:gd name="connsiteX12" fmla="*/ 511728 w 587758"/>
              <a:gd name="connsiteY12" fmla="*/ 1929468 h 2365695"/>
              <a:gd name="connsiteX13" fmla="*/ 587758 w 587758"/>
              <a:gd name="connsiteY13" fmla="*/ 1773256 h 2365695"/>
              <a:gd name="connsiteX14" fmla="*/ 453005 w 587758"/>
              <a:gd name="connsiteY14" fmla="*/ 1711354 h 2365695"/>
              <a:gd name="connsiteX15" fmla="*/ 377504 w 587758"/>
              <a:gd name="connsiteY15" fmla="*/ 1602297 h 2365695"/>
              <a:gd name="connsiteX16" fmla="*/ 394282 w 587758"/>
              <a:gd name="connsiteY16" fmla="*/ 1451295 h 2365695"/>
              <a:gd name="connsiteX17" fmla="*/ 461394 w 587758"/>
              <a:gd name="connsiteY17" fmla="*/ 1409350 h 2365695"/>
              <a:gd name="connsiteX18" fmla="*/ 343948 w 587758"/>
              <a:gd name="connsiteY18" fmla="*/ 1300293 h 2365695"/>
              <a:gd name="connsiteX19" fmla="*/ 268447 w 587758"/>
              <a:gd name="connsiteY19" fmla="*/ 1132514 h 2365695"/>
              <a:gd name="connsiteX20" fmla="*/ 176169 w 587758"/>
              <a:gd name="connsiteY20" fmla="*/ 1090569 h 2365695"/>
              <a:gd name="connsiteX21" fmla="*/ 159391 w 587758"/>
              <a:gd name="connsiteY21" fmla="*/ 922789 h 2365695"/>
              <a:gd name="connsiteX22" fmla="*/ 117446 w 587758"/>
              <a:gd name="connsiteY22" fmla="*/ 872455 h 2365695"/>
              <a:gd name="connsiteX23" fmla="*/ 75501 w 587758"/>
              <a:gd name="connsiteY23" fmla="*/ 830510 h 2365695"/>
              <a:gd name="connsiteX24" fmla="*/ 75501 w 587758"/>
              <a:gd name="connsiteY24" fmla="*/ 687897 h 2365695"/>
              <a:gd name="connsiteX25" fmla="*/ 562681 w 587758"/>
              <a:gd name="connsiteY25" fmla="*/ 503339 h 2365695"/>
              <a:gd name="connsiteX26" fmla="*/ 519235 w 587758"/>
              <a:gd name="connsiteY26" fmla="*/ 431281 h 2365695"/>
              <a:gd name="connsiteX27" fmla="*/ 167780 w 587758"/>
              <a:gd name="connsiteY27" fmla="*/ 436227 h 2365695"/>
              <a:gd name="connsiteX28" fmla="*/ 176169 w 587758"/>
              <a:gd name="connsiteY28" fmla="*/ 360726 h 2365695"/>
              <a:gd name="connsiteX29" fmla="*/ 260058 w 587758"/>
              <a:gd name="connsiteY29" fmla="*/ 251669 h 2365695"/>
              <a:gd name="connsiteX30" fmla="*/ 285225 w 587758"/>
              <a:gd name="connsiteY30" fmla="*/ 184558 h 2365695"/>
              <a:gd name="connsiteX31" fmla="*/ 318781 w 587758"/>
              <a:gd name="connsiteY31" fmla="*/ 50334 h 2365695"/>
              <a:gd name="connsiteX32" fmla="*/ 469783 w 587758"/>
              <a:gd name="connsiteY32" fmla="*/ 0 h 2365695"/>
              <a:gd name="connsiteX33" fmla="*/ 0 w 587758"/>
              <a:gd name="connsiteY33" fmla="*/ 0 h 2365695"/>
              <a:gd name="connsiteX34" fmla="*/ 16778 w 587758"/>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587758 w 713859"/>
              <a:gd name="connsiteY13" fmla="*/ 1773256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48618 w 713859"/>
              <a:gd name="connsiteY26" fmla="*/ 42861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8630 w 713859"/>
              <a:gd name="connsiteY26" fmla="*/ 420618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4603 w 713859"/>
              <a:gd name="connsiteY24" fmla="*/ 468985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35550 h 2365695"/>
              <a:gd name="connsiteX25" fmla="*/ 414603 w 713859"/>
              <a:gd name="connsiteY25" fmla="*/ 468985 h 2365695"/>
              <a:gd name="connsiteX26" fmla="*/ 386732 w 713859"/>
              <a:gd name="connsiteY26" fmla="*/ 420697 h 2365695"/>
              <a:gd name="connsiteX27" fmla="*/ 305964 w 713859"/>
              <a:gd name="connsiteY27" fmla="*/ 409955 h 2365695"/>
              <a:gd name="connsiteX28" fmla="*/ 167780 w 713859"/>
              <a:gd name="connsiteY28" fmla="*/ 436227 h 2365695"/>
              <a:gd name="connsiteX29" fmla="*/ 176169 w 713859"/>
              <a:gd name="connsiteY29" fmla="*/ 360726 h 2365695"/>
              <a:gd name="connsiteX30" fmla="*/ 260058 w 713859"/>
              <a:gd name="connsiteY30" fmla="*/ 251669 h 2365695"/>
              <a:gd name="connsiteX31" fmla="*/ 285225 w 713859"/>
              <a:gd name="connsiteY31" fmla="*/ 184558 h 2365695"/>
              <a:gd name="connsiteX32" fmla="*/ 318781 w 713859"/>
              <a:gd name="connsiteY32" fmla="*/ 50334 h 2365695"/>
              <a:gd name="connsiteX33" fmla="*/ 469783 w 713859"/>
              <a:gd name="connsiteY33" fmla="*/ 0 h 2365695"/>
              <a:gd name="connsiteX34" fmla="*/ 0 w 713859"/>
              <a:gd name="connsiteY34" fmla="*/ 0 h 2365695"/>
              <a:gd name="connsiteX35" fmla="*/ 16778 w 713859"/>
              <a:gd name="connsiteY3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72872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58630 w 713859"/>
              <a:gd name="connsiteY24" fmla="*/ 554211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612861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583537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639520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6627 w 713859"/>
              <a:gd name="connsiteY24" fmla="*/ 628856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3961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71959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794141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378653 w 713859"/>
              <a:gd name="connsiteY24" fmla="*/ 770148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45300 w 713859"/>
              <a:gd name="connsiteY24" fmla="*/ 924770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71959 w 713859"/>
              <a:gd name="connsiteY24" fmla="*/ 930102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9293 w 713859"/>
              <a:gd name="connsiteY23" fmla="*/ 994083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11947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29305 w 713859"/>
              <a:gd name="connsiteY18" fmla="*/ 1417959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10643 w 713859"/>
              <a:gd name="connsiteY18" fmla="*/ 1337982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21307 w 713859"/>
              <a:gd name="connsiteY17" fmla="*/ 1409962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29246 w 713859"/>
              <a:gd name="connsiteY13" fmla="*/ 1895153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63902 w 713859"/>
              <a:gd name="connsiteY13" fmla="*/ 1932476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03261"/>
              <a:gd name="connsiteY0" fmla="*/ 2365695 h 2365695"/>
              <a:gd name="connsiteX1" fmla="*/ 75501 w 703261"/>
              <a:gd name="connsiteY1" fmla="*/ 2323750 h 2365695"/>
              <a:gd name="connsiteX2" fmla="*/ 125835 w 703261"/>
              <a:gd name="connsiteY2" fmla="*/ 2348917 h 2365695"/>
              <a:gd name="connsiteX3" fmla="*/ 209725 w 703261"/>
              <a:gd name="connsiteY3" fmla="*/ 2298583 h 2365695"/>
              <a:gd name="connsiteX4" fmla="*/ 260058 w 703261"/>
              <a:gd name="connsiteY4" fmla="*/ 2281805 h 2365695"/>
              <a:gd name="connsiteX5" fmla="*/ 276836 w 703261"/>
              <a:gd name="connsiteY5" fmla="*/ 2231471 h 2365695"/>
              <a:gd name="connsiteX6" fmla="*/ 276836 w 703261"/>
              <a:gd name="connsiteY6" fmla="*/ 2197915 h 2365695"/>
              <a:gd name="connsiteX7" fmla="*/ 310392 w 703261"/>
              <a:gd name="connsiteY7" fmla="*/ 2147581 h 2365695"/>
              <a:gd name="connsiteX8" fmla="*/ 385893 w 703261"/>
              <a:gd name="connsiteY8" fmla="*/ 2130803 h 2365695"/>
              <a:gd name="connsiteX9" fmla="*/ 436227 w 703261"/>
              <a:gd name="connsiteY9" fmla="*/ 2063691 h 2365695"/>
              <a:gd name="connsiteX10" fmla="*/ 503339 w 703261"/>
              <a:gd name="connsiteY10" fmla="*/ 2038525 h 2365695"/>
              <a:gd name="connsiteX11" fmla="*/ 511728 w 703261"/>
              <a:gd name="connsiteY11" fmla="*/ 2021747 h 2365695"/>
              <a:gd name="connsiteX12" fmla="*/ 644546 w 703261"/>
              <a:gd name="connsiteY12" fmla="*/ 1915548 h 2365695"/>
              <a:gd name="connsiteX13" fmla="*/ 663902 w 703261"/>
              <a:gd name="connsiteY13" fmla="*/ 1932476 h 2365695"/>
              <a:gd name="connsiteX14" fmla="*/ 703261 w 703261"/>
              <a:gd name="connsiteY14" fmla="*/ 1754005 h 2365695"/>
              <a:gd name="connsiteX15" fmla="*/ 453005 w 703261"/>
              <a:gd name="connsiteY15" fmla="*/ 1711354 h 2365695"/>
              <a:gd name="connsiteX16" fmla="*/ 377504 w 703261"/>
              <a:gd name="connsiteY16" fmla="*/ 1602297 h 2365695"/>
              <a:gd name="connsiteX17" fmla="*/ 394282 w 703261"/>
              <a:gd name="connsiteY17" fmla="*/ 1459293 h 2365695"/>
              <a:gd name="connsiteX18" fmla="*/ 445300 w 703261"/>
              <a:gd name="connsiteY18" fmla="*/ 1444619 h 2365695"/>
              <a:gd name="connsiteX19" fmla="*/ 453396 w 703261"/>
              <a:gd name="connsiteY19" fmla="*/ 1364030 h 2365695"/>
              <a:gd name="connsiteX20" fmla="*/ 410643 w 703261"/>
              <a:gd name="connsiteY20" fmla="*/ 1337982 h 2365695"/>
              <a:gd name="connsiteX21" fmla="*/ 343948 w 703261"/>
              <a:gd name="connsiteY21" fmla="*/ 1300293 h 2365695"/>
              <a:gd name="connsiteX22" fmla="*/ 303104 w 703261"/>
              <a:gd name="connsiteY22" fmla="*/ 1167171 h 2365695"/>
              <a:gd name="connsiteX23" fmla="*/ 368113 w 703261"/>
              <a:gd name="connsiteY23" fmla="*/ 1167880 h 2365695"/>
              <a:gd name="connsiteX24" fmla="*/ 419273 w 703261"/>
              <a:gd name="connsiteY24" fmla="*/ 1163420 h 2365695"/>
              <a:gd name="connsiteX25" fmla="*/ 505123 w 703261"/>
              <a:gd name="connsiteY25" fmla="*/ 1096502 h 2365695"/>
              <a:gd name="connsiteX26" fmla="*/ 530608 w 703261"/>
              <a:gd name="connsiteY26" fmla="*/ 999415 h 2365695"/>
              <a:gd name="connsiteX27" fmla="*/ 431187 w 703261"/>
              <a:gd name="connsiteY27" fmla="*/ 867524 h 2365695"/>
              <a:gd name="connsiteX28" fmla="*/ 471959 w 703261"/>
              <a:gd name="connsiteY28" fmla="*/ 930102 h 2365695"/>
              <a:gd name="connsiteX29" fmla="*/ 405312 w 703261"/>
              <a:gd name="connsiteY29" fmla="*/ 786144 h 2365695"/>
              <a:gd name="connsiteX30" fmla="*/ 471959 w 703261"/>
              <a:gd name="connsiteY30" fmla="*/ 714165 h 2365695"/>
              <a:gd name="connsiteX31" fmla="*/ 466627 w 703261"/>
              <a:gd name="connsiteY31" fmla="*/ 628856 h 2365695"/>
              <a:gd name="connsiteX32" fmla="*/ 421307 w 703261"/>
              <a:gd name="connsiteY32" fmla="*/ 583537 h 2365695"/>
              <a:gd name="connsiteX33" fmla="*/ 458630 w 703261"/>
              <a:gd name="connsiteY33" fmla="*/ 554211 h 2365695"/>
              <a:gd name="connsiteX34" fmla="*/ 418641 w 703261"/>
              <a:gd name="connsiteY34" fmla="*/ 535550 h 2365695"/>
              <a:gd name="connsiteX35" fmla="*/ 414603 w 703261"/>
              <a:gd name="connsiteY35" fmla="*/ 468985 h 2365695"/>
              <a:gd name="connsiteX36" fmla="*/ 386732 w 703261"/>
              <a:gd name="connsiteY36" fmla="*/ 420697 h 2365695"/>
              <a:gd name="connsiteX37" fmla="*/ 305964 w 703261"/>
              <a:gd name="connsiteY37" fmla="*/ 409955 h 2365695"/>
              <a:gd name="connsiteX38" fmla="*/ 167780 w 703261"/>
              <a:gd name="connsiteY38" fmla="*/ 436227 h 2365695"/>
              <a:gd name="connsiteX39" fmla="*/ 176169 w 703261"/>
              <a:gd name="connsiteY39" fmla="*/ 360726 h 2365695"/>
              <a:gd name="connsiteX40" fmla="*/ 260058 w 703261"/>
              <a:gd name="connsiteY40" fmla="*/ 251669 h 2365695"/>
              <a:gd name="connsiteX41" fmla="*/ 285225 w 703261"/>
              <a:gd name="connsiteY41" fmla="*/ 184558 h 2365695"/>
              <a:gd name="connsiteX42" fmla="*/ 318781 w 703261"/>
              <a:gd name="connsiteY42" fmla="*/ 50334 h 2365695"/>
              <a:gd name="connsiteX43" fmla="*/ 469783 w 703261"/>
              <a:gd name="connsiteY43" fmla="*/ 0 h 2365695"/>
              <a:gd name="connsiteX44" fmla="*/ 0 w 703261"/>
              <a:gd name="connsiteY44" fmla="*/ 0 h 2365695"/>
              <a:gd name="connsiteX45" fmla="*/ 16778 w 703261"/>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44546 w 703890"/>
              <a:gd name="connsiteY12" fmla="*/ 1915548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599921 w 703890"/>
              <a:gd name="connsiteY13" fmla="*/ 1964467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623914 w 703890"/>
              <a:gd name="connsiteY13" fmla="*/ 1993792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44055 w 703890"/>
              <a:gd name="connsiteY21" fmla="*/ 1400377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40066 w 703890"/>
              <a:gd name="connsiteY22" fmla="*/ 1388023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3890" h="2365695">
                <a:moveTo>
                  <a:pt x="16778" y="2365695"/>
                </a:moveTo>
                <a:lnTo>
                  <a:pt x="75501" y="2323750"/>
                </a:lnTo>
                <a:lnTo>
                  <a:pt x="125835" y="2348917"/>
                </a:lnTo>
                <a:lnTo>
                  <a:pt x="209725" y="2298583"/>
                </a:lnTo>
                <a:lnTo>
                  <a:pt x="260058" y="2281805"/>
                </a:lnTo>
                <a:lnTo>
                  <a:pt x="276836" y="2231471"/>
                </a:lnTo>
                <a:lnTo>
                  <a:pt x="276836" y="2197915"/>
                </a:lnTo>
                <a:lnTo>
                  <a:pt x="310392" y="2168908"/>
                </a:lnTo>
                <a:lnTo>
                  <a:pt x="393890" y="2149464"/>
                </a:lnTo>
                <a:lnTo>
                  <a:pt x="438893" y="2085018"/>
                </a:lnTo>
                <a:lnTo>
                  <a:pt x="484678" y="2073182"/>
                </a:lnTo>
                <a:lnTo>
                  <a:pt x="511728" y="2021747"/>
                </a:lnTo>
                <a:cubicBezTo>
                  <a:pt x="539348" y="2007097"/>
                  <a:pt x="590962" y="2021771"/>
                  <a:pt x="618582" y="2007121"/>
                </a:cubicBezTo>
                <a:lnTo>
                  <a:pt x="652544" y="1944873"/>
                </a:lnTo>
                <a:lnTo>
                  <a:pt x="623914" y="1993792"/>
                </a:lnTo>
                <a:lnTo>
                  <a:pt x="703890" y="1865828"/>
                </a:lnTo>
                <a:cubicBezTo>
                  <a:pt x="703680" y="1828554"/>
                  <a:pt x="703471" y="1791279"/>
                  <a:pt x="703261" y="1754005"/>
                </a:cubicBezTo>
                <a:lnTo>
                  <a:pt x="453005" y="1711354"/>
                </a:lnTo>
                <a:lnTo>
                  <a:pt x="377504" y="1602297"/>
                </a:lnTo>
                <a:lnTo>
                  <a:pt x="394282" y="1459293"/>
                </a:lnTo>
                <a:lnTo>
                  <a:pt x="445300" y="1444619"/>
                </a:lnTo>
                <a:lnTo>
                  <a:pt x="465382" y="1424370"/>
                </a:lnTo>
                <a:lnTo>
                  <a:pt x="440066" y="1388023"/>
                </a:lnTo>
                <a:lnTo>
                  <a:pt x="410643" y="1337982"/>
                </a:lnTo>
                <a:lnTo>
                  <a:pt x="343948" y="1300293"/>
                </a:lnTo>
                <a:lnTo>
                  <a:pt x="303104" y="1167171"/>
                </a:lnTo>
                <a:lnTo>
                  <a:pt x="368113" y="1167880"/>
                </a:lnTo>
                <a:lnTo>
                  <a:pt x="419273" y="1163420"/>
                </a:lnTo>
                <a:lnTo>
                  <a:pt x="505123" y="1096502"/>
                </a:lnTo>
                <a:lnTo>
                  <a:pt x="530608" y="999415"/>
                </a:lnTo>
                <a:lnTo>
                  <a:pt x="431187" y="867524"/>
                </a:lnTo>
                <a:cubicBezTo>
                  <a:pt x="421661" y="839347"/>
                  <a:pt x="476271" y="943665"/>
                  <a:pt x="471959" y="930102"/>
                </a:cubicBezTo>
                <a:cubicBezTo>
                  <a:pt x="467647" y="916539"/>
                  <a:pt x="400869" y="821245"/>
                  <a:pt x="405312" y="786144"/>
                </a:cubicBezTo>
                <a:cubicBezTo>
                  <a:pt x="409755" y="751043"/>
                  <a:pt x="471070" y="741712"/>
                  <a:pt x="471959" y="714165"/>
                </a:cubicBezTo>
                <a:cubicBezTo>
                  <a:pt x="472848" y="686618"/>
                  <a:pt x="473736" y="650627"/>
                  <a:pt x="466627" y="628856"/>
                </a:cubicBezTo>
                <a:cubicBezTo>
                  <a:pt x="459518" y="607085"/>
                  <a:pt x="415087" y="597755"/>
                  <a:pt x="421307" y="583537"/>
                </a:cubicBezTo>
                <a:lnTo>
                  <a:pt x="458630" y="554211"/>
                </a:lnTo>
                <a:lnTo>
                  <a:pt x="418641" y="535550"/>
                </a:lnTo>
                <a:lnTo>
                  <a:pt x="414603" y="468985"/>
                </a:lnTo>
                <a:lnTo>
                  <a:pt x="386732" y="420697"/>
                </a:lnTo>
                <a:cubicBezTo>
                  <a:pt x="372250" y="396678"/>
                  <a:pt x="342456" y="407367"/>
                  <a:pt x="305964" y="409955"/>
                </a:cubicBezTo>
                <a:cubicBezTo>
                  <a:pt x="269472" y="412543"/>
                  <a:pt x="284932" y="434578"/>
                  <a:pt x="167780" y="436227"/>
                </a:cubicBez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rgbClr val="FFFFCC"/>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Ellipse 46">
            <a:extLst>
              <a:ext uri="{FF2B5EF4-FFF2-40B4-BE49-F238E27FC236}">
                <a16:creationId xmlns:a16="http://schemas.microsoft.com/office/drawing/2014/main" xmlns="" id="{F0320308-59B4-44CD-871C-FDEE603367CC}"/>
              </a:ext>
            </a:extLst>
          </p:cNvPr>
          <p:cNvSpPr/>
          <p:nvPr/>
        </p:nvSpPr>
        <p:spPr>
          <a:xfrm>
            <a:off x="868692" y="141083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Ellipse 97">
            <a:extLst>
              <a:ext uri="{FF2B5EF4-FFF2-40B4-BE49-F238E27FC236}">
                <a16:creationId xmlns:a16="http://schemas.microsoft.com/office/drawing/2014/main" xmlns="" id="{B1BED777-FAAC-48BC-88C0-9CB0016C4F03}"/>
              </a:ext>
            </a:extLst>
          </p:cNvPr>
          <p:cNvSpPr/>
          <p:nvPr/>
        </p:nvSpPr>
        <p:spPr>
          <a:xfrm>
            <a:off x="2356551" y="217086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ZoneTexte 102">
            <a:extLst>
              <a:ext uri="{FF2B5EF4-FFF2-40B4-BE49-F238E27FC236}">
                <a16:creationId xmlns:a16="http://schemas.microsoft.com/office/drawing/2014/main" xmlns="" id="{1E7C9CA5-DBFF-43F2-B075-DE0C2E067957}"/>
              </a:ext>
            </a:extLst>
          </p:cNvPr>
          <p:cNvSpPr txBox="1"/>
          <p:nvPr/>
        </p:nvSpPr>
        <p:spPr>
          <a:xfrm>
            <a:off x="661460" y="1434152"/>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Turin</a:t>
            </a:r>
          </a:p>
        </p:txBody>
      </p:sp>
      <p:sp>
        <p:nvSpPr>
          <p:cNvPr id="106" name="Ellipse 105">
            <a:extLst>
              <a:ext uri="{FF2B5EF4-FFF2-40B4-BE49-F238E27FC236}">
                <a16:creationId xmlns:a16="http://schemas.microsoft.com/office/drawing/2014/main" xmlns="" id="{03FB18A3-DBB8-4967-911F-CD293549ADBC}"/>
              </a:ext>
            </a:extLst>
          </p:cNvPr>
          <p:cNvSpPr/>
          <p:nvPr/>
        </p:nvSpPr>
        <p:spPr>
          <a:xfrm>
            <a:off x="1502442" y="1157629"/>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ZoneTexte 106">
            <a:extLst>
              <a:ext uri="{FF2B5EF4-FFF2-40B4-BE49-F238E27FC236}">
                <a16:creationId xmlns:a16="http://schemas.microsoft.com/office/drawing/2014/main" xmlns="" id="{5B138982-90DA-48F6-A2F2-D8D1C6F13184}"/>
              </a:ext>
            </a:extLst>
          </p:cNvPr>
          <p:cNvSpPr txBox="1"/>
          <p:nvPr/>
        </p:nvSpPr>
        <p:spPr>
          <a:xfrm>
            <a:off x="1985172" y="1895251"/>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Florence</a:t>
            </a:r>
          </a:p>
        </p:txBody>
      </p:sp>
      <p:sp>
        <p:nvSpPr>
          <p:cNvPr id="108" name="ZoneTexte 107">
            <a:extLst>
              <a:ext uri="{FF2B5EF4-FFF2-40B4-BE49-F238E27FC236}">
                <a16:creationId xmlns:a16="http://schemas.microsoft.com/office/drawing/2014/main" xmlns="" id="{2741703F-B0F9-488E-9662-D87983352774}"/>
              </a:ext>
            </a:extLst>
          </p:cNvPr>
          <p:cNvSpPr txBox="1"/>
          <p:nvPr/>
        </p:nvSpPr>
        <p:spPr>
          <a:xfrm>
            <a:off x="1465184" y="894845"/>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143" name="ZoneTexte 142">
            <a:extLst>
              <a:ext uri="{FF2B5EF4-FFF2-40B4-BE49-F238E27FC236}">
                <a16:creationId xmlns:a16="http://schemas.microsoft.com/office/drawing/2014/main" xmlns="" id="{45602699-6C1E-448B-9E82-9B6A9378334D}"/>
              </a:ext>
            </a:extLst>
          </p:cNvPr>
          <p:cNvSpPr txBox="1"/>
          <p:nvPr/>
        </p:nvSpPr>
        <p:spPr>
          <a:xfrm>
            <a:off x="3045385" y="5154463"/>
            <a:ext cx="7774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Palerme</a:t>
            </a:r>
          </a:p>
        </p:txBody>
      </p:sp>
      <p:sp>
        <p:nvSpPr>
          <p:cNvPr id="141" name="Ellipse 140">
            <a:extLst>
              <a:ext uri="{FF2B5EF4-FFF2-40B4-BE49-F238E27FC236}">
                <a16:creationId xmlns:a16="http://schemas.microsoft.com/office/drawing/2014/main" xmlns="" id="{FF428252-7C35-4348-8DD4-0B5112D14E1B}"/>
              </a:ext>
            </a:extLst>
          </p:cNvPr>
          <p:cNvSpPr/>
          <p:nvPr/>
        </p:nvSpPr>
        <p:spPr>
          <a:xfrm>
            <a:off x="3268607" y="544710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Ellipse 143">
            <a:extLst>
              <a:ext uri="{FF2B5EF4-FFF2-40B4-BE49-F238E27FC236}">
                <a16:creationId xmlns:a16="http://schemas.microsoft.com/office/drawing/2014/main" xmlns="" id="{47176122-A8E6-463B-AFB9-38518ED5397A}"/>
              </a:ext>
            </a:extLst>
          </p:cNvPr>
          <p:cNvSpPr/>
          <p:nvPr/>
        </p:nvSpPr>
        <p:spPr>
          <a:xfrm>
            <a:off x="1433237" y="1822247"/>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ZoneTexte 144">
            <a:extLst>
              <a:ext uri="{FF2B5EF4-FFF2-40B4-BE49-F238E27FC236}">
                <a16:creationId xmlns:a16="http://schemas.microsoft.com/office/drawing/2014/main" xmlns="" id="{F6A60BBA-66B2-4CD1-B336-920BD55F1206}"/>
              </a:ext>
            </a:extLst>
          </p:cNvPr>
          <p:cNvSpPr txBox="1"/>
          <p:nvPr/>
        </p:nvSpPr>
        <p:spPr>
          <a:xfrm>
            <a:off x="1365449" y="1555293"/>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Gênes</a:t>
            </a:r>
          </a:p>
        </p:txBody>
      </p:sp>
      <p:sp>
        <p:nvSpPr>
          <p:cNvPr id="109" name="Ellipse 108">
            <a:extLst>
              <a:ext uri="{FF2B5EF4-FFF2-40B4-BE49-F238E27FC236}">
                <a16:creationId xmlns:a16="http://schemas.microsoft.com/office/drawing/2014/main" xmlns="" id="{4D2F115C-CC2D-452F-B5D6-62405E47BCDD}"/>
              </a:ext>
            </a:extLst>
          </p:cNvPr>
          <p:cNvSpPr/>
          <p:nvPr/>
        </p:nvSpPr>
        <p:spPr>
          <a:xfrm>
            <a:off x="3726386" y="398215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9" name="Picture 4" descr="Drapeau">
            <a:extLst>
              <a:ext uri="{FF2B5EF4-FFF2-40B4-BE49-F238E27FC236}">
                <a16:creationId xmlns:a16="http://schemas.microsoft.com/office/drawing/2014/main" xmlns="" id="{CB283181-3E8E-4101-A266-4772C575858C}"/>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806915" y="1855101"/>
            <a:ext cx="799260" cy="532840"/>
          </a:xfrm>
          <a:prstGeom prst="rect">
            <a:avLst/>
          </a:prstGeom>
          <a:noFill/>
          <a:extLst>
            <a:ext uri="{909E8E84-426E-40DD-AFC4-6F175D3DCCD1}">
              <a14:hiddenFill xmlns:a14="http://schemas.microsoft.com/office/drawing/2010/main" xmlns="">
                <a:solidFill>
                  <a:srgbClr val="FFFFFF"/>
                </a:solidFill>
              </a14:hiddenFill>
            </a:ext>
          </a:extLst>
        </p:spPr>
      </p:pic>
      <p:sp>
        <p:nvSpPr>
          <p:cNvPr id="111" name="ZoneTexte 110">
            <a:extLst>
              <a:ext uri="{FF2B5EF4-FFF2-40B4-BE49-F238E27FC236}">
                <a16:creationId xmlns:a16="http://schemas.microsoft.com/office/drawing/2014/main" xmlns="" id="{33D6BC48-E106-4AE5-9515-2F69BE63D61F}"/>
              </a:ext>
            </a:extLst>
          </p:cNvPr>
          <p:cNvSpPr txBox="1"/>
          <p:nvPr/>
        </p:nvSpPr>
        <p:spPr>
          <a:xfrm>
            <a:off x="3013657" y="2524440"/>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d’Italie</a:t>
            </a:r>
          </a:p>
        </p:txBody>
      </p:sp>
      <p:sp>
        <p:nvSpPr>
          <p:cNvPr id="12" name="ZoneTexte 11">
            <a:extLst>
              <a:ext uri="{FF2B5EF4-FFF2-40B4-BE49-F238E27FC236}">
                <a16:creationId xmlns:a16="http://schemas.microsoft.com/office/drawing/2014/main" xmlns="" id="{B89A6121-9517-4FE6-AE35-359573957E0A}"/>
              </a:ext>
            </a:extLst>
          </p:cNvPr>
          <p:cNvSpPr txBox="1"/>
          <p:nvPr/>
        </p:nvSpPr>
        <p:spPr>
          <a:xfrm>
            <a:off x="6245461" y="5584858"/>
            <a:ext cx="400964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5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17 mars 1861</a:t>
            </a:r>
          </a:p>
        </p:txBody>
      </p:sp>
      <p:pic>
        <p:nvPicPr>
          <p:cNvPr id="9218" name="Picture 2" descr="Illustration.">
            <a:extLst>
              <a:ext uri="{FF2B5EF4-FFF2-40B4-BE49-F238E27FC236}">
                <a16:creationId xmlns:a16="http://schemas.microsoft.com/office/drawing/2014/main" xmlns="" id="{39FB9B65-C665-4199-A6ED-7A6232443F46}"/>
              </a:ext>
            </a:extLst>
          </p:cNvPr>
          <p:cNvPicPr>
            <a:picLocks noChangeAspect="1" noChangeArrowheads="1"/>
          </p:cNvPicPr>
          <p:nvPr/>
        </p:nvPicPr>
        <p:blipFill rotWithShape="1">
          <a:blip r:embed="rId5">
            <a:extLst>
              <a:ext uri="{28A0092B-C50C-407E-A947-70E740481C1C}">
                <a14:useLocalDpi xmlns:a14="http://schemas.microsoft.com/office/drawing/2010/main" xmlns="" val="0"/>
              </a:ext>
            </a:extLst>
          </a:blip>
          <a:srcRect t="8065"/>
          <a:stretch/>
        </p:blipFill>
        <p:spPr bwMode="auto">
          <a:xfrm>
            <a:off x="9712496" y="2769014"/>
            <a:ext cx="2337791" cy="4017061"/>
          </a:xfrm>
          <a:prstGeom prst="rect">
            <a:avLst/>
          </a:prstGeom>
          <a:noFill/>
          <a:extLst>
            <a:ext uri="{909E8E84-426E-40DD-AFC4-6F175D3DCCD1}">
              <a14:hiddenFill xmlns:a14="http://schemas.microsoft.com/office/drawing/2010/main" xmlns="">
                <a:solidFill>
                  <a:srgbClr val="FFFFFF"/>
                </a:solidFill>
              </a14:hiddenFill>
            </a:ext>
          </a:extLst>
        </p:spPr>
      </p:pic>
      <p:sp>
        <p:nvSpPr>
          <p:cNvPr id="19" name="Ellipse 18">
            <a:extLst>
              <a:ext uri="{FF2B5EF4-FFF2-40B4-BE49-F238E27FC236}">
                <a16:creationId xmlns:a16="http://schemas.microsoft.com/office/drawing/2014/main" xmlns="" id="{15C032C4-D540-486E-A5F2-BCDD658B65CF}"/>
              </a:ext>
            </a:extLst>
          </p:cNvPr>
          <p:cNvSpPr/>
          <p:nvPr/>
        </p:nvSpPr>
        <p:spPr>
          <a:xfrm>
            <a:off x="2697614" y="3075859"/>
            <a:ext cx="709970" cy="643823"/>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e 115">
            <a:extLst>
              <a:ext uri="{FF2B5EF4-FFF2-40B4-BE49-F238E27FC236}">
                <a16:creationId xmlns:a16="http://schemas.microsoft.com/office/drawing/2014/main" xmlns="" id="{9A26E48C-05E1-402B-8BDC-BEC7C60E08F0}"/>
              </a:ext>
            </a:extLst>
          </p:cNvPr>
          <p:cNvGrpSpPr/>
          <p:nvPr/>
        </p:nvGrpSpPr>
        <p:grpSpPr>
          <a:xfrm>
            <a:off x="1765166" y="2696787"/>
            <a:ext cx="914400" cy="598517"/>
            <a:chOff x="1453832" y="631767"/>
            <a:chExt cx="6019107" cy="4012738"/>
          </a:xfrm>
        </p:grpSpPr>
        <p:pic>
          <p:nvPicPr>
            <p:cNvPr id="117" name="Picture 10" descr="RÃ©sultat de recherche d'images pour &quot;drapeau franÃ§ais&quot;">
              <a:extLst>
                <a:ext uri="{FF2B5EF4-FFF2-40B4-BE49-F238E27FC236}">
                  <a16:creationId xmlns:a16="http://schemas.microsoft.com/office/drawing/2014/main" xmlns="" id="{5AD1557C-C448-47AB-A6CB-68AB1C93010B}"/>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118" name="Picture 12" descr="RÃ©sultat de recherche d'images pour &quot;drapeau franÃ§ais IIe empire&quot;">
              <a:extLst>
                <a:ext uri="{FF2B5EF4-FFF2-40B4-BE49-F238E27FC236}">
                  <a16:creationId xmlns:a16="http://schemas.microsoft.com/office/drawing/2014/main" xmlns="" id="{6897CACB-72CB-44E6-AD4E-245B409C2B6B}"/>
                </a:ext>
              </a:extLst>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19" name="Picture 4" descr="RÃ©sultat de recherche d'images pour &quot;napolÃ©on III&quot;">
            <a:extLst>
              <a:ext uri="{FF2B5EF4-FFF2-40B4-BE49-F238E27FC236}">
                <a16:creationId xmlns:a16="http://schemas.microsoft.com/office/drawing/2014/main" xmlns="" id="{3DDA7B2E-442B-4B8A-AA33-49064F7951C1}"/>
              </a:ext>
            </a:extLst>
          </p:cNvPr>
          <p:cNvPicPr>
            <a:picLocks noChangeAspect="1" noChangeArrowheads="1"/>
          </p:cNvPicPr>
          <p:nvPr/>
        </p:nvPicPr>
        <p:blipFill rotWithShape="1">
          <a:blip r:embed="rId8">
            <a:extLst>
              <a:ext uri="{BEBA8EAE-BF5A-486C-A8C5-ECC9F3942E4B}">
                <a14:imgProps xmlns:a14="http://schemas.microsoft.com/office/drawing/2010/main" xmlns="">
                  <a14:imgLayer r:embed="rId9">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10733" y="3395917"/>
            <a:ext cx="3490215" cy="3471243"/>
          </a:xfrm>
          <a:prstGeom prst="rect">
            <a:avLst/>
          </a:prstGeom>
          <a:noFill/>
          <a:extLst>
            <a:ext uri="{909E8E84-426E-40DD-AFC4-6F175D3DCCD1}">
              <a14:hiddenFill xmlns:a14="http://schemas.microsoft.com/office/drawing/2010/main" xmlns="">
                <a:solidFill>
                  <a:srgbClr val="FFFFFF"/>
                </a:solidFill>
              </a14:hiddenFill>
            </a:ext>
          </a:extLst>
        </p:spPr>
      </p:pic>
      <p:pic>
        <p:nvPicPr>
          <p:cNvPr id="120" name="Picture 8" descr="Fichier:Popepiusix.jpg">
            <a:extLst>
              <a:ext uri="{FF2B5EF4-FFF2-40B4-BE49-F238E27FC236}">
                <a16:creationId xmlns:a16="http://schemas.microsoft.com/office/drawing/2014/main" xmlns="" id="{82F48A8E-47B0-4B20-A3DD-DB2720C086B8}"/>
              </a:ext>
            </a:extLst>
          </p:cNvPr>
          <p:cNvPicPr>
            <a:picLocks noChangeAspect="1" noChangeArrowheads="1"/>
          </p:cNvPicPr>
          <p:nvPr/>
        </p:nvPicPr>
        <p:blipFill rotWithShape="1">
          <a:blip r:embed="rId10">
            <a:extLst>
              <a:ext uri="{BEBA8EAE-BF5A-486C-A8C5-ECC9F3942E4B}">
                <a14:imgProps xmlns:a14="http://schemas.microsoft.com/office/drawing/2010/main" xmlns="">
                  <a14:imgLayer r:embed="rId11">
                    <a14:imgEffect>
                      <a14:backgroundRemoval t="2667" b="90000" l="2103" r="100000">
                        <a14:foregroundMark x1="60981" y1="16500" x2="60981" y2="16500"/>
                        <a14:foregroundMark x1="61682" y1="13000" x2="61682" y2="13000"/>
                        <a14:foregroundMark x1="61916" y1="16000" x2="61916" y2="16000"/>
                        <a14:foregroundMark x1="62150" y1="17833" x2="62150" y2="17833"/>
                        <a14:foregroundMark x1="62617" y1="15000" x2="62617" y2="15000"/>
                        <a14:foregroundMark x1="59112" y1="9833" x2="59112" y2="9833"/>
                        <a14:foregroundMark x1="60514" y1="11167" x2="60514" y2="11167"/>
                        <a14:foregroundMark x1="75234" y1="38667" x2="75234" y2="38667"/>
                        <a14:foregroundMark x1="63318" y1="32000" x2="63318" y2="32000"/>
                        <a14:foregroundMark x1="62617" y1="30500" x2="62617" y2="30500"/>
                        <a14:foregroundMark x1="65187" y1="31500" x2="65187" y2="31500"/>
                        <a14:foregroundMark x1="23598" y1="34833" x2="23598" y2="34833"/>
                        <a14:foregroundMark x1="11682" y1="40333" x2="11682" y2="40333"/>
                        <a14:foregroundMark x1="7710" y1="45333" x2="7710" y2="45333"/>
                        <a14:foregroundMark x1="6776" y1="47833" x2="6776" y2="47833"/>
                        <a14:foregroundMark x1="11682" y1="58000" x2="12383" y2="58000"/>
                        <a14:foregroundMark x1="12617" y1="54500" x2="12617" y2="54500"/>
                        <a14:foregroundMark x1="22897" y1="57833" x2="22897" y2="57833"/>
                        <a14:foregroundMark x1="32009" y1="67000" x2="32009" y2="67000"/>
                        <a14:foregroundMark x1="79673" y1="72333" x2="79673" y2="72333"/>
                        <a14:foregroundMark x1="49766" y1="76667" x2="49766" y2="76667"/>
                        <a14:foregroundMark x1="37150" y1="76667" x2="37150" y2="76667"/>
                        <a14:foregroundMark x1="28271" y1="77667" x2="28271" y2="77667"/>
                        <a14:foregroundMark x1="23598" y1="75500" x2="23598" y2="75500"/>
                        <a14:foregroundMark x1="22897" y1="78333" x2="22897" y2="78333"/>
                        <a14:foregroundMark x1="43224" y1="79167" x2="43224" y2="79167"/>
                        <a14:foregroundMark x1="51869" y1="80833" x2="51869" y2="80833"/>
                        <a14:foregroundMark x1="48598" y1="81667" x2="48598" y2="81667"/>
                        <a14:foregroundMark x1="38318" y1="82500" x2="38318" y2="82500"/>
                        <a14:foregroundMark x1="28271" y1="81500" x2="28271" y2="81500"/>
                        <a14:foregroundMark x1="22897" y1="83167" x2="22897" y2="83167"/>
                        <a14:foregroundMark x1="80140" y1="84833" x2="80140" y2="84833"/>
                        <a14:foregroundMark x1="80140" y1="80333" x2="80140" y2="80333"/>
                        <a14:foregroundMark x1="79907" y1="76167" x2="79907" y2="76167"/>
                        <a14:foregroundMark x1="89252" y1="53333" x2="89252" y2="53333"/>
                        <a14:foregroundMark x1="88318" y1="48833" x2="88318" y2="48833"/>
                        <a14:foregroundMark x1="89019" y1="51333" x2="89019" y2="51333"/>
                        <a14:foregroundMark x1="88551" y1="56000" x2="88551" y2="56000"/>
                        <a14:foregroundMark x1="88084" y1="60333" x2="88084" y2="60333"/>
                        <a14:foregroundMark x1="84579" y1="66167" x2="84579" y2="66167"/>
                        <a14:foregroundMark x1="82243" y1="67333" x2="82243" y2="67333"/>
                        <a14:foregroundMark x1="86449" y1="63667" x2="86449" y2="63667"/>
                        <a14:foregroundMark x1="88084" y1="61833" x2="88084" y2="61833"/>
                        <a14:foregroundMark x1="89252" y1="58833" x2="89252" y2="58833"/>
                        <a14:foregroundMark x1="89953" y1="56500" x2="89953" y2="56500"/>
                        <a14:foregroundMark x1="89953" y1="55333" x2="89953" y2="55333"/>
                        <a14:foregroundMark x1="38318" y1="85833" x2="38318" y2="85833"/>
                        <a14:foregroundMark x1="27570" y1="88833" x2="27570" y2="88833"/>
                        <a14:foregroundMark x1="60981" y1="12000" x2="60981" y2="12000"/>
                        <a14:foregroundMark x1="88785" y1="57667" x2="88785" y2="57667"/>
                        <a14:foregroundMark x1="89252" y1="57667" x2="89252" y2="57667"/>
                      </a14:backgroundRemoval>
                    </a14:imgEffect>
                  </a14:imgLayer>
                </a14:imgProps>
              </a:ext>
              <a:ext uri="{28A0092B-C50C-407E-A947-70E740481C1C}">
                <a14:useLocalDpi xmlns:a14="http://schemas.microsoft.com/office/drawing/2010/main" xmlns="" val="0"/>
              </a:ext>
            </a:extLst>
          </a:blip>
          <a:srcRect b="16021"/>
          <a:stretch/>
        </p:blipFill>
        <p:spPr bwMode="auto">
          <a:xfrm>
            <a:off x="6158201" y="2467551"/>
            <a:ext cx="3767720" cy="4435642"/>
          </a:xfrm>
          <a:prstGeom prst="rect">
            <a:avLst/>
          </a:prstGeom>
          <a:noFill/>
          <a:extLst>
            <a:ext uri="{909E8E84-426E-40DD-AFC4-6F175D3DCCD1}">
              <a14:hiddenFill xmlns:a14="http://schemas.microsoft.com/office/drawing/2010/main" xmlns="">
                <a:solidFill>
                  <a:srgbClr val="FFFFFF"/>
                </a:solidFill>
              </a14:hiddenFill>
            </a:ext>
          </a:extLst>
        </p:spPr>
      </p:pic>
      <p:sp>
        <p:nvSpPr>
          <p:cNvPr id="122" name="ZoneTexte 121">
            <a:extLst>
              <a:ext uri="{FF2B5EF4-FFF2-40B4-BE49-F238E27FC236}">
                <a16:creationId xmlns:a16="http://schemas.microsoft.com/office/drawing/2014/main" xmlns="" id="{9339106B-0502-444A-84A1-A2ADD38F5ACA}"/>
              </a:ext>
            </a:extLst>
          </p:cNvPr>
          <p:cNvSpPr txBox="1"/>
          <p:nvPr/>
        </p:nvSpPr>
        <p:spPr>
          <a:xfrm>
            <a:off x="6095657" y="3014025"/>
            <a:ext cx="516576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1866 : Vénétie</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124" name="ZoneTexte 123">
            <a:extLst>
              <a:ext uri="{FF2B5EF4-FFF2-40B4-BE49-F238E27FC236}">
                <a16:creationId xmlns:a16="http://schemas.microsoft.com/office/drawing/2014/main" xmlns="" id="{60112386-AADF-453C-AF85-7CAE4EF392E2}"/>
              </a:ext>
            </a:extLst>
          </p:cNvPr>
          <p:cNvSpPr txBox="1"/>
          <p:nvPr/>
        </p:nvSpPr>
        <p:spPr>
          <a:xfrm>
            <a:off x="6067075" y="3612979"/>
            <a:ext cx="516576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1870 : Rome</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pic>
        <p:nvPicPr>
          <p:cNvPr id="125" name="Picture 10" descr="RÃ©sultat de recherche d'images pour &quot;gif animÃ©  vote&quot;">
            <a:extLst>
              <a:ext uri="{FF2B5EF4-FFF2-40B4-BE49-F238E27FC236}">
                <a16:creationId xmlns:a16="http://schemas.microsoft.com/office/drawing/2014/main" xmlns="" id="{23158574-F6C0-41D9-8C2A-D068E2AD4B61}"/>
              </a:ext>
            </a:extLst>
          </p:cNvPr>
          <p:cNvPicPr>
            <a:picLocks noChangeAspect="1" noChangeArrowheads="1" noCrop="1"/>
          </p:cNvPicPr>
          <p:nvPr/>
        </p:nvPicPr>
        <p:blipFill>
          <a:blip r:embed="rId12" cstate="print">
            <a:clrChange>
              <a:clrFrom>
                <a:srgbClr val="FEFEFE"/>
              </a:clrFrom>
              <a:clrTo>
                <a:srgbClr val="FEFEFE">
                  <a:alpha val="0"/>
                </a:srgbClr>
              </a:clrTo>
            </a:clrChange>
            <a:extLst>
              <a:ext uri="{28A0092B-C50C-407E-A947-70E740481C1C}">
                <a14:useLocalDpi xmlns:a14="http://schemas.microsoft.com/office/drawing/2010/main" xmlns="" val="0"/>
              </a:ext>
            </a:extLst>
          </a:blip>
          <a:srcRect/>
          <a:stretch>
            <a:fillRect/>
          </a:stretch>
        </p:blipFill>
        <p:spPr bwMode="auto">
          <a:xfrm>
            <a:off x="2828173" y="3511539"/>
            <a:ext cx="439627" cy="419530"/>
          </a:xfrm>
          <a:prstGeom prst="rect">
            <a:avLst/>
          </a:prstGeom>
          <a:noFill/>
          <a:extLst>
            <a:ext uri="{909E8E84-426E-40DD-AFC4-6F175D3DCCD1}">
              <a14:hiddenFill xmlns:a14="http://schemas.microsoft.com/office/drawing/2010/main" xmlns="">
                <a:solidFill>
                  <a:srgbClr val="FFFFFF"/>
                </a:solidFill>
              </a14:hiddenFill>
            </a:ext>
          </a:extLst>
        </p:spPr>
      </p:pic>
      <p:sp>
        <p:nvSpPr>
          <p:cNvPr id="28" name="Forme libre : forme 27">
            <a:extLst>
              <a:ext uri="{FF2B5EF4-FFF2-40B4-BE49-F238E27FC236}">
                <a16:creationId xmlns:a16="http://schemas.microsoft.com/office/drawing/2014/main" xmlns="" id="{7C1CA1D1-DC63-4B31-B853-90ADDDD69BD8}"/>
              </a:ext>
            </a:extLst>
          </p:cNvPr>
          <p:cNvSpPr/>
          <p:nvPr/>
        </p:nvSpPr>
        <p:spPr>
          <a:xfrm>
            <a:off x="3229941" y="606066"/>
            <a:ext cx="570772" cy="1109511"/>
          </a:xfrm>
          <a:custGeom>
            <a:avLst/>
            <a:gdLst>
              <a:gd name="connsiteX0" fmla="*/ 75715 w 547475"/>
              <a:gd name="connsiteY0" fmla="*/ 8736 h 1109511"/>
              <a:gd name="connsiteX1" fmla="*/ 64066 w 547475"/>
              <a:gd name="connsiteY1" fmla="*/ 69890 h 1109511"/>
              <a:gd name="connsiteX2" fmla="*/ 11649 w 547475"/>
              <a:gd name="connsiteY2" fmla="*/ 148517 h 1109511"/>
              <a:gd name="connsiteX3" fmla="*/ 11649 w 547475"/>
              <a:gd name="connsiteY3" fmla="*/ 174726 h 1109511"/>
              <a:gd name="connsiteX4" fmla="*/ 55330 w 547475"/>
              <a:gd name="connsiteY4" fmla="*/ 195111 h 1109511"/>
              <a:gd name="connsiteX5" fmla="*/ 52418 w 547475"/>
              <a:gd name="connsiteY5" fmla="*/ 273737 h 1109511"/>
              <a:gd name="connsiteX6" fmla="*/ 0 w 547475"/>
              <a:gd name="connsiteY6" fmla="*/ 564948 h 1109511"/>
              <a:gd name="connsiteX7" fmla="*/ 66979 w 547475"/>
              <a:gd name="connsiteY7" fmla="*/ 573684 h 1109511"/>
              <a:gd name="connsiteX8" fmla="*/ 72803 w 547475"/>
              <a:gd name="connsiteY8" fmla="*/ 608629 h 1109511"/>
              <a:gd name="connsiteX9" fmla="*/ 139781 w 547475"/>
              <a:gd name="connsiteY9" fmla="*/ 538739 h 1109511"/>
              <a:gd name="connsiteX10" fmla="*/ 215496 w 547475"/>
              <a:gd name="connsiteY10" fmla="*/ 588244 h 1109511"/>
              <a:gd name="connsiteX11" fmla="*/ 224232 w 547475"/>
              <a:gd name="connsiteY11" fmla="*/ 626102 h 1109511"/>
              <a:gd name="connsiteX12" fmla="*/ 198023 w 547475"/>
              <a:gd name="connsiteY12" fmla="*/ 652311 h 1109511"/>
              <a:gd name="connsiteX13" fmla="*/ 163078 w 547475"/>
              <a:gd name="connsiteY13" fmla="*/ 687256 h 1109511"/>
              <a:gd name="connsiteX14" fmla="*/ 136869 w 547475"/>
              <a:gd name="connsiteY14" fmla="*/ 742586 h 1109511"/>
              <a:gd name="connsiteX15" fmla="*/ 160166 w 547475"/>
              <a:gd name="connsiteY15" fmla="*/ 818300 h 1109511"/>
              <a:gd name="connsiteX16" fmla="*/ 174726 w 547475"/>
              <a:gd name="connsiteY16" fmla="*/ 861982 h 1109511"/>
              <a:gd name="connsiteX17" fmla="*/ 186375 w 547475"/>
              <a:gd name="connsiteY17" fmla="*/ 923136 h 1109511"/>
              <a:gd name="connsiteX18" fmla="*/ 209672 w 547475"/>
              <a:gd name="connsiteY18" fmla="*/ 969730 h 1109511"/>
              <a:gd name="connsiteX19" fmla="*/ 265002 w 547475"/>
              <a:gd name="connsiteY19" fmla="*/ 1025060 h 1109511"/>
              <a:gd name="connsiteX20" fmla="*/ 270826 w 547475"/>
              <a:gd name="connsiteY20" fmla="*/ 1106598 h 1109511"/>
              <a:gd name="connsiteX21" fmla="*/ 314507 w 547475"/>
              <a:gd name="connsiteY21" fmla="*/ 1109511 h 1109511"/>
              <a:gd name="connsiteX22" fmla="*/ 343628 w 547475"/>
              <a:gd name="connsiteY22" fmla="*/ 1030884 h 1109511"/>
              <a:gd name="connsiteX23" fmla="*/ 407695 w 547475"/>
              <a:gd name="connsiteY23" fmla="*/ 952257 h 1109511"/>
              <a:gd name="connsiteX24" fmla="*/ 430991 w 547475"/>
              <a:gd name="connsiteY24" fmla="*/ 838685 h 1109511"/>
              <a:gd name="connsiteX25" fmla="*/ 477585 w 547475"/>
              <a:gd name="connsiteY25" fmla="*/ 792091 h 1109511"/>
              <a:gd name="connsiteX26" fmla="*/ 547475 w 547475"/>
              <a:gd name="connsiteY26" fmla="*/ 838685 h 1109511"/>
              <a:gd name="connsiteX27" fmla="*/ 527091 w 547475"/>
              <a:gd name="connsiteY27" fmla="*/ 760058 h 1109511"/>
              <a:gd name="connsiteX28" fmla="*/ 448464 w 547475"/>
              <a:gd name="connsiteY28" fmla="*/ 623190 h 1109511"/>
              <a:gd name="connsiteX29" fmla="*/ 369837 w 547475"/>
              <a:gd name="connsiteY29" fmla="*/ 465936 h 1109511"/>
              <a:gd name="connsiteX30" fmla="*/ 331980 w 547475"/>
              <a:gd name="connsiteY30" fmla="*/ 297034 h 1109511"/>
              <a:gd name="connsiteX31" fmla="*/ 262089 w 547475"/>
              <a:gd name="connsiteY31" fmla="*/ 180550 h 1109511"/>
              <a:gd name="connsiteX32" fmla="*/ 212584 w 547475"/>
              <a:gd name="connsiteY32" fmla="*/ 58242 h 1109511"/>
              <a:gd name="connsiteX33" fmla="*/ 177638 w 547475"/>
              <a:gd name="connsiteY33" fmla="*/ 0 h 1109511"/>
              <a:gd name="connsiteX34" fmla="*/ 75715 w 547475"/>
              <a:gd name="connsiteY34" fmla="*/ 8736 h 1109511"/>
              <a:gd name="connsiteX0" fmla="*/ 75715 w 547475"/>
              <a:gd name="connsiteY0" fmla="*/ 8736 h 1109511"/>
              <a:gd name="connsiteX1" fmla="*/ 64066 w 547475"/>
              <a:gd name="connsiteY1" fmla="*/ 69890 h 1109511"/>
              <a:gd name="connsiteX2" fmla="*/ 11649 w 547475"/>
              <a:gd name="connsiteY2" fmla="*/ 148517 h 1109511"/>
              <a:gd name="connsiteX3" fmla="*/ 11649 w 547475"/>
              <a:gd name="connsiteY3" fmla="*/ 174726 h 1109511"/>
              <a:gd name="connsiteX4" fmla="*/ 55330 w 547475"/>
              <a:gd name="connsiteY4" fmla="*/ 195111 h 1109511"/>
              <a:gd name="connsiteX5" fmla="*/ 52418 w 547475"/>
              <a:gd name="connsiteY5" fmla="*/ 273737 h 1109511"/>
              <a:gd name="connsiteX6" fmla="*/ 0 w 547475"/>
              <a:gd name="connsiteY6" fmla="*/ 564948 h 1109511"/>
              <a:gd name="connsiteX7" fmla="*/ 66979 w 547475"/>
              <a:gd name="connsiteY7" fmla="*/ 573684 h 1109511"/>
              <a:gd name="connsiteX8" fmla="*/ 72803 w 547475"/>
              <a:gd name="connsiteY8" fmla="*/ 608629 h 1109511"/>
              <a:gd name="connsiteX9" fmla="*/ 139781 w 547475"/>
              <a:gd name="connsiteY9" fmla="*/ 538739 h 1109511"/>
              <a:gd name="connsiteX10" fmla="*/ 215496 w 547475"/>
              <a:gd name="connsiteY10" fmla="*/ 588244 h 1109511"/>
              <a:gd name="connsiteX11" fmla="*/ 224232 w 547475"/>
              <a:gd name="connsiteY11" fmla="*/ 626102 h 1109511"/>
              <a:gd name="connsiteX12" fmla="*/ 189286 w 547475"/>
              <a:gd name="connsiteY12" fmla="*/ 652311 h 1109511"/>
              <a:gd name="connsiteX13" fmla="*/ 163078 w 547475"/>
              <a:gd name="connsiteY13" fmla="*/ 687256 h 1109511"/>
              <a:gd name="connsiteX14" fmla="*/ 136869 w 547475"/>
              <a:gd name="connsiteY14" fmla="*/ 742586 h 1109511"/>
              <a:gd name="connsiteX15" fmla="*/ 160166 w 547475"/>
              <a:gd name="connsiteY15" fmla="*/ 818300 h 1109511"/>
              <a:gd name="connsiteX16" fmla="*/ 174726 w 547475"/>
              <a:gd name="connsiteY16" fmla="*/ 861982 h 1109511"/>
              <a:gd name="connsiteX17" fmla="*/ 186375 w 547475"/>
              <a:gd name="connsiteY17" fmla="*/ 923136 h 1109511"/>
              <a:gd name="connsiteX18" fmla="*/ 209672 w 547475"/>
              <a:gd name="connsiteY18" fmla="*/ 969730 h 1109511"/>
              <a:gd name="connsiteX19" fmla="*/ 265002 w 547475"/>
              <a:gd name="connsiteY19" fmla="*/ 1025060 h 1109511"/>
              <a:gd name="connsiteX20" fmla="*/ 270826 w 547475"/>
              <a:gd name="connsiteY20" fmla="*/ 1106598 h 1109511"/>
              <a:gd name="connsiteX21" fmla="*/ 314507 w 547475"/>
              <a:gd name="connsiteY21" fmla="*/ 1109511 h 1109511"/>
              <a:gd name="connsiteX22" fmla="*/ 343628 w 547475"/>
              <a:gd name="connsiteY22" fmla="*/ 1030884 h 1109511"/>
              <a:gd name="connsiteX23" fmla="*/ 407695 w 547475"/>
              <a:gd name="connsiteY23" fmla="*/ 952257 h 1109511"/>
              <a:gd name="connsiteX24" fmla="*/ 430991 w 547475"/>
              <a:gd name="connsiteY24" fmla="*/ 838685 h 1109511"/>
              <a:gd name="connsiteX25" fmla="*/ 477585 w 547475"/>
              <a:gd name="connsiteY25" fmla="*/ 792091 h 1109511"/>
              <a:gd name="connsiteX26" fmla="*/ 547475 w 547475"/>
              <a:gd name="connsiteY26" fmla="*/ 838685 h 1109511"/>
              <a:gd name="connsiteX27" fmla="*/ 527091 w 547475"/>
              <a:gd name="connsiteY27" fmla="*/ 760058 h 1109511"/>
              <a:gd name="connsiteX28" fmla="*/ 448464 w 547475"/>
              <a:gd name="connsiteY28" fmla="*/ 623190 h 1109511"/>
              <a:gd name="connsiteX29" fmla="*/ 369837 w 547475"/>
              <a:gd name="connsiteY29" fmla="*/ 465936 h 1109511"/>
              <a:gd name="connsiteX30" fmla="*/ 331980 w 547475"/>
              <a:gd name="connsiteY30" fmla="*/ 297034 h 1109511"/>
              <a:gd name="connsiteX31" fmla="*/ 262089 w 547475"/>
              <a:gd name="connsiteY31" fmla="*/ 180550 h 1109511"/>
              <a:gd name="connsiteX32" fmla="*/ 212584 w 547475"/>
              <a:gd name="connsiteY32" fmla="*/ 58242 h 1109511"/>
              <a:gd name="connsiteX33" fmla="*/ 177638 w 547475"/>
              <a:gd name="connsiteY33" fmla="*/ 0 h 1109511"/>
              <a:gd name="connsiteX34" fmla="*/ 75715 w 547475"/>
              <a:gd name="connsiteY34" fmla="*/ 8736 h 1109511"/>
              <a:gd name="connsiteX0" fmla="*/ 75715 w 547475"/>
              <a:gd name="connsiteY0" fmla="*/ 8736 h 1109511"/>
              <a:gd name="connsiteX1" fmla="*/ 64066 w 547475"/>
              <a:gd name="connsiteY1" fmla="*/ 69890 h 1109511"/>
              <a:gd name="connsiteX2" fmla="*/ 11649 w 547475"/>
              <a:gd name="connsiteY2" fmla="*/ 148517 h 1109511"/>
              <a:gd name="connsiteX3" fmla="*/ 11649 w 547475"/>
              <a:gd name="connsiteY3" fmla="*/ 174726 h 1109511"/>
              <a:gd name="connsiteX4" fmla="*/ 55330 w 547475"/>
              <a:gd name="connsiteY4" fmla="*/ 195111 h 1109511"/>
              <a:gd name="connsiteX5" fmla="*/ 52418 w 547475"/>
              <a:gd name="connsiteY5" fmla="*/ 273737 h 1109511"/>
              <a:gd name="connsiteX6" fmla="*/ 0 w 547475"/>
              <a:gd name="connsiteY6" fmla="*/ 564948 h 1109511"/>
              <a:gd name="connsiteX7" fmla="*/ 66979 w 547475"/>
              <a:gd name="connsiteY7" fmla="*/ 573684 h 1109511"/>
              <a:gd name="connsiteX8" fmla="*/ 72803 w 547475"/>
              <a:gd name="connsiteY8" fmla="*/ 608629 h 1109511"/>
              <a:gd name="connsiteX9" fmla="*/ 139781 w 547475"/>
              <a:gd name="connsiteY9" fmla="*/ 538739 h 1109511"/>
              <a:gd name="connsiteX10" fmla="*/ 215496 w 547475"/>
              <a:gd name="connsiteY10" fmla="*/ 588244 h 1109511"/>
              <a:gd name="connsiteX11" fmla="*/ 209671 w 547475"/>
              <a:gd name="connsiteY11" fmla="*/ 626102 h 1109511"/>
              <a:gd name="connsiteX12" fmla="*/ 189286 w 547475"/>
              <a:gd name="connsiteY12" fmla="*/ 652311 h 1109511"/>
              <a:gd name="connsiteX13" fmla="*/ 163078 w 547475"/>
              <a:gd name="connsiteY13" fmla="*/ 687256 h 1109511"/>
              <a:gd name="connsiteX14" fmla="*/ 136869 w 547475"/>
              <a:gd name="connsiteY14" fmla="*/ 742586 h 1109511"/>
              <a:gd name="connsiteX15" fmla="*/ 160166 w 547475"/>
              <a:gd name="connsiteY15" fmla="*/ 818300 h 1109511"/>
              <a:gd name="connsiteX16" fmla="*/ 174726 w 547475"/>
              <a:gd name="connsiteY16" fmla="*/ 861982 h 1109511"/>
              <a:gd name="connsiteX17" fmla="*/ 186375 w 547475"/>
              <a:gd name="connsiteY17" fmla="*/ 923136 h 1109511"/>
              <a:gd name="connsiteX18" fmla="*/ 209672 w 547475"/>
              <a:gd name="connsiteY18" fmla="*/ 969730 h 1109511"/>
              <a:gd name="connsiteX19" fmla="*/ 265002 w 547475"/>
              <a:gd name="connsiteY19" fmla="*/ 1025060 h 1109511"/>
              <a:gd name="connsiteX20" fmla="*/ 270826 w 547475"/>
              <a:gd name="connsiteY20" fmla="*/ 1106598 h 1109511"/>
              <a:gd name="connsiteX21" fmla="*/ 314507 w 547475"/>
              <a:gd name="connsiteY21" fmla="*/ 1109511 h 1109511"/>
              <a:gd name="connsiteX22" fmla="*/ 343628 w 547475"/>
              <a:gd name="connsiteY22" fmla="*/ 1030884 h 1109511"/>
              <a:gd name="connsiteX23" fmla="*/ 407695 w 547475"/>
              <a:gd name="connsiteY23" fmla="*/ 952257 h 1109511"/>
              <a:gd name="connsiteX24" fmla="*/ 430991 w 547475"/>
              <a:gd name="connsiteY24" fmla="*/ 838685 h 1109511"/>
              <a:gd name="connsiteX25" fmla="*/ 477585 w 547475"/>
              <a:gd name="connsiteY25" fmla="*/ 792091 h 1109511"/>
              <a:gd name="connsiteX26" fmla="*/ 547475 w 547475"/>
              <a:gd name="connsiteY26" fmla="*/ 838685 h 1109511"/>
              <a:gd name="connsiteX27" fmla="*/ 527091 w 547475"/>
              <a:gd name="connsiteY27" fmla="*/ 760058 h 1109511"/>
              <a:gd name="connsiteX28" fmla="*/ 448464 w 547475"/>
              <a:gd name="connsiteY28" fmla="*/ 623190 h 1109511"/>
              <a:gd name="connsiteX29" fmla="*/ 369837 w 547475"/>
              <a:gd name="connsiteY29" fmla="*/ 465936 h 1109511"/>
              <a:gd name="connsiteX30" fmla="*/ 331980 w 547475"/>
              <a:gd name="connsiteY30" fmla="*/ 297034 h 1109511"/>
              <a:gd name="connsiteX31" fmla="*/ 262089 w 547475"/>
              <a:gd name="connsiteY31" fmla="*/ 180550 h 1109511"/>
              <a:gd name="connsiteX32" fmla="*/ 212584 w 547475"/>
              <a:gd name="connsiteY32" fmla="*/ 58242 h 1109511"/>
              <a:gd name="connsiteX33" fmla="*/ 177638 w 547475"/>
              <a:gd name="connsiteY33" fmla="*/ 0 h 1109511"/>
              <a:gd name="connsiteX34" fmla="*/ 75715 w 547475"/>
              <a:gd name="connsiteY34" fmla="*/ 8736 h 1109511"/>
              <a:gd name="connsiteX0" fmla="*/ 75715 w 570772"/>
              <a:gd name="connsiteY0" fmla="*/ 8736 h 1109511"/>
              <a:gd name="connsiteX1" fmla="*/ 64066 w 570772"/>
              <a:gd name="connsiteY1" fmla="*/ 69890 h 1109511"/>
              <a:gd name="connsiteX2" fmla="*/ 11649 w 570772"/>
              <a:gd name="connsiteY2" fmla="*/ 148517 h 1109511"/>
              <a:gd name="connsiteX3" fmla="*/ 11649 w 570772"/>
              <a:gd name="connsiteY3" fmla="*/ 174726 h 1109511"/>
              <a:gd name="connsiteX4" fmla="*/ 55330 w 570772"/>
              <a:gd name="connsiteY4" fmla="*/ 195111 h 1109511"/>
              <a:gd name="connsiteX5" fmla="*/ 52418 w 570772"/>
              <a:gd name="connsiteY5" fmla="*/ 273737 h 1109511"/>
              <a:gd name="connsiteX6" fmla="*/ 0 w 570772"/>
              <a:gd name="connsiteY6" fmla="*/ 564948 h 1109511"/>
              <a:gd name="connsiteX7" fmla="*/ 66979 w 570772"/>
              <a:gd name="connsiteY7" fmla="*/ 573684 h 1109511"/>
              <a:gd name="connsiteX8" fmla="*/ 72803 w 570772"/>
              <a:gd name="connsiteY8" fmla="*/ 608629 h 1109511"/>
              <a:gd name="connsiteX9" fmla="*/ 139781 w 570772"/>
              <a:gd name="connsiteY9" fmla="*/ 538739 h 1109511"/>
              <a:gd name="connsiteX10" fmla="*/ 215496 w 570772"/>
              <a:gd name="connsiteY10" fmla="*/ 588244 h 1109511"/>
              <a:gd name="connsiteX11" fmla="*/ 209671 w 570772"/>
              <a:gd name="connsiteY11" fmla="*/ 626102 h 1109511"/>
              <a:gd name="connsiteX12" fmla="*/ 189286 w 570772"/>
              <a:gd name="connsiteY12" fmla="*/ 652311 h 1109511"/>
              <a:gd name="connsiteX13" fmla="*/ 163078 w 570772"/>
              <a:gd name="connsiteY13" fmla="*/ 687256 h 1109511"/>
              <a:gd name="connsiteX14" fmla="*/ 136869 w 570772"/>
              <a:gd name="connsiteY14" fmla="*/ 742586 h 1109511"/>
              <a:gd name="connsiteX15" fmla="*/ 160166 w 570772"/>
              <a:gd name="connsiteY15" fmla="*/ 818300 h 1109511"/>
              <a:gd name="connsiteX16" fmla="*/ 174726 w 570772"/>
              <a:gd name="connsiteY16" fmla="*/ 861982 h 1109511"/>
              <a:gd name="connsiteX17" fmla="*/ 186375 w 570772"/>
              <a:gd name="connsiteY17" fmla="*/ 923136 h 1109511"/>
              <a:gd name="connsiteX18" fmla="*/ 209672 w 570772"/>
              <a:gd name="connsiteY18" fmla="*/ 969730 h 1109511"/>
              <a:gd name="connsiteX19" fmla="*/ 265002 w 570772"/>
              <a:gd name="connsiteY19" fmla="*/ 1025060 h 1109511"/>
              <a:gd name="connsiteX20" fmla="*/ 270826 w 570772"/>
              <a:gd name="connsiteY20" fmla="*/ 1106598 h 1109511"/>
              <a:gd name="connsiteX21" fmla="*/ 314507 w 570772"/>
              <a:gd name="connsiteY21" fmla="*/ 1109511 h 1109511"/>
              <a:gd name="connsiteX22" fmla="*/ 343628 w 570772"/>
              <a:gd name="connsiteY22" fmla="*/ 1030884 h 1109511"/>
              <a:gd name="connsiteX23" fmla="*/ 407695 w 570772"/>
              <a:gd name="connsiteY23" fmla="*/ 952257 h 1109511"/>
              <a:gd name="connsiteX24" fmla="*/ 430991 w 570772"/>
              <a:gd name="connsiteY24" fmla="*/ 838685 h 1109511"/>
              <a:gd name="connsiteX25" fmla="*/ 477585 w 570772"/>
              <a:gd name="connsiteY25" fmla="*/ 792091 h 1109511"/>
              <a:gd name="connsiteX26" fmla="*/ 570772 w 570772"/>
              <a:gd name="connsiteY26" fmla="*/ 792092 h 1109511"/>
              <a:gd name="connsiteX27" fmla="*/ 527091 w 570772"/>
              <a:gd name="connsiteY27" fmla="*/ 760058 h 1109511"/>
              <a:gd name="connsiteX28" fmla="*/ 448464 w 570772"/>
              <a:gd name="connsiteY28" fmla="*/ 623190 h 1109511"/>
              <a:gd name="connsiteX29" fmla="*/ 369837 w 570772"/>
              <a:gd name="connsiteY29" fmla="*/ 465936 h 1109511"/>
              <a:gd name="connsiteX30" fmla="*/ 331980 w 570772"/>
              <a:gd name="connsiteY30" fmla="*/ 297034 h 1109511"/>
              <a:gd name="connsiteX31" fmla="*/ 262089 w 570772"/>
              <a:gd name="connsiteY31" fmla="*/ 180550 h 1109511"/>
              <a:gd name="connsiteX32" fmla="*/ 212584 w 570772"/>
              <a:gd name="connsiteY32" fmla="*/ 58242 h 1109511"/>
              <a:gd name="connsiteX33" fmla="*/ 177638 w 570772"/>
              <a:gd name="connsiteY33" fmla="*/ 0 h 1109511"/>
              <a:gd name="connsiteX34" fmla="*/ 75715 w 570772"/>
              <a:gd name="connsiteY34" fmla="*/ 8736 h 1109511"/>
              <a:gd name="connsiteX0" fmla="*/ 75715 w 570772"/>
              <a:gd name="connsiteY0" fmla="*/ 8736 h 1109511"/>
              <a:gd name="connsiteX1" fmla="*/ 64066 w 570772"/>
              <a:gd name="connsiteY1" fmla="*/ 69890 h 1109511"/>
              <a:gd name="connsiteX2" fmla="*/ 11649 w 570772"/>
              <a:gd name="connsiteY2" fmla="*/ 148517 h 1109511"/>
              <a:gd name="connsiteX3" fmla="*/ 11649 w 570772"/>
              <a:gd name="connsiteY3" fmla="*/ 174726 h 1109511"/>
              <a:gd name="connsiteX4" fmla="*/ 55330 w 570772"/>
              <a:gd name="connsiteY4" fmla="*/ 195111 h 1109511"/>
              <a:gd name="connsiteX5" fmla="*/ 52418 w 570772"/>
              <a:gd name="connsiteY5" fmla="*/ 273737 h 1109511"/>
              <a:gd name="connsiteX6" fmla="*/ 0 w 570772"/>
              <a:gd name="connsiteY6" fmla="*/ 564948 h 1109511"/>
              <a:gd name="connsiteX7" fmla="*/ 66979 w 570772"/>
              <a:gd name="connsiteY7" fmla="*/ 573684 h 1109511"/>
              <a:gd name="connsiteX8" fmla="*/ 72803 w 570772"/>
              <a:gd name="connsiteY8" fmla="*/ 608629 h 1109511"/>
              <a:gd name="connsiteX9" fmla="*/ 139781 w 570772"/>
              <a:gd name="connsiteY9" fmla="*/ 538739 h 1109511"/>
              <a:gd name="connsiteX10" fmla="*/ 215496 w 570772"/>
              <a:gd name="connsiteY10" fmla="*/ 588244 h 1109511"/>
              <a:gd name="connsiteX11" fmla="*/ 209671 w 570772"/>
              <a:gd name="connsiteY11" fmla="*/ 626102 h 1109511"/>
              <a:gd name="connsiteX12" fmla="*/ 189286 w 570772"/>
              <a:gd name="connsiteY12" fmla="*/ 652311 h 1109511"/>
              <a:gd name="connsiteX13" fmla="*/ 163078 w 570772"/>
              <a:gd name="connsiteY13" fmla="*/ 687256 h 1109511"/>
              <a:gd name="connsiteX14" fmla="*/ 136869 w 570772"/>
              <a:gd name="connsiteY14" fmla="*/ 742586 h 1109511"/>
              <a:gd name="connsiteX15" fmla="*/ 160166 w 570772"/>
              <a:gd name="connsiteY15" fmla="*/ 818300 h 1109511"/>
              <a:gd name="connsiteX16" fmla="*/ 174726 w 570772"/>
              <a:gd name="connsiteY16" fmla="*/ 861982 h 1109511"/>
              <a:gd name="connsiteX17" fmla="*/ 186375 w 570772"/>
              <a:gd name="connsiteY17" fmla="*/ 923136 h 1109511"/>
              <a:gd name="connsiteX18" fmla="*/ 209672 w 570772"/>
              <a:gd name="connsiteY18" fmla="*/ 969730 h 1109511"/>
              <a:gd name="connsiteX19" fmla="*/ 265002 w 570772"/>
              <a:gd name="connsiteY19" fmla="*/ 1025060 h 1109511"/>
              <a:gd name="connsiteX20" fmla="*/ 270826 w 570772"/>
              <a:gd name="connsiteY20" fmla="*/ 1106598 h 1109511"/>
              <a:gd name="connsiteX21" fmla="*/ 314507 w 570772"/>
              <a:gd name="connsiteY21" fmla="*/ 1109511 h 1109511"/>
              <a:gd name="connsiteX22" fmla="*/ 343628 w 570772"/>
              <a:gd name="connsiteY22" fmla="*/ 1030884 h 1109511"/>
              <a:gd name="connsiteX23" fmla="*/ 407695 w 570772"/>
              <a:gd name="connsiteY23" fmla="*/ 952257 h 1109511"/>
              <a:gd name="connsiteX24" fmla="*/ 430991 w 570772"/>
              <a:gd name="connsiteY24" fmla="*/ 838685 h 1109511"/>
              <a:gd name="connsiteX25" fmla="*/ 477585 w 570772"/>
              <a:gd name="connsiteY25" fmla="*/ 792091 h 1109511"/>
              <a:gd name="connsiteX26" fmla="*/ 570772 w 570772"/>
              <a:gd name="connsiteY26" fmla="*/ 792092 h 1109511"/>
              <a:gd name="connsiteX27" fmla="*/ 535827 w 570772"/>
              <a:gd name="connsiteY27" fmla="*/ 748410 h 1109511"/>
              <a:gd name="connsiteX28" fmla="*/ 448464 w 570772"/>
              <a:gd name="connsiteY28" fmla="*/ 623190 h 1109511"/>
              <a:gd name="connsiteX29" fmla="*/ 369837 w 570772"/>
              <a:gd name="connsiteY29" fmla="*/ 465936 h 1109511"/>
              <a:gd name="connsiteX30" fmla="*/ 331980 w 570772"/>
              <a:gd name="connsiteY30" fmla="*/ 297034 h 1109511"/>
              <a:gd name="connsiteX31" fmla="*/ 262089 w 570772"/>
              <a:gd name="connsiteY31" fmla="*/ 180550 h 1109511"/>
              <a:gd name="connsiteX32" fmla="*/ 212584 w 570772"/>
              <a:gd name="connsiteY32" fmla="*/ 58242 h 1109511"/>
              <a:gd name="connsiteX33" fmla="*/ 177638 w 570772"/>
              <a:gd name="connsiteY33" fmla="*/ 0 h 1109511"/>
              <a:gd name="connsiteX34" fmla="*/ 75715 w 570772"/>
              <a:gd name="connsiteY34" fmla="*/ 8736 h 1109511"/>
              <a:gd name="connsiteX0" fmla="*/ 75715 w 570772"/>
              <a:gd name="connsiteY0" fmla="*/ 8736 h 1109511"/>
              <a:gd name="connsiteX1" fmla="*/ 64066 w 570772"/>
              <a:gd name="connsiteY1" fmla="*/ 69890 h 1109511"/>
              <a:gd name="connsiteX2" fmla="*/ 11649 w 570772"/>
              <a:gd name="connsiteY2" fmla="*/ 148517 h 1109511"/>
              <a:gd name="connsiteX3" fmla="*/ 11649 w 570772"/>
              <a:gd name="connsiteY3" fmla="*/ 174726 h 1109511"/>
              <a:gd name="connsiteX4" fmla="*/ 55330 w 570772"/>
              <a:gd name="connsiteY4" fmla="*/ 195111 h 1109511"/>
              <a:gd name="connsiteX5" fmla="*/ 52418 w 570772"/>
              <a:gd name="connsiteY5" fmla="*/ 273737 h 1109511"/>
              <a:gd name="connsiteX6" fmla="*/ 0 w 570772"/>
              <a:gd name="connsiteY6" fmla="*/ 564948 h 1109511"/>
              <a:gd name="connsiteX7" fmla="*/ 66979 w 570772"/>
              <a:gd name="connsiteY7" fmla="*/ 573684 h 1109511"/>
              <a:gd name="connsiteX8" fmla="*/ 72803 w 570772"/>
              <a:gd name="connsiteY8" fmla="*/ 608629 h 1109511"/>
              <a:gd name="connsiteX9" fmla="*/ 139781 w 570772"/>
              <a:gd name="connsiteY9" fmla="*/ 538739 h 1109511"/>
              <a:gd name="connsiteX10" fmla="*/ 215496 w 570772"/>
              <a:gd name="connsiteY10" fmla="*/ 588244 h 1109511"/>
              <a:gd name="connsiteX11" fmla="*/ 209671 w 570772"/>
              <a:gd name="connsiteY11" fmla="*/ 626102 h 1109511"/>
              <a:gd name="connsiteX12" fmla="*/ 189286 w 570772"/>
              <a:gd name="connsiteY12" fmla="*/ 652311 h 1109511"/>
              <a:gd name="connsiteX13" fmla="*/ 154342 w 570772"/>
              <a:gd name="connsiteY13" fmla="*/ 687256 h 1109511"/>
              <a:gd name="connsiteX14" fmla="*/ 136869 w 570772"/>
              <a:gd name="connsiteY14" fmla="*/ 742586 h 1109511"/>
              <a:gd name="connsiteX15" fmla="*/ 160166 w 570772"/>
              <a:gd name="connsiteY15" fmla="*/ 818300 h 1109511"/>
              <a:gd name="connsiteX16" fmla="*/ 174726 w 570772"/>
              <a:gd name="connsiteY16" fmla="*/ 861982 h 1109511"/>
              <a:gd name="connsiteX17" fmla="*/ 186375 w 570772"/>
              <a:gd name="connsiteY17" fmla="*/ 923136 h 1109511"/>
              <a:gd name="connsiteX18" fmla="*/ 209672 w 570772"/>
              <a:gd name="connsiteY18" fmla="*/ 969730 h 1109511"/>
              <a:gd name="connsiteX19" fmla="*/ 265002 w 570772"/>
              <a:gd name="connsiteY19" fmla="*/ 1025060 h 1109511"/>
              <a:gd name="connsiteX20" fmla="*/ 270826 w 570772"/>
              <a:gd name="connsiteY20" fmla="*/ 1106598 h 1109511"/>
              <a:gd name="connsiteX21" fmla="*/ 314507 w 570772"/>
              <a:gd name="connsiteY21" fmla="*/ 1109511 h 1109511"/>
              <a:gd name="connsiteX22" fmla="*/ 343628 w 570772"/>
              <a:gd name="connsiteY22" fmla="*/ 1030884 h 1109511"/>
              <a:gd name="connsiteX23" fmla="*/ 407695 w 570772"/>
              <a:gd name="connsiteY23" fmla="*/ 952257 h 1109511"/>
              <a:gd name="connsiteX24" fmla="*/ 430991 w 570772"/>
              <a:gd name="connsiteY24" fmla="*/ 838685 h 1109511"/>
              <a:gd name="connsiteX25" fmla="*/ 477585 w 570772"/>
              <a:gd name="connsiteY25" fmla="*/ 792091 h 1109511"/>
              <a:gd name="connsiteX26" fmla="*/ 570772 w 570772"/>
              <a:gd name="connsiteY26" fmla="*/ 792092 h 1109511"/>
              <a:gd name="connsiteX27" fmla="*/ 535827 w 570772"/>
              <a:gd name="connsiteY27" fmla="*/ 748410 h 1109511"/>
              <a:gd name="connsiteX28" fmla="*/ 448464 w 570772"/>
              <a:gd name="connsiteY28" fmla="*/ 623190 h 1109511"/>
              <a:gd name="connsiteX29" fmla="*/ 369837 w 570772"/>
              <a:gd name="connsiteY29" fmla="*/ 465936 h 1109511"/>
              <a:gd name="connsiteX30" fmla="*/ 331980 w 570772"/>
              <a:gd name="connsiteY30" fmla="*/ 297034 h 1109511"/>
              <a:gd name="connsiteX31" fmla="*/ 262089 w 570772"/>
              <a:gd name="connsiteY31" fmla="*/ 180550 h 1109511"/>
              <a:gd name="connsiteX32" fmla="*/ 212584 w 570772"/>
              <a:gd name="connsiteY32" fmla="*/ 58242 h 1109511"/>
              <a:gd name="connsiteX33" fmla="*/ 177638 w 570772"/>
              <a:gd name="connsiteY33" fmla="*/ 0 h 1109511"/>
              <a:gd name="connsiteX34" fmla="*/ 75715 w 570772"/>
              <a:gd name="connsiteY34" fmla="*/ 8736 h 1109511"/>
              <a:gd name="connsiteX0" fmla="*/ 75715 w 570772"/>
              <a:gd name="connsiteY0" fmla="*/ 8736 h 1109511"/>
              <a:gd name="connsiteX1" fmla="*/ 64066 w 570772"/>
              <a:gd name="connsiteY1" fmla="*/ 69890 h 1109511"/>
              <a:gd name="connsiteX2" fmla="*/ 11649 w 570772"/>
              <a:gd name="connsiteY2" fmla="*/ 148517 h 1109511"/>
              <a:gd name="connsiteX3" fmla="*/ 11649 w 570772"/>
              <a:gd name="connsiteY3" fmla="*/ 174726 h 1109511"/>
              <a:gd name="connsiteX4" fmla="*/ 55330 w 570772"/>
              <a:gd name="connsiteY4" fmla="*/ 195111 h 1109511"/>
              <a:gd name="connsiteX5" fmla="*/ 52418 w 570772"/>
              <a:gd name="connsiteY5" fmla="*/ 273737 h 1109511"/>
              <a:gd name="connsiteX6" fmla="*/ 0 w 570772"/>
              <a:gd name="connsiteY6" fmla="*/ 564948 h 1109511"/>
              <a:gd name="connsiteX7" fmla="*/ 66979 w 570772"/>
              <a:gd name="connsiteY7" fmla="*/ 573684 h 1109511"/>
              <a:gd name="connsiteX8" fmla="*/ 72803 w 570772"/>
              <a:gd name="connsiteY8" fmla="*/ 608629 h 1109511"/>
              <a:gd name="connsiteX9" fmla="*/ 139781 w 570772"/>
              <a:gd name="connsiteY9" fmla="*/ 538739 h 1109511"/>
              <a:gd name="connsiteX10" fmla="*/ 215496 w 570772"/>
              <a:gd name="connsiteY10" fmla="*/ 588244 h 1109511"/>
              <a:gd name="connsiteX11" fmla="*/ 209671 w 570772"/>
              <a:gd name="connsiteY11" fmla="*/ 626102 h 1109511"/>
              <a:gd name="connsiteX12" fmla="*/ 183461 w 570772"/>
              <a:gd name="connsiteY12" fmla="*/ 643575 h 1109511"/>
              <a:gd name="connsiteX13" fmla="*/ 154342 w 570772"/>
              <a:gd name="connsiteY13" fmla="*/ 687256 h 1109511"/>
              <a:gd name="connsiteX14" fmla="*/ 136869 w 570772"/>
              <a:gd name="connsiteY14" fmla="*/ 742586 h 1109511"/>
              <a:gd name="connsiteX15" fmla="*/ 160166 w 570772"/>
              <a:gd name="connsiteY15" fmla="*/ 818300 h 1109511"/>
              <a:gd name="connsiteX16" fmla="*/ 174726 w 570772"/>
              <a:gd name="connsiteY16" fmla="*/ 861982 h 1109511"/>
              <a:gd name="connsiteX17" fmla="*/ 186375 w 570772"/>
              <a:gd name="connsiteY17" fmla="*/ 923136 h 1109511"/>
              <a:gd name="connsiteX18" fmla="*/ 209672 w 570772"/>
              <a:gd name="connsiteY18" fmla="*/ 969730 h 1109511"/>
              <a:gd name="connsiteX19" fmla="*/ 265002 w 570772"/>
              <a:gd name="connsiteY19" fmla="*/ 1025060 h 1109511"/>
              <a:gd name="connsiteX20" fmla="*/ 270826 w 570772"/>
              <a:gd name="connsiteY20" fmla="*/ 1106598 h 1109511"/>
              <a:gd name="connsiteX21" fmla="*/ 314507 w 570772"/>
              <a:gd name="connsiteY21" fmla="*/ 1109511 h 1109511"/>
              <a:gd name="connsiteX22" fmla="*/ 343628 w 570772"/>
              <a:gd name="connsiteY22" fmla="*/ 1030884 h 1109511"/>
              <a:gd name="connsiteX23" fmla="*/ 407695 w 570772"/>
              <a:gd name="connsiteY23" fmla="*/ 952257 h 1109511"/>
              <a:gd name="connsiteX24" fmla="*/ 430991 w 570772"/>
              <a:gd name="connsiteY24" fmla="*/ 838685 h 1109511"/>
              <a:gd name="connsiteX25" fmla="*/ 477585 w 570772"/>
              <a:gd name="connsiteY25" fmla="*/ 792091 h 1109511"/>
              <a:gd name="connsiteX26" fmla="*/ 570772 w 570772"/>
              <a:gd name="connsiteY26" fmla="*/ 792092 h 1109511"/>
              <a:gd name="connsiteX27" fmla="*/ 535827 w 570772"/>
              <a:gd name="connsiteY27" fmla="*/ 748410 h 1109511"/>
              <a:gd name="connsiteX28" fmla="*/ 448464 w 570772"/>
              <a:gd name="connsiteY28" fmla="*/ 623190 h 1109511"/>
              <a:gd name="connsiteX29" fmla="*/ 369837 w 570772"/>
              <a:gd name="connsiteY29" fmla="*/ 465936 h 1109511"/>
              <a:gd name="connsiteX30" fmla="*/ 331980 w 570772"/>
              <a:gd name="connsiteY30" fmla="*/ 297034 h 1109511"/>
              <a:gd name="connsiteX31" fmla="*/ 262089 w 570772"/>
              <a:gd name="connsiteY31" fmla="*/ 180550 h 1109511"/>
              <a:gd name="connsiteX32" fmla="*/ 212584 w 570772"/>
              <a:gd name="connsiteY32" fmla="*/ 58242 h 1109511"/>
              <a:gd name="connsiteX33" fmla="*/ 177638 w 570772"/>
              <a:gd name="connsiteY33" fmla="*/ 0 h 1109511"/>
              <a:gd name="connsiteX34" fmla="*/ 75715 w 570772"/>
              <a:gd name="connsiteY34" fmla="*/ 8736 h 110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70772" h="1109511">
                <a:moveTo>
                  <a:pt x="75715" y="8736"/>
                </a:moveTo>
                <a:lnTo>
                  <a:pt x="64066" y="69890"/>
                </a:lnTo>
                <a:lnTo>
                  <a:pt x="11649" y="148517"/>
                </a:lnTo>
                <a:lnTo>
                  <a:pt x="11649" y="174726"/>
                </a:lnTo>
                <a:lnTo>
                  <a:pt x="55330" y="195111"/>
                </a:lnTo>
                <a:lnTo>
                  <a:pt x="52418" y="273737"/>
                </a:lnTo>
                <a:lnTo>
                  <a:pt x="0" y="564948"/>
                </a:lnTo>
                <a:lnTo>
                  <a:pt x="66979" y="573684"/>
                </a:lnTo>
                <a:lnTo>
                  <a:pt x="72803" y="608629"/>
                </a:lnTo>
                <a:lnTo>
                  <a:pt x="139781" y="538739"/>
                </a:lnTo>
                <a:lnTo>
                  <a:pt x="215496" y="588244"/>
                </a:lnTo>
                <a:lnTo>
                  <a:pt x="209671" y="626102"/>
                </a:lnTo>
                <a:cubicBezTo>
                  <a:pt x="202876" y="634838"/>
                  <a:pt x="192683" y="633383"/>
                  <a:pt x="183461" y="643575"/>
                </a:cubicBezTo>
                <a:cubicBezTo>
                  <a:pt x="174240" y="653767"/>
                  <a:pt x="163078" y="675608"/>
                  <a:pt x="154342" y="687256"/>
                </a:cubicBezTo>
                <a:lnTo>
                  <a:pt x="136869" y="742586"/>
                </a:lnTo>
                <a:lnTo>
                  <a:pt x="160166" y="818300"/>
                </a:lnTo>
                <a:lnTo>
                  <a:pt x="174726" y="861982"/>
                </a:lnTo>
                <a:lnTo>
                  <a:pt x="186375" y="923136"/>
                </a:lnTo>
                <a:lnTo>
                  <a:pt x="209672" y="969730"/>
                </a:lnTo>
                <a:lnTo>
                  <a:pt x="265002" y="1025060"/>
                </a:lnTo>
                <a:lnTo>
                  <a:pt x="270826" y="1106598"/>
                </a:lnTo>
                <a:lnTo>
                  <a:pt x="314507" y="1109511"/>
                </a:lnTo>
                <a:lnTo>
                  <a:pt x="343628" y="1030884"/>
                </a:lnTo>
                <a:lnTo>
                  <a:pt x="407695" y="952257"/>
                </a:lnTo>
                <a:lnTo>
                  <a:pt x="430991" y="838685"/>
                </a:lnTo>
                <a:lnTo>
                  <a:pt x="477585" y="792091"/>
                </a:lnTo>
                <a:lnTo>
                  <a:pt x="570772" y="792092"/>
                </a:lnTo>
                <a:lnTo>
                  <a:pt x="535827" y="748410"/>
                </a:lnTo>
                <a:lnTo>
                  <a:pt x="448464" y="623190"/>
                </a:lnTo>
                <a:lnTo>
                  <a:pt x="369837" y="465936"/>
                </a:lnTo>
                <a:lnTo>
                  <a:pt x="331980" y="297034"/>
                </a:lnTo>
                <a:lnTo>
                  <a:pt x="262089" y="180550"/>
                </a:lnTo>
                <a:lnTo>
                  <a:pt x="212584" y="58242"/>
                </a:lnTo>
                <a:lnTo>
                  <a:pt x="177638" y="0"/>
                </a:lnTo>
                <a:lnTo>
                  <a:pt x="75715" y="8736"/>
                </a:lnTo>
                <a:close/>
              </a:path>
            </a:pathLst>
          </a:custGeom>
          <a:solidFill>
            <a:schemeClr val="accent4">
              <a:lumMod val="50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2AAE15D2-376C-4DD1-8411-9BAE45BD8333}"/>
              </a:ext>
            </a:extLst>
          </p:cNvPr>
          <p:cNvSpPr/>
          <p:nvPr/>
        </p:nvSpPr>
        <p:spPr>
          <a:xfrm>
            <a:off x="2059181" y="395734"/>
            <a:ext cx="652310" cy="614454"/>
          </a:xfrm>
          <a:custGeom>
            <a:avLst/>
            <a:gdLst>
              <a:gd name="connsiteX0" fmla="*/ 631926 w 652310"/>
              <a:gd name="connsiteY0" fmla="*/ 0 h 614454"/>
              <a:gd name="connsiteX1" fmla="*/ 652310 w 652310"/>
              <a:gd name="connsiteY1" fmla="*/ 151430 h 614454"/>
              <a:gd name="connsiteX2" fmla="*/ 640662 w 652310"/>
              <a:gd name="connsiteY2" fmla="*/ 235880 h 614454"/>
              <a:gd name="connsiteX3" fmla="*/ 614453 w 652310"/>
              <a:gd name="connsiteY3" fmla="*/ 323244 h 614454"/>
              <a:gd name="connsiteX4" fmla="*/ 570772 w 652310"/>
              <a:gd name="connsiteY4" fmla="*/ 398958 h 614454"/>
              <a:gd name="connsiteX5" fmla="*/ 524178 w 652310"/>
              <a:gd name="connsiteY5" fmla="*/ 436815 h 614454"/>
              <a:gd name="connsiteX6" fmla="*/ 454287 w 652310"/>
              <a:gd name="connsiteY6" fmla="*/ 465937 h 614454"/>
              <a:gd name="connsiteX7" fmla="*/ 419342 w 652310"/>
              <a:gd name="connsiteY7" fmla="*/ 489233 h 614454"/>
              <a:gd name="connsiteX8" fmla="*/ 398958 w 652310"/>
              <a:gd name="connsiteY8" fmla="*/ 524179 h 614454"/>
              <a:gd name="connsiteX9" fmla="*/ 396045 w 652310"/>
              <a:gd name="connsiteY9" fmla="*/ 596981 h 614454"/>
              <a:gd name="connsiteX10" fmla="*/ 390221 w 652310"/>
              <a:gd name="connsiteY10" fmla="*/ 614454 h 614454"/>
              <a:gd name="connsiteX11" fmla="*/ 358188 w 652310"/>
              <a:gd name="connsiteY11" fmla="*/ 599893 h 614454"/>
              <a:gd name="connsiteX12" fmla="*/ 340715 w 652310"/>
              <a:gd name="connsiteY12" fmla="*/ 576596 h 614454"/>
              <a:gd name="connsiteX13" fmla="*/ 334891 w 652310"/>
              <a:gd name="connsiteY13" fmla="*/ 596981 h 614454"/>
              <a:gd name="connsiteX14" fmla="*/ 299946 w 652310"/>
              <a:gd name="connsiteY14" fmla="*/ 611542 h 614454"/>
              <a:gd name="connsiteX15" fmla="*/ 262089 w 652310"/>
              <a:gd name="connsiteY15" fmla="*/ 605717 h 614454"/>
              <a:gd name="connsiteX16" fmla="*/ 203847 w 652310"/>
              <a:gd name="connsiteY16" fmla="*/ 579508 h 614454"/>
              <a:gd name="connsiteX17" fmla="*/ 145605 w 652310"/>
              <a:gd name="connsiteY17" fmla="*/ 596981 h 614454"/>
              <a:gd name="connsiteX18" fmla="*/ 99011 w 652310"/>
              <a:gd name="connsiteY18" fmla="*/ 594069 h 614454"/>
              <a:gd name="connsiteX19" fmla="*/ 72802 w 652310"/>
              <a:gd name="connsiteY19" fmla="*/ 541651 h 614454"/>
              <a:gd name="connsiteX20" fmla="*/ 81538 w 652310"/>
              <a:gd name="connsiteY20" fmla="*/ 468849 h 614454"/>
              <a:gd name="connsiteX21" fmla="*/ 78626 w 652310"/>
              <a:gd name="connsiteY21" fmla="*/ 393134 h 614454"/>
              <a:gd name="connsiteX22" fmla="*/ 40769 w 652310"/>
              <a:gd name="connsiteY22" fmla="*/ 317419 h 614454"/>
              <a:gd name="connsiteX23" fmla="*/ 52417 w 652310"/>
              <a:gd name="connsiteY23" fmla="*/ 291210 h 614454"/>
              <a:gd name="connsiteX24" fmla="*/ 20384 w 652310"/>
              <a:gd name="connsiteY24" fmla="*/ 256265 h 614454"/>
              <a:gd name="connsiteX25" fmla="*/ 0 w 652310"/>
              <a:gd name="connsiteY25" fmla="*/ 230056 h 614454"/>
              <a:gd name="connsiteX26" fmla="*/ 23296 w 652310"/>
              <a:gd name="connsiteY26" fmla="*/ 174726 h 614454"/>
              <a:gd name="connsiteX27" fmla="*/ 58242 w 652310"/>
              <a:gd name="connsiteY27" fmla="*/ 78627 h 614454"/>
              <a:gd name="connsiteX28" fmla="*/ 116484 w 652310"/>
              <a:gd name="connsiteY28" fmla="*/ 69891 h 614454"/>
              <a:gd name="connsiteX29" fmla="*/ 165989 w 652310"/>
              <a:gd name="connsiteY29" fmla="*/ 110660 h 614454"/>
              <a:gd name="connsiteX30" fmla="*/ 209671 w 652310"/>
              <a:gd name="connsiteY30" fmla="*/ 148517 h 614454"/>
              <a:gd name="connsiteX31" fmla="*/ 273737 w 652310"/>
              <a:gd name="connsiteY31" fmla="*/ 90275 h 614454"/>
              <a:gd name="connsiteX32" fmla="*/ 311594 w 652310"/>
              <a:gd name="connsiteY32" fmla="*/ 52418 h 614454"/>
              <a:gd name="connsiteX33" fmla="*/ 442639 w 652310"/>
              <a:gd name="connsiteY33" fmla="*/ 46594 h 614454"/>
              <a:gd name="connsiteX34" fmla="*/ 460112 w 652310"/>
              <a:gd name="connsiteY34" fmla="*/ 64066 h 614454"/>
              <a:gd name="connsiteX35" fmla="*/ 631926 w 652310"/>
              <a:gd name="connsiteY35" fmla="*/ 0 h 614454"/>
              <a:gd name="connsiteX0" fmla="*/ 631926 w 652310"/>
              <a:gd name="connsiteY0" fmla="*/ 0 h 614454"/>
              <a:gd name="connsiteX1" fmla="*/ 652310 w 652310"/>
              <a:gd name="connsiteY1" fmla="*/ 151430 h 614454"/>
              <a:gd name="connsiteX2" fmla="*/ 640662 w 652310"/>
              <a:gd name="connsiteY2" fmla="*/ 235880 h 614454"/>
              <a:gd name="connsiteX3" fmla="*/ 614453 w 652310"/>
              <a:gd name="connsiteY3" fmla="*/ 323244 h 614454"/>
              <a:gd name="connsiteX4" fmla="*/ 570772 w 652310"/>
              <a:gd name="connsiteY4" fmla="*/ 398958 h 614454"/>
              <a:gd name="connsiteX5" fmla="*/ 524178 w 652310"/>
              <a:gd name="connsiteY5" fmla="*/ 436815 h 614454"/>
              <a:gd name="connsiteX6" fmla="*/ 454287 w 652310"/>
              <a:gd name="connsiteY6" fmla="*/ 465937 h 614454"/>
              <a:gd name="connsiteX7" fmla="*/ 419342 w 652310"/>
              <a:gd name="connsiteY7" fmla="*/ 489233 h 614454"/>
              <a:gd name="connsiteX8" fmla="*/ 398958 w 652310"/>
              <a:gd name="connsiteY8" fmla="*/ 524179 h 614454"/>
              <a:gd name="connsiteX9" fmla="*/ 396045 w 652310"/>
              <a:gd name="connsiteY9" fmla="*/ 596981 h 614454"/>
              <a:gd name="connsiteX10" fmla="*/ 390221 w 652310"/>
              <a:gd name="connsiteY10" fmla="*/ 614454 h 614454"/>
              <a:gd name="connsiteX11" fmla="*/ 358188 w 652310"/>
              <a:gd name="connsiteY11" fmla="*/ 599893 h 614454"/>
              <a:gd name="connsiteX12" fmla="*/ 340715 w 652310"/>
              <a:gd name="connsiteY12" fmla="*/ 576596 h 614454"/>
              <a:gd name="connsiteX13" fmla="*/ 334891 w 652310"/>
              <a:gd name="connsiteY13" fmla="*/ 596981 h 614454"/>
              <a:gd name="connsiteX14" fmla="*/ 299946 w 652310"/>
              <a:gd name="connsiteY14" fmla="*/ 611542 h 614454"/>
              <a:gd name="connsiteX15" fmla="*/ 262089 w 652310"/>
              <a:gd name="connsiteY15" fmla="*/ 605717 h 614454"/>
              <a:gd name="connsiteX16" fmla="*/ 203847 w 652310"/>
              <a:gd name="connsiteY16" fmla="*/ 579508 h 614454"/>
              <a:gd name="connsiteX17" fmla="*/ 145605 w 652310"/>
              <a:gd name="connsiteY17" fmla="*/ 596981 h 614454"/>
              <a:gd name="connsiteX18" fmla="*/ 99011 w 652310"/>
              <a:gd name="connsiteY18" fmla="*/ 594069 h 614454"/>
              <a:gd name="connsiteX19" fmla="*/ 72802 w 652310"/>
              <a:gd name="connsiteY19" fmla="*/ 541651 h 614454"/>
              <a:gd name="connsiteX20" fmla="*/ 81538 w 652310"/>
              <a:gd name="connsiteY20" fmla="*/ 468849 h 614454"/>
              <a:gd name="connsiteX21" fmla="*/ 78626 w 652310"/>
              <a:gd name="connsiteY21" fmla="*/ 393134 h 614454"/>
              <a:gd name="connsiteX22" fmla="*/ 40769 w 652310"/>
              <a:gd name="connsiteY22" fmla="*/ 317419 h 614454"/>
              <a:gd name="connsiteX23" fmla="*/ 52417 w 652310"/>
              <a:gd name="connsiteY23" fmla="*/ 291210 h 614454"/>
              <a:gd name="connsiteX24" fmla="*/ 20384 w 652310"/>
              <a:gd name="connsiteY24" fmla="*/ 256265 h 614454"/>
              <a:gd name="connsiteX25" fmla="*/ 0 w 652310"/>
              <a:gd name="connsiteY25" fmla="*/ 230056 h 614454"/>
              <a:gd name="connsiteX26" fmla="*/ 23296 w 652310"/>
              <a:gd name="connsiteY26" fmla="*/ 174726 h 614454"/>
              <a:gd name="connsiteX27" fmla="*/ 58242 w 652310"/>
              <a:gd name="connsiteY27" fmla="*/ 78627 h 614454"/>
              <a:gd name="connsiteX28" fmla="*/ 93187 w 652310"/>
              <a:gd name="connsiteY28" fmla="*/ 43682 h 614454"/>
              <a:gd name="connsiteX29" fmla="*/ 165989 w 652310"/>
              <a:gd name="connsiteY29" fmla="*/ 110660 h 614454"/>
              <a:gd name="connsiteX30" fmla="*/ 209671 w 652310"/>
              <a:gd name="connsiteY30" fmla="*/ 148517 h 614454"/>
              <a:gd name="connsiteX31" fmla="*/ 273737 w 652310"/>
              <a:gd name="connsiteY31" fmla="*/ 90275 h 614454"/>
              <a:gd name="connsiteX32" fmla="*/ 311594 w 652310"/>
              <a:gd name="connsiteY32" fmla="*/ 52418 h 614454"/>
              <a:gd name="connsiteX33" fmla="*/ 442639 w 652310"/>
              <a:gd name="connsiteY33" fmla="*/ 46594 h 614454"/>
              <a:gd name="connsiteX34" fmla="*/ 460112 w 652310"/>
              <a:gd name="connsiteY34" fmla="*/ 64066 h 614454"/>
              <a:gd name="connsiteX35" fmla="*/ 631926 w 652310"/>
              <a:gd name="connsiteY35" fmla="*/ 0 h 614454"/>
              <a:gd name="connsiteX0" fmla="*/ 631926 w 652310"/>
              <a:gd name="connsiteY0" fmla="*/ 0 h 614454"/>
              <a:gd name="connsiteX1" fmla="*/ 652310 w 652310"/>
              <a:gd name="connsiteY1" fmla="*/ 151430 h 614454"/>
              <a:gd name="connsiteX2" fmla="*/ 640662 w 652310"/>
              <a:gd name="connsiteY2" fmla="*/ 235880 h 614454"/>
              <a:gd name="connsiteX3" fmla="*/ 614453 w 652310"/>
              <a:gd name="connsiteY3" fmla="*/ 323244 h 614454"/>
              <a:gd name="connsiteX4" fmla="*/ 570772 w 652310"/>
              <a:gd name="connsiteY4" fmla="*/ 398958 h 614454"/>
              <a:gd name="connsiteX5" fmla="*/ 524178 w 652310"/>
              <a:gd name="connsiteY5" fmla="*/ 436815 h 614454"/>
              <a:gd name="connsiteX6" fmla="*/ 454287 w 652310"/>
              <a:gd name="connsiteY6" fmla="*/ 465937 h 614454"/>
              <a:gd name="connsiteX7" fmla="*/ 419342 w 652310"/>
              <a:gd name="connsiteY7" fmla="*/ 489233 h 614454"/>
              <a:gd name="connsiteX8" fmla="*/ 398958 w 652310"/>
              <a:gd name="connsiteY8" fmla="*/ 524179 h 614454"/>
              <a:gd name="connsiteX9" fmla="*/ 396045 w 652310"/>
              <a:gd name="connsiteY9" fmla="*/ 596981 h 614454"/>
              <a:gd name="connsiteX10" fmla="*/ 390221 w 652310"/>
              <a:gd name="connsiteY10" fmla="*/ 614454 h 614454"/>
              <a:gd name="connsiteX11" fmla="*/ 358188 w 652310"/>
              <a:gd name="connsiteY11" fmla="*/ 599893 h 614454"/>
              <a:gd name="connsiteX12" fmla="*/ 340715 w 652310"/>
              <a:gd name="connsiteY12" fmla="*/ 576596 h 614454"/>
              <a:gd name="connsiteX13" fmla="*/ 334891 w 652310"/>
              <a:gd name="connsiteY13" fmla="*/ 596981 h 614454"/>
              <a:gd name="connsiteX14" fmla="*/ 299946 w 652310"/>
              <a:gd name="connsiteY14" fmla="*/ 611542 h 614454"/>
              <a:gd name="connsiteX15" fmla="*/ 262089 w 652310"/>
              <a:gd name="connsiteY15" fmla="*/ 605717 h 614454"/>
              <a:gd name="connsiteX16" fmla="*/ 203847 w 652310"/>
              <a:gd name="connsiteY16" fmla="*/ 579508 h 614454"/>
              <a:gd name="connsiteX17" fmla="*/ 145605 w 652310"/>
              <a:gd name="connsiteY17" fmla="*/ 596981 h 614454"/>
              <a:gd name="connsiteX18" fmla="*/ 99011 w 652310"/>
              <a:gd name="connsiteY18" fmla="*/ 594069 h 614454"/>
              <a:gd name="connsiteX19" fmla="*/ 72802 w 652310"/>
              <a:gd name="connsiteY19" fmla="*/ 541651 h 614454"/>
              <a:gd name="connsiteX20" fmla="*/ 81538 w 652310"/>
              <a:gd name="connsiteY20" fmla="*/ 468849 h 614454"/>
              <a:gd name="connsiteX21" fmla="*/ 78626 w 652310"/>
              <a:gd name="connsiteY21" fmla="*/ 393134 h 614454"/>
              <a:gd name="connsiteX22" fmla="*/ 40769 w 652310"/>
              <a:gd name="connsiteY22" fmla="*/ 317419 h 614454"/>
              <a:gd name="connsiteX23" fmla="*/ 52417 w 652310"/>
              <a:gd name="connsiteY23" fmla="*/ 291210 h 614454"/>
              <a:gd name="connsiteX24" fmla="*/ 20384 w 652310"/>
              <a:gd name="connsiteY24" fmla="*/ 256265 h 614454"/>
              <a:gd name="connsiteX25" fmla="*/ 0 w 652310"/>
              <a:gd name="connsiteY25" fmla="*/ 230056 h 614454"/>
              <a:gd name="connsiteX26" fmla="*/ 23296 w 652310"/>
              <a:gd name="connsiteY26" fmla="*/ 174726 h 614454"/>
              <a:gd name="connsiteX27" fmla="*/ 40769 w 652310"/>
              <a:gd name="connsiteY27" fmla="*/ 81539 h 614454"/>
              <a:gd name="connsiteX28" fmla="*/ 93187 w 652310"/>
              <a:gd name="connsiteY28" fmla="*/ 43682 h 614454"/>
              <a:gd name="connsiteX29" fmla="*/ 165989 w 652310"/>
              <a:gd name="connsiteY29" fmla="*/ 110660 h 614454"/>
              <a:gd name="connsiteX30" fmla="*/ 209671 w 652310"/>
              <a:gd name="connsiteY30" fmla="*/ 148517 h 614454"/>
              <a:gd name="connsiteX31" fmla="*/ 273737 w 652310"/>
              <a:gd name="connsiteY31" fmla="*/ 90275 h 614454"/>
              <a:gd name="connsiteX32" fmla="*/ 311594 w 652310"/>
              <a:gd name="connsiteY32" fmla="*/ 52418 h 614454"/>
              <a:gd name="connsiteX33" fmla="*/ 442639 w 652310"/>
              <a:gd name="connsiteY33" fmla="*/ 46594 h 614454"/>
              <a:gd name="connsiteX34" fmla="*/ 460112 w 652310"/>
              <a:gd name="connsiteY34" fmla="*/ 64066 h 614454"/>
              <a:gd name="connsiteX35" fmla="*/ 631926 w 652310"/>
              <a:gd name="connsiteY35" fmla="*/ 0 h 614454"/>
              <a:gd name="connsiteX0" fmla="*/ 631926 w 652310"/>
              <a:gd name="connsiteY0" fmla="*/ 0 h 614454"/>
              <a:gd name="connsiteX1" fmla="*/ 652310 w 652310"/>
              <a:gd name="connsiteY1" fmla="*/ 151430 h 614454"/>
              <a:gd name="connsiteX2" fmla="*/ 640662 w 652310"/>
              <a:gd name="connsiteY2" fmla="*/ 235880 h 614454"/>
              <a:gd name="connsiteX3" fmla="*/ 614453 w 652310"/>
              <a:gd name="connsiteY3" fmla="*/ 323244 h 614454"/>
              <a:gd name="connsiteX4" fmla="*/ 570772 w 652310"/>
              <a:gd name="connsiteY4" fmla="*/ 398958 h 614454"/>
              <a:gd name="connsiteX5" fmla="*/ 524178 w 652310"/>
              <a:gd name="connsiteY5" fmla="*/ 436815 h 614454"/>
              <a:gd name="connsiteX6" fmla="*/ 454287 w 652310"/>
              <a:gd name="connsiteY6" fmla="*/ 465937 h 614454"/>
              <a:gd name="connsiteX7" fmla="*/ 419342 w 652310"/>
              <a:gd name="connsiteY7" fmla="*/ 489233 h 614454"/>
              <a:gd name="connsiteX8" fmla="*/ 398958 w 652310"/>
              <a:gd name="connsiteY8" fmla="*/ 524179 h 614454"/>
              <a:gd name="connsiteX9" fmla="*/ 396045 w 652310"/>
              <a:gd name="connsiteY9" fmla="*/ 596981 h 614454"/>
              <a:gd name="connsiteX10" fmla="*/ 390221 w 652310"/>
              <a:gd name="connsiteY10" fmla="*/ 614454 h 614454"/>
              <a:gd name="connsiteX11" fmla="*/ 358188 w 652310"/>
              <a:gd name="connsiteY11" fmla="*/ 599893 h 614454"/>
              <a:gd name="connsiteX12" fmla="*/ 340715 w 652310"/>
              <a:gd name="connsiteY12" fmla="*/ 576596 h 614454"/>
              <a:gd name="connsiteX13" fmla="*/ 334891 w 652310"/>
              <a:gd name="connsiteY13" fmla="*/ 596981 h 614454"/>
              <a:gd name="connsiteX14" fmla="*/ 299946 w 652310"/>
              <a:gd name="connsiteY14" fmla="*/ 611542 h 614454"/>
              <a:gd name="connsiteX15" fmla="*/ 262089 w 652310"/>
              <a:gd name="connsiteY15" fmla="*/ 605717 h 614454"/>
              <a:gd name="connsiteX16" fmla="*/ 203847 w 652310"/>
              <a:gd name="connsiteY16" fmla="*/ 579508 h 614454"/>
              <a:gd name="connsiteX17" fmla="*/ 145605 w 652310"/>
              <a:gd name="connsiteY17" fmla="*/ 596981 h 614454"/>
              <a:gd name="connsiteX18" fmla="*/ 99011 w 652310"/>
              <a:gd name="connsiteY18" fmla="*/ 594069 h 614454"/>
              <a:gd name="connsiteX19" fmla="*/ 72802 w 652310"/>
              <a:gd name="connsiteY19" fmla="*/ 541651 h 614454"/>
              <a:gd name="connsiteX20" fmla="*/ 81538 w 652310"/>
              <a:gd name="connsiteY20" fmla="*/ 468849 h 614454"/>
              <a:gd name="connsiteX21" fmla="*/ 78626 w 652310"/>
              <a:gd name="connsiteY21" fmla="*/ 393134 h 614454"/>
              <a:gd name="connsiteX22" fmla="*/ 40769 w 652310"/>
              <a:gd name="connsiteY22" fmla="*/ 317419 h 614454"/>
              <a:gd name="connsiteX23" fmla="*/ 52417 w 652310"/>
              <a:gd name="connsiteY23" fmla="*/ 291210 h 614454"/>
              <a:gd name="connsiteX24" fmla="*/ 20384 w 652310"/>
              <a:gd name="connsiteY24" fmla="*/ 256265 h 614454"/>
              <a:gd name="connsiteX25" fmla="*/ 0 w 652310"/>
              <a:gd name="connsiteY25" fmla="*/ 230056 h 614454"/>
              <a:gd name="connsiteX26" fmla="*/ 23296 w 652310"/>
              <a:gd name="connsiteY26" fmla="*/ 174726 h 614454"/>
              <a:gd name="connsiteX27" fmla="*/ 40769 w 652310"/>
              <a:gd name="connsiteY27" fmla="*/ 81539 h 614454"/>
              <a:gd name="connsiteX28" fmla="*/ 75715 w 652310"/>
              <a:gd name="connsiteY28" fmla="*/ 40770 h 614454"/>
              <a:gd name="connsiteX29" fmla="*/ 165989 w 652310"/>
              <a:gd name="connsiteY29" fmla="*/ 110660 h 614454"/>
              <a:gd name="connsiteX30" fmla="*/ 209671 w 652310"/>
              <a:gd name="connsiteY30" fmla="*/ 148517 h 614454"/>
              <a:gd name="connsiteX31" fmla="*/ 273737 w 652310"/>
              <a:gd name="connsiteY31" fmla="*/ 90275 h 614454"/>
              <a:gd name="connsiteX32" fmla="*/ 311594 w 652310"/>
              <a:gd name="connsiteY32" fmla="*/ 52418 h 614454"/>
              <a:gd name="connsiteX33" fmla="*/ 442639 w 652310"/>
              <a:gd name="connsiteY33" fmla="*/ 46594 h 614454"/>
              <a:gd name="connsiteX34" fmla="*/ 460112 w 652310"/>
              <a:gd name="connsiteY34" fmla="*/ 64066 h 614454"/>
              <a:gd name="connsiteX35" fmla="*/ 631926 w 652310"/>
              <a:gd name="connsiteY35" fmla="*/ 0 h 614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2310" h="614454">
                <a:moveTo>
                  <a:pt x="631926" y="0"/>
                </a:moveTo>
                <a:lnTo>
                  <a:pt x="652310" y="151430"/>
                </a:lnTo>
                <a:lnTo>
                  <a:pt x="640662" y="235880"/>
                </a:lnTo>
                <a:lnTo>
                  <a:pt x="614453" y="323244"/>
                </a:lnTo>
                <a:lnTo>
                  <a:pt x="570772" y="398958"/>
                </a:lnTo>
                <a:lnTo>
                  <a:pt x="524178" y="436815"/>
                </a:lnTo>
                <a:lnTo>
                  <a:pt x="454287" y="465937"/>
                </a:lnTo>
                <a:lnTo>
                  <a:pt x="419342" y="489233"/>
                </a:lnTo>
                <a:lnTo>
                  <a:pt x="398958" y="524179"/>
                </a:lnTo>
                <a:lnTo>
                  <a:pt x="396045" y="596981"/>
                </a:lnTo>
                <a:lnTo>
                  <a:pt x="390221" y="614454"/>
                </a:lnTo>
                <a:lnTo>
                  <a:pt x="358188" y="599893"/>
                </a:lnTo>
                <a:lnTo>
                  <a:pt x="340715" y="576596"/>
                </a:lnTo>
                <a:lnTo>
                  <a:pt x="334891" y="596981"/>
                </a:lnTo>
                <a:lnTo>
                  <a:pt x="299946" y="611542"/>
                </a:lnTo>
                <a:lnTo>
                  <a:pt x="262089" y="605717"/>
                </a:lnTo>
                <a:lnTo>
                  <a:pt x="203847" y="579508"/>
                </a:lnTo>
                <a:lnTo>
                  <a:pt x="145605" y="596981"/>
                </a:lnTo>
                <a:lnTo>
                  <a:pt x="99011" y="594069"/>
                </a:lnTo>
                <a:lnTo>
                  <a:pt x="72802" y="541651"/>
                </a:lnTo>
                <a:lnTo>
                  <a:pt x="81538" y="468849"/>
                </a:lnTo>
                <a:lnTo>
                  <a:pt x="78626" y="393134"/>
                </a:lnTo>
                <a:lnTo>
                  <a:pt x="40769" y="317419"/>
                </a:lnTo>
                <a:lnTo>
                  <a:pt x="52417" y="291210"/>
                </a:lnTo>
                <a:lnTo>
                  <a:pt x="20384" y="256265"/>
                </a:lnTo>
                <a:lnTo>
                  <a:pt x="0" y="230056"/>
                </a:lnTo>
                <a:lnTo>
                  <a:pt x="23296" y="174726"/>
                </a:lnTo>
                <a:lnTo>
                  <a:pt x="40769" y="81539"/>
                </a:lnTo>
                <a:lnTo>
                  <a:pt x="75715" y="40770"/>
                </a:lnTo>
                <a:lnTo>
                  <a:pt x="165989" y="110660"/>
                </a:lnTo>
                <a:lnTo>
                  <a:pt x="209671" y="148517"/>
                </a:lnTo>
                <a:lnTo>
                  <a:pt x="273737" y="90275"/>
                </a:lnTo>
                <a:lnTo>
                  <a:pt x="311594" y="52418"/>
                </a:lnTo>
                <a:lnTo>
                  <a:pt x="442639" y="46594"/>
                </a:lnTo>
                <a:lnTo>
                  <a:pt x="460112" y="64066"/>
                </a:lnTo>
                <a:lnTo>
                  <a:pt x="631926" y="0"/>
                </a:lnTo>
                <a:close/>
              </a:path>
            </a:pathLst>
          </a:custGeom>
          <a:solidFill>
            <a:schemeClr val="accent4">
              <a:lumMod val="50000"/>
            </a:schemeClr>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ZoneTexte 127">
            <a:extLst>
              <a:ext uri="{FF2B5EF4-FFF2-40B4-BE49-F238E27FC236}">
                <a16:creationId xmlns:a16="http://schemas.microsoft.com/office/drawing/2014/main" xmlns="" id="{8F30AE57-7ED6-435D-8AA3-54BA2A8C8BDB}"/>
              </a:ext>
            </a:extLst>
          </p:cNvPr>
          <p:cNvSpPr txBox="1"/>
          <p:nvPr/>
        </p:nvSpPr>
        <p:spPr>
          <a:xfrm>
            <a:off x="6067075" y="4190044"/>
            <a:ext cx="5165765"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1919 : Trentin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	 </a:t>
            </a: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  Trieste</a:t>
            </a:r>
            <a:endParaRPr kumimoji="0" lang="fr-FR" sz="40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Tree>
    <p:extLst>
      <p:ext uri="{BB962C8B-B14F-4D97-AF65-F5344CB8AC3E}">
        <p14:creationId xmlns:p14="http://schemas.microsoft.com/office/powerpoint/2010/main" xmlns="" val="349004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arn(inVertical)">
                                      <p:cBhvr>
                                        <p:cTn id="10" dur="500"/>
                                        <p:tgtEl>
                                          <p:spTgt spid="12"/>
                                        </p:tgtEl>
                                      </p:cBhvr>
                                    </p:animEffect>
                                  </p:childTnLst>
                                </p:cTn>
                              </p:par>
                              <p:par>
                                <p:cTn id="11" presetID="16" presetClass="entr" presetSubtype="21" fill="hold" nodeType="withEffect">
                                  <p:stCondLst>
                                    <p:cond delay="0"/>
                                  </p:stCondLst>
                                  <p:childTnLst>
                                    <p:set>
                                      <p:cBhvr>
                                        <p:cTn id="12" dur="1" fill="hold">
                                          <p:stCondLst>
                                            <p:cond delay="0"/>
                                          </p:stCondLst>
                                        </p:cTn>
                                        <p:tgtEl>
                                          <p:spTgt spid="9218"/>
                                        </p:tgtEl>
                                        <p:attrNameLst>
                                          <p:attrName>style.visibility</p:attrName>
                                        </p:attrNameLst>
                                      </p:cBhvr>
                                      <p:to>
                                        <p:strVal val="visible"/>
                                      </p:to>
                                    </p:set>
                                    <p:animEffect transition="in" filter="barn(inVertical)">
                                      <p:cBhvr>
                                        <p:cTn id="13" dur="500"/>
                                        <p:tgtEl>
                                          <p:spTgt spid="921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6"/>
                                        </p:tgtEl>
                                        <p:attrNameLst>
                                          <p:attrName>style.visibility</p:attrName>
                                        </p:attrNameLst>
                                      </p:cBhvr>
                                      <p:to>
                                        <p:strVal val="visible"/>
                                      </p:to>
                                    </p:set>
                                    <p:animEffect transition="in" filter="barn(inVertical)">
                                      <p:cBhvr>
                                        <p:cTn id="18" dur="500"/>
                                        <p:tgtEl>
                                          <p:spTgt spid="11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barn(inVertical)">
                                      <p:cBhvr>
                                        <p:cTn id="21" dur="500"/>
                                        <p:tgtEl>
                                          <p:spTgt spid="19"/>
                                        </p:tgtEl>
                                      </p:cBhvr>
                                    </p:animEffect>
                                  </p:childTnLst>
                                </p:cTn>
                              </p:par>
                            </p:childTnLst>
                          </p:cTn>
                        </p:par>
                        <p:par>
                          <p:cTn id="22" fill="hold">
                            <p:stCondLst>
                              <p:cond delay="500"/>
                            </p:stCondLst>
                            <p:childTnLst>
                              <p:par>
                                <p:cTn id="23" presetID="16" presetClass="exit" presetSubtype="21" fill="hold" grpId="1" nodeType="afterEffect">
                                  <p:stCondLst>
                                    <p:cond delay="0"/>
                                  </p:stCondLst>
                                  <p:childTnLst>
                                    <p:animEffect transition="out" filter="barn(inVertical)">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6" presetClass="exit" presetSubtype="21" fill="hold" nodeType="withEffect">
                                  <p:stCondLst>
                                    <p:cond delay="0"/>
                                  </p:stCondLst>
                                  <p:childTnLst>
                                    <p:animEffect transition="out" filter="barn(inVertical)">
                                      <p:cBhvr>
                                        <p:cTn id="27" dur="500"/>
                                        <p:tgtEl>
                                          <p:spTgt spid="9218"/>
                                        </p:tgtEl>
                                      </p:cBhvr>
                                    </p:animEffect>
                                    <p:set>
                                      <p:cBhvr>
                                        <p:cTn id="28" dur="1" fill="hold">
                                          <p:stCondLst>
                                            <p:cond delay="499"/>
                                          </p:stCondLst>
                                        </p:cTn>
                                        <p:tgtEl>
                                          <p:spTgt spid="9218"/>
                                        </p:tgtEl>
                                        <p:attrNameLst>
                                          <p:attrName>style.visibility</p:attrName>
                                        </p:attrNameLst>
                                      </p:cBhvr>
                                      <p:to>
                                        <p:strVal val="hidden"/>
                                      </p:to>
                                    </p:set>
                                  </p:childTnLst>
                                </p:cTn>
                              </p:par>
                            </p:childTnLst>
                          </p:cTn>
                        </p:par>
                        <p:par>
                          <p:cTn id="29" fill="hold">
                            <p:stCondLst>
                              <p:cond delay="1000"/>
                            </p:stCondLst>
                            <p:childTnLst>
                              <p:par>
                                <p:cTn id="30" presetID="16" presetClass="entr" presetSubtype="21" fill="hold" nodeType="after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barn(inVertical)">
                                      <p:cBhvr>
                                        <p:cTn id="32" dur="500"/>
                                        <p:tgtEl>
                                          <p:spTgt spid="119"/>
                                        </p:tgtEl>
                                      </p:cBhvr>
                                    </p:animEffect>
                                  </p:childTnLst>
                                </p:cTn>
                              </p:par>
                            </p:childTnLst>
                          </p:cTn>
                        </p:par>
                        <p:par>
                          <p:cTn id="33" fill="hold">
                            <p:stCondLst>
                              <p:cond delay="1500"/>
                            </p:stCondLst>
                            <p:childTnLst>
                              <p:par>
                                <p:cTn id="34" presetID="16" presetClass="entr" presetSubtype="21" fill="hold" nodeType="afterEffect">
                                  <p:stCondLst>
                                    <p:cond delay="0"/>
                                  </p:stCondLst>
                                  <p:childTnLst>
                                    <p:set>
                                      <p:cBhvr>
                                        <p:cTn id="35" dur="1" fill="hold">
                                          <p:stCondLst>
                                            <p:cond delay="0"/>
                                          </p:stCondLst>
                                        </p:cTn>
                                        <p:tgtEl>
                                          <p:spTgt spid="120"/>
                                        </p:tgtEl>
                                        <p:attrNameLst>
                                          <p:attrName>style.visibility</p:attrName>
                                        </p:attrNameLst>
                                      </p:cBhvr>
                                      <p:to>
                                        <p:strVal val="visible"/>
                                      </p:to>
                                    </p:set>
                                    <p:animEffect transition="in" filter="barn(inVertical)">
                                      <p:cBhvr>
                                        <p:cTn id="36" dur="500"/>
                                        <p:tgtEl>
                                          <p:spTgt spid="12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xit" presetSubtype="21" fill="hold" nodeType="clickEffect">
                                  <p:stCondLst>
                                    <p:cond delay="0"/>
                                  </p:stCondLst>
                                  <p:childTnLst>
                                    <p:animEffect transition="out" filter="barn(inVertical)">
                                      <p:cBhvr>
                                        <p:cTn id="40" dur="500"/>
                                        <p:tgtEl>
                                          <p:spTgt spid="116"/>
                                        </p:tgtEl>
                                      </p:cBhvr>
                                    </p:animEffect>
                                    <p:set>
                                      <p:cBhvr>
                                        <p:cTn id="41" dur="1" fill="hold">
                                          <p:stCondLst>
                                            <p:cond delay="499"/>
                                          </p:stCondLst>
                                        </p:cTn>
                                        <p:tgtEl>
                                          <p:spTgt spid="116"/>
                                        </p:tgtEl>
                                        <p:attrNameLst>
                                          <p:attrName>style.visibility</p:attrName>
                                        </p:attrNameLst>
                                      </p:cBhvr>
                                      <p:to>
                                        <p:strVal val="hidden"/>
                                      </p:to>
                                    </p:set>
                                  </p:childTnLst>
                                </p:cTn>
                              </p:par>
                              <p:par>
                                <p:cTn id="42" presetID="16" presetClass="exit" presetSubtype="21" fill="hold" grpId="1" nodeType="withEffect">
                                  <p:stCondLst>
                                    <p:cond delay="0"/>
                                  </p:stCondLst>
                                  <p:childTnLst>
                                    <p:animEffect transition="out" filter="barn(inVertical)">
                                      <p:cBhvr>
                                        <p:cTn id="43" dur="500"/>
                                        <p:tgtEl>
                                          <p:spTgt spid="19"/>
                                        </p:tgtEl>
                                      </p:cBhvr>
                                    </p:animEffect>
                                    <p:set>
                                      <p:cBhvr>
                                        <p:cTn id="44" dur="1" fill="hold">
                                          <p:stCondLst>
                                            <p:cond delay="499"/>
                                          </p:stCondLst>
                                        </p:cTn>
                                        <p:tgtEl>
                                          <p:spTgt spid="19"/>
                                        </p:tgtEl>
                                        <p:attrNameLst>
                                          <p:attrName>style.visibility</p:attrName>
                                        </p:attrNameLst>
                                      </p:cBhvr>
                                      <p:to>
                                        <p:strVal val="hidden"/>
                                      </p:to>
                                    </p:set>
                                  </p:childTnLst>
                                </p:cTn>
                              </p:par>
                              <p:par>
                                <p:cTn id="45" presetID="16" presetClass="exit" presetSubtype="21" fill="hold" nodeType="withEffect">
                                  <p:stCondLst>
                                    <p:cond delay="0"/>
                                  </p:stCondLst>
                                  <p:childTnLst>
                                    <p:animEffect transition="out" filter="barn(inVertical)">
                                      <p:cBhvr>
                                        <p:cTn id="46" dur="500"/>
                                        <p:tgtEl>
                                          <p:spTgt spid="119"/>
                                        </p:tgtEl>
                                      </p:cBhvr>
                                    </p:animEffect>
                                    <p:set>
                                      <p:cBhvr>
                                        <p:cTn id="47" dur="1" fill="hold">
                                          <p:stCondLst>
                                            <p:cond delay="499"/>
                                          </p:stCondLst>
                                        </p:cTn>
                                        <p:tgtEl>
                                          <p:spTgt spid="119"/>
                                        </p:tgtEl>
                                        <p:attrNameLst>
                                          <p:attrName>style.visibility</p:attrName>
                                        </p:attrNameLst>
                                      </p:cBhvr>
                                      <p:to>
                                        <p:strVal val="hidden"/>
                                      </p:to>
                                    </p:set>
                                  </p:childTnLst>
                                </p:cTn>
                              </p:par>
                              <p:par>
                                <p:cTn id="48" presetID="16" presetClass="exit" presetSubtype="21" fill="hold" nodeType="withEffect">
                                  <p:stCondLst>
                                    <p:cond delay="0"/>
                                  </p:stCondLst>
                                  <p:childTnLst>
                                    <p:animEffect transition="out" filter="barn(inVertical)">
                                      <p:cBhvr>
                                        <p:cTn id="49" dur="500"/>
                                        <p:tgtEl>
                                          <p:spTgt spid="120"/>
                                        </p:tgtEl>
                                      </p:cBhvr>
                                    </p:animEffect>
                                    <p:set>
                                      <p:cBhvr>
                                        <p:cTn id="50" dur="1" fill="hold">
                                          <p:stCondLst>
                                            <p:cond delay="499"/>
                                          </p:stCondLst>
                                        </p:cTn>
                                        <p:tgtEl>
                                          <p:spTgt spid="12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grpId="0" nodeType="clickEffect">
                                  <p:stCondLst>
                                    <p:cond delay="0"/>
                                  </p:stCondLst>
                                  <p:childTnLst>
                                    <p:set>
                                      <p:cBhvr>
                                        <p:cTn id="54" dur="1" fill="hold">
                                          <p:stCondLst>
                                            <p:cond delay="0"/>
                                          </p:stCondLst>
                                        </p:cTn>
                                        <p:tgtEl>
                                          <p:spTgt spid="122"/>
                                        </p:tgtEl>
                                        <p:attrNameLst>
                                          <p:attrName>style.visibility</p:attrName>
                                        </p:attrNameLst>
                                      </p:cBhvr>
                                      <p:to>
                                        <p:strVal val="visible"/>
                                      </p:to>
                                    </p:set>
                                    <p:animEffect transition="in" filter="barn(inVertical)">
                                      <p:cBhvr>
                                        <p:cTn id="55" dur="500"/>
                                        <p:tgtEl>
                                          <p:spTgt spid="122"/>
                                        </p:tgtEl>
                                      </p:cBhvr>
                                    </p:animEffect>
                                  </p:childTnLst>
                                </p:cTn>
                              </p:par>
                            </p:childTnLst>
                          </p:cTn>
                        </p:par>
                        <p:par>
                          <p:cTn id="56" fill="hold">
                            <p:stCondLst>
                              <p:cond delay="500"/>
                            </p:stCondLst>
                            <p:childTnLst>
                              <p:par>
                                <p:cTn id="57" presetID="16" presetClass="entr" presetSubtype="21"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barn(inVertical)">
                                      <p:cBhvr>
                                        <p:cTn id="59" dur="500"/>
                                        <p:tgtEl>
                                          <p:spTgt spid="27"/>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grpId="0" nodeType="click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barn(inVertical)">
                                      <p:cBhvr>
                                        <p:cTn id="64" dur="500"/>
                                        <p:tgtEl>
                                          <p:spTgt spid="124"/>
                                        </p:tgtEl>
                                      </p:cBhvr>
                                    </p:animEffect>
                                  </p:childTnLst>
                                </p:cTn>
                              </p:par>
                              <p:par>
                                <p:cTn id="65" presetID="16" presetClass="entr" presetSubtype="21" fill="hold" grpId="0" nodeType="withEffect">
                                  <p:stCondLst>
                                    <p:cond delay="0"/>
                                  </p:stCondLst>
                                  <p:childTnLst>
                                    <p:set>
                                      <p:cBhvr>
                                        <p:cTn id="66" dur="1" fill="hold">
                                          <p:stCondLst>
                                            <p:cond delay="0"/>
                                          </p:stCondLst>
                                        </p:cTn>
                                        <p:tgtEl>
                                          <p:spTgt spid="123"/>
                                        </p:tgtEl>
                                        <p:attrNameLst>
                                          <p:attrName>style.visibility</p:attrName>
                                        </p:attrNameLst>
                                      </p:cBhvr>
                                      <p:to>
                                        <p:strVal val="visible"/>
                                      </p:to>
                                    </p:set>
                                    <p:animEffect transition="in" filter="barn(inVertical)">
                                      <p:cBhvr>
                                        <p:cTn id="67" dur="500"/>
                                        <p:tgtEl>
                                          <p:spTgt spid="123"/>
                                        </p:tgtEl>
                                      </p:cBhvr>
                                    </p:animEffect>
                                  </p:childTnLst>
                                </p:cTn>
                              </p:par>
                            </p:childTnLst>
                          </p:cTn>
                        </p:par>
                        <p:par>
                          <p:cTn id="68" fill="hold">
                            <p:stCondLst>
                              <p:cond delay="500"/>
                            </p:stCondLst>
                            <p:childTnLst>
                              <p:par>
                                <p:cTn id="69" presetID="16" presetClass="entr" presetSubtype="21" fill="hold" nodeType="afterEffect">
                                  <p:stCondLst>
                                    <p:cond delay="0"/>
                                  </p:stCondLst>
                                  <p:childTnLst>
                                    <p:set>
                                      <p:cBhvr>
                                        <p:cTn id="70" dur="1" fill="hold">
                                          <p:stCondLst>
                                            <p:cond delay="0"/>
                                          </p:stCondLst>
                                        </p:cTn>
                                        <p:tgtEl>
                                          <p:spTgt spid="125"/>
                                        </p:tgtEl>
                                        <p:attrNameLst>
                                          <p:attrName>style.visibility</p:attrName>
                                        </p:attrNameLst>
                                      </p:cBhvr>
                                      <p:to>
                                        <p:strVal val="visible"/>
                                      </p:to>
                                    </p:set>
                                    <p:animEffect transition="in" filter="barn(inVertical)">
                                      <p:cBhvr>
                                        <p:cTn id="71" dur="500"/>
                                        <p:tgtEl>
                                          <p:spTgt spid="125"/>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xit" presetSubtype="21" fill="hold" nodeType="clickEffect">
                                  <p:stCondLst>
                                    <p:cond delay="0"/>
                                  </p:stCondLst>
                                  <p:childTnLst>
                                    <p:animEffect transition="out" filter="barn(inVertical)">
                                      <p:cBhvr>
                                        <p:cTn id="75" dur="500"/>
                                        <p:tgtEl>
                                          <p:spTgt spid="125"/>
                                        </p:tgtEl>
                                      </p:cBhvr>
                                    </p:animEffect>
                                    <p:set>
                                      <p:cBhvr>
                                        <p:cTn id="76" dur="1" fill="hold">
                                          <p:stCondLst>
                                            <p:cond delay="499"/>
                                          </p:stCondLst>
                                        </p:cTn>
                                        <p:tgtEl>
                                          <p:spTgt spid="1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128"/>
                                        </p:tgtEl>
                                        <p:attrNameLst>
                                          <p:attrName>style.visibility</p:attrName>
                                        </p:attrNameLst>
                                      </p:cBhvr>
                                      <p:to>
                                        <p:strVal val="visible"/>
                                      </p:to>
                                    </p:set>
                                    <p:animEffect transition="in" filter="barn(inVertical)">
                                      <p:cBhvr>
                                        <p:cTn id="81" dur="500"/>
                                        <p:tgtEl>
                                          <p:spTgt spid="128"/>
                                        </p:tgtEl>
                                      </p:cBhvr>
                                    </p:animEffect>
                                  </p:childTnLst>
                                </p:cTn>
                              </p:par>
                            </p:childTnLst>
                          </p:cTn>
                        </p:par>
                        <p:par>
                          <p:cTn id="82" fill="hold">
                            <p:stCondLst>
                              <p:cond delay="500"/>
                            </p:stCondLst>
                            <p:childTnLst>
                              <p:par>
                                <p:cTn id="83" presetID="16" presetClass="entr" presetSubtype="21" fill="hold" grpId="0" nodeType="after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barn(inVertical)">
                                      <p:cBhvr>
                                        <p:cTn id="85" dur="500"/>
                                        <p:tgtEl>
                                          <p:spTgt spid="29"/>
                                        </p:tgtEl>
                                      </p:cBhvr>
                                    </p:animEffect>
                                  </p:childTnLst>
                                </p:cTn>
                              </p:par>
                            </p:childTnLst>
                          </p:cTn>
                        </p:par>
                        <p:par>
                          <p:cTn id="86" fill="hold">
                            <p:stCondLst>
                              <p:cond delay="1000"/>
                            </p:stCondLst>
                            <p:childTnLst>
                              <p:par>
                                <p:cTn id="87" presetID="16" presetClass="entr" presetSubtype="21" fill="hold" grpId="0" nodeType="afterEffect">
                                  <p:stCondLst>
                                    <p:cond delay="0"/>
                                  </p:stCondLst>
                                  <p:childTnLst>
                                    <p:set>
                                      <p:cBhvr>
                                        <p:cTn id="88" dur="1" fill="hold">
                                          <p:stCondLst>
                                            <p:cond delay="0"/>
                                          </p:stCondLst>
                                        </p:cTn>
                                        <p:tgtEl>
                                          <p:spTgt spid="28"/>
                                        </p:tgtEl>
                                        <p:attrNameLst>
                                          <p:attrName>style.visibility</p:attrName>
                                        </p:attrNameLst>
                                      </p:cBhvr>
                                      <p:to>
                                        <p:strVal val="visible"/>
                                      </p:to>
                                    </p:set>
                                    <p:animEffect transition="in" filter="barn(inVertical)">
                                      <p:cBhvr>
                                        <p:cTn id="8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27" grpId="0" animBg="1"/>
      <p:bldP spid="111" grpId="0"/>
      <p:bldP spid="12" grpId="0"/>
      <p:bldP spid="12" grpId="1"/>
      <p:bldP spid="19" grpId="0" animBg="1"/>
      <p:bldP spid="19" grpId="1" animBg="1"/>
      <p:bldP spid="122" grpId="0"/>
      <p:bldP spid="124" grpId="0"/>
      <p:bldP spid="28" grpId="0" animBg="1"/>
      <p:bldP spid="29" grpId="0" animBg="1"/>
      <p:bldP spid="12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orme libre : forme 13">
            <a:extLst>
              <a:ext uri="{FF2B5EF4-FFF2-40B4-BE49-F238E27FC236}">
                <a16:creationId xmlns:a16="http://schemas.microsoft.com/office/drawing/2014/main" xmlns="" id="{9B398C85-1C8F-4D21-A217-3DC4B166FB3F}"/>
              </a:ext>
            </a:extLst>
          </p:cNvPr>
          <p:cNvSpPr/>
          <p:nvPr/>
        </p:nvSpPr>
        <p:spPr>
          <a:xfrm>
            <a:off x="1728539" y="224589"/>
            <a:ext cx="4207042" cy="2999874"/>
          </a:xfrm>
          <a:custGeom>
            <a:avLst/>
            <a:gdLst>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794084 w 4539916"/>
              <a:gd name="connsiteY44" fmla="*/ 1283369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705853 w 4539916"/>
              <a:gd name="connsiteY43" fmla="*/ 1239253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617621 w 4539916"/>
              <a:gd name="connsiteY42" fmla="*/ 1187116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517358 w 4539916"/>
              <a:gd name="connsiteY41" fmla="*/ 1138990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457200 w 4539916"/>
              <a:gd name="connsiteY40" fmla="*/ 1078832 h 2999874"/>
              <a:gd name="connsiteX41" fmla="*/ 798712 w 4539916"/>
              <a:gd name="connsiteY41" fmla="*/ 474683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40895 w 4539916"/>
              <a:gd name="connsiteY0" fmla="*/ 4011 h 2999874"/>
              <a:gd name="connsiteX1" fmla="*/ 352926 w 4539916"/>
              <a:gd name="connsiteY1" fmla="*/ 72190 h 2999874"/>
              <a:gd name="connsiteX2" fmla="*/ 332874 w 4539916"/>
              <a:gd name="connsiteY2" fmla="*/ 128337 h 2999874"/>
              <a:gd name="connsiteX3" fmla="*/ 421105 w 4539916"/>
              <a:gd name="connsiteY3" fmla="*/ 108285 h 2999874"/>
              <a:gd name="connsiteX4" fmla="*/ 461211 w 4539916"/>
              <a:gd name="connsiteY4" fmla="*/ 132348 h 2999874"/>
              <a:gd name="connsiteX5" fmla="*/ 497305 w 4539916"/>
              <a:gd name="connsiteY5" fmla="*/ 160422 h 2999874"/>
              <a:gd name="connsiteX6" fmla="*/ 485274 w 4539916"/>
              <a:gd name="connsiteY6" fmla="*/ 204537 h 2999874"/>
              <a:gd name="connsiteX7" fmla="*/ 549442 w 4539916"/>
              <a:gd name="connsiteY7" fmla="*/ 220579 h 2999874"/>
              <a:gd name="connsiteX8" fmla="*/ 621632 w 4539916"/>
              <a:gd name="connsiteY8" fmla="*/ 224590 h 2999874"/>
              <a:gd name="connsiteX9" fmla="*/ 677779 w 4539916"/>
              <a:gd name="connsiteY9" fmla="*/ 184485 h 2999874"/>
              <a:gd name="connsiteX10" fmla="*/ 749969 w 4539916"/>
              <a:gd name="connsiteY10" fmla="*/ 220579 h 2999874"/>
              <a:gd name="connsiteX11" fmla="*/ 689811 w 4539916"/>
              <a:gd name="connsiteY11" fmla="*/ 381000 h 2999874"/>
              <a:gd name="connsiteX12" fmla="*/ 733926 w 4539916"/>
              <a:gd name="connsiteY12" fmla="*/ 421106 h 2999874"/>
              <a:gd name="connsiteX13" fmla="*/ 713874 w 4539916"/>
              <a:gd name="connsiteY13" fmla="*/ 461211 h 2999874"/>
              <a:gd name="connsiteX14" fmla="*/ 633663 w 4539916"/>
              <a:gd name="connsiteY14" fmla="*/ 429127 h 2999874"/>
              <a:gd name="connsiteX15" fmla="*/ 609600 w 4539916"/>
              <a:gd name="connsiteY15" fmla="*/ 477253 h 2999874"/>
              <a:gd name="connsiteX16" fmla="*/ 633663 w 4539916"/>
              <a:gd name="connsiteY16" fmla="*/ 517358 h 2999874"/>
              <a:gd name="connsiteX17" fmla="*/ 609600 w 4539916"/>
              <a:gd name="connsiteY17" fmla="*/ 625643 h 2999874"/>
              <a:gd name="connsiteX18" fmla="*/ 533400 w 4539916"/>
              <a:gd name="connsiteY18" fmla="*/ 573506 h 2999874"/>
              <a:gd name="connsiteX19" fmla="*/ 513348 w 4539916"/>
              <a:gd name="connsiteY19" fmla="*/ 529390 h 2999874"/>
              <a:gd name="connsiteX20" fmla="*/ 457200 w 4539916"/>
              <a:gd name="connsiteY20" fmla="*/ 521369 h 2999874"/>
              <a:gd name="connsiteX21" fmla="*/ 381000 w 4539916"/>
              <a:gd name="connsiteY21" fmla="*/ 549443 h 2999874"/>
              <a:gd name="connsiteX22" fmla="*/ 260684 w 4539916"/>
              <a:gd name="connsiteY22" fmla="*/ 433137 h 2999874"/>
              <a:gd name="connsiteX23" fmla="*/ 236621 w 4539916"/>
              <a:gd name="connsiteY23" fmla="*/ 449179 h 2999874"/>
              <a:gd name="connsiteX24" fmla="*/ 244642 w 4539916"/>
              <a:gd name="connsiteY24" fmla="*/ 537411 h 2999874"/>
              <a:gd name="connsiteX25" fmla="*/ 180474 w 4539916"/>
              <a:gd name="connsiteY25" fmla="*/ 673769 h 2999874"/>
              <a:gd name="connsiteX26" fmla="*/ 164432 w 4539916"/>
              <a:gd name="connsiteY26" fmla="*/ 713874 h 2999874"/>
              <a:gd name="connsiteX27" fmla="*/ 152400 w 4539916"/>
              <a:gd name="connsiteY27" fmla="*/ 737937 h 2999874"/>
              <a:gd name="connsiteX28" fmla="*/ 160421 w 4539916"/>
              <a:gd name="connsiteY28" fmla="*/ 786064 h 2999874"/>
              <a:gd name="connsiteX29" fmla="*/ 104274 w 4539916"/>
              <a:gd name="connsiteY29" fmla="*/ 798095 h 2999874"/>
              <a:gd name="connsiteX30" fmla="*/ 84221 w 4539916"/>
              <a:gd name="connsiteY30" fmla="*/ 790074 h 2999874"/>
              <a:gd name="connsiteX31" fmla="*/ 48126 w 4539916"/>
              <a:gd name="connsiteY31" fmla="*/ 757990 h 2999874"/>
              <a:gd name="connsiteX32" fmla="*/ 16042 w 4539916"/>
              <a:gd name="connsiteY32" fmla="*/ 890337 h 2999874"/>
              <a:gd name="connsiteX33" fmla="*/ 0 w 4539916"/>
              <a:gd name="connsiteY33" fmla="*/ 966537 h 2999874"/>
              <a:gd name="connsiteX34" fmla="*/ 4011 w 4539916"/>
              <a:gd name="connsiteY34" fmla="*/ 1034716 h 2999874"/>
              <a:gd name="connsiteX35" fmla="*/ 16042 w 4539916"/>
              <a:gd name="connsiteY35" fmla="*/ 1106906 h 2999874"/>
              <a:gd name="connsiteX36" fmla="*/ 48126 w 4539916"/>
              <a:gd name="connsiteY36" fmla="*/ 1163053 h 2999874"/>
              <a:gd name="connsiteX37" fmla="*/ 212558 w 4539916"/>
              <a:gd name="connsiteY37" fmla="*/ 1122948 h 2999874"/>
              <a:gd name="connsiteX38" fmla="*/ 256674 w 4539916"/>
              <a:gd name="connsiteY38" fmla="*/ 1143000 h 2999874"/>
              <a:gd name="connsiteX39" fmla="*/ 376990 w 4539916"/>
              <a:gd name="connsiteY39" fmla="*/ 1094874 h 2999874"/>
              <a:gd name="connsiteX40" fmla="*/ 754185 w 4539916"/>
              <a:gd name="connsiteY40" fmla="*/ 453601 h 2999874"/>
              <a:gd name="connsiteX41" fmla="*/ 798712 w 4539916"/>
              <a:gd name="connsiteY41" fmla="*/ 474683 h 2999874"/>
              <a:gd name="connsiteX42" fmla="*/ 793467 w 4539916"/>
              <a:gd name="connsiteY42" fmla="*/ 612685 h 2999874"/>
              <a:gd name="connsiteX43" fmla="*/ 881700 w 4539916"/>
              <a:gd name="connsiteY43" fmla="*/ 719530 h 2999874"/>
              <a:gd name="connsiteX44" fmla="*/ 915223 w 4539916"/>
              <a:gd name="connsiteY44" fmla="*/ 896507 h 2999874"/>
              <a:gd name="connsiteX45" fmla="*/ 834190 w 4539916"/>
              <a:gd name="connsiteY45" fmla="*/ 1151022 h 2999874"/>
              <a:gd name="connsiteX46" fmla="*/ 862263 w 4539916"/>
              <a:gd name="connsiteY46" fmla="*/ 1163053 h 2999874"/>
              <a:gd name="connsiteX47" fmla="*/ 998621 w 4539916"/>
              <a:gd name="connsiteY47" fmla="*/ 1171074 h 2999874"/>
              <a:gd name="connsiteX48" fmla="*/ 1134979 w 4539916"/>
              <a:gd name="connsiteY48" fmla="*/ 1219200 h 2999874"/>
              <a:gd name="connsiteX49" fmla="*/ 1199148 w 4539916"/>
              <a:gd name="connsiteY49" fmla="*/ 1271337 h 2999874"/>
              <a:gd name="connsiteX50" fmla="*/ 1295400 w 4539916"/>
              <a:gd name="connsiteY50" fmla="*/ 1311443 h 2999874"/>
              <a:gd name="connsiteX51" fmla="*/ 1407695 w 4539916"/>
              <a:gd name="connsiteY51" fmla="*/ 1331495 h 2999874"/>
              <a:gd name="connsiteX52" fmla="*/ 1459832 w 4539916"/>
              <a:gd name="connsiteY52" fmla="*/ 1335506 h 2999874"/>
              <a:gd name="connsiteX53" fmla="*/ 1528011 w 4539916"/>
              <a:gd name="connsiteY53" fmla="*/ 1375611 h 2999874"/>
              <a:gd name="connsiteX54" fmla="*/ 1540042 w 4539916"/>
              <a:gd name="connsiteY54" fmla="*/ 1331495 h 2999874"/>
              <a:gd name="connsiteX55" fmla="*/ 1475874 w 4539916"/>
              <a:gd name="connsiteY55" fmla="*/ 1279358 h 2999874"/>
              <a:gd name="connsiteX56" fmla="*/ 1475874 w 4539916"/>
              <a:gd name="connsiteY56" fmla="*/ 1179095 h 2999874"/>
              <a:gd name="connsiteX57" fmla="*/ 1475874 w 4539916"/>
              <a:gd name="connsiteY57" fmla="*/ 1070811 h 2999874"/>
              <a:gd name="connsiteX58" fmla="*/ 1640305 w 4539916"/>
              <a:gd name="connsiteY58" fmla="*/ 1026695 h 2999874"/>
              <a:gd name="connsiteX59" fmla="*/ 1728537 w 4539916"/>
              <a:gd name="connsiteY59" fmla="*/ 962527 h 2999874"/>
              <a:gd name="connsiteX60" fmla="*/ 1788695 w 4539916"/>
              <a:gd name="connsiteY60" fmla="*/ 970548 h 2999874"/>
              <a:gd name="connsiteX61" fmla="*/ 1808748 w 4539916"/>
              <a:gd name="connsiteY61" fmla="*/ 946485 h 2999874"/>
              <a:gd name="connsiteX62" fmla="*/ 1800726 w 4539916"/>
              <a:gd name="connsiteY62" fmla="*/ 886327 h 2999874"/>
              <a:gd name="connsiteX63" fmla="*/ 1921042 w 4539916"/>
              <a:gd name="connsiteY63" fmla="*/ 906379 h 2999874"/>
              <a:gd name="connsiteX64" fmla="*/ 1933074 w 4539916"/>
              <a:gd name="connsiteY64" fmla="*/ 946485 h 2999874"/>
              <a:gd name="connsiteX65" fmla="*/ 2005263 w 4539916"/>
              <a:gd name="connsiteY65" fmla="*/ 882316 h 2999874"/>
              <a:gd name="connsiteX66" fmla="*/ 2077453 w 4539916"/>
              <a:gd name="connsiteY66" fmla="*/ 938464 h 2999874"/>
              <a:gd name="connsiteX67" fmla="*/ 2041358 w 4539916"/>
              <a:gd name="connsiteY67" fmla="*/ 1002632 h 2999874"/>
              <a:gd name="connsiteX68" fmla="*/ 2001253 w 4539916"/>
              <a:gd name="connsiteY68" fmla="*/ 1050758 h 2999874"/>
              <a:gd name="connsiteX69" fmla="*/ 1997242 w 4539916"/>
              <a:gd name="connsiteY69" fmla="*/ 1143000 h 2999874"/>
              <a:gd name="connsiteX70" fmla="*/ 2029326 w 4539916"/>
              <a:gd name="connsiteY70" fmla="*/ 1215190 h 2999874"/>
              <a:gd name="connsiteX71" fmla="*/ 2061411 w 4539916"/>
              <a:gd name="connsiteY71" fmla="*/ 1311443 h 2999874"/>
              <a:gd name="connsiteX72" fmla="*/ 2121569 w 4539916"/>
              <a:gd name="connsiteY72" fmla="*/ 1375611 h 2999874"/>
              <a:gd name="connsiteX73" fmla="*/ 2129590 w 4539916"/>
              <a:gd name="connsiteY73" fmla="*/ 1435769 h 2999874"/>
              <a:gd name="connsiteX74" fmla="*/ 2173705 w 4539916"/>
              <a:gd name="connsiteY74" fmla="*/ 1431758 h 2999874"/>
              <a:gd name="connsiteX75" fmla="*/ 2241884 w 4539916"/>
              <a:gd name="connsiteY75" fmla="*/ 1319464 h 2999874"/>
              <a:gd name="connsiteX76" fmla="*/ 2286000 w 4539916"/>
              <a:gd name="connsiteY76" fmla="*/ 1187116 h 2999874"/>
              <a:gd name="connsiteX77" fmla="*/ 2322095 w 4539916"/>
              <a:gd name="connsiteY77" fmla="*/ 1130969 h 2999874"/>
              <a:gd name="connsiteX78" fmla="*/ 2402305 w 4539916"/>
              <a:gd name="connsiteY78" fmla="*/ 1179095 h 2999874"/>
              <a:gd name="connsiteX79" fmla="*/ 2486526 w 4539916"/>
              <a:gd name="connsiteY79" fmla="*/ 1251285 h 2999874"/>
              <a:gd name="connsiteX80" fmla="*/ 2546684 w 4539916"/>
              <a:gd name="connsiteY80" fmla="*/ 1295400 h 2999874"/>
              <a:gd name="connsiteX81" fmla="*/ 2550695 w 4539916"/>
              <a:gd name="connsiteY81" fmla="*/ 1375611 h 2999874"/>
              <a:gd name="connsiteX82" fmla="*/ 2550695 w 4539916"/>
              <a:gd name="connsiteY82" fmla="*/ 1419727 h 2999874"/>
              <a:gd name="connsiteX83" fmla="*/ 2570748 w 4539916"/>
              <a:gd name="connsiteY83" fmla="*/ 1507958 h 2999874"/>
              <a:gd name="connsiteX84" fmla="*/ 2687053 w 4539916"/>
              <a:gd name="connsiteY84" fmla="*/ 1628274 h 2999874"/>
              <a:gd name="connsiteX85" fmla="*/ 2803358 w 4539916"/>
              <a:gd name="connsiteY85" fmla="*/ 1716506 h 2999874"/>
              <a:gd name="connsiteX86" fmla="*/ 2723148 w 4539916"/>
              <a:gd name="connsiteY86" fmla="*/ 1716506 h 2999874"/>
              <a:gd name="connsiteX87" fmla="*/ 2695074 w 4539916"/>
              <a:gd name="connsiteY87" fmla="*/ 1736558 h 2999874"/>
              <a:gd name="connsiteX88" fmla="*/ 2675021 w 4539916"/>
              <a:gd name="connsiteY88" fmla="*/ 1764632 h 2999874"/>
              <a:gd name="connsiteX89" fmla="*/ 2711116 w 4539916"/>
              <a:gd name="connsiteY89" fmla="*/ 1828800 h 2999874"/>
              <a:gd name="connsiteX90" fmla="*/ 2815390 w 4539916"/>
              <a:gd name="connsiteY90" fmla="*/ 1925053 h 2999874"/>
              <a:gd name="connsiteX91" fmla="*/ 2847474 w 4539916"/>
              <a:gd name="connsiteY91" fmla="*/ 1921043 h 2999874"/>
              <a:gd name="connsiteX92" fmla="*/ 2935705 w 4539916"/>
              <a:gd name="connsiteY92" fmla="*/ 2021306 h 2999874"/>
              <a:gd name="connsiteX93" fmla="*/ 3011905 w 4539916"/>
              <a:gd name="connsiteY93" fmla="*/ 2029327 h 2999874"/>
              <a:gd name="connsiteX94" fmla="*/ 3035969 w 4539916"/>
              <a:gd name="connsiteY94" fmla="*/ 2109537 h 2999874"/>
              <a:gd name="connsiteX95" fmla="*/ 3080084 w 4539916"/>
              <a:gd name="connsiteY95" fmla="*/ 2149643 h 2999874"/>
              <a:gd name="connsiteX96" fmla="*/ 3216442 w 4539916"/>
              <a:gd name="connsiteY96" fmla="*/ 2149643 h 2999874"/>
              <a:gd name="connsiteX97" fmla="*/ 3260558 w 4539916"/>
              <a:gd name="connsiteY97" fmla="*/ 2129590 h 2999874"/>
              <a:gd name="connsiteX98" fmla="*/ 3376863 w 4539916"/>
              <a:gd name="connsiteY98" fmla="*/ 2181727 h 2999874"/>
              <a:gd name="connsiteX99" fmla="*/ 3465095 w 4539916"/>
              <a:gd name="connsiteY99" fmla="*/ 2193758 h 2999874"/>
              <a:gd name="connsiteX100" fmla="*/ 3553326 w 4539916"/>
              <a:gd name="connsiteY100" fmla="*/ 2290011 h 2999874"/>
              <a:gd name="connsiteX101" fmla="*/ 3613484 w 4539916"/>
              <a:gd name="connsiteY101" fmla="*/ 2330116 h 2999874"/>
              <a:gd name="connsiteX102" fmla="*/ 3753853 w 4539916"/>
              <a:gd name="connsiteY102" fmla="*/ 2414337 h 2999874"/>
              <a:gd name="connsiteX103" fmla="*/ 3793958 w 4539916"/>
              <a:gd name="connsiteY103" fmla="*/ 2466474 h 2999874"/>
              <a:gd name="connsiteX104" fmla="*/ 3733800 w 4539916"/>
              <a:gd name="connsiteY104" fmla="*/ 2450432 h 2999874"/>
              <a:gd name="connsiteX105" fmla="*/ 3657600 w 4539916"/>
              <a:gd name="connsiteY105" fmla="*/ 2418348 h 2999874"/>
              <a:gd name="connsiteX106" fmla="*/ 3589421 w 4539916"/>
              <a:gd name="connsiteY106" fmla="*/ 2390274 h 2999874"/>
              <a:gd name="connsiteX107" fmla="*/ 3533274 w 4539916"/>
              <a:gd name="connsiteY107" fmla="*/ 2394285 h 2999874"/>
              <a:gd name="connsiteX108" fmla="*/ 3517232 w 4539916"/>
              <a:gd name="connsiteY108" fmla="*/ 2418348 h 2999874"/>
              <a:gd name="connsiteX109" fmla="*/ 3445042 w 4539916"/>
              <a:gd name="connsiteY109" fmla="*/ 2434390 h 2999874"/>
              <a:gd name="connsiteX110" fmla="*/ 3376863 w 4539916"/>
              <a:gd name="connsiteY110" fmla="*/ 2426369 h 2999874"/>
              <a:gd name="connsiteX111" fmla="*/ 3364832 w 4539916"/>
              <a:gd name="connsiteY111" fmla="*/ 2462464 h 2999874"/>
              <a:gd name="connsiteX112" fmla="*/ 3420979 w 4539916"/>
              <a:gd name="connsiteY112" fmla="*/ 2486527 h 2999874"/>
              <a:gd name="connsiteX113" fmla="*/ 3593432 w 4539916"/>
              <a:gd name="connsiteY113" fmla="*/ 2462464 h 2999874"/>
              <a:gd name="connsiteX114" fmla="*/ 3593432 w 4539916"/>
              <a:gd name="connsiteY114" fmla="*/ 2438400 h 2999874"/>
              <a:gd name="connsiteX115" fmla="*/ 3685674 w 4539916"/>
              <a:gd name="connsiteY115" fmla="*/ 2466474 h 2999874"/>
              <a:gd name="connsiteX116" fmla="*/ 3822032 w 4539916"/>
              <a:gd name="connsiteY116" fmla="*/ 2518611 h 2999874"/>
              <a:gd name="connsiteX117" fmla="*/ 3878179 w 4539916"/>
              <a:gd name="connsiteY117" fmla="*/ 2522622 h 2999874"/>
              <a:gd name="connsiteX118" fmla="*/ 3954379 w 4539916"/>
              <a:gd name="connsiteY118" fmla="*/ 2570748 h 2999874"/>
              <a:gd name="connsiteX119" fmla="*/ 4118811 w 4539916"/>
              <a:gd name="connsiteY119" fmla="*/ 2687053 h 2999874"/>
              <a:gd name="connsiteX120" fmla="*/ 4174958 w 4539916"/>
              <a:gd name="connsiteY120" fmla="*/ 2731169 h 2999874"/>
              <a:gd name="connsiteX121" fmla="*/ 4223084 w 4539916"/>
              <a:gd name="connsiteY121" fmla="*/ 2731169 h 2999874"/>
              <a:gd name="connsiteX122" fmla="*/ 4279232 w 4539916"/>
              <a:gd name="connsiteY122" fmla="*/ 2763253 h 2999874"/>
              <a:gd name="connsiteX123" fmla="*/ 4307305 w 4539916"/>
              <a:gd name="connsiteY123" fmla="*/ 2791327 h 2999874"/>
              <a:gd name="connsiteX124" fmla="*/ 4347411 w 4539916"/>
              <a:gd name="connsiteY124" fmla="*/ 2783306 h 2999874"/>
              <a:gd name="connsiteX125" fmla="*/ 4363453 w 4539916"/>
              <a:gd name="connsiteY125" fmla="*/ 2803358 h 2999874"/>
              <a:gd name="connsiteX126" fmla="*/ 4407569 w 4539916"/>
              <a:gd name="connsiteY126" fmla="*/ 2863516 h 2999874"/>
              <a:gd name="connsiteX127" fmla="*/ 4475748 w 4539916"/>
              <a:gd name="connsiteY127" fmla="*/ 2967790 h 2999874"/>
              <a:gd name="connsiteX128" fmla="*/ 4511842 w 4539916"/>
              <a:gd name="connsiteY128" fmla="*/ 2999874 h 2999874"/>
              <a:gd name="connsiteX129" fmla="*/ 4539916 w 4539916"/>
              <a:gd name="connsiteY129" fmla="*/ 2991853 h 2999874"/>
              <a:gd name="connsiteX130" fmla="*/ 4515853 w 4539916"/>
              <a:gd name="connsiteY130" fmla="*/ 0 h 2999874"/>
              <a:gd name="connsiteX131" fmla="*/ 340895 w 4539916"/>
              <a:gd name="connsiteY131" fmla="*/ 4011 h 2999874"/>
              <a:gd name="connsiteX0" fmla="*/ 376990 w 4539916"/>
              <a:gd name="connsiteY0" fmla="*/ 1094874 h 2999874"/>
              <a:gd name="connsiteX1" fmla="*/ 754185 w 4539916"/>
              <a:gd name="connsiteY1" fmla="*/ 453601 h 2999874"/>
              <a:gd name="connsiteX2" fmla="*/ 798712 w 4539916"/>
              <a:gd name="connsiteY2" fmla="*/ 474683 h 2999874"/>
              <a:gd name="connsiteX3" fmla="*/ 793467 w 4539916"/>
              <a:gd name="connsiteY3" fmla="*/ 612685 h 2999874"/>
              <a:gd name="connsiteX4" fmla="*/ 881700 w 4539916"/>
              <a:gd name="connsiteY4" fmla="*/ 719530 h 2999874"/>
              <a:gd name="connsiteX5" fmla="*/ 915223 w 4539916"/>
              <a:gd name="connsiteY5" fmla="*/ 896507 h 2999874"/>
              <a:gd name="connsiteX6" fmla="*/ 834190 w 4539916"/>
              <a:gd name="connsiteY6" fmla="*/ 1151022 h 2999874"/>
              <a:gd name="connsiteX7" fmla="*/ 862263 w 4539916"/>
              <a:gd name="connsiteY7" fmla="*/ 1163053 h 2999874"/>
              <a:gd name="connsiteX8" fmla="*/ 998621 w 4539916"/>
              <a:gd name="connsiteY8" fmla="*/ 1171074 h 2999874"/>
              <a:gd name="connsiteX9" fmla="*/ 1134979 w 4539916"/>
              <a:gd name="connsiteY9" fmla="*/ 1219200 h 2999874"/>
              <a:gd name="connsiteX10" fmla="*/ 1199148 w 4539916"/>
              <a:gd name="connsiteY10" fmla="*/ 1271337 h 2999874"/>
              <a:gd name="connsiteX11" fmla="*/ 1295400 w 4539916"/>
              <a:gd name="connsiteY11" fmla="*/ 1311443 h 2999874"/>
              <a:gd name="connsiteX12" fmla="*/ 1407695 w 4539916"/>
              <a:gd name="connsiteY12" fmla="*/ 1331495 h 2999874"/>
              <a:gd name="connsiteX13" fmla="*/ 1459832 w 4539916"/>
              <a:gd name="connsiteY13" fmla="*/ 1335506 h 2999874"/>
              <a:gd name="connsiteX14" fmla="*/ 1528011 w 4539916"/>
              <a:gd name="connsiteY14" fmla="*/ 1375611 h 2999874"/>
              <a:gd name="connsiteX15" fmla="*/ 1540042 w 4539916"/>
              <a:gd name="connsiteY15" fmla="*/ 1331495 h 2999874"/>
              <a:gd name="connsiteX16" fmla="*/ 1475874 w 4539916"/>
              <a:gd name="connsiteY16" fmla="*/ 1279358 h 2999874"/>
              <a:gd name="connsiteX17" fmla="*/ 1475874 w 4539916"/>
              <a:gd name="connsiteY17" fmla="*/ 1179095 h 2999874"/>
              <a:gd name="connsiteX18" fmla="*/ 1475874 w 4539916"/>
              <a:gd name="connsiteY18" fmla="*/ 1070811 h 2999874"/>
              <a:gd name="connsiteX19" fmla="*/ 1640305 w 4539916"/>
              <a:gd name="connsiteY19" fmla="*/ 1026695 h 2999874"/>
              <a:gd name="connsiteX20" fmla="*/ 1728537 w 4539916"/>
              <a:gd name="connsiteY20" fmla="*/ 962527 h 2999874"/>
              <a:gd name="connsiteX21" fmla="*/ 1788695 w 4539916"/>
              <a:gd name="connsiteY21" fmla="*/ 970548 h 2999874"/>
              <a:gd name="connsiteX22" fmla="*/ 1808748 w 4539916"/>
              <a:gd name="connsiteY22" fmla="*/ 946485 h 2999874"/>
              <a:gd name="connsiteX23" fmla="*/ 1800726 w 4539916"/>
              <a:gd name="connsiteY23" fmla="*/ 886327 h 2999874"/>
              <a:gd name="connsiteX24" fmla="*/ 1921042 w 4539916"/>
              <a:gd name="connsiteY24" fmla="*/ 906379 h 2999874"/>
              <a:gd name="connsiteX25" fmla="*/ 1933074 w 4539916"/>
              <a:gd name="connsiteY25" fmla="*/ 946485 h 2999874"/>
              <a:gd name="connsiteX26" fmla="*/ 2005263 w 4539916"/>
              <a:gd name="connsiteY26" fmla="*/ 882316 h 2999874"/>
              <a:gd name="connsiteX27" fmla="*/ 2077453 w 4539916"/>
              <a:gd name="connsiteY27" fmla="*/ 938464 h 2999874"/>
              <a:gd name="connsiteX28" fmla="*/ 2041358 w 4539916"/>
              <a:gd name="connsiteY28" fmla="*/ 1002632 h 2999874"/>
              <a:gd name="connsiteX29" fmla="*/ 2001253 w 4539916"/>
              <a:gd name="connsiteY29" fmla="*/ 1050758 h 2999874"/>
              <a:gd name="connsiteX30" fmla="*/ 1997242 w 4539916"/>
              <a:gd name="connsiteY30" fmla="*/ 1143000 h 2999874"/>
              <a:gd name="connsiteX31" fmla="*/ 2029326 w 4539916"/>
              <a:gd name="connsiteY31" fmla="*/ 1215190 h 2999874"/>
              <a:gd name="connsiteX32" fmla="*/ 2061411 w 4539916"/>
              <a:gd name="connsiteY32" fmla="*/ 1311443 h 2999874"/>
              <a:gd name="connsiteX33" fmla="*/ 2121569 w 4539916"/>
              <a:gd name="connsiteY33" fmla="*/ 1375611 h 2999874"/>
              <a:gd name="connsiteX34" fmla="*/ 2129590 w 4539916"/>
              <a:gd name="connsiteY34" fmla="*/ 1435769 h 2999874"/>
              <a:gd name="connsiteX35" fmla="*/ 2173705 w 4539916"/>
              <a:gd name="connsiteY35" fmla="*/ 1431758 h 2999874"/>
              <a:gd name="connsiteX36" fmla="*/ 2241884 w 4539916"/>
              <a:gd name="connsiteY36" fmla="*/ 1319464 h 2999874"/>
              <a:gd name="connsiteX37" fmla="*/ 2286000 w 4539916"/>
              <a:gd name="connsiteY37" fmla="*/ 1187116 h 2999874"/>
              <a:gd name="connsiteX38" fmla="*/ 2322095 w 4539916"/>
              <a:gd name="connsiteY38" fmla="*/ 1130969 h 2999874"/>
              <a:gd name="connsiteX39" fmla="*/ 2402305 w 4539916"/>
              <a:gd name="connsiteY39" fmla="*/ 1179095 h 2999874"/>
              <a:gd name="connsiteX40" fmla="*/ 2486526 w 4539916"/>
              <a:gd name="connsiteY40" fmla="*/ 1251285 h 2999874"/>
              <a:gd name="connsiteX41" fmla="*/ 2546684 w 4539916"/>
              <a:gd name="connsiteY41" fmla="*/ 1295400 h 2999874"/>
              <a:gd name="connsiteX42" fmla="*/ 2550695 w 4539916"/>
              <a:gd name="connsiteY42" fmla="*/ 1375611 h 2999874"/>
              <a:gd name="connsiteX43" fmla="*/ 2550695 w 4539916"/>
              <a:gd name="connsiteY43" fmla="*/ 1419727 h 2999874"/>
              <a:gd name="connsiteX44" fmla="*/ 2570748 w 4539916"/>
              <a:gd name="connsiteY44" fmla="*/ 1507958 h 2999874"/>
              <a:gd name="connsiteX45" fmla="*/ 2687053 w 4539916"/>
              <a:gd name="connsiteY45" fmla="*/ 1628274 h 2999874"/>
              <a:gd name="connsiteX46" fmla="*/ 2803358 w 4539916"/>
              <a:gd name="connsiteY46" fmla="*/ 1716506 h 2999874"/>
              <a:gd name="connsiteX47" fmla="*/ 2723148 w 4539916"/>
              <a:gd name="connsiteY47" fmla="*/ 1716506 h 2999874"/>
              <a:gd name="connsiteX48" fmla="*/ 2695074 w 4539916"/>
              <a:gd name="connsiteY48" fmla="*/ 1736558 h 2999874"/>
              <a:gd name="connsiteX49" fmla="*/ 2675021 w 4539916"/>
              <a:gd name="connsiteY49" fmla="*/ 1764632 h 2999874"/>
              <a:gd name="connsiteX50" fmla="*/ 2711116 w 4539916"/>
              <a:gd name="connsiteY50" fmla="*/ 1828800 h 2999874"/>
              <a:gd name="connsiteX51" fmla="*/ 2815390 w 4539916"/>
              <a:gd name="connsiteY51" fmla="*/ 1925053 h 2999874"/>
              <a:gd name="connsiteX52" fmla="*/ 2847474 w 4539916"/>
              <a:gd name="connsiteY52" fmla="*/ 1921043 h 2999874"/>
              <a:gd name="connsiteX53" fmla="*/ 2935705 w 4539916"/>
              <a:gd name="connsiteY53" fmla="*/ 2021306 h 2999874"/>
              <a:gd name="connsiteX54" fmla="*/ 3011905 w 4539916"/>
              <a:gd name="connsiteY54" fmla="*/ 2029327 h 2999874"/>
              <a:gd name="connsiteX55" fmla="*/ 3035969 w 4539916"/>
              <a:gd name="connsiteY55" fmla="*/ 2109537 h 2999874"/>
              <a:gd name="connsiteX56" fmla="*/ 3080084 w 4539916"/>
              <a:gd name="connsiteY56" fmla="*/ 2149643 h 2999874"/>
              <a:gd name="connsiteX57" fmla="*/ 3216442 w 4539916"/>
              <a:gd name="connsiteY57" fmla="*/ 2149643 h 2999874"/>
              <a:gd name="connsiteX58" fmla="*/ 3260558 w 4539916"/>
              <a:gd name="connsiteY58" fmla="*/ 2129590 h 2999874"/>
              <a:gd name="connsiteX59" fmla="*/ 3376863 w 4539916"/>
              <a:gd name="connsiteY59" fmla="*/ 2181727 h 2999874"/>
              <a:gd name="connsiteX60" fmla="*/ 3465095 w 4539916"/>
              <a:gd name="connsiteY60" fmla="*/ 2193758 h 2999874"/>
              <a:gd name="connsiteX61" fmla="*/ 3553326 w 4539916"/>
              <a:gd name="connsiteY61" fmla="*/ 2290011 h 2999874"/>
              <a:gd name="connsiteX62" fmla="*/ 3613484 w 4539916"/>
              <a:gd name="connsiteY62" fmla="*/ 2330116 h 2999874"/>
              <a:gd name="connsiteX63" fmla="*/ 3753853 w 4539916"/>
              <a:gd name="connsiteY63" fmla="*/ 2414337 h 2999874"/>
              <a:gd name="connsiteX64" fmla="*/ 3793958 w 4539916"/>
              <a:gd name="connsiteY64" fmla="*/ 2466474 h 2999874"/>
              <a:gd name="connsiteX65" fmla="*/ 3733800 w 4539916"/>
              <a:gd name="connsiteY65" fmla="*/ 2450432 h 2999874"/>
              <a:gd name="connsiteX66" fmla="*/ 3657600 w 4539916"/>
              <a:gd name="connsiteY66" fmla="*/ 2418348 h 2999874"/>
              <a:gd name="connsiteX67" fmla="*/ 3589421 w 4539916"/>
              <a:gd name="connsiteY67" fmla="*/ 2390274 h 2999874"/>
              <a:gd name="connsiteX68" fmla="*/ 3533274 w 4539916"/>
              <a:gd name="connsiteY68" fmla="*/ 2394285 h 2999874"/>
              <a:gd name="connsiteX69" fmla="*/ 3517232 w 4539916"/>
              <a:gd name="connsiteY69" fmla="*/ 2418348 h 2999874"/>
              <a:gd name="connsiteX70" fmla="*/ 3445042 w 4539916"/>
              <a:gd name="connsiteY70" fmla="*/ 2434390 h 2999874"/>
              <a:gd name="connsiteX71" fmla="*/ 3376863 w 4539916"/>
              <a:gd name="connsiteY71" fmla="*/ 2426369 h 2999874"/>
              <a:gd name="connsiteX72" fmla="*/ 3364832 w 4539916"/>
              <a:gd name="connsiteY72" fmla="*/ 2462464 h 2999874"/>
              <a:gd name="connsiteX73" fmla="*/ 3420979 w 4539916"/>
              <a:gd name="connsiteY73" fmla="*/ 2486527 h 2999874"/>
              <a:gd name="connsiteX74" fmla="*/ 3593432 w 4539916"/>
              <a:gd name="connsiteY74" fmla="*/ 2462464 h 2999874"/>
              <a:gd name="connsiteX75" fmla="*/ 3593432 w 4539916"/>
              <a:gd name="connsiteY75" fmla="*/ 2438400 h 2999874"/>
              <a:gd name="connsiteX76" fmla="*/ 3685674 w 4539916"/>
              <a:gd name="connsiteY76" fmla="*/ 2466474 h 2999874"/>
              <a:gd name="connsiteX77" fmla="*/ 3822032 w 4539916"/>
              <a:gd name="connsiteY77" fmla="*/ 2518611 h 2999874"/>
              <a:gd name="connsiteX78" fmla="*/ 3878179 w 4539916"/>
              <a:gd name="connsiteY78" fmla="*/ 2522622 h 2999874"/>
              <a:gd name="connsiteX79" fmla="*/ 3954379 w 4539916"/>
              <a:gd name="connsiteY79" fmla="*/ 2570748 h 2999874"/>
              <a:gd name="connsiteX80" fmla="*/ 4118811 w 4539916"/>
              <a:gd name="connsiteY80" fmla="*/ 2687053 h 2999874"/>
              <a:gd name="connsiteX81" fmla="*/ 4174958 w 4539916"/>
              <a:gd name="connsiteY81" fmla="*/ 2731169 h 2999874"/>
              <a:gd name="connsiteX82" fmla="*/ 4223084 w 4539916"/>
              <a:gd name="connsiteY82" fmla="*/ 2731169 h 2999874"/>
              <a:gd name="connsiteX83" fmla="*/ 4279232 w 4539916"/>
              <a:gd name="connsiteY83" fmla="*/ 2763253 h 2999874"/>
              <a:gd name="connsiteX84" fmla="*/ 4307305 w 4539916"/>
              <a:gd name="connsiteY84" fmla="*/ 2791327 h 2999874"/>
              <a:gd name="connsiteX85" fmla="*/ 4347411 w 4539916"/>
              <a:gd name="connsiteY85" fmla="*/ 2783306 h 2999874"/>
              <a:gd name="connsiteX86" fmla="*/ 4363453 w 4539916"/>
              <a:gd name="connsiteY86" fmla="*/ 2803358 h 2999874"/>
              <a:gd name="connsiteX87" fmla="*/ 4407569 w 4539916"/>
              <a:gd name="connsiteY87" fmla="*/ 2863516 h 2999874"/>
              <a:gd name="connsiteX88" fmla="*/ 4475748 w 4539916"/>
              <a:gd name="connsiteY88" fmla="*/ 2967790 h 2999874"/>
              <a:gd name="connsiteX89" fmla="*/ 4511842 w 4539916"/>
              <a:gd name="connsiteY89" fmla="*/ 2999874 h 2999874"/>
              <a:gd name="connsiteX90" fmla="*/ 4539916 w 4539916"/>
              <a:gd name="connsiteY90" fmla="*/ 2991853 h 2999874"/>
              <a:gd name="connsiteX91" fmla="*/ 4515853 w 4539916"/>
              <a:gd name="connsiteY91" fmla="*/ 0 h 2999874"/>
              <a:gd name="connsiteX92" fmla="*/ 340895 w 4539916"/>
              <a:gd name="connsiteY92" fmla="*/ 4011 h 2999874"/>
              <a:gd name="connsiteX93" fmla="*/ 352926 w 4539916"/>
              <a:gd name="connsiteY93" fmla="*/ 72190 h 2999874"/>
              <a:gd name="connsiteX94" fmla="*/ 332874 w 4539916"/>
              <a:gd name="connsiteY94" fmla="*/ 128337 h 2999874"/>
              <a:gd name="connsiteX95" fmla="*/ 421105 w 4539916"/>
              <a:gd name="connsiteY95" fmla="*/ 108285 h 2999874"/>
              <a:gd name="connsiteX96" fmla="*/ 461211 w 4539916"/>
              <a:gd name="connsiteY96" fmla="*/ 132348 h 2999874"/>
              <a:gd name="connsiteX97" fmla="*/ 497305 w 4539916"/>
              <a:gd name="connsiteY97" fmla="*/ 160422 h 2999874"/>
              <a:gd name="connsiteX98" fmla="*/ 485274 w 4539916"/>
              <a:gd name="connsiteY98" fmla="*/ 204537 h 2999874"/>
              <a:gd name="connsiteX99" fmla="*/ 549442 w 4539916"/>
              <a:gd name="connsiteY99" fmla="*/ 220579 h 2999874"/>
              <a:gd name="connsiteX100" fmla="*/ 621632 w 4539916"/>
              <a:gd name="connsiteY100" fmla="*/ 224590 h 2999874"/>
              <a:gd name="connsiteX101" fmla="*/ 677779 w 4539916"/>
              <a:gd name="connsiteY101" fmla="*/ 184485 h 2999874"/>
              <a:gd name="connsiteX102" fmla="*/ 749969 w 4539916"/>
              <a:gd name="connsiteY102" fmla="*/ 220579 h 2999874"/>
              <a:gd name="connsiteX103" fmla="*/ 689811 w 4539916"/>
              <a:gd name="connsiteY103" fmla="*/ 381000 h 2999874"/>
              <a:gd name="connsiteX104" fmla="*/ 733926 w 4539916"/>
              <a:gd name="connsiteY104" fmla="*/ 421106 h 2999874"/>
              <a:gd name="connsiteX105" fmla="*/ 713874 w 4539916"/>
              <a:gd name="connsiteY105" fmla="*/ 461211 h 2999874"/>
              <a:gd name="connsiteX106" fmla="*/ 633663 w 4539916"/>
              <a:gd name="connsiteY106" fmla="*/ 429127 h 2999874"/>
              <a:gd name="connsiteX107" fmla="*/ 609600 w 4539916"/>
              <a:gd name="connsiteY107" fmla="*/ 477253 h 2999874"/>
              <a:gd name="connsiteX108" fmla="*/ 633663 w 4539916"/>
              <a:gd name="connsiteY108" fmla="*/ 517358 h 2999874"/>
              <a:gd name="connsiteX109" fmla="*/ 609600 w 4539916"/>
              <a:gd name="connsiteY109" fmla="*/ 625643 h 2999874"/>
              <a:gd name="connsiteX110" fmla="*/ 533400 w 4539916"/>
              <a:gd name="connsiteY110" fmla="*/ 573506 h 2999874"/>
              <a:gd name="connsiteX111" fmla="*/ 513348 w 4539916"/>
              <a:gd name="connsiteY111" fmla="*/ 529390 h 2999874"/>
              <a:gd name="connsiteX112" fmla="*/ 457200 w 4539916"/>
              <a:gd name="connsiteY112" fmla="*/ 521369 h 2999874"/>
              <a:gd name="connsiteX113" fmla="*/ 381000 w 4539916"/>
              <a:gd name="connsiteY113" fmla="*/ 549443 h 2999874"/>
              <a:gd name="connsiteX114" fmla="*/ 260684 w 4539916"/>
              <a:gd name="connsiteY114" fmla="*/ 433137 h 2999874"/>
              <a:gd name="connsiteX115" fmla="*/ 236621 w 4539916"/>
              <a:gd name="connsiteY115" fmla="*/ 449179 h 2999874"/>
              <a:gd name="connsiteX116" fmla="*/ 244642 w 4539916"/>
              <a:gd name="connsiteY116" fmla="*/ 537411 h 2999874"/>
              <a:gd name="connsiteX117" fmla="*/ 180474 w 4539916"/>
              <a:gd name="connsiteY117" fmla="*/ 673769 h 2999874"/>
              <a:gd name="connsiteX118" fmla="*/ 164432 w 4539916"/>
              <a:gd name="connsiteY118" fmla="*/ 713874 h 2999874"/>
              <a:gd name="connsiteX119" fmla="*/ 152400 w 4539916"/>
              <a:gd name="connsiteY119" fmla="*/ 737937 h 2999874"/>
              <a:gd name="connsiteX120" fmla="*/ 160421 w 4539916"/>
              <a:gd name="connsiteY120" fmla="*/ 786064 h 2999874"/>
              <a:gd name="connsiteX121" fmla="*/ 104274 w 4539916"/>
              <a:gd name="connsiteY121" fmla="*/ 798095 h 2999874"/>
              <a:gd name="connsiteX122" fmla="*/ 84221 w 4539916"/>
              <a:gd name="connsiteY122" fmla="*/ 790074 h 2999874"/>
              <a:gd name="connsiteX123" fmla="*/ 48126 w 4539916"/>
              <a:gd name="connsiteY123" fmla="*/ 757990 h 2999874"/>
              <a:gd name="connsiteX124" fmla="*/ 16042 w 4539916"/>
              <a:gd name="connsiteY124" fmla="*/ 890337 h 2999874"/>
              <a:gd name="connsiteX125" fmla="*/ 0 w 4539916"/>
              <a:gd name="connsiteY125" fmla="*/ 966537 h 2999874"/>
              <a:gd name="connsiteX126" fmla="*/ 4011 w 4539916"/>
              <a:gd name="connsiteY126" fmla="*/ 1034716 h 2999874"/>
              <a:gd name="connsiteX127" fmla="*/ 16042 w 4539916"/>
              <a:gd name="connsiteY127" fmla="*/ 1106906 h 2999874"/>
              <a:gd name="connsiteX128" fmla="*/ 48126 w 4539916"/>
              <a:gd name="connsiteY128" fmla="*/ 1163053 h 2999874"/>
              <a:gd name="connsiteX129" fmla="*/ 212558 w 4539916"/>
              <a:gd name="connsiteY129" fmla="*/ 1122948 h 2999874"/>
              <a:gd name="connsiteX130" fmla="*/ 256674 w 4539916"/>
              <a:gd name="connsiteY130" fmla="*/ 1143000 h 2999874"/>
              <a:gd name="connsiteX131" fmla="*/ 468430 w 4539916"/>
              <a:gd name="connsiteY131" fmla="*/ 1186314 h 2999874"/>
              <a:gd name="connsiteX0" fmla="*/ 376990 w 4539916"/>
              <a:gd name="connsiteY0" fmla="*/ 1094874 h 2999874"/>
              <a:gd name="connsiteX1" fmla="*/ 754185 w 4539916"/>
              <a:gd name="connsiteY1" fmla="*/ 453601 h 2999874"/>
              <a:gd name="connsiteX2" fmla="*/ 798712 w 4539916"/>
              <a:gd name="connsiteY2" fmla="*/ 474683 h 2999874"/>
              <a:gd name="connsiteX3" fmla="*/ 793467 w 4539916"/>
              <a:gd name="connsiteY3" fmla="*/ 612685 h 2999874"/>
              <a:gd name="connsiteX4" fmla="*/ 881700 w 4539916"/>
              <a:gd name="connsiteY4" fmla="*/ 719530 h 2999874"/>
              <a:gd name="connsiteX5" fmla="*/ 915223 w 4539916"/>
              <a:gd name="connsiteY5" fmla="*/ 896507 h 2999874"/>
              <a:gd name="connsiteX6" fmla="*/ 834190 w 4539916"/>
              <a:gd name="connsiteY6" fmla="*/ 1151022 h 2999874"/>
              <a:gd name="connsiteX7" fmla="*/ 862263 w 4539916"/>
              <a:gd name="connsiteY7" fmla="*/ 1163053 h 2999874"/>
              <a:gd name="connsiteX8" fmla="*/ 998621 w 4539916"/>
              <a:gd name="connsiteY8" fmla="*/ 1171074 h 2999874"/>
              <a:gd name="connsiteX9" fmla="*/ 1134979 w 4539916"/>
              <a:gd name="connsiteY9" fmla="*/ 1219200 h 2999874"/>
              <a:gd name="connsiteX10" fmla="*/ 1199148 w 4539916"/>
              <a:gd name="connsiteY10" fmla="*/ 1271337 h 2999874"/>
              <a:gd name="connsiteX11" fmla="*/ 1295400 w 4539916"/>
              <a:gd name="connsiteY11" fmla="*/ 1311443 h 2999874"/>
              <a:gd name="connsiteX12" fmla="*/ 1407695 w 4539916"/>
              <a:gd name="connsiteY12" fmla="*/ 1331495 h 2999874"/>
              <a:gd name="connsiteX13" fmla="*/ 1459832 w 4539916"/>
              <a:gd name="connsiteY13" fmla="*/ 1335506 h 2999874"/>
              <a:gd name="connsiteX14" fmla="*/ 1528011 w 4539916"/>
              <a:gd name="connsiteY14" fmla="*/ 1375611 h 2999874"/>
              <a:gd name="connsiteX15" fmla="*/ 1540042 w 4539916"/>
              <a:gd name="connsiteY15" fmla="*/ 1331495 h 2999874"/>
              <a:gd name="connsiteX16" fmla="*/ 1475874 w 4539916"/>
              <a:gd name="connsiteY16" fmla="*/ 1279358 h 2999874"/>
              <a:gd name="connsiteX17" fmla="*/ 1475874 w 4539916"/>
              <a:gd name="connsiteY17" fmla="*/ 1179095 h 2999874"/>
              <a:gd name="connsiteX18" fmla="*/ 1475874 w 4539916"/>
              <a:gd name="connsiteY18" fmla="*/ 1070811 h 2999874"/>
              <a:gd name="connsiteX19" fmla="*/ 1640305 w 4539916"/>
              <a:gd name="connsiteY19" fmla="*/ 1026695 h 2999874"/>
              <a:gd name="connsiteX20" fmla="*/ 1728537 w 4539916"/>
              <a:gd name="connsiteY20" fmla="*/ 962527 h 2999874"/>
              <a:gd name="connsiteX21" fmla="*/ 1788695 w 4539916"/>
              <a:gd name="connsiteY21" fmla="*/ 970548 h 2999874"/>
              <a:gd name="connsiteX22" fmla="*/ 1808748 w 4539916"/>
              <a:gd name="connsiteY22" fmla="*/ 946485 h 2999874"/>
              <a:gd name="connsiteX23" fmla="*/ 1800726 w 4539916"/>
              <a:gd name="connsiteY23" fmla="*/ 886327 h 2999874"/>
              <a:gd name="connsiteX24" fmla="*/ 1921042 w 4539916"/>
              <a:gd name="connsiteY24" fmla="*/ 906379 h 2999874"/>
              <a:gd name="connsiteX25" fmla="*/ 1933074 w 4539916"/>
              <a:gd name="connsiteY25" fmla="*/ 946485 h 2999874"/>
              <a:gd name="connsiteX26" fmla="*/ 2005263 w 4539916"/>
              <a:gd name="connsiteY26" fmla="*/ 882316 h 2999874"/>
              <a:gd name="connsiteX27" fmla="*/ 2077453 w 4539916"/>
              <a:gd name="connsiteY27" fmla="*/ 938464 h 2999874"/>
              <a:gd name="connsiteX28" fmla="*/ 2041358 w 4539916"/>
              <a:gd name="connsiteY28" fmla="*/ 1002632 h 2999874"/>
              <a:gd name="connsiteX29" fmla="*/ 2001253 w 4539916"/>
              <a:gd name="connsiteY29" fmla="*/ 1050758 h 2999874"/>
              <a:gd name="connsiteX30" fmla="*/ 1997242 w 4539916"/>
              <a:gd name="connsiteY30" fmla="*/ 1143000 h 2999874"/>
              <a:gd name="connsiteX31" fmla="*/ 2029326 w 4539916"/>
              <a:gd name="connsiteY31" fmla="*/ 1215190 h 2999874"/>
              <a:gd name="connsiteX32" fmla="*/ 2061411 w 4539916"/>
              <a:gd name="connsiteY32" fmla="*/ 1311443 h 2999874"/>
              <a:gd name="connsiteX33" fmla="*/ 2121569 w 4539916"/>
              <a:gd name="connsiteY33" fmla="*/ 1375611 h 2999874"/>
              <a:gd name="connsiteX34" fmla="*/ 2129590 w 4539916"/>
              <a:gd name="connsiteY34" fmla="*/ 1435769 h 2999874"/>
              <a:gd name="connsiteX35" fmla="*/ 2173705 w 4539916"/>
              <a:gd name="connsiteY35" fmla="*/ 1431758 h 2999874"/>
              <a:gd name="connsiteX36" fmla="*/ 2241884 w 4539916"/>
              <a:gd name="connsiteY36" fmla="*/ 1319464 h 2999874"/>
              <a:gd name="connsiteX37" fmla="*/ 2286000 w 4539916"/>
              <a:gd name="connsiteY37" fmla="*/ 1187116 h 2999874"/>
              <a:gd name="connsiteX38" fmla="*/ 2322095 w 4539916"/>
              <a:gd name="connsiteY38" fmla="*/ 1130969 h 2999874"/>
              <a:gd name="connsiteX39" fmla="*/ 2402305 w 4539916"/>
              <a:gd name="connsiteY39" fmla="*/ 1179095 h 2999874"/>
              <a:gd name="connsiteX40" fmla="*/ 2486526 w 4539916"/>
              <a:gd name="connsiteY40" fmla="*/ 1251285 h 2999874"/>
              <a:gd name="connsiteX41" fmla="*/ 2546684 w 4539916"/>
              <a:gd name="connsiteY41" fmla="*/ 1295400 h 2999874"/>
              <a:gd name="connsiteX42" fmla="*/ 2550695 w 4539916"/>
              <a:gd name="connsiteY42" fmla="*/ 1375611 h 2999874"/>
              <a:gd name="connsiteX43" fmla="*/ 2550695 w 4539916"/>
              <a:gd name="connsiteY43" fmla="*/ 1419727 h 2999874"/>
              <a:gd name="connsiteX44" fmla="*/ 2570748 w 4539916"/>
              <a:gd name="connsiteY44" fmla="*/ 1507958 h 2999874"/>
              <a:gd name="connsiteX45" fmla="*/ 2687053 w 4539916"/>
              <a:gd name="connsiteY45" fmla="*/ 1628274 h 2999874"/>
              <a:gd name="connsiteX46" fmla="*/ 2803358 w 4539916"/>
              <a:gd name="connsiteY46" fmla="*/ 1716506 h 2999874"/>
              <a:gd name="connsiteX47" fmla="*/ 2723148 w 4539916"/>
              <a:gd name="connsiteY47" fmla="*/ 1716506 h 2999874"/>
              <a:gd name="connsiteX48" fmla="*/ 2695074 w 4539916"/>
              <a:gd name="connsiteY48" fmla="*/ 1736558 h 2999874"/>
              <a:gd name="connsiteX49" fmla="*/ 2675021 w 4539916"/>
              <a:gd name="connsiteY49" fmla="*/ 1764632 h 2999874"/>
              <a:gd name="connsiteX50" fmla="*/ 2711116 w 4539916"/>
              <a:gd name="connsiteY50" fmla="*/ 1828800 h 2999874"/>
              <a:gd name="connsiteX51" fmla="*/ 2815390 w 4539916"/>
              <a:gd name="connsiteY51" fmla="*/ 1925053 h 2999874"/>
              <a:gd name="connsiteX52" fmla="*/ 2847474 w 4539916"/>
              <a:gd name="connsiteY52" fmla="*/ 1921043 h 2999874"/>
              <a:gd name="connsiteX53" fmla="*/ 2935705 w 4539916"/>
              <a:gd name="connsiteY53" fmla="*/ 2021306 h 2999874"/>
              <a:gd name="connsiteX54" fmla="*/ 3011905 w 4539916"/>
              <a:gd name="connsiteY54" fmla="*/ 2029327 h 2999874"/>
              <a:gd name="connsiteX55" fmla="*/ 3035969 w 4539916"/>
              <a:gd name="connsiteY55" fmla="*/ 2109537 h 2999874"/>
              <a:gd name="connsiteX56" fmla="*/ 3080084 w 4539916"/>
              <a:gd name="connsiteY56" fmla="*/ 2149643 h 2999874"/>
              <a:gd name="connsiteX57" fmla="*/ 3216442 w 4539916"/>
              <a:gd name="connsiteY57" fmla="*/ 2149643 h 2999874"/>
              <a:gd name="connsiteX58" fmla="*/ 3260558 w 4539916"/>
              <a:gd name="connsiteY58" fmla="*/ 2129590 h 2999874"/>
              <a:gd name="connsiteX59" fmla="*/ 3376863 w 4539916"/>
              <a:gd name="connsiteY59" fmla="*/ 2181727 h 2999874"/>
              <a:gd name="connsiteX60" fmla="*/ 3465095 w 4539916"/>
              <a:gd name="connsiteY60" fmla="*/ 2193758 h 2999874"/>
              <a:gd name="connsiteX61" fmla="*/ 3553326 w 4539916"/>
              <a:gd name="connsiteY61" fmla="*/ 2290011 h 2999874"/>
              <a:gd name="connsiteX62" fmla="*/ 3613484 w 4539916"/>
              <a:gd name="connsiteY62" fmla="*/ 2330116 h 2999874"/>
              <a:gd name="connsiteX63" fmla="*/ 3753853 w 4539916"/>
              <a:gd name="connsiteY63" fmla="*/ 2414337 h 2999874"/>
              <a:gd name="connsiteX64" fmla="*/ 3793958 w 4539916"/>
              <a:gd name="connsiteY64" fmla="*/ 2466474 h 2999874"/>
              <a:gd name="connsiteX65" fmla="*/ 3733800 w 4539916"/>
              <a:gd name="connsiteY65" fmla="*/ 2450432 h 2999874"/>
              <a:gd name="connsiteX66" fmla="*/ 3657600 w 4539916"/>
              <a:gd name="connsiteY66" fmla="*/ 2418348 h 2999874"/>
              <a:gd name="connsiteX67" fmla="*/ 3589421 w 4539916"/>
              <a:gd name="connsiteY67" fmla="*/ 2390274 h 2999874"/>
              <a:gd name="connsiteX68" fmla="*/ 3533274 w 4539916"/>
              <a:gd name="connsiteY68" fmla="*/ 2394285 h 2999874"/>
              <a:gd name="connsiteX69" fmla="*/ 3517232 w 4539916"/>
              <a:gd name="connsiteY69" fmla="*/ 2418348 h 2999874"/>
              <a:gd name="connsiteX70" fmla="*/ 3445042 w 4539916"/>
              <a:gd name="connsiteY70" fmla="*/ 2434390 h 2999874"/>
              <a:gd name="connsiteX71" fmla="*/ 3376863 w 4539916"/>
              <a:gd name="connsiteY71" fmla="*/ 2426369 h 2999874"/>
              <a:gd name="connsiteX72" fmla="*/ 3364832 w 4539916"/>
              <a:gd name="connsiteY72" fmla="*/ 2462464 h 2999874"/>
              <a:gd name="connsiteX73" fmla="*/ 3420979 w 4539916"/>
              <a:gd name="connsiteY73" fmla="*/ 2486527 h 2999874"/>
              <a:gd name="connsiteX74" fmla="*/ 3593432 w 4539916"/>
              <a:gd name="connsiteY74" fmla="*/ 2462464 h 2999874"/>
              <a:gd name="connsiteX75" fmla="*/ 3593432 w 4539916"/>
              <a:gd name="connsiteY75" fmla="*/ 2438400 h 2999874"/>
              <a:gd name="connsiteX76" fmla="*/ 3685674 w 4539916"/>
              <a:gd name="connsiteY76" fmla="*/ 2466474 h 2999874"/>
              <a:gd name="connsiteX77" fmla="*/ 3822032 w 4539916"/>
              <a:gd name="connsiteY77" fmla="*/ 2518611 h 2999874"/>
              <a:gd name="connsiteX78" fmla="*/ 3878179 w 4539916"/>
              <a:gd name="connsiteY78" fmla="*/ 2522622 h 2999874"/>
              <a:gd name="connsiteX79" fmla="*/ 3954379 w 4539916"/>
              <a:gd name="connsiteY79" fmla="*/ 2570748 h 2999874"/>
              <a:gd name="connsiteX80" fmla="*/ 4118811 w 4539916"/>
              <a:gd name="connsiteY80" fmla="*/ 2687053 h 2999874"/>
              <a:gd name="connsiteX81" fmla="*/ 4174958 w 4539916"/>
              <a:gd name="connsiteY81" fmla="*/ 2731169 h 2999874"/>
              <a:gd name="connsiteX82" fmla="*/ 4223084 w 4539916"/>
              <a:gd name="connsiteY82" fmla="*/ 2731169 h 2999874"/>
              <a:gd name="connsiteX83" fmla="*/ 4279232 w 4539916"/>
              <a:gd name="connsiteY83" fmla="*/ 2763253 h 2999874"/>
              <a:gd name="connsiteX84" fmla="*/ 4307305 w 4539916"/>
              <a:gd name="connsiteY84" fmla="*/ 2791327 h 2999874"/>
              <a:gd name="connsiteX85" fmla="*/ 4347411 w 4539916"/>
              <a:gd name="connsiteY85" fmla="*/ 2783306 h 2999874"/>
              <a:gd name="connsiteX86" fmla="*/ 4363453 w 4539916"/>
              <a:gd name="connsiteY86" fmla="*/ 2803358 h 2999874"/>
              <a:gd name="connsiteX87" fmla="*/ 4407569 w 4539916"/>
              <a:gd name="connsiteY87" fmla="*/ 2863516 h 2999874"/>
              <a:gd name="connsiteX88" fmla="*/ 4475748 w 4539916"/>
              <a:gd name="connsiteY88" fmla="*/ 2967790 h 2999874"/>
              <a:gd name="connsiteX89" fmla="*/ 4511842 w 4539916"/>
              <a:gd name="connsiteY89" fmla="*/ 2999874 h 2999874"/>
              <a:gd name="connsiteX90" fmla="*/ 4539916 w 4539916"/>
              <a:gd name="connsiteY90" fmla="*/ 2991853 h 2999874"/>
              <a:gd name="connsiteX91" fmla="*/ 4515853 w 4539916"/>
              <a:gd name="connsiteY91" fmla="*/ 0 h 2999874"/>
              <a:gd name="connsiteX92" fmla="*/ 340895 w 4539916"/>
              <a:gd name="connsiteY92" fmla="*/ 4011 h 2999874"/>
              <a:gd name="connsiteX93" fmla="*/ 352926 w 4539916"/>
              <a:gd name="connsiteY93" fmla="*/ 72190 h 2999874"/>
              <a:gd name="connsiteX94" fmla="*/ 332874 w 4539916"/>
              <a:gd name="connsiteY94" fmla="*/ 128337 h 2999874"/>
              <a:gd name="connsiteX95" fmla="*/ 421105 w 4539916"/>
              <a:gd name="connsiteY95" fmla="*/ 108285 h 2999874"/>
              <a:gd name="connsiteX96" fmla="*/ 461211 w 4539916"/>
              <a:gd name="connsiteY96" fmla="*/ 132348 h 2999874"/>
              <a:gd name="connsiteX97" fmla="*/ 497305 w 4539916"/>
              <a:gd name="connsiteY97" fmla="*/ 160422 h 2999874"/>
              <a:gd name="connsiteX98" fmla="*/ 485274 w 4539916"/>
              <a:gd name="connsiteY98" fmla="*/ 204537 h 2999874"/>
              <a:gd name="connsiteX99" fmla="*/ 549442 w 4539916"/>
              <a:gd name="connsiteY99" fmla="*/ 220579 h 2999874"/>
              <a:gd name="connsiteX100" fmla="*/ 621632 w 4539916"/>
              <a:gd name="connsiteY100" fmla="*/ 224590 h 2999874"/>
              <a:gd name="connsiteX101" fmla="*/ 677779 w 4539916"/>
              <a:gd name="connsiteY101" fmla="*/ 184485 h 2999874"/>
              <a:gd name="connsiteX102" fmla="*/ 749969 w 4539916"/>
              <a:gd name="connsiteY102" fmla="*/ 220579 h 2999874"/>
              <a:gd name="connsiteX103" fmla="*/ 689811 w 4539916"/>
              <a:gd name="connsiteY103" fmla="*/ 381000 h 2999874"/>
              <a:gd name="connsiteX104" fmla="*/ 733926 w 4539916"/>
              <a:gd name="connsiteY104" fmla="*/ 421106 h 2999874"/>
              <a:gd name="connsiteX105" fmla="*/ 713874 w 4539916"/>
              <a:gd name="connsiteY105" fmla="*/ 461211 h 2999874"/>
              <a:gd name="connsiteX106" fmla="*/ 633663 w 4539916"/>
              <a:gd name="connsiteY106" fmla="*/ 429127 h 2999874"/>
              <a:gd name="connsiteX107" fmla="*/ 609600 w 4539916"/>
              <a:gd name="connsiteY107" fmla="*/ 477253 h 2999874"/>
              <a:gd name="connsiteX108" fmla="*/ 633663 w 4539916"/>
              <a:gd name="connsiteY108" fmla="*/ 517358 h 2999874"/>
              <a:gd name="connsiteX109" fmla="*/ 609600 w 4539916"/>
              <a:gd name="connsiteY109" fmla="*/ 625643 h 2999874"/>
              <a:gd name="connsiteX110" fmla="*/ 533400 w 4539916"/>
              <a:gd name="connsiteY110" fmla="*/ 573506 h 2999874"/>
              <a:gd name="connsiteX111" fmla="*/ 513348 w 4539916"/>
              <a:gd name="connsiteY111" fmla="*/ 529390 h 2999874"/>
              <a:gd name="connsiteX112" fmla="*/ 457200 w 4539916"/>
              <a:gd name="connsiteY112" fmla="*/ 521369 h 2999874"/>
              <a:gd name="connsiteX113" fmla="*/ 381000 w 4539916"/>
              <a:gd name="connsiteY113" fmla="*/ 549443 h 2999874"/>
              <a:gd name="connsiteX114" fmla="*/ 260684 w 4539916"/>
              <a:gd name="connsiteY114" fmla="*/ 433137 h 2999874"/>
              <a:gd name="connsiteX115" fmla="*/ 236621 w 4539916"/>
              <a:gd name="connsiteY115" fmla="*/ 449179 h 2999874"/>
              <a:gd name="connsiteX116" fmla="*/ 244642 w 4539916"/>
              <a:gd name="connsiteY116" fmla="*/ 537411 h 2999874"/>
              <a:gd name="connsiteX117" fmla="*/ 180474 w 4539916"/>
              <a:gd name="connsiteY117" fmla="*/ 673769 h 2999874"/>
              <a:gd name="connsiteX118" fmla="*/ 164432 w 4539916"/>
              <a:gd name="connsiteY118" fmla="*/ 713874 h 2999874"/>
              <a:gd name="connsiteX119" fmla="*/ 152400 w 4539916"/>
              <a:gd name="connsiteY119" fmla="*/ 737937 h 2999874"/>
              <a:gd name="connsiteX120" fmla="*/ 160421 w 4539916"/>
              <a:gd name="connsiteY120" fmla="*/ 786064 h 2999874"/>
              <a:gd name="connsiteX121" fmla="*/ 104274 w 4539916"/>
              <a:gd name="connsiteY121" fmla="*/ 798095 h 2999874"/>
              <a:gd name="connsiteX122" fmla="*/ 84221 w 4539916"/>
              <a:gd name="connsiteY122" fmla="*/ 790074 h 2999874"/>
              <a:gd name="connsiteX123" fmla="*/ 48126 w 4539916"/>
              <a:gd name="connsiteY123" fmla="*/ 757990 h 2999874"/>
              <a:gd name="connsiteX124" fmla="*/ 16042 w 4539916"/>
              <a:gd name="connsiteY124" fmla="*/ 890337 h 2999874"/>
              <a:gd name="connsiteX125" fmla="*/ 0 w 4539916"/>
              <a:gd name="connsiteY125" fmla="*/ 966537 h 2999874"/>
              <a:gd name="connsiteX126" fmla="*/ 4011 w 4539916"/>
              <a:gd name="connsiteY126" fmla="*/ 1034716 h 2999874"/>
              <a:gd name="connsiteX127" fmla="*/ 16042 w 4539916"/>
              <a:gd name="connsiteY127" fmla="*/ 1106906 h 2999874"/>
              <a:gd name="connsiteX128" fmla="*/ 48126 w 4539916"/>
              <a:gd name="connsiteY128" fmla="*/ 1163053 h 2999874"/>
              <a:gd name="connsiteX129" fmla="*/ 212558 w 4539916"/>
              <a:gd name="connsiteY129" fmla="*/ 1122948 h 2999874"/>
              <a:gd name="connsiteX130" fmla="*/ 256674 w 4539916"/>
              <a:gd name="connsiteY130" fmla="*/ 1143000 h 2999874"/>
              <a:gd name="connsiteX131" fmla="*/ 468430 w 4539916"/>
              <a:gd name="connsiteY131" fmla="*/ 1186314 h 2999874"/>
              <a:gd name="connsiteX0" fmla="*/ 377601 w 4540527"/>
              <a:gd name="connsiteY0" fmla="*/ 1094874 h 2999874"/>
              <a:gd name="connsiteX1" fmla="*/ 754796 w 4540527"/>
              <a:gd name="connsiteY1" fmla="*/ 453601 h 2999874"/>
              <a:gd name="connsiteX2" fmla="*/ 799323 w 4540527"/>
              <a:gd name="connsiteY2" fmla="*/ 474683 h 2999874"/>
              <a:gd name="connsiteX3" fmla="*/ 794078 w 4540527"/>
              <a:gd name="connsiteY3" fmla="*/ 612685 h 2999874"/>
              <a:gd name="connsiteX4" fmla="*/ 882311 w 4540527"/>
              <a:gd name="connsiteY4" fmla="*/ 719530 h 2999874"/>
              <a:gd name="connsiteX5" fmla="*/ 915834 w 4540527"/>
              <a:gd name="connsiteY5" fmla="*/ 896507 h 2999874"/>
              <a:gd name="connsiteX6" fmla="*/ 834801 w 4540527"/>
              <a:gd name="connsiteY6" fmla="*/ 1151022 h 2999874"/>
              <a:gd name="connsiteX7" fmla="*/ 862874 w 4540527"/>
              <a:gd name="connsiteY7" fmla="*/ 1163053 h 2999874"/>
              <a:gd name="connsiteX8" fmla="*/ 999232 w 4540527"/>
              <a:gd name="connsiteY8" fmla="*/ 1171074 h 2999874"/>
              <a:gd name="connsiteX9" fmla="*/ 1135590 w 4540527"/>
              <a:gd name="connsiteY9" fmla="*/ 1219200 h 2999874"/>
              <a:gd name="connsiteX10" fmla="*/ 1199759 w 4540527"/>
              <a:gd name="connsiteY10" fmla="*/ 1271337 h 2999874"/>
              <a:gd name="connsiteX11" fmla="*/ 1296011 w 4540527"/>
              <a:gd name="connsiteY11" fmla="*/ 1311443 h 2999874"/>
              <a:gd name="connsiteX12" fmla="*/ 1408306 w 4540527"/>
              <a:gd name="connsiteY12" fmla="*/ 1331495 h 2999874"/>
              <a:gd name="connsiteX13" fmla="*/ 1460443 w 4540527"/>
              <a:gd name="connsiteY13" fmla="*/ 1335506 h 2999874"/>
              <a:gd name="connsiteX14" fmla="*/ 1528622 w 4540527"/>
              <a:gd name="connsiteY14" fmla="*/ 1375611 h 2999874"/>
              <a:gd name="connsiteX15" fmla="*/ 1540653 w 4540527"/>
              <a:gd name="connsiteY15" fmla="*/ 1331495 h 2999874"/>
              <a:gd name="connsiteX16" fmla="*/ 1476485 w 4540527"/>
              <a:gd name="connsiteY16" fmla="*/ 1279358 h 2999874"/>
              <a:gd name="connsiteX17" fmla="*/ 1476485 w 4540527"/>
              <a:gd name="connsiteY17" fmla="*/ 1179095 h 2999874"/>
              <a:gd name="connsiteX18" fmla="*/ 1476485 w 4540527"/>
              <a:gd name="connsiteY18" fmla="*/ 1070811 h 2999874"/>
              <a:gd name="connsiteX19" fmla="*/ 1640916 w 4540527"/>
              <a:gd name="connsiteY19" fmla="*/ 1026695 h 2999874"/>
              <a:gd name="connsiteX20" fmla="*/ 1729148 w 4540527"/>
              <a:gd name="connsiteY20" fmla="*/ 962527 h 2999874"/>
              <a:gd name="connsiteX21" fmla="*/ 1789306 w 4540527"/>
              <a:gd name="connsiteY21" fmla="*/ 970548 h 2999874"/>
              <a:gd name="connsiteX22" fmla="*/ 1809359 w 4540527"/>
              <a:gd name="connsiteY22" fmla="*/ 946485 h 2999874"/>
              <a:gd name="connsiteX23" fmla="*/ 1801337 w 4540527"/>
              <a:gd name="connsiteY23" fmla="*/ 886327 h 2999874"/>
              <a:gd name="connsiteX24" fmla="*/ 1921653 w 4540527"/>
              <a:gd name="connsiteY24" fmla="*/ 906379 h 2999874"/>
              <a:gd name="connsiteX25" fmla="*/ 1933685 w 4540527"/>
              <a:gd name="connsiteY25" fmla="*/ 946485 h 2999874"/>
              <a:gd name="connsiteX26" fmla="*/ 2005874 w 4540527"/>
              <a:gd name="connsiteY26" fmla="*/ 882316 h 2999874"/>
              <a:gd name="connsiteX27" fmla="*/ 2078064 w 4540527"/>
              <a:gd name="connsiteY27" fmla="*/ 938464 h 2999874"/>
              <a:gd name="connsiteX28" fmla="*/ 2041969 w 4540527"/>
              <a:gd name="connsiteY28" fmla="*/ 1002632 h 2999874"/>
              <a:gd name="connsiteX29" fmla="*/ 2001864 w 4540527"/>
              <a:gd name="connsiteY29" fmla="*/ 1050758 h 2999874"/>
              <a:gd name="connsiteX30" fmla="*/ 1997853 w 4540527"/>
              <a:gd name="connsiteY30" fmla="*/ 1143000 h 2999874"/>
              <a:gd name="connsiteX31" fmla="*/ 2029937 w 4540527"/>
              <a:gd name="connsiteY31" fmla="*/ 1215190 h 2999874"/>
              <a:gd name="connsiteX32" fmla="*/ 2062022 w 4540527"/>
              <a:gd name="connsiteY32" fmla="*/ 1311443 h 2999874"/>
              <a:gd name="connsiteX33" fmla="*/ 2122180 w 4540527"/>
              <a:gd name="connsiteY33" fmla="*/ 1375611 h 2999874"/>
              <a:gd name="connsiteX34" fmla="*/ 2130201 w 4540527"/>
              <a:gd name="connsiteY34" fmla="*/ 1435769 h 2999874"/>
              <a:gd name="connsiteX35" fmla="*/ 2174316 w 4540527"/>
              <a:gd name="connsiteY35" fmla="*/ 1431758 h 2999874"/>
              <a:gd name="connsiteX36" fmla="*/ 2242495 w 4540527"/>
              <a:gd name="connsiteY36" fmla="*/ 1319464 h 2999874"/>
              <a:gd name="connsiteX37" fmla="*/ 2286611 w 4540527"/>
              <a:gd name="connsiteY37" fmla="*/ 1187116 h 2999874"/>
              <a:gd name="connsiteX38" fmla="*/ 2322706 w 4540527"/>
              <a:gd name="connsiteY38" fmla="*/ 1130969 h 2999874"/>
              <a:gd name="connsiteX39" fmla="*/ 2402916 w 4540527"/>
              <a:gd name="connsiteY39" fmla="*/ 1179095 h 2999874"/>
              <a:gd name="connsiteX40" fmla="*/ 2487137 w 4540527"/>
              <a:gd name="connsiteY40" fmla="*/ 1251285 h 2999874"/>
              <a:gd name="connsiteX41" fmla="*/ 2547295 w 4540527"/>
              <a:gd name="connsiteY41" fmla="*/ 1295400 h 2999874"/>
              <a:gd name="connsiteX42" fmla="*/ 2551306 w 4540527"/>
              <a:gd name="connsiteY42" fmla="*/ 1375611 h 2999874"/>
              <a:gd name="connsiteX43" fmla="*/ 2551306 w 4540527"/>
              <a:gd name="connsiteY43" fmla="*/ 1419727 h 2999874"/>
              <a:gd name="connsiteX44" fmla="*/ 2571359 w 4540527"/>
              <a:gd name="connsiteY44" fmla="*/ 1507958 h 2999874"/>
              <a:gd name="connsiteX45" fmla="*/ 2687664 w 4540527"/>
              <a:gd name="connsiteY45" fmla="*/ 1628274 h 2999874"/>
              <a:gd name="connsiteX46" fmla="*/ 2803969 w 4540527"/>
              <a:gd name="connsiteY46" fmla="*/ 1716506 h 2999874"/>
              <a:gd name="connsiteX47" fmla="*/ 2723759 w 4540527"/>
              <a:gd name="connsiteY47" fmla="*/ 1716506 h 2999874"/>
              <a:gd name="connsiteX48" fmla="*/ 2695685 w 4540527"/>
              <a:gd name="connsiteY48" fmla="*/ 1736558 h 2999874"/>
              <a:gd name="connsiteX49" fmla="*/ 2675632 w 4540527"/>
              <a:gd name="connsiteY49" fmla="*/ 1764632 h 2999874"/>
              <a:gd name="connsiteX50" fmla="*/ 2711727 w 4540527"/>
              <a:gd name="connsiteY50" fmla="*/ 1828800 h 2999874"/>
              <a:gd name="connsiteX51" fmla="*/ 2816001 w 4540527"/>
              <a:gd name="connsiteY51" fmla="*/ 1925053 h 2999874"/>
              <a:gd name="connsiteX52" fmla="*/ 2848085 w 4540527"/>
              <a:gd name="connsiteY52" fmla="*/ 1921043 h 2999874"/>
              <a:gd name="connsiteX53" fmla="*/ 2936316 w 4540527"/>
              <a:gd name="connsiteY53" fmla="*/ 2021306 h 2999874"/>
              <a:gd name="connsiteX54" fmla="*/ 3012516 w 4540527"/>
              <a:gd name="connsiteY54" fmla="*/ 2029327 h 2999874"/>
              <a:gd name="connsiteX55" fmla="*/ 3036580 w 4540527"/>
              <a:gd name="connsiteY55" fmla="*/ 2109537 h 2999874"/>
              <a:gd name="connsiteX56" fmla="*/ 3080695 w 4540527"/>
              <a:gd name="connsiteY56" fmla="*/ 2149643 h 2999874"/>
              <a:gd name="connsiteX57" fmla="*/ 3217053 w 4540527"/>
              <a:gd name="connsiteY57" fmla="*/ 2149643 h 2999874"/>
              <a:gd name="connsiteX58" fmla="*/ 3261169 w 4540527"/>
              <a:gd name="connsiteY58" fmla="*/ 2129590 h 2999874"/>
              <a:gd name="connsiteX59" fmla="*/ 3377474 w 4540527"/>
              <a:gd name="connsiteY59" fmla="*/ 2181727 h 2999874"/>
              <a:gd name="connsiteX60" fmla="*/ 3465706 w 4540527"/>
              <a:gd name="connsiteY60" fmla="*/ 2193758 h 2999874"/>
              <a:gd name="connsiteX61" fmla="*/ 3553937 w 4540527"/>
              <a:gd name="connsiteY61" fmla="*/ 2290011 h 2999874"/>
              <a:gd name="connsiteX62" fmla="*/ 3614095 w 4540527"/>
              <a:gd name="connsiteY62" fmla="*/ 2330116 h 2999874"/>
              <a:gd name="connsiteX63" fmla="*/ 3754464 w 4540527"/>
              <a:gd name="connsiteY63" fmla="*/ 2414337 h 2999874"/>
              <a:gd name="connsiteX64" fmla="*/ 3794569 w 4540527"/>
              <a:gd name="connsiteY64" fmla="*/ 2466474 h 2999874"/>
              <a:gd name="connsiteX65" fmla="*/ 3734411 w 4540527"/>
              <a:gd name="connsiteY65" fmla="*/ 2450432 h 2999874"/>
              <a:gd name="connsiteX66" fmla="*/ 3658211 w 4540527"/>
              <a:gd name="connsiteY66" fmla="*/ 2418348 h 2999874"/>
              <a:gd name="connsiteX67" fmla="*/ 3590032 w 4540527"/>
              <a:gd name="connsiteY67" fmla="*/ 2390274 h 2999874"/>
              <a:gd name="connsiteX68" fmla="*/ 3533885 w 4540527"/>
              <a:gd name="connsiteY68" fmla="*/ 2394285 h 2999874"/>
              <a:gd name="connsiteX69" fmla="*/ 3517843 w 4540527"/>
              <a:gd name="connsiteY69" fmla="*/ 2418348 h 2999874"/>
              <a:gd name="connsiteX70" fmla="*/ 3445653 w 4540527"/>
              <a:gd name="connsiteY70" fmla="*/ 2434390 h 2999874"/>
              <a:gd name="connsiteX71" fmla="*/ 3377474 w 4540527"/>
              <a:gd name="connsiteY71" fmla="*/ 2426369 h 2999874"/>
              <a:gd name="connsiteX72" fmla="*/ 3365443 w 4540527"/>
              <a:gd name="connsiteY72" fmla="*/ 2462464 h 2999874"/>
              <a:gd name="connsiteX73" fmla="*/ 3421590 w 4540527"/>
              <a:gd name="connsiteY73" fmla="*/ 2486527 h 2999874"/>
              <a:gd name="connsiteX74" fmla="*/ 3594043 w 4540527"/>
              <a:gd name="connsiteY74" fmla="*/ 2462464 h 2999874"/>
              <a:gd name="connsiteX75" fmla="*/ 3594043 w 4540527"/>
              <a:gd name="connsiteY75" fmla="*/ 2438400 h 2999874"/>
              <a:gd name="connsiteX76" fmla="*/ 3686285 w 4540527"/>
              <a:gd name="connsiteY76" fmla="*/ 2466474 h 2999874"/>
              <a:gd name="connsiteX77" fmla="*/ 3822643 w 4540527"/>
              <a:gd name="connsiteY77" fmla="*/ 2518611 h 2999874"/>
              <a:gd name="connsiteX78" fmla="*/ 3878790 w 4540527"/>
              <a:gd name="connsiteY78" fmla="*/ 2522622 h 2999874"/>
              <a:gd name="connsiteX79" fmla="*/ 3954990 w 4540527"/>
              <a:gd name="connsiteY79" fmla="*/ 2570748 h 2999874"/>
              <a:gd name="connsiteX80" fmla="*/ 4119422 w 4540527"/>
              <a:gd name="connsiteY80" fmla="*/ 2687053 h 2999874"/>
              <a:gd name="connsiteX81" fmla="*/ 4175569 w 4540527"/>
              <a:gd name="connsiteY81" fmla="*/ 2731169 h 2999874"/>
              <a:gd name="connsiteX82" fmla="*/ 4223695 w 4540527"/>
              <a:gd name="connsiteY82" fmla="*/ 2731169 h 2999874"/>
              <a:gd name="connsiteX83" fmla="*/ 4279843 w 4540527"/>
              <a:gd name="connsiteY83" fmla="*/ 2763253 h 2999874"/>
              <a:gd name="connsiteX84" fmla="*/ 4307916 w 4540527"/>
              <a:gd name="connsiteY84" fmla="*/ 2791327 h 2999874"/>
              <a:gd name="connsiteX85" fmla="*/ 4348022 w 4540527"/>
              <a:gd name="connsiteY85" fmla="*/ 2783306 h 2999874"/>
              <a:gd name="connsiteX86" fmla="*/ 4364064 w 4540527"/>
              <a:gd name="connsiteY86" fmla="*/ 2803358 h 2999874"/>
              <a:gd name="connsiteX87" fmla="*/ 4408180 w 4540527"/>
              <a:gd name="connsiteY87" fmla="*/ 2863516 h 2999874"/>
              <a:gd name="connsiteX88" fmla="*/ 4476359 w 4540527"/>
              <a:gd name="connsiteY88" fmla="*/ 2967790 h 2999874"/>
              <a:gd name="connsiteX89" fmla="*/ 4512453 w 4540527"/>
              <a:gd name="connsiteY89" fmla="*/ 2999874 h 2999874"/>
              <a:gd name="connsiteX90" fmla="*/ 4540527 w 4540527"/>
              <a:gd name="connsiteY90" fmla="*/ 2991853 h 2999874"/>
              <a:gd name="connsiteX91" fmla="*/ 4516464 w 4540527"/>
              <a:gd name="connsiteY91" fmla="*/ 0 h 2999874"/>
              <a:gd name="connsiteX92" fmla="*/ 341506 w 4540527"/>
              <a:gd name="connsiteY92" fmla="*/ 4011 h 2999874"/>
              <a:gd name="connsiteX93" fmla="*/ 353537 w 4540527"/>
              <a:gd name="connsiteY93" fmla="*/ 72190 h 2999874"/>
              <a:gd name="connsiteX94" fmla="*/ 333485 w 4540527"/>
              <a:gd name="connsiteY94" fmla="*/ 128337 h 2999874"/>
              <a:gd name="connsiteX95" fmla="*/ 421716 w 4540527"/>
              <a:gd name="connsiteY95" fmla="*/ 108285 h 2999874"/>
              <a:gd name="connsiteX96" fmla="*/ 461822 w 4540527"/>
              <a:gd name="connsiteY96" fmla="*/ 132348 h 2999874"/>
              <a:gd name="connsiteX97" fmla="*/ 497916 w 4540527"/>
              <a:gd name="connsiteY97" fmla="*/ 160422 h 2999874"/>
              <a:gd name="connsiteX98" fmla="*/ 485885 w 4540527"/>
              <a:gd name="connsiteY98" fmla="*/ 204537 h 2999874"/>
              <a:gd name="connsiteX99" fmla="*/ 550053 w 4540527"/>
              <a:gd name="connsiteY99" fmla="*/ 220579 h 2999874"/>
              <a:gd name="connsiteX100" fmla="*/ 622243 w 4540527"/>
              <a:gd name="connsiteY100" fmla="*/ 224590 h 2999874"/>
              <a:gd name="connsiteX101" fmla="*/ 678390 w 4540527"/>
              <a:gd name="connsiteY101" fmla="*/ 184485 h 2999874"/>
              <a:gd name="connsiteX102" fmla="*/ 750580 w 4540527"/>
              <a:gd name="connsiteY102" fmla="*/ 220579 h 2999874"/>
              <a:gd name="connsiteX103" fmla="*/ 690422 w 4540527"/>
              <a:gd name="connsiteY103" fmla="*/ 381000 h 2999874"/>
              <a:gd name="connsiteX104" fmla="*/ 734537 w 4540527"/>
              <a:gd name="connsiteY104" fmla="*/ 421106 h 2999874"/>
              <a:gd name="connsiteX105" fmla="*/ 714485 w 4540527"/>
              <a:gd name="connsiteY105" fmla="*/ 461211 h 2999874"/>
              <a:gd name="connsiteX106" fmla="*/ 634274 w 4540527"/>
              <a:gd name="connsiteY106" fmla="*/ 429127 h 2999874"/>
              <a:gd name="connsiteX107" fmla="*/ 610211 w 4540527"/>
              <a:gd name="connsiteY107" fmla="*/ 477253 h 2999874"/>
              <a:gd name="connsiteX108" fmla="*/ 634274 w 4540527"/>
              <a:gd name="connsiteY108" fmla="*/ 517358 h 2999874"/>
              <a:gd name="connsiteX109" fmla="*/ 610211 w 4540527"/>
              <a:gd name="connsiteY109" fmla="*/ 625643 h 2999874"/>
              <a:gd name="connsiteX110" fmla="*/ 534011 w 4540527"/>
              <a:gd name="connsiteY110" fmla="*/ 573506 h 2999874"/>
              <a:gd name="connsiteX111" fmla="*/ 513959 w 4540527"/>
              <a:gd name="connsiteY111" fmla="*/ 529390 h 2999874"/>
              <a:gd name="connsiteX112" fmla="*/ 457811 w 4540527"/>
              <a:gd name="connsiteY112" fmla="*/ 521369 h 2999874"/>
              <a:gd name="connsiteX113" fmla="*/ 381611 w 4540527"/>
              <a:gd name="connsiteY113" fmla="*/ 549443 h 2999874"/>
              <a:gd name="connsiteX114" fmla="*/ 261295 w 4540527"/>
              <a:gd name="connsiteY114" fmla="*/ 433137 h 2999874"/>
              <a:gd name="connsiteX115" fmla="*/ 237232 w 4540527"/>
              <a:gd name="connsiteY115" fmla="*/ 449179 h 2999874"/>
              <a:gd name="connsiteX116" fmla="*/ 245253 w 4540527"/>
              <a:gd name="connsiteY116" fmla="*/ 537411 h 2999874"/>
              <a:gd name="connsiteX117" fmla="*/ 181085 w 4540527"/>
              <a:gd name="connsiteY117" fmla="*/ 673769 h 2999874"/>
              <a:gd name="connsiteX118" fmla="*/ 165043 w 4540527"/>
              <a:gd name="connsiteY118" fmla="*/ 713874 h 2999874"/>
              <a:gd name="connsiteX119" fmla="*/ 153011 w 4540527"/>
              <a:gd name="connsiteY119" fmla="*/ 737937 h 2999874"/>
              <a:gd name="connsiteX120" fmla="*/ 161032 w 4540527"/>
              <a:gd name="connsiteY120" fmla="*/ 786064 h 2999874"/>
              <a:gd name="connsiteX121" fmla="*/ 104885 w 4540527"/>
              <a:gd name="connsiteY121" fmla="*/ 798095 h 2999874"/>
              <a:gd name="connsiteX122" fmla="*/ 84832 w 4540527"/>
              <a:gd name="connsiteY122" fmla="*/ 790074 h 2999874"/>
              <a:gd name="connsiteX123" fmla="*/ 48737 w 4540527"/>
              <a:gd name="connsiteY123" fmla="*/ 757990 h 2999874"/>
              <a:gd name="connsiteX124" fmla="*/ 16653 w 4540527"/>
              <a:gd name="connsiteY124" fmla="*/ 890337 h 2999874"/>
              <a:gd name="connsiteX125" fmla="*/ 611 w 4540527"/>
              <a:gd name="connsiteY125" fmla="*/ 966537 h 2999874"/>
              <a:gd name="connsiteX126" fmla="*/ 4622 w 4540527"/>
              <a:gd name="connsiteY126" fmla="*/ 1034716 h 2999874"/>
              <a:gd name="connsiteX127" fmla="*/ 16653 w 4540527"/>
              <a:gd name="connsiteY127" fmla="*/ 1106906 h 2999874"/>
              <a:gd name="connsiteX128" fmla="*/ 48737 w 4540527"/>
              <a:gd name="connsiteY128" fmla="*/ 1163053 h 2999874"/>
              <a:gd name="connsiteX129" fmla="*/ 213169 w 4540527"/>
              <a:gd name="connsiteY129" fmla="*/ 1122948 h 2999874"/>
              <a:gd name="connsiteX130" fmla="*/ 257285 w 4540527"/>
              <a:gd name="connsiteY130" fmla="*/ 1143000 h 2999874"/>
              <a:gd name="connsiteX131" fmla="*/ 469041 w 4540527"/>
              <a:gd name="connsiteY131" fmla="*/ 1186314 h 2999874"/>
              <a:gd name="connsiteX0" fmla="*/ 377601 w 4540527"/>
              <a:gd name="connsiteY0" fmla="*/ 1094874 h 2999874"/>
              <a:gd name="connsiteX1" fmla="*/ 754796 w 4540527"/>
              <a:gd name="connsiteY1" fmla="*/ 453601 h 2999874"/>
              <a:gd name="connsiteX2" fmla="*/ 799323 w 4540527"/>
              <a:gd name="connsiteY2" fmla="*/ 474683 h 2999874"/>
              <a:gd name="connsiteX3" fmla="*/ 794078 w 4540527"/>
              <a:gd name="connsiteY3" fmla="*/ 612685 h 2999874"/>
              <a:gd name="connsiteX4" fmla="*/ 882311 w 4540527"/>
              <a:gd name="connsiteY4" fmla="*/ 719530 h 2999874"/>
              <a:gd name="connsiteX5" fmla="*/ 915834 w 4540527"/>
              <a:gd name="connsiteY5" fmla="*/ 896507 h 2999874"/>
              <a:gd name="connsiteX6" fmla="*/ 834801 w 4540527"/>
              <a:gd name="connsiteY6" fmla="*/ 1151022 h 2999874"/>
              <a:gd name="connsiteX7" fmla="*/ 862874 w 4540527"/>
              <a:gd name="connsiteY7" fmla="*/ 1163053 h 2999874"/>
              <a:gd name="connsiteX8" fmla="*/ 999232 w 4540527"/>
              <a:gd name="connsiteY8" fmla="*/ 1171074 h 2999874"/>
              <a:gd name="connsiteX9" fmla="*/ 1135590 w 4540527"/>
              <a:gd name="connsiteY9" fmla="*/ 1219200 h 2999874"/>
              <a:gd name="connsiteX10" fmla="*/ 1199759 w 4540527"/>
              <a:gd name="connsiteY10" fmla="*/ 1271337 h 2999874"/>
              <a:gd name="connsiteX11" fmla="*/ 1296011 w 4540527"/>
              <a:gd name="connsiteY11" fmla="*/ 1311443 h 2999874"/>
              <a:gd name="connsiteX12" fmla="*/ 1408306 w 4540527"/>
              <a:gd name="connsiteY12" fmla="*/ 1331495 h 2999874"/>
              <a:gd name="connsiteX13" fmla="*/ 1460443 w 4540527"/>
              <a:gd name="connsiteY13" fmla="*/ 1335506 h 2999874"/>
              <a:gd name="connsiteX14" fmla="*/ 1528622 w 4540527"/>
              <a:gd name="connsiteY14" fmla="*/ 1375611 h 2999874"/>
              <a:gd name="connsiteX15" fmla="*/ 1540653 w 4540527"/>
              <a:gd name="connsiteY15" fmla="*/ 1331495 h 2999874"/>
              <a:gd name="connsiteX16" fmla="*/ 1476485 w 4540527"/>
              <a:gd name="connsiteY16" fmla="*/ 1279358 h 2999874"/>
              <a:gd name="connsiteX17" fmla="*/ 1476485 w 4540527"/>
              <a:gd name="connsiteY17" fmla="*/ 1179095 h 2999874"/>
              <a:gd name="connsiteX18" fmla="*/ 1476485 w 4540527"/>
              <a:gd name="connsiteY18" fmla="*/ 1070811 h 2999874"/>
              <a:gd name="connsiteX19" fmla="*/ 1640916 w 4540527"/>
              <a:gd name="connsiteY19" fmla="*/ 1026695 h 2999874"/>
              <a:gd name="connsiteX20" fmla="*/ 1729148 w 4540527"/>
              <a:gd name="connsiteY20" fmla="*/ 962527 h 2999874"/>
              <a:gd name="connsiteX21" fmla="*/ 1789306 w 4540527"/>
              <a:gd name="connsiteY21" fmla="*/ 970548 h 2999874"/>
              <a:gd name="connsiteX22" fmla="*/ 1809359 w 4540527"/>
              <a:gd name="connsiteY22" fmla="*/ 946485 h 2999874"/>
              <a:gd name="connsiteX23" fmla="*/ 1801337 w 4540527"/>
              <a:gd name="connsiteY23" fmla="*/ 886327 h 2999874"/>
              <a:gd name="connsiteX24" fmla="*/ 1921653 w 4540527"/>
              <a:gd name="connsiteY24" fmla="*/ 906379 h 2999874"/>
              <a:gd name="connsiteX25" fmla="*/ 1933685 w 4540527"/>
              <a:gd name="connsiteY25" fmla="*/ 946485 h 2999874"/>
              <a:gd name="connsiteX26" fmla="*/ 2005874 w 4540527"/>
              <a:gd name="connsiteY26" fmla="*/ 882316 h 2999874"/>
              <a:gd name="connsiteX27" fmla="*/ 2078064 w 4540527"/>
              <a:gd name="connsiteY27" fmla="*/ 938464 h 2999874"/>
              <a:gd name="connsiteX28" fmla="*/ 2041969 w 4540527"/>
              <a:gd name="connsiteY28" fmla="*/ 1002632 h 2999874"/>
              <a:gd name="connsiteX29" fmla="*/ 2001864 w 4540527"/>
              <a:gd name="connsiteY29" fmla="*/ 1050758 h 2999874"/>
              <a:gd name="connsiteX30" fmla="*/ 1997853 w 4540527"/>
              <a:gd name="connsiteY30" fmla="*/ 1143000 h 2999874"/>
              <a:gd name="connsiteX31" fmla="*/ 2029937 w 4540527"/>
              <a:gd name="connsiteY31" fmla="*/ 1215190 h 2999874"/>
              <a:gd name="connsiteX32" fmla="*/ 2062022 w 4540527"/>
              <a:gd name="connsiteY32" fmla="*/ 1311443 h 2999874"/>
              <a:gd name="connsiteX33" fmla="*/ 2122180 w 4540527"/>
              <a:gd name="connsiteY33" fmla="*/ 1375611 h 2999874"/>
              <a:gd name="connsiteX34" fmla="*/ 2130201 w 4540527"/>
              <a:gd name="connsiteY34" fmla="*/ 1435769 h 2999874"/>
              <a:gd name="connsiteX35" fmla="*/ 2174316 w 4540527"/>
              <a:gd name="connsiteY35" fmla="*/ 1431758 h 2999874"/>
              <a:gd name="connsiteX36" fmla="*/ 2242495 w 4540527"/>
              <a:gd name="connsiteY36" fmla="*/ 1319464 h 2999874"/>
              <a:gd name="connsiteX37" fmla="*/ 2286611 w 4540527"/>
              <a:gd name="connsiteY37" fmla="*/ 1187116 h 2999874"/>
              <a:gd name="connsiteX38" fmla="*/ 2322706 w 4540527"/>
              <a:gd name="connsiteY38" fmla="*/ 1130969 h 2999874"/>
              <a:gd name="connsiteX39" fmla="*/ 2402916 w 4540527"/>
              <a:gd name="connsiteY39" fmla="*/ 1179095 h 2999874"/>
              <a:gd name="connsiteX40" fmla="*/ 2487137 w 4540527"/>
              <a:gd name="connsiteY40" fmla="*/ 1251285 h 2999874"/>
              <a:gd name="connsiteX41" fmla="*/ 2547295 w 4540527"/>
              <a:gd name="connsiteY41" fmla="*/ 1295400 h 2999874"/>
              <a:gd name="connsiteX42" fmla="*/ 2551306 w 4540527"/>
              <a:gd name="connsiteY42" fmla="*/ 1375611 h 2999874"/>
              <a:gd name="connsiteX43" fmla="*/ 2551306 w 4540527"/>
              <a:gd name="connsiteY43" fmla="*/ 1419727 h 2999874"/>
              <a:gd name="connsiteX44" fmla="*/ 2571359 w 4540527"/>
              <a:gd name="connsiteY44" fmla="*/ 1507958 h 2999874"/>
              <a:gd name="connsiteX45" fmla="*/ 2687664 w 4540527"/>
              <a:gd name="connsiteY45" fmla="*/ 1628274 h 2999874"/>
              <a:gd name="connsiteX46" fmla="*/ 2803969 w 4540527"/>
              <a:gd name="connsiteY46" fmla="*/ 1716506 h 2999874"/>
              <a:gd name="connsiteX47" fmla="*/ 2723759 w 4540527"/>
              <a:gd name="connsiteY47" fmla="*/ 1716506 h 2999874"/>
              <a:gd name="connsiteX48" fmla="*/ 2695685 w 4540527"/>
              <a:gd name="connsiteY48" fmla="*/ 1736558 h 2999874"/>
              <a:gd name="connsiteX49" fmla="*/ 2675632 w 4540527"/>
              <a:gd name="connsiteY49" fmla="*/ 1764632 h 2999874"/>
              <a:gd name="connsiteX50" fmla="*/ 2711727 w 4540527"/>
              <a:gd name="connsiteY50" fmla="*/ 1828800 h 2999874"/>
              <a:gd name="connsiteX51" fmla="*/ 2816001 w 4540527"/>
              <a:gd name="connsiteY51" fmla="*/ 1925053 h 2999874"/>
              <a:gd name="connsiteX52" fmla="*/ 2848085 w 4540527"/>
              <a:gd name="connsiteY52" fmla="*/ 1921043 h 2999874"/>
              <a:gd name="connsiteX53" fmla="*/ 2936316 w 4540527"/>
              <a:gd name="connsiteY53" fmla="*/ 2021306 h 2999874"/>
              <a:gd name="connsiteX54" fmla="*/ 3012516 w 4540527"/>
              <a:gd name="connsiteY54" fmla="*/ 2029327 h 2999874"/>
              <a:gd name="connsiteX55" fmla="*/ 3036580 w 4540527"/>
              <a:gd name="connsiteY55" fmla="*/ 2109537 h 2999874"/>
              <a:gd name="connsiteX56" fmla="*/ 3080695 w 4540527"/>
              <a:gd name="connsiteY56" fmla="*/ 2149643 h 2999874"/>
              <a:gd name="connsiteX57" fmla="*/ 3217053 w 4540527"/>
              <a:gd name="connsiteY57" fmla="*/ 2149643 h 2999874"/>
              <a:gd name="connsiteX58" fmla="*/ 3261169 w 4540527"/>
              <a:gd name="connsiteY58" fmla="*/ 2129590 h 2999874"/>
              <a:gd name="connsiteX59" fmla="*/ 3377474 w 4540527"/>
              <a:gd name="connsiteY59" fmla="*/ 2181727 h 2999874"/>
              <a:gd name="connsiteX60" fmla="*/ 3465706 w 4540527"/>
              <a:gd name="connsiteY60" fmla="*/ 2193758 h 2999874"/>
              <a:gd name="connsiteX61" fmla="*/ 3553937 w 4540527"/>
              <a:gd name="connsiteY61" fmla="*/ 2290011 h 2999874"/>
              <a:gd name="connsiteX62" fmla="*/ 3614095 w 4540527"/>
              <a:gd name="connsiteY62" fmla="*/ 2330116 h 2999874"/>
              <a:gd name="connsiteX63" fmla="*/ 3754464 w 4540527"/>
              <a:gd name="connsiteY63" fmla="*/ 2414337 h 2999874"/>
              <a:gd name="connsiteX64" fmla="*/ 3794569 w 4540527"/>
              <a:gd name="connsiteY64" fmla="*/ 2466474 h 2999874"/>
              <a:gd name="connsiteX65" fmla="*/ 3734411 w 4540527"/>
              <a:gd name="connsiteY65" fmla="*/ 2450432 h 2999874"/>
              <a:gd name="connsiteX66" fmla="*/ 3658211 w 4540527"/>
              <a:gd name="connsiteY66" fmla="*/ 2418348 h 2999874"/>
              <a:gd name="connsiteX67" fmla="*/ 3590032 w 4540527"/>
              <a:gd name="connsiteY67" fmla="*/ 2390274 h 2999874"/>
              <a:gd name="connsiteX68" fmla="*/ 3533885 w 4540527"/>
              <a:gd name="connsiteY68" fmla="*/ 2394285 h 2999874"/>
              <a:gd name="connsiteX69" fmla="*/ 3517843 w 4540527"/>
              <a:gd name="connsiteY69" fmla="*/ 2418348 h 2999874"/>
              <a:gd name="connsiteX70" fmla="*/ 3445653 w 4540527"/>
              <a:gd name="connsiteY70" fmla="*/ 2434390 h 2999874"/>
              <a:gd name="connsiteX71" fmla="*/ 3377474 w 4540527"/>
              <a:gd name="connsiteY71" fmla="*/ 2426369 h 2999874"/>
              <a:gd name="connsiteX72" fmla="*/ 3365443 w 4540527"/>
              <a:gd name="connsiteY72" fmla="*/ 2462464 h 2999874"/>
              <a:gd name="connsiteX73" fmla="*/ 3421590 w 4540527"/>
              <a:gd name="connsiteY73" fmla="*/ 2486527 h 2999874"/>
              <a:gd name="connsiteX74" fmla="*/ 3594043 w 4540527"/>
              <a:gd name="connsiteY74" fmla="*/ 2462464 h 2999874"/>
              <a:gd name="connsiteX75" fmla="*/ 3594043 w 4540527"/>
              <a:gd name="connsiteY75" fmla="*/ 2438400 h 2999874"/>
              <a:gd name="connsiteX76" fmla="*/ 3686285 w 4540527"/>
              <a:gd name="connsiteY76" fmla="*/ 2466474 h 2999874"/>
              <a:gd name="connsiteX77" fmla="*/ 3822643 w 4540527"/>
              <a:gd name="connsiteY77" fmla="*/ 2518611 h 2999874"/>
              <a:gd name="connsiteX78" fmla="*/ 3878790 w 4540527"/>
              <a:gd name="connsiteY78" fmla="*/ 2522622 h 2999874"/>
              <a:gd name="connsiteX79" fmla="*/ 3954990 w 4540527"/>
              <a:gd name="connsiteY79" fmla="*/ 2570748 h 2999874"/>
              <a:gd name="connsiteX80" fmla="*/ 4119422 w 4540527"/>
              <a:gd name="connsiteY80" fmla="*/ 2687053 h 2999874"/>
              <a:gd name="connsiteX81" fmla="*/ 4175569 w 4540527"/>
              <a:gd name="connsiteY81" fmla="*/ 2731169 h 2999874"/>
              <a:gd name="connsiteX82" fmla="*/ 4223695 w 4540527"/>
              <a:gd name="connsiteY82" fmla="*/ 2731169 h 2999874"/>
              <a:gd name="connsiteX83" fmla="*/ 4279843 w 4540527"/>
              <a:gd name="connsiteY83" fmla="*/ 2763253 h 2999874"/>
              <a:gd name="connsiteX84" fmla="*/ 4307916 w 4540527"/>
              <a:gd name="connsiteY84" fmla="*/ 2791327 h 2999874"/>
              <a:gd name="connsiteX85" fmla="*/ 4348022 w 4540527"/>
              <a:gd name="connsiteY85" fmla="*/ 2783306 h 2999874"/>
              <a:gd name="connsiteX86" fmla="*/ 4364064 w 4540527"/>
              <a:gd name="connsiteY86" fmla="*/ 2803358 h 2999874"/>
              <a:gd name="connsiteX87" fmla="*/ 4408180 w 4540527"/>
              <a:gd name="connsiteY87" fmla="*/ 2863516 h 2999874"/>
              <a:gd name="connsiteX88" fmla="*/ 4476359 w 4540527"/>
              <a:gd name="connsiteY88" fmla="*/ 2967790 h 2999874"/>
              <a:gd name="connsiteX89" fmla="*/ 4512453 w 4540527"/>
              <a:gd name="connsiteY89" fmla="*/ 2999874 h 2999874"/>
              <a:gd name="connsiteX90" fmla="*/ 4540527 w 4540527"/>
              <a:gd name="connsiteY90" fmla="*/ 2991853 h 2999874"/>
              <a:gd name="connsiteX91" fmla="*/ 4516464 w 4540527"/>
              <a:gd name="connsiteY91" fmla="*/ 0 h 2999874"/>
              <a:gd name="connsiteX92" fmla="*/ 341506 w 4540527"/>
              <a:gd name="connsiteY92" fmla="*/ 4011 h 2999874"/>
              <a:gd name="connsiteX93" fmla="*/ 353537 w 4540527"/>
              <a:gd name="connsiteY93" fmla="*/ 72190 h 2999874"/>
              <a:gd name="connsiteX94" fmla="*/ 333485 w 4540527"/>
              <a:gd name="connsiteY94" fmla="*/ 128337 h 2999874"/>
              <a:gd name="connsiteX95" fmla="*/ 421716 w 4540527"/>
              <a:gd name="connsiteY95" fmla="*/ 108285 h 2999874"/>
              <a:gd name="connsiteX96" fmla="*/ 461822 w 4540527"/>
              <a:gd name="connsiteY96" fmla="*/ 132348 h 2999874"/>
              <a:gd name="connsiteX97" fmla="*/ 497916 w 4540527"/>
              <a:gd name="connsiteY97" fmla="*/ 160422 h 2999874"/>
              <a:gd name="connsiteX98" fmla="*/ 485885 w 4540527"/>
              <a:gd name="connsiteY98" fmla="*/ 204537 h 2999874"/>
              <a:gd name="connsiteX99" fmla="*/ 550053 w 4540527"/>
              <a:gd name="connsiteY99" fmla="*/ 220579 h 2999874"/>
              <a:gd name="connsiteX100" fmla="*/ 622243 w 4540527"/>
              <a:gd name="connsiteY100" fmla="*/ 224590 h 2999874"/>
              <a:gd name="connsiteX101" fmla="*/ 678390 w 4540527"/>
              <a:gd name="connsiteY101" fmla="*/ 184485 h 2999874"/>
              <a:gd name="connsiteX102" fmla="*/ 750580 w 4540527"/>
              <a:gd name="connsiteY102" fmla="*/ 220579 h 2999874"/>
              <a:gd name="connsiteX103" fmla="*/ 690422 w 4540527"/>
              <a:gd name="connsiteY103" fmla="*/ 381000 h 2999874"/>
              <a:gd name="connsiteX104" fmla="*/ 734537 w 4540527"/>
              <a:gd name="connsiteY104" fmla="*/ 421106 h 2999874"/>
              <a:gd name="connsiteX105" fmla="*/ 634274 w 4540527"/>
              <a:gd name="connsiteY105" fmla="*/ 429127 h 2999874"/>
              <a:gd name="connsiteX106" fmla="*/ 610211 w 4540527"/>
              <a:gd name="connsiteY106" fmla="*/ 477253 h 2999874"/>
              <a:gd name="connsiteX107" fmla="*/ 634274 w 4540527"/>
              <a:gd name="connsiteY107" fmla="*/ 517358 h 2999874"/>
              <a:gd name="connsiteX108" fmla="*/ 610211 w 4540527"/>
              <a:gd name="connsiteY108" fmla="*/ 625643 h 2999874"/>
              <a:gd name="connsiteX109" fmla="*/ 534011 w 4540527"/>
              <a:gd name="connsiteY109" fmla="*/ 573506 h 2999874"/>
              <a:gd name="connsiteX110" fmla="*/ 513959 w 4540527"/>
              <a:gd name="connsiteY110" fmla="*/ 529390 h 2999874"/>
              <a:gd name="connsiteX111" fmla="*/ 457811 w 4540527"/>
              <a:gd name="connsiteY111" fmla="*/ 521369 h 2999874"/>
              <a:gd name="connsiteX112" fmla="*/ 381611 w 4540527"/>
              <a:gd name="connsiteY112" fmla="*/ 549443 h 2999874"/>
              <a:gd name="connsiteX113" fmla="*/ 261295 w 4540527"/>
              <a:gd name="connsiteY113" fmla="*/ 433137 h 2999874"/>
              <a:gd name="connsiteX114" fmla="*/ 237232 w 4540527"/>
              <a:gd name="connsiteY114" fmla="*/ 449179 h 2999874"/>
              <a:gd name="connsiteX115" fmla="*/ 245253 w 4540527"/>
              <a:gd name="connsiteY115" fmla="*/ 537411 h 2999874"/>
              <a:gd name="connsiteX116" fmla="*/ 181085 w 4540527"/>
              <a:gd name="connsiteY116" fmla="*/ 673769 h 2999874"/>
              <a:gd name="connsiteX117" fmla="*/ 165043 w 4540527"/>
              <a:gd name="connsiteY117" fmla="*/ 713874 h 2999874"/>
              <a:gd name="connsiteX118" fmla="*/ 153011 w 4540527"/>
              <a:gd name="connsiteY118" fmla="*/ 737937 h 2999874"/>
              <a:gd name="connsiteX119" fmla="*/ 161032 w 4540527"/>
              <a:gd name="connsiteY119" fmla="*/ 786064 h 2999874"/>
              <a:gd name="connsiteX120" fmla="*/ 104885 w 4540527"/>
              <a:gd name="connsiteY120" fmla="*/ 798095 h 2999874"/>
              <a:gd name="connsiteX121" fmla="*/ 84832 w 4540527"/>
              <a:gd name="connsiteY121" fmla="*/ 790074 h 2999874"/>
              <a:gd name="connsiteX122" fmla="*/ 48737 w 4540527"/>
              <a:gd name="connsiteY122" fmla="*/ 757990 h 2999874"/>
              <a:gd name="connsiteX123" fmla="*/ 16653 w 4540527"/>
              <a:gd name="connsiteY123" fmla="*/ 890337 h 2999874"/>
              <a:gd name="connsiteX124" fmla="*/ 611 w 4540527"/>
              <a:gd name="connsiteY124" fmla="*/ 966537 h 2999874"/>
              <a:gd name="connsiteX125" fmla="*/ 4622 w 4540527"/>
              <a:gd name="connsiteY125" fmla="*/ 1034716 h 2999874"/>
              <a:gd name="connsiteX126" fmla="*/ 16653 w 4540527"/>
              <a:gd name="connsiteY126" fmla="*/ 1106906 h 2999874"/>
              <a:gd name="connsiteX127" fmla="*/ 48737 w 4540527"/>
              <a:gd name="connsiteY127" fmla="*/ 1163053 h 2999874"/>
              <a:gd name="connsiteX128" fmla="*/ 213169 w 4540527"/>
              <a:gd name="connsiteY128" fmla="*/ 1122948 h 2999874"/>
              <a:gd name="connsiteX129" fmla="*/ 257285 w 4540527"/>
              <a:gd name="connsiteY129" fmla="*/ 1143000 h 2999874"/>
              <a:gd name="connsiteX130" fmla="*/ 469041 w 4540527"/>
              <a:gd name="connsiteY130" fmla="*/ 1186314 h 2999874"/>
              <a:gd name="connsiteX0" fmla="*/ 377601 w 4540527"/>
              <a:gd name="connsiteY0" fmla="*/ 1094874 h 2999874"/>
              <a:gd name="connsiteX1" fmla="*/ 799323 w 4540527"/>
              <a:gd name="connsiteY1" fmla="*/ 474683 h 2999874"/>
              <a:gd name="connsiteX2" fmla="*/ 794078 w 4540527"/>
              <a:gd name="connsiteY2" fmla="*/ 612685 h 2999874"/>
              <a:gd name="connsiteX3" fmla="*/ 882311 w 4540527"/>
              <a:gd name="connsiteY3" fmla="*/ 719530 h 2999874"/>
              <a:gd name="connsiteX4" fmla="*/ 915834 w 4540527"/>
              <a:gd name="connsiteY4" fmla="*/ 896507 h 2999874"/>
              <a:gd name="connsiteX5" fmla="*/ 834801 w 4540527"/>
              <a:gd name="connsiteY5" fmla="*/ 1151022 h 2999874"/>
              <a:gd name="connsiteX6" fmla="*/ 862874 w 4540527"/>
              <a:gd name="connsiteY6" fmla="*/ 1163053 h 2999874"/>
              <a:gd name="connsiteX7" fmla="*/ 999232 w 4540527"/>
              <a:gd name="connsiteY7" fmla="*/ 1171074 h 2999874"/>
              <a:gd name="connsiteX8" fmla="*/ 1135590 w 4540527"/>
              <a:gd name="connsiteY8" fmla="*/ 1219200 h 2999874"/>
              <a:gd name="connsiteX9" fmla="*/ 1199759 w 4540527"/>
              <a:gd name="connsiteY9" fmla="*/ 1271337 h 2999874"/>
              <a:gd name="connsiteX10" fmla="*/ 1296011 w 4540527"/>
              <a:gd name="connsiteY10" fmla="*/ 1311443 h 2999874"/>
              <a:gd name="connsiteX11" fmla="*/ 1408306 w 4540527"/>
              <a:gd name="connsiteY11" fmla="*/ 1331495 h 2999874"/>
              <a:gd name="connsiteX12" fmla="*/ 1460443 w 4540527"/>
              <a:gd name="connsiteY12" fmla="*/ 1335506 h 2999874"/>
              <a:gd name="connsiteX13" fmla="*/ 1528622 w 4540527"/>
              <a:gd name="connsiteY13" fmla="*/ 1375611 h 2999874"/>
              <a:gd name="connsiteX14" fmla="*/ 1540653 w 4540527"/>
              <a:gd name="connsiteY14" fmla="*/ 1331495 h 2999874"/>
              <a:gd name="connsiteX15" fmla="*/ 1476485 w 4540527"/>
              <a:gd name="connsiteY15" fmla="*/ 1279358 h 2999874"/>
              <a:gd name="connsiteX16" fmla="*/ 1476485 w 4540527"/>
              <a:gd name="connsiteY16" fmla="*/ 1179095 h 2999874"/>
              <a:gd name="connsiteX17" fmla="*/ 1476485 w 4540527"/>
              <a:gd name="connsiteY17" fmla="*/ 1070811 h 2999874"/>
              <a:gd name="connsiteX18" fmla="*/ 1640916 w 4540527"/>
              <a:gd name="connsiteY18" fmla="*/ 1026695 h 2999874"/>
              <a:gd name="connsiteX19" fmla="*/ 1729148 w 4540527"/>
              <a:gd name="connsiteY19" fmla="*/ 962527 h 2999874"/>
              <a:gd name="connsiteX20" fmla="*/ 1789306 w 4540527"/>
              <a:gd name="connsiteY20" fmla="*/ 970548 h 2999874"/>
              <a:gd name="connsiteX21" fmla="*/ 1809359 w 4540527"/>
              <a:gd name="connsiteY21" fmla="*/ 946485 h 2999874"/>
              <a:gd name="connsiteX22" fmla="*/ 1801337 w 4540527"/>
              <a:gd name="connsiteY22" fmla="*/ 886327 h 2999874"/>
              <a:gd name="connsiteX23" fmla="*/ 1921653 w 4540527"/>
              <a:gd name="connsiteY23" fmla="*/ 906379 h 2999874"/>
              <a:gd name="connsiteX24" fmla="*/ 1933685 w 4540527"/>
              <a:gd name="connsiteY24" fmla="*/ 946485 h 2999874"/>
              <a:gd name="connsiteX25" fmla="*/ 2005874 w 4540527"/>
              <a:gd name="connsiteY25" fmla="*/ 882316 h 2999874"/>
              <a:gd name="connsiteX26" fmla="*/ 2078064 w 4540527"/>
              <a:gd name="connsiteY26" fmla="*/ 938464 h 2999874"/>
              <a:gd name="connsiteX27" fmla="*/ 2041969 w 4540527"/>
              <a:gd name="connsiteY27" fmla="*/ 1002632 h 2999874"/>
              <a:gd name="connsiteX28" fmla="*/ 2001864 w 4540527"/>
              <a:gd name="connsiteY28" fmla="*/ 1050758 h 2999874"/>
              <a:gd name="connsiteX29" fmla="*/ 1997853 w 4540527"/>
              <a:gd name="connsiteY29" fmla="*/ 1143000 h 2999874"/>
              <a:gd name="connsiteX30" fmla="*/ 2029937 w 4540527"/>
              <a:gd name="connsiteY30" fmla="*/ 1215190 h 2999874"/>
              <a:gd name="connsiteX31" fmla="*/ 2062022 w 4540527"/>
              <a:gd name="connsiteY31" fmla="*/ 1311443 h 2999874"/>
              <a:gd name="connsiteX32" fmla="*/ 2122180 w 4540527"/>
              <a:gd name="connsiteY32" fmla="*/ 1375611 h 2999874"/>
              <a:gd name="connsiteX33" fmla="*/ 2130201 w 4540527"/>
              <a:gd name="connsiteY33" fmla="*/ 1435769 h 2999874"/>
              <a:gd name="connsiteX34" fmla="*/ 2174316 w 4540527"/>
              <a:gd name="connsiteY34" fmla="*/ 1431758 h 2999874"/>
              <a:gd name="connsiteX35" fmla="*/ 2242495 w 4540527"/>
              <a:gd name="connsiteY35" fmla="*/ 1319464 h 2999874"/>
              <a:gd name="connsiteX36" fmla="*/ 2286611 w 4540527"/>
              <a:gd name="connsiteY36" fmla="*/ 1187116 h 2999874"/>
              <a:gd name="connsiteX37" fmla="*/ 2322706 w 4540527"/>
              <a:gd name="connsiteY37" fmla="*/ 1130969 h 2999874"/>
              <a:gd name="connsiteX38" fmla="*/ 2402916 w 4540527"/>
              <a:gd name="connsiteY38" fmla="*/ 1179095 h 2999874"/>
              <a:gd name="connsiteX39" fmla="*/ 2487137 w 4540527"/>
              <a:gd name="connsiteY39" fmla="*/ 1251285 h 2999874"/>
              <a:gd name="connsiteX40" fmla="*/ 2547295 w 4540527"/>
              <a:gd name="connsiteY40" fmla="*/ 1295400 h 2999874"/>
              <a:gd name="connsiteX41" fmla="*/ 2551306 w 4540527"/>
              <a:gd name="connsiteY41" fmla="*/ 1375611 h 2999874"/>
              <a:gd name="connsiteX42" fmla="*/ 2551306 w 4540527"/>
              <a:gd name="connsiteY42" fmla="*/ 1419727 h 2999874"/>
              <a:gd name="connsiteX43" fmla="*/ 2571359 w 4540527"/>
              <a:gd name="connsiteY43" fmla="*/ 1507958 h 2999874"/>
              <a:gd name="connsiteX44" fmla="*/ 2687664 w 4540527"/>
              <a:gd name="connsiteY44" fmla="*/ 1628274 h 2999874"/>
              <a:gd name="connsiteX45" fmla="*/ 2803969 w 4540527"/>
              <a:gd name="connsiteY45" fmla="*/ 1716506 h 2999874"/>
              <a:gd name="connsiteX46" fmla="*/ 2723759 w 4540527"/>
              <a:gd name="connsiteY46" fmla="*/ 1716506 h 2999874"/>
              <a:gd name="connsiteX47" fmla="*/ 2695685 w 4540527"/>
              <a:gd name="connsiteY47" fmla="*/ 1736558 h 2999874"/>
              <a:gd name="connsiteX48" fmla="*/ 2675632 w 4540527"/>
              <a:gd name="connsiteY48" fmla="*/ 1764632 h 2999874"/>
              <a:gd name="connsiteX49" fmla="*/ 2711727 w 4540527"/>
              <a:gd name="connsiteY49" fmla="*/ 1828800 h 2999874"/>
              <a:gd name="connsiteX50" fmla="*/ 2816001 w 4540527"/>
              <a:gd name="connsiteY50" fmla="*/ 1925053 h 2999874"/>
              <a:gd name="connsiteX51" fmla="*/ 2848085 w 4540527"/>
              <a:gd name="connsiteY51" fmla="*/ 1921043 h 2999874"/>
              <a:gd name="connsiteX52" fmla="*/ 2936316 w 4540527"/>
              <a:gd name="connsiteY52" fmla="*/ 2021306 h 2999874"/>
              <a:gd name="connsiteX53" fmla="*/ 3012516 w 4540527"/>
              <a:gd name="connsiteY53" fmla="*/ 2029327 h 2999874"/>
              <a:gd name="connsiteX54" fmla="*/ 3036580 w 4540527"/>
              <a:gd name="connsiteY54" fmla="*/ 2109537 h 2999874"/>
              <a:gd name="connsiteX55" fmla="*/ 3080695 w 4540527"/>
              <a:gd name="connsiteY55" fmla="*/ 2149643 h 2999874"/>
              <a:gd name="connsiteX56" fmla="*/ 3217053 w 4540527"/>
              <a:gd name="connsiteY56" fmla="*/ 2149643 h 2999874"/>
              <a:gd name="connsiteX57" fmla="*/ 3261169 w 4540527"/>
              <a:gd name="connsiteY57" fmla="*/ 2129590 h 2999874"/>
              <a:gd name="connsiteX58" fmla="*/ 3377474 w 4540527"/>
              <a:gd name="connsiteY58" fmla="*/ 2181727 h 2999874"/>
              <a:gd name="connsiteX59" fmla="*/ 3465706 w 4540527"/>
              <a:gd name="connsiteY59" fmla="*/ 2193758 h 2999874"/>
              <a:gd name="connsiteX60" fmla="*/ 3553937 w 4540527"/>
              <a:gd name="connsiteY60" fmla="*/ 2290011 h 2999874"/>
              <a:gd name="connsiteX61" fmla="*/ 3614095 w 4540527"/>
              <a:gd name="connsiteY61" fmla="*/ 2330116 h 2999874"/>
              <a:gd name="connsiteX62" fmla="*/ 3754464 w 4540527"/>
              <a:gd name="connsiteY62" fmla="*/ 2414337 h 2999874"/>
              <a:gd name="connsiteX63" fmla="*/ 3794569 w 4540527"/>
              <a:gd name="connsiteY63" fmla="*/ 2466474 h 2999874"/>
              <a:gd name="connsiteX64" fmla="*/ 3734411 w 4540527"/>
              <a:gd name="connsiteY64" fmla="*/ 2450432 h 2999874"/>
              <a:gd name="connsiteX65" fmla="*/ 3658211 w 4540527"/>
              <a:gd name="connsiteY65" fmla="*/ 2418348 h 2999874"/>
              <a:gd name="connsiteX66" fmla="*/ 3590032 w 4540527"/>
              <a:gd name="connsiteY66" fmla="*/ 2390274 h 2999874"/>
              <a:gd name="connsiteX67" fmla="*/ 3533885 w 4540527"/>
              <a:gd name="connsiteY67" fmla="*/ 2394285 h 2999874"/>
              <a:gd name="connsiteX68" fmla="*/ 3517843 w 4540527"/>
              <a:gd name="connsiteY68" fmla="*/ 2418348 h 2999874"/>
              <a:gd name="connsiteX69" fmla="*/ 3445653 w 4540527"/>
              <a:gd name="connsiteY69" fmla="*/ 2434390 h 2999874"/>
              <a:gd name="connsiteX70" fmla="*/ 3377474 w 4540527"/>
              <a:gd name="connsiteY70" fmla="*/ 2426369 h 2999874"/>
              <a:gd name="connsiteX71" fmla="*/ 3365443 w 4540527"/>
              <a:gd name="connsiteY71" fmla="*/ 2462464 h 2999874"/>
              <a:gd name="connsiteX72" fmla="*/ 3421590 w 4540527"/>
              <a:gd name="connsiteY72" fmla="*/ 2486527 h 2999874"/>
              <a:gd name="connsiteX73" fmla="*/ 3594043 w 4540527"/>
              <a:gd name="connsiteY73" fmla="*/ 2462464 h 2999874"/>
              <a:gd name="connsiteX74" fmla="*/ 3594043 w 4540527"/>
              <a:gd name="connsiteY74" fmla="*/ 2438400 h 2999874"/>
              <a:gd name="connsiteX75" fmla="*/ 3686285 w 4540527"/>
              <a:gd name="connsiteY75" fmla="*/ 2466474 h 2999874"/>
              <a:gd name="connsiteX76" fmla="*/ 3822643 w 4540527"/>
              <a:gd name="connsiteY76" fmla="*/ 2518611 h 2999874"/>
              <a:gd name="connsiteX77" fmla="*/ 3878790 w 4540527"/>
              <a:gd name="connsiteY77" fmla="*/ 2522622 h 2999874"/>
              <a:gd name="connsiteX78" fmla="*/ 3954990 w 4540527"/>
              <a:gd name="connsiteY78" fmla="*/ 2570748 h 2999874"/>
              <a:gd name="connsiteX79" fmla="*/ 4119422 w 4540527"/>
              <a:gd name="connsiteY79" fmla="*/ 2687053 h 2999874"/>
              <a:gd name="connsiteX80" fmla="*/ 4175569 w 4540527"/>
              <a:gd name="connsiteY80" fmla="*/ 2731169 h 2999874"/>
              <a:gd name="connsiteX81" fmla="*/ 4223695 w 4540527"/>
              <a:gd name="connsiteY81" fmla="*/ 2731169 h 2999874"/>
              <a:gd name="connsiteX82" fmla="*/ 4279843 w 4540527"/>
              <a:gd name="connsiteY82" fmla="*/ 2763253 h 2999874"/>
              <a:gd name="connsiteX83" fmla="*/ 4307916 w 4540527"/>
              <a:gd name="connsiteY83" fmla="*/ 2791327 h 2999874"/>
              <a:gd name="connsiteX84" fmla="*/ 4348022 w 4540527"/>
              <a:gd name="connsiteY84" fmla="*/ 2783306 h 2999874"/>
              <a:gd name="connsiteX85" fmla="*/ 4364064 w 4540527"/>
              <a:gd name="connsiteY85" fmla="*/ 2803358 h 2999874"/>
              <a:gd name="connsiteX86" fmla="*/ 4408180 w 4540527"/>
              <a:gd name="connsiteY86" fmla="*/ 2863516 h 2999874"/>
              <a:gd name="connsiteX87" fmla="*/ 4476359 w 4540527"/>
              <a:gd name="connsiteY87" fmla="*/ 2967790 h 2999874"/>
              <a:gd name="connsiteX88" fmla="*/ 4512453 w 4540527"/>
              <a:gd name="connsiteY88" fmla="*/ 2999874 h 2999874"/>
              <a:gd name="connsiteX89" fmla="*/ 4540527 w 4540527"/>
              <a:gd name="connsiteY89" fmla="*/ 2991853 h 2999874"/>
              <a:gd name="connsiteX90" fmla="*/ 4516464 w 4540527"/>
              <a:gd name="connsiteY90" fmla="*/ 0 h 2999874"/>
              <a:gd name="connsiteX91" fmla="*/ 341506 w 4540527"/>
              <a:gd name="connsiteY91" fmla="*/ 4011 h 2999874"/>
              <a:gd name="connsiteX92" fmla="*/ 353537 w 4540527"/>
              <a:gd name="connsiteY92" fmla="*/ 72190 h 2999874"/>
              <a:gd name="connsiteX93" fmla="*/ 333485 w 4540527"/>
              <a:gd name="connsiteY93" fmla="*/ 128337 h 2999874"/>
              <a:gd name="connsiteX94" fmla="*/ 421716 w 4540527"/>
              <a:gd name="connsiteY94" fmla="*/ 108285 h 2999874"/>
              <a:gd name="connsiteX95" fmla="*/ 461822 w 4540527"/>
              <a:gd name="connsiteY95" fmla="*/ 132348 h 2999874"/>
              <a:gd name="connsiteX96" fmla="*/ 497916 w 4540527"/>
              <a:gd name="connsiteY96" fmla="*/ 160422 h 2999874"/>
              <a:gd name="connsiteX97" fmla="*/ 485885 w 4540527"/>
              <a:gd name="connsiteY97" fmla="*/ 204537 h 2999874"/>
              <a:gd name="connsiteX98" fmla="*/ 550053 w 4540527"/>
              <a:gd name="connsiteY98" fmla="*/ 220579 h 2999874"/>
              <a:gd name="connsiteX99" fmla="*/ 622243 w 4540527"/>
              <a:gd name="connsiteY99" fmla="*/ 224590 h 2999874"/>
              <a:gd name="connsiteX100" fmla="*/ 678390 w 4540527"/>
              <a:gd name="connsiteY100" fmla="*/ 184485 h 2999874"/>
              <a:gd name="connsiteX101" fmla="*/ 750580 w 4540527"/>
              <a:gd name="connsiteY101" fmla="*/ 220579 h 2999874"/>
              <a:gd name="connsiteX102" fmla="*/ 690422 w 4540527"/>
              <a:gd name="connsiteY102" fmla="*/ 381000 h 2999874"/>
              <a:gd name="connsiteX103" fmla="*/ 734537 w 4540527"/>
              <a:gd name="connsiteY103" fmla="*/ 421106 h 2999874"/>
              <a:gd name="connsiteX104" fmla="*/ 634274 w 4540527"/>
              <a:gd name="connsiteY104" fmla="*/ 429127 h 2999874"/>
              <a:gd name="connsiteX105" fmla="*/ 610211 w 4540527"/>
              <a:gd name="connsiteY105" fmla="*/ 477253 h 2999874"/>
              <a:gd name="connsiteX106" fmla="*/ 634274 w 4540527"/>
              <a:gd name="connsiteY106" fmla="*/ 517358 h 2999874"/>
              <a:gd name="connsiteX107" fmla="*/ 610211 w 4540527"/>
              <a:gd name="connsiteY107" fmla="*/ 625643 h 2999874"/>
              <a:gd name="connsiteX108" fmla="*/ 534011 w 4540527"/>
              <a:gd name="connsiteY108" fmla="*/ 573506 h 2999874"/>
              <a:gd name="connsiteX109" fmla="*/ 513959 w 4540527"/>
              <a:gd name="connsiteY109" fmla="*/ 529390 h 2999874"/>
              <a:gd name="connsiteX110" fmla="*/ 457811 w 4540527"/>
              <a:gd name="connsiteY110" fmla="*/ 521369 h 2999874"/>
              <a:gd name="connsiteX111" fmla="*/ 381611 w 4540527"/>
              <a:gd name="connsiteY111" fmla="*/ 549443 h 2999874"/>
              <a:gd name="connsiteX112" fmla="*/ 261295 w 4540527"/>
              <a:gd name="connsiteY112" fmla="*/ 433137 h 2999874"/>
              <a:gd name="connsiteX113" fmla="*/ 237232 w 4540527"/>
              <a:gd name="connsiteY113" fmla="*/ 449179 h 2999874"/>
              <a:gd name="connsiteX114" fmla="*/ 245253 w 4540527"/>
              <a:gd name="connsiteY114" fmla="*/ 537411 h 2999874"/>
              <a:gd name="connsiteX115" fmla="*/ 181085 w 4540527"/>
              <a:gd name="connsiteY115" fmla="*/ 673769 h 2999874"/>
              <a:gd name="connsiteX116" fmla="*/ 165043 w 4540527"/>
              <a:gd name="connsiteY116" fmla="*/ 713874 h 2999874"/>
              <a:gd name="connsiteX117" fmla="*/ 153011 w 4540527"/>
              <a:gd name="connsiteY117" fmla="*/ 737937 h 2999874"/>
              <a:gd name="connsiteX118" fmla="*/ 161032 w 4540527"/>
              <a:gd name="connsiteY118" fmla="*/ 786064 h 2999874"/>
              <a:gd name="connsiteX119" fmla="*/ 104885 w 4540527"/>
              <a:gd name="connsiteY119" fmla="*/ 798095 h 2999874"/>
              <a:gd name="connsiteX120" fmla="*/ 84832 w 4540527"/>
              <a:gd name="connsiteY120" fmla="*/ 790074 h 2999874"/>
              <a:gd name="connsiteX121" fmla="*/ 48737 w 4540527"/>
              <a:gd name="connsiteY121" fmla="*/ 757990 h 2999874"/>
              <a:gd name="connsiteX122" fmla="*/ 16653 w 4540527"/>
              <a:gd name="connsiteY122" fmla="*/ 890337 h 2999874"/>
              <a:gd name="connsiteX123" fmla="*/ 611 w 4540527"/>
              <a:gd name="connsiteY123" fmla="*/ 966537 h 2999874"/>
              <a:gd name="connsiteX124" fmla="*/ 4622 w 4540527"/>
              <a:gd name="connsiteY124" fmla="*/ 1034716 h 2999874"/>
              <a:gd name="connsiteX125" fmla="*/ 16653 w 4540527"/>
              <a:gd name="connsiteY125" fmla="*/ 1106906 h 2999874"/>
              <a:gd name="connsiteX126" fmla="*/ 48737 w 4540527"/>
              <a:gd name="connsiteY126" fmla="*/ 1163053 h 2999874"/>
              <a:gd name="connsiteX127" fmla="*/ 213169 w 4540527"/>
              <a:gd name="connsiteY127" fmla="*/ 1122948 h 2999874"/>
              <a:gd name="connsiteX128" fmla="*/ 257285 w 4540527"/>
              <a:gd name="connsiteY128" fmla="*/ 1143000 h 2999874"/>
              <a:gd name="connsiteX129" fmla="*/ 469041 w 4540527"/>
              <a:gd name="connsiteY129" fmla="*/ 1186314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127" fmla="*/ 257285 w 4540527"/>
              <a:gd name="connsiteY127" fmla="*/ 1143000 h 2999874"/>
              <a:gd name="connsiteX128" fmla="*/ 469041 w 4540527"/>
              <a:gd name="connsiteY128" fmla="*/ 1186314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127" fmla="*/ 257285 w 4540527"/>
              <a:gd name="connsiteY127" fmla="*/ 1143000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126" fmla="*/ 213169 w 4540527"/>
              <a:gd name="connsiteY126" fmla="*/ 1122948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125" fmla="*/ 48737 w 4540527"/>
              <a:gd name="connsiteY125" fmla="*/ 1163053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124" fmla="*/ 16653 w 4540527"/>
              <a:gd name="connsiteY124" fmla="*/ 1106906 h 2999874"/>
              <a:gd name="connsiteX0" fmla="*/ 799323 w 4540527"/>
              <a:gd name="connsiteY0" fmla="*/ 474683 h 2999874"/>
              <a:gd name="connsiteX1" fmla="*/ 794078 w 4540527"/>
              <a:gd name="connsiteY1" fmla="*/ 612685 h 2999874"/>
              <a:gd name="connsiteX2" fmla="*/ 882311 w 4540527"/>
              <a:gd name="connsiteY2" fmla="*/ 719530 h 2999874"/>
              <a:gd name="connsiteX3" fmla="*/ 915834 w 4540527"/>
              <a:gd name="connsiteY3" fmla="*/ 896507 h 2999874"/>
              <a:gd name="connsiteX4" fmla="*/ 834801 w 4540527"/>
              <a:gd name="connsiteY4" fmla="*/ 1151022 h 2999874"/>
              <a:gd name="connsiteX5" fmla="*/ 862874 w 4540527"/>
              <a:gd name="connsiteY5" fmla="*/ 1163053 h 2999874"/>
              <a:gd name="connsiteX6" fmla="*/ 999232 w 4540527"/>
              <a:gd name="connsiteY6" fmla="*/ 1171074 h 2999874"/>
              <a:gd name="connsiteX7" fmla="*/ 1135590 w 4540527"/>
              <a:gd name="connsiteY7" fmla="*/ 1219200 h 2999874"/>
              <a:gd name="connsiteX8" fmla="*/ 1199759 w 4540527"/>
              <a:gd name="connsiteY8" fmla="*/ 1271337 h 2999874"/>
              <a:gd name="connsiteX9" fmla="*/ 1296011 w 4540527"/>
              <a:gd name="connsiteY9" fmla="*/ 1311443 h 2999874"/>
              <a:gd name="connsiteX10" fmla="*/ 1408306 w 4540527"/>
              <a:gd name="connsiteY10" fmla="*/ 1331495 h 2999874"/>
              <a:gd name="connsiteX11" fmla="*/ 1460443 w 4540527"/>
              <a:gd name="connsiteY11" fmla="*/ 1335506 h 2999874"/>
              <a:gd name="connsiteX12" fmla="*/ 1528622 w 4540527"/>
              <a:gd name="connsiteY12" fmla="*/ 1375611 h 2999874"/>
              <a:gd name="connsiteX13" fmla="*/ 1540653 w 4540527"/>
              <a:gd name="connsiteY13" fmla="*/ 1331495 h 2999874"/>
              <a:gd name="connsiteX14" fmla="*/ 1476485 w 4540527"/>
              <a:gd name="connsiteY14" fmla="*/ 1279358 h 2999874"/>
              <a:gd name="connsiteX15" fmla="*/ 1476485 w 4540527"/>
              <a:gd name="connsiteY15" fmla="*/ 1179095 h 2999874"/>
              <a:gd name="connsiteX16" fmla="*/ 1476485 w 4540527"/>
              <a:gd name="connsiteY16" fmla="*/ 1070811 h 2999874"/>
              <a:gd name="connsiteX17" fmla="*/ 1640916 w 4540527"/>
              <a:gd name="connsiteY17" fmla="*/ 1026695 h 2999874"/>
              <a:gd name="connsiteX18" fmla="*/ 1729148 w 4540527"/>
              <a:gd name="connsiteY18" fmla="*/ 962527 h 2999874"/>
              <a:gd name="connsiteX19" fmla="*/ 1789306 w 4540527"/>
              <a:gd name="connsiteY19" fmla="*/ 970548 h 2999874"/>
              <a:gd name="connsiteX20" fmla="*/ 1809359 w 4540527"/>
              <a:gd name="connsiteY20" fmla="*/ 946485 h 2999874"/>
              <a:gd name="connsiteX21" fmla="*/ 1801337 w 4540527"/>
              <a:gd name="connsiteY21" fmla="*/ 886327 h 2999874"/>
              <a:gd name="connsiteX22" fmla="*/ 1921653 w 4540527"/>
              <a:gd name="connsiteY22" fmla="*/ 906379 h 2999874"/>
              <a:gd name="connsiteX23" fmla="*/ 1933685 w 4540527"/>
              <a:gd name="connsiteY23" fmla="*/ 946485 h 2999874"/>
              <a:gd name="connsiteX24" fmla="*/ 2005874 w 4540527"/>
              <a:gd name="connsiteY24" fmla="*/ 882316 h 2999874"/>
              <a:gd name="connsiteX25" fmla="*/ 2078064 w 4540527"/>
              <a:gd name="connsiteY25" fmla="*/ 938464 h 2999874"/>
              <a:gd name="connsiteX26" fmla="*/ 2041969 w 4540527"/>
              <a:gd name="connsiteY26" fmla="*/ 1002632 h 2999874"/>
              <a:gd name="connsiteX27" fmla="*/ 2001864 w 4540527"/>
              <a:gd name="connsiteY27" fmla="*/ 1050758 h 2999874"/>
              <a:gd name="connsiteX28" fmla="*/ 1997853 w 4540527"/>
              <a:gd name="connsiteY28" fmla="*/ 1143000 h 2999874"/>
              <a:gd name="connsiteX29" fmla="*/ 2029937 w 4540527"/>
              <a:gd name="connsiteY29" fmla="*/ 1215190 h 2999874"/>
              <a:gd name="connsiteX30" fmla="*/ 2062022 w 4540527"/>
              <a:gd name="connsiteY30" fmla="*/ 1311443 h 2999874"/>
              <a:gd name="connsiteX31" fmla="*/ 2122180 w 4540527"/>
              <a:gd name="connsiteY31" fmla="*/ 1375611 h 2999874"/>
              <a:gd name="connsiteX32" fmla="*/ 2130201 w 4540527"/>
              <a:gd name="connsiteY32" fmla="*/ 1435769 h 2999874"/>
              <a:gd name="connsiteX33" fmla="*/ 2174316 w 4540527"/>
              <a:gd name="connsiteY33" fmla="*/ 1431758 h 2999874"/>
              <a:gd name="connsiteX34" fmla="*/ 2242495 w 4540527"/>
              <a:gd name="connsiteY34" fmla="*/ 1319464 h 2999874"/>
              <a:gd name="connsiteX35" fmla="*/ 2286611 w 4540527"/>
              <a:gd name="connsiteY35" fmla="*/ 1187116 h 2999874"/>
              <a:gd name="connsiteX36" fmla="*/ 2322706 w 4540527"/>
              <a:gd name="connsiteY36" fmla="*/ 1130969 h 2999874"/>
              <a:gd name="connsiteX37" fmla="*/ 2402916 w 4540527"/>
              <a:gd name="connsiteY37" fmla="*/ 1179095 h 2999874"/>
              <a:gd name="connsiteX38" fmla="*/ 2487137 w 4540527"/>
              <a:gd name="connsiteY38" fmla="*/ 1251285 h 2999874"/>
              <a:gd name="connsiteX39" fmla="*/ 2547295 w 4540527"/>
              <a:gd name="connsiteY39" fmla="*/ 1295400 h 2999874"/>
              <a:gd name="connsiteX40" fmla="*/ 2551306 w 4540527"/>
              <a:gd name="connsiteY40" fmla="*/ 1375611 h 2999874"/>
              <a:gd name="connsiteX41" fmla="*/ 2551306 w 4540527"/>
              <a:gd name="connsiteY41" fmla="*/ 1419727 h 2999874"/>
              <a:gd name="connsiteX42" fmla="*/ 2571359 w 4540527"/>
              <a:gd name="connsiteY42" fmla="*/ 1507958 h 2999874"/>
              <a:gd name="connsiteX43" fmla="*/ 2687664 w 4540527"/>
              <a:gd name="connsiteY43" fmla="*/ 1628274 h 2999874"/>
              <a:gd name="connsiteX44" fmla="*/ 2803969 w 4540527"/>
              <a:gd name="connsiteY44" fmla="*/ 1716506 h 2999874"/>
              <a:gd name="connsiteX45" fmla="*/ 2723759 w 4540527"/>
              <a:gd name="connsiteY45" fmla="*/ 1716506 h 2999874"/>
              <a:gd name="connsiteX46" fmla="*/ 2695685 w 4540527"/>
              <a:gd name="connsiteY46" fmla="*/ 1736558 h 2999874"/>
              <a:gd name="connsiteX47" fmla="*/ 2675632 w 4540527"/>
              <a:gd name="connsiteY47" fmla="*/ 1764632 h 2999874"/>
              <a:gd name="connsiteX48" fmla="*/ 2711727 w 4540527"/>
              <a:gd name="connsiteY48" fmla="*/ 1828800 h 2999874"/>
              <a:gd name="connsiteX49" fmla="*/ 2816001 w 4540527"/>
              <a:gd name="connsiteY49" fmla="*/ 1925053 h 2999874"/>
              <a:gd name="connsiteX50" fmla="*/ 2848085 w 4540527"/>
              <a:gd name="connsiteY50" fmla="*/ 1921043 h 2999874"/>
              <a:gd name="connsiteX51" fmla="*/ 2936316 w 4540527"/>
              <a:gd name="connsiteY51" fmla="*/ 2021306 h 2999874"/>
              <a:gd name="connsiteX52" fmla="*/ 3012516 w 4540527"/>
              <a:gd name="connsiteY52" fmla="*/ 2029327 h 2999874"/>
              <a:gd name="connsiteX53" fmla="*/ 3036580 w 4540527"/>
              <a:gd name="connsiteY53" fmla="*/ 2109537 h 2999874"/>
              <a:gd name="connsiteX54" fmla="*/ 3080695 w 4540527"/>
              <a:gd name="connsiteY54" fmla="*/ 2149643 h 2999874"/>
              <a:gd name="connsiteX55" fmla="*/ 3217053 w 4540527"/>
              <a:gd name="connsiteY55" fmla="*/ 2149643 h 2999874"/>
              <a:gd name="connsiteX56" fmla="*/ 3261169 w 4540527"/>
              <a:gd name="connsiteY56" fmla="*/ 2129590 h 2999874"/>
              <a:gd name="connsiteX57" fmla="*/ 3377474 w 4540527"/>
              <a:gd name="connsiteY57" fmla="*/ 2181727 h 2999874"/>
              <a:gd name="connsiteX58" fmla="*/ 3465706 w 4540527"/>
              <a:gd name="connsiteY58" fmla="*/ 2193758 h 2999874"/>
              <a:gd name="connsiteX59" fmla="*/ 3553937 w 4540527"/>
              <a:gd name="connsiteY59" fmla="*/ 2290011 h 2999874"/>
              <a:gd name="connsiteX60" fmla="*/ 3614095 w 4540527"/>
              <a:gd name="connsiteY60" fmla="*/ 2330116 h 2999874"/>
              <a:gd name="connsiteX61" fmla="*/ 3754464 w 4540527"/>
              <a:gd name="connsiteY61" fmla="*/ 2414337 h 2999874"/>
              <a:gd name="connsiteX62" fmla="*/ 3794569 w 4540527"/>
              <a:gd name="connsiteY62" fmla="*/ 2466474 h 2999874"/>
              <a:gd name="connsiteX63" fmla="*/ 3734411 w 4540527"/>
              <a:gd name="connsiteY63" fmla="*/ 2450432 h 2999874"/>
              <a:gd name="connsiteX64" fmla="*/ 3658211 w 4540527"/>
              <a:gd name="connsiteY64" fmla="*/ 2418348 h 2999874"/>
              <a:gd name="connsiteX65" fmla="*/ 3590032 w 4540527"/>
              <a:gd name="connsiteY65" fmla="*/ 2390274 h 2999874"/>
              <a:gd name="connsiteX66" fmla="*/ 3533885 w 4540527"/>
              <a:gd name="connsiteY66" fmla="*/ 2394285 h 2999874"/>
              <a:gd name="connsiteX67" fmla="*/ 3517843 w 4540527"/>
              <a:gd name="connsiteY67" fmla="*/ 2418348 h 2999874"/>
              <a:gd name="connsiteX68" fmla="*/ 3445653 w 4540527"/>
              <a:gd name="connsiteY68" fmla="*/ 2434390 h 2999874"/>
              <a:gd name="connsiteX69" fmla="*/ 3377474 w 4540527"/>
              <a:gd name="connsiteY69" fmla="*/ 2426369 h 2999874"/>
              <a:gd name="connsiteX70" fmla="*/ 3365443 w 4540527"/>
              <a:gd name="connsiteY70" fmla="*/ 2462464 h 2999874"/>
              <a:gd name="connsiteX71" fmla="*/ 3421590 w 4540527"/>
              <a:gd name="connsiteY71" fmla="*/ 2486527 h 2999874"/>
              <a:gd name="connsiteX72" fmla="*/ 3594043 w 4540527"/>
              <a:gd name="connsiteY72" fmla="*/ 2462464 h 2999874"/>
              <a:gd name="connsiteX73" fmla="*/ 3594043 w 4540527"/>
              <a:gd name="connsiteY73" fmla="*/ 2438400 h 2999874"/>
              <a:gd name="connsiteX74" fmla="*/ 3686285 w 4540527"/>
              <a:gd name="connsiteY74" fmla="*/ 2466474 h 2999874"/>
              <a:gd name="connsiteX75" fmla="*/ 3822643 w 4540527"/>
              <a:gd name="connsiteY75" fmla="*/ 2518611 h 2999874"/>
              <a:gd name="connsiteX76" fmla="*/ 3878790 w 4540527"/>
              <a:gd name="connsiteY76" fmla="*/ 2522622 h 2999874"/>
              <a:gd name="connsiteX77" fmla="*/ 3954990 w 4540527"/>
              <a:gd name="connsiteY77" fmla="*/ 2570748 h 2999874"/>
              <a:gd name="connsiteX78" fmla="*/ 4119422 w 4540527"/>
              <a:gd name="connsiteY78" fmla="*/ 2687053 h 2999874"/>
              <a:gd name="connsiteX79" fmla="*/ 4175569 w 4540527"/>
              <a:gd name="connsiteY79" fmla="*/ 2731169 h 2999874"/>
              <a:gd name="connsiteX80" fmla="*/ 4223695 w 4540527"/>
              <a:gd name="connsiteY80" fmla="*/ 2731169 h 2999874"/>
              <a:gd name="connsiteX81" fmla="*/ 4279843 w 4540527"/>
              <a:gd name="connsiteY81" fmla="*/ 2763253 h 2999874"/>
              <a:gd name="connsiteX82" fmla="*/ 4307916 w 4540527"/>
              <a:gd name="connsiteY82" fmla="*/ 2791327 h 2999874"/>
              <a:gd name="connsiteX83" fmla="*/ 4348022 w 4540527"/>
              <a:gd name="connsiteY83" fmla="*/ 2783306 h 2999874"/>
              <a:gd name="connsiteX84" fmla="*/ 4364064 w 4540527"/>
              <a:gd name="connsiteY84" fmla="*/ 2803358 h 2999874"/>
              <a:gd name="connsiteX85" fmla="*/ 4408180 w 4540527"/>
              <a:gd name="connsiteY85" fmla="*/ 2863516 h 2999874"/>
              <a:gd name="connsiteX86" fmla="*/ 4476359 w 4540527"/>
              <a:gd name="connsiteY86" fmla="*/ 2967790 h 2999874"/>
              <a:gd name="connsiteX87" fmla="*/ 4512453 w 4540527"/>
              <a:gd name="connsiteY87" fmla="*/ 2999874 h 2999874"/>
              <a:gd name="connsiteX88" fmla="*/ 4540527 w 4540527"/>
              <a:gd name="connsiteY88" fmla="*/ 2991853 h 2999874"/>
              <a:gd name="connsiteX89" fmla="*/ 4516464 w 4540527"/>
              <a:gd name="connsiteY89" fmla="*/ 0 h 2999874"/>
              <a:gd name="connsiteX90" fmla="*/ 341506 w 4540527"/>
              <a:gd name="connsiteY90" fmla="*/ 4011 h 2999874"/>
              <a:gd name="connsiteX91" fmla="*/ 353537 w 4540527"/>
              <a:gd name="connsiteY91" fmla="*/ 72190 h 2999874"/>
              <a:gd name="connsiteX92" fmla="*/ 333485 w 4540527"/>
              <a:gd name="connsiteY92" fmla="*/ 128337 h 2999874"/>
              <a:gd name="connsiteX93" fmla="*/ 421716 w 4540527"/>
              <a:gd name="connsiteY93" fmla="*/ 108285 h 2999874"/>
              <a:gd name="connsiteX94" fmla="*/ 461822 w 4540527"/>
              <a:gd name="connsiteY94" fmla="*/ 132348 h 2999874"/>
              <a:gd name="connsiteX95" fmla="*/ 497916 w 4540527"/>
              <a:gd name="connsiteY95" fmla="*/ 160422 h 2999874"/>
              <a:gd name="connsiteX96" fmla="*/ 485885 w 4540527"/>
              <a:gd name="connsiteY96" fmla="*/ 204537 h 2999874"/>
              <a:gd name="connsiteX97" fmla="*/ 550053 w 4540527"/>
              <a:gd name="connsiteY97" fmla="*/ 220579 h 2999874"/>
              <a:gd name="connsiteX98" fmla="*/ 622243 w 4540527"/>
              <a:gd name="connsiteY98" fmla="*/ 224590 h 2999874"/>
              <a:gd name="connsiteX99" fmla="*/ 678390 w 4540527"/>
              <a:gd name="connsiteY99" fmla="*/ 184485 h 2999874"/>
              <a:gd name="connsiteX100" fmla="*/ 750580 w 4540527"/>
              <a:gd name="connsiteY100" fmla="*/ 220579 h 2999874"/>
              <a:gd name="connsiteX101" fmla="*/ 690422 w 4540527"/>
              <a:gd name="connsiteY101" fmla="*/ 381000 h 2999874"/>
              <a:gd name="connsiteX102" fmla="*/ 734537 w 4540527"/>
              <a:gd name="connsiteY102" fmla="*/ 421106 h 2999874"/>
              <a:gd name="connsiteX103" fmla="*/ 634274 w 4540527"/>
              <a:gd name="connsiteY103" fmla="*/ 429127 h 2999874"/>
              <a:gd name="connsiteX104" fmla="*/ 610211 w 4540527"/>
              <a:gd name="connsiteY104" fmla="*/ 477253 h 2999874"/>
              <a:gd name="connsiteX105" fmla="*/ 634274 w 4540527"/>
              <a:gd name="connsiteY105" fmla="*/ 517358 h 2999874"/>
              <a:gd name="connsiteX106" fmla="*/ 610211 w 4540527"/>
              <a:gd name="connsiteY106" fmla="*/ 625643 h 2999874"/>
              <a:gd name="connsiteX107" fmla="*/ 534011 w 4540527"/>
              <a:gd name="connsiteY107" fmla="*/ 573506 h 2999874"/>
              <a:gd name="connsiteX108" fmla="*/ 513959 w 4540527"/>
              <a:gd name="connsiteY108" fmla="*/ 529390 h 2999874"/>
              <a:gd name="connsiteX109" fmla="*/ 457811 w 4540527"/>
              <a:gd name="connsiteY109" fmla="*/ 521369 h 2999874"/>
              <a:gd name="connsiteX110" fmla="*/ 381611 w 4540527"/>
              <a:gd name="connsiteY110" fmla="*/ 549443 h 2999874"/>
              <a:gd name="connsiteX111" fmla="*/ 261295 w 4540527"/>
              <a:gd name="connsiteY111" fmla="*/ 433137 h 2999874"/>
              <a:gd name="connsiteX112" fmla="*/ 237232 w 4540527"/>
              <a:gd name="connsiteY112" fmla="*/ 449179 h 2999874"/>
              <a:gd name="connsiteX113" fmla="*/ 245253 w 4540527"/>
              <a:gd name="connsiteY113" fmla="*/ 537411 h 2999874"/>
              <a:gd name="connsiteX114" fmla="*/ 181085 w 4540527"/>
              <a:gd name="connsiteY114" fmla="*/ 673769 h 2999874"/>
              <a:gd name="connsiteX115" fmla="*/ 165043 w 4540527"/>
              <a:gd name="connsiteY115" fmla="*/ 713874 h 2999874"/>
              <a:gd name="connsiteX116" fmla="*/ 153011 w 4540527"/>
              <a:gd name="connsiteY116" fmla="*/ 737937 h 2999874"/>
              <a:gd name="connsiteX117" fmla="*/ 161032 w 4540527"/>
              <a:gd name="connsiteY117" fmla="*/ 786064 h 2999874"/>
              <a:gd name="connsiteX118" fmla="*/ 104885 w 4540527"/>
              <a:gd name="connsiteY118" fmla="*/ 798095 h 2999874"/>
              <a:gd name="connsiteX119" fmla="*/ 84832 w 4540527"/>
              <a:gd name="connsiteY119" fmla="*/ 790074 h 2999874"/>
              <a:gd name="connsiteX120" fmla="*/ 48737 w 4540527"/>
              <a:gd name="connsiteY120" fmla="*/ 757990 h 2999874"/>
              <a:gd name="connsiteX121" fmla="*/ 16653 w 4540527"/>
              <a:gd name="connsiteY121" fmla="*/ 890337 h 2999874"/>
              <a:gd name="connsiteX122" fmla="*/ 611 w 4540527"/>
              <a:gd name="connsiteY122" fmla="*/ 966537 h 2999874"/>
              <a:gd name="connsiteX123" fmla="*/ 4622 w 4540527"/>
              <a:gd name="connsiteY123" fmla="*/ 1034716 h 2999874"/>
              <a:gd name="connsiteX0" fmla="*/ 798712 w 4539916"/>
              <a:gd name="connsiteY0" fmla="*/ 474683 h 2999874"/>
              <a:gd name="connsiteX1" fmla="*/ 793467 w 4539916"/>
              <a:gd name="connsiteY1" fmla="*/ 612685 h 2999874"/>
              <a:gd name="connsiteX2" fmla="*/ 881700 w 4539916"/>
              <a:gd name="connsiteY2" fmla="*/ 719530 h 2999874"/>
              <a:gd name="connsiteX3" fmla="*/ 915223 w 4539916"/>
              <a:gd name="connsiteY3" fmla="*/ 896507 h 2999874"/>
              <a:gd name="connsiteX4" fmla="*/ 834190 w 4539916"/>
              <a:gd name="connsiteY4" fmla="*/ 1151022 h 2999874"/>
              <a:gd name="connsiteX5" fmla="*/ 862263 w 4539916"/>
              <a:gd name="connsiteY5" fmla="*/ 1163053 h 2999874"/>
              <a:gd name="connsiteX6" fmla="*/ 998621 w 4539916"/>
              <a:gd name="connsiteY6" fmla="*/ 1171074 h 2999874"/>
              <a:gd name="connsiteX7" fmla="*/ 1134979 w 4539916"/>
              <a:gd name="connsiteY7" fmla="*/ 1219200 h 2999874"/>
              <a:gd name="connsiteX8" fmla="*/ 1199148 w 4539916"/>
              <a:gd name="connsiteY8" fmla="*/ 1271337 h 2999874"/>
              <a:gd name="connsiteX9" fmla="*/ 1295400 w 4539916"/>
              <a:gd name="connsiteY9" fmla="*/ 1311443 h 2999874"/>
              <a:gd name="connsiteX10" fmla="*/ 1407695 w 4539916"/>
              <a:gd name="connsiteY10" fmla="*/ 1331495 h 2999874"/>
              <a:gd name="connsiteX11" fmla="*/ 1459832 w 4539916"/>
              <a:gd name="connsiteY11" fmla="*/ 1335506 h 2999874"/>
              <a:gd name="connsiteX12" fmla="*/ 1528011 w 4539916"/>
              <a:gd name="connsiteY12" fmla="*/ 1375611 h 2999874"/>
              <a:gd name="connsiteX13" fmla="*/ 1540042 w 4539916"/>
              <a:gd name="connsiteY13" fmla="*/ 1331495 h 2999874"/>
              <a:gd name="connsiteX14" fmla="*/ 1475874 w 4539916"/>
              <a:gd name="connsiteY14" fmla="*/ 1279358 h 2999874"/>
              <a:gd name="connsiteX15" fmla="*/ 1475874 w 4539916"/>
              <a:gd name="connsiteY15" fmla="*/ 1179095 h 2999874"/>
              <a:gd name="connsiteX16" fmla="*/ 1475874 w 4539916"/>
              <a:gd name="connsiteY16" fmla="*/ 1070811 h 2999874"/>
              <a:gd name="connsiteX17" fmla="*/ 1640305 w 4539916"/>
              <a:gd name="connsiteY17" fmla="*/ 1026695 h 2999874"/>
              <a:gd name="connsiteX18" fmla="*/ 1728537 w 4539916"/>
              <a:gd name="connsiteY18" fmla="*/ 962527 h 2999874"/>
              <a:gd name="connsiteX19" fmla="*/ 1788695 w 4539916"/>
              <a:gd name="connsiteY19" fmla="*/ 970548 h 2999874"/>
              <a:gd name="connsiteX20" fmla="*/ 1808748 w 4539916"/>
              <a:gd name="connsiteY20" fmla="*/ 946485 h 2999874"/>
              <a:gd name="connsiteX21" fmla="*/ 1800726 w 4539916"/>
              <a:gd name="connsiteY21" fmla="*/ 886327 h 2999874"/>
              <a:gd name="connsiteX22" fmla="*/ 1921042 w 4539916"/>
              <a:gd name="connsiteY22" fmla="*/ 906379 h 2999874"/>
              <a:gd name="connsiteX23" fmla="*/ 1933074 w 4539916"/>
              <a:gd name="connsiteY23" fmla="*/ 946485 h 2999874"/>
              <a:gd name="connsiteX24" fmla="*/ 2005263 w 4539916"/>
              <a:gd name="connsiteY24" fmla="*/ 882316 h 2999874"/>
              <a:gd name="connsiteX25" fmla="*/ 2077453 w 4539916"/>
              <a:gd name="connsiteY25" fmla="*/ 938464 h 2999874"/>
              <a:gd name="connsiteX26" fmla="*/ 2041358 w 4539916"/>
              <a:gd name="connsiteY26" fmla="*/ 1002632 h 2999874"/>
              <a:gd name="connsiteX27" fmla="*/ 2001253 w 4539916"/>
              <a:gd name="connsiteY27" fmla="*/ 1050758 h 2999874"/>
              <a:gd name="connsiteX28" fmla="*/ 1997242 w 4539916"/>
              <a:gd name="connsiteY28" fmla="*/ 1143000 h 2999874"/>
              <a:gd name="connsiteX29" fmla="*/ 2029326 w 4539916"/>
              <a:gd name="connsiteY29" fmla="*/ 1215190 h 2999874"/>
              <a:gd name="connsiteX30" fmla="*/ 2061411 w 4539916"/>
              <a:gd name="connsiteY30" fmla="*/ 1311443 h 2999874"/>
              <a:gd name="connsiteX31" fmla="*/ 2121569 w 4539916"/>
              <a:gd name="connsiteY31" fmla="*/ 1375611 h 2999874"/>
              <a:gd name="connsiteX32" fmla="*/ 2129590 w 4539916"/>
              <a:gd name="connsiteY32" fmla="*/ 1435769 h 2999874"/>
              <a:gd name="connsiteX33" fmla="*/ 2173705 w 4539916"/>
              <a:gd name="connsiteY33" fmla="*/ 1431758 h 2999874"/>
              <a:gd name="connsiteX34" fmla="*/ 2241884 w 4539916"/>
              <a:gd name="connsiteY34" fmla="*/ 1319464 h 2999874"/>
              <a:gd name="connsiteX35" fmla="*/ 2286000 w 4539916"/>
              <a:gd name="connsiteY35" fmla="*/ 1187116 h 2999874"/>
              <a:gd name="connsiteX36" fmla="*/ 2322095 w 4539916"/>
              <a:gd name="connsiteY36" fmla="*/ 1130969 h 2999874"/>
              <a:gd name="connsiteX37" fmla="*/ 2402305 w 4539916"/>
              <a:gd name="connsiteY37" fmla="*/ 1179095 h 2999874"/>
              <a:gd name="connsiteX38" fmla="*/ 2486526 w 4539916"/>
              <a:gd name="connsiteY38" fmla="*/ 1251285 h 2999874"/>
              <a:gd name="connsiteX39" fmla="*/ 2546684 w 4539916"/>
              <a:gd name="connsiteY39" fmla="*/ 1295400 h 2999874"/>
              <a:gd name="connsiteX40" fmla="*/ 2550695 w 4539916"/>
              <a:gd name="connsiteY40" fmla="*/ 1375611 h 2999874"/>
              <a:gd name="connsiteX41" fmla="*/ 2550695 w 4539916"/>
              <a:gd name="connsiteY41" fmla="*/ 1419727 h 2999874"/>
              <a:gd name="connsiteX42" fmla="*/ 2570748 w 4539916"/>
              <a:gd name="connsiteY42" fmla="*/ 1507958 h 2999874"/>
              <a:gd name="connsiteX43" fmla="*/ 2687053 w 4539916"/>
              <a:gd name="connsiteY43" fmla="*/ 1628274 h 2999874"/>
              <a:gd name="connsiteX44" fmla="*/ 2803358 w 4539916"/>
              <a:gd name="connsiteY44" fmla="*/ 1716506 h 2999874"/>
              <a:gd name="connsiteX45" fmla="*/ 2723148 w 4539916"/>
              <a:gd name="connsiteY45" fmla="*/ 1716506 h 2999874"/>
              <a:gd name="connsiteX46" fmla="*/ 2695074 w 4539916"/>
              <a:gd name="connsiteY46" fmla="*/ 1736558 h 2999874"/>
              <a:gd name="connsiteX47" fmla="*/ 2675021 w 4539916"/>
              <a:gd name="connsiteY47" fmla="*/ 1764632 h 2999874"/>
              <a:gd name="connsiteX48" fmla="*/ 2711116 w 4539916"/>
              <a:gd name="connsiteY48" fmla="*/ 1828800 h 2999874"/>
              <a:gd name="connsiteX49" fmla="*/ 2815390 w 4539916"/>
              <a:gd name="connsiteY49" fmla="*/ 1925053 h 2999874"/>
              <a:gd name="connsiteX50" fmla="*/ 2847474 w 4539916"/>
              <a:gd name="connsiteY50" fmla="*/ 1921043 h 2999874"/>
              <a:gd name="connsiteX51" fmla="*/ 2935705 w 4539916"/>
              <a:gd name="connsiteY51" fmla="*/ 2021306 h 2999874"/>
              <a:gd name="connsiteX52" fmla="*/ 3011905 w 4539916"/>
              <a:gd name="connsiteY52" fmla="*/ 2029327 h 2999874"/>
              <a:gd name="connsiteX53" fmla="*/ 3035969 w 4539916"/>
              <a:gd name="connsiteY53" fmla="*/ 2109537 h 2999874"/>
              <a:gd name="connsiteX54" fmla="*/ 3080084 w 4539916"/>
              <a:gd name="connsiteY54" fmla="*/ 2149643 h 2999874"/>
              <a:gd name="connsiteX55" fmla="*/ 3216442 w 4539916"/>
              <a:gd name="connsiteY55" fmla="*/ 2149643 h 2999874"/>
              <a:gd name="connsiteX56" fmla="*/ 3260558 w 4539916"/>
              <a:gd name="connsiteY56" fmla="*/ 2129590 h 2999874"/>
              <a:gd name="connsiteX57" fmla="*/ 3376863 w 4539916"/>
              <a:gd name="connsiteY57" fmla="*/ 2181727 h 2999874"/>
              <a:gd name="connsiteX58" fmla="*/ 3465095 w 4539916"/>
              <a:gd name="connsiteY58" fmla="*/ 2193758 h 2999874"/>
              <a:gd name="connsiteX59" fmla="*/ 3553326 w 4539916"/>
              <a:gd name="connsiteY59" fmla="*/ 2290011 h 2999874"/>
              <a:gd name="connsiteX60" fmla="*/ 3613484 w 4539916"/>
              <a:gd name="connsiteY60" fmla="*/ 2330116 h 2999874"/>
              <a:gd name="connsiteX61" fmla="*/ 3753853 w 4539916"/>
              <a:gd name="connsiteY61" fmla="*/ 2414337 h 2999874"/>
              <a:gd name="connsiteX62" fmla="*/ 3793958 w 4539916"/>
              <a:gd name="connsiteY62" fmla="*/ 2466474 h 2999874"/>
              <a:gd name="connsiteX63" fmla="*/ 3733800 w 4539916"/>
              <a:gd name="connsiteY63" fmla="*/ 2450432 h 2999874"/>
              <a:gd name="connsiteX64" fmla="*/ 3657600 w 4539916"/>
              <a:gd name="connsiteY64" fmla="*/ 2418348 h 2999874"/>
              <a:gd name="connsiteX65" fmla="*/ 3589421 w 4539916"/>
              <a:gd name="connsiteY65" fmla="*/ 2390274 h 2999874"/>
              <a:gd name="connsiteX66" fmla="*/ 3533274 w 4539916"/>
              <a:gd name="connsiteY66" fmla="*/ 2394285 h 2999874"/>
              <a:gd name="connsiteX67" fmla="*/ 3517232 w 4539916"/>
              <a:gd name="connsiteY67" fmla="*/ 2418348 h 2999874"/>
              <a:gd name="connsiteX68" fmla="*/ 3445042 w 4539916"/>
              <a:gd name="connsiteY68" fmla="*/ 2434390 h 2999874"/>
              <a:gd name="connsiteX69" fmla="*/ 3376863 w 4539916"/>
              <a:gd name="connsiteY69" fmla="*/ 2426369 h 2999874"/>
              <a:gd name="connsiteX70" fmla="*/ 3364832 w 4539916"/>
              <a:gd name="connsiteY70" fmla="*/ 2462464 h 2999874"/>
              <a:gd name="connsiteX71" fmla="*/ 3420979 w 4539916"/>
              <a:gd name="connsiteY71" fmla="*/ 2486527 h 2999874"/>
              <a:gd name="connsiteX72" fmla="*/ 3593432 w 4539916"/>
              <a:gd name="connsiteY72" fmla="*/ 2462464 h 2999874"/>
              <a:gd name="connsiteX73" fmla="*/ 3593432 w 4539916"/>
              <a:gd name="connsiteY73" fmla="*/ 2438400 h 2999874"/>
              <a:gd name="connsiteX74" fmla="*/ 3685674 w 4539916"/>
              <a:gd name="connsiteY74" fmla="*/ 2466474 h 2999874"/>
              <a:gd name="connsiteX75" fmla="*/ 3822032 w 4539916"/>
              <a:gd name="connsiteY75" fmla="*/ 2518611 h 2999874"/>
              <a:gd name="connsiteX76" fmla="*/ 3878179 w 4539916"/>
              <a:gd name="connsiteY76" fmla="*/ 2522622 h 2999874"/>
              <a:gd name="connsiteX77" fmla="*/ 3954379 w 4539916"/>
              <a:gd name="connsiteY77" fmla="*/ 2570748 h 2999874"/>
              <a:gd name="connsiteX78" fmla="*/ 4118811 w 4539916"/>
              <a:gd name="connsiteY78" fmla="*/ 2687053 h 2999874"/>
              <a:gd name="connsiteX79" fmla="*/ 4174958 w 4539916"/>
              <a:gd name="connsiteY79" fmla="*/ 2731169 h 2999874"/>
              <a:gd name="connsiteX80" fmla="*/ 4223084 w 4539916"/>
              <a:gd name="connsiteY80" fmla="*/ 2731169 h 2999874"/>
              <a:gd name="connsiteX81" fmla="*/ 4279232 w 4539916"/>
              <a:gd name="connsiteY81" fmla="*/ 2763253 h 2999874"/>
              <a:gd name="connsiteX82" fmla="*/ 4307305 w 4539916"/>
              <a:gd name="connsiteY82" fmla="*/ 2791327 h 2999874"/>
              <a:gd name="connsiteX83" fmla="*/ 4347411 w 4539916"/>
              <a:gd name="connsiteY83" fmla="*/ 2783306 h 2999874"/>
              <a:gd name="connsiteX84" fmla="*/ 4363453 w 4539916"/>
              <a:gd name="connsiteY84" fmla="*/ 2803358 h 2999874"/>
              <a:gd name="connsiteX85" fmla="*/ 4407569 w 4539916"/>
              <a:gd name="connsiteY85" fmla="*/ 2863516 h 2999874"/>
              <a:gd name="connsiteX86" fmla="*/ 4475748 w 4539916"/>
              <a:gd name="connsiteY86" fmla="*/ 2967790 h 2999874"/>
              <a:gd name="connsiteX87" fmla="*/ 4511842 w 4539916"/>
              <a:gd name="connsiteY87" fmla="*/ 2999874 h 2999874"/>
              <a:gd name="connsiteX88" fmla="*/ 4539916 w 4539916"/>
              <a:gd name="connsiteY88" fmla="*/ 2991853 h 2999874"/>
              <a:gd name="connsiteX89" fmla="*/ 4515853 w 4539916"/>
              <a:gd name="connsiteY89" fmla="*/ 0 h 2999874"/>
              <a:gd name="connsiteX90" fmla="*/ 340895 w 4539916"/>
              <a:gd name="connsiteY90" fmla="*/ 4011 h 2999874"/>
              <a:gd name="connsiteX91" fmla="*/ 352926 w 4539916"/>
              <a:gd name="connsiteY91" fmla="*/ 72190 h 2999874"/>
              <a:gd name="connsiteX92" fmla="*/ 332874 w 4539916"/>
              <a:gd name="connsiteY92" fmla="*/ 128337 h 2999874"/>
              <a:gd name="connsiteX93" fmla="*/ 421105 w 4539916"/>
              <a:gd name="connsiteY93" fmla="*/ 108285 h 2999874"/>
              <a:gd name="connsiteX94" fmla="*/ 461211 w 4539916"/>
              <a:gd name="connsiteY94" fmla="*/ 132348 h 2999874"/>
              <a:gd name="connsiteX95" fmla="*/ 497305 w 4539916"/>
              <a:gd name="connsiteY95" fmla="*/ 160422 h 2999874"/>
              <a:gd name="connsiteX96" fmla="*/ 485274 w 4539916"/>
              <a:gd name="connsiteY96" fmla="*/ 204537 h 2999874"/>
              <a:gd name="connsiteX97" fmla="*/ 549442 w 4539916"/>
              <a:gd name="connsiteY97" fmla="*/ 220579 h 2999874"/>
              <a:gd name="connsiteX98" fmla="*/ 621632 w 4539916"/>
              <a:gd name="connsiteY98" fmla="*/ 224590 h 2999874"/>
              <a:gd name="connsiteX99" fmla="*/ 677779 w 4539916"/>
              <a:gd name="connsiteY99" fmla="*/ 184485 h 2999874"/>
              <a:gd name="connsiteX100" fmla="*/ 749969 w 4539916"/>
              <a:gd name="connsiteY100" fmla="*/ 220579 h 2999874"/>
              <a:gd name="connsiteX101" fmla="*/ 689811 w 4539916"/>
              <a:gd name="connsiteY101" fmla="*/ 381000 h 2999874"/>
              <a:gd name="connsiteX102" fmla="*/ 733926 w 4539916"/>
              <a:gd name="connsiteY102" fmla="*/ 421106 h 2999874"/>
              <a:gd name="connsiteX103" fmla="*/ 633663 w 4539916"/>
              <a:gd name="connsiteY103" fmla="*/ 429127 h 2999874"/>
              <a:gd name="connsiteX104" fmla="*/ 609600 w 4539916"/>
              <a:gd name="connsiteY104" fmla="*/ 477253 h 2999874"/>
              <a:gd name="connsiteX105" fmla="*/ 633663 w 4539916"/>
              <a:gd name="connsiteY105" fmla="*/ 517358 h 2999874"/>
              <a:gd name="connsiteX106" fmla="*/ 609600 w 4539916"/>
              <a:gd name="connsiteY106" fmla="*/ 625643 h 2999874"/>
              <a:gd name="connsiteX107" fmla="*/ 533400 w 4539916"/>
              <a:gd name="connsiteY107" fmla="*/ 573506 h 2999874"/>
              <a:gd name="connsiteX108" fmla="*/ 513348 w 4539916"/>
              <a:gd name="connsiteY108" fmla="*/ 529390 h 2999874"/>
              <a:gd name="connsiteX109" fmla="*/ 457200 w 4539916"/>
              <a:gd name="connsiteY109" fmla="*/ 521369 h 2999874"/>
              <a:gd name="connsiteX110" fmla="*/ 381000 w 4539916"/>
              <a:gd name="connsiteY110" fmla="*/ 549443 h 2999874"/>
              <a:gd name="connsiteX111" fmla="*/ 260684 w 4539916"/>
              <a:gd name="connsiteY111" fmla="*/ 433137 h 2999874"/>
              <a:gd name="connsiteX112" fmla="*/ 236621 w 4539916"/>
              <a:gd name="connsiteY112" fmla="*/ 449179 h 2999874"/>
              <a:gd name="connsiteX113" fmla="*/ 244642 w 4539916"/>
              <a:gd name="connsiteY113" fmla="*/ 537411 h 2999874"/>
              <a:gd name="connsiteX114" fmla="*/ 180474 w 4539916"/>
              <a:gd name="connsiteY114" fmla="*/ 673769 h 2999874"/>
              <a:gd name="connsiteX115" fmla="*/ 164432 w 4539916"/>
              <a:gd name="connsiteY115" fmla="*/ 713874 h 2999874"/>
              <a:gd name="connsiteX116" fmla="*/ 152400 w 4539916"/>
              <a:gd name="connsiteY116" fmla="*/ 737937 h 2999874"/>
              <a:gd name="connsiteX117" fmla="*/ 160421 w 4539916"/>
              <a:gd name="connsiteY117" fmla="*/ 786064 h 2999874"/>
              <a:gd name="connsiteX118" fmla="*/ 104274 w 4539916"/>
              <a:gd name="connsiteY118" fmla="*/ 798095 h 2999874"/>
              <a:gd name="connsiteX119" fmla="*/ 84221 w 4539916"/>
              <a:gd name="connsiteY119" fmla="*/ 790074 h 2999874"/>
              <a:gd name="connsiteX120" fmla="*/ 48126 w 4539916"/>
              <a:gd name="connsiteY120" fmla="*/ 757990 h 2999874"/>
              <a:gd name="connsiteX121" fmla="*/ 16042 w 4539916"/>
              <a:gd name="connsiteY121" fmla="*/ 890337 h 2999874"/>
              <a:gd name="connsiteX122" fmla="*/ 0 w 4539916"/>
              <a:gd name="connsiteY122" fmla="*/ 966537 h 2999874"/>
              <a:gd name="connsiteX0" fmla="*/ 782670 w 4523874"/>
              <a:gd name="connsiteY0" fmla="*/ 474683 h 2999874"/>
              <a:gd name="connsiteX1" fmla="*/ 777425 w 4523874"/>
              <a:gd name="connsiteY1" fmla="*/ 612685 h 2999874"/>
              <a:gd name="connsiteX2" fmla="*/ 865658 w 4523874"/>
              <a:gd name="connsiteY2" fmla="*/ 719530 h 2999874"/>
              <a:gd name="connsiteX3" fmla="*/ 899181 w 4523874"/>
              <a:gd name="connsiteY3" fmla="*/ 896507 h 2999874"/>
              <a:gd name="connsiteX4" fmla="*/ 818148 w 4523874"/>
              <a:gd name="connsiteY4" fmla="*/ 1151022 h 2999874"/>
              <a:gd name="connsiteX5" fmla="*/ 846221 w 4523874"/>
              <a:gd name="connsiteY5" fmla="*/ 1163053 h 2999874"/>
              <a:gd name="connsiteX6" fmla="*/ 982579 w 4523874"/>
              <a:gd name="connsiteY6" fmla="*/ 1171074 h 2999874"/>
              <a:gd name="connsiteX7" fmla="*/ 1118937 w 4523874"/>
              <a:gd name="connsiteY7" fmla="*/ 1219200 h 2999874"/>
              <a:gd name="connsiteX8" fmla="*/ 1183106 w 4523874"/>
              <a:gd name="connsiteY8" fmla="*/ 1271337 h 2999874"/>
              <a:gd name="connsiteX9" fmla="*/ 1279358 w 4523874"/>
              <a:gd name="connsiteY9" fmla="*/ 1311443 h 2999874"/>
              <a:gd name="connsiteX10" fmla="*/ 1391653 w 4523874"/>
              <a:gd name="connsiteY10" fmla="*/ 1331495 h 2999874"/>
              <a:gd name="connsiteX11" fmla="*/ 1443790 w 4523874"/>
              <a:gd name="connsiteY11" fmla="*/ 1335506 h 2999874"/>
              <a:gd name="connsiteX12" fmla="*/ 1511969 w 4523874"/>
              <a:gd name="connsiteY12" fmla="*/ 1375611 h 2999874"/>
              <a:gd name="connsiteX13" fmla="*/ 1524000 w 4523874"/>
              <a:gd name="connsiteY13" fmla="*/ 1331495 h 2999874"/>
              <a:gd name="connsiteX14" fmla="*/ 1459832 w 4523874"/>
              <a:gd name="connsiteY14" fmla="*/ 1279358 h 2999874"/>
              <a:gd name="connsiteX15" fmla="*/ 1459832 w 4523874"/>
              <a:gd name="connsiteY15" fmla="*/ 1179095 h 2999874"/>
              <a:gd name="connsiteX16" fmla="*/ 1459832 w 4523874"/>
              <a:gd name="connsiteY16" fmla="*/ 1070811 h 2999874"/>
              <a:gd name="connsiteX17" fmla="*/ 1624263 w 4523874"/>
              <a:gd name="connsiteY17" fmla="*/ 1026695 h 2999874"/>
              <a:gd name="connsiteX18" fmla="*/ 1712495 w 4523874"/>
              <a:gd name="connsiteY18" fmla="*/ 962527 h 2999874"/>
              <a:gd name="connsiteX19" fmla="*/ 1772653 w 4523874"/>
              <a:gd name="connsiteY19" fmla="*/ 970548 h 2999874"/>
              <a:gd name="connsiteX20" fmla="*/ 1792706 w 4523874"/>
              <a:gd name="connsiteY20" fmla="*/ 946485 h 2999874"/>
              <a:gd name="connsiteX21" fmla="*/ 1784684 w 4523874"/>
              <a:gd name="connsiteY21" fmla="*/ 886327 h 2999874"/>
              <a:gd name="connsiteX22" fmla="*/ 1905000 w 4523874"/>
              <a:gd name="connsiteY22" fmla="*/ 906379 h 2999874"/>
              <a:gd name="connsiteX23" fmla="*/ 1917032 w 4523874"/>
              <a:gd name="connsiteY23" fmla="*/ 946485 h 2999874"/>
              <a:gd name="connsiteX24" fmla="*/ 1989221 w 4523874"/>
              <a:gd name="connsiteY24" fmla="*/ 882316 h 2999874"/>
              <a:gd name="connsiteX25" fmla="*/ 2061411 w 4523874"/>
              <a:gd name="connsiteY25" fmla="*/ 938464 h 2999874"/>
              <a:gd name="connsiteX26" fmla="*/ 2025316 w 4523874"/>
              <a:gd name="connsiteY26" fmla="*/ 1002632 h 2999874"/>
              <a:gd name="connsiteX27" fmla="*/ 1985211 w 4523874"/>
              <a:gd name="connsiteY27" fmla="*/ 1050758 h 2999874"/>
              <a:gd name="connsiteX28" fmla="*/ 1981200 w 4523874"/>
              <a:gd name="connsiteY28" fmla="*/ 1143000 h 2999874"/>
              <a:gd name="connsiteX29" fmla="*/ 2013284 w 4523874"/>
              <a:gd name="connsiteY29" fmla="*/ 1215190 h 2999874"/>
              <a:gd name="connsiteX30" fmla="*/ 2045369 w 4523874"/>
              <a:gd name="connsiteY30" fmla="*/ 1311443 h 2999874"/>
              <a:gd name="connsiteX31" fmla="*/ 2105527 w 4523874"/>
              <a:gd name="connsiteY31" fmla="*/ 1375611 h 2999874"/>
              <a:gd name="connsiteX32" fmla="*/ 2113548 w 4523874"/>
              <a:gd name="connsiteY32" fmla="*/ 1435769 h 2999874"/>
              <a:gd name="connsiteX33" fmla="*/ 2157663 w 4523874"/>
              <a:gd name="connsiteY33" fmla="*/ 1431758 h 2999874"/>
              <a:gd name="connsiteX34" fmla="*/ 2225842 w 4523874"/>
              <a:gd name="connsiteY34" fmla="*/ 1319464 h 2999874"/>
              <a:gd name="connsiteX35" fmla="*/ 2269958 w 4523874"/>
              <a:gd name="connsiteY35" fmla="*/ 1187116 h 2999874"/>
              <a:gd name="connsiteX36" fmla="*/ 2306053 w 4523874"/>
              <a:gd name="connsiteY36" fmla="*/ 1130969 h 2999874"/>
              <a:gd name="connsiteX37" fmla="*/ 2386263 w 4523874"/>
              <a:gd name="connsiteY37" fmla="*/ 1179095 h 2999874"/>
              <a:gd name="connsiteX38" fmla="*/ 2470484 w 4523874"/>
              <a:gd name="connsiteY38" fmla="*/ 1251285 h 2999874"/>
              <a:gd name="connsiteX39" fmla="*/ 2530642 w 4523874"/>
              <a:gd name="connsiteY39" fmla="*/ 1295400 h 2999874"/>
              <a:gd name="connsiteX40" fmla="*/ 2534653 w 4523874"/>
              <a:gd name="connsiteY40" fmla="*/ 1375611 h 2999874"/>
              <a:gd name="connsiteX41" fmla="*/ 2534653 w 4523874"/>
              <a:gd name="connsiteY41" fmla="*/ 1419727 h 2999874"/>
              <a:gd name="connsiteX42" fmla="*/ 2554706 w 4523874"/>
              <a:gd name="connsiteY42" fmla="*/ 1507958 h 2999874"/>
              <a:gd name="connsiteX43" fmla="*/ 2671011 w 4523874"/>
              <a:gd name="connsiteY43" fmla="*/ 1628274 h 2999874"/>
              <a:gd name="connsiteX44" fmla="*/ 2787316 w 4523874"/>
              <a:gd name="connsiteY44" fmla="*/ 1716506 h 2999874"/>
              <a:gd name="connsiteX45" fmla="*/ 2707106 w 4523874"/>
              <a:gd name="connsiteY45" fmla="*/ 1716506 h 2999874"/>
              <a:gd name="connsiteX46" fmla="*/ 2679032 w 4523874"/>
              <a:gd name="connsiteY46" fmla="*/ 1736558 h 2999874"/>
              <a:gd name="connsiteX47" fmla="*/ 2658979 w 4523874"/>
              <a:gd name="connsiteY47" fmla="*/ 1764632 h 2999874"/>
              <a:gd name="connsiteX48" fmla="*/ 2695074 w 4523874"/>
              <a:gd name="connsiteY48" fmla="*/ 1828800 h 2999874"/>
              <a:gd name="connsiteX49" fmla="*/ 2799348 w 4523874"/>
              <a:gd name="connsiteY49" fmla="*/ 1925053 h 2999874"/>
              <a:gd name="connsiteX50" fmla="*/ 2831432 w 4523874"/>
              <a:gd name="connsiteY50" fmla="*/ 1921043 h 2999874"/>
              <a:gd name="connsiteX51" fmla="*/ 2919663 w 4523874"/>
              <a:gd name="connsiteY51" fmla="*/ 2021306 h 2999874"/>
              <a:gd name="connsiteX52" fmla="*/ 2995863 w 4523874"/>
              <a:gd name="connsiteY52" fmla="*/ 2029327 h 2999874"/>
              <a:gd name="connsiteX53" fmla="*/ 3019927 w 4523874"/>
              <a:gd name="connsiteY53" fmla="*/ 2109537 h 2999874"/>
              <a:gd name="connsiteX54" fmla="*/ 3064042 w 4523874"/>
              <a:gd name="connsiteY54" fmla="*/ 2149643 h 2999874"/>
              <a:gd name="connsiteX55" fmla="*/ 3200400 w 4523874"/>
              <a:gd name="connsiteY55" fmla="*/ 2149643 h 2999874"/>
              <a:gd name="connsiteX56" fmla="*/ 3244516 w 4523874"/>
              <a:gd name="connsiteY56" fmla="*/ 2129590 h 2999874"/>
              <a:gd name="connsiteX57" fmla="*/ 3360821 w 4523874"/>
              <a:gd name="connsiteY57" fmla="*/ 2181727 h 2999874"/>
              <a:gd name="connsiteX58" fmla="*/ 3449053 w 4523874"/>
              <a:gd name="connsiteY58" fmla="*/ 2193758 h 2999874"/>
              <a:gd name="connsiteX59" fmla="*/ 3537284 w 4523874"/>
              <a:gd name="connsiteY59" fmla="*/ 2290011 h 2999874"/>
              <a:gd name="connsiteX60" fmla="*/ 3597442 w 4523874"/>
              <a:gd name="connsiteY60" fmla="*/ 2330116 h 2999874"/>
              <a:gd name="connsiteX61" fmla="*/ 3737811 w 4523874"/>
              <a:gd name="connsiteY61" fmla="*/ 2414337 h 2999874"/>
              <a:gd name="connsiteX62" fmla="*/ 3777916 w 4523874"/>
              <a:gd name="connsiteY62" fmla="*/ 2466474 h 2999874"/>
              <a:gd name="connsiteX63" fmla="*/ 3717758 w 4523874"/>
              <a:gd name="connsiteY63" fmla="*/ 2450432 h 2999874"/>
              <a:gd name="connsiteX64" fmla="*/ 3641558 w 4523874"/>
              <a:gd name="connsiteY64" fmla="*/ 2418348 h 2999874"/>
              <a:gd name="connsiteX65" fmla="*/ 3573379 w 4523874"/>
              <a:gd name="connsiteY65" fmla="*/ 2390274 h 2999874"/>
              <a:gd name="connsiteX66" fmla="*/ 3517232 w 4523874"/>
              <a:gd name="connsiteY66" fmla="*/ 2394285 h 2999874"/>
              <a:gd name="connsiteX67" fmla="*/ 3501190 w 4523874"/>
              <a:gd name="connsiteY67" fmla="*/ 2418348 h 2999874"/>
              <a:gd name="connsiteX68" fmla="*/ 3429000 w 4523874"/>
              <a:gd name="connsiteY68" fmla="*/ 2434390 h 2999874"/>
              <a:gd name="connsiteX69" fmla="*/ 3360821 w 4523874"/>
              <a:gd name="connsiteY69" fmla="*/ 2426369 h 2999874"/>
              <a:gd name="connsiteX70" fmla="*/ 3348790 w 4523874"/>
              <a:gd name="connsiteY70" fmla="*/ 2462464 h 2999874"/>
              <a:gd name="connsiteX71" fmla="*/ 3404937 w 4523874"/>
              <a:gd name="connsiteY71" fmla="*/ 2486527 h 2999874"/>
              <a:gd name="connsiteX72" fmla="*/ 3577390 w 4523874"/>
              <a:gd name="connsiteY72" fmla="*/ 2462464 h 2999874"/>
              <a:gd name="connsiteX73" fmla="*/ 3577390 w 4523874"/>
              <a:gd name="connsiteY73" fmla="*/ 2438400 h 2999874"/>
              <a:gd name="connsiteX74" fmla="*/ 3669632 w 4523874"/>
              <a:gd name="connsiteY74" fmla="*/ 2466474 h 2999874"/>
              <a:gd name="connsiteX75" fmla="*/ 3805990 w 4523874"/>
              <a:gd name="connsiteY75" fmla="*/ 2518611 h 2999874"/>
              <a:gd name="connsiteX76" fmla="*/ 3862137 w 4523874"/>
              <a:gd name="connsiteY76" fmla="*/ 2522622 h 2999874"/>
              <a:gd name="connsiteX77" fmla="*/ 3938337 w 4523874"/>
              <a:gd name="connsiteY77" fmla="*/ 2570748 h 2999874"/>
              <a:gd name="connsiteX78" fmla="*/ 4102769 w 4523874"/>
              <a:gd name="connsiteY78" fmla="*/ 2687053 h 2999874"/>
              <a:gd name="connsiteX79" fmla="*/ 4158916 w 4523874"/>
              <a:gd name="connsiteY79" fmla="*/ 2731169 h 2999874"/>
              <a:gd name="connsiteX80" fmla="*/ 4207042 w 4523874"/>
              <a:gd name="connsiteY80" fmla="*/ 2731169 h 2999874"/>
              <a:gd name="connsiteX81" fmla="*/ 4263190 w 4523874"/>
              <a:gd name="connsiteY81" fmla="*/ 2763253 h 2999874"/>
              <a:gd name="connsiteX82" fmla="*/ 4291263 w 4523874"/>
              <a:gd name="connsiteY82" fmla="*/ 2791327 h 2999874"/>
              <a:gd name="connsiteX83" fmla="*/ 4331369 w 4523874"/>
              <a:gd name="connsiteY83" fmla="*/ 2783306 h 2999874"/>
              <a:gd name="connsiteX84" fmla="*/ 4347411 w 4523874"/>
              <a:gd name="connsiteY84" fmla="*/ 2803358 h 2999874"/>
              <a:gd name="connsiteX85" fmla="*/ 4391527 w 4523874"/>
              <a:gd name="connsiteY85" fmla="*/ 2863516 h 2999874"/>
              <a:gd name="connsiteX86" fmla="*/ 4459706 w 4523874"/>
              <a:gd name="connsiteY86" fmla="*/ 2967790 h 2999874"/>
              <a:gd name="connsiteX87" fmla="*/ 4495800 w 4523874"/>
              <a:gd name="connsiteY87" fmla="*/ 2999874 h 2999874"/>
              <a:gd name="connsiteX88" fmla="*/ 4523874 w 4523874"/>
              <a:gd name="connsiteY88" fmla="*/ 2991853 h 2999874"/>
              <a:gd name="connsiteX89" fmla="*/ 4499811 w 4523874"/>
              <a:gd name="connsiteY89" fmla="*/ 0 h 2999874"/>
              <a:gd name="connsiteX90" fmla="*/ 324853 w 4523874"/>
              <a:gd name="connsiteY90" fmla="*/ 4011 h 2999874"/>
              <a:gd name="connsiteX91" fmla="*/ 336884 w 4523874"/>
              <a:gd name="connsiteY91" fmla="*/ 72190 h 2999874"/>
              <a:gd name="connsiteX92" fmla="*/ 316832 w 4523874"/>
              <a:gd name="connsiteY92" fmla="*/ 128337 h 2999874"/>
              <a:gd name="connsiteX93" fmla="*/ 405063 w 4523874"/>
              <a:gd name="connsiteY93" fmla="*/ 108285 h 2999874"/>
              <a:gd name="connsiteX94" fmla="*/ 445169 w 4523874"/>
              <a:gd name="connsiteY94" fmla="*/ 132348 h 2999874"/>
              <a:gd name="connsiteX95" fmla="*/ 481263 w 4523874"/>
              <a:gd name="connsiteY95" fmla="*/ 160422 h 2999874"/>
              <a:gd name="connsiteX96" fmla="*/ 469232 w 4523874"/>
              <a:gd name="connsiteY96" fmla="*/ 204537 h 2999874"/>
              <a:gd name="connsiteX97" fmla="*/ 533400 w 4523874"/>
              <a:gd name="connsiteY97" fmla="*/ 220579 h 2999874"/>
              <a:gd name="connsiteX98" fmla="*/ 605590 w 4523874"/>
              <a:gd name="connsiteY98" fmla="*/ 224590 h 2999874"/>
              <a:gd name="connsiteX99" fmla="*/ 661737 w 4523874"/>
              <a:gd name="connsiteY99" fmla="*/ 184485 h 2999874"/>
              <a:gd name="connsiteX100" fmla="*/ 733927 w 4523874"/>
              <a:gd name="connsiteY100" fmla="*/ 220579 h 2999874"/>
              <a:gd name="connsiteX101" fmla="*/ 673769 w 4523874"/>
              <a:gd name="connsiteY101" fmla="*/ 381000 h 2999874"/>
              <a:gd name="connsiteX102" fmla="*/ 717884 w 4523874"/>
              <a:gd name="connsiteY102" fmla="*/ 421106 h 2999874"/>
              <a:gd name="connsiteX103" fmla="*/ 617621 w 4523874"/>
              <a:gd name="connsiteY103" fmla="*/ 429127 h 2999874"/>
              <a:gd name="connsiteX104" fmla="*/ 593558 w 4523874"/>
              <a:gd name="connsiteY104" fmla="*/ 477253 h 2999874"/>
              <a:gd name="connsiteX105" fmla="*/ 617621 w 4523874"/>
              <a:gd name="connsiteY105" fmla="*/ 517358 h 2999874"/>
              <a:gd name="connsiteX106" fmla="*/ 593558 w 4523874"/>
              <a:gd name="connsiteY106" fmla="*/ 625643 h 2999874"/>
              <a:gd name="connsiteX107" fmla="*/ 517358 w 4523874"/>
              <a:gd name="connsiteY107" fmla="*/ 573506 h 2999874"/>
              <a:gd name="connsiteX108" fmla="*/ 497306 w 4523874"/>
              <a:gd name="connsiteY108" fmla="*/ 529390 h 2999874"/>
              <a:gd name="connsiteX109" fmla="*/ 441158 w 4523874"/>
              <a:gd name="connsiteY109" fmla="*/ 521369 h 2999874"/>
              <a:gd name="connsiteX110" fmla="*/ 364958 w 4523874"/>
              <a:gd name="connsiteY110" fmla="*/ 549443 h 2999874"/>
              <a:gd name="connsiteX111" fmla="*/ 244642 w 4523874"/>
              <a:gd name="connsiteY111" fmla="*/ 433137 h 2999874"/>
              <a:gd name="connsiteX112" fmla="*/ 220579 w 4523874"/>
              <a:gd name="connsiteY112" fmla="*/ 449179 h 2999874"/>
              <a:gd name="connsiteX113" fmla="*/ 228600 w 4523874"/>
              <a:gd name="connsiteY113" fmla="*/ 537411 h 2999874"/>
              <a:gd name="connsiteX114" fmla="*/ 164432 w 4523874"/>
              <a:gd name="connsiteY114" fmla="*/ 673769 h 2999874"/>
              <a:gd name="connsiteX115" fmla="*/ 148390 w 4523874"/>
              <a:gd name="connsiteY115" fmla="*/ 713874 h 2999874"/>
              <a:gd name="connsiteX116" fmla="*/ 136358 w 4523874"/>
              <a:gd name="connsiteY116" fmla="*/ 737937 h 2999874"/>
              <a:gd name="connsiteX117" fmla="*/ 144379 w 4523874"/>
              <a:gd name="connsiteY117" fmla="*/ 786064 h 2999874"/>
              <a:gd name="connsiteX118" fmla="*/ 88232 w 4523874"/>
              <a:gd name="connsiteY118" fmla="*/ 798095 h 2999874"/>
              <a:gd name="connsiteX119" fmla="*/ 68179 w 4523874"/>
              <a:gd name="connsiteY119" fmla="*/ 790074 h 2999874"/>
              <a:gd name="connsiteX120" fmla="*/ 32084 w 4523874"/>
              <a:gd name="connsiteY120" fmla="*/ 757990 h 2999874"/>
              <a:gd name="connsiteX121" fmla="*/ 0 w 4523874"/>
              <a:gd name="connsiteY121" fmla="*/ 890337 h 2999874"/>
              <a:gd name="connsiteX0" fmla="*/ 750586 w 4491790"/>
              <a:gd name="connsiteY0" fmla="*/ 474683 h 2999874"/>
              <a:gd name="connsiteX1" fmla="*/ 745341 w 4491790"/>
              <a:gd name="connsiteY1" fmla="*/ 612685 h 2999874"/>
              <a:gd name="connsiteX2" fmla="*/ 833574 w 4491790"/>
              <a:gd name="connsiteY2" fmla="*/ 719530 h 2999874"/>
              <a:gd name="connsiteX3" fmla="*/ 867097 w 4491790"/>
              <a:gd name="connsiteY3" fmla="*/ 896507 h 2999874"/>
              <a:gd name="connsiteX4" fmla="*/ 786064 w 4491790"/>
              <a:gd name="connsiteY4" fmla="*/ 1151022 h 2999874"/>
              <a:gd name="connsiteX5" fmla="*/ 814137 w 4491790"/>
              <a:gd name="connsiteY5" fmla="*/ 1163053 h 2999874"/>
              <a:gd name="connsiteX6" fmla="*/ 950495 w 4491790"/>
              <a:gd name="connsiteY6" fmla="*/ 1171074 h 2999874"/>
              <a:gd name="connsiteX7" fmla="*/ 1086853 w 4491790"/>
              <a:gd name="connsiteY7" fmla="*/ 1219200 h 2999874"/>
              <a:gd name="connsiteX8" fmla="*/ 1151022 w 4491790"/>
              <a:gd name="connsiteY8" fmla="*/ 1271337 h 2999874"/>
              <a:gd name="connsiteX9" fmla="*/ 1247274 w 4491790"/>
              <a:gd name="connsiteY9" fmla="*/ 1311443 h 2999874"/>
              <a:gd name="connsiteX10" fmla="*/ 1359569 w 4491790"/>
              <a:gd name="connsiteY10" fmla="*/ 1331495 h 2999874"/>
              <a:gd name="connsiteX11" fmla="*/ 1411706 w 4491790"/>
              <a:gd name="connsiteY11" fmla="*/ 1335506 h 2999874"/>
              <a:gd name="connsiteX12" fmla="*/ 1479885 w 4491790"/>
              <a:gd name="connsiteY12" fmla="*/ 1375611 h 2999874"/>
              <a:gd name="connsiteX13" fmla="*/ 1491916 w 4491790"/>
              <a:gd name="connsiteY13" fmla="*/ 1331495 h 2999874"/>
              <a:gd name="connsiteX14" fmla="*/ 1427748 w 4491790"/>
              <a:gd name="connsiteY14" fmla="*/ 1279358 h 2999874"/>
              <a:gd name="connsiteX15" fmla="*/ 1427748 w 4491790"/>
              <a:gd name="connsiteY15" fmla="*/ 1179095 h 2999874"/>
              <a:gd name="connsiteX16" fmla="*/ 1427748 w 4491790"/>
              <a:gd name="connsiteY16" fmla="*/ 1070811 h 2999874"/>
              <a:gd name="connsiteX17" fmla="*/ 1592179 w 4491790"/>
              <a:gd name="connsiteY17" fmla="*/ 1026695 h 2999874"/>
              <a:gd name="connsiteX18" fmla="*/ 1680411 w 4491790"/>
              <a:gd name="connsiteY18" fmla="*/ 962527 h 2999874"/>
              <a:gd name="connsiteX19" fmla="*/ 1740569 w 4491790"/>
              <a:gd name="connsiteY19" fmla="*/ 970548 h 2999874"/>
              <a:gd name="connsiteX20" fmla="*/ 1760622 w 4491790"/>
              <a:gd name="connsiteY20" fmla="*/ 946485 h 2999874"/>
              <a:gd name="connsiteX21" fmla="*/ 1752600 w 4491790"/>
              <a:gd name="connsiteY21" fmla="*/ 886327 h 2999874"/>
              <a:gd name="connsiteX22" fmla="*/ 1872916 w 4491790"/>
              <a:gd name="connsiteY22" fmla="*/ 906379 h 2999874"/>
              <a:gd name="connsiteX23" fmla="*/ 1884948 w 4491790"/>
              <a:gd name="connsiteY23" fmla="*/ 946485 h 2999874"/>
              <a:gd name="connsiteX24" fmla="*/ 1957137 w 4491790"/>
              <a:gd name="connsiteY24" fmla="*/ 882316 h 2999874"/>
              <a:gd name="connsiteX25" fmla="*/ 2029327 w 4491790"/>
              <a:gd name="connsiteY25" fmla="*/ 938464 h 2999874"/>
              <a:gd name="connsiteX26" fmla="*/ 1993232 w 4491790"/>
              <a:gd name="connsiteY26" fmla="*/ 1002632 h 2999874"/>
              <a:gd name="connsiteX27" fmla="*/ 1953127 w 4491790"/>
              <a:gd name="connsiteY27" fmla="*/ 1050758 h 2999874"/>
              <a:gd name="connsiteX28" fmla="*/ 1949116 w 4491790"/>
              <a:gd name="connsiteY28" fmla="*/ 1143000 h 2999874"/>
              <a:gd name="connsiteX29" fmla="*/ 1981200 w 4491790"/>
              <a:gd name="connsiteY29" fmla="*/ 1215190 h 2999874"/>
              <a:gd name="connsiteX30" fmla="*/ 2013285 w 4491790"/>
              <a:gd name="connsiteY30" fmla="*/ 1311443 h 2999874"/>
              <a:gd name="connsiteX31" fmla="*/ 2073443 w 4491790"/>
              <a:gd name="connsiteY31" fmla="*/ 1375611 h 2999874"/>
              <a:gd name="connsiteX32" fmla="*/ 2081464 w 4491790"/>
              <a:gd name="connsiteY32" fmla="*/ 1435769 h 2999874"/>
              <a:gd name="connsiteX33" fmla="*/ 2125579 w 4491790"/>
              <a:gd name="connsiteY33" fmla="*/ 1431758 h 2999874"/>
              <a:gd name="connsiteX34" fmla="*/ 2193758 w 4491790"/>
              <a:gd name="connsiteY34" fmla="*/ 1319464 h 2999874"/>
              <a:gd name="connsiteX35" fmla="*/ 2237874 w 4491790"/>
              <a:gd name="connsiteY35" fmla="*/ 1187116 h 2999874"/>
              <a:gd name="connsiteX36" fmla="*/ 2273969 w 4491790"/>
              <a:gd name="connsiteY36" fmla="*/ 1130969 h 2999874"/>
              <a:gd name="connsiteX37" fmla="*/ 2354179 w 4491790"/>
              <a:gd name="connsiteY37" fmla="*/ 1179095 h 2999874"/>
              <a:gd name="connsiteX38" fmla="*/ 2438400 w 4491790"/>
              <a:gd name="connsiteY38" fmla="*/ 1251285 h 2999874"/>
              <a:gd name="connsiteX39" fmla="*/ 2498558 w 4491790"/>
              <a:gd name="connsiteY39" fmla="*/ 1295400 h 2999874"/>
              <a:gd name="connsiteX40" fmla="*/ 2502569 w 4491790"/>
              <a:gd name="connsiteY40" fmla="*/ 1375611 h 2999874"/>
              <a:gd name="connsiteX41" fmla="*/ 2502569 w 4491790"/>
              <a:gd name="connsiteY41" fmla="*/ 1419727 h 2999874"/>
              <a:gd name="connsiteX42" fmla="*/ 2522622 w 4491790"/>
              <a:gd name="connsiteY42" fmla="*/ 1507958 h 2999874"/>
              <a:gd name="connsiteX43" fmla="*/ 2638927 w 4491790"/>
              <a:gd name="connsiteY43" fmla="*/ 1628274 h 2999874"/>
              <a:gd name="connsiteX44" fmla="*/ 2755232 w 4491790"/>
              <a:gd name="connsiteY44" fmla="*/ 1716506 h 2999874"/>
              <a:gd name="connsiteX45" fmla="*/ 2675022 w 4491790"/>
              <a:gd name="connsiteY45" fmla="*/ 1716506 h 2999874"/>
              <a:gd name="connsiteX46" fmla="*/ 2646948 w 4491790"/>
              <a:gd name="connsiteY46" fmla="*/ 1736558 h 2999874"/>
              <a:gd name="connsiteX47" fmla="*/ 2626895 w 4491790"/>
              <a:gd name="connsiteY47" fmla="*/ 1764632 h 2999874"/>
              <a:gd name="connsiteX48" fmla="*/ 2662990 w 4491790"/>
              <a:gd name="connsiteY48" fmla="*/ 1828800 h 2999874"/>
              <a:gd name="connsiteX49" fmla="*/ 2767264 w 4491790"/>
              <a:gd name="connsiteY49" fmla="*/ 1925053 h 2999874"/>
              <a:gd name="connsiteX50" fmla="*/ 2799348 w 4491790"/>
              <a:gd name="connsiteY50" fmla="*/ 1921043 h 2999874"/>
              <a:gd name="connsiteX51" fmla="*/ 2887579 w 4491790"/>
              <a:gd name="connsiteY51" fmla="*/ 2021306 h 2999874"/>
              <a:gd name="connsiteX52" fmla="*/ 2963779 w 4491790"/>
              <a:gd name="connsiteY52" fmla="*/ 2029327 h 2999874"/>
              <a:gd name="connsiteX53" fmla="*/ 2987843 w 4491790"/>
              <a:gd name="connsiteY53" fmla="*/ 2109537 h 2999874"/>
              <a:gd name="connsiteX54" fmla="*/ 3031958 w 4491790"/>
              <a:gd name="connsiteY54" fmla="*/ 2149643 h 2999874"/>
              <a:gd name="connsiteX55" fmla="*/ 3168316 w 4491790"/>
              <a:gd name="connsiteY55" fmla="*/ 2149643 h 2999874"/>
              <a:gd name="connsiteX56" fmla="*/ 3212432 w 4491790"/>
              <a:gd name="connsiteY56" fmla="*/ 2129590 h 2999874"/>
              <a:gd name="connsiteX57" fmla="*/ 3328737 w 4491790"/>
              <a:gd name="connsiteY57" fmla="*/ 2181727 h 2999874"/>
              <a:gd name="connsiteX58" fmla="*/ 3416969 w 4491790"/>
              <a:gd name="connsiteY58" fmla="*/ 2193758 h 2999874"/>
              <a:gd name="connsiteX59" fmla="*/ 3505200 w 4491790"/>
              <a:gd name="connsiteY59" fmla="*/ 2290011 h 2999874"/>
              <a:gd name="connsiteX60" fmla="*/ 3565358 w 4491790"/>
              <a:gd name="connsiteY60" fmla="*/ 2330116 h 2999874"/>
              <a:gd name="connsiteX61" fmla="*/ 3705727 w 4491790"/>
              <a:gd name="connsiteY61" fmla="*/ 2414337 h 2999874"/>
              <a:gd name="connsiteX62" fmla="*/ 3745832 w 4491790"/>
              <a:gd name="connsiteY62" fmla="*/ 2466474 h 2999874"/>
              <a:gd name="connsiteX63" fmla="*/ 3685674 w 4491790"/>
              <a:gd name="connsiteY63" fmla="*/ 2450432 h 2999874"/>
              <a:gd name="connsiteX64" fmla="*/ 3609474 w 4491790"/>
              <a:gd name="connsiteY64" fmla="*/ 2418348 h 2999874"/>
              <a:gd name="connsiteX65" fmla="*/ 3541295 w 4491790"/>
              <a:gd name="connsiteY65" fmla="*/ 2390274 h 2999874"/>
              <a:gd name="connsiteX66" fmla="*/ 3485148 w 4491790"/>
              <a:gd name="connsiteY66" fmla="*/ 2394285 h 2999874"/>
              <a:gd name="connsiteX67" fmla="*/ 3469106 w 4491790"/>
              <a:gd name="connsiteY67" fmla="*/ 2418348 h 2999874"/>
              <a:gd name="connsiteX68" fmla="*/ 3396916 w 4491790"/>
              <a:gd name="connsiteY68" fmla="*/ 2434390 h 2999874"/>
              <a:gd name="connsiteX69" fmla="*/ 3328737 w 4491790"/>
              <a:gd name="connsiteY69" fmla="*/ 2426369 h 2999874"/>
              <a:gd name="connsiteX70" fmla="*/ 3316706 w 4491790"/>
              <a:gd name="connsiteY70" fmla="*/ 2462464 h 2999874"/>
              <a:gd name="connsiteX71" fmla="*/ 3372853 w 4491790"/>
              <a:gd name="connsiteY71" fmla="*/ 2486527 h 2999874"/>
              <a:gd name="connsiteX72" fmla="*/ 3545306 w 4491790"/>
              <a:gd name="connsiteY72" fmla="*/ 2462464 h 2999874"/>
              <a:gd name="connsiteX73" fmla="*/ 3545306 w 4491790"/>
              <a:gd name="connsiteY73" fmla="*/ 2438400 h 2999874"/>
              <a:gd name="connsiteX74" fmla="*/ 3637548 w 4491790"/>
              <a:gd name="connsiteY74" fmla="*/ 2466474 h 2999874"/>
              <a:gd name="connsiteX75" fmla="*/ 3773906 w 4491790"/>
              <a:gd name="connsiteY75" fmla="*/ 2518611 h 2999874"/>
              <a:gd name="connsiteX76" fmla="*/ 3830053 w 4491790"/>
              <a:gd name="connsiteY76" fmla="*/ 2522622 h 2999874"/>
              <a:gd name="connsiteX77" fmla="*/ 3906253 w 4491790"/>
              <a:gd name="connsiteY77" fmla="*/ 2570748 h 2999874"/>
              <a:gd name="connsiteX78" fmla="*/ 4070685 w 4491790"/>
              <a:gd name="connsiteY78" fmla="*/ 2687053 h 2999874"/>
              <a:gd name="connsiteX79" fmla="*/ 4126832 w 4491790"/>
              <a:gd name="connsiteY79" fmla="*/ 2731169 h 2999874"/>
              <a:gd name="connsiteX80" fmla="*/ 4174958 w 4491790"/>
              <a:gd name="connsiteY80" fmla="*/ 2731169 h 2999874"/>
              <a:gd name="connsiteX81" fmla="*/ 4231106 w 4491790"/>
              <a:gd name="connsiteY81" fmla="*/ 2763253 h 2999874"/>
              <a:gd name="connsiteX82" fmla="*/ 4259179 w 4491790"/>
              <a:gd name="connsiteY82" fmla="*/ 2791327 h 2999874"/>
              <a:gd name="connsiteX83" fmla="*/ 4299285 w 4491790"/>
              <a:gd name="connsiteY83" fmla="*/ 2783306 h 2999874"/>
              <a:gd name="connsiteX84" fmla="*/ 4315327 w 4491790"/>
              <a:gd name="connsiteY84" fmla="*/ 2803358 h 2999874"/>
              <a:gd name="connsiteX85" fmla="*/ 4359443 w 4491790"/>
              <a:gd name="connsiteY85" fmla="*/ 2863516 h 2999874"/>
              <a:gd name="connsiteX86" fmla="*/ 4427622 w 4491790"/>
              <a:gd name="connsiteY86" fmla="*/ 2967790 h 2999874"/>
              <a:gd name="connsiteX87" fmla="*/ 4463716 w 4491790"/>
              <a:gd name="connsiteY87" fmla="*/ 2999874 h 2999874"/>
              <a:gd name="connsiteX88" fmla="*/ 4491790 w 4491790"/>
              <a:gd name="connsiteY88" fmla="*/ 2991853 h 2999874"/>
              <a:gd name="connsiteX89" fmla="*/ 4467727 w 4491790"/>
              <a:gd name="connsiteY89" fmla="*/ 0 h 2999874"/>
              <a:gd name="connsiteX90" fmla="*/ 292769 w 4491790"/>
              <a:gd name="connsiteY90" fmla="*/ 4011 h 2999874"/>
              <a:gd name="connsiteX91" fmla="*/ 304800 w 4491790"/>
              <a:gd name="connsiteY91" fmla="*/ 72190 h 2999874"/>
              <a:gd name="connsiteX92" fmla="*/ 284748 w 4491790"/>
              <a:gd name="connsiteY92" fmla="*/ 128337 h 2999874"/>
              <a:gd name="connsiteX93" fmla="*/ 372979 w 4491790"/>
              <a:gd name="connsiteY93" fmla="*/ 108285 h 2999874"/>
              <a:gd name="connsiteX94" fmla="*/ 413085 w 4491790"/>
              <a:gd name="connsiteY94" fmla="*/ 132348 h 2999874"/>
              <a:gd name="connsiteX95" fmla="*/ 449179 w 4491790"/>
              <a:gd name="connsiteY95" fmla="*/ 160422 h 2999874"/>
              <a:gd name="connsiteX96" fmla="*/ 437148 w 4491790"/>
              <a:gd name="connsiteY96" fmla="*/ 204537 h 2999874"/>
              <a:gd name="connsiteX97" fmla="*/ 501316 w 4491790"/>
              <a:gd name="connsiteY97" fmla="*/ 220579 h 2999874"/>
              <a:gd name="connsiteX98" fmla="*/ 573506 w 4491790"/>
              <a:gd name="connsiteY98" fmla="*/ 224590 h 2999874"/>
              <a:gd name="connsiteX99" fmla="*/ 629653 w 4491790"/>
              <a:gd name="connsiteY99" fmla="*/ 184485 h 2999874"/>
              <a:gd name="connsiteX100" fmla="*/ 701843 w 4491790"/>
              <a:gd name="connsiteY100" fmla="*/ 220579 h 2999874"/>
              <a:gd name="connsiteX101" fmla="*/ 641685 w 4491790"/>
              <a:gd name="connsiteY101" fmla="*/ 381000 h 2999874"/>
              <a:gd name="connsiteX102" fmla="*/ 685800 w 4491790"/>
              <a:gd name="connsiteY102" fmla="*/ 421106 h 2999874"/>
              <a:gd name="connsiteX103" fmla="*/ 585537 w 4491790"/>
              <a:gd name="connsiteY103" fmla="*/ 429127 h 2999874"/>
              <a:gd name="connsiteX104" fmla="*/ 561474 w 4491790"/>
              <a:gd name="connsiteY104" fmla="*/ 477253 h 2999874"/>
              <a:gd name="connsiteX105" fmla="*/ 585537 w 4491790"/>
              <a:gd name="connsiteY105" fmla="*/ 517358 h 2999874"/>
              <a:gd name="connsiteX106" fmla="*/ 561474 w 4491790"/>
              <a:gd name="connsiteY106" fmla="*/ 625643 h 2999874"/>
              <a:gd name="connsiteX107" fmla="*/ 485274 w 4491790"/>
              <a:gd name="connsiteY107" fmla="*/ 573506 h 2999874"/>
              <a:gd name="connsiteX108" fmla="*/ 465222 w 4491790"/>
              <a:gd name="connsiteY108" fmla="*/ 529390 h 2999874"/>
              <a:gd name="connsiteX109" fmla="*/ 409074 w 4491790"/>
              <a:gd name="connsiteY109" fmla="*/ 521369 h 2999874"/>
              <a:gd name="connsiteX110" fmla="*/ 332874 w 4491790"/>
              <a:gd name="connsiteY110" fmla="*/ 549443 h 2999874"/>
              <a:gd name="connsiteX111" fmla="*/ 212558 w 4491790"/>
              <a:gd name="connsiteY111" fmla="*/ 433137 h 2999874"/>
              <a:gd name="connsiteX112" fmla="*/ 188495 w 4491790"/>
              <a:gd name="connsiteY112" fmla="*/ 449179 h 2999874"/>
              <a:gd name="connsiteX113" fmla="*/ 196516 w 4491790"/>
              <a:gd name="connsiteY113" fmla="*/ 537411 h 2999874"/>
              <a:gd name="connsiteX114" fmla="*/ 132348 w 4491790"/>
              <a:gd name="connsiteY114" fmla="*/ 673769 h 2999874"/>
              <a:gd name="connsiteX115" fmla="*/ 116306 w 4491790"/>
              <a:gd name="connsiteY115" fmla="*/ 713874 h 2999874"/>
              <a:gd name="connsiteX116" fmla="*/ 104274 w 4491790"/>
              <a:gd name="connsiteY116" fmla="*/ 737937 h 2999874"/>
              <a:gd name="connsiteX117" fmla="*/ 112295 w 4491790"/>
              <a:gd name="connsiteY117" fmla="*/ 786064 h 2999874"/>
              <a:gd name="connsiteX118" fmla="*/ 56148 w 4491790"/>
              <a:gd name="connsiteY118" fmla="*/ 798095 h 2999874"/>
              <a:gd name="connsiteX119" fmla="*/ 36095 w 4491790"/>
              <a:gd name="connsiteY119" fmla="*/ 790074 h 2999874"/>
              <a:gd name="connsiteX120" fmla="*/ 0 w 4491790"/>
              <a:gd name="connsiteY120" fmla="*/ 757990 h 2999874"/>
              <a:gd name="connsiteX0" fmla="*/ 714491 w 4455695"/>
              <a:gd name="connsiteY0" fmla="*/ 474683 h 2999874"/>
              <a:gd name="connsiteX1" fmla="*/ 709246 w 4455695"/>
              <a:gd name="connsiteY1" fmla="*/ 612685 h 2999874"/>
              <a:gd name="connsiteX2" fmla="*/ 797479 w 4455695"/>
              <a:gd name="connsiteY2" fmla="*/ 719530 h 2999874"/>
              <a:gd name="connsiteX3" fmla="*/ 831002 w 4455695"/>
              <a:gd name="connsiteY3" fmla="*/ 896507 h 2999874"/>
              <a:gd name="connsiteX4" fmla="*/ 749969 w 4455695"/>
              <a:gd name="connsiteY4" fmla="*/ 1151022 h 2999874"/>
              <a:gd name="connsiteX5" fmla="*/ 778042 w 4455695"/>
              <a:gd name="connsiteY5" fmla="*/ 1163053 h 2999874"/>
              <a:gd name="connsiteX6" fmla="*/ 914400 w 4455695"/>
              <a:gd name="connsiteY6" fmla="*/ 1171074 h 2999874"/>
              <a:gd name="connsiteX7" fmla="*/ 1050758 w 4455695"/>
              <a:gd name="connsiteY7" fmla="*/ 1219200 h 2999874"/>
              <a:gd name="connsiteX8" fmla="*/ 1114927 w 4455695"/>
              <a:gd name="connsiteY8" fmla="*/ 1271337 h 2999874"/>
              <a:gd name="connsiteX9" fmla="*/ 1211179 w 4455695"/>
              <a:gd name="connsiteY9" fmla="*/ 1311443 h 2999874"/>
              <a:gd name="connsiteX10" fmla="*/ 1323474 w 4455695"/>
              <a:gd name="connsiteY10" fmla="*/ 1331495 h 2999874"/>
              <a:gd name="connsiteX11" fmla="*/ 1375611 w 4455695"/>
              <a:gd name="connsiteY11" fmla="*/ 1335506 h 2999874"/>
              <a:gd name="connsiteX12" fmla="*/ 1443790 w 4455695"/>
              <a:gd name="connsiteY12" fmla="*/ 1375611 h 2999874"/>
              <a:gd name="connsiteX13" fmla="*/ 1455821 w 4455695"/>
              <a:gd name="connsiteY13" fmla="*/ 1331495 h 2999874"/>
              <a:gd name="connsiteX14" fmla="*/ 1391653 w 4455695"/>
              <a:gd name="connsiteY14" fmla="*/ 1279358 h 2999874"/>
              <a:gd name="connsiteX15" fmla="*/ 1391653 w 4455695"/>
              <a:gd name="connsiteY15" fmla="*/ 1179095 h 2999874"/>
              <a:gd name="connsiteX16" fmla="*/ 1391653 w 4455695"/>
              <a:gd name="connsiteY16" fmla="*/ 1070811 h 2999874"/>
              <a:gd name="connsiteX17" fmla="*/ 1556084 w 4455695"/>
              <a:gd name="connsiteY17" fmla="*/ 1026695 h 2999874"/>
              <a:gd name="connsiteX18" fmla="*/ 1644316 w 4455695"/>
              <a:gd name="connsiteY18" fmla="*/ 962527 h 2999874"/>
              <a:gd name="connsiteX19" fmla="*/ 1704474 w 4455695"/>
              <a:gd name="connsiteY19" fmla="*/ 970548 h 2999874"/>
              <a:gd name="connsiteX20" fmla="*/ 1724527 w 4455695"/>
              <a:gd name="connsiteY20" fmla="*/ 946485 h 2999874"/>
              <a:gd name="connsiteX21" fmla="*/ 1716505 w 4455695"/>
              <a:gd name="connsiteY21" fmla="*/ 886327 h 2999874"/>
              <a:gd name="connsiteX22" fmla="*/ 1836821 w 4455695"/>
              <a:gd name="connsiteY22" fmla="*/ 906379 h 2999874"/>
              <a:gd name="connsiteX23" fmla="*/ 1848853 w 4455695"/>
              <a:gd name="connsiteY23" fmla="*/ 946485 h 2999874"/>
              <a:gd name="connsiteX24" fmla="*/ 1921042 w 4455695"/>
              <a:gd name="connsiteY24" fmla="*/ 882316 h 2999874"/>
              <a:gd name="connsiteX25" fmla="*/ 1993232 w 4455695"/>
              <a:gd name="connsiteY25" fmla="*/ 938464 h 2999874"/>
              <a:gd name="connsiteX26" fmla="*/ 1957137 w 4455695"/>
              <a:gd name="connsiteY26" fmla="*/ 1002632 h 2999874"/>
              <a:gd name="connsiteX27" fmla="*/ 1917032 w 4455695"/>
              <a:gd name="connsiteY27" fmla="*/ 1050758 h 2999874"/>
              <a:gd name="connsiteX28" fmla="*/ 1913021 w 4455695"/>
              <a:gd name="connsiteY28" fmla="*/ 1143000 h 2999874"/>
              <a:gd name="connsiteX29" fmla="*/ 1945105 w 4455695"/>
              <a:gd name="connsiteY29" fmla="*/ 1215190 h 2999874"/>
              <a:gd name="connsiteX30" fmla="*/ 1977190 w 4455695"/>
              <a:gd name="connsiteY30" fmla="*/ 1311443 h 2999874"/>
              <a:gd name="connsiteX31" fmla="*/ 2037348 w 4455695"/>
              <a:gd name="connsiteY31" fmla="*/ 1375611 h 2999874"/>
              <a:gd name="connsiteX32" fmla="*/ 2045369 w 4455695"/>
              <a:gd name="connsiteY32" fmla="*/ 1435769 h 2999874"/>
              <a:gd name="connsiteX33" fmla="*/ 2089484 w 4455695"/>
              <a:gd name="connsiteY33" fmla="*/ 1431758 h 2999874"/>
              <a:gd name="connsiteX34" fmla="*/ 2157663 w 4455695"/>
              <a:gd name="connsiteY34" fmla="*/ 1319464 h 2999874"/>
              <a:gd name="connsiteX35" fmla="*/ 2201779 w 4455695"/>
              <a:gd name="connsiteY35" fmla="*/ 1187116 h 2999874"/>
              <a:gd name="connsiteX36" fmla="*/ 2237874 w 4455695"/>
              <a:gd name="connsiteY36" fmla="*/ 1130969 h 2999874"/>
              <a:gd name="connsiteX37" fmla="*/ 2318084 w 4455695"/>
              <a:gd name="connsiteY37" fmla="*/ 1179095 h 2999874"/>
              <a:gd name="connsiteX38" fmla="*/ 2402305 w 4455695"/>
              <a:gd name="connsiteY38" fmla="*/ 1251285 h 2999874"/>
              <a:gd name="connsiteX39" fmla="*/ 2462463 w 4455695"/>
              <a:gd name="connsiteY39" fmla="*/ 1295400 h 2999874"/>
              <a:gd name="connsiteX40" fmla="*/ 2466474 w 4455695"/>
              <a:gd name="connsiteY40" fmla="*/ 1375611 h 2999874"/>
              <a:gd name="connsiteX41" fmla="*/ 2466474 w 4455695"/>
              <a:gd name="connsiteY41" fmla="*/ 1419727 h 2999874"/>
              <a:gd name="connsiteX42" fmla="*/ 2486527 w 4455695"/>
              <a:gd name="connsiteY42" fmla="*/ 1507958 h 2999874"/>
              <a:gd name="connsiteX43" fmla="*/ 2602832 w 4455695"/>
              <a:gd name="connsiteY43" fmla="*/ 1628274 h 2999874"/>
              <a:gd name="connsiteX44" fmla="*/ 2719137 w 4455695"/>
              <a:gd name="connsiteY44" fmla="*/ 1716506 h 2999874"/>
              <a:gd name="connsiteX45" fmla="*/ 2638927 w 4455695"/>
              <a:gd name="connsiteY45" fmla="*/ 1716506 h 2999874"/>
              <a:gd name="connsiteX46" fmla="*/ 2610853 w 4455695"/>
              <a:gd name="connsiteY46" fmla="*/ 1736558 h 2999874"/>
              <a:gd name="connsiteX47" fmla="*/ 2590800 w 4455695"/>
              <a:gd name="connsiteY47" fmla="*/ 1764632 h 2999874"/>
              <a:gd name="connsiteX48" fmla="*/ 2626895 w 4455695"/>
              <a:gd name="connsiteY48" fmla="*/ 1828800 h 2999874"/>
              <a:gd name="connsiteX49" fmla="*/ 2731169 w 4455695"/>
              <a:gd name="connsiteY49" fmla="*/ 1925053 h 2999874"/>
              <a:gd name="connsiteX50" fmla="*/ 2763253 w 4455695"/>
              <a:gd name="connsiteY50" fmla="*/ 1921043 h 2999874"/>
              <a:gd name="connsiteX51" fmla="*/ 2851484 w 4455695"/>
              <a:gd name="connsiteY51" fmla="*/ 2021306 h 2999874"/>
              <a:gd name="connsiteX52" fmla="*/ 2927684 w 4455695"/>
              <a:gd name="connsiteY52" fmla="*/ 2029327 h 2999874"/>
              <a:gd name="connsiteX53" fmla="*/ 2951748 w 4455695"/>
              <a:gd name="connsiteY53" fmla="*/ 2109537 h 2999874"/>
              <a:gd name="connsiteX54" fmla="*/ 2995863 w 4455695"/>
              <a:gd name="connsiteY54" fmla="*/ 2149643 h 2999874"/>
              <a:gd name="connsiteX55" fmla="*/ 3132221 w 4455695"/>
              <a:gd name="connsiteY55" fmla="*/ 2149643 h 2999874"/>
              <a:gd name="connsiteX56" fmla="*/ 3176337 w 4455695"/>
              <a:gd name="connsiteY56" fmla="*/ 2129590 h 2999874"/>
              <a:gd name="connsiteX57" fmla="*/ 3292642 w 4455695"/>
              <a:gd name="connsiteY57" fmla="*/ 2181727 h 2999874"/>
              <a:gd name="connsiteX58" fmla="*/ 3380874 w 4455695"/>
              <a:gd name="connsiteY58" fmla="*/ 2193758 h 2999874"/>
              <a:gd name="connsiteX59" fmla="*/ 3469105 w 4455695"/>
              <a:gd name="connsiteY59" fmla="*/ 2290011 h 2999874"/>
              <a:gd name="connsiteX60" fmla="*/ 3529263 w 4455695"/>
              <a:gd name="connsiteY60" fmla="*/ 2330116 h 2999874"/>
              <a:gd name="connsiteX61" fmla="*/ 3669632 w 4455695"/>
              <a:gd name="connsiteY61" fmla="*/ 2414337 h 2999874"/>
              <a:gd name="connsiteX62" fmla="*/ 3709737 w 4455695"/>
              <a:gd name="connsiteY62" fmla="*/ 2466474 h 2999874"/>
              <a:gd name="connsiteX63" fmla="*/ 3649579 w 4455695"/>
              <a:gd name="connsiteY63" fmla="*/ 2450432 h 2999874"/>
              <a:gd name="connsiteX64" fmla="*/ 3573379 w 4455695"/>
              <a:gd name="connsiteY64" fmla="*/ 2418348 h 2999874"/>
              <a:gd name="connsiteX65" fmla="*/ 3505200 w 4455695"/>
              <a:gd name="connsiteY65" fmla="*/ 2390274 h 2999874"/>
              <a:gd name="connsiteX66" fmla="*/ 3449053 w 4455695"/>
              <a:gd name="connsiteY66" fmla="*/ 2394285 h 2999874"/>
              <a:gd name="connsiteX67" fmla="*/ 3433011 w 4455695"/>
              <a:gd name="connsiteY67" fmla="*/ 2418348 h 2999874"/>
              <a:gd name="connsiteX68" fmla="*/ 3360821 w 4455695"/>
              <a:gd name="connsiteY68" fmla="*/ 2434390 h 2999874"/>
              <a:gd name="connsiteX69" fmla="*/ 3292642 w 4455695"/>
              <a:gd name="connsiteY69" fmla="*/ 2426369 h 2999874"/>
              <a:gd name="connsiteX70" fmla="*/ 3280611 w 4455695"/>
              <a:gd name="connsiteY70" fmla="*/ 2462464 h 2999874"/>
              <a:gd name="connsiteX71" fmla="*/ 3336758 w 4455695"/>
              <a:gd name="connsiteY71" fmla="*/ 2486527 h 2999874"/>
              <a:gd name="connsiteX72" fmla="*/ 3509211 w 4455695"/>
              <a:gd name="connsiteY72" fmla="*/ 2462464 h 2999874"/>
              <a:gd name="connsiteX73" fmla="*/ 3509211 w 4455695"/>
              <a:gd name="connsiteY73" fmla="*/ 2438400 h 2999874"/>
              <a:gd name="connsiteX74" fmla="*/ 3601453 w 4455695"/>
              <a:gd name="connsiteY74" fmla="*/ 2466474 h 2999874"/>
              <a:gd name="connsiteX75" fmla="*/ 3737811 w 4455695"/>
              <a:gd name="connsiteY75" fmla="*/ 2518611 h 2999874"/>
              <a:gd name="connsiteX76" fmla="*/ 3793958 w 4455695"/>
              <a:gd name="connsiteY76" fmla="*/ 2522622 h 2999874"/>
              <a:gd name="connsiteX77" fmla="*/ 3870158 w 4455695"/>
              <a:gd name="connsiteY77" fmla="*/ 2570748 h 2999874"/>
              <a:gd name="connsiteX78" fmla="*/ 4034590 w 4455695"/>
              <a:gd name="connsiteY78" fmla="*/ 2687053 h 2999874"/>
              <a:gd name="connsiteX79" fmla="*/ 4090737 w 4455695"/>
              <a:gd name="connsiteY79" fmla="*/ 2731169 h 2999874"/>
              <a:gd name="connsiteX80" fmla="*/ 4138863 w 4455695"/>
              <a:gd name="connsiteY80" fmla="*/ 2731169 h 2999874"/>
              <a:gd name="connsiteX81" fmla="*/ 4195011 w 4455695"/>
              <a:gd name="connsiteY81" fmla="*/ 2763253 h 2999874"/>
              <a:gd name="connsiteX82" fmla="*/ 4223084 w 4455695"/>
              <a:gd name="connsiteY82" fmla="*/ 2791327 h 2999874"/>
              <a:gd name="connsiteX83" fmla="*/ 4263190 w 4455695"/>
              <a:gd name="connsiteY83" fmla="*/ 2783306 h 2999874"/>
              <a:gd name="connsiteX84" fmla="*/ 4279232 w 4455695"/>
              <a:gd name="connsiteY84" fmla="*/ 2803358 h 2999874"/>
              <a:gd name="connsiteX85" fmla="*/ 4323348 w 4455695"/>
              <a:gd name="connsiteY85" fmla="*/ 2863516 h 2999874"/>
              <a:gd name="connsiteX86" fmla="*/ 4391527 w 4455695"/>
              <a:gd name="connsiteY86" fmla="*/ 2967790 h 2999874"/>
              <a:gd name="connsiteX87" fmla="*/ 4427621 w 4455695"/>
              <a:gd name="connsiteY87" fmla="*/ 2999874 h 2999874"/>
              <a:gd name="connsiteX88" fmla="*/ 4455695 w 4455695"/>
              <a:gd name="connsiteY88" fmla="*/ 2991853 h 2999874"/>
              <a:gd name="connsiteX89" fmla="*/ 4431632 w 4455695"/>
              <a:gd name="connsiteY89" fmla="*/ 0 h 2999874"/>
              <a:gd name="connsiteX90" fmla="*/ 256674 w 4455695"/>
              <a:gd name="connsiteY90" fmla="*/ 4011 h 2999874"/>
              <a:gd name="connsiteX91" fmla="*/ 268705 w 4455695"/>
              <a:gd name="connsiteY91" fmla="*/ 72190 h 2999874"/>
              <a:gd name="connsiteX92" fmla="*/ 248653 w 4455695"/>
              <a:gd name="connsiteY92" fmla="*/ 128337 h 2999874"/>
              <a:gd name="connsiteX93" fmla="*/ 336884 w 4455695"/>
              <a:gd name="connsiteY93" fmla="*/ 108285 h 2999874"/>
              <a:gd name="connsiteX94" fmla="*/ 376990 w 4455695"/>
              <a:gd name="connsiteY94" fmla="*/ 132348 h 2999874"/>
              <a:gd name="connsiteX95" fmla="*/ 413084 w 4455695"/>
              <a:gd name="connsiteY95" fmla="*/ 160422 h 2999874"/>
              <a:gd name="connsiteX96" fmla="*/ 401053 w 4455695"/>
              <a:gd name="connsiteY96" fmla="*/ 204537 h 2999874"/>
              <a:gd name="connsiteX97" fmla="*/ 465221 w 4455695"/>
              <a:gd name="connsiteY97" fmla="*/ 220579 h 2999874"/>
              <a:gd name="connsiteX98" fmla="*/ 537411 w 4455695"/>
              <a:gd name="connsiteY98" fmla="*/ 224590 h 2999874"/>
              <a:gd name="connsiteX99" fmla="*/ 593558 w 4455695"/>
              <a:gd name="connsiteY99" fmla="*/ 184485 h 2999874"/>
              <a:gd name="connsiteX100" fmla="*/ 665748 w 4455695"/>
              <a:gd name="connsiteY100" fmla="*/ 220579 h 2999874"/>
              <a:gd name="connsiteX101" fmla="*/ 605590 w 4455695"/>
              <a:gd name="connsiteY101" fmla="*/ 381000 h 2999874"/>
              <a:gd name="connsiteX102" fmla="*/ 649705 w 4455695"/>
              <a:gd name="connsiteY102" fmla="*/ 421106 h 2999874"/>
              <a:gd name="connsiteX103" fmla="*/ 549442 w 4455695"/>
              <a:gd name="connsiteY103" fmla="*/ 429127 h 2999874"/>
              <a:gd name="connsiteX104" fmla="*/ 525379 w 4455695"/>
              <a:gd name="connsiteY104" fmla="*/ 477253 h 2999874"/>
              <a:gd name="connsiteX105" fmla="*/ 549442 w 4455695"/>
              <a:gd name="connsiteY105" fmla="*/ 517358 h 2999874"/>
              <a:gd name="connsiteX106" fmla="*/ 525379 w 4455695"/>
              <a:gd name="connsiteY106" fmla="*/ 625643 h 2999874"/>
              <a:gd name="connsiteX107" fmla="*/ 449179 w 4455695"/>
              <a:gd name="connsiteY107" fmla="*/ 573506 h 2999874"/>
              <a:gd name="connsiteX108" fmla="*/ 429127 w 4455695"/>
              <a:gd name="connsiteY108" fmla="*/ 529390 h 2999874"/>
              <a:gd name="connsiteX109" fmla="*/ 372979 w 4455695"/>
              <a:gd name="connsiteY109" fmla="*/ 521369 h 2999874"/>
              <a:gd name="connsiteX110" fmla="*/ 296779 w 4455695"/>
              <a:gd name="connsiteY110" fmla="*/ 549443 h 2999874"/>
              <a:gd name="connsiteX111" fmla="*/ 176463 w 4455695"/>
              <a:gd name="connsiteY111" fmla="*/ 433137 h 2999874"/>
              <a:gd name="connsiteX112" fmla="*/ 152400 w 4455695"/>
              <a:gd name="connsiteY112" fmla="*/ 449179 h 2999874"/>
              <a:gd name="connsiteX113" fmla="*/ 160421 w 4455695"/>
              <a:gd name="connsiteY113" fmla="*/ 537411 h 2999874"/>
              <a:gd name="connsiteX114" fmla="*/ 96253 w 4455695"/>
              <a:gd name="connsiteY114" fmla="*/ 673769 h 2999874"/>
              <a:gd name="connsiteX115" fmla="*/ 80211 w 4455695"/>
              <a:gd name="connsiteY115" fmla="*/ 713874 h 2999874"/>
              <a:gd name="connsiteX116" fmla="*/ 68179 w 4455695"/>
              <a:gd name="connsiteY116" fmla="*/ 737937 h 2999874"/>
              <a:gd name="connsiteX117" fmla="*/ 76200 w 4455695"/>
              <a:gd name="connsiteY117" fmla="*/ 786064 h 2999874"/>
              <a:gd name="connsiteX118" fmla="*/ 20053 w 4455695"/>
              <a:gd name="connsiteY118" fmla="*/ 798095 h 2999874"/>
              <a:gd name="connsiteX119" fmla="*/ 0 w 4455695"/>
              <a:gd name="connsiteY119" fmla="*/ 790074 h 2999874"/>
              <a:gd name="connsiteX0" fmla="*/ 694438 w 4435642"/>
              <a:gd name="connsiteY0" fmla="*/ 474683 h 2999874"/>
              <a:gd name="connsiteX1" fmla="*/ 689193 w 4435642"/>
              <a:gd name="connsiteY1" fmla="*/ 612685 h 2999874"/>
              <a:gd name="connsiteX2" fmla="*/ 777426 w 4435642"/>
              <a:gd name="connsiteY2" fmla="*/ 719530 h 2999874"/>
              <a:gd name="connsiteX3" fmla="*/ 810949 w 4435642"/>
              <a:gd name="connsiteY3" fmla="*/ 896507 h 2999874"/>
              <a:gd name="connsiteX4" fmla="*/ 729916 w 4435642"/>
              <a:gd name="connsiteY4" fmla="*/ 1151022 h 2999874"/>
              <a:gd name="connsiteX5" fmla="*/ 757989 w 4435642"/>
              <a:gd name="connsiteY5" fmla="*/ 1163053 h 2999874"/>
              <a:gd name="connsiteX6" fmla="*/ 894347 w 4435642"/>
              <a:gd name="connsiteY6" fmla="*/ 1171074 h 2999874"/>
              <a:gd name="connsiteX7" fmla="*/ 1030705 w 4435642"/>
              <a:gd name="connsiteY7" fmla="*/ 1219200 h 2999874"/>
              <a:gd name="connsiteX8" fmla="*/ 1094874 w 4435642"/>
              <a:gd name="connsiteY8" fmla="*/ 1271337 h 2999874"/>
              <a:gd name="connsiteX9" fmla="*/ 1191126 w 4435642"/>
              <a:gd name="connsiteY9" fmla="*/ 1311443 h 2999874"/>
              <a:gd name="connsiteX10" fmla="*/ 1303421 w 4435642"/>
              <a:gd name="connsiteY10" fmla="*/ 1331495 h 2999874"/>
              <a:gd name="connsiteX11" fmla="*/ 1355558 w 4435642"/>
              <a:gd name="connsiteY11" fmla="*/ 1335506 h 2999874"/>
              <a:gd name="connsiteX12" fmla="*/ 1423737 w 4435642"/>
              <a:gd name="connsiteY12" fmla="*/ 1375611 h 2999874"/>
              <a:gd name="connsiteX13" fmla="*/ 1435768 w 4435642"/>
              <a:gd name="connsiteY13" fmla="*/ 1331495 h 2999874"/>
              <a:gd name="connsiteX14" fmla="*/ 1371600 w 4435642"/>
              <a:gd name="connsiteY14" fmla="*/ 1279358 h 2999874"/>
              <a:gd name="connsiteX15" fmla="*/ 1371600 w 4435642"/>
              <a:gd name="connsiteY15" fmla="*/ 1179095 h 2999874"/>
              <a:gd name="connsiteX16" fmla="*/ 1371600 w 4435642"/>
              <a:gd name="connsiteY16" fmla="*/ 1070811 h 2999874"/>
              <a:gd name="connsiteX17" fmla="*/ 1536031 w 4435642"/>
              <a:gd name="connsiteY17" fmla="*/ 1026695 h 2999874"/>
              <a:gd name="connsiteX18" fmla="*/ 1624263 w 4435642"/>
              <a:gd name="connsiteY18" fmla="*/ 962527 h 2999874"/>
              <a:gd name="connsiteX19" fmla="*/ 1684421 w 4435642"/>
              <a:gd name="connsiteY19" fmla="*/ 970548 h 2999874"/>
              <a:gd name="connsiteX20" fmla="*/ 1704474 w 4435642"/>
              <a:gd name="connsiteY20" fmla="*/ 946485 h 2999874"/>
              <a:gd name="connsiteX21" fmla="*/ 1696452 w 4435642"/>
              <a:gd name="connsiteY21" fmla="*/ 886327 h 2999874"/>
              <a:gd name="connsiteX22" fmla="*/ 1816768 w 4435642"/>
              <a:gd name="connsiteY22" fmla="*/ 906379 h 2999874"/>
              <a:gd name="connsiteX23" fmla="*/ 1828800 w 4435642"/>
              <a:gd name="connsiteY23" fmla="*/ 946485 h 2999874"/>
              <a:gd name="connsiteX24" fmla="*/ 1900989 w 4435642"/>
              <a:gd name="connsiteY24" fmla="*/ 882316 h 2999874"/>
              <a:gd name="connsiteX25" fmla="*/ 1973179 w 4435642"/>
              <a:gd name="connsiteY25" fmla="*/ 938464 h 2999874"/>
              <a:gd name="connsiteX26" fmla="*/ 1937084 w 4435642"/>
              <a:gd name="connsiteY26" fmla="*/ 1002632 h 2999874"/>
              <a:gd name="connsiteX27" fmla="*/ 1896979 w 4435642"/>
              <a:gd name="connsiteY27" fmla="*/ 1050758 h 2999874"/>
              <a:gd name="connsiteX28" fmla="*/ 1892968 w 4435642"/>
              <a:gd name="connsiteY28" fmla="*/ 1143000 h 2999874"/>
              <a:gd name="connsiteX29" fmla="*/ 1925052 w 4435642"/>
              <a:gd name="connsiteY29" fmla="*/ 1215190 h 2999874"/>
              <a:gd name="connsiteX30" fmla="*/ 1957137 w 4435642"/>
              <a:gd name="connsiteY30" fmla="*/ 1311443 h 2999874"/>
              <a:gd name="connsiteX31" fmla="*/ 2017295 w 4435642"/>
              <a:gd name="connsiteY31" fmla="*/ 1375611 h 2999874"/>
              <a:gd name="connsiteX32" fmla="*/ 2025316 w 4435642"/>
              <a:gd name="connsiteY32" fmla="*/ 1435769 h 2999874"/>
              <a:gd name="connsiteX33" fmla="*/ 2069431 w 4435642"/>
              <a:gd name="connsiteY33" fmla="*/ 1431758 h 2999874"/>
              <a:gd name="connsiteX34" fmla="*/ 2137610 w 4435642"/>
              <a:gd name="connsiteY34" fmla="*/ 1319464 h 2999874"/>
              <a:gd name="connsiteX35" fmla="*/ 2181726 w 4435642"/>
              <a:gd name="connsiteY35" fmla="*/ 1187116 h 2999874"/>
              <a:gd name="connsiteX36" fmla="*/ 2217821 w 4435642"/>
              <a:gd name="connsiteY36" fmla="*/ 1130969 h 2999874"/>
              <a:gd name="connsiteX37" fmla="*/ 2298031 w 4435642"/>
              <a:gd name="connsiteY37" fmla="*/ 1179095 h 2999874"/>
              <a:gd name="connsiteX38" fmla="*/ 2382252 w 4435642"/>
              <a:gd name="connsiteY38" fmla="*/ 1251285 h 2999874"/>
              <a:gd name="connsiteX39" fmla="*/ 2442410 w 4435642"/>
              <a:gd name="connsiteY39" fmla="*/ 1295400 h 2999874"/>
              <a:gd name="connsiteX40" fmla="*/ 2446421 w 4435642"/>
              <a:gd name="connsiteY40" fmla="*/ 1375611 h 2999874"/>
              <a:gd name="connsiteX41" fmla="*/ 2446421 w 4435642"/>
              <a:gd name="connsiteY41" fmla="*/ 1419727 h 2999874"/>
              <a:gd name="connsiteX42" fmla="*/ 2466474 w 4435642"/>
              <a:gd name="connsiteY42" fmla="*/ 1507958 h 2999874"/>
              <a:gd name="connsiteX43" fmla="*/ 2582779 w 4435642"/>
              <a:gd name="connsiteY43" fmla="*/ 1628274 h 2999874"/>
              <a:gd name="connsiteX44" fmla="*/ 2699084 w 4435642"/>
              <a:gd name="connsiteY44" fmla="*/ 1716506 h 2999874"/>
              <a:gd name="connsiteX45" fmla="*/ 2618874 w 4435642"/>
              <a:gd name="connsiteY45" fmla="*/ 1716506 h 2999874"/>
              <a:gd name="connsiteX46" fmla="*/ 2590800 w 4435642"/>
              <a:gd name="connsiteY46" fmla="*/ 1736558 h 2999874"/>
              <a:gd name="connsiteX47" fmla="*/ 2570747 w 4435642"/>
              <a:gd name="connsiteY47" fmla="*/ 1764632 h 2999874"/>
              <a:gd name="connsiteX48" fmla="*/ 2606842 w 4435642"/>
              <a:gd name="connsiteY48" fmla="*/ 1828800 h 2999874"/>
              <a:gd name="connsiteX49" fmla="*/ 2711116 w 4435642"/>
              <a:gd name="connsiteY49" fmla="*/ 1925053 h 2999874"/>
              <a:gd name="connsiteX50" fmla="*/ 2743200 w 4435642"/>
              <a:gd name="connsiteY50" fmla="*/ 1921043 h 2999874"/>
              <a:gd name="connsiteX51" fmla="*/ 2831431 w 4435642"/>
              <a:gd name="connsiteY51" fmla="*/ 2021306 h 2999874"/>
              <a:gd name="connsiteX52" fmla="*/ 2907631 w 4435642"/>
              <a:gd name="connsiteY52" fmla="*/ 2029327 h 2999874"/>
              <a:gd name="connsiteX53" fmla="*/ 2931695 w 4435642"/>
              <a:gd name="connsiteY53" fmla="*/ 2109537 h 2999874"/>
              <a:gd name="connsiteX54" fmla="*/ 2975810 w 4435642"/>
              <a:gd name="connsiteY54" fmla="*/ 2149643 h 2999874"/>
              <a:gd name="connsiteX55" fmla="*/ 3112168 w 4435642"/>
              <a:gd name="connsiteY55" fmla="*/ 2149643 h 2999874"/>
              <a:gd name="connsiteX56" fmla="*/ 3156284 w 4435642"/>
              <a:gd name="connsiteY56" fmla="*/ 2129590 h 2999874"/>
              <a:gd name="connsiteX57" fmla="*/ 3272589 w 4435642"/>
              <a:gd name="connsiteY57" fmla="*/ 2181727 h 2999874"/>
              <a:gd name="connsiteX58" fmla="*/ 3360821 w 4435642"/>
              <a:gd name="connsiteY58" fmla="*/ 2193758 h 2999874"/>
              <a:gd name="connsiteX59" fmla="*/ 3449052 w 4435642"/>
              <a:gd name="connsiteY59" fmla="*/ 2290011 h 2999874"/>
              <a:gd name="connsiteX60" fmla="*/ 3509210 w 4435642"/>
              <a:gd name="connsiteY60" fmla="*/ 2330116 h 2999874"/>
              <a:gd name="connsiteX61" fmla="*/ 3649579 w 4435642"/>
              <a:gd name="connsiteY61" fmla="*/ 2414337 h 2999874"/>
              <a:gd name="connsiteX62" fmla="*/ 3689684 w 4435642"/>
              <a:gd name="connsiteY62" fmla="*/ 2466474 h 2999874"/>
              <a:gd name="connsiteX63" fmla="*/ 3629526 w 4435642"/>
              <a:gd name="connsiteY63" fmla="*/ 2450432 h 2999874"/>
              <a:gd name="connsiteX64" fmla="*/ 3553326 w 4435642"/>
              <a:gd name="connsiteY64" fmla="*/ 2418348 h 2999874"/>
              <a:gd name="connsiteX65" fmla="*/ 3485147 w 4435642"/>
              <a:gd name="connsiteY65" fmla="*/ 2390274 h 2999874"/>
              <a:gd name="connsiteX66" fmla="*/ 3429000 w 4435642"/>
              <a:gd name="connsiteY66" fmla="*/ 2394285 h 2999874"/>
              <a:gd name="connsiteX67" fmla="*/ 3412958 w 4435642"/>
              <a:gd name="connsiteY67" fmla="*/ 2418348 h 2999874"/>
              <a:gd name="connsiteX68" fmla="*/ 3340768 w 4435642"/>
              <a:gd name="connsiteY68" fmla="*/ 2434390 h 2999874"/>
              <a:gd name="connsiteX69" fmla="*/ 3272589 w 4435642"/>
              <a:gd name="connsiteY69" fmla="*/ 2426369 h 2999874"/>
              <a:gd name="connsiteX70" fmla="*/ 3260558 w 4435642"/>
              <a:gd name="connsiteY70" fmla="*/ 2462464 h 2999874"/>
              <a:gd name="connsiteX71" fmla="*/ 3316705 w 4435642"/>
              <a:gd name="connsiteY71" fmla="*/ 2486527 h 2999874"/>
              <a:gd name="connsiteX72" fmla="*/ 3489158 w 4435642"/>
              <a:gd name="connsiteY72" fmla="*/ 2462464 h 2999874"/>
              <a:gd name="connsiteX73" fmla="*/ 3489158 w 4435642"/>
              <a:gd name="connsiteY73" fmla="*/ 2438400 h 2999874"/>
              <a:gd name="connsiteX74" fmla="*/ 3581400 w 4435642"/>
              <a:gd name="connsiteY74" fmla="*/ 2466474 h 2999874"/>
              <a:gd name="connsiteX75" fmla="*/ 3717758 w 4435642"/>
              <a:gd name="connsiteY75" fmla="*/ 2518611 h 2999874"/>
              <a:gd name="connsiteX76" fmla="*/ 3773905 w 4435642"/>
              <a:gd name="connsiteY76" fmla="*/ 2522622 h 2999874"/>
              <a:gd name="connsiteX77" fmla="*/ 3850105 w 4435642"/>
              <a:gd name="connsiteY77" fmla="*/ 2570748 h 2999874"/>
              <a:gd name="connsiteX78" fmla="*/ 4014537 w 4435642"/>
              <a:gd name="connsiteY78" fmla="*/ 2687053 h 2999874"/>
              <a:gd name="connsiteX79" fmla="*/ 4070684 w 4435642"/>
              <a:gd name="connsiteY79" fmla="*/ 2731169 h 2999874"/>
              <a:gd name="connsiteX80" fmla="*/ 4118810 w 4435642"/>
              <a:gd name="connsiteY80" fmla="*/ 2731169 h 2999874"/>
              <a:gd name="connsiteX81" fmla="*/ 4174958 w 4435642"/>
              <a:gd name="connsiteY81" fmla="*/ 2763253 h 2999874"/>
              <a:gd name="connsiteX82" fmla="*/ 4203031 w 4435642"/>
              <a:gd name="connsiteY82" fmla="*/ 2791327 h 2999874"/>
              <a:gd name="connsiteX83" fmla="*/ 4243137 w 4435642"/>
              <a:gd name="connsiteY83" fmla="*/ 2783306 h 2999874"/>
              <a:gd name="connsiteX84" fmla="*/ 4259179 w 4435642"/>
              <a:gd name="connsiteY84" fmla="*/ 2803358 h 2999874"/>
              <a:gd name="connsiteX85" fmla="*/ 4303295 w 4435642"/>
              <a:gd name="connsiteY85" fmla="*/ 2863516 h 2999874"/>
              <a:gd name="connsiteX86" fmla="*/ 4371474 w 4435642"/>
              <a:gd name="connsiteY86" fmla="*/ 2967790 h 2999874"/>
              <a:gd name="connsiteX87" fmla="*/ 4407568 w 4435642"/>
              <a:gd name="connsiteY87" fmla="*/ 2999874 h 2999874"/>
              <a:gd name="connsiteX88" fmla="*/ 4435642 w 4435642"/>
              <a:gd name="connsiteY88" fmla="*/ 2991853 h 2999874"/>
              <a:gd name="connsiteX89" fmla="*/ 4411579 w 4435642"/>
              <a:gd name="connsiteY89" fmla="*/ 0 h 2999874"/>
              <a:gd name="connsiteX90" fmla="*/ 236621 w 4435642"/>
              <a:gd name="connsiteY90" fmla="*/ 4011 h 2999874"/>
              <a:gd name="connsiteX91" fmla="*/ 248652 w 4435642"/>
              <a:gd name="connsiteY91" fmla="*/ 72190 h 2999874"/>
              <a:gd name="connsiteX92" fmla="*/ 228600 w 4435642"/>
              <a:gd name="connsiteY92" fmla="*/ 128337 h 2999874"/>
              <a:gd name="connsiteX93" fmla="*/ 316831 w 4435642"/>
              <a:gd name="connsiteY93" fmla="*/ 108285 h 2999874"/>
              <a:gd name="connsiteX94" fmla="*/ 356937 w 4435642"/>
              <a:gd name="connsiteY94" fmla="*/ 132348 h 2999874"/>
              <a:gd name="connsiteX95" fmla="*/ 393031 w 4435642"/>
              <a:gd name="connsiteY95" fmla="*/ 160422 h 2999874"/>
              <a:gd name="connsiteX96" fmla="*/ 381000 w 4435642"/>
              <a:gd name="connsiteY96" fmla="*/ 204537 h 2999874"/>
              <a:gd name="connsiteX97" fmla="*/ 445168 w 4435642"/>
              <a:gd name="connsiteY97" fmla="*/ 220579 h 2999874"/>
              <a:gd name="connsiteX98" fmla="*/ 517358 w 4435642"/>
              <a:gd name="connsiteY98" fmla="*/ 224590 h 2999874"/>
              <a:gd name="connsiteX99" fmla="*/ 573505 w 4435642"/>
              <a:gd name="connsiteY99" fmla="*/ 184485 h 2999874"/>
              <a:gd name="connsiteX100" fmla="*/ 645695 w 4435642"/>
              <a:gd name="connsiteY100" fmla="*/ 220579 h 2999874"/>
              <a:gd name="connsiteX101" fmla="*/ 585537 w 4435642"/>
              <a:gd name="connsiteY101" fmla="*/ 381000 h 2999874"/>
              <a:gd name="connsiteX102" fmla="*/ 629652 w 4435642"/>
              <a:gd name="connsiteY102" fmla="*/ 421106 h 2999874"/>
              <a:gd name="connsiteX103" fmla="*/ 529389 w 4435642"/>
              <a:gd name="connsiteY103" fmla="*/ 429127 h 2999874"/>
              <a:gd name="connsiteX104" fmla="*/ 505326 w 4435642"/>
              <a:gd name="connsiteY104" fmla="*/ 477253 h 2999874"/>
              <a:gd name="connsiteX105" fmla="*/ 529389 w 4435642"/>
              <a:gd name="connsiteY105" fmla="*/ 517358 h 2999874"/>
              <a:gd name="connsiteX106" fmla="*/ 505326 w 4435642"/>
              <a:gd name="connsiteY106" fmla="*/ 625643 h 2999874"/>
              <a:gd name="connsiteX107" fmla="*/ 429126 w 4435642"/>
              <a:gd name="connsiteY107" fmla="*/ 573506 h 2999874"/>
              <a:gd name="connsiteX108" fmla="*/ 409074 w 4435642"/>
              <a:gd name="connsiteY108" fmla="*/ 529390 h 2999874"/>
              <a:gd name="connsiteX109" fmla="*/ 352926 w 4435642"/>
              <a:gd name="connsiteY109" fmla="*/ 521369 h 2999874"/>
              <a:gd name="connsiteX110" fmla="*/ 276726 w 4435642"/>
              <a:gd name="connsiteY110" fmla="*/ 549443 h 2999874"/>
              <a:gd name="connsiteX111" fmla="*/ 156410 w 4435642"/>
              <a:gd name="connsiteY111" fmla="*/ 433137 h 2999874"/>
              <a:gd name="connsiteX112" fmla="*/ 132347 w 4435642"/>
              <a:gd name="connsiteY112" fmla="*/ 449179 h 2999874"/>
              <a:gd name="connsiteX113" fmla="*/ 140368 w 4435642"/>
              <a:gd name="connsiteY113" fmla="*/ 537411 h 2999874"/>
              <a:gd name="connsiteX114" fmla="*/ 76200 w 4435642"/>
              <a:gd name="connsiteY114" fmla="*/ 673769 h 2999874"/>
              <a:gd name="connsiteX115" fmla="*/ 60158 w 4435642"/>
              <a:gd name="connsiteY115" fmla="*/ 713874 h 2999874"/>
              <a:gd name="connsiteX116" fmla="*/ 48126 w 4435642"/>
              <a:gd name="connsiteY116" fmla="*/ 737937 h 2999874"/>
              <a:gd name="connsiteX117" fmla="*/ 56147 w 4435642"/>
              <a:gd name="connsiteY117" fmla="*/ 786064 h 2999874"/>
              <a:gd name="connsiteX118" fmla="*/ 0 w 4435642"/>
              <a:gd name="connsiteY118" fmla="*/ 798095 h 2999874"/>
              <a:gd name="connsiteX0" fmla="*/ 646312 w 4387516"/>
              <a:gd name="connsiteY0" fmla="*/ 474683 h 2999874"/>
              <a:gd name="connsiteX1" fmla="*/ 641067 w 4387516"/>
              <a:gd name="connsiteY1" fmla="*/ 612685 h 2999874"/>
              <a:gd name="connsiteX2" fmla="*/ 729300 w 4387516"/>
              <a:gd name="connsiteY2" fmla="*/ 719530 h 2999874"/>
              <a:gd name="connsiteX3" fmla="*/ 762823 w 4387516"/>
              <a:gd name="connsiteY3" fmla="*/ 896507 h 2999874"/>
              <a:gd name="connsiteX4" fmla="*/ 681790 w 4387516"/>
              <a:gd name="connsiteY4" fmla="*/ 1151022 h 2999874"/>
              <a:gd name="connsiteX5" fmla="*/ 709863 w 4387516"/>
              <a:gd name="connsiteY5" fmla="*/ 1163053 h 2999874"/>
              <a:gd name="connsiteX6" fmla="*/ 846221 w 4387516"/>
              <a:gd name="connsiteY6" fmla="*/ 1171074 h 2999874"/>
              <a:gd name="connsiteX7" fmla="*/ 982579 w 4387516"/>
              <a:gd name="connsiteY7" fmla="*/ 1219200 h 2999874"/>
              <a:gd name="connsiteX8" fmla="*/ 1046748 w 4387516"/>
              <a:gd name="connsiteY8" fmla="*/ 1271337 h 2999874"/>
              <a:gd name="connsiteX9" fmla="*/ 1143000 w 4387516"/>
              <a:gd name="connsiteY9" fmla="*/ 1311443 h 2999874"/>
              <a:gd name="connsiteX10" fmla="*/ 1255295 w 4387516"/>
              <a:gd name="connsiteY10" fmla="*/ 1331495 h 2999874"/>
              <a:gd name="connsiteX11" fmla="*/ 1307432 w 4387516"/>
              <a:gd name="connsiteY11" fmla="*/ 1335506 h 2999874"/>
              <a:gd name="connsiteX12" fmla="*/ 1375611 w 4387516"/>
              <a:gd name="connsiteY12" fmla="*/ 1375611 h 2999874"/>
              <a:gd name="connsiteX13" fmla="*/ 1387642 w 4387516"/>
              <a:gd name="connsiteY13" fmla="*/ 1331495 h 2999874"/>
              <a:gd name="connsiteX14" fmla="*/ 1323474 w 4387516"/>
              <a:gd name="connsiteY14" fmla="*/ 1279358 h 2999874"/>
              <a:gd name="connsiteX15" fmla="*/ 1323474 w 4387516"/>
              <a:gd name="connsiteY15" fmla="*/ 1179095 h 2999874"/>
              <a:gd name="connsiteX16" fmla="*/ 1323474 w 4387516"/>
              <a:gd name="connsiteY16" fmla="*/ 1070811 h 2999874"/>
              <a:gd name="connsiteX17" fmla="*/ 1487905 w 4387516"/>
              <a:gd name="connsiteY17" fmla="*/ 1026695 h 2999874"/>
              <a:gd name="connsiteX18" fmla="*/ 1576137 w 4387516"/>
              <a:gd name="connsiteY18" fmla="*/ 962527 h 2999874"/>
              <a:gd name="connsiteX19" fmla="*/ 1636295 w 4387516"/>
              <a:gd name="connsiteY19" fmla="*/ 970548 h 2999874"/>
              <a:gd name="connsiteX20" fmla="*/ 1656348 w 4387516"/>
              <a:gd name="connsiteY20" fmla="*/ 946485 h 2999874"/>
              <a:gd name="connsiteX21" fmla="*/ 1648326 w 4387516"/>
              <a:gd name="connsiteY21" fmla="*/ 886327 h 2999874"/>
              <a:gd name="connsiteX22" fmla="*/ 1768642 w 4387516"/>
              <a:gd name="connsiteY22" fmla="*/ 906379 h 2999874"/>
              <a:gd name="connsiteX23" fmla="*/ 1780674 w 4387516"/>
              <a:gd name="connsiteY23" fmla="*/ 946485 h 2999874"/>
              <a:gd name="connsiteX24" fmla="*/ 1852863 w 4387516"/>
              <a:gd name="connsiteY24" fmla="*/ 882316 h 2999874"/>
              <a:gd name="connsiteX25" fmla="*/ 1925053 w 4387516"/>
              <a:gd name="connsiteY25" fmla="*/ 938464 h 2999874"/>
              <a:gd name="connsiteX26" fmla="*/ 1888958 w 4387516"/>
              <a:gd name="connsiteY26" fmla="*/ 1002632 h 2999874"/>
              <a:gd name="connsiteX27" fmla="*/ 1848853 w 4387516"/>
              <a:gd name="connsiteY27" fmla="*/ 1050758 h 2999874"/>
              <a:gd name="connsiteX28" fmla="*/ 1844842 w 4387516"/>
              <a:gd name="connsiteY28" fmla="*/ 1143000 h 2999874"/>
              <a:gd name="connsiteX29" fmla="*/ 1876926 w 4387516"/>
              <a:gd name="connsiteY29" fmla="*/ 1215190 h 2999874"/>
              <a:gd name="connsiteX30" fmla="*/ 1909011 w 4387516"/>
              <a:gd name="connsiteY30" fmla="*/ 1311443 h 2999874"/>
              <a:gd name="connsiteX31" fmla="*/ 1969169 w 4387516"/>
              <a:gd name="connsiteY31" fmla="*/ 1375611 h 2999874"/>
              <a:gd name="connsiteX32" fmla="*/ 1977190 w 4387516"/>
              <a:gd name="connsiteY32" fmla="*/ 1435769 h 2999874"/>
              <a:gd name="connsiteX33" fmla="*/ 2021305 w 4387516"/>
              <a:gd name="connsiteY33" fmla="*/ 1431758 h 2999874"/>
              <a:gd name="connsiteX34" fmla="*/ 2089484 w 4387516"/>
              <a:gd name="connsiteY34" fmla="*/ 1319464 h 2999874"/>
              <a:gd name="connsiteX35" fmla="*/ 2133600 w 4387516"/>
              <a:gd name="connsiteY35" fmla="*/ 1187116 h 2999874"/>
              <a:gd name="connsiteX36" fmla="*/ 2169695 w 4387516"/>
              <a:gd name="connsiteY36" fmla="*/ 1130969 h 2999874"/>
              <a:gd name="connsiteX37" fmla="*/ 2249905 w 4387516"/>
              <a:gd name="connsiteY37" fmla="*/ 1179095 h 2999874"/>
              <a:gd name="connsiteX38" fmla="*/ 2334126 w 4387516"/>
              <a:gd name="connsiteY38" fmla="*/ 1251285 h 2999874"/>
              <a:gd name="connsiteX39" fmla="*/ 2394284 w 4387516"/>
              <a:gd name="connsiteY39" fmla="*/ 1295400 h 2999874"/>
              <a:gd name="connsiteX40" fmla="*/ 2398295 w 4387516"/>
              <a:gd name="connsiteY40" fmla="*/ 1375611 h 2999874"/>
              <a:gd name="connsiteX41" fmla="*/ 2398295 w 4387516"/>
              <a:gd name="connsiteY41" fmla="*/ 1419727 h 2999874"/>
              <a:gd name="connsiteX42" fmla="*/ 2418348 w 4387516"/>
              <a:gd name="connsiteY42" fmla="*/ 1507958 h 2999874"/>
              <a:gd name="connsiteX43" fmla="*/ 2534653 w 4387516"/>
              <a:gd name="connsiteY43" fmla="*/ 1628274 h 2999874"/>
              <a:gd name="connsiteX44" fmla="*/ 2650958 w 4387516"/>
              <a:gd name="connsiteY44" fmla="*/ 1716506 h 2999874"/>
              <a:gd name="connsiteX45" fmla="*/ 2570748 w 4387516"/>
              <a:gd name="connsiteY45" fmla="*/ 1716506 h 2999874"/>
              <a:gd name="connsiteX46" fmla="*/ 2542674 w 4387516"/>
              <a:gd name="connsiteY46" fmla="*/ 1736558 h 2999874"/>
              <a:gd name="connsiteX47" fmla="*/ 2522621 w 4387516"/>
              <a:gd name="connsiteY47" fmla="*/ 1764632 h 2999874"/>
              <a:gd name="connsiteX48" fmla="*/ 2558716 w 4387516"/>
              <a:gd name="connsiteY48" fmla="*/ 1828800 h 2999874"/>
              <a:gd name="connsiteX49" fmla="*/ 2662990 w 4387516"/>
              <a:gd name="connsiteY49" fmla="*/ 1925053 h 2999874"/>
              <a:gd name="connsiteX50" fmla="*/ 2695074 w 4387516"/>
              <a:gd name="connsiteY50" fmla="*/ 1921043 h 2999874"/>
              <a:gd name="connsiteX51" fmla="*/ 2783305 w 4387516"/>
              <a:gd name="connsiteY51" fmla="*/ 2021306 h 2999874"/>
              <a:gd name="connsiteX52" fmla="*/ 2859505 w 4387516"/>
              <a:gd name="connsiteY52" fmla="*/ 2029327 h 2999874"/>
              <a:gd name="connsiteX53" fmla="*/ 2883569 w 4387516"/>
              <a:gd name="connsiteY53" fmla="*/ 2109537 h 2999874"/>
              <a:gd name="connsiteX54" fmla="*/ 2927684 w 4387516"/>
              <a:gd name="connsiteY54" fmla="*/ 2149643 h 2999874"/>
              <a:gd name="connsiteX55" fmla="*/ 3064042 w 4387516"/>
              <a:gd name="connsiteY55" fmla="*/ 2149643 h 2999874"/>
              <a:gd name="connsiteX56" fmla="*/ 3108158 w 4387516"/>
              <a:gd name="connsiteY56" fmla="*/ 2129590 h 2999874"/>
              <a:gd name="connsiteX57" fmla="*/ 3224463 w 4387516"/>
              <a:gd name="connsiteY57" fmla="*/ 2181727 h 2999874"/>
              <a:gd name="connsiteX58" fmla="*/ 3312695 w 4387516"/>
              <a:gd name="connsiteY58" fmla="*/ 2193758 h 2999874"/>
              <a:gd name="connsiteX59" fmla="*/ 3400926 w 4387516"/>
              <a:gd name="connsiteY59" fmla="*/ 2290011 h 2999874"/>
              <a:gd name="connsiteX60" fmla="*/ 3461084 w 4387516"/>
              <a:gd name="connsiteY60" fmla="*/ 2330116 h 2999874"/>
              <a:gd name="connsiteX61" fmla="*/ 3601453 w 4387516"/>
              <a:gd name="connsiteY61" fmla="*/ 2414337 h 2999874"/>
              <a:gd name="connsiteX62" fmla="*/ 3641558 w 4387516"/>
              <a:gd name="connsiteY62" fmla="*/ 2466474 h 2999874"/>
              <a:gd name="connsiteX63" fmla="*/ 3581400 w 4387516"/>
              <a:gd name="connsiteY63" fmla="*/ 2450432 h 2999874"/>
              <a:gd name="connsiteX64" fmla="*/ 3505200 w 4387516"/>
              <a:gd name="connsiteY64" fmla="*/ 2418348 h 2999874"/>
              <a:gd name="connsiteX65" fmla="*/ 3437021 w 4387516"/>
              <a:gd name="connsiteY65" fmla="*/ 2390274 h 2999874"/>
              <a:gd name="connsiteX66" fmla="*/ 3380874 w 4387516"/>
              <a:gd name="connsiteY66" fmla="*/ 2394285 h 2999874"/>
              <a:gd name="connsiteX67" fmla="*/ 3364832 w 4387516"/>
              <a:gd name="connsiteY67" fmla="*/ 2418348 h 2999874"/>
              <a:gd name="connsiteX68" fmla="*/ 3292642 w 4387516"/>
              <a:gd name="connsiteY68" fmla="*/ 2434390 h 2999874"/>
              <a:gd name="connsiteX69" fmla="*/ 3224463 w 4387516"/>
              <a:gd name="connsiteY69" fmla="*/ 2426369 h 2999874"/>
              <a:gd name="connsiteX70" fmla="*/ 3212432 w 4387516"/>
              <a:gd name="connsiteY70" fmla="*/ 2462464 h 2999874"/>
              <a:gd name="connsiteX71" fmla="*/ 3268579 w 4387516"/>
              <a:gd name="connsiteY71" fmla="*/ 2486527 h 2999874"/>
              <a:gd name="connsiteX72" fmla="*/ 3441032 w 4387516"/>
              <a:gd name="connsiteY72" fmla="*/ 2462464 h 2999874"/>
              <a:gd name="connsiteX73" fmla="*/ 3441032 w 4387516"/>
              <a:gd name="connsiteY73" fmla="*/ 2438400 h 2999874"/>
              <a:gd name="connsiteX74" fmla="*/ 3533274 w 4387516"/>
              <a:gd name="connsiteY74" fmla="*/ 2466474 h 2999874"/>
              <a:gd name="connsiteX75" fmla="*/ 3669632 w 4387516"/>
              <a:gd name="connsiteY75" fmla="*/ 2518611 h 2999874"/>
              <a:gd name="connsiteX76" fmla="*/ 3725779 w 4387516"/>
              <a:gd name="connsiteY76" fmla="*/ 2522622 h 2999874"/>
              <a:gd name="connsiteX77" fmla="*/ 3801979 w 4387516"/>
              <a:gd name="connsiteY77" fmla="*/ 2570748 h 2999874"/>
              <a:gd name="connsiteX78" fmla="*/ 3966411 w 4387516"/>
              <a:gd name="connsiteY78" fmla="*/ 2687053 h 2999874"/>
              <a:gd name="connsiteX79" fmla="*/ 4022558 w 4387516"/>
              <a:gd name="connsiteY79" fmla="*/ 2731169 h 2999874"/>
              <a:gd name="connsiteX80" fmla="*/ 4070684 w 4387516"/>
              <a:gd name="connsiteY80" fmla="*/ 2731169 h 2999874"/>
              <a:gd name="connsiteX81" fmla="*/ 4126832 w 4387516"/>
              <a:gd name="connsiteY81" fmla="*/ 2763253 h 2999874"/>
              <a:gd name="connsiteX82" fmla="*/ 4154905 w 4387516"/>
              <a:gd name="connsiteY82" fmla="*/ 2791327 h 2999874"/>
              <a:gd name="connsiteX83" fmla="*/ 4195011 w 4387516"/>
              <a:gd name="connsiteY83" fmla="*/ 2783306 h 2999874"/>
              <a:gd name="connsiteX84" fmla="*/ 4211053 w 4387516"/>
              <a:gd name="connsiteY84" fmla="*/ 2803358 h 2999874"/>
              <a:gd name="connsiteX85" fmla="*/ 4255169 w 4387516"/>
              <a:gd name="connsiteY85" fmla="*/ 2863516 h 2999874"/>
              <a:gd name="connsiteX86" fmla="*/ 4323348 w 4387516"/>
              <a:gd name="connsiteY86" fmla="*/ 2967790 h 2999874"/>
              <a:gd name="connsiteX87" fmla="*/ 4359442 w 4387516"/>
              <a:gd name="connsiteY87" fmla="*/ 2999874 h 2999874"/>
              <a:gd name="connsiteX88" fmla="*/ 4387516 w 4387516"/>
              <a:gd name="connsiteY88" fmla="*/ 2991853 h 2999874"/>
              <a:gd name="connsiteX89" fmla="*/ 4363453 w 4387516"/>
              <a:gd name="connsiteY89" fmla="*/ 0 h 2999874"/>
              <a:gd name="connsiteX90" fmla="*/ 188495 w 4387516"/>
              <a:gd name="connsiteY90" fmla="*/ 4011 h 2999874"/>
              <a:gd name="connsiteX91" fmla="*/ 200526 w 4387516"/>
              <a:gd name="connsiteY91" fmla="*/ 72190 h 2999874"/>
              <a:gd name="connsiteX92" fmla="*/ 180474 w 4387516"/>
              <a:gd name="connsiteY92" fmla="*/ 128337 h 2999874"/>
              <a:gd name="connsiteX93" fmla="*/ 268705 w 4387516"/>
              <a:gd name="connsiteY93" fmla="*/ 108285 h 2999874"/>
              <a:gd name="connsiteX94" fmla="*/ 308811 w 4387516"/>
              <a:gd name="connsiteY94" fmla="*/ 132348 h 2999874"/>
              <a:gd name="connsiteX95" fmla="*/ 344905 w 4387516"/>
              <a:gd name="connsiteY95" fmla="*/ 160422 h 2999874"/>
              <a:gd name="connsiteX96" fmla="*/ 332874 w 4387516"/>
              <a:gd name="connsiteY96" fmla="*/ 204537 h 2999874"/>
              <a:gd name="connsiteX97" fmla="*/ 397042 w 4387516"/>
              <a:gd name="connsiteY97" fmla="*/ 220579 h 2999874"/>
              <a:gd name="connsiteX98" fmla="*/ 469232 w 4387516"/>
              <a:gd name="connsiteY98" fmla="*/ 224590 h 2999874"/>
              <a:gd name="connsiteX99" fmla="*/ 525379 w 4387516"/>
              <a:gd name="connsiteY99" fmla="*/ 184485 h 2999874"/>
              <a:gd name="connsiteX100" fmla="*/ 597569 w 4387516"/>
              <a:gd name="connsiteY100" fmla="*/ 220579 h 2999874"/>
              <a:gd name="connsiteX101" fmla="*/ 537411 w 4387516"/>
              <a:gd name="connsiteY101" fmla="*/ 381000 h 2999874"/>
              <a:gd name="connsiteX102" fmla="*/ 581526 w 4387516"/>
              <a:gd name="connsiteY102" fmla="*/ 421106 h 2999874"/>
              <a:gd name="connsiteX103" fmla="*/ 481263 w 4387516"/>
              <a:gd name="connsiteY103" fmla="*/ 429127 h 2999874"/>
              <a:gd name="connsiteX104" fmla="*/ 457200 w 4387516"/>
              <a:gd name="connsiteY104" fmla="*/ 477253 h 2999874"/>
              <a:gd name="connsiteX105" fmla="*/ 481263 w 4387516"/>
              <a:gd name="connsiteY105" fmla="*/ 517358 h 2999874"/>
              <a:gd name="connsiteX106" fmla="*/ 457200 w 4387516"/>
              <a:gd name="connsiteY106" fmla="*/ 625643 h 2999874"/>
              <a:gd name="connsiteX107" fmla="*/ 381000 w 4387516"/>
              <a:gd name="connsiteY107" fmla="*/ 573506 h 2999874"/>
              <a:gd name="connsiteX108" fmla="*/ 360948 w 4387516"/>
              <a:gd name="connsiteY108" fmla="*/ 529390 h 2999874"/>
              <a:gd name="connsiteX109" fmla="*/ 304800 w 4387516"/>
              <a:gd name="connsiteY109" fmla="*/ 521369 h 2999874"/>
              <a:gd name="connsiteX110" fmla="*/ 228600 w 4387516"/>
              <a:gd name="connsiteY110" fmla="*/ 549443 h 2999874"/>
              <a:gd name="connsiteX111" fmla="*/ 108284 w 4387516"/>
              <a:gd name="connsiteY111" fmla="*/ 433137 h 2999874"/>
              <a:gd name="connsiteX112" fmla="*/ 84221 w 4387516"/>
              <a:gd name="connsiteY112" fmla="*/ 449179 h 2999874"/>
              <a:gd name="connsiteX113" fmla="*/ 92242 w 4387516"/>
              <a:gd name="connsiteY113" fmla="*/ 537411 h 2999874"/>
              <a:gd name="connsiteX114" fmla="*/ 28074 w 4387516"/>
              <a:gd name="connsiteY114" fmla="*/ 673769 h 2999874"/>
              <a:gd name="connsiteX115" fmla="*/ 12032 w 4387516"/>
              <a:gd name="connsiteY115" fmla="*/ 713874 h 2999874"/>
              <a:gd name="connsiteX116" fmla="*/ 0 w 4387516"/>
              <a:gd name="connsiteY116" fmla="*/ 737937 h 2999874"/>
              <a:gd name="connsiteX117" fmla="*/ 8021 w 4387516"/>
              <a:gd name="connsiteY117" fmla="*/ 786064 h 2999874"/>
              <a:gd name="connsiteX0" fmla="*/ 646312 w 4387516"/>
              <a:gd name="connsiteY0" fmla="*/ 474683 h 2999874"/>
              <a:gd name="connsiteX1" fmla="*/ 641067 w 4387516"/>
              <a:gd name="connsiteY1" fmla="*/ 612685 h 2999874"/>
              <a:gd name="connsiteX2" fmla="*/ 729300 w 4387516"/>
              <a:gd name="connsiteY2" fmla="*/ 719530 h 2999874"/>
              <a:gd name="connsiteX3" fmla="*/ 762823 w 4387516"/>
              <a:gd name="connsiteY3" fmla="*/ 896507 h 2999874"/>
              <a:gd name="connsiteX4" fmla="*/ 681790 w 4387516"/>
              <a:gd name="connsiteY4" fmla="*/ 1151022 h 2999874"/>
              <a:gd name="connsiteX5" fmla="*/ 709863 w 4387516"/>
              <a:gd name="connsiteY5" fmla="*/ 1163053 h 2999874"/>
              <a:gd name="connsiteX6" fmla="*/ 846221 w 4387516"/>
              <a:gd name="connsiteY6" fmla="*/ 1171074 h 2999874"/>
              <a:gd name="connsiteX7" fmla="*/ 982579 w 4387516"/>
              <a:gd name="connsiteY7" fmla="*/ 1219200 h 2999874"/>
              <a:gd name="connsiteX8" fmla="*/ 1046748 w 4387516"/>
              <a:gd name="connsiteY8" fmla="*/ 1271337 h 2999874"/>
              <a:gd name="connsiteX9" fmla="*/ 1143000 w 4387516"/>
              <a:gd name="connsiteY9" fmla="*/ 1311443 h 2999874"/>
              <a:gd name="connsiteX10" fmla="*/ 1255295 w 4387516"/>
              <a:gd name="connsiteY10" fmla="*/ 1331495 h 2999874"/>
              <a:gd name="connsiteX11" fmla="*/ 1307432 w 4387516"/>
              <a:gd name="connsiteY11" fmla="*/ 1335506 h 2999874"/>
              <a:gd name="connsiteX12" fmla="*/ 1375611 w 4387516"/>
              <a:gd name="connsiteY12" fmla="*/ 1375611 h 2999874"/>
              <a:gd name="connsiteX13" fmla="*/ 1387642 w 4387516"/>
              <a:gd name="connsiteY13" fmla="*/ 1331495 h 2999874"/>
              <a:gd name="connsiteX14" fmla="*/ 1323474 w 4387516"/>
              <a:gd name="connsiteY14" fmla="*/ 1279358 h 2999874"/>
              <a:gd name="connsiteX15" fmla="*/ 1323474 w 4387516"/>
              <a:gd name="connsiteY15" fmla="*/ 1179095 h 2999874"/>
              <a:gd name="connsiteX16" fmla="*/ 1323474 w 4387516"/>
              <a:gd name="connsiteY16" fmla="*/ 1070811 h 2999874"/>
              <a:gd name="connsiteX17" fmla="*/ 1487905 w 4387516"/>
              <a:gd name="connsiteY17" fmla="*/ 1026695 h 2999874"/>
              <a:gd name="connsiteX18" fmla="*/ 1576137 w 4387516"/>
              <a:gd name="connsiteY18" fmla="*/ 962527 h 2999874"/>
              <a:gd name="connsiteX19" fmla="*/ 1636295 w 4387516"/>
              <a:gd name="connsiteY19" fmla="*/ 970548 h 2999874"/>
              <a:gd name="connsiteX20" fmla="*/ 1656348 w 4387516"/>
              <a:gd name="connsiteY20" fmla="*/ 946485 h 2999874"/>
              <a:gd name="connsiteX21" fmla="*/ 1648326 w 4387516"/>
              <a:gd name="connsiteY21" fmla="*/ 886327 h 2999874"/>
              <a:gd name="connsiteX22" fmla="*/ 1768642 w 4387516"/>
              <a:gd name="connsiteY22" fmla="*/ 906379 h 2999874"/>
              <a:gd name="connsiteX23" fmla="*/ 1780674 w 4387516"/>
              <a:gd name="connsiteY23" fmla="*/ 946485 h 2999874"/>
              <a:gd name="connsiteX24" fmla="*/ 1852863 w 4387516"/>
              <a:gd name="connsiteY24" fmla="*/ 882316 h 2999874"/>
              <a:gd name="connsiteX25" fmla="*/ 1925053 w 4387516"/>
              <a:gd name="connsiteY25" fmla="*/ 938464 h 2999874"/>
              <a:gd name="connsiteX26" fmla="*/ 1888958 w 4387516"/>
              <a:gd name="connsiteY26" fmla="*/ 1002632 h 2999874"/>
              <a:gd name="connsiteX27" fmla="*/ 1848853 w 4387516"/>
              <a:gd name="connsiteY27" fmla="*/ 1050758 h 2999874"/>
              <a:gd name="connsiteX28" fmla="*/ 1844842 w 4387516"/>
              <a:gd name="connsiteY28" fmla="*/ 1143000 h 2999874"/>
              <a:gd name="connsiteX29" fmla="*/ 1876926 w 4387516"/>
              <a:gd name="connsiteY29" fmla="*/ 1215190 h 2999874"/>
              <a:gd name="connsiteX30" fmla="*/ 1909011 w 4387516"/>
              <a:gd name="connsiteY30" fmla="*/ 1311443 h 2999874"/>
              <a:gd name="connsiteX31" fmla="*/ 1969169 w 4387516"/>
              <a:gd name="connsiteY31" fmla="*/ 1375611 h 2999874"/>
              <a:gd name="connsiteX32" fmla="*/ 1977190 w 4387516"/>
              <a:gd name="connsiteY32" fmla="*/ 1435769 h 2999874"/>
              <a:gd name="connsiteX33" fmla="*/ 2021305 w 4387516"/>
              <a:gd name="connsiteY33" fmla="*/ 1431758 h 2999874"/>
              <a:gd name="connsiteX34" fmla="*/ 2089484 w 4387516"/>
              <a:gd name="connsiteY34" fmla="*/ 1319464 h 2999874"/>
              <a:gd name="connsiteX35" fmla="*/ 2133600 w 4387516"/>
              <a:gd name="connsiteY35" fmla="*/ 1187116 h 2999874"/>
              <a:gd name="connsiteX36" fmla="*/ 2169695 w 4387516"/>
              <a:gd name="connsiteY36" fmla="*/ 1130969 h 2999874"/>
              <a:gd name="connsiteX37" fmla="*/ 2249905 w 4387516"/>
              <a:gd name="connsiteY37" fmla="*/ 1179095 h 2999874"/>
              <a:gd name="connsiteX38" fmla="*/ 2334126 w 4387516"/>
              <a:gd name="connsiteY38" fmla="*/ 1251285 h 2999874"/>
              <a:gd name="connsiteX39" fmla="*/ 2394284 w 4387516"/>
              <a:gd name="connsiteY39" fmla="*/ 1295400 h 2999874"/>
              <a:gd name="connsiteX40" fmla="*/ 2398295 w 4387516"/>
              <a:gd name="connsiteY40" fmla="*/ 1375611 h 2999874"/>
              <a:gd name="connsiteX41" fmla="*/ 2398295 w 4387516"/>
              <a:gd name="connsiteY41" fmla="*/ 1419727 h 2999874"/>
              <a:gd name="connsiteX42" fmla="*/ 2418348 w 4387516"/>
              <a:gd name="connsiteY42" fmla="*/ 1507958 h 2999874"/>
              <a:gd name="connsiteX43" fmla="*/ 2534653 w 4387516"/>
              <a:gd name="connsiteY43" fmla="*/ 1628274 h 2999874"/>
              <a:gd name="connsiteX44" fmla="*/ 2650958 w 4387516"/>
              <a:gd name="connsiteY44" fmla="*/ 1716506 h 2999874"/>
              <a:gd name="connsiteX45" fmla="*/ 2570748 w 4387516"/>
              <a:gd name="connsiteY45" fmla="*/ 1716506 h 2999874"/>
              <a:gd name="connsiteX46" fmla="*/ 2542674 w 4387516"/>
              <a:gd name="connsiteY46" fmla="*/ 1736558 h 2999874"/>
              <a:gd name="connsiteX47" fmla="*/ 2522621 w 4387516"/>
              <a:gd name="connsiteY47" fmla="*/ 1764632 h 2999874"/>
              <a:gd name="connsiteX48" fmla="*/ 2558716 w 4387516"/>
              <a:gd name="connsiteY48" fmla="*/ 1828800 h 2999874"/>
              <a:gd name="connsiteX49" fmla="*/ 2662990 w 4387516"/>
              <a:gd name="connsiteY49" fmla="*/ 1925053 h 2999874"/>
              <a:gd name="connsiteX50" fmla="*/ 2695074 w 4387516"/>
              <a:gd name="connsiteY50" fmla="*/ 1921043 h 2999874"/>
              <a:gd name="connsiteX51" fmla="*/ 2783305 w 4387516"/>
              <a:gd name="connsiteY51" fmla="*/ 2021306 h 2999874"/>
              <a:gd name="connsiteX52" fmla="*/ 2859505 w 4387516"/>
              <a:gd name="connsiteY52" fmla="*/ 2029327 h 2999874"/>
              <a:gd name="connsiteX53" fmla="*/ 2883569 w 4387516"/>
              <a:gd name="connsiteY53" fmla="*/ 2109537 h 2999874"/>
              <a:gd name="connsiteX54" fmla="*/ 2927684 w 4387516"/>
              <a:gd name="connsiteY54" fmla="*/ 2149643 h 2999874"/>
              <a:gd name="connsiteX55" fmla="*/ 3064042 w 4387516"/>
              <a:gd name="connsiteY55" fmla="*/ 2149643 h 2999874"/>
              <a:gd name="connsiteX56" fmla="*/ 3108158 w 4387516"/>
              <a:gd name="connsiteY56" fmla="*/ 2129590 h 2999874"/>
              <a:gd name="connsiteX57" fmla="*/ 3224463 w 4387516"/>
              <a:gd name="connsiteY57" fmla="*/ 2181727 h 2999874"/>
              <a:gd name="connsiteX58" fmla="*/ 3312695 w 4387516"/>
              <a:gd name="connsiteY58" fmla="*/ 2193758 h 2999874"/>
              <a:gd name="connsiteX59" fmla="*/ 3400926 w 4387516"/>
              <a:gd name="connsiteY59" fmla="*/ 2290011 h 2999874"/>
              <a:gd name="connsiteX60" fmla="*/ 3461084 w 4387516"/>
              <a:gd name="connsiteY60" fmla="*/ 2330116 h 2999874"/>
              <a:gd name="connsiteX61" fmla="*/ 3601453 w 4387516"/>
              <a:gd name="connsiteY61" fmla="*/ 2414337 h 2999874"/>
              <a:gd name="connsiteX62" fmla="*/ 3641558 w 4387516"/>
              <a:gd name="connsiteY62" fmla="*/ 2466474 h 2999874"/>
              <a:gd name="connsiteX63" fmla="*/ 3581400 w 4387516"/>
              <a:gd name="connsiteY63" fmla="*/ 2450432 h 2999874"/>
              <a:gd name="connsiteX64" fmla="*/ 3505200 w 4387516"/>
              <a:gd name="connsiteY64" fmla="*/ 2418348 h 2999874"/>
              <a:gd name="connsiteX65" fmla="*/ 3437021 w 4387516"/>
              <a:gd name="connsiteY65" fmla="*/ 2390274 h 2999874"/>
              <a:gd name="connsiteX66" fmla="*/ 3380874 w 4387516"/>
              <a:gd name="connsiteY66" fmla="*/ 2394285 h 2999874"/>
              <a:gd name="connsiteX67" fmla="*/ 3364832 w 4387516"/>
              <a:gd name="connsiteY67" fmla="*/ 2418348 h 2999874"/>
              <a:gd name="connsiteX68" fmla="*/ 3292642 w 4387516"/>
              <a:gd name="connsiteY68" fmla="*/ 2434390 h 2999874"/>
              <a:gd name="connsiteX69" fmla="*/ 3224463 w 4387516"/>
              <a:gd name="connsiteY69" fmla="*/ 2426369 h 2999874"/>
              <a:gd name="connsiteX70" fmla="*/ 3212432 w 4387516"/>
              <a:gd name="connsiteY70" fmla="*/ 2462464 h 2999874"/>
              <a:gd name="connsiteX71" fmla="*/ 3268579 w 4387516"/>
              <a:gd name="connsiteY71" fmla="*/ 2486527 h 2999874"/>
              <a:gd name="connsiteX72" fmla="*/ 3441032 w 4387516"/>
              <a:gd name="connsiteY72" fmla="*/ 2462464 h 2999874"/>
              <a:gd name="connsiteX73" fmla="*/ 3441032 w 4387516"/>
              <a:gd name="connsiteY73" fmla="*/ 2438400 h 2999874"/>
              <a:gd name="connsiteX74" fmla="*/ 3533274 w 4387516"/>
              <a:gd name="connsiteY74" fmla="*/ 2466474 h 2999874"/>
              <a:gd name="connsiteX75" fmla="*/ 3669632 w 4387516"/>
              <a:gd name="connsiteY75" fmla="*/ 2518611 h 2999874"/>
              <a:gd name="connsiteX76" fmla="*/ 3725779 w 4387516"/>
              <a:gd name="connsiteY76" fmla="*/ 2522622 h 2999874"/>
              <a:gd name="connsiteX77" fmla="*/ 3801979 w 4387516"/>
              <a:gd name="connsiteY77" fmla="*/ 2570748 h 2999874"/>
              <a:gd name="connsiteX78" fmla="*/ 3966411 w 4387516"/>
              <a:gd name="connsiteY78" fmla="*/ 2687053 h 2999874"/>
              <a:gd name="connsiteX79" fmla="*/ 4022558 w 4387516"/>
              <a:gd name="connsiteY79" fmla="*/ 2731169 h 2999874"/>
              <a:gd name="connsiteX80" fmla="*/ 4070684 w 4387516"/>
              <a:gd name="connsiteY80" fmla="*/ 2731169 h 2999874"/>
              <a:gd name="connsiteX81" fmla="*/ 4126832 w 4387516"/>
              <a:gd name="connsiteY81" fmla="*/ 2763253 h 2999874"/>
              <a:gd name="connsiteX82" fmla="*/ 4154905 w 4387516"/>
              <a:gd name="connsiteY82" fmla="*/ 2791327 h 2999874"/>
              <a:gd name="connsiteX83" fmla="*/ 4195011 w 4387516"/>
              <a:gd name="connsiteY83" fmla="*/ 2783306 h 2999874"/>
              <a:gd name="connsiteX84" fmla="*/ 4211053 w 4387516"/>
              <a:gd name="connsiteY84" fmla="*/ 2803358 h 2999874"/>
              <a:gd name="connsiteX85" fmla="*/ 4255169 w 4387516"/>
              <a:gd name="connsiteY85" fmla="*/ 2863516 h 2999874"/>
              <a:gd name="connsiteX86" fmla="*/ 4323348 w 4387516"/>
              <a:gd name="connsiteY86" fmla="*/ 2967790 h 2999874"/>
              <a:gd name="connsiteX87" fmla="*/ 4359442 w 4387516"/>
              <a:gd name="connsiteY87" fmla="*/ 2999874 h 2999874"/>
              <a:gd name="connsiteX88" fmla="*/ 4387516 w 4387516"/>
              <a:gd name="connsiteY88" fmla="*/ 2991853 h 2999874"/>
              <a:gd name="connsiteX89" fmla="*/ 4363453 w 4387516"/>
              <a:gd name="connsiteY89" fmla="*/ 0 h 2999874"/>
              <a:gd name="connsiteX90" fmla="*/ 188495 w 4387516"/>
              <a:gd name="connsiteY90" fmla="*/ 4011 h 2999874"/>
              <a:gd name="connsiteX91" fmla="*/ 200526 w 4387516"/>
              <a:gd name="connsiteY91" fmla="*/ 72190 h 2999874"/>
              <a:gd name="connsiteX92" fmla="*/ 180474 w 4387516"/>
              <a:gd name="connsiteY92" fmla="*/ 128337 h 2999874"/>
              <a:gd name="connsiteX93" fmla="*/ 268705 w 4387516"/>
              <a:gd name="connsiteY93" fmla="*/ 108285 h 2999874"/>
              <a:gd name="connsiteX94" fmla="*/ 308811 w 4387516"/>
              <a:gd name="connsiteY94" fmla="*/ 132348 h 2999874"/>
              <a:gd name="connsiteX95" fmla="*/ 344905 w 4387516"/>
              <a:gd name="connsiteY95" fmla="*/ 160422 h 2999874"/>
              <a:gd name="connsiteX96" fmla="*/ 332874 w 4387516"/>
              <a:gd name="connsiteY96" fmla="*/ 204537 h 2999874"/>
              <a:gd name="connsiteX97" fmla="*/ 397042 w 4387516"/>
              <a:gd name="connsiteY97" fmla="*/ 220579 h 2999874"/>
              <a:gd name="connsiteX98" fmla="*/ 469232 w 4387516"/>
              <a:gd name="connsiteY98" fmla="*/ 224590 h 2999874"/>
              <a:gd name="connsiteX99" fmla="*/ 525379 w 4387516"/>
              <a:gd name="connsiteY99" fmla="*/ 184485 h 2999874"/>
              <a:gd name="connsiteX100" fmla="*/ 597569 w 4387516"/>
              <a:gd name="connsiteY100" fmla="*/ 220579 h 2999874"/>
              <a:gd name="connsiteX101" fmla="*/ 537411 w 4387516"/>
              <a:gd name="connsiteY101" fmla="*/ 381000 h 2999874"/>
              <a:gd name="connsiteX102" fmla="*/ 581526 w 4387516"/>
              <a:gd name="connsiteY102" fmla="*/ 421106 h 2999874"/>
              <a:gd name="connsiteX103" fmla="*/ 481263 w 4387516"/>
              <a:gd name="connsiteY103" fmla="*/ 429127 h 2999874"/>
              <a:gd name="connsiteX104" fmla="*/ 457200 w 4387516"/>
              <a:gd name="connsiteY104" fmla="*/ 477253 h 2999874"/>
              <a:gd name="connsiteX105" fmla="*/ 481263 w 4387516"/>
              <a:gd name="connsiteY105" fmla="*/ 517358 h 2999874"/>
              <a:gd name="connsiteX106" fmla="*/ 457200 w 4387516"/>
              <a:gd name="connsiteY106" fmla="*/ 625643 h 2999874"/>
              <a:gd name="connsiteX107" fmla="*/ 381000 w 4387516"/>
              <a:gd name="connsiteY107" fmla="*/ 573506 h 2999874"/>
              <a:gd name="connsiteX108" fmla="*/ 360948 w 4387516"/>
              <a:gd name="connsiteY108" fmla="*/ 529390 h 2999874"/>
              <a:gd name="connsiteX109" fmla="*/ 304800 w 4387516"/>
              <a:gd name="connsiteY109" fmla="*/ 521369 h 2999874"/>
              <a:gd name="connsiteX110" fmla="*/ 228600 w 4387516"/>
              <a:gd name="connsiteY110" fmla="*/ 549443 h 2999874"/>
              <a:gd name="connsiteX111" fmla="*/ 108284 w 4387516"/>
              <a:gd name="connsiteY111" fmla="*/ 433137 h 2999874"/>
              <a:gd name="connsiteX112" fmla="*/ 84221 w 4387516"/>
              <a:gd name="connsiteY112" fmla="*/ 449179 h 2999874"/>
              <a:gd name="connsiteX113" fmla="*/ 92242 w 4387516"/>
              <a:gd name="connsiteY113" fmla="*/ 537411 h 2999874"/>
              <a:gd name="connsiteX114" fmla="*/ 28074 w 4387516"/>
              <a:gd name="connsiteY114" fmla="*/ 673769 h 2999874"/>
              <a:gd name="connsiteX115" fmla="*/ 12032 w 4387516"/>
              <a:gd name="connsiteY115" fmla="*/ 713874 h 2999874"/>
              <a:gd name="connsiteX116" fmla="*/ 0 w 4387516"/>
              <a:gd name="connsiteY116" fmla="*/ 737937 h 2999874"/>
              <a:gd name="connsiteX0" fmla="*/ 634280 w 4375484"/>
              <a:gd name="connsiteY0" fmla="*/ 474683 h 2999874"/>
              <a:gd name="connsiteX1" fmla="*/ 629035 w 4375484"/>
              <a:gd name="connsiteY1" fmla="*/ 612685 h 2999874"/>
              <a:gd name="connsiteX2" fmla="*/ 717268 w 4375484"/>
              <a:gd name="connsiteY2" fmla="*/ 719530 h 2999874"/>
              <a:gd name="connsiteX3" fmla="*/ 750791 w 4375484"/>
              <a:gd name="connsiteY3" fmla="*/ 896507 h 2999874"/>
              <a:gd name="connsiteX4" fmla="*/ 669758 w 4375484"/>
              <a:gd name="connsiteY4" fmla="*/ 1151022 h 2999874"/>
              <a:gd name="connsiteX5" fmla="*/ 697831 w 4375484"/>
              <a:gd name="connsiteY5" fmla="*/ 1163053 h 2999874"/>
              <a:gd name="connsiteX6" fmla="*/ 834189 w 4375484"/>
              <a:gd name="connsiteY6" fmla="*/ 1171074 h 2999874"/>
              <a:gd name="connsiteX7" fmla="*/ 970547 w 4375484"/>
              <a:gd name="connsiteY7" fmla="*/ 1219200 h 2999874"/>
              <a:gd name="connsiteX8" fmla="*/ 1034716 w 4375484"/>
              <a:gd name="connsiteY8" fmla="*/ 1271337 h 2999874"/>
              <a:gd name="connsiteX9" fmla="*/ 1130968 w 4375484"/>
              <a:gd name="connsiteY9" fmla="*/ 1311443 h 2999874"/>
              <a:gd name="connsiteX10" fmla="*/ 1243263 w 4375484"/>
              <a:gd name="connsiteY10" fmla="*/ 1331495 h 2999874"/>
              <a:gd name="connsiteX11" fmla="*/ 1295400 w 4375484"/>
              <a:gd name="connsiteY11" fmla="*/ 1335506 h 2999874"/>
              <a:gd name="connsiteX12" fmla="*/ 1363579 w 4375484"/>
              <a:gd name="connsiteY12" fmla="*/ 1375611 h 2999874"/>
              <a:gd name="connsiteX13" fmla="*/ 1375610 w 4375484"/>
              <a:gd name="connsiteY13" fmla="*/ 1331495 h 2999874"/>
              <a:gd name="connsiteX14" fmla="*/ 1311442 w 4375484"/>
              <a:gd name="connsiteY14" fmla="*/ 1279358 h 2999874"/>
              <a:gd name="connsiteX15" fmla="*/ 1311442 w 4375484"/>
              <a:gd name="connsiteY15" fmla="*/ 1179095 h 2999874"/>
              <a:gd name="connsiteX16" fmla="*/ 1311442 w 4375484"/>
              <a:gd name="connsiteY16" fmla="*/ 1070811 h 2999874"/>
              <a:gd name="connsiteX17" fmla="*/ 1475873 w 4375484"/>
              <a:gd name="connsiteY17" fmla="*/ 1026695 h 2999874"/>
              <a:gd name="connsiteX18" fmla="*/ 1564105 w 4375484"/>
              <a:gd name="connsiteY18" fmla="*/ 962527 h 2999874"/>
              <a:gd name="connsiteX19" fmla="*/ 1624263 w 4375484"/>
              <a:gd name="connsiteY19" fmla="*/ 970548 h 2999874"/>
              <a:gd name="connsiteX20" fmla="*/ 1644316 w 4375484"/>
              <a:gd name="connsiteY20" fmla="*/ 946485 h 2999874"/>
              <a:gd name="connsiteX21" fmla="*/ 1636294 w 4375484"/>
              <a:gd name="connsiteY21" fmla="*/ 886327 h 2999874"/>
              <a:gd name="connsiteX22" fmla="*/ 1756610 w 4375484"/>
              <a:gd name="connsiteY22" fmla="*/ 906379 h 2999874"/>
              <a:gd name="connsiteX23" fmla="*/ 1768642 w 4375484"/>
              <a:gd name="connsiteY23" fmla="*/ 946485 h 2999874"/>
              <a:gd name="connsiteX24" fmla="*/ 1840831 w 4375484"/>
              <a:gd name="connsiteY24" fmla="*/ 882316 h 2999874"/>
              <a:gd name="connsiteX25" fmla="*/ 1913021 w 4375484"/>
              <a:gd name="connsiteY25" fmla="*/ 938464 h 2999874"/>
              <a:gd name="connsiteX26" fmla="*/ 1876926 w 4375484"/>
              <a:gd name="connsiteY26" fmla="*/ 1002632 h 2999874"/>
              <a:gd name="connsiteX27" fmla="*/ 1836821 w 4375484"/>
              <a:gd name="connsiteY27" fmla="*/ 1050758 h 2999874"/>
              <a:gd name="connsiteX28" fmla="*/ 1832810 w 4375484"/>
              <a:gd name="connsiteY28" fmla="*/ 1143000 h 2999874"/>
              <a:gd name="connsiteX29" fmla="*/ 1864894 w 4375484"/>
              <a:gd name="connsiteY29" fmla="*/ 1215190 h 2999874"/>
              <a:gd name="connsiteX30" fmla="*/ 1896979 w 4375484"/>
              <a:gd name="connsiteY30" fmla="*/ 1311443 h 2999874"/>
              <a:gd name="connsiteX31" fmla="*/ 1957137 w 4375484"/>
              <a:gd name="connsiteY31" fmla="*/ 1375611 h 2999874"/>
              <a:gd name="connsiteX32" fmla="*/ 1965158 w 4375484"/>
              <a:gd name="connsiteY32" fmla="*/ 1435769 h 2999874"/>
              <a:gd name="connsiteX33" fmla="*/ 2009273 w 4375484"/>
              <a:gd name="connsiteY33" fmla="*/ 1431758 h 2999874"/>
              <a:gd name="connsiteX34" fmla="*/ 2077452 w 4375484"/>
              <a:gd name="connsiteY34" fmla="*/ 1319464 h 2999874"/>
              <a:gd name="connsiteX35" fmla="*/ 2121568 w 4375484"/>
              <a:gd name="connsiteY35" fmla="*/ 1187116 h 2999874"/>
              <a:gd name="connsiteX36" fmla="*/ 2157663 w 4375484"/>
              <a:gd name="connsiteY36" fmla="*/ 1130969 h 2999874"/>
              <a:gd name="connsiteX37" fmla="*/ 2237873 w 4375484"/>
              <a:gd name="connsiteY37" fmla="*/ 1179095 h 2999874"/>
              <a:gd name="connsiteX38" fmla="*/ 2322094 w 4375484"/>
              <a:gd name="connsiteY38" fmla="*/ 1251285 h 2999874"/>
              <a:gd name="connsiteX39" fmla="*/ 2382252 w 4375484"/>
              <a:gd name="connsiteY39" fmla="*/ 1295400 h 2999874"/>
              <a:gd name="connsiteX40" fmla="*/ 2386263 w 4375484"/>
              <a:gd name="connsiteY40" fmla="*/ 1375611 h 2999874"/>
              <a:gd name="connsiteX41" fmla="*/ 2386263 w 4375484"/>
              <a:gd name="connsiteY41" fmla="*/ 1419727 h 2999874"/>
              <a:gd name="connsiteX42" fmla="*/ 2406316 w 4375484"/>
              <a:gd name="connsiteY42" fmla="*/ 1507958 h 2999874"/>
              <a:gd name="connsiteX43" fmla="*/ 2522621 w 4375484"/>
              <a:gd name="connsiteY43" fmla="*/ 1628274 h 2999874"/>
              <a:gd name="connsiteX44" fmla="*/ 2638926 w 4375484"/>
              <a:gd name="connsiteY44" fmla="*/ 1716506 h 2999874"/>
              <a:gd name="connsiteX45" fmla="*/ 2558716 w 4375484"/>
              <a:gd name="connsiteY45" fmla="*/ 1716506 h 2999874"/>
              <a:gd name="connsiteX46" fmla="*/ 2530642 w 4375484"/>
              <a:gd name="connsiteY46" fmla="*/ 1736558 h 2999874"/>
              <a:gd name="connsiteX47" fmla="*/ 2510589 w 4375484"/>
              <a:gd name="connsiteY47" fmla="*/ 1764632 h 2999874"/>
              <a:gd name="connsiteX48" fmla="*/ 2546684 w 4375484"/>
              <a:gd name="connsiteY48" fmla="*/ 1828800 h 2999874"/>
              <a:gd name="connsiteX49" fmla="*/ 2650958 w 4375484"/>
              <a:gd name="connsiteY49" fmla="*/ 1925053 h 2999874"/>
              <a:gd name="connsiteX50" fmla="*/ 2683042 w 4375484"/>
              <a:gd name="connsiteY50" fmla="*/ 1921043 h 2999874"/>
              <a:gd name="connsiteX51" fmla="*/ 2771273 w 4375484"/>
              <a:gd name="connsiteY51" fmla="*/ 2021306 h 2999874"/>
              <a:gd name="connsiteX52" fmla="*/ 2847473 w 4375484"/>
              <a:gd name="connsiteY52" fmla="*/ 2029327 h 2999874"/>
              <a:gd name="connsiteX53" fmla="*/ 2871537 w 4375484"/>
              <a:gd name="connsiteY53" fmla="*/ 2109537 h 2999874"/>
              <a:gd name="connsiteX54" fmla="*/ 2915652 w 4375484"/>
              <a:gd name="connsiteY54" fmla="*/ 2149643 h 2999874"/>
              <a:gd name="connsiteX55" fmla="*/ 3052010 w 4375484"/>
              <a:gd name="connsiteY55" fmla="*/ 2149643 h 2999874"/>
              <a:gd name="connsiteX56" fmla="*/ 3096126 w 4375484"/>
              <a:gd name="connsiteY56" fmla="*/ 2129590 h 2999874"/>
              <a:gd name="connsiteX57" fmla="*/ 3212431 w 4375484"/>
              <a:gd name="connsiteY57" fmla="*/ 2181727 h 2999874"/>
              <a:gd name="connsiteX58" fmla="*/ 3300663 w 4375484"/>
              <a:gd name="connsiteY58" fmla="*/ 2193758 h 2999874"/>
              <a:gd name="connsiteX59" fmla="*/ 3388894 w 4375484"/>
              <a:gd name="connsiteY59" fmla="*/ 2290011 h 2999874"/>
              <a:gd name="connsiteX60" fmla="*/ 3449052 w 4375484"/>
              <a:gd name="connsiteY60" fmla="*/ 2330116 h 2999874"/>
              <a:gd name="connsiteX61" fmla="*/ 3589421 w 4375484"/>
              <a:gd name="connsiteY61" fmla="*/ 2414337 h 2999874"/>
              <a:gd name="connsiteX62" fmla="*/ 3629526 w 4375484"/>
              <a:gd name="connsiteY62" fmla="*/ 2466474 h 2999874"/>
              <a:gd name="connsiteX63" fmla="*/ 3569368 w 4375484"/>
              <a:gd name="connsiteY63" fmla="*/ 2450432 h 2999874"/>
              <a:gd name="connsiteX64" fmla="*/ 3493168 w 4375484"/>
              <a:gd name="connsiteY64" fmla="*/ 2418348 h 2999874"/>
              <a:gd name="connsiteX65" fmla="*/ 3424989 w 4375484"/>
              <a:gd name="connsiteY65" fmla="*/ 2390274 h 2999874"/>
              <a:gd name="connsiteX66" fmla="*/ 3368842 w 4375484"/>
              <a:gd name="connsiteY66" fmla="*/ 2394285 h 2999874"/>
              <a:gd name="connsiteX67" fmla="*/ 3352800 w 4375484"/>
              <a:gd name="connsiteY67" fmla="*/ 2418348 h 2999874"/>
              <a:gd name="connsiteX68" fmla="*/ 3280610 w 4375484"/>
              <a:gd name="connsiteY68" fmla="*/ 2434390 h 2999874"/>
              <a:gd name="connsiteX69" fmla="*/ 3212431 w 4375484"/>
              <a:gd name="connsiteY69" fmla="*/ 2426369 h 2999874"/>
              <a:gd name="connsiteX70" fmla="*/ 3200400 w 4375484"/>
              <a:gd name="connsiteY70" fmla="*/ 2462464 h 2999874"/>
              <a:gd name="connsiteX71" fmla="*/ 3256547 w 4375484"/>
              <a:gd name="connsiteY71" fmla="*/ 2486527 h 2999874"/>
              <a:gd name="connsiteX72" fmla="*/ 3429000 w 4375484"/>
              <a:gd name="connsiteY72" fmla="*/ 2462464 h 2999874"/>
              <a:gd name="connsiteX73" fmla="*/ 3429000 w 4375484"/>
              <a:gd name="connsiteY73" fmla="*/ 2438400 h 2999874"/>
              <a:gd name="connsiteX74" fmla="*/ 3521242 w 4375484"/>
              <a:gd name="connsiteY74" fmla="*/ 2466474 h 2999874"/>
              <a:gd name="connsiteX75" fmla="*/ 3657600 w 4375484"/>
              <a:gd name="connsiteY75" fmla="*/ 2518611 h 2999874"/>
              <a:gd name="connsiteX76" fmla="*/ 3713747 w 4375484"/>
              <a:gd name="connsiteY76" fmla="*/ 2522622 h 2999874"/>
              <a:gd name="connsiteX77" fmla="*/ 3789947 w 4375484"/>
              <a:gd name="connsiteY77" fmla="*/ 2570748 h 2999874"/>
              <a:gd name="connsiteX78" fmla="*/ 3954379 w 4375484"/>
              <a:gd name="connsiteY78" fmla="*/ 2687053 h 2999874"/>
              <a:gd name="connsiteX79" fmla="*/ 4010526 w 4375484"/>
              <a:gd name="connsiteY79" fmla="*/ 2731169 h 2999874"/>
              <a:gd name="connsiteX80" fmla="*/ 4058652 w 4375484"/>
              <a:gd name="connsiteY80" fmla="*/ 2731169 h 2999874"/>
              <a:gd name="connsiteX81" fmla="*/ 4114800 w 4375484"/>
              <a:gd name="connsiteY81" fmla="*/ 2763253 h 2999874"/>
              <a:gd name="connsiteX82" fmla="*/ 4142873 w 4375484"/>
              <a:gd name="connsiteY82" fmla="*/ 2791327 h 2999874"/>
              <a:gd name="connsiteX83" fmla="*/ 4182979 w 4375484"/>
              <a:gd name="connsiteY83" fmla="*/ 2783306 h 2999874"/>
              <a:gd name="connsiteX84" fmla="*/ 4199021 w 4375484"/>
              <a:gd name="connsiteY84" fmla="*/ 2803358 h 2999874"/>
              <a:gd name="connsiteX85" fmla="*/ 4243137 w 4375484"/>
              <a:gd name="connsiteY85" fmla="*/ 2863516 h 2999874"/>
              <a:gd name="connsiteX86" fmla="*/ 4311316 w 4375484"/>
              <a:gd name="connsiteY86" fmla="*/ 2967790 h 2999874"/>
              <a:gd name="connsiteX87" fmla="*/ 4347410 w 4375484"/>
              <a:gd name="connsiteY87" fmla="*/ 2999874 h 2999874"/>
              <a:gd name="connsiteX88" fmla="*/ 4375484 w 4375484"/>
              <a:gd name="connsiteY88" fmla="*/ 2991853 h 2999874"/>
              <a:gd name="connsiteX89" fmla="*/ 4351421 w 4375484"/>
              <a:gd name="connsiteY89" fmla="*/ 0 h 2999874"/>
              <a:gd name="connsiteX90" fmla="*/ 176463 w 4375484"/>
              <a:gd name="connsiteY90" fmla="*/ 4011 h 2999874"/>
              <a:gd name="connsiteX91" fmla="*/ 188494 w 4375484"/>
              <a:gd name="connsiteY91" fmla="*/ 72190 h 2999874"/>
              <a:gd name="connsiteX92" fmla="*/ 168442 w 4375484"/>
              <a:gd name="connsiteY92" fmla="*/ 128337 h 2999874"/>
              <a:gd name="connsiteX93" fmla="*/ 256673 w 4375484"/>
              <a:gd name="connsiteY93" fmla="*/ 108285 h 2999874"/>
              <a:gd name="connsiteX94" fmla="*/ 296779 w 4375484"/>
              <a:gd name="connsiteY94" fmla="*/ 132348 h 2999874"/>
              <a:gd name="connsiteX95" fmla="*/ 332873 w 4375484"/>
              <a:gd name="connsiteY95" fmla="*/ 160422 h 2999874"/>
              <a:gd name="connsiteX96" fmla="*/ 320842 w 4375484"/>
              <a:gd name="connsiteY96" fmla="*/ 204537 h 2999874"/>
              <a:gd name="connsiteX97" fmla="*/ 385010 w 4375484"/>
              <a:gd name="connsiteY97" fmla="*/ 220579 h 2999874"/>
              <a:gd name="connsiteX98" fmla="*/ 457200 w 4375484"/>
              <a:gd name="connsiteY98" fmla="*/ 224590 h 2999874"/>
              <a:gd name="connsiteX99" fmla="*/ 513347 w 4375484"/>
              <a:gd name="connsiteY99" fmla="*/ 184485 h 2999874"/>
              <a:gd name="connsiteX100" fmla="*/ 585537 w 4375484"/>
              <a:gd name="connsiteY100" fmla="*/ 220579 h 2999874"/>
              <a:gd name="connsiteX101" fmla="*/ 525379 w 4375484"/>
              <a:gd name="connsiteY101" fmla="*/ 381000 h 2999874"/>
              <a:gd name="connsiteX102" fmla="*/ 569494 w 4375484"/>
              <a:gd name="connsiteY102" fmla="*/ 421106 h 2999874"/>
              <a:gd name="connsiteX103" fmla="*/ 469231 w 4375484"/>
              <a:gd name="connsiteY103" fmla="*/ 429127 h 2999874"/>
              <a:gd name="connsiteX104" fmla="*/ 445168 w 4375484"/>
              <a:gd name="connsiteY104" fmla="*/ 477253 h 2999874"/>
              <a:gd name="connsiteX105" fmla="*/ 469231 w 4375484"/>
              <a:gd name="connsiteY105" fmla="*/ 517358 h 2999874"/>
              <a:gd name="connsiteX106" fmla="*/ 445168 w 4375484"/>
              <a:gd name="connsiteY106" fmla="*/ 625643 h 2999874"/>
              <a:gd name="connsiteX107" fmla="*/ 368968 w 4375484"/>
              <a:gd name="connsiteY107" fmla="*/ 573506 h 2999874"/>
              <a:gd name="connsiteX108" fmla="*/ 348916 w 4375484"/>
              <a:gd name="connsiteY108" fmla="*/ 529390 h 2999874"/>
              <a:gd name="connsiteX109" fmla="*/ 292768 w 4375484"/>
              <a:gd name="connsiteY109" fmla="*/ 521369 h 2999874"/>
              <a:gd name="connsiteX110" fmla="*/ 216568 w 4375484"/>
              <a:gd name="connsiteY110" fmla="*/ 549443 h 2999874"/>
              <a:gd name="connsiteX111" fmla="*/ 96252 w 4375484"/>
              <a:gd name="connsiteY111" fmla="*/ 433137 h 2999874"/>
              <a:gd name="connsiteX112" fmla="*/ 72189 w 4375484"/>
              <a:gd name="connsiteY112" fmla="*/ 449179 h 2999874"/>
              <a:gd name="connsiteX113" fmla="*/ 80210 w 4375484"/>
              <a:gd name="connsiteY113" fmla="*/ 537411 h 2999874"/>
              <a:gd name="connsiteX114" fmla="*/ 16042 w 4375484"/>
              <a:gd name="connsiteY114" fmla="*/ 673769 h 2999874"/>
              <a:gd name="connsiteX115" fmla="*/ 0 w 4375484"/>
              <a:gd name="connsiteY115" fmla="*/ 713874 h 2999874"/>
              <a:gd name="connsiteX0" fmla="*/ 618238 w 4359442"/>
              <a:gd name="connsiteY0" fmla="*/ 474683 h 2999874"/>
              <a:gd name="connsiteX1" fmla="*/ 612993 w 4359442"/>
              <a:gd name="connsiteY1" fmla="*/ 612685 h 2999874"/>
              <a:gd name="connsiteX2" fmla="*/ 701226 w 4359442"/>
              <a:gd name="connsiteY2" fmla="*/ 719530 h 2999874"/>
              <a:gd name="connsiteX3" fmla="*/ 734749 w 4359442"/>
              <a:gd name="connsiteY3" fmla="*/ 896507 h 2999874"/>
              <a:gd name="connsiteX4" fmla="*/ 653716 w 4359442"/>
              <a:gd name="connsiteY4" fmla="*/ 1151022 h 2999874"/>
              <a:gd name="connsiteX5" fmla="*/ 681789 w 4359442"/>
              <a:gd name="connsiteY5" fmla="*/ 1163053 h 2999874"/>
              <a:gd name="connsiteX6" fmla="*/ 818147 w 4359442"/>
              <a:gd name="connsiteY6" fmla="*/ 1171074 h 2999874"/>
              <a:gd name="connsiteX7" fmla="*/ 954505 w 4359442"/>
              <a:gd name="connsiteY7" fmla="*/ 1219200 h 2999874"/>
              <a:gd name="connsiteX8" fmla="*/ 1018674 w 4359442"/>
              <a:gd name="connsiteY8" fmla="*/ 1271337 h 2999874"/>
              <a:gd name="connsiteX9" fmla="*/ 1114926 w 4359442"/>
              <a:gd name="connsiteY9" fmla="*/ 1311443 h 2999874"/>
              <a:gd name="connsiteX10" fmla="*/ 1227221 w 4359442"/>
              <a:gd name="connsiteY10" fmla="*/ 1331495 h 2999874"/>
              <a:gd name="connsiteX11" fmla="*/ 1279358 w 4359442"/>
              <a:gd name="connsiteY11" fmla="*/ 1335506 h 2999874"/>
              <a:gd name="connsiteX12" fmla="*/ 1347537 w 4359442"/>
              <a:gd name="connsiteY12" fmla="*/ 1375611 h 2999874"/>
              <a:gd name="connsiteX13" fmla="*/ 1359568 w 4359442"/>
              <a:gd name="connsiteY13" fmla="*/ 1331495 h 2999874"/>
              <a:gd name="connsiteX14" fmla="*/ 1295400 w 4359442"/>
              <a:gd name="connsiteY14" fmla="*/ 1279358 h 2999874"/>
              <a:gd name="connsiteX15" fmla="*/ 1295400 w 4359442"/>
              <a:gd name="connsiteY15" fmla="*/ 1179095 h 2999874"/>
              <a:gd name="connsiteX16" fmla="*/ 1295400 w 4359442"/>
              <a:gd name="connsiteY16" fmla="*/ 1070811 h 2999874"/>
              <a:gd name="connsiteX17" fmla="*/ 1459831 w 4359442"/>
              <a:gd name="connsiteY17" fmla="*/ 1026695 h 2999874"/>
              <a:gd name="connsiteX18" fmla="*/ 1548063 w 4359442"/>
              <a:gd name="connsiteY18" fmla="*/ 962527 h 2999874"/>
              <a:gd name="connsiteX19" fmla="*/ 1608221 w 4359442"/>
              <a:gd name="connsiteY19" fmla="*/ 970548 h 2999874"/>
              <a:gd name="connsiteX20" fmla="*/ 1628274 w 4359442"/>
              <a:gd name="connsiteY20" fmla="*/ 946485 h 2999874"/>
              <a:gd name="connsiteX21" fmla="*/ 1620252 w 4359442"/>
              <a:gd name="connsiteY21" fmla="*/ 886327 h 2999874"/>
              <a:gd name="connsiteX22" fmla="*/ 1740568 w 4359442"/>
              <a:gd name="connsiteY22" fmla="*/ 906379 h 2999874"/>
              <a:gd name="connsiteX23" fmla="*/ 1752600 w 4359442"/>
              <a:gd name="connsiteY23" fmla="*/ 946485 h 2999874"/>
              <a:gd name="connsiteX24" fmla="*/ 1824789 w 4359442"/>
              <a:gd name="connsiteY24" fmla="*/ 882316 h 2999874"/>
              <a:gd name="connsiteX25" fmla="*/ 1896979 w 4359442"/>
              <a:gd name="connsiteY25" fmla="*/ 938464 h 2999874"/>
              <a:gd name="connsiteX26" fmla="*/ 1860884 w 4359442"/>
              <a:gd name="connsiteY26" fmla="*/ 1002632 h 2999874"/>
              <a:gd name="connsiteX27" fmla="*/ 1820779 w 4359442"/>
              <a:gd name="connsiteY27" fmla="*/ 1050758 h 2999874"/>
              <a:gd name="connsiteX28" fmla="*/ 1816768 w 4359442"/>
              <a:gd name="connsiteY28" fmla="*/ 1143000 h 2999874"/>
              <a:gd name="connsiteX29" fmla="*/ 1848852 w 4359442"/>
              <a:gd name="connsiteY29" fmla="*/ 1215190 h 2999874"/>
              <a:gd name="connsiteX30" fmla="*/ 1880937 w 4359442"/>
              <a:gd name="connsiteY30" fmla="*/ 1311443 h 2999874"/>
              <a:gd name="connsiteX31" fmla="*/ 1941095 w 4359442"/>
              <a:gd name="connsiteY31" fmla="*/ 1375611 h 2999874"/>
              <a:gd name="connsiteX32" fmla="*/ 1949116 w 4359442"/>
              <a:gd name="connsiteY32" fmla="*/ 1435769 h 2999874"/>
              <a:gd name="connsiteX33" fmla="*/ 1993231 w 4359442"/>
              <a:gd name="connsiteY33" fmla="*/ 1431758 h 2999874"/>
              <a:gd name="connsiteX34" fmla="*/ 2061410 w 4359442"/>
              <a:gd name="connsiteY34" fmla="*/ 1319464 h 2999874"/>
              <a:gd name="connsiteX35" fmla="*/ 2105526 w 4359442"/>
              <a:gd name="connsiteY35" fmla="*/ 1187116 h 2999874"/>
              <a:gd name="connsiteX36" fmla="*/ 2141621 w 4359442"/>
              <a:gd name="connsiteY36" fmla="*/ 1130969 h 2999874"/>
              <a:gd name="connsiteX37" fmla="*/ 2221831 w 4359442"/>
              <a:gd name="connsiteY37" fmla="*/ 1179095 h 2999874"/>
              <a:gd name="connsiteX38" fmla="*/ 2306052 w 4359442"/>
              <a:gd name="connsiteY38" fmla="*/ 1251285 h 2999874"/>
              <a:gd name="connsiteX39" fmla="*/ 2366210 w 4359442"/>
              <a:gd name="connsiteY39" fmla="*/ 1295400 h 2999874"/>
              <a:gd name="connsiteX40" fmla="*/ 2370221 w 4359442"/>
              <a:gd name="connsiteY40" fmla="*/ 1375611 h 2999874"/>
              <a:gd name="connsiteX41" fmla="*/ 2370221 w 4359442"/>
              <a:gd name="connsiteY41" fmla="*/ 1419727 h 2999874"/>
              <a:gd name="connsiteX42" fmla="*/ 2390274 w 4359442"/>
              <a:gd name="connsiteY42" fmla="*/ 1507958 h 2999874"/>
              <a:gd name="connsiteX43" fmla="*/ 2506579 w 4359442"/>
              <a:gd name="connsiteY43" fmla="*/ 1628274 h 2999874"/>
              <a:gd name="connsiteX44" fmla="*/ 2622884 w 4359442"/>
              <a:gd name="connsiteY44" fmla="*/ 1716506 h 2999874"/>
              <a:gd name="connsiteX45" fmla="*/ 2542674 w 4359442"/>
              <a:gd name="connsiteY45" fmla="*/ 1716506 h 2999874"/>
              <a:gd name="connsiteX46" fmla="*/ 2514600 w 4359442"/>
              <a:gd name="connsiteY46" fmla="*/ 1736558 h 2999874"/>
              <a:gd name="connsiteX47" fmla="*/ 2494547 w 4359442"/>
              <a:gd name="connsiteY47" fmla="*/ 1764632 h 2999874"/>
              <a:gd name="connsiteX48" fmla="*/ 2530642 w 4359442"/>
              <a:gd name="connsiteY48" fmla="*/ 1828800 h 2999874"/>
              <a:gd name="connsiteX49" fmla="*/ 2634916 w 4359442"/>
              <a:gd name="connsiteY49" fmla="*/ 1925053 h 2999874"/>
              <a:gd name="connsiteX50" fmla="*/ 2667000 w 4359442"/>
              <a:gd name="connsiteY50" fmla="*/ 1921043 h 2999874"/>
              <a:gd name="connsiteX51" fmla="*/ 2755231 w 4359442"/>
              <a:gd name="connsiteY51" fmla="*/ 2021306 h 2999874"/>
              <a:gd name="connsiteX52" fmla="*/ 2831431 w 4359442"/>
              <a:gd name="connsiteY52" fmla="*/ 2029327 h 2999874"/>
              <a:gd name="connsiteX53" fmla="*/ 2855495 w 4359442"/>
              <a:gd name="connsiteY53" fmla="*/ 2109537 h 2999874"/>
              <a:gd name="connsiteX54" fmla="*/ 2899610 w 4359442"/>
              <a:gd name="connsiteY54" fmla="*/ 2149643 h 2999874"/>
              <a:gd name="connsiteX55" fmla="*/ 3035968 w 4359442"/>
              <a:gd name="connsiteY55" fmla="*/ 2149643 h 2999874"/>
              <a:gd name="connsiteX56" fmla="*/ 3080084 w 4359442"/>
              <a:gd name="connsiteY56" fmla="*/ 2129590 h 2999874"/>
              <a:gd name="connsiteX57" fmla="*/ 3196389 w 4359442"/>
              <a:gd name="connsiteY57" fmla="*/ 2181727 h 2999874"/>
              <a:gd name="connsiteX58" fmla="*/ 3284621 w 4359442"/>
              <a:gd name="connsiteY58" fmla="*/ 2193758 h 2999874"/>
              <a:gd name="connsiteX59" fmla="*/ 3372852 w 4359442"/>
              <a:gd name="connsiteY59" fmla="*/ 2290011 h 2999874"/>
              <a:gd name="connsiteX60" fmla="*/ 3433010 w 4359442"/>
              <a:gd name="connsiteY60" fmla="*/ 2330116 h 2999874"/>
              <a:gd name="connsiteX61" fmla="*/ 3573379 w 4359442"/>
              <a:gd name="connsiteY61" fmla="*/ 2414337 h 2999874"/>
              <a:gd name="connsiteX62" fmla="*/ 3613484 w 4359442"/>
              <a:gd name="connsiteY62" fmla="*/ 2466474 h 2999874"/>
              <a:gd name="connsiteX63" fmla="*/ 3553326 w 4359442"/>
              <a:gd name="connsiteY63" fmla="*/ 2450432 h 2999874"/>
              <a:gd name="connsiteX64" fmla="*/ 3477126 w 4359442"/>
              <a:gd name="connsiteY64" fmla="*/ 2418348 h 2999874"/>
              <a:gd name="connsiteX65" fmla="*/ 3408947 w 4359442"/>
              <a:gd name="connsiteY65" fmla="*/ 2390274 h 2999874"/>
              <a:gd name="connsiteX66" fmla="*/ 3352800 w 4359442"/>
              <a:gd name="connsiteY66" fmla="*/ 2394285 h 2999874"/>
              <a:gd name="connsiteX67" fmla="*/ 3336758 w 4359442"/>
              <a:gd name="connsiteY67" fmla="*/ 2418348 h 2999874"/>
              <a:gd name="connsiteX68" fmla="*/ 3264568 w 4359442"/>
              <a:gd name="connsiteY68" fmla="*/ 2434390 h 2999874"/>
              <a:gd name="connsiteX69" fmla="*/ 3196389 w 4359442"/>
              <a:gd name="connsiteY69" fmla="*/ 2426369 h 2999874"/>
              <a:gd name="connsiteX70" fmla="*/ 3184358 w 4359442"/>
              <a:gd name="connsiteY70" fmla="*/ 2462464 h 2999874"/>
              <a:gd name="connsiteX71" fmla="*/ 3240505 w 4359442"/>
              <a:gd name="connsiteY71" fmla="*/ 2486527 h 2999874"/>
              <a:gd name="connsiteX72" fmla="*/ 3412958 w 4359442"/>
              <a:gd name="connsiteY72" fmla="*/ 2462464 h 2999874"/>
              <a:gd name="connsiteX73" fmla="*/ 3412958 w 4359442"/>
              <a:gd name="connsiteY73" fmla="*/ 2438400 h 2999874"/>
              <a:gd name="connsiteX74" fmla="*/ 3505200 w 4359442"/>
              <a:gd name="connsiteY74" fmla="*/ 2466474 h 2999874"/>
              <a:gd name="connsiteX75" fmla="*/ 3641558 w 4359442"/>
              <a:gd name="connsiteY75" fmla="*/ 2518611 h 2999874"/>
              <a:gd name="connsiteX76" fmla="*/ 3697705 w 4359442"/>
              <a:gd name="connsiteY76" fmla="*/ 2522622 h 2999874"/>
              <a:gd name="connsiteX77" fmla="*/ 3773905 w 4359442"/>
              <a:gd name="connsiteY77" fmla="*/ 2570748 h 2999874"/>
              <a:gd name="connsiteX78" fmla="*/ 3938337 w 4359442"/>
              <a:gd name="connsiteY78" fmla="*/ 2687053 h 2999874"/>
              <a:gd name="connsiteX79" fmla="*/ 3994484 w 4359442"/>
              <a:gd name="connsiteY79" fmla="*/ 2731169 h 2999874"/>
              <a:gd name="connsiteX80" fmla="*/ 4042610 w 4359442"/>
              <a:gd name="connsiteY80" fmla="*/ 2731169 h 2999874"/>
              <a:gd name="connsiteX81" fmla="*/ 4098758 w 4359442"/>
              <a:gd name="connsiteY81" fmla="*/ 2763253 h 2999874"/>
              <a:gd name="connsiteX82" fmla="*/ 4126831 w 4359442"/>
              <a:gd name="connsiteY82" fmla="*/ 2791327 h 2999874"/>
              <a:gd name="connsiteX83" fmla="*/ 4166937 w 4359442"/>
              <a:gd name="connsiteY83" fmla="*/ 2783306 h 2999874"/>
              <a:gd name="connsiteX84" fmla="*/ 4182979 w 4359442"/>
              <a:gd name="connsiteY84" fmla="*/ 2803358 h 2999874"/>
              <a:gd name="connsiteX85" fmla="*/ 4227095 w 4359442"/>
              <a:gd name="connsiteY85" fmla="*/ 2863516 h 2999874"/>
              <a:gd name="connsiteX86" fmla="*/ 4295274 w 4359442"/>
              <a:gd name="connsiteY86" fmla="*/ 2967790 h 2999874"/>
              <a:gd name="connsiteX87" fmla="*/ 4331368 w 4359442"/>
              <a:gd name="connsiteY87" fmla="*/ 2999874 h 2999874"/>
              <a:gd name="connsiteX88" fmla="*/ 4359442 w 4359442"/>
              <a:gd name="connsiteY88" fmla="*/ 2991853 h 2999874"/>
              <a:gd name="connsiteX89" fmla="*/ 4335379 w 4359442"/>
              <a:gd name="connsiteY89" fmla="*/ 0 h 2999874"/>
              <a:gd name="connsiteX90" fmla="*/ 160421 w 4359442"/>
              <a:gd name="connsiteY90" fmla="*/ 4011 h 2999874"/>
              <a:gd name="connsiteX91" fmla="*/ 172452 w 4359442"/>
              <a:gd name="connsiteY91" fmla="*/ 72190 h 2999874"/>
              <a:gd name="connsiteX92" fmla="*/ 152400 w 4359442"/>
              <a:gd name="connsiteY92" fmla="*/ 128337 h 2999874"/>
              <a:gd name="connsiteX93" fmla="*/ 240631 w 4359442"/>
              <a:gd name="connsiteY93" fmla="*/ 108285 h 2999874"/>
              <a:gd name="connsiteX94" fmla="*/ 280737 w 4359442"/>
              <a:gd name="connsiteY94" fmla="*/ 132348 h 2999874"/>
              <a:gd name="connsiteX95" fmla="*/ 316831 w 4359442"/>
              <a:gd name="connsiteY95" fmla="*/ 160422 h 2999874"/>
              <a:gd name="connsiteX96" fmla="*/ 304800 w 4359442"/>
              <a:gd name="connsiteY96" fmla="*/ 204537 h 2999874"/>
              <a:gd name="connsiteX97" fmla="*/ 368968 w 4359442"/>
              <a:gd name="connsiteY97" fmla="*/ 220579 h 2999874"/>
              <a:gd name="connsiteX98" fmla="*/ 441158 w 4359442"/>
              <a:gd name="connsiteY98" fmla="*/ 224590 h 2999874"/>
              <a:gd name="connsiteX99" fmla="*/ 497305 w 4359442"/>
              <a:gd name="connsiteY99" fmla="*/ 184485 h 2999874"/>
              <a:gd name="connsiteX100" fmla="*/ 569495 w 4359442"/>
              <a:gd name="connsiteY100" fmla="*/ 220579 h 2999874"/>
              <a:gd name="connsiteX101" fmla="*/ 509337 w 4359442"/>
              <a:gd name="connsiteY101" fmla="*/ 381000 h 2999874"/>
              <a:gd name="connsiteX102" fmla="*/ 553452 w 4359442"/>
              <a:gd name="connsiteY102" fmla="*/ 421106 h 2999874"/>
              <a:gd name="connsiteX103" fmla="*/ 453189 w 4359442"/>
              <a:gd name="connsiteY103" fmla="*/ 429127 h 2999874"/>
              <a:gd name="connsiteX104" fmla="*/ 429126 w 4359442"/>
              <a:gd name="connsiteY104" fmla="*/ 477253 h 2999874"/>
              <a:gd name="connsiteX105" fmla="*/ 453189 w 4359442"/>
              <a:gd name="connsiteY105" fmla="*/ 517358 h 2999874"/>
              <a:gd name="connsiteX106" fmla="*/ 429126 w 4359442"/>
              <a:gd name="connsiteY106" fmla="*/ 625643 h 2999874"/>
              <a:gd name="connsiteX107" fmla="*/ 352926 w 4359442"/>
              <a:gd name="connsiteY107" fmla="*/ 573506 h 2999874"/>
              <a:gd name="connsiteX108" fmla="*/ 332874 w 4359442"/>
              <a:gd name="connsiteY108" fmla="*/ 529390 h 2999874"/>
              <a:gd name="connsiteX109" fmla="*/ 276726 w 4359442"/>
              <a:gd name="connsiteY109" fmla="*/ 521369 h 2999874"/>
              <a:gd name="connsiteX110" fmla="*/ 200526 w 4359442"/>
              <a:gd name="connsiteY110" fmla="*/ 549443 h 2999874"/>
              <a:gd name="connsiteX111" fmla="*/ 80210 w 4359442"/>
              <a:gd name="connsiteY111" fmla="*/ 433137 h 2999874"/>
              <a:gd name="connsiteX112" fmla="*/ 56147 w 4359442"/>
              <a:gd name="connsiteY112" fmla="*/ 449179 h 2999874"/>
              <a:gd name="connsiteX113" fmla="*/ 64168 w 4359442"/>
              <a:gd name="connsiteY113" fmla="*/ 537411 h 2999874"/>
              <a:gd name="connsiteX114" fmla="*/ 0 w 4359442"/>
              <a:gd name="connsiteY114" fmla="*/ 673769 h 2999874"/>
              <a:gd name="connsiteX0" fmla="*/ 562091 w 4303295"/>
              <a:gd name="connsiteY0" fmla="*/ 474683 h 2999874"/>
              <a:gd name="connsiteX1" fmla="*/ 556846 w 4303295"/>
              <a:gd name="connsiteY1" fmla="*/ 612685 h 2999874"/>
              <a:gd name="connsiteX2" fmla="*/ 645079 w 4303295"/>
              <a:gd name="connsiteY2" fmla="*/ 719530 h 2999874"/>
              <a:gd name="connsiteX3" fmla="*/ 678602 w 4303295"/>
              <a:gd name="connsiteY3" fmla="*/ 896507 h 2999874"/>
              <a:gd name="connsiteX4" fmla="*/ 597569 w 4303295"/>
              <a:gd name="connsiteY4" fmla="*/ 1151022 h 2999874"/>
              <a:gd name="connsiteX5" fmla="*/ 625642 w 4303295"/>
              <a:gd name="connsiteY5" fmla="*/ 1163053 h 2999874"/>
              <a:gd name="connsiteX6" fmla="*/ 762000 w 4303295"/>
              <a:gd name="connsiteY6" fmla="*/ 1171074 h 2999874"/>
              <a:gd name="connsiteX7" fmla="*/ 898358 w 4303295"/>
              <a:gd name="connsiteY7" fmla="*/ 1219200 h 2999874"/>
              <a:gd name="connsiteX8" fmla="*/ 962527 w 4303295"/>
              <a:gd name="connsiteY8" fmla="*/ 1271337 h 2999874"/>
              <a:gd name="connsiteX9" fmla="*/ 1058779 w 4303295"/>
              <a:gd name="connsiteY9" fmla="*/ 1311443 h 2999874"/>
              <a:gd name="connsiteX10" fmla="*/ 1171074 w 4303295"/>
              <a:gd name="connsiteY10" fmla="*/ 1331495 h 2999874"/>
              <a:gd name="connsiteX11" fmla="*/ 1223211 w 4303295"/>
              <a:gd name="connsiteY11" fmla="*/ 1335506 h 2999874"/>
              <a:gd name="connsiteX12" fmla="*/ 1291390 w 4303295"/>
              <a:gd name="connsiteY12" fmla="*/ 1375611 h 2999874"/>
              <a:gd name="connsiteX13" fmla="*/ 1303421 w 4303295"/>
              <a:gd name="connsiteY13" fmla="*/ 1331495 h 2999874"/>
              <a:gd name="connsiteX14" fmla="*/ 1239253 w 4303295"/>
              <a:gd name="connsiteY14" fmla="*/ 1279358 h 2999874"/>
              <a:gd name="connsiteX15" fmla="*/ 1239253 w 4303295"/>
              <a:gd name="connsiteY15" fmla="*/ 1179095 h 2999874"/>
              <a:gd name="connsiteX16" fmla="*/ 1239253 w 4303295"/>
              <a:gd name="connsiteY16" fmla="*/ 1070811 h 2999874"/>
              <a:gd name="connsiteX17" fmla="*/ 1403684 w 4303295"/>
              <a:gd name="connsiteY17" fmla="*/ 1026695 h 2999874"/>
              <a:gd name="connsiteX18" fmla="*/ 1491916 w 4303295"/>
              <a:gd name="connsiteY18" fmla="*/ 962527 h 2999874"/>
              <a:gd name="connsiteX19" fmla="*/ 1552074 w 4303295"/>
              <a:gd name="connsiteY19" fmla="*/ 970548 h 2999874"/>
              <a:gd name="connsiteX20" fmla="*/ 1572127 w 4303295"/>
              <a:gd name="connsiteY20" fmla="*/ 946485 h 2999874"/>
              <a:gd name="connsiteX21" fmla="*/ 1564105 w 4303295"/>
              <a:gd name="connsiteY21" fmla="*/ 886327 h 2999874"/>
              <a:gd name="connsiteX22" fmla="*/ 1684421 w 4303295"/>
              <a:gd name="connsiteY22" fmla="*/ 906379 h 2999874"/>
              <a:gd name="connsiteX23" fmla="*/ 1696453 w 4303295"/>
              <a:gd name="connsiteY23" fmla="*/ 946485 h 2999874"/>
              <a:gd name="connsiteX24" fmla="*/ 1768642 w 4303295"/>
              <a:gd name="connsiteY24" fmla="*/ 882316 h 2999874"/>
              <a:gd name="connsiteX25" fmla="*/ 1840832 w 4303295"/>
              <a:gd name="connsiteY25" fmla="*/ 938464 h 2999874"/>
              <a:gd name="connsiteX26" fmla="*/ 1804737 w 4303295"/>
              <a:gd name="connsiteY26" fmla="*/ 1002632 h 2999874"/>
              <a:gd name="connsiteX27" fmla="*/ 1764632 w 4303295"/>
              <a:gd name="connsiteY27" fmla="*/ 1050758 h 2999874"/>
              <a:gd name="connsiteX28" fmla="*/ 1760621 w 4303295"/>
              <a:gd name="connsiteY28" fmla="*/ 1143000 h 2999874"/>
              <a:gd name="connsiteX29" fmla="*/ 1792705 w 4303295"/>
              <a:gd name="connsiteY29" fmla="*/ 1215190 h 2999874"/>
              <a:gd name="connsiteX30" fmla="*/ 1824790 w 4303295"/>
              <a:gd name="connsiteY30" fmla="*/ 1311443 h 2999874"/>
              <a:gd name="connsiteX31" fmla="*/ 1884948 w 4303295"/>
              <a:gd name="connsiteY31" fmla="*/ 1375611 h 2999874"/>
              <a:gd name="connsiteX32" fmla="*/ 1892969 w 4303295"/>
              <a:gd name="connsiteY32" fmla="*/ 1435769 h 2999874"/>
              <a:gd name="connsiteX33" fmla="*/ 1937084 w 4303295"/>
              <a:gd name="connsiteY33" fmla="*/ 1431758 h 2999874"/>
              <a:gd name="connsiteX34" fmla="*/ 2005263 w 4303295"/>
              <a:gd name="connsiteY34" fmla="*/ 1319464 h 2999874"/>
              <a:gd name="connsiteX35" fmla="*/ 2049379 w 4303295"/>
              <a:gd name="connsiteY35" fmla="*/ 1187116 h 2999874"/>
              <a:gd name="connsiteX36" fmla="*/ 2085474 w 4303295"/>
              <a:gd name="connsiteY36" fmla="*/ 1130969 h 2999874"/>
              <a:gd name="connsiteX37" fmla="*/ 2165684 w 4303295"/>
              <a:gd name="connsiteY37" fmla="*/ 1179095 h 2999874"/>
              <a:gd name="connsiteX38" fmla="*/ 2249905 w 4303295"/>
              <a:gd name="connsiteY38" fmla="*/ 1251285 h 2999874"/>
              <a:gd name="connsiteX39" fmla="*/ 2310063 w 4303295"/>
              <a:gd name="connsiteY39" fmla="*/ 1295400 h 2999874"/>
              <a:gd name="connsiteX40" fmla="*/ 2314074 w 4303295"/>
              <a:gd name="connsiteY40" fmla="*/ 1375611 h 2999874"/>
              <a:gd name="connsiteX41" fmla="*/ 2314074 w 4303295"/>
              <a:gd name="connsiteY41" fmla="*/ 1419727 h 2999874"/>
              <a:gd name="connsiteX42" fmla="*/ 2334127 w 4303295"/>
              <a:gd name="connsiteY42" fmla="*/ 1507958 h 2999874"/>
              <a:gd name="connsiteX43" fmla="*/ 2450432 w 4303295"/>
              <a:gd name="connsiteY43" fmla="*/ 1628274 h 2999874"/>
              <a:gd name="connsiteX44" fmla="*/ 2566737 w 4303295"/>
              <a:gd name="connsiteY44" fmla="*/ 1716506 h 2999874"/>
              <a:gd name="connsiteX45" fmla="*/ 2486527 w 4303295"/>
              <a:gd name="connsiteY45" fmla="*/ 1716506 h 2999874"/>
              <a:gd name="connsiteX46" fmla="*/ 2458453 w 4303295"/>
              <a:gd name="connsiteY46" fmla="*/ 1736558 h 2999874"/>
              <a:gd name="connsiteX47" fmla="*/ 2438400 w 4303295"/>
              <a:gd name="connsiteY47" fmla="*/ 1764632 h 2999874"/>
              <a:gd name="connsiteX48" fmla="*/ 2474495 w 4303295"/>
              <a:gd name="connsiteY48" fmla="*/ 1828800 h 2999874"/>
              <a:gd name="connsiteX49" fmla="*/ 2578769 w 4303295"/>
              <a:gd name="connsiteY49" fmla="*/ 1925053 h 2999874"/>
              <a:gd name="connsiteX50" fmla="*/ 2610853 w 4303295"/>
              <a:gd name="connsiteY50" fmla="*/ 1921043 h 2999874"/>
              <a:gd name="connsiteX51" fmla="*/ 2699084 w 4303295"/>
              <a:gd name="connsiteY51" fmla="*/ 2021306 h 2999874"/>
              <a:gd name="connsiteX52" fmla="*/ 2775284 w 4303295"/>
              <a:gd name="connsiteY52" fmla="*/ 2029327 h 2999874"/>
              <a:gd name="connsiteX53" fmla="*/ 2799348 w 4303295"/>
              <a:gd name="connsiteY53" fmla="*/ 2109537 h 2999874"/>
              <a:gd name="connsiteX54" fmla="*/ 2843463 w 4303295"/>
              <a:gd name="connsiteY54" fmla="*/ 2149643 h 2999874"/>
              <a:gd name="connsiteX55" fmla="*/ 2979821 w 4303295"/>
              <a:gd name="connsiteY55" fmla="*/ 2149643 h 2999874"/>
              <a:gd name="connsiteX56" fmla="*/ 3023937 w 4303295"/>
              <a:gd name="connsiteY56" fmla="*/ 2129590 h 2999874"/>
              <a:gd name="connsiteX57" fmla="*/ 3140242 w 4303295"/>
              <a:gd name="connsiteY57" fmla="*/ 2181727 h 2999874"/>
              <a:gd name="connsiteX58" fmla="*/ 3228474 w 4303295"/>
              <a:gd name="connsiteY58" fmla="*/ 2193758 h 2999874"/>
              <a:gd name="connsiteX59" fmla="*/ 3316705 w 4303295"/>
              <a:gd name="connsiteY59" fmla="*/ 2290011 h 2999874"/>
              <a:gd name="connsiteX60" fmla="*/ 3376863 w 4303295"/>
              <a:gd name="connsiteY60" fmla="*/ 2330116 h 2999874"/>
              <a:gd name="connsiteX61" fmla="*/ 3517232 w 4303295"/>
              <a:gd name="connsiteY61" fmla="*/ 2414337 h 2999874"/>
              <a:gd name="connsiteX62" fmla="*/ 3557337 w 4303295"/>
              <a:gd name="connsiteY62" fmla="*/ 2466474 h 2999874"/>
              <a:gd name="connsiteX63" fmla="*/ 3497179 w 4303295"/>
              <a:gd name="connsiteY63" fmla="*/ 2450432 h 2999874"/>
              <a:gd name="connsiteX64" fmla="*/ 3420979 w 4303295"/>
              <a:gd name="connsiteY64" fmla="*/ 2418348 h 2999874"/>
              <a:gd name="connsiteX65" fmla="*/ 3352800 w 4303295"/>
              <a:gd name="connsiteY65" fmla="*/ 2390274 h 2999874"/>
              <a:gd name="connsiteX66" fmla="*/ 3296653 w 4303295"/>
              <a:gd name="connsiteY66" fmla="*/ 2394285 h 2999874"/>
              <a:gd name="connsiteX67" fmla="*/ 3280611 w 4303295"/>
              <a:gd name="connsiteY67" fmla="*/ 2418348 h 2999874"/>
              <a:gd name="connsiteX68" fmla="*/ 3208421 w 4303295"/>
              <a:gd name="connsiteY68" fmla="*/ 2434390 h 2999874"/>
              <a:gd name="connsiteX69" fmla="*/ 3140242 w 4303295"/>
              <a:gd name="connsiteY69" fmla="*/ 2426369 h 2999874"/>
              <a:gd name="connsiteX70" fmla="*/ 3128211 w 4303295"/>
              <a:gd name="connsiteY70" fmla="*/ 2462464 h 2999874"/>
              <a:gd name="connsiteX71" fmla="*/ 3184358 w 4303295"/>
              <a:gd name="connsiteY71" fmla="*/ 2486527 h 2999874"/>
              <a:gd name="connsiteX72" fmla="*/ 3356811 w 4303295"/>
              <a:gd name="connsiteY72" fmla="*/ 2462464 h 2999874"/>
              <a:gd name="connsiteX73" fmla="*/ 3356811 w 4303295"/>
              <a:gd name="connsiteY73" fmla="*/ 2438400 h 2999874"/>
              <a:gd name="connsiteX74" fmla="*/ 3449053 w 4303295"/>
              <a:gd name="connsiteY74" fmla="*/ 2466474 h 2999874"/>
              <a:gd name="connsiteX75" fmla="*/ 3585411 w 4303295"/>
              <a:gd name="connsiteY75" fmla="*/ 2518611 h 2999874"/>
              <a:gd name="connsiteX76" fmla="*/ 3641558 w 4303295"/>
              <a:gd name="connsiteY76" fmla="*/ 2522622 h 2999874"/>
              <a:gd name="connsiteX77" fmla="*/ 3717758 w 4303295"/>
              <a:gd name="connsiteY77" fmla="*/ 2570748 h 2999874"/>
              <a:gd name="connsiteX78" fmla="*/ 3882190 w 4303295"/>
              <a:gd name="connsiteY78" fmla="*/ 2687053 h 2999874"/>
              <a:gd name="connsiteX79" fmla="*/ 3938337 w 4303295"/>
              <a:gd name="connsiteY79" fmla="*/ 2731169 h 2999874"/>
              <a:gd name="connsiteX80" fmla="*/ 3986463 w 4303295"/>
              <a:gd name="connsiteY80" fmla="*/ 2731169 h 2999874"/>
              <a:gd name="connsiteX81" fmla="*/ 4042611 w 4303295"/>
              <a:gd name="connsiteY81" fmla="*/ 2763253 h 2999874"/>
              <a:gd name="connsiteX82" fmla="*/ 4070684 w 4303295"/>
              <a:gd name="connsiteY82" fmla="*/ 2791327 h 2999874"/>
              <a:gd name="connsiteX83" fmla="*/ 4110790 w 4303295"/>
              <a:gd name="connsiteY83" fmla="*/ 2783306 h 2999874"/>
              <a:gd name="connsiteX84" fmla="*/ 4126832 w 4303295"/>
              <a:gd name="connsiteY84" fmla="*/ 2803358 h 2999874"/>
              <a:gd name="connsiteX85" fmla="*/ 4170948 w 4303295"/>
              <a:gd name="connsiteY85" fmla="*/ 2863516 h 2999874"/>
              <a:gd name="connsiteX86" fmla="*/ 4239127 w 4303295"/>
              <a:gd name="connsiteY86" fmla="*/ 2967790 h 2999874"/>
              <a:gd name="connsiteX87" fmla="*/ 4275221 w 4303295"/>
              <a:gd name="connsiteY87" fmla="*/ 2999874 h 2999874"/>
              <a:gd name="connsiteX88" fmla="*/ 4303295 w 4303295"/>
              <a:gd name="connsiteY88" fmla="*/ 2991853 h 2999874"/>
              <a:gd name="connsiteX89" fmla="*/ 4279232 w 4303295"/>
              <a:gd name="connsiteY89" fmla="*/ 0 h 2999874"/>
              <a:gd name="connsiteX90" fmla="*/ 104274 w 4303295"/>
              <a:gd name="connsiteY90" fmla="*/ 4011 h 2999874"/>
              <a:gd name="connsiteX91" fmla="*/ 116305 w 4303295"/>
              <a:gd name="connsiteY91" fmla="*/ 72190 h 2999874"/>
              <a:gd name="connsiteX92" fmla="*/ 96253 w 4303295"/>
              <a:gd name="connsiteY92" fmla="*/ 128337 h 2999874"/>
              <a:gd name="connsiteX93" fmla="*/ 184484 w 4303295"/>
              <a:gd name="connsiteY93" fmla="*/ 108285 h 2999874"/>
              <a:gd name="connsiteX94" fmla="*/ 224590 w 4303295"/>
              <a:gd name="connsiteY94" fmla="*/ 132348 h 2999874"/>
              <a:gd name="connsiteX95" fmla="*/ 260684 w 4303295"/>
              <a:gd name="connsiteY95" fmla="*/ 160422 h 2999874"/>
              <a:gd name="connsiteX96" fmla="*/ 248653 w 4303295"/>
              <a:gd name="connsiteY96" fmla="*/ 204537 h 2999874"/>
              <a:gd name="connsiteX97" fmla="*/ 312821 w 4303295"/>
              <a:gd name="connsiteY97" fmla="*/ 220579 h 2999874"/>
              <a:gd name="connsiteX98" fmla="*/ 385011 w 4303295"/>
              <a:gd name="connsiteY98" fmla="*/ 224590 h 2999874"/>
              <a:gd name="connsiteX99" fmla="*/ 441158 w 4303295"/>
              <a:gd name="connsiteY99" fmla="*/ 184485 h 2999874"/>
              <a:gd name="connsiteX100" fmla="*/ 513348 w 4303295"/>
              <a:gd name="connsiteY100" fmla="*/ 220579 h 2999874"/>
              <a:gd name="connsiteX101" fmla="*/ 453190 w 4303295"/>
              <a:gd name="connsiteY101" fmla="*/ 381000 h 2999874"/>
              <a:gd name="connsiteX102" fmla="*/ 497305 w 4303295"/>
              <a:gd name="connsiteY102" fmla="*/ 421106 h 2999874"/>
              <a:gd name="connsiteX103" fmla="*/ 397042 w 4303295"/>
              <a:gd name="connsiteY103" fmla="*/ 429127 h 2999874"/>
              <a:gd name="connsiteX104" fmla="*/ 372979 w 4303295"/>
              <a:gd name="connsiteY104" fmla="*/ 477253 h 2999874"/>
              <a:gd name="connsiteX105" fmla="*/ 397042 w 4303295"/>
              <a:gd name="connsiteY105" fmla="*/ 517358 h 2999874"/>
              <a:gd name="connsiteX106" fmla="*/ 372979 w 4303295"/>
              <a:gd name="connsiteY106" fmla="*/ 625643 h 2999874"/>
              <a:gd name="connsiteX107" fmla="*/ 296779 w 4303295"/>
              <a:gd name="connsiteY107" fmla="*/ 573506 h 2999874"/>
              <a:gd name="connsiteX108" fmla="*/ 276727 w 4303295"/>
              <a:gd name="connsiteY108" fmla="*/ 529390 h 2999874"/>
              <a:gd name="connsiteX109" fmla="*/ 220579 w 4303295"/>
              <a:gd name="connsiteY109" fmla="*/ 521369 h 2999874"/>
              <a:gd name="connsiteX110" fmla="*/ 144379 w 4303295"/>
              <a:gd name="connsiteY110" fmla="*/ 549443 h 2999874"/>
              <a:gd name="connsiteX111" fmla="*/ 24063 w 4303295"/>
              <a:gd name="connsiteY111" fmla="*/ 433137 h 2999874"/>
              <a:gd name="connsiteX112" fmla="*/ 0 w 4303295"/>
              <a:gd name="connsiteY112" fmla="*/ 449179 h 2999874"/>
              <a:gd name="connsiteX113" fmla="*/ 8021 w 4303295"/>
              <a:gd name="connsiteY113" fmla="*/ 537411 h 2999874"/>
              <a:gd name="connsiteX0" fmla="*/ 562091 w 4303295"/>
              <a:gd name="connsiteY0" fmla="*/ 474683 h 2999874"/>
              <a:gd name="connsiteX1" fmla="*/ 556846 w 4303295"/>
              <a:gd name="connsiteY1" fmla="*/ 612685 h 2999874"/>
              <a:gd name="connsiteX2" fmla="*/ 645079 w 4303295"/>
              <a:gd name="connsiteY2" fmla="*/ 719530 h 2999874"/>
              <a:gd name="connsiteX3" fmla="*/ 678602 w 4303295"/>
              <a:gd name="connsiteY3" fmla="*/ 896507 h 2999874"/>
              <a:gd name="connsiteX4" fmla="*/ 597569 w 4303295"/>
              <a:gd name="connsiteY4" fmla="*/ 1151022 h 2999874"/>
              <a:gd name="connsiteX5" fmla="*/ 625642 w 4303295"/>
              <a:gd name="connsiteY5" fmla="*/ 1163053 h 2999874"/>
              <a:gd name="connsiteX6" fmla="*/ 762000 w 4303295"/>
              <a:gd name="connsiteY6" fmla="*/ 1171074 h 2999874"/>
              <a:gd name="connsiteX7" fmla="*/ 898358 w 4303295"/>
              <a:gd name="connsiteY7" fmla="*/ 1219200 h 2999874"/>
              <a:gd name="connsiteX8" fmla="*/ 962527 w 4303295"/>
              <a:gd name="connsiteY8" fmla="*/ 1271337 h 2999874"/>
              <a:gd name="connsiteX9" fmla="*/ 1058779 w 4303295"/>
              <a:gd name="connsiteY9" fmla="*/ 1311443 h 2999874"/>
              <a:gd name="connsiteX10" fmla="*/ 1171074 w 4303295"/>
              <a:gd name="connsiteY10" fmla="*/ 1331495 h 2999874"/>
              <a:gd name="connsiteX11" fmla="*/ 1223211 w 4303295"/>
              <a:gd name="connsiteY11" fmla="*/ 1335506 h 2999874"/>
              <a:gd name="connsiteX12" fmla="*/ 1291390 w 4303295"/>
              <a:gd name="connsiteY12" fmla="*/ 1375611 h 2999874"/>
              <a:gd name="connsiteX13" fmla="*/ 1303421 w 4303295"/>
              <a:gd name="connsiteY13" fmla="*/ 1331495 h 2999874"/>
              <a:gd name="connsiteX14" fmla="*/ 1239253 w 4303295"/>
              <a:gd name="connsiteY14" fmla="*/ 1279358 h 2999874"/>
              <a:gd name="connsiteX15" fmla="*/ 1239253 w 4303295"/>
              <a:gd name="connsiteY15" fmla="*/ 1179095 h 2999874"/>
              <a:gd name="connsiteX16" fmla="*/ 1239253 w 4303295"/>
              <a:gd name="connsiteY16" fmla="*/ 1070811 h 2999874"/>
              <a:gd name="connsiteX17" fmla="*/ 1403684 w 4303295"/>
              <a:gd name="connsiteY17" fmla="*/ 1026695 h 2999874"/>
              <a:gd name="connsiteX18" fmla="*/ 1491916 w 4303295"/>
              <a:gd name="connsiteY18" fmla="*/ 962527 h 2999874"/>
              <a:gd name="connsiteX19" fmla="*/ 1552074 w 4303295"/>
              <a:gd name="connsiteY19" fmla="*/ 970548 h 2999874"/>
              <a:gd name="connsiteX20" fmla="*/ 1572127 w 4303295"/>
              <a:gd name="connsiteY20" fmla="*/ 946485 h 2999874"/>
              <a:gd name="connsiteX21" fmla="*/ 1564105 w 4303295"/>
              <a:gd name="connsiteY21" fmla="*/ 886327 h 2999874"/>
              <a:gd name="connsiteX22" fmla="*/ 1684421 w 4303295"/>
              <a:gd name="connsiteY22" fmla="*/ 906379 h 2999874"/>
              <a:gd name="connsiteX23" fmla="*/ 1696453 w 4303295"/>
              <a:gd name="connsiteY23" fmla="*/ 946485 h 2999874"/>
              <a:gd name="connsiteX24" fmla="*/ 1768642 w 4303295"/>
              <a:gd name="connsiteY24" fmla="*/ 882316 h 2999874"/>
              <a:gd name="connsiteX25" fmla="*/ 1840832 w 4303295"/>
              <a:gd name="connsiteY25" fmla="*/ 938464 h 2999874"/>
              <a:gd name="connsiteX26" fmla="*/ 1804737 w 4303295"/>
              <a:gd name="connsiteY26" fmla="*/ 1002632 h 2999874"/>
              <a:gd name="connsiteX27" fmla="*/ 1764632 w 4303295"/>
              <a:gd name="connsiteY27" fmla="*/ 1050758 h 2999874"/>
              <a:gd name="connsiteX28" fmla="*/ 1760621 w 4303295"/>
              <a:gd name="connsiteY28" fmla="*/ 1143000 h 2999874"/>
              <a:gd name="connsiteX29" fmla="*/ 1792705 w 4303295"/>
              <a:gd name="connsiteY29" fmla="*/ 1215190 h 2999874"/>
              <a:gd name="connsiteX30" fmla="*/ 1824790 w 4303295"/>
              <a:gd name="connsiteY30" fmla="*/ 1311443 h 2999874"/>
              <a:gd name="connsiteX31" fmla="*/ 1884948 w 4303295"/>
              <a:gd name="connsiteY31" fmla="*/ 1375611 h 2999874"/>
              <a:gd name="connsiteX32" fmla="*/ 1892969 w 4303295"/>
              <a:gd name="connsiteY32" fmla="*/ 1435769 h 2999874"/>
              <a:gd name="connsiteX33" fmla="*/ 1937084 w 4303295"/>
              <a:gd name="connsiteY33" fmla="*/ 1431758 h 2999874"/>
              <a:gd name="connsiteX34" fmla="*/ 2005263 w 4303295"/>
              <a:gd name="connsiteY34" fmla="*/ 1319464 h 2999874"/>
              <a:gd name="connsiteX35" fmla="*/ 2049379 w 4303295"/>
              <a:gd name="connsiteY35" fmla="*/ 1187116 h 2999874"/>
              <a:gd name="connsiteX36" fmla="*/ 2085474 w 4303295"/>
              <a:gd name="connsiteY36" fmla="*/ 1130969 h 2999874"/>
              <a:gd name="connsiteX37" fmla="*/ 2165684 w 4303295"/>
              <a:gd name="connsiteY37" fmla="*/ 1179095 h 2999874"/>
              <a:gd name="connsiteX38" fmla="*/ 2249905 w 4303295"/>
              <a:gd name="connsiteY38" fmla="*/ 1251285 h 2999874"/>
              <a:gd name="connsiteX39" fmla="*/ 2310063 w 4303295"/>
              <a:gd name="connsiteY39" fmla="*/ 1295400 h 2999874"/>
              <a:gd name="connsiteX40" fmla="*/ 2314074 w 4303295"/>
              <a:gd name="connsiteY40" fmla="*/ 1375611 h 2999874"/>
              <a:gd name="connsiteX41" fmla="*/ 2314074 w 4303295"/>
              <a:gd name="connsiteY41" fmla="*/ 1419727 h 2999874"/>
              <a:gd name="connsiteX42" fmla="*/ 2334127 w 4303295"/>
              <a:gd name="connsiteY42" fmla="*/ 1507958 h 2999874"/>
              <a:gd name="connsiteX43" fmla="*/ 2450432 w 4303295"/>
              <a:gd name="connsiteY43" fmla="*/ 1628274 h 2999874"/>
              <a:gd name="connsiteX44" fmla="*/ 2566737 w 4303295"/>
              <a:gd name="connsiteY44" fmla="*/ 1716506 h 2999874"/>
              <a:gd name="connsiteX45" fmla="*/ 2486527 w 4303295"/>
              <a:gd name="connsiteY45" fmla="*/ 1716506 h 2999874"/>
              <a:gd name="connsiteX46" fmla="*/ 2458453 w 4303295"/>
              <a:gd name="connsiteY46" fmla="*/ 1736558 h 2999874"/>
              <a:gd name="connsiteX47" fmla="*/ 2438400 w 4303295"/>
              <a:gd name="connsiteY47" fmla="*/ 1764632 h 2999874"/>
              <a:gd name="connsiteX48" fmla="*/ 2474495 w 4303295"/>
              <a:gd name="connsiteY48" fmla="*/ 1828800 h 2999874"/>
              <a:gd name="connsiteX49" fmla="*/ 2578769 w 4303295"/>
              <a:gd name="connsiteY49" fmla="*/ 1925053 h 2999874"/>
              <a:gd name="connsiteX50" fmla="*/ 2610853 w 4303295"/>
              <a:gd name="connsiteY50" fmla="*/ 1921043 h 2999874"/>
              <a:gd name="connsiteX51" fmla="*/ 2699084 w 4303295"/>
              <a:gd name="connsiteY51" fmla="*/ 2021306 h 2999874"/>
              <a:gd name="connsiteX52" fmla="*/ 2775284 w 4303295"/>
              <a:gd name="connsiteY52" fmla="*/ 2029327 h 2999874"/>
              <a:gd name="connsiteX53" fmla="*/ 2799348 w 4303295"/>
              <a:gd name="connsiteY53" fmla="*/ 2109537 h 2999874"/>
              <a:gd name="connsiteX54" fmla="*/ 2843463 w 4303295"/>
              <a:gd name="connsiteY54" fmla="*/ 2149643 h 2999874"/>
              <a:gd name="connsiteX55" fmla="*/ 2979821 w 4303295"/>
              <a:gd name="connsiteY55" fmla="*/ 2149643 h 2999874"/>
              <a:gd name="connsiteX56" fmla="*/ 3023937 w 4303295"/>
              <a:gd name="connsiteY56" fmla="*/ 2129590 h 2999874"/>
              <a:gd name="connsiteX57" fmla="*/ 3140242 w 4303295"/>
              <a:gd name="connsiteY57" fmla="*/ 2181727 h 2999874"/>
              <a:gd name="connsiteX58" fmla="*/ 3228474 w 4303295"/>
              <a:gd name="connsiteY58" fmla="*/ 2193758 h 2999874"/>
              <a:gd name="connsiteX59" fmla="*/ 3316705 w 4303295"/>
              <a:gd name="connsiteY59" fmla="*/ 2290011 h 2999874"/>
              <a:gd name="connsiteX60" fmla="*/ 3376863 w 4303295"/>
              <a:gd name="connsiteY60" fmla="*/ 2330116 h 2999874"/>
              <a:gd name="connsiteX61" fmla="*/ 3517232 w 4303295"/>
              <a:gd name="connsiteY61" fmla="*/ 2414337 h 2999874"/>
              <a:gd name="connsiteX62" fmla="*/ 3557337 w 4303295"/>
              <a:gd name="connsiteY62" fmla="*/ 2466474 h 2999874"/>
              <a:gd name="connsiteX63" fmla="*/ 3497179 w 4303295"/>
              <a:gd name="connsiteY63" fmla="*/ 2450432 h 2999874"/>
              <a:gd name="connsiteX64" fmla="*/ 3420979 w 4303295"/>
              <a:gd name="connsiteY64" fmla="*/ 2418348 h 2999874"/>
              <a:gd name="connsiteX65" fmla="*/ 3352800 w 4303295"/>
              <a:gd name="connsiteY65" fmla="*/ 2390274 h 2999874"/>
              <a:gd name="connsiteX66" fmla="*/ 3296653 w 4303295"/>
              <a:gd name="connsiteY66" fmla="*/ 2394285 h 2999874"/>
              <a:gd name="connsiteX67" fmla="*/ 3280611 w 4303295"/>
              <a:gd name="connsiteY67" fmla="*/ 2418348 h 2999874"/>
              <a:gd name="connsiteX68" fmla="*/ 3208421 w 4303295"/>
              <a:gd name="connsiteY68" fmla="*/ 2434390 h 2999874"/>
              <a:gd name="connsiteX69" fmla="*/ 3140242 w 4303295"/>
              <a:gd name="connsiteY69" fmla="*/ 2426369 h 2999874"/>
              <a:gd name="connsiteX70" fmla="*/ 3128211 w 4303295"/>
              <a:gd name="connsiteY70" fmla="*/ 2462464 h 2999874"/>
              <a:gd name="connsiteX71" fmla="*/ 3184358 w 4303295"/>
              <a:gd name="connsiteY71" fmla="*/ 2486527 h 2999874"/>
              <a:gd name="connsiteX72" fmla="*/ 3356811 w 4303295"/>
              <a:gd name="connsiteY72" fmla="*/ 2462464 h 2999874"/>
              <a:gd name="connsiteX73" fmla="*/ 3356811 w 4303295"/>
              <a:gd name="connsiteY73" fmla="*/ 2438400 h 2999874"/>
              <a:gd name="connsiteX74" fmla="*/ 3449053 w 4303295"/>
              <a:gd name="connsiteY74" fmla="*/ 2466474 h 2999874"/>
              <a:gd name="connsiteX75" fmla="*/ 3585411 w 4303295"/>
              <a:gd name="connsiteY75" fmla="*/ 2518611 h 2999874"/>
              <a:gd name="connsiteX76" fmla="*/ 3641558 w 4303295"/>
              <a:gd name="connsiteY76" fmla="*/ 2522622 h 2999874"/>
              <a:gd name="connsiteX77" fmla="*/ 3717758 w 4303295"/>
              <a:gd name="connsiteY77" fmla="*/ 2570748 h 2999874"/>
              <a:gd name="connsiteX78" fmla="*/ 3882190 w 4303295"/>
              <a:gd name="connsiteY78" fmla="*/ 2687053 h 2999874"/>
              <a:gd name="connsiteX79" fmla="*/ 3938337 w 4303295"/>
              <a:gd name="connsiteY79" fmla="*/ 2731169 h 2999874"/>
              <a:gd name="connsiteX80" fmla="*/ 3986463 w 4303295"/>
              <a:gd name="connsiteY80" fmla="*/ 2731169 h 2999874"/>
              <a:gd name="connsiteX81" fmla="*/ 4042611 w 4303295"/>
              <a:gd name="connsiteY81" fmla="*/ 2763253 h 2999874"/>
              <a:gd name="connsiteX82" fmla="*/ 4070684 w 4303295"/>
              <a:gd name="connsiteY82" fmla="*/ 2791327 h 2999874"/>
              <a:gd name="connsiteX83" fmla="*/ 4110790 w 4303295"/>
              <a:gd name="connsiteY83" fmla="*/ 2783306 h 2999874"/>
              <a:gd name="connsiteX84" fmla="*/ 4126832 w 4303295"/>
              <a:gd name="connsiteY84" fmla="*/ 2803358 h 2999874"/>
              <a:gd name="connsiteX85" fmla="*/ 4170948 w 4303295"/>
              <a:gd name="connsiteY85" fmla="*/ 2863516 h 2999874"/>
              <a:gd name="connsiteX86" fmla="*/ 4239127 w 4303295"/>
              <a:gd name="connsiteY86" fmla="*/ 2967790 h 2999874"/>
              <a:gd name="connsiteX87" fmla="*/ 4275221 w 4303295"/>
              <a:gd name="connsiteY87" fmla="*/ 2999874 h 2999874"/>
              <a:gd name="connsiteX88" fmla="*/ 4303295 w 4303295"/>
              <a:gd name="connsiteY88" fmla="*/ 2991853 h 2999874"/>
              <a:gd name="connsiteX89" fmla="*/ 4279232 w 4303295"/>
              <a:gd name="connsiteY89" fmla="*/ 0 h 2999874"/>
              <a:gd name="connsiteX90" fmla="*/ 104274 w 4303295"/>
              <a:gd name="connsiteY90" fmla="*/ 4011 h 2999874"/>
              <a:gd name="connsiteX91" fmla="*/ 116305 w 4303295"/>
              <a:gd name="connsiteY91" fmla="*/ 72190 h 2999874"/>
              <a:gd name="connsiteX92" fmla="*/ 96253 w 4303295"/>
              <a:gd name="connsiteY92" fmla="*/ 128337 h 2999874"/>
              <a:gd name="connsiteX93" fmla="*/ 184484 w 4303295"/>
              <a:gd name="connsiteY93" fmla="*/ 108285 h 2999874"/>
              <a:gd name="connsiteX94" fmla="*/ 224590 w 4303295"/>
              <a:gd name="connsiteY94" fmla="*/ 132348 h 2999874"/>
              <a:gd name="connsiteX95" fmla="*/ 260684 w 4303295"/>
              <a:gd name="connsiteY95" fmla="*/ 160422 h 2999874"/>
              <a:gd name="connsiteX96" fmla="*/ 248653 w 4303295"/>
              <a:gd name="connsiteY96" fmla="*/ 204537 h 2999874"/>
              <a:gd name="connsiteX97" fmla="*/ 312821 w 4303295"/>
              <a:gd name="connsiteY97" fmla="*/ 220579 h 2999874"/>
              <a:gd name="connsiteX98" fmla="*/ 385011 w 4303295"/>
              <a:gd name="connsiteY98" fmla="*/ 224590 h 2999874"/>
              <a:gd name="connsiteX99" fmla="*/ 441158 w 4303295"/>
              <a:gd name="connsiteY99" fmla="*/ 184485 h 2999874"/>
              <a:gd name="connsiteX100" fmla="*/ 513348 w 4303295"/>
              <a:gd name="connsiteY100" fmla="*/ 220579 h 2999874"/>
              <a:gd name="connsiteX101" fmla="*/ 453190 w 4303295"/>
              <a:gd name="connsiteY101" fmla="*/ 381000 h 2999874"/>
              <a:gd name="connsiteX102" fmla="*/ 497305 w 4303295"/>
              <a:gd name="connsiteY102" fmla="*/ 421106 h 2999874"/>
              <a:gd name="connsiteX103" fmla="*/ 397042 w 4303295"/>
              <a:gd name="connsiteY103" fmla="*/ 429127 h 2999874"/>
              <a:gd name="connsiteX104" fmla="*/ 372979 w 4303295"/>
              <a:gd name="connsiteY104" fmla="*/ 477253 h 2999874"/>
              <a:gd name="connsiteX105" fmla="*/ 397042 w 4303295"/>
              <a:gd name="connsiteY105" fmla="*/ 517358 h 2999874"/>
              <a:gd name="connsiteX106" fmla="*/ 372979 w 4303295"/>
              <a:gd name="connsiteY106" fmla="*/ 625643 h 2999874"/>
              <a:gd name="connsiteX107" fmla="*/ 296779 w 4303295"/>
              <a:gd name="connsiteY107" fmla="*/ 573506 h 2999874"/>
              <a:gd name="connsiteX108" fmla="*/ 276727 w 4303295"/>
              <a:gd name="connsiteY108" fmla="*/ 529390 h 2999874"/>
              <a:gd name="connsiteX109" fmla="*/ 220579 w 4303295"/>
              <a:gd name="connsiteY109" fmla="*/ 521369 h 2999874"/>
              <a:gd name="connsiteX110" fmla="*/ 144379 w 4303295"/>
              <a:gd name="connsiteY110" fmla="*/ 549443 h 2999874"/>
              <a:gd name="connsiteX111" fmla="*/ 24063 w 4303295"/>
              <a:gd name="connsiteY111" fmla="*/ 433137 h 2999874"/>
              <a:gd name="connsiteX112" fmla="*/ 0 w 4303295"/>
              <a:gd name="connsiteY112" fmla="*/ 449179 h 2999874"/>
              <a:gd name="connsiteX0" fmla="*/ 538028 w 4279232"/>
              <a:gd name="connsiteY0" fmla="*/ 474683 h 2999874"/>
              <a:gd name="connsiteX1" fmla="*/ 532783 w 4279232"/>
              <a:gd name="connsiteY1" fmla="*/ 612685 h 2999874"/>
              <a:gd name="connsiteX2" fmla="*/ 621016 w 4279232"/>
              <a:gd name="connsiteY2" fmla="*/ 719530 h 2999874"/>
              <a:gd name="connsiteX3" fmla="*/ 654539 w 4279232"/>
              <a:gd name="connsiteY3" fmla="*/ 896507 h 2999874"/>
              <a:gd name="connsiteX4" fmla="*/ 573506 w 4279232"/>
              <a:gd name="connsiteY4" fmla="*/ 1151022 h 2999874"/>
              <a:gd name="connsiteX5" fmla="*/ 601579 w 4279232"/>
              <a:gd name="connsiteY5" fmla="*/ 1163053 h 2999874"/>
              <a:gd name="connsiteX6" fmla="*/ 737937 w 4279232"/>
              <a:gd name="connsiteY6" fmla="*/ 1171074 h 2999874"/>
              <a:gd name="connsiteX7" fmla="*/ 874295 w 4279232"/>
              <a:gd name="connsiteY7" fmla="*/ 1219200 h 2999874"/>
              <a:gd name="connsiteX8" fmla="*/ 938464 w 4279232"/>
              <a:gd name="connsiteY8" fmla="*/ 1271337 h 2999874"/>
              <a:gd name="connsiteX9" fmla="*/ 1034716 w 4279232"/>
              <a:gd name="connsiteY9" fmla="*/ 1311443 h 2999874"/>
              <a:gd name="connsiteX10" fmla="*/ 1147011 w 4279232"/>
              <a:gd name="connsiteY10" fmla="*/ 1331495 h 2999874"/>
              <a:gd name="connsiteX11" fmla="*/ 1199148 w 4279232"/>
              <a:gd name="connsiteY11" fmla="*/ 1335506 h 2999874"/>
              <a:gd name="connsiteX12" fmla="*/ 1267327 w 4279232"/>
              <a:gd name="connsiteY12" fmla="*/ 1375611 h 2999874"/>
              <a:gd name="connsiteX13" fmla="*/ 1279358 w 4279232"/>
              <a:gd name="connsiteY13" fmla="*/ 1331495 h 2999874"/>
              <a:gd name="connsiteX14" fmla="*/ 1215190 w 4279232"/>
              <a:gd name="connsiteY14" fmla="*/ 1279358 h 2999874"/>
              <a:gd name="connsiteX15" fmla="*/ 1215190 w 4279232"/>
              <a:gd name="connsiteY15" fmla="*/ 1179095 h 2999874"/>
              <a:gd name="connsiteX16" fmla="*/ 1215190 w 4279232"/>
              <a:gd name="connsiteY16" fmla="*/ 1070811 h 2999874"/>
              <a:gd name="connsiteX17" fmla="*/ 1379621 w 4279232"/>
              <a:gd name="connsiteY17" fmla="*/ 1026695 h 2999874"/>
              <a:gd name="connsiteX18" fmla="*/ 1467853 w 4279232"/>
              <a:gd name="connsiteY18" fmla="*/ 962527 h 2999874"/>
              <a:gd name="connsiteX19" fmla="*/ 1528011 w 4279232"/>
              <a:gd name="connsiteY19" fmla="*/ 970548 h 2999874"/>
              <a:gd name="connsiteX20" fmla="*/ 1548064 w 4279232"/>
              <a:gd name="connsiteY20" fmla="*/ 946485 h 2999874"/>
              <a:gd name="connsiteX21" fmla="*/ 1540042 w 4279232"/>
              <a:gd name="connsiteY21" fmla="*/ 886327 h 2999874"/>
              <a:gd name="connsiteX22" fmla="*/ 1660358 w 4279232"/>
              <a:gd name="connsiteY22" fmla="*/ 906379 h 2999874"/>
              <a:gd name="connsiteX23" fmla="*/ 1672390 w 4279232"/>
              <a:gd name="connsiteY23" fmla="*/ 946485 h 2999874"/>
              <a:gd name="connsiteX24" fmla="*/ 1744579 w 4279232"/>
              <a:gd name="connsiteY24" fmla="*/ 882316 h 2999874"/>
              <a:gd name="connsiteX25" fmla="*/ 1816769 w 4279232"/>
              <a:gd name="connsiteY25" fmla="*/ 938464 h 2999874"/>
              <a:gd name="connsiteX26" fmla="*/ 1780674 w 4279232"/>
              <a:gd name="connsiteY26" fmla="*/ 1002632 h 2999874"/>
              <a:gd name="connsiteX27" fmla="*/ 1740569 w 4279232"/>
              <a:gd name="connsiteY27" fmla="*/ 1050758 h 2999874"/>
              <a:gd name="connsiteX28" fmla="*/ 1736558 w 4279232"/>
              <a:gd name="connsiteY28" fmla="*/ 1143000 h 2999874"/>
              <a:gd name="connsiteX29" fmla="*/ 1768642 w 4279232"/>
              <a:gd name="connsiteY29" fmla="*/ 1215190 h 2999874"/>
              <a:gd name="connsiteX30" fmla="*/ 1800727 w 4279232"/>
              <a:gd name="connsiteY30" fmla="*/ 1311443 h 2999874"/>
              <a:gd name="connsiteX31" fmla="*/ 1860885 w 4279232"/>
              <a:gd name="connsiteY31" fmla="*/ 1375611 h 2999874"/>
              <a:gd name="connsiteX32" fmla="*/ 1868906 w 4279232"/>
              <a:gd name="connsiteY32" fmla="*/ 1435769 h 2999874"/>
              <a:gd name="connsiteX33" fmla="*/ 1913021 w 4279232"/>
              <a:gd name="connsiteY33" fmla="*/ 1431758 h 2999874"/>
              <a:gd name="connsiteX34" fmla="*/ 1981200 w 4279232"/>
              <a:gd name="connsiteY34" fmla="*/ 1319464 h 2999874"/>
              <a:gd name="connsiteX35" fmla="*/ 2025316 w 4279232"/>
              <a:gd name="connsiteY35" fmla="*/ 1187116 h 2999874"/>
              <a:gd name="connsiteX36" fmla="*/ 2061411 w 4279232"/>
              <a:gd name="connsiteY36" fmla="*/ 1130969 h 2999874"/>
              <a:gd name="connsiteX37" fmla="*/ 2141621 w 4279232"/>
              <a:gd name="connsiteY37" fmla="*/ 1179095 h 2999874"/>
              <a:gd name="connsiteX38" fmla="*/ 2225842 w 4279232"/>
              <a:gd name="connsiteY38" fmla="*/ 1251285 h 2999874"/>
              <a:gd name="connsiteX39" fmla="*/ 2286000 w 4279232"/>
              <a:gd name="connsiteY39" fmla="*/ 1295400 h 2999874"/>
              <a:gd name="connsiteX40" fmla="*/ 2290011 w 4279232"/>
              <a:gd name="connsiteY40" fmla="*/ 1375611 h 2999874"/>
              <a:gd name="connsiteX41" fmla="*/ 2290011 w 4279232"/>
              <a:gd name="connsiteY41" fmla="*/ 1419727 h 2999874"/>
              <a:gd name="connsiteX42" fmla="*/ 2310064 w 4279232"/>
              <a:gd name="connsiteY42" fmla="*/ 1507958 h 2999874"/>
              <a:gd name="connsiteX43" fmla="*/ 2426369 w 4279232"/>
              <a:gd name="connsiteY43" fmla="*/ 1628274 h 2999874"/>
              <a:gd name="connsiteX44" fmla="*/ 2542674 w 4279232"/>
              <a:gd name="connsiteY44" fmla="*/ 1716506 h 2999874"/>
              <a:gd name="connsiteX45" fmla="*/ 2462464 w 4279232"/>
              <a:gd name="connsiteY45" fmla="*/ 1716506 h 2999874"/>
              <a:gd name="connsiteX46" fmla="*/ 2434390 w 4279232"/>
              <a:gd name="connsiteY46" fmla="*/ 1736558 h 2999874"/>
              <a:gd name="connsiteX47" fmla="*/ 2414337 w 4279232"/>
              <a:gd name="connsiteY47" fmla="*/ 1764632 h 2999874"/>
              <a:gd name="connsiteX48" fmla="*/ 2450432 w 4279232"/>
              <a:gd name="connsiteY48" fmla="*/ 1828800 h 2999874"/>
              <a:gd name="connsiteX49" fmla="*/ 2554706 w 4279232"/>
              <a:gd name="connsiteY49" fmla="*/ 1925053 h 2999874"/>
              <a:gd name="connsiteX50" fmla="*/ 2586790 w 4279232"/>
              <a:gd name="connsiteY50" fmla="*/ 1921043 h 2999874"/>
              <a:gd name="connsiteX51" fmla="*/ 2675021 w 4279232"/>
              <a:gd name="connsiteY51" fmla="*/ 2021306 h 2999874"/>
              <a:gd name="connsiteX52" fmla="*/ 2751221 w 4279232"/>
              <a:gd name="connsiteY52" fmla="*/ 2029327 h 2999874"/>
              <a:gd name="connsiteX53" fmla="*/ 2775285 w 4279232"/>
              <a:gd name="connsiteY53" fmla="*/ 2109537 h 2999874"/>
              <a:gd name="connsiteX54" fmla="*/ 2819400 w 4279232"/>
              <a:gd name="connsiteY54" fmla="*/ 2149643 h 2999874"/>
              <a:gd name="connsiteX55" fmla="*/ 2955758 w 4279232"/>
              <a:gd name="connsiteY55" fmla="*/ 2149643 h 2999874"/>
              <a:gd name="connsiteX56" fmla="*/ 2999874 w 4279232"/>
              <a:gd name="connsiteY56" fmla="*/ 2129590 h 2999874"/>
              <a:gd name="connsiteX57" fmla="*/ 3116179 w 4279232"/>
              <a:gd name="connsiteY57" fmla="*/ 2181727 h 2999874"/>
              <a:gd name="connsiteX58" fmla="*/ 3204411 w 4279232"/>
              <a:gd name="connsiteY58" fmla="*/ 2193758 h 2999874"/>
              <a:gd name="connsiteX59" fmla="*/ 3292642 w 4279232"/>
              <a:gd name="connsiteY59" fmla="*/ 2290011 h 2999874"/>
              <a:gd name="connsiteX60" fmla="*/ 3352800 w 4279232"/>
              <a:gd name="connsiteY60" fmla="*/ 2330116 h 2999874"/>
              <a:gd name="connsiteX61" fmla="*/ 3493169 w 4279232"/>
              <a:gd name="connsiteY61" fmla="*/ 2414337 h 2999874"/>
              <a:gd name="connsiteX62" fmla="*/ 3533274 w 4279232"/>
              <a:gd name="connsiteY62" fmla="*/ 2466474 h 2999874"/>
              <a:gd name="connsiteX63" fmla="*/ 3473116 w 4279232"/>
              <a:gd name="connsiteY63" fmla="*/ 2450432 h 2999874"/>
              <a:gd name="connsiteX64" fmla="*/ 3396916 w 4279232"/>
              <a:gd name="connsiteY64" fmla="*/ 2418348 h 2999874"/>
              <a:gd name="connsiteX65" fmla="*/ 3328737 w 4279232"/>
              <a:gd name="connsiteY65" fmla="*/ 2390274 h 2999874"/>
              <a:gd name="connsiteX66" fmla="*/ 3272590 w 4279232"/>
              <a:gd name="connsiteY66" fmla="*/ 2394285 h 2999874"/>
              <a:gd name="connsiteX67" fmla="*/ 3256548 w 4279232"/>
              <a:gd name="connsiteY67" fmla="*/ 2418348 h 2999874"/>
              <a:gd name="connsiteX68" fmla="*/ 3184358 w 4279232"/>
              <a:gd name="connsiteY68" fmla="*/ 2434390 h 2999874"/>
              <a:gd name="connsiteX69" fmla="*/ 3116179 w 4279232"/>
              <a:gd name="connsiteY69" fmla="*/ 2426369 h 2999874"/>
              <a:gd name="connsiteX70" fmla="*/ 3104148 w 4279232"/>
              <a:gd name="connsiteY70" fmla="*/ 2462464 h 2999874"/>
              <a:gd name="connsiteX71" fmla="*/ 3160295 w 4279232"/>
              <a:gd name="connsiteY71" fmla="*/ 2486527 h 2999874"/>
              <a:gd name="connsiteX72" fmla="*/ 3332748 w 4279232"/>
              <a:gd name="connsiteY72" fmla="*/ 2462464 h 2999874"/>
              <a:gd name="connsiteX73" fmla="*/ 3332748 w 4279232"/>
              <a:gd name="connsiteY73" fmla="*/ 2438400 h 2999874"/>
              <a:gd name="connsiteX74" fmla="*/ 3424990 w 4279232"/>
              <a:gd name="connsiteY74" fmla="*/ 2466474 h 2999874"/>
              <a:gd name="connsiteX75" fmla="*/ 3561348 w 4279232"/>
              <a:gd name="connsiteY75" fmla="*/ 2518611 h 2999874"/>
              <a:gd name="connsiteX76" fmla="*/ 3617495 w 4279232"/>
              <a:gd name="connsiteY76" fmla="*/ 2522622 h 2999874"/>
              <a:gd name="connsiteX77" fmla="*/ 3693695 w 4279232"/>
              <a:gd name="connsiteY77" fmla="*/ 2570748 h 2999874"/>
              <a:gd name="connsiteX78" fmla="*/ 3858127 w 4279232"/>
              <a:gd name="connsiteY78" fmla="*/ 2687053 h 2999874"/>
              <a:gd name="connsiteX79" fmla="*/ 3914274 w 4279232"/>
              <a:gd name="connsiteY79" fmla="*/ 2731169 h 2999874"/>
              <a:gd name="connsiteX80" fmla="*/ 3962400 w 4279232"/>
              <a:gd name="connsiteY80" fmla="*/ 2731169 h 2999874"/>
              <a:gd name="connsiteX81" fmla="*/ 4018548 w 4279232"/>
              <a:gd name="connsiteY81" fmla="*/ 2763253 h 2999874"/>
              <a:gd name="connsiteX82" fmla="*/ 4046621 w 4279232"/>
              <a:gd name="connsiteY82" fmla="*/ 2791327 h 2999874"/>
              <a:gd name="connsiteX83" fmla="*/ 4086727 w 4279232"/>
              <a:gd name="connsiteY83" fmla="*/ 2783306 h 2999874"/>
              <a:gd name="connsiteX84" fmla="*/ 4102769 w 4279232"/>
              <a:gd name="connsiteY84" fmla="*/ 2803358 h 2999874"/>
              <a:gd name="connsiteX85" fmla="*/ 4146885 w 4279232"/>
              <a:gd name="connsiteY85" fmla="*/ 2863516 h 2999874"/>
              <a:gd name="connsiteX86" fmla="*/ 4215064 w 4279232"/>
              <a:gd name="connsiteY86" fmla="*/ 2967790 h 2999874"/>
              <a:gd name="connsiteX87" fmla="*/ 4251158 w 4279232"/>
              <a:gd name="connsiteY87" fmla="*/ 2999874 h 2999874"/>
              <a:gd name="connsiteX88" fmla="*/ 4279232 w 4279232"/>
              <a:gd name="connsiteY88" fmla="*/ 2991853 h 2999874"/>
              <a:gd name="connsiteX89" fmla="*/ 4255169 w 4279232"/>
              <a:gd name="connsiteY89" fmla="*/ 0 h 2999874"/>
              <a:gd name="connsiteX90" fmla="*/ 80211 w 4279232"/>
              <a:gd name="connsiteY90" fmla="*/ 4011 h 2999874"/>
              <a:gd name="connsiteX91" fmla="*/ 92242 w 4279232"/>
              <a:gd name="connsiteY91" fmla="*/ 72190 h 2999874"/>
              <a:gd name="connsiteX92" fmla="*/ 72190 w 4279232"/>
              <a:gd name="connsiteY92" fmla="*/ 128337 h 2999874"/>
              <a:gd name="connsiteX93" fmla="*/ 160421 w 4279232"/>
              <a:gd name="connsiteY93" fmla="*/ 108285 h 2999874"/>
              <a:gd name="connsiteX94" fmla="*/ 200527 w 4279232"/>
              <a:gd name="connsiteY94" fmla="*/ 132348 h 2999874"/>
              <a:gd name="connsiteX95" fmla="*/ 236621 w 4279232"/>
              <a:gd name="connsiteY95" fmla="*/ 160422 h 2999874"/>
              <a:gd name="connsiteX96" fmla="*/ 224590 w 4279232"/>
              <a:gd name="connsiteY96" fmla="*/ 204537 h 2999874"/>
              <a:gd name="connsiteX97" fmla="*/ 288758 w 4279232"/>
              <a:gd name="connsiteY97" fmla="*/ 220579 h 2999874"/>
              <a:gd name="connsiteX98" fmla="*/ 360948 w 4279232"/>
              <a:gd name="connsiteY98" fmla="*/ 224590 h 2999874"/>
              <a:gd name="connsiteX99" fmla="*/ 417095 w 4279232"/>
              <a:gd name="connsiteY99" fmla="*/ 184485 h 2999874"/>
              <a:gd name="connsiteX100" fmla="*/ 489285 w 4279232"/>
              <a:gd name="connsiteY100" fmla="*/ 220579 h 2999874"/>
              <a:gd name="connsiteX101" fmla="*/ 429127 w 4279232"/>
              <a:gd name="connsiteY101" fmla="*/ 381000 h 2999874"/>
              <a:gd name="connsiteX102" fmla="*/ 473242 w 4279232"/>
              <a:gd name="connsiteY102" fmla="*/ 421106 h 2999874"/>
              <a:gd name="connsiteX103" fmla="*/ 372979 w 4279232"/>
              <a:gd name="connsiteY103" fmla="*/ 429127 h 2999874"/>
              <a:gd name="connsiteX104" fmla="*/ 348916 w 4279232"/>
              <a:gd name="connsiteY104" fmla="*/ 477253 h 2999874"/>
              <a:gd name="connsiteX105" fmla="*/ 372979 w 4279232"/>
              <a:gd name="connsiteY105" fmla="*/ 517358 h 2999874"/>
              <a:gd name="connsiteX106" fmla="*/ 348916 w 4279232"/>
              <a:gd name="connsiteY106" fmla="*/ 625643 h 2999874"/>
              <a:gd name="connsiteX107" fmla="*/ 272716 w 4279232"/>
              <a:gd name="connsiteY107" fmla="*/ 573506 h 2999874"/>
              <a:gd name="connsiteX108" fmla="*/ 252664 w 4279232"/>
              <a:gd name="connsiteY108" fmla="*/ 529390 h 2999874"/>
              <a:gd name="connsiteX109" fmla="*/ 196516 w 4279232"/>
              <a:gd name="connsiteY109" fmla="*/ 521369 h 2999874"/>
              <a:gd name="connsiteX110" fmla="*/ 120316 w 4279232"/>
              <a:gd name="connsiteY110" fmla="*/ 549443 h 2999874"/>
              <a:gd name="connsiteX111" fmla="*/ 0 w 4279232"/>
              <a:gd name="connsiteY111" fmla="*/ 433137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109" fmla="*/ 124326 w 4207042"/>
              <a:gd name="connsiteY109" fmla="*/ 521369 h 2999874"/>
              <a:gd name="connsiteX110" fmla="*/ 48126 w 4207042"/>
              <a:gd name="connsiteY110" fmla="*/ 54944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109" fmla="*/ 124326 w 4207042"/>
              <a:gd name="connsiteY109" fmla="*/ 521369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108" fmla="*/ 180474 w 4207042"/>
              <a:gd name="connsiteY108" fmla="*/ 529390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107" fmla="*/ 200526 w 4207042"/>
              <a:gd name="connsiteY107" fmla="*/ 5735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106" fmla="*/ 276726 w 4207042"/>
              <a:gd name="connsiteY106" fmla="*/ 62564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105" fmla="*/ 300789 w 4207042"/>
              <a:gd name="connsiteY105" fmla="*/ 517358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104" fmla="*/ 276726 w 4207042"/>
              <a:gd name="connsiteY104" fmla="*/ 477253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103" fmla="*/ 300789 w 4207042"/>
              <a:gd name="connsiteY103" fmla="*/ 429127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5137 w 4207042"/>
              <a:gd name="connsiteY12" fmla="*/ 1375611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26958 w 4207042"/>
              <a:gd name="connsiteY11" fmla="*/ 1335506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74821 w 4207042"/>
              <a:gd name="connsiteY10" fmla="*/ 1331495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62526 w 4207042"/>
              <a:gd name="connsiteY9" fmla="*/ 131144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66274 w 4207042"/>
              <a:gd name="connsiteY8" fmla="*/ 1271337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802105 w 4207042"/>
              <a:gd name="connsiteY7" fmla="*/ 121920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5747 w 4207042"/>
              <a:gd name="connsiteY6" fmla="*/ 1171074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29389 w 4207042"/>
              <a:gd name="connsiteY5" fmla="*/ 116305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501316 w 4207042"/>
              <a:gd name="connsiteY4" fmla="*/ 1151022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82349 w 4207042"/>
              <a:gd name="connsiteY3" fmla="*/ 896507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48826 w 4207042"/>
              <a:gd name="connsiteY2" fmla="*/ 719530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60593 w 4207042"/>
              <a:gd name="connsiteY1" fmla="*/ 612685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465838 w 4207042"/>
              <a:gd name="connsiteY0" fmla="*/ 474683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401052 w 4207042"/>
              <a:gd name="connsiteY102" fmla="*/ 421106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56937 w 4207042"/>
              <a:gd name="connsiteY101" fmla="*/ 381000 h 2999874"/>
              <a:gd name="connsiteX102" fmla="*/ 376069 w 4207042"/>
              <a:gd name="connsiteY102" fmla="*/ 446090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32546 w 4207042"/>
              <a:gd name="connsiteY9" fmla="*/ 1326433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44445 w 4207042"/>
              <a:gd name="connsiteY101" fmla="*/ 333531 h 2999874"/>
              <a:gd name="connsiteX102" fmla="*/ 376069 w 4207042"/>
              <a:gd name="connsiteY102" fmla="*/ 446090 h 2999874"/>
              <a:gd name="connsiteX0" fmla="*/ 393385 w 4207042"/>
              <a:gd name="connsiteY0" fmla="*/ 492172 h 2999874"/>
              <a:gd name="connsiteX1" fmla="*/ 430612 w 4207042"/>
              <a:gd name="connsiteY1" fmla="*/ 737603 h 2999874"/>
              <a:gd name="connsiteX2" fmla="*/ 506353 w 4207042"/>
              <a:gd name="connsiteY2" fmla="*/ 752009 h 2999874"/>
              <a:gd name="connsiteX3" fmla="*/ 504900 w 4207042"/>
              <a:gd name="connsiteY3" fmla="*/ 976455 h 2999874"/>
              <a:gd name="connsiteX4" fmla="*/ 491322 w 4207042"/>
              <a:gd name="connsiteY4" fmla="*/ 1193494 h 2999874"/>
              <a:gd name="connsiteX5" fmla="*/ 549376 w 4207042"/>
              <a:gd name="connsiteY5" fmla="*/ 1193033 h 2999874"/>
              <a:gd name="connsiteX6" fmla="*/ 663249 w 4207042"/>
              <a:gd name="connsiteY6" fmla="*/ 1201055 h 2999874"/>
              <a:gd name="connsiteX7" fmla="*/ 729653 w 4207042"/>
              <a:gd name="connsiteY7" fmla="*/ 1204210 h 2999874"/>
              <a:gd name="connsiteX8" fmla="*/ 838792 w 4207042"/>
              <a:gd name="connsiteY8" fmla="*/ 1283829 h 2999874"/>
              <a:gd name="connsiteX9" fmla="*/ 910061 w 4207042"/>
              <a:gd name="connsiteY9" fmla="*/ 1331430 h 2999874"/>
              <a:gd name="connsiteX10" fmla="*/ 1032349 w 4207042"/>
              <a:gd name="connsiteY10" fmla="*/ 1358977 h 2999874"/>
              <a:gd name="connsiteX11" fmla="*/ 1109470 w 4207042"/>
              <a:gd name="connsiteY11" fmla="*/ 1367985 h 2999874"/>
              <a:gd name="connsiteX12" fmla="*/ 1197636 w 4207042"/>
              <a:gd name="connsiteY12" fmla="*/ 1410588 h 2999874"/>
              <a:gd name="connsiteX13" fmla="*/ 1207168 w 4207042"/>
              <a:gd name="connsiteY13" fmla="*/ 1331495 h 2999874"/>
              <a:gd name="connsiteX14" fmla="*/ 1143000 w 4207042"/>
              <a:gd name="connsiteY14" fmla="*/ 1279358 h 2999874"/>
              <a:gd name="connsiteX15" fmla="*/ 1143000 w 4207042"/>
              <a:gd name="connsiteY15" fmla="*/ 1179095 h 2999874"/>
              <a:gd name="connsiteX16" fmla="*/ 1143000 w 4207042"/>
              <a:gd name="connsiteY16" fmla="*/ 1070811 h 2999874"/>
              <a:gd name="connsiteX17" fmla="*/ 1307431 w 4207042"/>
              <a:gd name="connsiteY17" fmla="*/ 1026695 h 2999874"/>
              <a:gd name="connsiteX18" fmla="*/ 1395663 w 4207042"/>
              <a:gd name="connsiteY18" fmla="*/ 962527 h 2999874"/>
              <a:gd name="connsiteX19" fmla="*/ 1455821 w 4207042"/>
              <a:gd name="connsiteY19" fmla="*/ 970548 h 2999874"/>
              <a:gd name="connsiteX20" fmla="*/ 1475874 w 4207042"/>
              <a:gd name="connsiteY20" fmla="*/ 946485 h 2999874"/>
              <a:gd name="connsiteX21" fmla="*/ 1467852 w 4207042"/>
              <a:gd name="connsiteY21" fmla="*/ 886327 h 2999874"/>
              <a:gd name="connsiteX22" fmla="*/ 1588168 w 4207042"/>
              <a:gd name="connsiteY22" fmla="*/ 906379 h 2999874"/>
              <a:gd name="connsiteX23" fmla="*/ 1600200 w 4207042"/>
              <a:gd name="connsiteY23" fmla="*/ 946485 h 2999874"/>
              <a:gd name="connsiteX24" fmla="*/ 1672389 w 4207042"/>
              <a:gd name="connsiteY24" fmla="*/ 882316 h 2999874"/>
              <a:gd name="connsiteX25" fmla="*/ 1744579 w 4207042"/>
              <a:gd name="connsiteY25" fmla="*/ 938464 h 2999874"/>
              <a:gd name="connsiteX26" fmla="*/ 1708484 w 4207042"/>
              <a:gd name="connsiteY26" fmla="*/ 1002632 h 2999874"/>
              <a:gd name="connsiteX27" fmla="*/ 1668379 w 4207042"/>
              <a:gd name="connsiteY27" fmla="*/ 1050758 h 2999874"/>
              <a:gd name="connsiteX28" fmla="*/ 1664368 w 4207042"/>
              <a:gd name="connsiteY28" fmla="*/ 1143000 h 2999874"/>
              <a:gd name="connsiteX29" fmla="*/ 1696452 w 4207042"/>
              <a:gd name="connsiteY29" fmla="*/ 1215190 h 2999874"/>
              <a:gd name="connsiteX30" fmla="*/ 1728537 w 4207042"/>
              <a:gd name="connsiteY30" fmla="*/ 1311443 h 2999874"/>
              <a:gd name="connsiteX31" fmla="*/ 1788695 w 4207042"/>
              <a:gd name="connsiteY31" fmla="*/ 1375611 h 2999874"/>
              <a:gd name="connsiteX32" fmla="*/ 1796716 w 4207042"/>
              <a:gd name="connsiteY32" fmla="*/ 1435769 h 2999874"/>
              <a:gd name="connsiteX33" fmla="*/ 1840831 w 4207042"/>
              <a:gd name="connsiteY33" fmla="*/ 1431758 h 2999874"/>
              <a:gd name="connsiteX34" fmla="*/ 1909010 w 4207042"/>
              <a:gd name="connsiteY34" fmla="*/ 1319464 h 2999874"/>
              <a:gd name="connsiteX35" fmla="*/ 1953126 w 4207042"/>
              <a:gd name="connsiteY35" fmla="*/ 1187116 h 2999874"/>
              <a:gd name="connsiteX36" fmla="*/ 1989221 w 4207042"/>
              <a:gd name="connsiteY36" fmla="*/ 1130969 h 2999874"/>
              <a:gd name="connsiteX37" fmla="*/ 2069431 w 4207042"/>
              <a:gd name="connsiteY37" fmla="*/ 1179095 h 2999874"/>
              <a:gd name="connsiteX38" fmla="*/ 2153652 w 4207042"/>
              <a:gd name="connsiteY38" fmla="*/ 1251285 h 2999874"/>
              <a:gd name="connsiteX39" fmla="*/ 2213810 w 4207042"/>
              <a:gd name="connsiteY39" fmla="*/ 1295400 h 2999874"/>
              <a:gd name="connsiteX40" fmla="*/ 2217821 w 4207042"/>
              <a:gd name="connsiteY40" fmla="*/ 1375611 h 2999874"/>
              <a:gd name="connsiteX41" fmla="*/ 2217821 w 4207042"/>
              <a:gd name="connsiteY41" fmla="*/ 1419727 h 2999874"/>
              <a:gd name="connsiteX42" fmla="*/ 2237874 w 4207042"/>
              <a:gd name="connsiteY42" fmla="*/ 1507958 h 2999874"/>
              <a:gd name="connsiteX43" fmla="*/ 2354179 w 4207042"/>
              <a:gd name="connsiteY43" fmla="*/ 1628274 h 2999874"/>
              <a:gd name="connsiteX44" fmla="*/ 2470484 w 4207042"/>
              <a:gd name="connsiteY44" fmla="*/ 1716506 h 2999874"/>
              <a:gd name="connsiteX45" fmla="*/ 2390274 w 4207042"/>
              <a:gd name="connsiteY45" fmla="*/ 1716506 h 2999874"/>
              <a:gd name="connsiteX46" fmla="*/ 2362200 w 4207042"/>
              <a:gd name="connsiteY46" fmla="*/ 1736558 h 2999874"/>
              <a:gd name="connsiteX47" fmla="*/ 2342147 w 4207042"/>
              <a:gd name="connsiteY47" fmla="*/ 1764632 h 2999874"/>
              <a:gd name="connsiteX48" fmla="*/ 2378242 w 4207042"/>
              <a:gd name="connsiteY48" fmla="*/ 1828800 h 2999874"/>
              <a:gd name="connsiteX49" fmla="*/ 2482516 w 4207042"/>
              <a:gd name="connsiteY49" fmla="*/ 1925053 h 2999874"/>
              <a:gd name="connsiteX50" fmla="*/ 2514600 w 4207042"/>
              <a:gd name="connsiteY50" fmla="*/ 1921043 h 2999874"/>
              <a:gd name="connsiteX51" fmla="*/ 2602831 w 4207042"/>
              <a:gd name="connsiteY51" fmla="*/ 2021306 h 2999874"/>
              <a:gd name="connsiteX52" fmla="*/ 2679031 w 4207042"/>
              <a:gd name="connsiteY52" fmla="*/ 2029327 h 2999874"/>
              <a:gd name="connsiteX53" fmla="*/ 2703095 w 4207042"/>
              <a:gd name="connsiteY53" fmla="*/ 2109537 h 2999874"/>
              <a:gd name="connsiteX54" fmla="*/ 2747210 w 4207042"/>
              <a:gd name="connsiteY54" fmla="*/ 2149643 h 2999874"/>
              <a:gd name="connsiteX55" fmla="*/ 2883568 w 4207042"/>
              <a:gd name="connsiteY55" fmla="*/ 2149643 h 2999874"/>
              <a:gd name="connsiteX56" fmla="*/ 2927684 w 4207042"/>
              <a:gd name="connsiteY56" fmla="*/ 2129590 h 2999874"/>
              <a:gd name="connsiteX57" fmla="*/ 3043989 w 4207042"/>
              <a:gd name="connsiteY57" fmla="*/ 2181727 h 2999874"/>
              <a:gd name="connsiteX58" fmla="*/ 3132221 w 4207042"/>
              <a:gd name="connsiteY58" fmla="*/ 2193758 h 2999874"/>
              <a:gd name="connsiteX59" fmla="*/ 3220452 w 4207042"/>
              <a:gd name="connsiteY59" fmla="*/ 2290011 h 2999874"/>
              <a:gd name="connsiteX60" fmla="*/ 3280610 w 4207042"/>
              <a:gd name="connsiteY60" fmla="*/ 2330116 h 2999874"/>
              <a:gd name="connsiteX61" fmla="*/ 3420979 w 4207042"/>
              <a:gd name="connsiteY61" fmla="*/ 2414337 h 2999874"/>
              <a:gd name="connsiteX62" fmla="*/ 3461084 w 4207042"/>
              <a:gd name="connsiteY62" fmla="*/ 2466474 h 2999874"/>
              <a:gd name="connsiteX63" fmla="*/ 3400926 w 4207042"/>
              <a:gd name="connsiteY63" fmla="*/ 2450432 h 2999874"/>
              <a:gd name="connsiteX64" fmla="*/ 3324726 w 4207042"/>
              <a:gd name="connsiteY64" fmla="*/ 2418348 h 2999874"/>
              <a:gd name="connsiteX65" fmla="*/ 3256547 w 4207042"/>
              <a:gd name="connsiteY65" fmla="*/ 2390274 h 2999874"/>
              <a:gd name="connsiteX66" fmla="*/ 3200400 w 4207042"/>
              <a:gd name="connsiteY66" fmla="*/ 2394285 h 2999874"/>
              <a:gd name="connsiteX67" fmla="*/ 3184358 w 4207042"/>
              <a:gd name="connsiteY67" fmla="*/ 2418348 h 2999874"/>
              <a:gd name="connsiteX68" fmla="*/ 3112168 w 4207042"/>
              <a:gd name="connsiteY68" fmla="*/ 2434390 h 2999874"/>
              <a:gd name="connsiteX69" fmla="*/ 3043989 w 4207042"/>
              <a:gd name="connsiteY69" fmla="*/ 2426369 h 2999874"/>
              <a:gd name="connsiteX70" fmla="*/ 3031958 w 4207042"/>
              <a:gd name="connsiteY70" fmla="*/ 2462464 h 2999874"/>
              <a:gd name="connsiteX71" fmla="*/ 3088105 w 4207042"/>
              <a:gd name="connsiteY71" fmla="*/ 2486527 h 2999874"/>
              <a:gd name="connsiteX72" fmla="*/ 3260558 w 4207042"/>
              <a:gd name="connsiteY72" fmla="*/ 2462464 h 2999874"/>
              <a:gd name="connsiteX73" fmla="*/ 3260558 w 4207042"/>
              <a:gd name="connsiteY73" fmla="*/ 2438400 h 2999874"/>
              <a:gd name="connsiteX74" fmla="*/ 3352800 w 4207042"/>
              <a:gd name="connsiteY74" fmla="*/ 2466474 h 2999874"/>
              <a:gd name="connsiteX75" fmla="*/ 3489158 w 4207042"/>
              <a:gd name="connsiteY75" fmla="*/ 2518611 h 2999874"/>
              <a:gd name="connsiteX76" fmla="*/ 3545305 w 4207042"/>
              <a:gd name="connsiteY76" fmla="*/ 2522622 h 2999874"/>
              <a:gd name="connsiteX77" fmla="*/ 3621505 w 4207042"/>
              <a:gd name="connsiteY77" fmla="*/ 2570748 h 2999874"/>
              <a:gd name="connsiteX78" fmla="*/ 3785937 w 4207042"/>
              <a:gd name="connsiteY78" fmla="*/ 2687053 h 2999874"/>
              <a:gd name="connsiteX79" fmla="*/ 3842084 w 4207042"/>
              <a:gd name="connsiteY79" fmla="*/ 2731169 h 2999874"/>
              <a:gd name="connsiteX80" fmla="*/ 3890210 w 4207042"/>
              <a:gd name="connsiteY80" fmla="*/ 2731169 h 2999874"/>
              <a:gd name="connsiteX81" fmla="*/ 3946358 w 4207042"/>
              <a:gd name="connsiteY81" fmla="*/ 2763253 h 2999874"/>
              <a:gd name="connsiteX82" fmla="*/ 3974431 w 4207042"/>
              <a:gd name="connsiteY82" fmla="*/ 2791327 h 2999874"/>
              <a:gd name="connsiteX83" fmla="*/ 4014537 w 4207042"/>
              <a:gd name="connsiteY83" fmla="*/ 2783306 h 2999874"/>
              <a:gd name="connsiteX84" fmla="*/ 4030579 w 4207042"/>
              <a:gd name="connsiteY84" fmla="*/ 2803358 h 2999874"/>
              <a:gd name="connsiteX85" fmla="*/ 4074695 w 4207042"/>
              <a:gd name="connsiteY85" fmla="*/ 2863516 h 2999874"/>
              <a:gd name="connsiteX86" fmla="*/ 4142874 w 4207042"/>
              <a:gd name="connsiteY86" fmla="*/ 2967790 h 2999874"/>
              <a:gd name="connsiteX87" fmla="*/ 4178968 w 4207042"/>
              <a:gd name="connsiteY87" fmla="*/ 2999874 h 2999874"/>
              <a:gd name="connsiteX88" fmla="*/ 4207042 w 4207042"/>
              <a:gd name="connsiteY88" fmla="*/ 2991853 h 2999874"/>
              <a:gd name="connsiteX89" fmla="*/ 4182979 w 4207042"/>
              <a:gd name="connsiteY89" fmla="*/ 0 h 2999874"/>
              <a:gd name="connsiteX90" fmla="*/ 8021 w 4207042"/>
              <a:gd name="connsiteY90" fmla="*/ 4011 h 2999874"/>
              <a:gd name="connsiteX91" fmla="*/ 20052 w 4207042"/>
              <a:gd name="connsiteY91" fmla="*/ 72190 h 2999874"/>
              <a:gd name="connsiteX92" fmla="*/ 0 w 4207042"/>
              <a:gd name="connsiteY92" fmla="*/ 128337 h 2999874"/>
              <a:gd name="connsiteX93" fmla="*/ 88231 w 4207042"/>
              <a:gd name="connsiteY93" fmla="*/ 108285 h 2999874"/>
              <a:gd name="connsiteX94" fmla="*/ 128337 w 4207042"/>
              <a:gd name="connsiteY94" fmla="*/ 132348 h 2999874"/>
              <a:gd name="connsiteX95" fmla="*/ 164431 w 4207042"/>
              <a:gd name="connsiteY95" fmla="*/ 160422 h 2999874"/>
              <a:gd name="connsiteX96" fmla="*/ 152400 w 4207042"/>
              <a:gd name="connsiteY96" fmla="*/ 204537 h 2999874"/>
              <a:gd name="connsiteX97" fmla="*/ 216568 w 4207042"/>
              <a:gd name="connsiteY97" fmla="*/ 220579 h 2999874"/>
              <a:gd name="connsiteX98" fmla="*/ 288758 w 4207042"/>
              <a:gd name="connsiteY98" fmla="*/ 224590 h 2999874"/>
              <a:gd name="connsiteX99" fmla="*/ 344905 w 4207042"/>
              <a:gd name="connsiteY99" fmla="*/ 184485 h 2999874"/>
              <a:gd name="connsiteX100" fmla="*/ 417095 w 4207042"/>
              <a:gd name="connsiteY100" fmla="*/ 220579 h 2999874"/>
              <a:gd name="connsiteX101" fmla="*/ 344445 w 4207042"/>
              <a:gd name="connsiteY101" fmla="*/ 333531 h 2999874"/>
              <a:gd name="connsiteX102" fmla="*/ 376069 w 4207042"/>
              <a:gd name="connsiteY102" fmla="*/ 446090 h 29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207042" h="2999874">
                <a:moveTo>
                  <a:pt x="393385" y="492172"/>
                </a:moveTo>
                <a:lnTo>
                  <a:pt x="430612" y="737603"/>
                </a:lnTo>
                <a:lnTo>
                  <a:pt x="506353" y="752009"/>
                </a:lnTo>
                <a:cubicBezTo>
                  <a:pt x="505869" y="826824"/>
                  <a:pt x="505384" y="901640"/>
                  <a:pt x="504900" y="976455"/>
                </a:cubicBezTo>
                <a:lnTo>
                  <a:pt x="491322" y="1193494"/>
                </a:lnTo>
                <a:lnTo>
                  <a:pt x="549376" y="1193033"/>
                </a:lnTo>
                <a:lnTo>
                  <a:pt x="663249" y="1201055"/>
                </a:lnTo>
                <a:lnTo>
                  <a:pt x="729653" y="1204210"/>
                </a:lnTo>
                <a:lnTo>
                  <a:pt x="838792" y="1283829"/>
                </a:lnTo>
                <a:lnTo>
                  <a:pt x="910061" y="1331430"/>
                </a:lnTo>
                <a:lnTo>
                  <a:pt x="1032349" y="1358977"/>
                </a:lnTo>
                <a:lnTo>
                  <a:pt x="1109470" y="1367985"/>
                </a:lnTo>
                <a:lnTo>
                  <a:pt x="1197636" y="1410588"/>
                </a:lnTo>
                <a:lnTo>
                  <a:pt x="1207168" y="1331495"/>
                </a:lnTo>
                <a:lnTo>
                  <a:pt x="1143000" y="1279358"/>
                </a:lnTo>
                <a:lnTo>
                  <a:pt x="1143000" y="1179095"/>
                </a:lnTo>
                <a:lnTo>
                  <a:pt x="1143000" y="1070811"/>
                </a:lnTo>
                <a:lnTo>
                  <a:pt x="1307431" y="1026695"/>
                </a:lnTo>
                <a:lnTo>
                  <a:pt x="1395663" y="962527"/>
                </a:lnTo>
                <a:lnTo>
                  <a:pt x="1455821" y="970548"/>
                </a:lnTo>
                <a:lnTo>
                  <a:pt x="1475874" y="946485"/>
                </a:lnTo>
                <a:lnTo>
                  <a:pt x="1467852" y="886327"/>
                </a:lnTo>
                <a:lnTo>
                  <a:pt x="1588168" y="906379"/>
                </a:lnTo>
                <a:lnTo>
                  <a:pt x="1600200" y="946485"/>
                </a:lnTo>
                <a:lnTo>
                  <a:pt x="1672389" y="882316"/>
                </a:lnTo>
                <a:lnTo>
                  <a:pt x="1744579" y="938464"/>
                </a:lnTo>
                <a:lnTo>
                  <a:pt x="1708484" y="1002632"/>
                </a:lnTo>
                <a:lnTo>
                  <a:pt x="1668379" y="1050758"/>
                </a:lnTo>
                <a:lnTo>
                  <a:pt x="1664368" y="1143000"/>
                </a:lnTo>
                <a:lnTo>
                  <a:pt x="1696452" y="1215190"/>
                </a:lnTo>
                <a:lnTo>
                  <a:pt x="1728537" y="1311443"/>
                </a:lnTo>
                <a:lnTo>
                  <a:pt x="1788695" y="1375611"/>
                </a:lnTo>
                <a:lnTo>
                  <a:pt x="1796716" y="1435769"/>
                </a:lnTo>
                <a:lnTo>
                  <a:pt x="1840831" y="1431758"/>
                </a:lnTo>
                <a:lnTo>
                  <a:pt x="1909010" y="1319464"/>
                </a:lnTo>
                <a:lnTo>
                  <a:pt x="1953126" y="1187116"/>
                </a:lnTo>
                <a:lnTo>
                  <a:pt x="1989221" y="1130969"/>
                </a:lnTo>
                <a:lnTo>
                  <a:pt x="2069431" y="1179095"/>
                </a:lnTo>
                <a:lnTo>
                  <a:pt x="2153652" y="1251285"/>
                </a:lnTo>
                <a:lnTo>
                  <a:pt x="2213810" y="1295400"/>
                </a:lnTo>
                <a:lnTo>
                  <a:pt x="2217821" y="1375611"/>
                </a:lnTo>
                <a:lnTo>
                  <a:pt x="2217821" y="1419727"/>
                </a:lnTo>
                <a:lnTo>
                  <a:pt x="2237874" y="1507958"/>
                </a:lnTo>
                <a:lnTo>
                  <a:pt x="2354179" y="1628274"/>
                </a:lnTo>
                <a:lnTo>
                  <a:pt x="2470484" y="1716506"/>
                </a:lnTo>
                <a:lnTo>
                  <a:pt x="2390274" y="1716506"/>
                </a:lnTo>
                <a:lnTo>
                  <a:pt x="2362200" y="1736558"/>
                </a:lnTo>
                <a:lnTo>
                  <a:pt x="2342147" y="1764632"/>
                </a:lnTo>
                <a:lnTo>
                  <a:pt x="2378242" y="1828800"/>
                </a:lnTo>
                <a:lnTo>
                  <a:pt x="2482516" y="1925053"/>
                </a:lnTo>
                <a:lnTo>
                  <a:pt x="2514600" y="1921043"/>
                </a:lnTo>
                <a:lnTo>
                  <a:pt x="2602831" y="2021306"/>
                </a:lnTo>
                <a:lnTo>
                  <a:pt x="2679031" y="2029327"/>
                </a:lnTo>
                <a:lnTo>
                  <a:pt x="2703095" y="2109537"/>
                </a:lnTo>
                <a:lnTo>
                  <a:pt x="2747210" y="2149643"/>
                </a:lnTo>
                <a:lnTo>
                  <a:pt x="2883568" y="2149643"/>
                </a:lnTo>
                <a:lnTo>
                  <a:pt x="2927684" y="2129590"/>
                </a:lnTo>
                <a:lnTo>
                  <a:pt x="3043989" y="2181727"/>
                </a:lnTo>
                <a:lnTo>
                  <a:pt x="3132221" y="2193758"/>
                </a:lnTo>
                <a:lnTo>
                  <a:pt x="3220452" y="2290011"/>
                </a:lnTo>
                <a:lnTo>
                  <a:pt x="3280610" y="2330116"/>
                </a:lnTo>
                <a:lnTo>
                  <a:pt x="3420979" y="2414337"/>
                </a:lnTo>
                <a:lnTo>
                  <a:pt x="3461084" y="2466474"/>
                </a:lnTo>
                <a:lnTo>
                  <a:pt x="3400926" y="2450432"/>
                </a:lnTo>
                <a:lnTo>
                  <a:pt x="3324726" y="2418348"/>
                </a:lnTo>
                <a:lnTo>
                  <a:pt x="3256547" y="2390274"/>
                </a:lnTo>
                <a:lnTo>
                  <a:pt x="3200400" y="2394285"/>
                </a:lnTo>
                <a:lnTo>
                  <a:pt x="3184358" y="2418348"/>
                </a:lnTo>
                <a:lnTo>
                  <a:pt x="3112168" y="2434390"/>
                </a:lnTo>
                <a:lnTo>
                  <a:pt x="3043989" y="2426369"/>
                </a:lnTo>
                <a:lnTo>
                  <a:pt x="3031958" y="2462464"/>
                </a:lnTo>
                <a:lnTo>
                  <a:pt x="3088105" y="2486527"/>
                </a:lnTo>
                <a:lnTo>
                  <a:pt x="3260558" y="2462464"/>
                </a:lnTo>
                <a:lnTo>
                  <a:pt x="3260558" y="2438400"/>
                </a:lnTo>
                <a:lnTo>
                  <a:pt x="3352800" y="2466474"/>
                </a:lnTo>
                <a:lnTo>
                  <a:pt x="3489158" y="2518611"/>
                </a:lnTo>
                <a:lnTo>
                  <a:pt x="3545305" y="2522622"/>
                </a:lnTo>
                <a:lnTo>
                  <a:pt x="3621505" y="2570748"/>
                </a:lnTo>
                <a:lnTo>
                  <a:pt x="3785937" y="2687053"/>
                </a:lnTo>
                <a:lnTo>
                  <a:pt x="3842084" y="2731169"/>
                </a:lnTo>
                <a:lnTo>
                  <a:pt x="3890210" y="2731169"/>
                </a:lnTo>
                <a:lnTo>
                  <a:pt x="3946358" y="2763253"/>
                </a:lnTo>
                <a:lnTo>
                  <a:pt x="3974431" y="2791327"/>
                </a:lnTo>
                <a:lnTo>
                  <a:pt x="4014537" y="2783306"/>
                </a:lnTo>
                <a:lnTo>
                  <a:pt x="4030579" y="2803358"/>
                </a:lnTo>
                <a:lnTo>
                  <a:pt x="4074695" y="2863516"/>
                </a:lnTo>
                <a:lnTo>
                  <a:pt x="4142874" y="2967790"/>
                </a:lnTo>
                <a:lnTo>
                  <a:pt x="4178968" y="2999874"/>
                </a:lnTo>
                <a:lnTo>
                  <a:pt x="4207042" y="2991853"/>
                </a:lnTo>
                <a:lnTo>
                  <a:pt x="4182979" y="0"/>
                </a:lnTo>
                <a:lnTo>
                  <a:pt x="8021" y="4011"/>
                </a:lnTo>
                <a:lnTo>
                  <a:pt x="20052" y="72190"/>
                </a:lnTo>
                <a:lnTo>
                  <a:pt x="0" y="128337"/>
                </a:lnTo>
                <a:lnTo>
                  <a:pt x="88231" y="108285"/>
                </a:lnTo>
                <a:lnTo>
                  <a:pt x="128337" y="132348"/>
                </a:lnTo>
                <a:lnTo>
                  <a:pt x="164431" y="160422"/>
                </a:lnTo>
                <a:lnTo>
                  <a:pt x="152400" y="204537"/>
                </a:lnTo>
                <a:lnTo>
                  <a:pt x="216568" y="220579"/>
                </a:lnTo>
                <a:lnTo>
                  <a:pt x="288758" y="224590"/>
                </a:lnTo>
                <a:lnTo>
                  <a:pt x="344905" y="184485"/>
                </a:lnTo>
                <a:lnTo>
                  <a:pt x="417095" y="220579"/>
                </a:lnTo>
                <a:lnTo>
                  <a:pt x="344445" y="333531"/>
                </a:lnTo>
                <a:lnTo>
                  <a:pt x="376069" y="446090"/>
                </a:lnTo>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xmlns="" id="{A52E5173-BAEC-4528-BBED-D07445289BCF}"/>
              </a:ext>
            </a:extLst>
          </p:cNvPr>
          <p:cNvSpPr/>
          <p:nvPr/>
        </p:nvSpPr>
        <p:spPr>
          <a:xfrm>
            <a:off x="493158" y="395693"/>
            <a:ext cx="5180801" cy="5248846"/>
          </a:xfrm>
          <a:custGeom>
            <a:avLst/>
            <a:gdLst>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877671 w 5156947"/>
              <a:gd name="connsiteY206" fmla="*/ 1694330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79930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877671 w 5156947"/>
              <a:gd name="connsiteY206" fmla="*/ 1694330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33818 w 5156947"/>
              <a:gd name="connsiteY5" fmla="*/ 188259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924736 w 5156947"/>
              <a:gd name="connsiteY206" fmla="*/ 1727948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46312 h 4975412"/>
              <a:gd name="connsiteX1" fmla="*/ 1734671 w 5156947"/>
              <a:gd name="connsiteY1" fmla="*/ 558053 h 4975412"/>
              <a:gd name="connsiteX2" fmla="*/ 1734671 w 5156947"/>
              <a:gd name="connsiteY2" fmla="*/ 376518 h 4975412"/>
              <a:gd name="connsiteX3" fmla="*/ 1734671 w 5156947"/>
              <a:gd name="connsiteY3" fmla="*/ 295836 h 4975412"/>
              <a:gd name="connsiteX4" fmla="*/ 1653989 w 5156947"/>
              <a:gd name="connsiteY4" fmla="*/ 295836 h 4975412"/>
              <a:gd name="connsiteX5" fmla="*/ 1647265 w 5156947"/>
              <a:gd name="connsiteY5" fmla="*/ 161365 h 4975412"/>
              <a:gd name="connsiteX6" fmla="*/ 1613647 w 5156947"/>
              <a:gd name="connsiteY6" fmla="*/ 20171 h 4975412"/>
              <a:gd name="connsiteX7" fmla="*/ 1519518 w 5156947"/>
              <a:gd name="connsiteY7" fmla="*/ 6724 h 4975412"/>
              <a:gd name="connsiteX8" fmla="*/ 1499347 w 5156947"/>
              <a:gd name="connsiteY8" fmla="*/ 6724 h 4975412"/>
              <a:gd name="connsiteX9" fmla="*/ 1492624 w 5156947"/>
              <a:gd name="connsiteY9" fmla="*/ 53789 h 4975412"/>
              <a:gd name="connsiteX10" fmla="*/ 1506071 w 5156947"/>
              <a:gd name="connsiteY10" fmla="*/ 94130 h 4975412"/>
              <a:gd name="connsiteX11" fmla="*/ 1499347 w 5156947"/>
              <a:gd name="connsiteY11" fmla="*/ 147918 h 4975412"/>
              <a:gd name="connsiteX12" fmla="*/ 1479177 w 5156947"/>
              <a:gd name="connsiteY12" fmla="*/ 188259 h 4975412"/>
              <a:gd name="connsiteX13" fmla="*/ 1411941 w 5156947"/>
              <a:gd name="connsiteY13" fmla="*/ 154641 h 4975412"/>
              <a:gd name="connsiteX14" fmla="*/ 1391771 w 5156947"/>
              <a:gd name="connsiteY14" fmla="*/ 107577 h 4975412"/>
              <a:gd name="connsiteX15" fmla="*/ 1297641 w 5156947"/>
              <a:gd name="connsiteY15" fmla="*/ 100853 h 4975412"/>
              <a:gd name="connsiteX16" fmla="*/ 1270747 w 5156947"/>
              <a:gd name="connsiteY16" fmla="*/ 127747 h 4975412"/>
              <a:gd name="connsiteX17" fmla="*/ 1190065 w 5156947"/>
              <a:gd name="connsiteY17" fmla="*/ 40341 h 4975412"/>
              <a:gd name="connsiteX18" fmla="*/ 1163171 w 5156947"/>
              <a:gd name="connsiteY18" fmla="*/ 13447 h 4975412"/>
              <a:gd name="connsiteX19" fmla="*/ 1143000 w 5156947"/>
              <a:gd name="connsiteY19" fmla="*/ 0 h 4975412"/>
              <a:gd name="connsiteX20" fmla="*/ 1116106 w 5156947"/>
              <a:gd name="connsiteY20" fmla="*/ 33618 h 4975412"/>
              <a:gd name="connsiteX21" fmla="*/ 1122830 w 5156947"/>
              <a:gd name="connsiteY21" fmla="*/ 168089 h 4975412"/>
              <a:gd name="connsiteX22" fmla="*/ 1055594 w 5156947"/>
              <a:gd name="connsiteY22" fmla="*/ 268941 h 4975412"/>
              <a:gd name="connsiteX23" fmla="*/ 1028700 w 5156947"/>
              <a:gd name="connsiteY23" fmla="*/ 302559 h 4975412"/>
              <a:gd name="connsiteX24" fmla="*/ 1035424 w 5156947"/>
              <a:gd name="connsiteY24" fmla="*/ 356347 h 4975412"/>
              <a:gd name="connsiteX25" fmla="*/ 1001806 w 5156947"/>
              <a:gd name="connsiteY25" fmla="*/ 383241 h 4975412"/>
              <a:gd name="connsiteX26" fmla="*/ 961465 w 5156947"/>
              <a:gd name="connsiteY26" fmla="*/ 349624 h 4975412"/>
              <a:gd name="connsiteX27" fmla="*/ 927847 w 5156947"/>
              <a:gd name="connsiteY27" fmla="*/ 309283 h 4975412"/>
              <a:gd name="connsiteX28" fmla="*/ 927847 w 5156947"/>
              <a:gd name="connsiteY28" fmla="*/ 255494 h 4975412"/>
              <a:gd name="connsiteX29" fmla="*/ 786653 w 5156947"/>
              <a:gd name="connsiteY29" fmla="*/ 174812 h 4975412"/>
              <a:gd name="connsiteX30" fmla="*/ 813547 w 5156947"/>
              <a:gd name="connsiteY30" fmla="*/ 47065 h 4975412"/>
              <a:gd name="connsiteX31" fmla="*/ 773206 w 5156947"/>
              <a:gd name="connsiteY31" fmla="*/ 13447 h 4975412"/>
              <a:gd name="connsiteX32" fmla="*/ 759759 w 5156947"/>
              <a:gd name="connsiteY32" fmla="*/ 40341 h 4975412"/>
              <a:gd name="connsiteX33" fmla="*/ 732865 w 5156947"/>
              <a:gd name="connsiteY33" fmla="*/ 67236 h 4975412"/>
              <a:gd name="connsiteX34" fmla="*/ 665630 w 5156947"/>
              <a:gd name="connsiteY34" fmla="*/ 141194 h 4975412"/>
              <a:gd name="connsiteX35" fmla="*/ 652183 w 5156947"/>
              <a:gd name="connsiteY35" fmla="*/ 154641 h 4975412"/>
              <a:gd name="connsiteX36" fmla="*/ 672353 w 5156947"/>
              <a:gd name="connsiteY36" fmla="*/ 235324 h 4975412"/>
              <a:gd name="connsiteX37" fmla="*/ 598394 w 5156947"/>
              <a:gd name="connsiteY37" fmla="*/ 289112 h 4975412"/>
              <a:gd name="connsiteX38" fmla="*/ 571500 w 5156947"/>
              <a:gd name="connsiteY38" fmla="*/ 316006 h 4975412"/>
              <a:gd name="connsiteX39" fmla="*/ 537883 w 5156947"/>
              <a:gd name="connsiteY39" fmla="*/ 302559 h 4975412"/>
              <a:gd name="connsiteX40" fmla="*/ 510989 w 5156947"/>
              <a:gd name="connsiteY40" fmla="*/ 322730 h 4975412"/>
              <a:gd name="connsiteX41" fmla="*/ 430306 w 5156947"/>
              <a:gd name="connsiteY41" fmla="*/ 329453 h 4975412"/>
              <a:gd name="connsiteX42" fmla="*/ 329453 w 5156947"/>
              <a:gd name="connsiteY42" fmla="*/ 349624 h 4975412"/>
              <a:gd name="connsiteX43" fmla="*/ 302559 w 5156947"/>
              <a:gd name="connsiteY43" fmla="*/ 329453 h 4975412"/>
              <a:gd name="connsiteX44" fmla="*/ 215153 w 5156947"/>
              <a:gd name="connsiteY44" fmla="*/ 363071 h 4975412"/>
              <a:gd name="connsiteX45" fmla="*/ 174812 w 5156947"/>
              <a:gd name="connsiteY45" fmla="*/ 322730 h 4975412"/>
              <a:gd name="connsiteX46" fmla="*/ 127747 w 5156947"/>
              <a:gd name="connsiteY46" fmla="*/ 369794 h 4975412"/>
              <a:gd name="connsiteX47" fmla="*/ 121024 w 5156947"/>
              <a:gd name="connsiteY47" fmla="*/ 437030 h 4975412"/>
              <a:gd name="connsiteX48" fmla="*/ 194983 w 5156947"/>
              <a:gd name="connsiteY48" fmla="*/ 564777 h 4975412"/>
              <a:gd name="connsiteX49" fmla="*/ 255494 w 5156947"/>
              <a:gd name="connsiteY49" fmla="*/ 625289 h 4975412"/>
              <a:gd name="connsiteX50" fmla="*/ 215153 w 5156947"/>
              <a:gd name="connsiteY50" fmla="*/ 699247 h 4975412"/>
              <a:gd name="connsiteX51" fmla="*/ 100853 w 5156947"/>
              <a:gd name="connsiteY51" fmla="*/ 746312 h 4975412"/>
              <a:gd name="connsiteX52" fmla="*/ 0 w 5156947"/>
              <a:gd name="connsiteY52" fmla="*/ 753036 h 4975412"/>
              <a:gd name="connsiteX53" fmla="*/ 33618 w 5156947"/>
              <a:gd name="connsiteY53" fmla="*/ 880783 h 4975412"/>
              <a:gd name="connsiteX54" fmla="*/ 60512 w 5156947"/>
              <a:gd name="connsiteY54" fmla="*/ 907677 h 4975412"/>
              <a:gd name="connsiteX55" fmla="*/ 161365 w 5156947"/>
              <a:gd name="connsiteY55" fmla="*/ 968189 h 4975412"/>
              <a:gd name="connsiteX56" fmla="*/ 161365 w 5156947"/>
              <a:gd name="connsiteY56" fmla="*/ 1028700 h 4975412"/>
              <a:gd name="connsiteX57" fmla="*/ 100853 w 5156947"/>
              <a:gd name="connsiteY57" fmla="*/ 1089212 h 4975412"/>
              <a:gd name="connsiteX58" fmla="*/ 114300 w 5156947"/>
              <a:gd name="connsiteY58" fmla="*/ 1237130 h 4975412"/>
              <a:gd name="connsiteX59" fmla="*/ 188259 w 5156947"/>
              <a:gd name="connsiteY59" fmla="*/ 1337983 h 4975412"/>
              <a:gd name="connsiteX60" fmla="*/ 309283 w 5156947"/>
              <a:gd name="connsiteY60" fmla="*/ 1378324 h 4975412"/>
              <a:gd name="connsiteX61" fmla="*/ 403412 w 5156947"/>
              <a:gd name="connsiteY61" fmla="*/ 1344706 h 4975412"/>
              <a:gd name="connsiteX62" fmla="*/ 423583 w 5156947"/>
              <a:gd name="connsiteY62" fmla="*/ 1351430 h 4975412"/>
              <a:gd name="connsiteX63" fmla="*/ 376518 w 5156947"/>
              <a:gd name="connsiteY63" fmla="*/ 1519518 h 4975412"/>
              <a:gd name="connsiteX64" fmla="*/ 383241 w 5156947"/>
              <a:gd name="connsiteY64" fmla="*/ 1586753 h 4975412"/>
              <a:gd name="connsiteX65" fmla="*/ 591671 w 5156947"/>
              <a:gd name="connsiteY65" fmla="*/ 1539689 h 4975412"/>
              <a:gd name="connsiteX66" fmla="*/ 652183 w 5156947"/>
              <a:gd name="connsiteY66" fmla="*/ 1472453 h 4975412"/>
              <a:gd name="connsiteX67" fmla="*/ 685800 w 5156947"/>
              <a:gd name="connsiteY67" fmla="*/ 1385047 h 4975412"/>
              <a:gd name="connsiteX68" fmla="*/ 732865 w 5156947"/>
              <a:gd name="connsiteY68" fmla="*/ 1351430 h 4975412"/>
              <a:gd name="connsiteX69" fmla="*/ 806824 w 5156947"/>
              <a:gd name="connsiteY69" fmla="*/ 1270747 h 4975412"/>
              <a:gd name="connsiteX70" fmla="*/ 880783 w 5156947"/>
              <a:gd name="connsiteY70" fmla="*/ 1223683 h 4975412"/>
              <a:gd name="connsiteX71" fmla="*/ 1069041 w 5156947"/>
              <a:gd name="connsiteY71" fmla="*/ 1270747 h 4975412"/>
              <a:gd name="connsiteX72" fmla="*/ 1183341 w 5156947"/>
              <a:gd name="connsiteY72" fmla="*/ 1317812 h 4975412"/>
              <a:gd name="connsiteX73" fmla="*/ 1264024 w 5156947"/>
              <a:gd name="connsiteY73" fmla="*/ 1405218 h 4975412"/>
              <a:gd name="connsiteX74" fmla="*/ 1277471 w 5156947"/>
              <a:gd name="connsiteY74" fmla="*/ 1432112 h 4975412"/>
              <a:gd name="connsiteX75" fmla="*/ 1425389 w 5156947"/>
              <a:gd name="connsiteY75" fmla="*/ 1479177 h 4975412"/>
              <a:gd name="connsiteX76" fmla="*/ 1499347 w 5156947"/>
              <a:gd name="connsiteY76" fmla="*/ 1566583 h 4975412"/>
              <a:gd name="connsiteX77" fmla="*/ 1492624 w 5156947"/>
              <a:gd name="connsiteY77" fmla="*/ 1647265 h 4975412"/>
              <a:gd name="connsiteX78" fmla="*/ 1492624 w 5156947"/>
              <a:gd name="connsiteY78" fmla="*/ 1694330 h 4975412"/>
              <a:gd name="connsiteX79" fmla="*/ 1519518 w 5156947"/>
              <a:gd name="connsiteY79" fmla="*/ 1775012 h 4975412"/>
              <a:gd name="connsiteX80" fmla="*/ 1566583 w 5156947"/>
              <a:gd name="connsiteY80" fmla="*/ 1828800 h 4975412"/>
              <a:gd name="connsiteX81" fmla="*/ 1600200 w 5156947"/>
              <a:gd name="connsiteY81" fmla="*/ 1916206 h 4975412"/>
              <a:gd name="connsiteX82" fmla="*/ 1606924 w 5156947"/>
              <a:gd name="connsiteY82" fmla="*/ 2077571 h 4975412"/>
              <a:gd name="connsiteX83" fmla="*/ 1606924 w 5156947"/>
              <a:gd name="connsiteY83" fmla="*/ 2124636 h 4975412"/>
              <a:gd name="connsiteX84" fmla="*/ 1667436 w 5156947"/>
              <a:gd name="connsiteY84" fmla="*/ 2104465 h 4975412"/>
              <a:gd name="connsiteX85" fmla="*/ 1707777 w 5156947"/>
              <a:gd name="connsiteY85" fmla="*/ 2117912 h 4975412"/>
              <a:gd name="connsiteX86" fmla="*/ 1694330 w 5156947"/>
              <a:gd name="connsiteY86" fmla="*/ 2178424 h 4975412"/>
              <a:gd name="connsiteX87" fmla="*/ 1748118 w 5156947"/>
              <a:gd name="connsiteY87" fmla="*/ 2198594 h 4975412"/>
              <a:gd name="connsiteX88" fmla="*/ 1815353 w 5156947"/>
              <a:gd name="connsiteY88" fmla="*/ 2259106 h 4975412"/>
              <a:gd name="connsiteX89" fmla="*/ 1889312 w 5156947"/>
              <a:gd name="connsiteY89" fmla="*/ 2366683 h 4975412"/>
              <a:gd name="connsiteX90" fmla="*/ 1909483 w 5156947"/>
              <a:gd name="connsiteY90" fmla="*/ 2400300 h 4975412"/>
              <a:gd name="connsiteX91" fmla="*/ 1983441 w 5156947"/>
              <a:gd name="connsiteY91" fmla="*/ 2407024 h 4975412"/>
              <a:gd name="connsiteX92" fmla="*/ 1996889 w 5156947"/>
              <a:gd name="connsiteY92" fmla="*/ 2366683 h 4975412"/>
              <a:gd name="connsiteX93" fmla="*/ 1976718 w 5156947"/>
              <a:gd name="connsiteY93" fmla="*/ 2319618 h 4975412"/>
              <a:gd name="connsiteX94" fmla="*/ 1990165 w 5156947"/>
              <a:gd name="connsiteY94" fmla="*/ 2279277 h 4975412"/>
              <a:gd name="connsiteX95" fmla="*/ 2064124 w 5156947"/>
              <a:gd name="connsiteY95" fmla="*/ 2259106 h 4975412"/>
              <a:gd name="connsiteX96" fmla="*/ 2144806 w 5156947"/>
              <a:gd name="connsiteY96" fmla="*/ 2191871 h 4975412"/>
              <a:gd name="connsiteX97" fmla="*/ 2138083 w 5156947"/>
              <a:gd name="connsiteY97" fmla="*/ 2144806 h 4975412"/>
              <a:gd name="connsiteX98" fmla="*/ 2178424 w 5156947"/>
              <a:gd name="connsiteY98" fmla="*/ 2091018 h 4975412"/>
              <a:gd name="connsiteX99" fmla="*/ 2232212 w 5156947"/>
              <a:gd name="connsiteY99" fmla="*/ 2131359 h 4975412"/>
              <a:gd name="connsiteX100" fmla="*/ 2286000 w 5156947"/>
              <a:gd name="connsiteY100" fmla="*/ 2212041 h 4975412"/>
              <a:gd name="connsiteX101" fmla="*/ 2353236 w 5156947"/>
              <a:gd name="connsiteY101" fmla="*/ 2259106 h 4975412"/>
              <a:gd name="connsiteX102" fmla="*/ 2366683 w 5156947"/>
              <a:gd name="connsiteY102" fmla="*/ 2359959 h 4975412"/>
              <a:gd name="connsiteX103" fmla="*/ 2433918 w 5156947"/>
              <a:gd name="connsiteY103" fmla="*/ 2454089 h 4975412"/>
              <a:gd name="connsiteX104" fmla="*/ 2507877 w 5156947"/>
              <a:gd name="connsiteY104" fmla="*/ 2507877 h 4975412"/>
              <a:gd name="connsiteX105" fmla="*/ 2628900 w 5156947"/>
              <a:gd name="connsiteY105" fmla="*/ 2534771 h 4975412"/>
              <a:gd name="connsiteX106" fmla="*/ 2810436 w 5156947"/>
              <a:gd name="connsiteY106" fmla="*/ 2696136 h 4975412"/>
              <a:gd name="connsiteX107" fmla="*/ 2944906 w 5156947"/>
              <a:gd name="connsiteY107" fmla="*/ 2850777 h 4975412"/>
              <a:gd name="connsiteX108" fmla="*/ 2918012 w 5156947"/>
              <a:gd name="connsiteY108" fmla="*/ 2924736 h 4975412"/>
              <a:gd name="connsiteX109" fmla="*/ 2850777 w 5156947"/>
              <a:gd name="connsiteY109" fmla="*/ 2931459 h 4975412"/>
              <a:gd name="connsiteX110" fmla="*/ 2864224 w 5156947"/>
              <a:gd name="connsiteY110" fmla="*/ 2965077 h 4975412"/>
              <a:gd name="connsiteX111" fmla="*/ 2837330 w 5156947"/>
              <a:gd name="connsiteY111" fmla="*/ 3012141 h 4975412"/>
              <a:gd name="connsiteX112" fmla="*/ 2837330 w 5156947"/>
              <a:gd name="connsiteY112" fmla="*/ 3065930 h 4975412"/>
              <a:gd name="connsiteX113" fmla="*/ 2938183 w 5156947"/>
              <a:gd name="connsiteY113" fmla="*/ 3099547 h 4975412"/>
              <a:gd name="connsiteX114" fmla="*/ 2991971 w 5156947"/>
              <a:gd name="connsiteY114" fmla="*/ 3052483 h 4975412"/>
              <a:gd name="connsiteX115" fmla="*/ 3092824 w 5156947"/>
              <a:gd name="connsiteY115" fmla="*/ 3166783 h 4975412"/>
              <a:gd name="connsiteX116" fmla="*/ 3173506 w 5156947"/>
              <a:gd name="connsiteY116" fmla="*/ 3321424 h 4975412"/>
              <a:gd name="connsiteX117" fmla="*/ 3240741 w 5156947"/>
              <a:gd name="connsiteY117" fmla="*/ 3301253 h 4975412"/>
              <a:gd name="connsiteX118" fmla="*/ 3301253 w 5156947"/>
              <a:gd name="connsiteY118" fmla="*/ 3348318 h 4975412"/>
              <a:gd name="connsiteX119" fmla="*/ 3254189 w 5156947"/>
              <a:gd name="connsiteY119" fmla="*/ 3415553 h 4975412"/>
              <a:gd name="connsiteX120" fmla="*/ 3281083 w 5156947"/>
              <a:gd name="connsiteY120" fmla="*/ 3435724 h 4975412"/>
              <a:gd name="connsiteX121" fmla="*/ 3361765 w 5156947"/>
              <a:gd name="connsiteY121" fmla="*/ 3408830 h 4975412"/>
              <a:gd name="connsiteX122" fmla="*/ 3442447 w 5156947"/>
              <a:gd name="connsiteY122" fmla="*/ 3381936 h 4975412"/>
              <a:gd name="connsiteX123" fmla="*/ 3516406 w 5156947"/>
              <a:gd name="connsiteY123" fmla="*/ 3476065 h 4975412"/>
              <a:gd name="connsiteX124" fmla="*/ 3543300 w 5156947"/>
              <a:gd name="connsiteY124" fmla="*/ 3570194 h 4975412"/>
              <a:gd name="connsiteX125" fmla="*/ 3509683 w 5156947"/>
              <a:gd name="connsiteY125" fmla="*/ 3623983 h 4975412"/>
              <a:gd name="connsiteX126" fmla="*/ 3610536 w 5156947"/>
              <a:gd name="connsiteY126" fmla="*/ 3644153 h 4975412"/>
              <a:gd name="connsiteX127" fmla="*/ 3671047 w 5156947"/>
              <a:gd name="connsiteY127" fmla="*/ 3711389 h 4975412"/>
              <a:gd name="connsiteX128" fmla="*/ 3751730 w 5156947"/>
              <a:gd name="connsiteY128" fmla="*/ 3745006 h 4975412"/>
              <a:gd name="connsiteX129" fmla="*/ 3818965 w 5156947"/>
              <a:gd name="connsiteY129" fmla="*/ 3704665 h 4975412"/>
              <a:gd name="connsiteX130" fmla="*/ 3886200 w 5156947"/>
              <a:gd name="connsiteY130" fmla="*/ 3745006 h 4975412"/>
              <a:gd name="connsiteX131" fmla="*/ 3960159 w 5156947"/>
              <a:gd name="connsiteY131" fmla="*/ 3906371 h 4975412"/>
              <a:gd name="connsiteX132" fmla="*/ 3993777 w 5156947"/>
              <a:gd name="connsiteY132" fmla="*/ 4020671 h 4975412"/>
              <a:gd name="connsiteX133" fmla="*/ 4061012 w 5156947"/>
              <a:gd name="connsiteY133" fmla="*/ 4094630 h 4975412"/>
              <a:gd name="connsiteX134" fmla="*/ 4108077 w 5156947"/>
              <a:gd name="connsiteY134" fmla="*/ 4303059 h 4975412"/>
              <a:gd name="connsiteX135" fmla="*/ 4128247 w 5156947"/>
              <a:gd name="connsiteY135" fmla="*/ 4336677 h 4975412"/>
              <a:gd name="connsiteX136" fmla="*/ 4188759 w 5156947"/>
              <a:gd name="connsiteY136" fmla="*/ 4390465 h 4975412"/>
              <a:gd name="connsiteX137" fmla="*/ 4148418 w 5156947"/>
              <a:gd name="connsiteY137" fmla="*/ 4477871 h 4975412"/>
              <a:gd name="connsiteX138" fmla="*/ 4114800 w 5156947"/>
              <a:gd name="connsiteY138" fmla="*/ 4504765 h 4975412"/>
              <a:gd name="connsiteX139" fmla="*/ 4067736 w 5156947"/>
              <a:gd name="connsiteY139" fmla="*/ 4484594 h 4975412"/>
              <a:gd name="connsiteX140" fmla="*/ 4034118 w 5156947"/>
              <a:gd name="connsiteY140" fmla="*/ 4518212 h 4975412"/>
              <a:gd name="connsiteX141" fmla="*/ 4007224 w 5156947"/>
              <a:gd name="connsiteY141" fmla="*/ 4558553 h 4975412"/>
              <a:gd name="connsiteX142" fmla="*/ 4054289 w 5156947"/>
              <a:gd name="connsiteY142" fmla="*/ 4612341 h 4975412"/>
              <a:gd name="connsiteX143" fmla="*/ 4013947 w 5156947"/>
              <a:gd name="connsiteY143" fmla="*/ 4746812 h 4975412"/>
              <a:gd name="connsiteX144" fmla="*/ 3946712 w 5156947"/>
              <a:gd name="connsiteY144" fmla="*/ 4814047 h 4975412"/>
              <a:gd name="connsiteX145" fmla="*/ 3960159 w 5156947"/>
              <a:gd name="connsiteY145" fmla="*/ 4961965 h 4975412"/>
              <a:gd name="connsiteX146" fmla="*/ 3966883 w 5156947"/>
              <a:gd name="connsiteY146" fmla="*/ 4975412 h 4975412"/>
              <a:gd name="connsiteX147" fmla="*/ 4141694 w 5156947"/>
              <a:gd name="connsiteY147" fmla="*/ 4961965 h 4975412"/>
              <a:gd name="connsiteX148" fmla="*/ 4195483 w 5156947"/>
              <a:gd name="connsiteY148" fmla="*/ 4847665 h 4975412"/>
              <a:gd name="connsiteX149" fmla="*/ 4323230 w 5156947"/>
              <a:gd name="connsiteY149" fmla="*/ 4699747 h 4975412"/>
              <a:gd name="connsiteX150" fmla="*/ 4377018 w 5156947"/>
              <a:gd name="connsiteY150" fmla="*/ 4639236 h 4975412"/>
              <a:gd name="connsiteX151" fmla="*/ 4356847 w 5156947"/>
              <a:gd name="connsiteY151" fmla="*/ 4424083 h 4975412"/>
              <a:gd name="connsiteX152" fmla="*/ 4498041 w 5156947"/>
              <a:gd name="connsiteY152" fmla="*/ 4336677 h 4975412"/>
              <a:gd name="connsiteX153" fmla="*/ 4531659 w 5156947"/>
              <a:gd name="connsiteY153" fmla="*/ 4343400 h 4975412"/>
              <a:gd name="connsiteX154" fmla="*/ 4558553 w 5156947"/>
              <a:gd name="connsiteY154" fmla="*/ 4350124 h 4975412"/>
              <a:gd name="connsiteX155" fmla="*/ 4605618 w 5156947"/>
              <a:gd name="connsiteY155" fmla="*/ 4329953 h 4975412"/>
              <a:gd name="connsiteX156" fmla="*/ 4612341 w 5156947"/>
              <a:gd name="connsiteY156" fmla="*/ 4282889 h 4975412"/>
              <a:gd name="connsiteX157" fmla="*/ 4585447 w 5156947"/>
              <a:gd name="connsiteY157" fmla="*/ 4222377 h 4975412"/>
              <a:gd name="connsiteX158" fmla="*/ 4572000 w 5156947"/>
              <a:gd name="connsiteY158" fmla="*/ 4121524 h 4975412"/>
              <a:gd name="connsiteX159" fmla="*/ 4572000 w 5156947"/>
              <a:gd name="connsiteY159" fmla="*/ 4074459 h 4975412"/>
              <a:gd name="connsiteX160" fmla="*/ 4524936 w 5156947"/>
              <a:gd name="connsiteY160" fmla="*/ 4040841 h 4975412"/>
              <a:gd name="connsiteX161" fmla="*/ 4477871 w 5156947"/>
              <a:gd name="connsiteY161" fmla="*/ 4013947 h 4975412"/>
              <a:gd name="connsiteX162" fmla="*/ 4403912 w 5156947"/>
              <a:gd name="connsiteY162" fmla="*/ 3966883 h 4975412"/>
              <a:gd name="connsiteX163" fmla="*/ 4323230 w 5156947"/>
              <a:gd name="connsiteY163" fmla="*/ 3953436 h 4975412"/>
              <a:gd name="connsiteX164" fmla="*/ 4323230 w 5156947"/>
              <a:gd name="connsiteY164" fmla="*/ 3953436 h 4975412"/>
              <a:gd name="connsiteX165" fmla="*/ 4249271 w 5156947"/>
              <a:gd name="connsiteY165" fmla="*/ 3859306 h 4975412"/>
              <a:gd name="connsiteX166" fmla="*/ 4289612 w 5156947"/>
              <a:gd name="connsiteY166" fmla="*/ 3771900 h 4975412"/>
              <a:gd name="connsiteX167" fmla="*/ 4289612 w 5156947"/>
              <a:gd name="connsiteY167" fmla="*/ 3724836 h 4975412"/>
              <a:gd name="connsiteX168" fmla="*/ 4309783 w 5156947"/>
              <a:gd name="connsiteY168" fmla="*/ 3657600 h 4975412"/>
              <a:gd name="connsiteX169" fmla="*/ 4430806 w 5156947"/>
              <a:gd name="connsiteY169" fmla="*/ 3442447 h 4975412"/>
              <a:gd name="connsiteX170" fmla="*/ 4511489 w 5156947"/>
              <a:gd name="connsiteY170" fmla="*/ 3429000 h 4975412"/>
              <a:gd name="connsiteX171" fmla="*/ 4612341 w 5156947"/>
              <a:gd name="connsiteY171" fmla="*/ 3523130 h 4975412"/>
              <a:gd name="connsiteX172" fmla="*/ 4699747 w 5156947"/>
              <a:gd name="connsiteY172" fmla="*/ 3563471 h 4975412"/>
              <a:gd name="connsiteX173" fmla="*/ 4793877 w 5156947"/>
              <a:gd name="connsiteY173" fmla="*/ 3536577 h 4975412"/>
              <a:gd name="connsiteX174" fmla="*/ 4894730 w 5156947"/>
              <a:gd name="connsiteY174" fmla="*/ 3617259 h 4975412"/>
              <a:gd name="connsiteX175" fmla="*/ 4948518 w 5156947"/>
              <a:gd name="connsiteY175" fmla="*/ 3731559 h 4975412"/>
              <a:gd name="connsiteX176" fmla="*/ 4988859 w 5156947"/>
              <a:gd name="connsiteY176" fmla="*/ 3778624 h 4975412"/>
              <a:gd name="connsiteX177" fmla="*/ 5096436 w 5156947"/>
              <a:gd name="connsiteY177" fmla="*/ 3818965 h 4975412"/>
              <a:gd name="connsiteX178" fmla="*/ 5109883 w 5156947"/>
              <a:gd name="connsiteY178" fmla="*/ 3731559 h 4975412"/>
              <a:gd name="connsiteX179" fmla="*/ 5130053 w 5156947"/>
              <a:gd name="connsiteY179" fmla="*/ 3664324 h 4975412"/>
              <a:gd name="connsiteX180" fmla="*/ 5156947 w 5156947"/>
              <a:gd name="connsiteY180" fmla="*/ 3597089 h 4975412"/>
              <a:gd name="connsiteX181" fmla="*/ 5069541 w 5156947"/>
              <a:gd name="connsiteY181" fmla="*/ 3482789 h 4975412"/>
              <a:gd name="connsiteX182" fmla="*/ 4928347 w 5156947"/>
              <a:gd name="connsiteY182" fmla="*/ 3368489 h 4975412"/>
              <a:gd name="connsiteX183" fmla="*/ 4854389 w 5156947"/>
              <a:gd name="connsiteY183" fmla="*/ 3314700 h 4975412"/>
              <a:gd name="connsiteX184" fmla="*/ 4619065 w 5156947"/>
              <a:gd name="connsiteY184" fmla="*/ 3200400 h 4975412"/>
              <a:gd name="connsiteX185" fmla="*/ 4585447 w 5156947"/>
              <a:gd name="connsiteY185" fmla="*/ 3166783 h 4975412"/>
              <a:gd name="connsiteX186" fmla="*/ 4356847 w 5156947"/>
              <a:gd name="connsiteY186" fmla="*/ 3059206 h 4975412"/>
              <a:gd name="connsiteX187" fmla="*/ 4081183 w 5156947"/>
              <a:gd name="connsiteY187" fmla="*/ 2944906 h 4975412"/>
              <a:gd name="connsiteX188" fmla="*/ 3960159 w 5156947"/>
              <a:gd name="connsiteY188" fmla="*/ 2897841 h 4975412"/>
              <a:gd name="connsiteX189" fmla="*/ 3939989 w 5156947"/>
              <a:gd name="connsiteY189" fmla="*/ 2830606 h 4975412"/>
              <a:gd name="connsiteX190" fmla="*/ 4054289 w 5156947"/>
              <a:gd name="connsiteY190" fmla="*/ 2736477 h 4975412"/>
              <a:gd name="connsiteX191" fmla="*/ 4074459 w 5156947"/>
              <a:gd name="connsiteY191" fmla="*/ 2702859 h 4975412"/>
              <a:gd name="connsiteX192" fmla="*/ 3987053 w 5156947"/>
              <a:gd name="connsiteY192" fmla="*/ 2635624 h 4975412"/>
              <a:gd name="connsiteX193" fmla="*/ 3886200 w 5156947"/>
              <a:gd name="connsiteY193" fmla="*/ 2628900 h 4975412"/>
              <a:gd name="connsiteX194" fmla="*/ 3879477 w 5156947"/>
              <a:gd name="connsiteY194" fmla="*/ 2682689 h 4975412"/>
              <a:gd name="connsiteX195" fmla="*/ 3859306 w 5156947"/>
              <a:gd name="connsiteY195" fmla="*/ 2682689 h 4975412"/>
              <a:gd name="connsiteX196" fmla="*/ 3805518 w 5156947"/>
              <a:gd name="connsiteY196" fmla="*/ 2642347 h 4975412"/>
              <a:gd name="connsiteX197" fmla="*/ 3724836 w 5156947"/>
              <a:gd name="connsiteY197" fmla="*/ 2702859 h 4975412"/>
              <a:gd name="connsiteX198" fmla="*/ 3630706 w 5156947"/>
              <a:gd name="connsiteY198" fmla="*/ 2662518 h 4975412"/>
              <a:gd name="connsiteX199" fmla="*/ 3496236 w 5156947"/>
              <a:gd name="connsiteY199" fmla="*/ 2622177 h 4975412"/>
              <a:gd name="connsiteX200" fmla="*/ 3422277 w 5156947"/>
              <a:gd name="connsiteY200" fmla="*/ 2568389 h 4975412"/>
              <a:gd name="connsiteX201" fmla="*/ 3395383 w 5156947"/>
              <a:gd name="connsiteY201" fmla="*/ 2514600 h 4975412"/>
              <a:gd name="connsiteX202" fmla="*/ 3314700 w 5156947"/>
              <a:gd name="connsiteY202" fmla="*/ 2494430 h 4975412"/>
              <a:gd name="connsiteX203" fmla="*/ 3207124 w 5156947"/>
              <a:gd name="connsiteY203" fmla="*/ 2366683 h 4975412"/>
              <a:gd name="connsiteX204" fmla="*/ 3079377 w 5156947"/>
              <a:gd name="connsiteY204" fmla="*/ 2171700 h 4975412"/>
              <a:gd name="connsiteX205" fmla="*/ 2998694 w 5156947"/>
              <a:gd name="connsiteY205" fmla="*/ 1956547 h 4975412"/>
              <a:gd name="connsiteX206" fmla="*/ 2924736 w 5156947"/>
              <a:gd name="connsiteY206" fmla="*/ 1727948 h 4975412"/>
              <a:gd name="connsiteX207" fmla="*/ 2783541 w 5156947"/>
              <a:gd name="connsiteY207" fmla="*/ 1660712 h 4975412"/>
              <a:gd name="connsiteX208" fmla="*/ 2675965 w 5156947"/>
              <a:gd name="connsiteY208" fmla="*/ 1559859 h 4975412"/>
              <a:gd name="connsiteX209" fmla="*/ 2467536 w 5156947"/>
              <a:gd name="connsiteY209" fmla="*/ 1445559 h 4975412"/>
              <a:gd name="connsiteX210" fmla="*/ 2359959 w 5156947"/>
              <a:gd name="connsiteY210" fmla="*/ 1304365 h 4975412"/>
              <a:gd name="connsiteX211" fmla="*/ 2333065 w 5156947"/>
              <a:gd name="connsiteY211" fmla="*/ 1163171 h 4975412"/>
              <a:gd name="connsiteX212" fmla="*/ 2346512 w 5156947"/>
              <a:gd name="connsiteY212" fmla="*/ 988359 h 4975412"/>
              <a:gd name="connsiteX213" fmla="*/ 2373406 w 5156947"/>
              <a:gd name="connsiteY213" fmla="*/ 1035424 h 4975412"/>
              <a:gd name="connsiteX214" fmla="*/ 2420471 w 5156947"/>
              <a:gd name="connsiteY214" fmla="*/ 961465 h 4975412"/>
              <a:gd name="connsiteX215" fmla="*/ 2346512 w 5156947"/>
              <a:gd name="connsiteY215" fmla="*/ 927847 h 4975412"/>
              <a:gd name="connsiteX216" fmla="*/ 2232212 w 5156947"/>
              <a:gd name="connsiteY216" fmla="*/ 900953 h 4975412"/>
              <a:gd name="connsiteX217" fmla="*/ 2124636 w 5156947"/>
              <a:gd name="connsiteY217" fmla="*/ 874059 h 4975412"/>
              <a:gd name="connsiteX218" fmla="*/ 1949824 w 5156947"/>
              <a:gd name="connsiteY218" fmla="*/ 753036 h 4975412"/>
              <a:gd name="connsiteX219" fmla="*/ 1727947 w 5156947"/>
              <a:gd name="connsiteY219" fmla="*/ 746312 h 4975412"/>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9177 w 5156947"/>
              <a:gd name="connsiteY12" fmla="*/ 209365 h 4996518"/>
              <a:gd name="connsiteX13" fmla="*/ 1411941 w 5156947"/>
              <a:gd name="connsiteY13" fmla="*/ 175747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11941 w 5156947"/>
              <a:gd name="connsiteY13" fmla="*/ 175747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91771 w 5156947"/>
              <a:gd name="connsiteY14" fmla="*/ 128683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21959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70747 w 5156947"/>
              <a:gd name="connsiteY16" fmla="*/ 148853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22830 w 5156947"/>
              <a:gd name="connsiteY21" fmla="*/ 189195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28700 w 5156947"/>
              <a:gd name="connsiteY23" fmla="*/ 323665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77453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1001806 w 5156947"/>
              <a:gd name="connsiteY25" fmla="*/ 404347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993854 w 5156947"/>
              <a:gd name="connsiteY25" fmla="*/ 360615 h 4996518"/>
              <a:gd name="connsiteX26" fmla="*/ 961465 w 5156947"/>
              <a:gd name="connsiteY26" fmla="*/ 370730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99811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27844 w 5156947"/>
              <a:gd name="connsiteY13" fmla="*/ 139966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190065 w 5156947"/>
              <a:gd name="connsiteY17" fmla="*/ 61447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201992 w 5156947"/>
              <a:gd name="connsiteY17" fmla="*/ 53496 h 4996518"/>
              <a:gd name="connsiteX18" fmla="*/ 1163171 w 5156947"/>
              <a:gd name="connsiteY18" fmla="*/ 34553 h 4996518"/>
              <a:gd name="connsiteX19" fmla="*/ 1143000 w 5156947"/>
              <a:gd name="connsiteY19" fmla="*/ 21106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67418 h 4996518"/>
              <a:gd name="connsiteX1" fmla="*/ 1734671 w 5156947"/>
              <a:gd name="connsiteY1" fmla="*/ 579159 h 4996518"/>
              <a:gd name="connsiteX2" fmla="*/ 1734671 w 5156947"/>
              <a:gd name="connsiteY2" fmla="*/ 397624 h 4996518"/>
              <a:gd name="connsiteX3" fmla="*/ 1734671 w 5156947"/>
              <a:gd name="connsiteY3" fmla="*/ 316942 h 4996518"/>
              <a:gd name="connsiteX4" fmla="*/ 1653989 w 5156947"/>
              <a:gd name="connsiteY4" fmla="*/ 316942 h 4996518"/>
              <a:gd name="connsiteX5" fmla="*/ 1647265 w 5156947"/>
              <a:gd name="connsiteY5" fmla="*/ 182471 h 4996518"/>
              <a:gd name="connsiteX6" fmla="*/ 1613647 w 5156947"/>
              <a:gd name="connsiteY6" fmla="*/ 41277 h 4996518"/>
              <a:gd name="connsiteX7" fmla="*/ 1535421 w 5156947"/>
              <a:gd name="connsiteY7" fmla="*/ 0 h 4996518"/>
              <a:gd name="connsiteX8" fmla="*/ 1499347 w 5156947"/>
              <a:gd name="connsiteY8" fmla="*/ 27830 h 4996518"/>
              <a:gd name="connsiteX9" fmla="*/ 1492624 w 5156947"/>
              <a:gd name="connsiteY9" fmla="*/ 74895 h 4996518"/>
              <a:gd name="connsiteX10" fmla="*/ 1506071 w 5156947"/>
              <a:gd name="connsiteY10" fmla="*/ 115236 h 4996518"/>
              <a:gd name="connsiteX11" fmla="*/ 1499347 w 5156947"/>
              <a:gd name="connsiteY11" fmla="*/ 169024 h 4996518"/>
              <a:gd name="connsiteX12" fmla="*/ 1475201 w 5156947"/>
              <a:gd name="connsiteY12" fmla="*/ 165633 h 4996518"/>
              <a:gd name="connsiteX13" fmla="*/ 1431819 w 5156947"/>
              <a:gd name="connsiteY13" fmla="*/ 124064 h 4996518"/>
              <a:gd name="connsiteX14" fmla="*/ 1375868 w 5156947"/>
              <a:gd name="connsiteY14" fmla="*/ 80975 h 4996518"/>
              <a:gd name="connsiteX15" fmla="*/ 1297641 w 5156947"/>
              <a:gd name="connsiteY15" fmla="*/ 114007 h 4996518"/>
              <a:gd name="connsiteX16" fmla="*/ 1246893 w 5156947"/>
              <a:gd name="connsiteY16" fmla="*/ 101145 h 4996518"/>
              <a:gd name="connsiteX17" fmla="*/ 1201992 w 5156947"/>
              <a:gd name="connsiteY17" fmla="*/ 53496 h 4996518"/>
              <a:gd name="connsiteX18" fmla="*/ 1163171 w 5156947"/>
              <a:gd name="connsiteY18" fmla="*/ 34553 h 4996518"/>
              <a:gd name="connsiteX19" fmla="*/ 1162879 w 5156947"/>
              <a:gd name="connsiteY19" fmla="*/ 1227 h 4996518"/>
              <a:gd name="connsiteX20" fmla="*/ 1116106 w 5156947"/>
              <a:gd name="connsiteY20" fmla="*/ 54724 h 4996518"/>
              <a:gd name="connsiteX21" fmla="*/ 1106927 w 5156947"/>
              <a:gd name="connsiteY21" fmla="*/ 181244 h 4996518"/>
              <a:gd name="connsiteX22" fmla="*/ 1055594 w 5156947"/>
              <a:gd name="connsiteY22" fmla="*/ 290047 h 4996518"/>
              <a:gd name="connsiteX23" fmla="*/ 1032676 w 5156947"/>
              <a:gd name="connsiteY23" fmla="*/ 268005 h 4996518"/>
              <a:gd name="connsiteX24" fmla="*/ 1035424 w 5156947"/>
              <a:gd name="connsiteY24" fmla="*/ 345648 h 4996518"/>
              <a:gd name="connsiteX25" fmla="*/ 993854 w 5156947"/>
              <a:gd name="connsiteY25" fmla="*/ 360615 h 4996518"/>
              <a:gd name="connsiteX26" fmla="*/ 965441 w 5156947"/>
              <a:gd name="connsiteY26" fmla="*/ 334949 h 4996518"/>
              <a:gd name="connsiteX27" fmla="*/ 927847 w 5156947"/>
              <a:gd name="connsiteY27" fmla="*/ 330389 h 4996518"/>
              <a:gd name="connsiteX28" fmla="*/ 927847 w 5156947"/>
              <a:gd name="connsiteY28" fmla="*/ 276600 h 4996518"/>
              <a:gd name="connsiteX29" fmla="*/ 786653 w 5156947"/>
              <a:gd name="connsiteY29" fmla="*/ 195918 h 4996518"/>
              <a:gd name="connsiteX30" fmla="*/ 813547 w 5156947"/>
              <a:gd name="connsiteY30" fmla="*/ 68171 h 4996518"/>
              <a:gd name="connsiteX31" fmla="*/ 773206 w 5156947"/>
              <a:gd name="connsiteY31" fmla="*/ 34553 h 4996518"/>
              <a:gd name="connsiteX32" fmla="*/ 759759 w 5156947"/>
              <a:gd name="connsiteY32" fmla="*/ 61447 h 4996518"/>
              <a:gd name="connsiteX33" fmla="*/ 732865 w 5156947"/>
              <a:gd name="connsiteY33" fmla="*/ 88342 h 4996518"/>
              <a:gd name="connsiteX34" fmla="*/ 665630 w 5156947"/>
              <a:gd name="connsiteY34" fmla="*/ 162300 h 4996518"/>
              <a:gd name="connsiteX35" fmla="*/ 652183 w 5156947"/>
              <a:gd name="connsiteY35" fmla="*/ 175747 h 4996518"/>
              <a:gd name="connsiteX36" fmla="*/ 672353 w 5156947"/>
              <a:gd name="connsiteY36" fmla="*/ 256430 h 4996518"/>
              <a:gd name="connsiteX37" fmla="*/ 598394 w 5156947"/>
              <a:gd name="connsiteY37" fmla="*/ 310218 h 4996518"/>
              <a:gd name="connsiteX38" fmla="*/ 571500 w 5156947"/>
              <a:gd name="connsiteY38" fmla="*/ 337112 h 4996518"/>
              <a:gd name="connsiteX39" fmla="*/ 537883 w 5156947"/>
              <a:gd name="connsiteY39" fmla="*/ 323665 h 4996518"/>
              <a:gd name="connsiteX40" fmla="*/ 510989 w 5156947"/>
              <a:gd name="connsiteY40" fmla="*/ 343836 h 4996518"/>
              <a:gd name="connsiteX41" fmla="*/ 430306 w 5156947"/>
              <a:gd name="connsiteY41" fmla="*/ 350559 h 4996518"/>
              <a:gd name="connsiteX42" fmla="*/ 329453 w 5156947"/>
              <a:gd name="connsiteY42" fmla="*/ 370730 h 4996518"/>
              <a:gd name="connsiteX43" fmla="*/ 302559 w 5156947"/>
              <a:gd name="connsiteY43" fmla="*/ 350559 h 4996518"/>
              <a:gd name="connsiteX44" fmla="*/ 215153 w 5156947"/>
              <a:gd name="connsiteY44" fmla="*/ 384177 h 4996518"/>
              <a:gd name="connsiteX45" fmla="*/ 174812 w 5156947"/>
              <a:gd name="connsiteY45" fmla="*/ 343836 h 4996518"/>
              <a:gd name="connsiteX46" fmla="*/ 127747 w 5156947"/>
              <a:gd name="connsiteY46" fmla="*/ 390900 h 4996518"/>
              <a:gd name="connsiteX47" fmla="*/ 121024 w 5156947"/>
              <a:gd name="connsiteY47" fmla="*/ 458136 h 4996518"/>
              <a:gd name="connsiteX48" fmla="*/ 194983 w 5156947"/>
              <a:gd name="connsiteY48" fmla="*/ 585883 h 4996518"/>
              <a:gd name="connsiteX49" fmla="*/ 255494 w 5156947"/>
              <a:gd name="connsiteY49" fmla="*/ 646395 h 4996518"/>
              <a:gd name="connsiteX50" fmla="*/ 215153 w 5156947"/>
              <a:gd name="connsiteY50" fmla="*/ 720353 h 4996518"/>
              <a:gd name="connsiteX51" fmla="*/ 100853 w 5156947"/>
              <a:gd name="connsiteY51" fmla="*/ 767418 h 4996518"/>
              <a:gd name="connsiteX52" fmla="*/ 0 w 5156947"/>
              <a:gd name="connsiteY52" fmla="*/ 774142 h 4996518"/>
              <a:gd name="connsiteX53" fmla="*/ 33618 w 5156947"/>
              <a:gd name="connsiteY53" fmla="*/ 901889 h 4996518"/>
              <a:gd name="connsiteX54" fmla="*/ 60512 w 5156947"/>
              <a:gd name="connsiteY54" fmla="*/ 928783 h 4996518"/>
              <a:gd name="connsiteX55" fmla="*/ 161365 w 5156947"/>
              <a:gd name="connsiteY55" fmla="*/ 989295 h 4996518"/>
              <a:gd name="connsiteX56" fmla="*/ 161365 w 5156947"/>
              <a:gd name="connsiteY56" fmla="*/ 1049806 h 4996518"/>
              <a:gd name="connsiteX57" fmla="*/ 100853 w 5156947"/>
              <a:gd name="connsiteY57" fmla="*/ 1110318 h 4996518"/>
              <a:gd name="connsiteX58" fmla="*/ 114300 w 5156947"/>
              <a:gd name="connsiteY58" fmla="*/ 1258236 h 4996518"/>
              <a:gd name="connsiteX59" fmla="*/ 188259 w 5156947"/>
              <a:gd name="connsiteY59" fmla="*/ 1359089 h 4996518"/>
              <a:gd name="connsiteX60" fmla="*/ 309283 w 5156947"/>
              <a:gd name="connsiteY60" fmla="*/ 1399430 h 4996518"/>
              <a:gd name="connsiteX61" fmla="*/ 403412 w 5156947"/>
              <a:gd name="connsiteY61" fmla="*/ 1365812 h 4996518"/>
              <a:gd name="connsiteX62" fmla="*/ 423583 w 5156947"/>
              <a:gd name="connsiteY62" fmla="*/ 1372536 h 4996518"/>
              <a:gd name="connsiteX63" fmla="*/ 376518 w 5156947"/>
              <a:gd name="connsiteY63" fmla="*/ 1540624 h 4996518"/>
              <a:gd name="connsiteX64" fmla="*/ 383241 w 5156947"/>
              <a:gd name="connsiteY64" fmla="*/ 1607859 h 4996518"/>
              <a:gd name="connsiteX65" fmla="*/ 591671 w 5156947"/>
              <a:gd name="connsiteY65" fmla="*/ 1560795 h 4996518"/>
              <a:gd name="connsiteX66" fmla="*/ 652183 w 5156947"/>
              <a:gd name="connsiteY66" fmla="*/ 1493559 h 4996518"/>
              <a:gd name="connsiteX67" fmla="*/ 685800 w 5156947"/>
              <a:gd name="connsiteY67" fmla="*/ 1406153 h 4996518"/>
              <a:gd name="connsiteX68" fmla="*/ 732865 w 5156947"/>
              <a:gd name="connsiteY68" fmla="*/ 1372536 h 4996518"/>
              <a:gd name="connsiteX69" fmla="*/ 806824 w 5156947"/>
              <a:gd name="connsiteY69" fmla="*/ 1291853 h 4996518"/>
              <a:gd name="connsiteX70" fmla="*/ 880783 w 5156947"/>
              <a:gd name="connsiteY70" fmla="*/ 1244789 h 4996518"/>
              <a:gd name="connsiteX71" fmla="*/ 1069041 w 5156947"/>
              <a:gd name="connsiteY71" fmla="*/ 1291853 h 4996518"/>
              <a:gd name="connsiteX72" fmla="*/ 1183341 w 5156947"/>
              <a:gd name="connsiteY72" fmla="*/ 1338918 h 4996518"/>
              <a:gd name="connsiteX73" fmla="*/ 1264024 w 5156947"/>
              <a:gd name="connsiteY73" fmla="*/ 1426324 h 4996518"/>
              <a:gd name="connsiteX74" fmla="*/ 1277471 w 5156947"/>
              <a:gd name="connsiteY74" fmla="*/ 1453218 h 4996518"/>
              <a:gd name="connsiteX75" fmla="*/ 1425389 w 5156947"/>
              <a:gd name="connsiteY75" fmla="*/ 1500283 h 4996518"/>
              <a:gd name="connsiteX76" fmla="*/ 1499347 w 5156947"/>
              <a:gd name="connsiteY76" fmla="*/ 1587689 h 4996518"/>
              <a:gd name="connsiteX77" fmla="*/ 1492624 w 5156947"/>
              <a:gd name="connsiteY77" fmla="*/ 1668371 h 4996518"/>
              <a:gd name="connsiteX78" fmla="*/ 1492624 w 5156947"/>
              <a:gd name="connsiteY78" fmla="*/ 1715436 h 4996518"/>
              <a:gd name="connsiteX79" fmla="*/ 1519518 w 5156947"/>
              <a:gd name="connsiteY79" fmla="*/ 1796118 h 4996518"/>
              <a:gd name="connsiteX80" fmla="*/ 1566583 w 5156947"/>
              <a:gd name="connsiteY80" fmla="*/ 1849906 h 4996518"/>
              <a:gd name="connsiteX81" fmla="*/ 1600200 w 5156947"/>
              <a:gd name="connsiteY81" fmla="*/ 1937312 h 4996518"/>
              <a:gd name="connsiteX82" fmla="*/ 1606924 w 5156947"/>
              <a:gd name="connsiteY82" fmla="*/ 2098677 h 4996518"/>
              <a:gd name="connsiteX83" fmla="*/ 1606924 w 5156947"/>
              <a:gd name="connsiteY83" fmla="*/ 2145742 h 4996518"/>
              <a:gd name="connsiteX84" fmla="*/ 1667436 w 5156947"/>
              <a:gd name="connsiteY84" fmla="*/ 2125571 h 4996518"/>
              <a:gd name="connsiteX85" fmla="*/ 1707777 w 5156947"/>
              <a:gd name="connsiteY85" fmla="*/ 2139018 h 4996518"/>
              <a:gd name="connsiteX86" fmla="*/ 1694330 w 5156947"/>
              <a:gd name="connsiteY86" fmla="*/ 2199530 h 4996518"/>
              <a:gd name="connsiteX87" fmla="*/ 1748118 w 5156947"/>
              <a:gd name="connsiteY87" fmla="*/ 2219700 h 4996518"/>
              <a:gd name="connsiteX88" fmla="*/ 1815353 w 5156947"/>
              <a:gd name="connsiteY88" fmla="*/ 2280212 h 4996518"/>
              <a:gd name="connsiteX89" fmla="*/ 1889312 w 5156947"/>
              <a:gd name="connsiteY89" fmla="*/ 2387789 h 4996518"/>
              <a:gd name="connsiteX90" fmla="*/ 1909483 w 5156947"/>
              <a:gd name="connsiteY90" fmla="*/ 2421406 h 4996518"/>
              <a:gd name="connsiteX91" fmla="*/ 1983441 w 5156947"/>
              <a:gd name="connsiteY91" fmla="*/ 2428130 h 4996518"/>
              <a:gd name="connsiteX92" fmla="*/ 1996889 w 5156947"/>
              <a:gd name="connsiteY92" fmla="*/ 2387789 h 4996518"/>
              <a:gd name="connsiteX93" fmla="*/ 1976718 w 5156947"/>
              <a:gd name="connsiteY93" fmla="*/ 2340724 h 4996518"/>
              <a:gd name="connsiteX94" fmla="*/ 1990165 w 5156947"/>
              <a:gd name="connsiteY94" fmla="*/ 2300383 h 4996518"/>
              <a:gd name="connsiteX95" fmla="*/ 2064124 w 5156947"/>
              <a:gd name="connsiteY95" fmla="*/ 2280212 h 4996518"/>
              <a:gd name="connsiteX96" fmla="*/ 2144806 w 5156947"/>
              <a:gd name="connsiteY96" fmla="*/ 2212977 h 4996518"/>
              <a:gd name="connsiteX97" fmla="*/ 2138083 w 5156947"/>
              <a:gd name="connsiteY97" fmla="*/ 2165912 h 4996518"/>
              <a:gd name="connsiteX98" fmla="*/ 2178424 w 5156947"/>
              <a:gd name="connsiteY98" fmla="*/ 2112124 h 4996518"/>
              <a:gd name="connsiteX99" fmla="*/ 2232212 w 5156947"/>
              <a:gd name="connsiteY99" fmla="*/ 2152465 h 4996518"/>
              <a:gd name="connsiteX100" fmla="*/ 2286000 w 5156947"/>
              <a:gd name="connsiteY100" fmla="*/ 2233147 h 4996518"/>
              <a:gd name="connsiteX101" fmla="*/ 2353236 w 5156947"/>
              <a:gd name="connsiteY101" fmla="*/ 2280212 h 4996518"/>
              <a:gd name="connsiteX102" fmla="*/ 2366683 w 5156947"/>
              <a:gd name="connsiteY102" fmla="*/ 2381065 h 4996518"/>
              <a:gd name="connsiteX103" fmla="*/ 2433918 w 5156947"/>
              <a:gd name="connsiteY103" fmla="*/ 2475195 h 4996518"/>
              <a:gd name="connsiteX104" fmla="*/ 2507877 w 5156947"/>
              <a:gd name="connsiteY104" fmla="*/ 2528983 h 4996518"/>
              <a:gd name="connsiteX105" fmla="*/ 2628900 w 5156947"/>
              <a:gd name="connsiteY105" fmla="*/ 2555877 h 4996518"/>
              <a:gd name="connsiteX106" fmla="*/ 2810436 w 5156947"/>
              <a:gd name="connsiteY106" fmla="*/ 2717242 h 4996518"/>
              <a:gd name="connsiteX107" fmla="*/ 2944906 w 5156947"/>
              <a:gd name="connsiteY107" fmla="*/ 2871883 h 4996518"/>
              <a:gd name="connsiteX108" fmla="*/ 2918012 w 5156947"/>
              <a:gd name="connsiteY108" fmla="*/ 2945842 h 4996518"/>
              <a:gd name="connsiteX109" fmla="*/ 2850777 w 5156947"/>
              <a:gd name="connsiteY109" fmla="*/ 2952565 h 4996518"/>
              <a:gd name="connsiteX110" fmla="*/ 2864224 w 5156947"/>
              <a:gd name="connsiteY110" fmla="*/ 2986183 h 4996518"/>
              <a:gd name="connsiteX111" fmla="*/ 2837330 w 5156947"/>
              <a:gd name="connsiteY111" fmla="*/ 3033247 h 4996518"/>
              <a:gd name="connsiteX112" fmla="*/ 2837330 w 5156947"/>
              <a:gd name="connsiteY112" fmla="*/ 3087036 h 4996518"/>
              <a:gd name="connsiteX113" fmla="*/ 2938183 w 5156947"/>
              <a:gd name="connsiteY113" fmla="*/ 3120653 h 4996518"/>
              <a:gd name="connsiteX114" fmla="*/ 2991971 w 5156947"/>
              <a:gd name="connsiteY114" fmla="*/ 3073589 h 4996518"/>
              <a:gd name="connsiteX115" fmla="*/ 3092824 w 5156947"/>
              <a:gd name="connsiteY115" fmla="*/ 3187889 h 4996518"/>
              <a:gd name="connsiteX116" fmla="*/ 3173506 w 5156947"/>
              <a:gd name="connsiteY116" fmla="*/ 3342530 h 4996518"/>
              <a:gd name="connsiteX117" fmla="*/ 3240741 w 5156947"/>
              <a:gd name="connsiteY117" fmla="*/ 3322359 h 4996518"/>
              <a:gd name="connsiteX118" fmla="*/ 3301253 w 5156947"/>
              <a:gd name="connsiteY118" fmla="*/ 3369424 h 4996518"/>
              <a:gd name="connsiteX119" fmla="*/ 3254189 w 5156947"/>
              <a:gd name="connsiteY119" fmla="*/ 3436659 h 4996518"/>
              <a:gd name="connsiteX120" fmla="*/ 3281083 w 5156947"/>
              <a:gd name="connsiteY120" fmla="*/ 3456830 h 4996518"/>
              <a:gd name="connsiteX121" fmla="*/ 3361765 w 5156947"/>
              <a:gd name="connsiteY121" fmla="*/ 3429936 h 4996518"/>
              <a:gd name="connsiteX122" fmla="*/ 3442447 w 5156947"/>
              <a:gd name="connsiteY122" fmla="*/ 3403042 h 4996518"/>
              <a:gd name="connsiteX123" fmla="*/ 3516406 w 5156947"/>
              <a:gd name="connsiteY123" fmla="*/ 3497171 h 4996518"/>
              <a:gd name="connsiteX124" fmla="*/ 3543300 w 5156947"/>
              <a:gd name="connsiteY124" fmla="*/ 3591300 h 4996518"/>
              <a:gd name="connsiteX125" fmla="*/ 3509683 w 5156947"/>
              <a:gd name="connsiteY125" fmla="*/ 3645089 h 4996518"/>
              <a:gd name="connsiteX126" fmla="*/ 3610536 w 5156947"/>
              <a:gd name="connsiteY126" fmla="*/ 3665259 h 4996518"/>
              <a:gd name="connsiteX127" fmla="*/ 3671047 w 5156947"/>
              <a:gd name="connsiteY127" fmla="*/ 3732495 h 4996518"/>
              <a:gd name="connsiteX128" fmla="*/ 3751730 w 5156947"/>
              <a:gd name="connsiteY128" fmla="*/ 3766112 h 4996518"/>
              <a:gd name="connsiteX129" fmla="*/ 3818965 w 5156947"/>
              <a:gd name="connsiteY129" fmla="*/ 3725771 h 4996518"/>
              <a:gd name="connsiteX130" fmla="*/ 3886200 w 5156947"/>
              <a:gd name="connsiteY130" fmla="*/ 3766112 h 4996518"/>
              <a:gd name="connsiteX131" fmla="*/ 3960159 w 5156947"/>
              <a:gd name="connsiteY131" fmla="*/ 3927477 h 4996518"/>
              <a:gd name="connsiteX132" fmla="*/ 3993777 w 5156947"/>
              <a:gd name="connsiteY132" fmla="*/ 4041777 h 4996518"/>
              <a:gd name="connsiteX133" fmla="*/ 4061012 w 5156947"/>
              <a:gd name="connsiteY133" fmla="*/ 4115736 h 4996518"/>
              <a:gd name="connsiteX134" fmla="*/ 4108077 w 5156947"/>
              <a:gd name="connsiteY134" fmla="*/ 4324165 h 4996518"/>
              <a:gd name="connsiteX135" fmla="*/ 4128247 w 5156947"/>
              <a:gd name="connsiteY135" fmla="*/ 4357783 h 4996518"/>
              <a:gd name="connsiteX136" fmla="*/ 4188759 w 5156947"/>
              <a:gd name="connsiteY136" fmla="*/ 4411571 h 4996518"/>
              <a:gd name="connsiteX137" fmla="*/ 4148418 w 5156947"/>
              <a:gd name="connsiteY137" fmla="*/ 4498977 h 4996518"/>
              <a:gd name="connsiteX138" fmla="*/ 4114800 w 5156947"/>
              <a:gd name="connsiteY138" fmla="*/ 4525871 h 4996518"/>
              <a:gd name="connsiteX139" fmla="*/ 4067736 w 5156947"/>
              <a:gd name="connsiteY139" fmla="*/ 4505700 h 4996518"/>
              <a:gd name="connsiteX140" fmla="*/ 4034118 w 5156947"/>
              <a:gd name="connsiteY140" fmla="*/ 4539318 h 4996518"/>
              <a:gd name="connsiteX141" fmla="*/ 4007224 w 5156947"/>
              <a:gd name="connsiteY141" fmla="*/ 4579659 h 4996518"/>
              <a:gd name="connsiteX142" fmla="*/ 4054289 w 5156947"/>
              <a:gd name="connsiteY142" fmla="*/ 4633447 h 4996518"/>
              <a:gd name="connsiteX143" fmla="*/ 4013947 w 5156947"/>
              <a:gd name="connsiteY143" fmla="*/ 4767918 h 4996518"/>
              <a:gd name="connsiteX144" fmla="*/ 3946712 w 5156947"/>
              <a:gd name="connsiteY144" fmla="*/ 4835153 h 4996518"/>
              <a:gd name="connsiteX145" fmla="*/ 3960159 w 5156947"/>
              <a:gd name="connsiteY145" fmla="*/ 4983071 h 4996518"/>
              <a:gd name="connsiteX146" fmla="*/ 3966883 w 5156947"/>
              <a:gd name="connsiteY146" fmla="*/ 4996518 h 4996518"/>
              <a:gd name="connsiteX147" fmla="*/ 4141694 w 5156947"/>
              <a:gd name="connsiteY147" fmla="*/ 4983071 h 4996518"/>
              <a:gd name="connsiteX148" fmla="*/ 4195483 w 5156947"/>
              <a:gd name="connsiteY148" fmla="*/ 4868771 h 4996518"/>
              <a:gd name="connsiteX149" fmla="*/ 4323230 w 5156947"/>
              <a:gd name="connsiteY149" fmla="*/ 4720853 h 4996518"/>
              <a:gd name="connsiteX150" fmla="*/ 4377018 w 5156947"/>
              <a:gd name="connsiteY150" fmla="*/ 4660342 h 4996518"/>
              <a:gd name="connsiteX151" fmla="*/ 4356847 w 5156947"/>
              <a:gd name="connsiteY151" fmla="*/ 4445189 h 4996518"/>
              <a:gd name="connsiteX152" fmla="*/ 4498041 w 5156947"/>
              <a:gd name="connsiteY152" fmla="*/ 4357783 h 4996518"/>
              <a:gd name="connsiteX153" fmla="*/ 4531659 w 5156947"/>
              <a:gd name="connsiteY153" fmla="*/ 4364506 h 4996518"/>
              <a:gd name="connsiteX154" fmla="*/ 4558553 w 5156947"/>
              <a:gd name="connsiteY154" fmla="*/ 4371230 h 4996518"/>
              <a:gd name="connsiteX155" fmla="*/ 4605618 w 5156947"/>
              <a:gd name="connsiteY155" fmla="*/ 4351059 h 4996518"/>
              <a:gd name="connsiteX156" fmla="*/ 4612341 w 5156947"/>
              <a:gd name="connsiteY156" fmla="*/ 4303995 h 4996518"/>
              <a:gd name="connsiteX157" fmla="*/ 4585447 w 5156947"/>
              <a:gd name="connsiteY157" fmla="*/ 4243483 h 4996518"/>
              <a:gd name="connsiteX158" fmla="*/ 4572000 w 5156947"/>
              <a:gd name="connsiteY158" fmla="*/ 4142630 h 4996518"/>
              <a:gd name="connsiteX159" fmla="*/ 4572000 w 5156947"/>
              <a:gd name="connsiteY159" fmla="*/ 4095565 h 4996518"/>
              <a:gd name="connsiteX160" fmla="*/ 4524936 w 5156947"/>
              <a:gd name="connsiteY160" fmla="*/ 4061947 h 4996518"/>
              <a:gd name="connsiteX161" fmla="*/ 4477871 w 5156947"/>
              <a:gd name="connsiteY161" fmla="*/ 4035053 h 4996518"/>
              <a:gd name="connsiteX162" fmla="*/ 4403912 w 5156947"/>
              <a:gd name="connsiteY162" fmla="*/ 3987989 h 4996518"/>
              <a:gd name="connsiteX163" fmla="*/ 4323230 w 5156947"/>
              <a:gd name="connsiteY163" fmla="*/ 3974542 h 4996518"/>
              <a:gd name="connsiteX164" fmla="*/ 4323230 w 5156947"/>
              <a:gd name="connsiteY164" fmla="*/ 3974542 h 4996518"/>
              <a:gd name="connsiteX165" fmla="*/ 4249271 w 5156947"/>
              <a:gd name="connsiteY165" fmla="*/ 3880412 h 4996518"/>
              <a:gd name="connsiteX166" fmla="*/ 4289612 w 5156947"/>
              <a:gd name="connsiteY166" fmla="*/ 3793006 h 4996518"/>
              <a:gd name="connsiteX167" fmla="*/ 4289612 w 5156947"/>
              <a:gd name="connsiteY167" fmla="*/ 3745942 h 4996518"/>
              <a:gd name="connsiteX168" fmla="*/ 4309783 w 5156947"/>
              <a:gd name="connsiteY168" fmla="*/ 3678706 h 4996518"/>
              <a:gd name="connsiteX169" fmla="*/ 4430806 w 5156947"/>
              <a:gd name="connsiteY169" fmla="*/ 3463553 h 4996518"/>
              <a:gd name="connsiteX170" fmla="*/ 4511489 w 5156947"/>
              <a:gd name="connsiteY170" fmla="*/ 3450106 h 4996518"/>
              <a:gd name="connsiteX171" fmla="*/ 4612341 w 5156947"/>
              <a:gd name="connsiteY171" fmla="*/ 3544236 h 4996518"/>
              <a:gd name="connsiteX172" fmla="*/ 4699747 w 5156947"/>
              <a:gd name="connsiteY172" fmla="*/ 3584577 h 4996518"/>
              <a:gd name="connsiteX173" fmla="*/ 4793877 w 5156947"/>
              <a:gd name="connsiteY173" fmla="*/ 3557683 h 4996518"/>
              <a:gd name="connsiteX174" fmla="*/ 4894730 w 5156947"/>
              <a:gd name="connsiteY174" fmla="*/ 3638365 h 4996518"/>
              <a:gd name="connsiteX175" fmla="*/ 4948518 w 5156947"/>
              <a:gd name="connsiteY175" fmla="*/ 3752665 h 4996518"/>
              <a:gd name="connsiteX176" fmla="*/ 4988859 w 5156947"/>
              <a:gd name="connsiteY176" fmla="*/ 3799730 h 4996518"/>
              <a:gd name="connsiteX177" fmla="*/ 5096436 w 5156947"/>
              <a:gd name="connsiteY177" fmla="*/ 3840071 h 4996518"/>
              <a:gd name="connsiteX178" fmla="*/ 5109883 w 5156947"/>
              <a:gd name="connsiteY178" fmla="*/ 3752665 h 4996518"/>
              <a:gd name="connsiteX179" fmla="*/ 5130053 w 5156947"/>
              <a:gd name="connsiteY179" fmla="*/ 3685430 h 4996518"/>
              <a:gd name="connsiteX180" fmla="*/ 5156947 w 5156947"/>
              <a:gd name="connsiteY180" fmla="*/ 3618195 h 4996518"/>
              <a:gd name="connsiteX181" fmla="*/ 5069541 w 5156947"/>
              <a:gd name="connsiteY181" fmla="*/ 3503895 h 4996518"/>
              <a:gd name="connsiteX182" fmla="*/ 4928347 w 5156947"/>
              <a:gd name="connsiteY182" fmla="*/ 3389595 h 4996518"/>
              <a:gd name="connsiteX183" fmla="*/ 4854389 w 5156947"/>
              <a:gd name="connsiteY183" fmla="*/ 3335806 h 4996518"/>
              <a:gd name="connsiteX184" fmla="*/ 4619065 w 5156947"/>
              <a:gd name="connsiteY184" fmla="*/ 3221506 h 4996518"/>
              <a:gd name="connsiteX185" fmla="*/ 4585447 w 5156947"/>
              <a:gd name="connsiteY185" fmla="*/ 3187889 h 4996518"/>
              <a:gd name="connsiteX186" fmla="*/ 4356847 w 5156947"/>
              <a:gd name="connsiteY186" fmla="*/ 3080312 h 4996518"/>
              <a:gd name="connsiteX187" fmla="*/ 4081183 w 5156947"/>
              <a:gd name="connsiteY187" fmla="*/ 2966012 h 4996518"/>
              <a:gd name="connsiteX188" fmla="*/ 3960159 w 5156947"/>
              <a:gd name="connsiteY188" fmla="*/ 2918947 h 4996518"/>
              <a:gd name="connsiteX189" fmla="*/ 3939989 w 5156947"/>
              <a:gd name="connsiteY189" fmla="*/ 2851712 h 4996518"/>
              <a:gd name="connsiteX190" fmla="*/ 4054289 w 5156947"/>
              <a:gd name="connsiteY190" fmla="*/ 2757583 h 4996518"/>
              <a:gd name="connsiteX191" fmla="*/ 4074459 w 5156947"/>
              <a:gd name="connsiteY191" fmla="*/ 2723965 h 4996518"/>
              <a:gd name="connsiteX192" fmla="*/ 3987053 w 5156947"/>
              <a:gd name="connsiteY192" fmla="*/ 2656730 h 4996518"/>
              <a:gd name="connsiteX193" fmla="*/ 3886200 w 5156947"/>
              <a:gd name="connsiteY193" fmla="*/ 2650006 h 4996518"/>
              <a:gd name="connsiteX194" fmla="*/ 3879477 w 5156947"/>
              <a:gd name="connsiteY194" fmla="*/ 2703795 h 4996518"/>
              <a:gd name="connsiteX195" fmla="*/ 3859306 w 5156947"/>
              <a:gd name="connsiteY195" fmla="*/ 2703795 h 4996518"/>
              <a:gd name="connsiteX196" fmla="*/ 3805518 w 5156947"/>
              <a:gd name="connsiteY196" fmla="*/ 2663453 h 4996518"/>
              <a:gd name="connsiteX197" fmla="*/ 3724836 w 5156947"/>
              <a:gd name="connsiteY197" fmla="*/ 2723965 h 4996518"/>
              <a:gd name="connsiteX198" fmla="*/ 3630706 w 5156947"/>
              <a:gd name="connsiteY198" fmla="*/ 2683624 h 4996518"/>
              <a:gd name="connsiteX199" fmla="*/ 3496236 w 5156947"/>
              <a:gd name="connsiteY199" fmla="*/ 2643283 h 4996518"/>
              <a:gd name="connsiteX200" fmla="*/ 3422277 w 5156947"/>
              <a:gd name="connsiteY200" fmla="*/ 2589495 h 4996518"/>
              <a:gd name="connsiteX201" fmla="*/ 3395383 w 5156947"/>
              <a:gd name="connsiteY201" fmla="*/ 2535706 h 4996518"/>
              <a:gd name="connsiteX202" fmla="*/ 3314700 w 5156947"/>
              <a:gd name="connsiteY202" fmla="*/ 2515536 h 4996518"/>
              <a:gd name="connsiteX203" fmla="*/ 3207124 w 5156947"/>
              <a:gd name="connsiteY203" fmla="*/ 2387789 h 4996518"/>
              <a:gd name="connsiteX204" fmla="*/ 3079377 w 5156947"/>
              <a:gd name="connsiteY204" fmla="*/ 2192806 h 4996518"/>
              <a:gd name="connsiteX205" fmla="*/ 2998694 w 5156947"/>
              <a:gd name="connsiteY205" fmla="*/ 1977653 h 4996518"/>
              <a:gd name="connsiteX206" fmla="*/ 2924736 w 5156947"/>
              <a:gd name="connsiteY206" fmla="*/ 1749054 h 4996518"/>
              <a:gd name="connsiteX207" fmla="*/ 2783541 w 5156947"/>
              <a:gd name="connsiteY207" fmla="*/ 1681818 h 4996518"/>
              <a:gd name="connsiteX208" fmla="*/ 2675965 w 5156947"/>
              <a:gd name="connsiteY208" fmla="*/ 1580965 h 4996518"/>
              <a:gd name="connsiteX209" fmla="*/ 2467536 w 5156947"/>
              <a:gd name="connsiteY209" fmla="*/ 1466665 h 4996518"/>
              <a:gd name="connsiteX210" fmla="*/ 2359959 w 5156947"/>
              <a:gd name="connsiteY210" fmla="*/ 1325471 h 4996518"/>
              <a:gd name="connsiteX211" fmla="*/ 2333065 w 5156947"/>
              <a:gd name="connsiteY211" fmla="*/ 1184277 h 4996518"/>
              <a:gd name="connsiteX212" fmla="*/ 2346512 w 5156947"/>
              <a:gd name="connsiteY212" fmla="*/ 1009465 h 4996518"/>
              <a:gd name="connsiteX213" fmla="*/ 2373406 w 5156947"/>
              <a:gd name="connsiteY213" fmla="*/ 1056530 h 4996518"/>
              <a:gd name="connsiteX214" fmla="*/ 2420471 w 5156947"/>
              <a:gd name="connsiteY214" fmla="*/ 982571 h 4996518"/>
              <a:gd name="connsiteX215" fmla="*/ 2346512 w 5156947"/>
              <a:gd name="connsiteY215" fmla="*/ 948953 h 4996518"/>
              <a:gd name="connsiteX216" fmla="*/ 2232212 w 5156947"/>
              <a:gd name="connsiteY216" fmla="*/ 922059 h 4996518"/>
              <a:gd name="connsiteX217" fmla="*/ 2124636 w 5156947"/>
              <a:gd name="connsiteY217" fmla="*/ 895165 h 4996518"/>
              <a:gd name="connsiteX218" fmla="*/ 1949824 w 5156947"/>
              <a:gd name="connsiteY218" fmla="*/ 774142 h 4996518"/>
              <a:gd name="connsiteX219" fmla="*/ 1727947 w 5156947"/>
              <a:gd name="connsiteY219" fmla="*/ 767418 h 4996518"/>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63171 w 5156947"/>
              <a:gd name="connsiteY18" fmla="*/ 37302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92796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92796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786653 w 5156947"/>
              <a:gd name="connsiteY29" fmla="*/ 198667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65630 w 5156947"/>
              <a:gd name="connsiteY34" fmla="*/ 16504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72353 w 5156947"/>
              <a:gd name="connsiteY36" fmla="*/ 259179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98394 w 5156947"/>
              <a:gd name="connsiteY37" fmla="*/ 312967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37883 w 5156947"/>
              <a:gd name="connsiteY39" fmla="*/ 326414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510989 w 5156947"/>
              <a:gd name="connsiteY40" fmla="*/ 346585 h 4999267"/>
              <a:gd name="connsiteX41" fmla="*/ 430306 w 5156947"/>
              <a:gd name="connsiteY41" fmla="*/ 353308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510989 w 5156947"/>
              <a:gd name="connsiteY40" fmla="*/ 346585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71500 w 5156947"/>
              <a:gd name="connsiteY38" fmla="*/ 339861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29453 w 5156947"/>
              <a:gd name="connsiteY42" fmla="*/ 373479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53308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15153 w 5156947"/>
              <a:gd name="connsiteY44" fmla="*/ 386926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74812 w 5156947"/>
              <a:gd name="connsiteY45" fmla="*/ 346585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27747 w 5156947"/>
              <a:gd name="connsiteY46" fmla="*/ 393649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215153 w 5156947"/>
              <a:gd name="connsiteY50" fmla="*/ 723102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187324 w 5156947"/>
              <a:gd name="connsiteY50" fmla="*/ 711175 h 4999267"/>
              <a:gd name="connsiteX51" fmla="*/ 100853 w 5156947"/>
              <a:gd name="connsiteY51" fmla="*/ 770167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27947 w 5156947"/>
              <a:gd name="connsiteY0" fmla="*/ 770167 h 4999267"/>
              <a:gd name="connsiteX1" fmla="*/ 1734671 w 5156947"/>
              <a:gd name="connsiteY1" fmla="*/ 581908 h 4999267"/>
              <a:gd name="connsiteX2" fmla="*/ 1734671 w 5156947"/>
              <a:gd name="connsiteY2" fmla="*/ 400373 h 4999267"/>
              <a:gd name="connsiteX3" fmla="*/ 1734671 w 5156947"/>
              <a:gd name="connsiteY3" fmla="*/ 319691 h 4999267"/>
              <a:gd name="connsiteX4" fmla="*/ 1653989 w 5156947"/>
              <a:gd name="connsiteY4" fmla="*/ 319691 h 4999267"/>
              <a:gd name="connsiteX5" fmla="*/ 1647265 w 5156947"/>
              <a:gd name="connsiteY5" fmla="*/ 185220 h 4999267"/>
              <a:gd name="connsiteX6" fmla="*/ 1613647 w 5156947"/>
              <a:gd name="connsiteY6" fmla="*/ 44026 h 4999267"/>
              <a:gd name="connsiteX7" fmla="*/ 1535421 w 5156947"/>
              <a:gd name="connsiteY7" fmla="*/ 2749 h 4999267"/>
              <a:gd name="connsiteX8" fmla="*/ 1499347 w 5156947"/>
              <a:gd name="connsiteY8" fmla="*/ 30579 h 4999267"/>
              <a:gd name="connsiteX9" fmla="*/ 1492624 w 5156947"/>
              <a:gd name="connsiteY9" fmla="*/ 77644 h 4999267"/>
              <a:gd name="connsiteX10" fmla="*/ 1506071 w 5156947"/>
              <a:gd name="connsiteY10" fmla="*/ 117985 h 4999267"/>
              <a:gd name="connsiteX11" fmla="*/ 1499347 w 5156947"/>
              <a:gd name="connsiteY11" fmla="*/ 171773 h 4999267"/>
              <a:gd name="connsiteX12" fmla="*/ 1475201 w 5156947"/>
              <a:gd name="connsiteY12" fmla="*/ 168382 h 4999267"/>
              <a:gd name="connsiteX13" fmla="*/ 1431819 w 5156947"/>
              <a:gd name="connsiteY13" fmla="*/ 126813 h 4999267"/>
              <a:gd name="connsiteX14" fmla="*/ 1375868 w 5156947"/>
              <a:gd name="connsiteY14" fmla="*/ 83724 h 4999267"/>
              <a:gd name="connsiteX15" fmla="*/ 1297641 w 5156947"/>
              <a:gd name="connsiteY15" fmla="*/ 116756 h 4999267"/>
              <a:gd name="connsiteX16" fmla="*/ 1246893 w 5156947"/>
              <a:gd name="connsiteY16" fmla="*/ 103894 h 4999267"/>
              <a:gd name="connsiteX17" fmla="*/ 1201992 w 5156947"/>
              <a:gd name="connsiteY17" fmla="*/ 56245 h 4999267"/>
              <a:gd name="connsiteX18" fmla="*/ 1175098 w 5156947"/>
              <a:gd name="connsiteY18" fmla="*/ 29350 h 4999267"/>
              <a:gd name="connsiteX19" fmla="*/ 1131073 w 5156947"/>
              <a:gd name="connsiteY19" fmla="*/ 0 h 4999267"/>
              <a:gd name="connsiteX20" fmla="*/ 1116106 w 5156947"/>
              <a:gd name="connsiteY20" fmla="*/ 57473 h 4999267"/>
              <a:gd name="connsiteX21" fmla="*/ 1106927 w 5156947"/>
              <a:gd name="connsiteY21" fmla="*/ 183993 h 4999267"/>
              <a:gd name="connsiteX22" fmla="*/ 1055594 w 5156947"/>
              <a:gd name="connsiteY22" fmla="*/ 257015 h 4999267"/>
              <a:gd name="connsiteX23" fmla="*/ 1032676 w 5156947"/>
              <a:gd name="connsiteY23" fmla="*/ 270754 h 4999267"/>
              <a:gd name="connsiteX24" fmla="*/ 1035424 w 5156947"/>
              <a:gd name="connsiteY24" fmla="*/ 348397 h 4999267"/>
              <a:gd name="connsiteX25" fmla="*/ 993854 w 5156947"/>
              <a:gd name="connsiteY25" fmla="*/ 363364 h 4999267"/>
              <a:gd name="connsiteX26" fmla="*/ 965441 w 5156947"/>
              <a:gd name="connsiteY26" fmla="*/ 337698 h 4999267"/>
              <a:gd name="connsiteX27" fmla="*/ 927847 w 5156947"/>
              <a:gd name="connsiteY27" fmla="*/ 333138 h 4999267"/>
              <a:gd name="connsiteX28" fmla="*/ 927847 w 5156947"/>
              <a:gd name="connsiteY28" fmla="*/ 279349 h 4999267"/>
              <a:gd name="connsiteX29" fmla="*/ 818458 w 5156947"/>
              <a:gd name="connsiteY29" fmla="*/ 190716 h 4999267"/>
              <a:gd name="connsiteX30" fmla="*/ 813547 w 5156947"/>
              <a:gd name="connsiteY30" fmla="*/ 70920 h 4999267"/>
              <a:gd name="connsiteX31" fmla="*/ 773206 w 5156947"/>
              <a:gd name="connsiteY31" fmla="*/ 37302 h 4999267"/>
              <a:gd name="connsiteX32" fmla="*/ 759759 w 5156947"/>
              <a:gd name="connsiteY32" fmla="*/ 64196 h 4999267"/>
              <a:gd name="connsiteX33" fmla="*/ 732865 w 5156947"/>
              <a:gd name="connsiteY33" fmla="*/ 91091 h 4999267"/>
              <a:gd name="connsiteX34" fmla="*/ 657679 w 5156947"/>
              <a:gd name="connsiteY34" fmla="*/ 129269 h 4999267"/>
              <a:gd name="connsiteX35" fmla="*/ 652183 w 5156947"/>
              <a:gd name="connsiteY35" fmla="*/ 178496 h 4999267"/>
              <a:gd name="connsiteX36" fmla="*/ 648499 w 5156947"/>
              <a:gd name="connsiteY36" fmla="*/ 235325 h 4999267"/>
              <a:gd name="connsiteX37" fmla="*/ 582492 w 5156947"/>
              <a:gd name="connsiteY37" fmla="*/ 289113 h 4999267"/>
              <a:gd name="connsiteX38" fmla="*/ 547646 w 5156947"/>
              <a:gd name="connsiteY38" fmla="*/ 296129 h 4999267"/>
              <a:gd name="connsiteX39" fmla="*/ 518004 w 5156947"/>
              <a:gd name="connsiteY39" fmla="*/ 306536 h 4999267"/>
              <a:gd name="connsiteX40" fmla="*/ 487135 w 5156947"/>
              <a:gd name="connsiteY40" fmla="*/ 326707 h 4999267"/>
              <a:gd name="connsiteX41" fmla="*/ 390550 w 5156947"/>
              <a:gd name="connsiteY41" fmla="*/ 313552 h 4999267"/>
              <a:gd name="connsiteX42" fmla="*/ 333429 w 5156947"/>
              <a:gd name="connsiteY42" fmla="*/ 333722 h 4999267"/>
              <a:gd name="connsiteX43" fmla="*/ 302559 w 5156947"/>
              <a:gd name="connsiteY43" fmla="*/ 313551 h 4999267"/>
              <a:gd name="connsiteX44" fmla="*/ 231056 w 5156947"/>
              <a:gd name="connsiteY44" fmla="*/ 355120 h 4999267"/>
              <a:gd name="connsiteX45" fmla="*/ 182763 w 5156947"/>
              <a:gd name="connsiteY45" fmla="*/ 310804 h 4999267"/>
              <a:gd name="connsiteX46" fmla="*/ 107868 w 5156947"/>
              <a:gd name="connsiteY46" fmla="*/ 381722 h 4999267"/>
              <a:gd name="connsiteX47" fmla="*/ 121024 w 5156947"/>
              <a:gd name="connsiteY47" fmla="*/ 460885 h 4999267"/>
              <a:gd name="connsiteX48" fmla="*/ 194983 w 5156947"/>
              <a:gd name="connsiteY48" fmla="*/ 588632 h 4999267"/>
              <a:gd name="connsiteX49" fmla="*/ 255494 w 5156947"/>
              <a:gd name="connsiteY49" fmla="*/ 649144 h 4999267"/>
              <a:gd name="connsiteX50" fmla="*/ 187324 w 5156947"/>
              <a:gd name="connsiteY50" fmla="*/ 711175 h 4999267"/>
              <a:gd name="connsiteX51" fmla="*/ 84951 w 5156947"/>
              <a:gd name="connsiteY51" fmla="*/ 746313 h 4999267"/>
              <a:gd name="connsiteX52" fmla="*/ 0 w 5156947"/>
              <a:gd name="connsiteY52" fmla="*/ 776891 h 4999267"/>
              <a:gd name="connsiteX53" fmla="*/ 33618 w 5156947"/>
              <a:gd name="connsiteY53" fmla="*/ 904638 h 4999267"/>
              <a:gd name="connsiteX54" fmla="*/ 60512 w 5156947"/>
              <a:gd name="connsiteY54" fmla="*/ 931532 h 4999267"/>
              <a:gd name="connsiteX55" fmla="*/ 161365 w 5156947"/>
              <a:gd name="connsiteY55" fmla="*/ 992044 h 4999267"/>
              <a:gd name="connsiteX56" fmla="*/ 161365 w 5156947"/>
              <a:gd name="connsiteY56" fmla="*/ 1052555 h 4999267"/>
              <a:gd name="connsiteX57" fmla="*/ 100853 w 5156947"/>
              <a:gd name="connsiteY57" fmla="*/ 1113067 h 4999267"/>
              <a:gd name="connsiteX58" fmla="*/ 114300 w 5156947"/>
              <a:gd name="connsiteY58" fmla="*/ 1260985 h 4999267"/>
              <a:gd name="connsiteX59" fmla="*/ 188259 w 5156947"/>
              <a:gd name="connsiteY59" fmla="*/ 1361838 h 4999267"/>
              <a:gd name="connsiteX60" fmla="*/ 309283 w 5156947"/>
              <a:gd name="connsiteY60" fmla="*/ 1402179 h 4999267"/>
              <a:gd name="connsiteX61" fmla="*/ 403412 w 5156947"/>
              <a:gd name="connsiteY61" fmla="*/ 1368561 h 4999267"/>
              <a:gd name="connsiteX62" fmla="*/ 423583 w 5156947"/>
              <a:gd name="connsiteY62" fmla="*/ 1375285 h 4999267"/>
              <a:gd name="connsiteX63" fmla="*/ 376518 w 5156947"/>
              <a:gd name="connsiteY63" fmla="*/ 1543373 h 4999267"/>
              <a:gd name="connsiteX64" fmla="*/ 383241 w 5156947"/>
              <a:gd name="connsiteY64" fmla="*/ 1610608 h 4999267"/>
              <a:gd name="connsiteX65" fmla="*/ 591671 w 5156947"/>
              <a:gd name="connsiteY65" fmla="*/ 1563544 h 4999267"/>
              <a:gd name="connsiteX66" fmla="*/ 652183 w 5156947"/>
              <a:gd name="connsiteY66" fmla="*/ 1496308 h 4999267"/>
              <a:gd name="connsiteX67" fmla="*/ 685800 w 5156947"/>
              <a:gd name="connsiteY67" fmla="*/ 1408902 h 4999267"/>
              <a:gd name="connsiteX68" fmla="*/ 732865 w 5156947"/>
              <a:gd name="connsiteY68" fmla="*/ 1375285 h 4999267"/>
              <a:gd name="connsiteX69" fmla="*/ 806824 w 5156947"/>
              <a:gd name="connsiteY69" fmla="*/ 1294602 h 4999267"/>
              <a:gd name="connsiteX70" fmla="*/ 880783 w 5156947"/>
              <a:gd name="connsiteY70" fmla="*/ 1247538 h 4999267"/>
              <a:gd name="connsiteX71" fmla="*/ 1069041 w 5156947"/>
              <a:gd name="connsiteY71" fmla="*/ 1294602 h 4999267"/>
              <a:gd name="connsiteX72" fmla="*/ 1183341 w 5156947"/>
              <a:gd name="connsiteY72" fmla="*/ 1341667 h 4999267"/>
              <a:gd name="connsiteX73" fmla="*/ 1264024 w 5156947"/>
              <a:gd name="connsiteY73" fmla="*/ 1429073 h 4999267"/>
              <a:gd name="connsiteX74" fmla="*/ 1277471 w 5156947"/>
              <a:gd name="connsiteY74" fmla="*/ 1455967 h 4999267"/>
              <a:gd name="connsiteX75" fmla="*/ 1425389 w 5156947"/>
              <a:gd name="connsiteY75" fmla="*/ 1503032 h 4999267"/>
              <a:gd name="connsiteX76" fmla="*/ 1499347 w 5156947"/>
              <a:gd name="connsiteY76" fmla="*/ 1590438 h 4999267"/>
              <a:gd name="connsiteX77" fmla="*/ 1492624 w 5156947"/>
              <a:gd name="connsiteY77" fmla="*/ 1671120 h 4999267"/>
              <a:gd name="connsiteX78" fmla="*/ 1492624 w 5156947"/>
              <a:gd name="connsiteY78" fmla="*/ 1718185 h 4999267"/>
              <a:gd name="connsiteX79" fmla="*/ 1519518 w 5156947"/>
              <a:gd name="connsiteY79" fmla="*/ 1798867 h 4999267"/>
              <a:gd name="connsiteX80" fmla="*/ 1566583 w 5156947"/>
              <a:gd name="connsiteY80" fmla="*/ 1852655 h 4999267"/>
              <a:gd name="connsiteX81" fmla="*/ 1600200 w 5156947"/>
              <a:gd name="connsiteY81" fmla="*/ 1940061 h 4999267"/>
              <a:gd name="connsiteX82" fmla="*/ 1606924 w 5156947"/>
              <a:gd name="connsiteY82" fmla="*/ 2101426 h 4999267"/>
              <a:gd name="connsiteX83" fmla="*/ 1606924 w 5156947"/>
              <a:gd name="connsiteY83" fmla="*/ 2148491 h 4999267"/>
              <a:gd name="connsiteX84" fmla="*/ 1667436 w 5156947"/>
              <a:gd name="connsiteY84" fmla="*/ 2128320 h 4999267"/>
              <a:gd name="connsiteX85" fmla="*/ 1707777 w 5156947"/>
              <a:gd name="connsiteY85" fmla="*/ 2141767 h 4999267"/>
              <a:gd name="connsiteX86" fmla="*/ 1694330 w 5156947"/>
              <a:gd name="connsiteY86" fmla="*/ 2202279 h 4999267"/>
              <a:gd name="connsiteX87" fmla="*/ 1748118 w 5156947"/>
              <a:gd name="connsiteY87" fmla="*/ 2222449 h 4999267"/>
              <a:gd name="connsiteX88" fmla="*/ 1815353 w 5156947"/>
              <a:gd name="connsiteY88" fmla="*/ 2282961 h 4999267"/>
              <a:gd name="connsiteX89" fmla="*/ 1889312 w 5156947"/>
              <a:gd name="connsiteY89" fmla="*/ 2390538 h 4999267"/>
              <a:gd name="connsiteX90" fmla="*/ 1909483 w 5156947"/>
              <a:gd name="connsiteY90" fmla="*/ 2424155 h 4999267"/>
              <a:gd name="connsiteX91" fmla="*/ 1983441 w 5156947"/>
              <a:gd name="connsiteY91" fmla="*/ 2430879 h 4999267"/>
              <a:gd name="connsiteX92" fmla="*/ 1996889 w 5156947"/>
              <a:gd name="connsiteY92" fmla="*/ 2390538 h 4999267"/>
              <a:gd name="connsiteX93" fmla="*/ 1976718 w 5156947"/>
              <a:gd name="connsiteY93" fmla="*/ 2343473 h 4999267"/>
              <a:gd name="connsiteX94" fmla="*/ 1990165 w 5156947"/>
              <a:gd name="connsiteY94" fmla="*/ 2303132 h 4999267"/>
              <a:gd name="connsiteX95" fmla="*/ 2064124 w 5156947"/>
              <a:gd name="connsiteY95" fmla="*/ 2282961 h 4999267"/>
              <a:gd name="connsiteX96" fmla="*/ 2144806 w 5156947"/>
              <a:gd name="connsiteY96" fmla="*/ 2215726 h 4999267"/>
              <a:gd name="connsiteX97" fmla="*/ 2138083 w 5156947"/>
              <a:gd name="connsiteY97" fmla="*/ 2168661 h 4999267"/>
              <a:gd name="connsiteX98" fmla="*/ 2178424 w 5156947"/>
              <a:gd name="connsiteY98" fmla="*/ 2114873 h 4999267"/>
              <a:gd name="connsiteX99" fmla="*/ 2232212 w 5156947"/>
              <a:gd name="connsiteY99" fmla="*/ 2155214 h 4999267"/>
              <a:gd name="connsiteX100" fmla="*/ 2286000 w 5156947"/>
              <a:gd name="connsiteY100" fmla="*/ 2235896 h 4999267"/>
              <a:gd name="connsiteX101" fmla="*/ 2353236 w 5156947"/>
              <a:gd name="connsiteY101" fmla="*/ 2282961 h 4999267"/>
              <a:gd name="connsiteX102" fmla="*/ 2366683 w 5156947"/>
              <a:gd name="connsiteY102" fmla="*/ 2383814 h 4999267"/>
              <a:gd name="connsiteX103" fmla="*/ 2433918 w 5156947"/>
              <a:gd name="connsiteY103" fmla="*/ 2477944 h 4999267"/>
              <a:gd name="connsiteX104" fmla="*/ 2507877 w 5156947"/>
              <a:gd name="connsiteY104" fmla="*/ 2531732 h 4999267"/>
              <a:gd name="connsiteX105" fmla="*/ 2628900 w 5156947"/>
              <a:gd name="connsiteY105" fmla="*/ 2558626 h 4999267"/>
              <a:gd name="connsiteX106" fmla="*/ 2810436 w 5156947"/>
              <a:gd name="connsiteY106" fmla="*/ 2719991 h 4999267"/>
              <a:gd name="connsiteX107" fmla="*/ 2944906 w 5156947"/>
              <a:gd name="connsiteY107" fmla="*/ 2874632 h 4999267"/>
              <a:gd name="connsiteX108" fmla="*/ 2918012 w 5156947"/>
              <a:gd name="connsiteY108" fmla="*/ 2948591 h 4999267"/>
              <a:gd name="connsiteX109" fmla="*/ 2850777 w 5156947"/>
              <a:gd name="connsiteY109" fmla="*/ 2955314 h 4999267"/>
              <a:gd name="connsiteX110" fmla="*/ 2864224 w 5156947"/>
              <a:gd name="connsiteY110" fmla="*/ 2988932 h 4999267"/>
              <a:gd name="connsiteX111" fmla="*/ 2837330 w 5156947"/>
              <a:gd name="connsiteY111" fmla="*/ 3035996 h 4999267"/>
              <a:gd name="connsiteX112" fmla="*/ 2837330 w 5156947"/>
              <a:gd name="connsiteY112" fmla="*/ 3089785 h 4999267"/>
              <a:gd name="connsiteX113" fmla="*/ 2938183 w 5156947"/>
              <a:gd name="connsiteY113" fmla="*/ 3123402 h 4999267"/>
              <a:gd name="connsiteX114" fmla="*/ 2991971 w 5156947"/>
              <a:gd name="connsiteY114" fmla="*/ 3076338 h 4999267"/>
              <a:gd name="connsiteX115" fmla="*/ 3092824 w 5156947"/>
              <a:gd name="connsiteY115" fmla="*/ 3190638 h 4999267"/>
              <a:gd name="connsiteX116" fmla="*/ 3173506 w 5156947"/>
              <a:gd name="connsiteY116" fmla="*/ 3345279 h 4999267"/>
              <a:gd name="connsiteX117" fmla="*/ 3240741 w 5156947"/>
              <a:gd name="connsiteY117" fmla="*/ 3325108 h 4999267"/>
              <a:gd name="connsiteX118" fmla="*/ 3301253 w 5156947"/>
              <a:gd name="connsiteY118" fmla="*/ 3372173 h 4999267"/>
              <a:gd name="connsiteX119" fmla="*/ 3254189 w 5156947"/>
              <a:gd name="connsiteY119" fmla="*/ 3439408 h 4999267"/>
              <a:gd name="connsiteX120" fmla="*/ 3281083 w 5156947"/>
              <a:gd name="connsiteY120" fmla="*/ 3459579 h 4999267"/>
              <a:gd name="connsiteX121" fmla="*/ 3361765 w 5156947"/>
              <a:gd name="connsiteY121" fmla="*/ 3432685 h 4999267"/>
              <a:gd name="connsiteX122" fmla="*/ 3442447 w 5156947"/>
              <a:gd name="connsiteY122" fmla="*/ 3405791 h 4999267"/>
              <a:gd name="connsiteX123" fmla="*/ 3516406 w 5156947"/>
              <a:gd name="connsiteY123" fmla="*/ 3499920 h 4999267"/>
              <a:gd name="connsiteX124" fmla="*/ 3543300 w 5156947"/>
              <a:gd name="connsiteY124" fmla="*/ 3594049 h 4999267"/>
              <a:gd name="connsiteX125" fmla="*/ 3509683 w 5156947"/>
              <a:gd name="connsiteY125" fmla="*/ 3647838 h 4999267"/>
              <a:gd name="connsiteX126" fmla="*/ 3610536 w 5156947"/>
              <a:gd name="connsiteY126" fmla="*/ 3668008 h 4999267"/>
              <a:gd name="connsiteX127" fmla="*/ 3671047 w 5156947"/>
              <a:gd name="connsiteY127" fmla="*/ 3735244 h 4999267"/>
              <a:gd name="connsiteX128" fmla="*/ 3751730 w 5156947"/>
              <a:gd name="connsiteY128" fmla="*/ 3768861 h 4999267"/>
              <a:gd name="connsiteX129" fmla="*/ 3818965 w 5156947"/>
              <a:gd name="connsiteY129" fmla="*/ 3728520 h 4999267"/>
              <a:gd name="connsiteX130" fmla="*/ 3886200 w 5156947"/>
              <a:gd name="connsiteY130" fmla="*/ 3768861 h 4999267"/>
              <a:gd name="connsiteX131" fmla="*/ 3960159 w 5156947"/>
              <a:gd name="connsiteY131" fmla="*/ 3930226 h 4999267"/>
              <a:gd name="connsiteX132" fmla="*/ 3993777 w 5156947"/>
              <a:gd name="connsiteY132" fmla="*/ 4044526 h 4999267"/>
              <a:gd name="connsiteX133" fmla="*/ 4061012 w 5156947"/>
              <a:gd name="connsiteY133" fmla="*/ 4118485 h 4999267"/>
              <a:gd name="connsiteX134" fmla="*/ 4108077 w 5156947"/>
              <a:gd name="connsiteY134" fmla="*/ 4326914 h 4999267"/>
              <a:gd name="connsiteX135" fmla="*/ 4128247 w 5156947"/>
              <a:gd name="connsiteY135" fmla="*/ 4360532 h 4999267"/>
              <a:gd name="connsiteX136" fmla="*/ 4188759 w 5156947"/>
              <a:gd name="connsiteY136" fmla="*/ 4414320 h 4999267"/>
              <a:gd name="connsiteX137" fmla="*/ 4148418 w 5156947"/>
              <a:gd name="connsiteY137" fmla="*/ 4501726 h 4999267"/>
              <a:gd name="connsiteX138" fmla="*/ 4114800 w 5156947"/>
              <a:gd name="connsiteY138" fmla="*/ 4528620 h 4999267"/>
              <a:gd name="connsiteX139" fmla="*/ 4067736 w 5156947"/>
              <a:gd name="connsiteY139" fmla="*/ 4508449 h 4999267"/>
              <a:gd name="connsiteX140" fmla="*/ 4034118 w 5156947"/>
              <a:gd name="connsiteY140" fmla="*/ 4542067 h 4999267"/>
              <a:gd name="connsiteX141" fmla="*/ 4007224 w 5156947"/>
              <a:gd name="connsiteY141" fmla="*/ 4582408 h 4999267"/>
              <a:gd name="connsiteX142" fmla="*/ 4054289 w 5156947"/>
              <a:gd name="connsiteY142" fmla="*/ 4636196 h 4999267"/>
              <a:gd name="connsiteX143" fmla="*/ 4013947 w 5156947"/>
              <a:gd name="connsiteY143" fmla="*/ 4770667 h 4999267"/>
              <a:gd name="connsiteX144" fmla="*/ 3946712 w 5156947"/>
              <a:gd name="connsiteY144" fmla="*/ 4837902 h 4999267"/>
              <a:gd name="connsiteX145" fmla="*/ 3960159 w 5156947"/>
              <a:gd name="connsiteY145" fmla="*/ 4985820 h 4999267"/>
              <a:gd name="connsiteX146" fmla="*/ 3966883 w 5156947"/>
              <a:gd name="connsiteY146" fmla="*/ 4999267 h 4999267"/>
              <a:gd name="connsiteX147" fmla="*/ 4141694 w 5156947"/>
              <a:gd name="connsiteY147" fmla="*/ 4985820 h 4999267"/>
              <a:gd name="connsiteX148" fmla="*/ 4195483 w 5156947"/>
              <a:gd name="connsiteY148" fmla="*/ 4871520 h 4999267"/>
              <a:gd name="connsiteX149" fmla="*/ 4323230 w 5156947"/>
              <a:gd name="connsiteY149" fmla="*/ 4723602 h 4999267"/>
              <a:gd name="connsiteX150" fmla="*/ 4377018 w 5156947"/>
              <a:gd name="connsiteY150" fmla="*/ 4663091 h 4999267"/>
              <a:gd name="connsiteX151" fmla="*/ 4356847 w 5156947"/>
              <a:gd name="connsiteY151" fmla="*/ 4447938 h 4999267"/>
              <a:gd name="connsiteX152" fmla="*/ 4498041 w 5156947"/>
              <a:gd name="connsiteY152" fmla="*/ 4360532 h 4999267"/>
              <a:gd name="connsiteX153" fmla="*/ 4531659 w 5156947"/>
              <a:gd name="connsiteY153" fmla="*/ 4367255 h 4999267"/>
              <a:gd name="connsiteX154" fmla="*/ 4558553 w 5156947"/>
              <a:gd name="connsiteY154" fmla="*/ 4373979 h 4999267"/>
              <a:gd name="connsiteX155" fmla="*/ 4605618 w 5156947"/>
              <a:gd name="connsiteY155" fmla="*/ 4353808 h 4999267"/>
              <a:gd name="connsiteX156" fmla="*/ 4612341 w 5156947"/>
              <a:gd name="connsiteY156" fmla="*/ 4306744 h 4999267"/>
              <a:gd name="connsiteX157" fmla="*/ 4585447 w 5156947"/>
              <a:gd name="connsiteY157" fmla="*/ 4246232 h 4999267"/>
              <a:gd name="connsiteX158" fmla="*/ 4572000 w 5156947"/>
              <a:gd name="connsiteY158" fmla="*/ 4145379 h 4999267"/>
              <a:gd name="connsiteX159" fmla="*/ 4572000 w 5156947"/>
              <a:gd name="connsiteY159" fmla="*/ 4098314 h 4999267"/>
              <a:gd name="connsiteX160" fmla="*/ 4524936 w 5156947"/>
              <a:gd name="connsiteY160" fmla="*/ 4064696 h 4999267"/>
              <a:gd name="connsiteX161" fmla="*/ 4477871 w 5156947"/>
              <a:gd name="connsiteY161" fmla="*/ 4037802 h 4999267"/>
              <a:gd name="connsiteX162" fmla="*/ 4403912 w 5156947"/>
              <a:gd name="connsiteY162" fmla="*/ 3990738 h 4999267"/>
              <a:gd name="connsiteX163" fmla="*/ 4323230 w 5156947"/>
              <a:gd name="connsiteY163" fmla="*/ 3977291 h 4999267"/>
              <a:gd name="connsiteX164" fmla="*/ 4323230 w 5156947"/>
              <a:gd name="connsiteY164" fmla="*/ 3977291 h 4999267"/>
              <a:gd name="connsiteX165" fmla="*/ 4249271 w 5156947"/>
              <a:gd name="connsiteY165" fmla="*/ 3883161 h 4999267"/>
              <a:gd name="connsiteX166" fmla="*/ 4289612 w 5156947"/>
              <a:gd name="connsiteY166" fmla="*/ 3795755 h 4999267"/>
              <a:gd name="connsiteX167" fmla="*/ 4289612 w 5156947"/>
              <a:gd name="connsiteY167" fmla="*/ 3748691 h 4999267"/>
              <a:gd name="connsiteX168" fmla="*/ 4309783 w 5156947"/>
              <a:gd name="connsiteY168" fmla="*/ 3681455 h 4999267"/>
              <a:gd name="connsiteX169" fmla="*/ 4430806 w 5156947"/>
              <a:gd name="connsiteY169" fmla="*/ 3466302 h 4999267"/>
              <a:gd name="connsiteX170" fmla="*/ 4511489 w 5156947"/>
              <a:gd name="connsiteY170" fmla="*/ 3452855 h 4999267"/>
              <a:gd name="connsiteX171" fmla="*/ 4612341 w 5156947"/>
              <a:gd name="connsiteY171" fmla="*/ 3546985 h 4999267"/>
              <a:gd name="connsiteX172" fmla="*/ 4699747 w 5156947"/>
              <a:gd name="connsiteY172" fmla="*/ 3587326 h 4999267"/>
              <a:gd name="connsiteX173" fmla="*/ 4793877 w 5156947"/>
              <a:gd name="connsiteY173" fmla="*/ 3560432 h 4999267"/>
              <a:gd name="connsiteX174" fmla="*/ 4894730 w 5156947"/>
              <a:gd name="connsiteY174" fmla="*/ 3641114 h 4999267"/>
              <a:gd name="connsiteX175" fmla="*/ 4948518 w 5156947"/>
              <a:gd name="connsiteY175" fmla="*/ 3755414 h 4999267"/>
              <a:gd name="connsiteX176" fmla="*/ 4988859 w 5156947"/>
              <a:gd name="connsiteY176" fmla="*/ 3802479 h 4999267"/>
              <a:gd name="connsiteX177" fmla="*/ 5096436 w 5156947"/>
              <a:gd name="connsiteY177" fmla="*/ 3842820 h 4999267"/>
              <a:gd name="connsiteX178" fmla="*/ 5109883 w 5156947"/>
              <a:gd name="connsiteY178" fmla="*/ 3755414 h 4999267"/>
              <a:gd name="connsiteX179" fmla="*/ 5130053 w 5156947"/>
              <a:gd name="connsiteY179" fmla="*/ 3688179 h 4999267"/>
              <a:gd name="connsiteX180" fmla="*/ 5156947 w 5156947"/>
              <a:gd name="connsiteY180" fmla="*/ 3620944 h 4999267"/>
              <a:gd name="connsiteX181" fmla="*/ 5069541 w 5156947"/>
              <a:gd name="connsiteY181" fmla="*/ 3506644 h 4999267"/>
              <a:gd name="connsiteX182" fmla="*/ 4928347 w 5156947"/>
              <a:gd name="connsiteY182" fmla="*/ 3392344 h 4999267"/>
              <a:gd name="connsiteX183" fmla="*/ 4854389 w 5156947"/>
              <a:gd name="connsiteY183" fmla="*/ 3338555 h 4999267"/>
              <a:gd name="connsiteX184" fmla="*/ 4619065 w 5156947"/>
              <a:gd name="connsiteY184" fmla="*/ 3224255 h 4999267"/>
              <a:gd name="connsiteX185" fmla="*/ 4585447 w 5156947"/>
              <a:gd name="connsiteY185" fmla="*/ 3190638 h 4999267"/>
              <a:gd name="connsiteX186" fmla="*/ 4356847 w 5156947"/>
              <a:gd name="connsiteY186" fmla="*/ 3083061 h 4999267"/>
              <a:gd name="connsiteX187" fmla="*/ 4081183 w 5156947"/>
              <a:gd name="connsiteY187" fmla="*/ 2968761 h 4999267"/>
              <a:gd name="connsiteX188" fmla="*/ 3960159 w 5156947"/>
              <a:gd name="connsiteY188" fmla="*/ 2921696 h 4999267"/>
              <a:gd name="connsiteX189" fmla="*/ 3939989 w 5156947"/>
              <a:gd name="connsiteY189" fmla="*/ 2854461 h 4999267"/>
              <a:gd name="connsiteX190" fmla="*/ 4054289 w 5156947"/>
              <a:gd name="connsiteY190" fmla="*/ 2760332 h 4999267"/>
              <a:gd name="connsiteX191" fmla="*/ 4074459 w 5156947"/>
              <a:gd name="connsiteY191" fmla="*/ 2726714 h 4999267"/>
              <a:gd name="connsiteX192" fmla="*/ 3987053 w 5156947"/>
              <a:gd name="connsiteY192" fmla="*/ 2659479 h 4999267"/>
              <a:gd name="connsiteX193" fmla="*/ 3886200 w 5156947"/>
              <a:gd name="connsiteY193" fmla="*/ 2652755 h 4999267"/>
              <a:gd name="connsiteX194" fmla="*/ 3879477 w 5156947"/>
              <a:gd name="connsiteY194" fmla="*/ 2706544 h 4999267"/>
              <a:gd name="connsiteX195" fmla="*/ 3859306 w 5156947"/>
              <a:gd name="connsiteY195" fmla="*/ 2706544 h 4999267"/>
              <a:gd name="connsiteX196" fmla="*/ 3805518 w 5156947"/>
              <a:gd name="connsiteY196" fmla="*/ 2666202 h 4999267"/>
              <a:gd name="connsiteX197" fmla="*/ 3724836 w 5156947"/>
              <a:gd name="connsiteY197" fmla="*/ 2726714 h 4999267"/>
              <a:gd name="connsiteX198" fmla="*/ 3630706 w 5156947"/>
              <a:gd name="connsiteY198" fmla="*/ 2686373 h 4999267"/>
              <a:gd name="connsiteX199" fmla="*/ 3496236 w 5156947"/>
              <a:gd name="connsiteY199" fmla="*/ 2646032 h 4999267"/>
              <a:gd name="connsiteX200" fmla="*/ 3422277 w 5156947"/>
              <a:gd name="connsiteY200" fmla="*/ 2592244 h 4999267"/>
              <a:gd name="connsiteX201" fmla="*/ 3395383 w 5156947"/>
              <a:gd name="connsiteY201" fmla="*/ 2538455 h 4999267"/>
              <a:gd name="connsiteX202" fmla="*/ 3314700 w 5156947"/>
              <a:gd name="connsiteY202" fmla="*/ 2518285 h 4999267"/>
              <a:gd name="connsiteX203" fmla="*/ 3207124 w 5156947"/>
              <a:gd name="connsiteY203" fmla="*/ 2390538 h 4999267"/>
              <a:gd name="connsiteX204" fmla="*/ 3079377 w 5156947"/>
              <a:gd name="connsiteY204" fmla="*/ 2195555 h 4999267"/>
              <a:gd name="connsiteX205" fmla="*/ 2998694 w 5156947"/>
              <a:gd name="connsiteY205" fmla="*/ 1980402 h 4999267"/>
              <a:gd name="connsiteX206" fmla="*/ 2924736 w 5156947"/>
              <a:gd name="connsiteY206" fmla="*/ 1751803 h 4999267"/>
              <a:gd name="connsiteX207" fmla="*/ 2783541 w 5156947"/>
              <a:gd name="connsiteY207" fmla="*/ 1684567 h 4999267"/>
              <a:gd name="connsiteX208" fmla="*/ 2675965 w 5156947"/>
              <a:gd name="connsiteY208" fmla="*/ 1583714 h 4999267"/>
              <a:gd name="connsiteX209" fmla="*/ 2467536 w 5156947"/>
              <a:gd name="connsiteY209" fmla="*/ 1469414 h 4999267"/>
              <a:gd name="connsiteX210" fmla="*/ 2359959 w 5156947"/>
              <a:gd name="connsiteY210" fmla="*/ 1328220 h 4999267"/>
              <a:gd name="connsiteX211" fmla="*/ 2333065 w 5156947"/>
              <a:gd name="connsiteY211" fmla="*/ 1187026 h 4999267"/>
              <a:gd name="connsiteX212" fmla="*/ 2346512 w 5156947"/>
              <a:gd name="connsiteY212" fmla="*/ 1012214 h 4999267"/>
              <a:gd name="connsiteX213" fmla="*/ 2373406 w 5156947"/>
              <a:gd name="connsiteY213" fmla="*/ 1059279 h 4999267"/>
              <a:gd name="connsiteX214" fmla="*/ 2420471 w 5156947"/>
              <a:gd name="connsiteY214" fmla="*/ 985320 h 4999267"/>
              <a:gd name="connsiteX215" fmla="*/ 2346512 w 5156947"/>
              <a:gd name="connsiteY215" fmla="*/ 951702 h 4999267"/>
              <a:gd name="connsiteX216" fmla="*/ 2232212 w 5156947"/>
              <a:gd name="connsiteY216" fmla="*/ 924808 h 4999267"/>
              <a:gd name="connsiteX217" fmla="*/ 2124636 w 5156947"/>
              <a:gd name="connsiteY217" fmla="*/ 897914 h 4999267"/>
              <a:gd name="connsiteX218" fmla="*/ 1949824 w 5156947"/>
              <a:gd name="connsiteY218" fmla="*/ 776891 h 4999267"/>
              <a:gd name="connsiteX219" fmla="*/ 1727947 w 5156947"/>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73292 w 5168874"/>
              <a:gd name="connsiteY56" fmla="*/ 1052555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388445 w 5168874"/>
              <a:gd name="connsiteY63" fmla="*/ 1543373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388445 w 5168874"/>
              <a:gd name="connsiteY63" fmla="*/ 1543373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95168 w 5168874"/>
              <a:gd name="connsiteY64" fmla="*/ 1610608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091304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26627 w 5168874"/>
              <a:gd name="connsiteY202" fmla="*/ 2518285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07310 w 5168874"/>
              <a:gd name="connsiteY201" fmla="*/ 2538455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399359 w 5168874"/>
              <a:gd name="connsiteY201" fmla="*/ 2526528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34204 w 5168874"/>
              <a:gd name="connsiteY200" fmla="*/ 2592244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08163 w 5168874"/>
              <a:gd name="connsiteY199" fmla="*/ 2646032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86373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36763 w 5168874"/>
              <a:gd name="connsiteY197" fmla="*/ 2726714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17445 w 5168874"/>
              <a:gd name="connsiteY196" fmla="*/ 2666202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71233 w 5168874"/>
              <a:gd name="connsiteY195" fmla="*/ 2706544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91404 w 5168874"/>
              <a:gd name="connsiteY194" fmla="*/ 2706544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3998980 w 5168874"/>
              <a:gd name="connsiteY192" fmla="*/ 2659479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086386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68774 w 5168874"/>
              <a:gd name="connsiteY186" fmla="*/ 3083061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97374 w 5168874"/>
              <a:gd name="connsiteY185" fmla="*/ 3190638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30992 w 5168874"/>
              <a:gd name="connsiteY184" fmla="*/ 3224255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66316 w 5168874"/>
              <a:gd name="connsiteY183" fmla="*/ 3338555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40274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081468 w 5168874"/>
              <a:gd name="connsiteY181" fmla="*/ 3506644 h 4999267"/>
              <a:gd name="connsiteX182" fmla="*/ 4964127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68874"/>
              <a:gd name="connsiteY0" fmla="*/ 770167 h 4999267"/>
              <a:gd name="connsiteX1" fmla="*/ 1746598 w 5168874"/>
              <a:gd name="connsiteY1" fmla="*/ 581908 h 4999267"/>
              <a:gd name="connsiteX2" fmla="*/ 1746598 w 5168874"/>
              <a:gd name="connsiteY2" fmla="*/ 400373 h 4999267"/>
              <a:gd name="connsiteX3" fmla="*/ 1746598 w 5168874"/>
              <a:gd name="connsiteY3" fmla="*/ 319691 h 4999267"/>
              <a:gd name="connsiteX4" fmla="*/ 1665916 w 5168874"/>
              <a:gd name="connsiteY4" fmla="*/ 319691 h 4999267"/>
              <a:gd name="connsiteX5" fmla="*/ 1659192 w 5168874"/>
              <a:gd name="connsiteY5" fmla="*/ 185220 h 4999267"/>
              <a:gd name="connsiteX6" fmla="*/ 1625574 w 5168874"/>
              <a:gd name="connsiteY6" fmla="*/ 44026 h 4999267"/>
              <a:gd name="connsiteX7" fmla="*/ 1547348 w 5168874"/>
              <a:gd name="connsiteY7" fmla="*/ 2749 h 4999267"/>
              <a:gd name="connsiteX8" fmla="*/ 1511274 w 5168874"/>
              <a:gd name="connsiteY8" fmla="*/ 30579 h 4999267"/>
              <a:gd name="connsiteX9" fmla="*/ 1504551 w 5168874"/>
              <a:gd name="connsiteY9" fmla="*/ 77644 h 4999267"/>
              <a:gd name="connsiteX10" fmla="*/ 1517998 w 5168874"/>
              <a:gd name="connsiteY10" fmla="*/ 117985 h 4999267"/>
              <a:gd name="connsiteX11" fmla="*/ 1511274 w 5168874"/>
              <a:gd name="connsiteY11" fmla="*/ 171773 h 4999267"/>
              <a:gd name="connsiteX12" fmla="*/ 1487128 w 5168874"/>
              <a:gd name="connsiteY12" fmla="*/ 168382 h 4999267"/>
              <a:gd name="connsiteX13" fmla="*/ 1443746 w 5168874"/>
              <a:gd name="connsiteY13" fmla="*/ 126813 h 4999267"/>
              <a:gd name="connsiteX14" fmla="*/ 1387795 w 5168874"/>
              <a:gd name="connsiteY14" fmla="*/ 83724 h 4999267"/>
              <a:gd name="connsiteX15" fmla="*/ 1309568 w 5168874"/>
              <a:gd name="connsiteY15" fmla="*/ 116756 h 4999267"/>
              <a:gd name="connsiteX16" fmla="*/ 1258820 w 5168874"/>
              <a:gd name="connsiteY16" fmla="*/ 103894 h 4999267"/>
              <a:gd name="connsiteX17" fmla="*/ 1213919 w 5168874"/>
              <a:gd name="connsiteY17" fmla="*/ 56245 h 4999267"/>
              <a:gd name="connsiteX18" fmla="*/ 1187025 w 5168874"/>
              <a:gd name="connsiteY18" fmla="*/ 29350 h 4999267"/>
              <a:gd name="connsiteX19" fmla="*/ 1143000 w 5168874"/>
              <a:gd name="connsiteY19" fmla="*/ 0 h 4999267"/>
              <a:gd name="connsiteX20" fmla="*/ 1128033 w 5168874"/>
              <a:gd name="connsiteY20" fmla="*/ 57473 h 4999267"/>
              <a:gd name="connsiteX21" fmla="*/ 1118854 w 5168874"/>
              <a:gd name="connsiteY21" fmla="*/ 183993 h 4999267"/>
              <a:gd name="connsiteX22" fmla="*/ 1067521 w 5168874"/>
              <a:gd name="connsiteY22" fmla="*/ 257015 h 4999267"/>
              <a:gd name="connsiteX23" fmla="*/ 1044603 w 5168874"/>
              <a:gd name="connsiteY23" fmla="*/ 270754 h 4999267"/>
              <a:gd name="connsiteX24" fmla="*/ 1047351 w 5168874"/>
              <a:gd name="connsiteY24" fmla="*/ 348397 h 4999267"/>
              <a:gd name="connsiteX25" fmla="*/ 1005781 w 5168874"/>
              <a:gd name="connsiteY25" fmla="*/ 363364 h 4999267"/>
              <a:gd name="connsiteX26" fmla="*/ 977368 w 5168874"/>
              <a:gd name="connsiteY26" fmla="*/ 337698 h 4999267"/>
              <a:gd name="connsiteX27" fmla="*/ 939774 w 5168874"/>
              <a:gd name="connsiteY27" fmla="*/ 333138 h 4999267"/>
              <a:gd name="connsiteX28" fmla="*/ 939774 w 5168874"/>
              <a:gd name="connsiteY28" fmla="*/ 279349 h 4999267"/>
              <a:gd name="connsiteX29" fmla="*/ 830385 w 5168874"/>
              <a:gd name="connsiteY29" fmla="*/ 190716 h 4999267"/>
              <a:gd name="connsiteX30" fmla="*/ 825474 w 5168874"/>
              <a:gd name="connsiteY30" fmla="*/ 70920 h 4999267"/>
              <a:gd name="connsiteX31" fmla="*/ 785133 w 5168874"/>
              <a:gd name="connsiteY31" fmla="*/ 37302 h 4999267"/>
              <a:gd name="connsiteX32" fmla="*/ 771686 w 5168874"/>
              <a:gd name="connsiteY32" fmla="*/ 64196 h 4999267"/>
              <a:gd name="connsiteX33" fmla="*/ 744792 w 5168874"/>
              <a:gd name="connsiteY33" fmla="*/ 91091 h 4999267"/>
              <a:gd name="connsiteX34" fmla="*/ 669606 w 5168874"/>
              <a:gd name="connsiteY34" fmla="*/ 129269 h 4999267"/>
              <a:gd name="connsiteX35" fmla="*/ 664110 w 5168874"/>
              <a:gd name="connsiteY35" fmla="*/ 178496 h 4999267"/>
              <a:gd name="connsiteX36" fmla="*/ 660426 w 5168874"/>
              <a:gd name="connsiteY36" fmla="*/ 235325 h 4999267"/>
              <a:gd name="connsiteX37" fmla="*/ 594419 w 5168874"/>
              <a:gd name="connsiteY37" fmla="*/ 289113 h 4999267"/>
              <a:gd name="connsiteX38" fmla="*/ 559573 w 5168874"/>
              <a:gd name="connsiteY38" fmla="*/ 296129 h 4999267"/>
              <a:gd name="connsiteX39" fmla="*/ 529931 w 5168874"/>
              <a:gd name="connsiteY39" fmla="*/ 306536 h 4999267"/>
              <a:gd name="connsiteX40" fmla="*/ 499062 w 5168874"/>
              <a:gd name="connsiteY40" fmla="*/ 326707 h 4999267"/>
              <a:gd name="connsiteX41" fmla="*/ 402477 w 5168874"/>
              <a:gd name="connsiteY41" fmla="*/ 313552 h 4999267"/>
              <a:gd name="connsiteX42" fmla="*/ 345356 w 5168874"/>
              <a:gd name="connsiteY42" fmla="*/ 333722 h 4999267"/>
              <a:gd name="connsiteX43" fmla="*/ 314486 w 5168874"/>
              <a:gd name="connsiteY43" fmla="*/ 313551 h 4999267"/>
              <a:gd name="connsiteX44" fmla="*/ 242983 w 5168874"/>
              <a:gd name="connsiteY44" fmla="*/ 355120 h 4999267"/>
              <a:gd name="connsiteX45" fmla="*/ 194690 w 5168874"/>
              <a:gd name="connsiteY45" fmla="*/ 310804 h 4999267"/>
              <a:gd name="connsiteX46" fmla="*/ 119795 w 5168874"/>
              <a:gd name="connsiteY46" fmla="*/ 381722 h 4999267"/>
              <a:gd name="connsiteX47" fmla="*/ 132951 w 5168874"/>
              <a:gd name="connsiteY47" fmla="*/ 460885 h 4999267"/>
              <a:gd name="connsiteX48" fmla="*/ 206910 w 5168874"/>
              <a:gd name="connsiteY48" fmla="*/ 588632 h 4999267"/>
              <a:gd name="connsiteX49" fmla="*/ 267421 w 5168874"/>
              <a:gd name="connsiteY49" fmla="*/ 649144 h 4999267"/>
              <a:gd name="connsiteX50" fmla="*/ 199251 w 5168874"/>
              <a:gd name="connsiteY50" fmla="*/ 711175 h 4999267"/>
              <a:gd name="connsiteX51" fmla="*/ 96878 w 5168874"/>
              <a:gd name="connsiteY51" fmla="*/ 746313 h 4999267"/>
              <a:gd name="connsiteX52" fmla="*/ 0 w 5168874"/>
              <a:gd name="connsiteY52" fmla="*/ 768940 h 4999267"/>
              <a:gd name="connsiteX53" fmla="*/ 45545 w 5168874"/>
              <a:gd name="connsiteY53" fmla="*/ 904638 h 4999267"/>
              <a:gd name="connsiteX54" fmla="*/ 72439 w 5168874"/>
              <a:gd name="connsiteY54" fmla="*/ 931532 h 4999267"/>
              <a:gd name="connsiteX55" fmla="*/ 173292 w 5168874"/>
              <a:gd name="connsiteY55" fmla="*/ 992044 h 4999267"/>
              <a:gd name="connsiteX56" fmla="*/ 117632 w 5168874"/>
              <a:gd name="connsiteY56" fmla="*/ 1056530 h 4999267"/>
              <a:gd name="connsiteX57" fmla="*/ 112780 w 5168874"/>
              <a:gd name="connsiteY57" fmla="*/ 1113067 h 4999267"/>
              <a:gd name="connsiteX58" fmla="*/ 126227 w 5168874"/>
              <a:gd name="connsiteY58" fmla="*/ 1260985 h 4999267"/>
              <a:gd name="connsiteX59" fmla="*/ 200186 w 5168874"/>
              <a:gd name="connsiteY59" fmla="*/ 1361838 h 4999267"/>
              <a:gd name="connsiteX60" fmla="*/ 321210 w 5168874"/>
              <a:gd name="connsiteY60" fmla="*/ 1402179 h 4999267"/>
              <a:gd name="connsiteX61" fmla="*/ 415339 w 5168874"/>
              <a:gd name="connsiteY61" fmla="*/ 1368561 h 4999267"/>
              <a:gd name="connsiteX62" fmla="*/ 435510 w 5168874"/>
              <a:gd name="connsiteY62" fmla="*/ 1375285 h 4999267"/>
              <a:gd name="connsiteX63" fmla="*/ 400372 w 5168874"/>
              <a:gd name="connsiteY63" fmla="*/ 1479762 h 4999267"/>
              <a:gd name="connsiteX64" fmla="*/ 375290 w 5168874"/>
              <a:gd name="connsiteY64" fmla="*/ 1562900 h 4999267"/>
              <a:gd name="connsiteX65" fmla="*/ 603598 w 5168874"/>
              <a:gd name="connsiteY65" fmla="*/ 1563544 h 4999267"/>
              <a:gd name="connsiteX66" fmla="*/ 664110 w 5168874"/>
              <a:gd name="connsiteY66" fmla="*/ 1496308 h 4999267"/>
              <a:gd name="connsiteX67" fmla="*/ 697727 w 5168874"/>
              <a:gd name="connsiteY67" fmla="*/ 1408902 h 4999267"/>
              <a:gd name="connsiteX68" fmla="*/ 744792 w 5168874"/>
              <a:gd name="connsiteY68" fmla="*/ 1375285 h 4999267"/>
              <a:gd name="connsiteX69" fmla="*/ 818751 w 5168874"/>
              <a:gd name="connsiteY69" fmla="*/ 1294602 h 4999267"/>
              <a:gd name="connsiteX70" fmla="*/ 892710 w 5168874"/>
              <a:gd name="connsiteY70" fmla="*/ 1247538 h 4999267"/>
              <a:gd name="connsiteX71" fmla="*/ 1080968 w 5168874"/>
              <a:gd name="connsiteY71" fmla="*/ 1294602 h 4999267"/>
              <a:gd name="connsiteX72" fmla="*/ 1195268 w 5168874"/>
              <a:gd name="connsiteY72" fmla="*/ 1341667 h 4999267"/>
              <a:gd name="connsiteX73" fmla="*/ 1275951 w 5168874"/>
              <a:gd name="connsiteY73" fmla="*/ 1429073 h 4999267"/>
              <a:gd name="connsiteX74" fmla="*/ 1289398 w 5168874"/>
              <a:gd name="connsiteY74" fmla="*/ 1455967 h 4999267"/>
              <a:gd name="connsiteX75" fmla="*/ 1437316 w 5168874"/>
              <a:gd name="connsiteY75" fmla="*/ 1503032 h 4999267"/>
              <a:gd name="connsiteX76" fmla="*/ 1511274 w 5168874"/>
              <a:gd name="connsiteY76" fmla="*/ 1590438 h 4999267"/>
              <a:gd name="connsiteX77" fmla="*/ 1504551 w 5168874"/>
              <a:gd name="connsiteY77" fmla="*/ 1671120 h 4999267"/>
              <a:gd name="connsiteX78" fmla="*/ 1504551 w 5168874"/>
              <a:gd name="connsiteY78" fmla="*/ 1718185 h 4999267"/>
              <a:gd name="connsiteX79" fmla="*/ 1531445 w 5168874"/>
              <a:gd name="connsiteY79" fmla="*/ 1798867 h 4999267"/>
              <a:gd name="connsiteX80" fmla="*/ 1578510 w 5168874"/>
              <a:gd name="connsiteY80" fmla="*/ 1852655 h 4999267"/>
              <a:gd name="connsiteX81" fmla="*/ 1612127 w 5168874"/>
              <a:gd name="connsiteY81" fmla="*/ 1940061 h 4999267"/>
              <a:gd name="connsiteX82" fmla="*/ 1618851 w 5168874"/>
              <a:gd name="connsiteY82" fmla="*/ 2101426 h 4999267"/>
              <a:gd name="connsiteX83" fmla="*/ 1618851 w 5168874"/>
              <a:gd name="connsiteY83" fmla="*/ 2148491 h 4999267"/>
              <a:gd name="connsiteX84" fmla="*/ 1679363 w 5168874"/>
              <a:gd name="connsiteY84" fmla="*/ 2128320 h 4999267"/>
              <a:gd name="connsiteX85" fmla="*/ 1719704 w 5168874"/>
              <a:gd name="connsiteY85" fmla="*/ 2141767 h 4999267"/>
              <a:gd name="connsiteX86" fmla="*/ 1706257 w 5168874"/>
              <a:gd name="connsiteY86" fmla="*/ 2202279 h 4999267"/>
              <a:gd name="connsiteX87" fmla="*/ 1760045 w 5168874"/>
              <a:gd name="connsiteY87" fmla="*/ 2222449 h 4999267"/>
              <a:gd name="connsiteX88" fmla="*/ 1827280 w 5168874"/>
              <a:gd name="connsiteY88" fmla="*/ 2282961 h 4999267"/>
              <a:gd name="connsiteX89" fmla="*/ 1901239 w 5168874"/>
              <a:gd name="connsiteY89" fmla="*/ 2390538 h 4999267"/>
              <a:gd name="connsiteX90" fmla="*/ 1921410 w 5168874"/>
              <a:gd name="connsiteY90" fmla="*/ 2424155 h 4999267"/>
              <a:gd name="connsiteX91" fmla="*/ 1995368 w 5168874"/>
              <a:gd name="connsiteY91" fmla="*/ 2430879 h 4999267"/>
              <a:gd name="connsiteX92" fmla="*/ 2008816 w 5168874"/>
              <a:gd name="connsiteY92" fmla="*/ 2390538 h 4999267"/>
              <a:gd name="connsiteX93" fmla="*/ 1988645 w 5168874"/>
              <a:gd name="connsiteY93" fmla="*/ 2343473 h 4999267"/>
              <a:gd name="connsiteX94" fmla="*/ 2002092 w 5168874"/>
              <a:gd name="connsiteY94" fmla="*/ 2303132 h 4999267"/>
              <a:gd name="connsiteX95" fmla="*/ 2076051 w 5168874"/>
              <a:gd name="connsiteY95" fmla="*/ 2282961 h 4999267"/>
              <a:gd name="connsiteX96" fmla="*/ 2156733 w 5168874"/>
              <a:gd name="connsiteY96" fmla="*/ 2215726 h 4999267"/>
              <a:gd name="connsiteX97" fmla="*/ 2150010 w 5168874"/>
              <a:gd name="connsiteY97" fmla="*/ 2168661 h 4999267"/>
              <a:gd name="connsiteX98" fmla="*/ 2190351 w 5168874"/>
              <a:gd name="connsiteY98" fmla="*/ 2114873 h 4999267"/>
              <a:gd name="connsiteX99" fmla="*/ 2244139 w 5168874"/>
              <a:gd name="connsiteY99" fmla="*/ 2155214 h 4999267"/>
              <a:gd name="connsiteX100" fmla="*/ 2297927 w 5168874"/>
              <a:gd name="connsiteY100" fmla="*/ 2235896 h 4999267"/>
              <a:gd name="connsiteX101" fmla="*/ 2365163 w 5168874"/>
              <a:gd name="connsiteY101" fmla="*/ 2282961 h 4999267"/>
              <a:gd name="connsiteX102" fmla="*/ 2378610 w 5168874"/>
              <a:gd name="connsiteY102" fmla="*/ 2383814 h 4999267"/>
              <a:gd name="connsiteX103" fmla="*/ 2445845 w 5168874"/>
              <a:gd name="connsiteY103" fmla="*/ 2477944 h 4999267"/>
              <a:gd name="connsiteX104" fmla="*/ 2519804 w 5168874"/>
              <a:gd name="connsiteY104" fmla="*/ 2531732 h 4999267"/>
              <a:gd name="connsiteX105" fmla="*/ 2640827 w 5168874"/>
              <a:gd name="connsiteY105" fmla="*/ 2558626 h 4999267"/>
              <a:gd name="connsiteX106" fmla="*/ 2822363 w 5168874"/>
              <a:gd name="connsiteY106" fmla="*/ 2719991 h 4999267"/>
              <a:gd name="connsiteX107" fmla="*/ 2956833 w 5168874"/>
              <a:gd name="connsiteY107" fmla="*/ 2874632 h 4999267"/>
              <a:gd name="connsiteX108" fmla="*/ 2929939 w 5168874"/>
              <a:gd name="connsiteY108" fmla="*/ 2948591 h 4999267"/>
              <a:gd name="connsiteX109" fmla="*/ 2862704 w 5168874"/>
              <a:gd name="connsiteY109" fmla="*/ 2955314 h 4999267"/>
              <a:gd name="connsiteX110" fmla="*/ 2876151 w 5168874"/>
              <a:gd name="connsiteY110" fmla="*/ 2988932 h 4999267"/>
              <a:gd name="connsiteX111" fmla="*/ 2849257 w 5168874"/>
              <a:gd name="connsiteY111" fmla="*/ 3035996 h 4999267"/>
              <a:gd name="connsiteX112" fmla="*/ 2849257 w 5168874"/>
              <a:gd name="connsiteY112" fmla="*/ 3089785 h 4999267"/>
              <a:gd name="connsiteX113" fmla="*/ 2950110 w 5168874"/>
              <a:gd name="connsiteY113" fmla="*/ 3123402 h 4999267"/>
              <a:gd name="connsiteX114" fmla="*/ 3003898 w 5168874"/>
              <a:gd name="connsiteY114" fmla="*/ 3076338 h 4999267"/>
              <a:gd name="connsiteX115" fmla="*/ 3104751 w 5168874"/>
              <a:gd name="connsiteY115" fmla="*/ 3190638 h 4999267"/>
              <a:gd name="connsiteX116" fmla="*/ 3185433 w 5168874"/>
              <a:gd name="connsiteY116" fmla="*/ 3345279 h 4999267"/>
              <a:gd name="connsiteX117" fmla="*/ 3252668 w 5168874"/>
              <a:gd name="connsiteY117" fmla="*/ 3325108 h 4999267"/>
              <a:gd name="connsiteX118" fmla="*/ 3313180 w 5168874"/>
              <a:gd name="connsiteY118" fmla="*/ 3372173 h 4999267"/>
              <a:gd name="connsiteX119" fmla="*/ 3266116 w 5168874"/>
              <a:gd name="connsiteY119" fmla="*/ 3439408 h 4999267"/>
              <a:gd name="connsiteX120" fmla="*/ 3293010 w 5168874"/>
              <a:gd name="connsiteY120" fmla="*/ 3459579 h 4999267"/>
              <a:gd name="connsiteX121" fmla="*/ 3373692 w 5168874"/>
              <a:gd name="connsiteY121" fmla="*/ 3432685 h 4999267"/>
              <a:gd name="connsiteX122" fmla="*/ 3454374 w 5168874"/>
              <a:gd name="connsiteY122" fmla="*/ 3405791 h 4999267"/>
              <a:gd name="connsiteX123" fmla="*/ 3528333 w 5168874"/>
              <a:gd name="connsiteY123" fmla="*/ 3499920 h 4999267"/>
              <a:gd name="connsiteX124" fmla="*/ 3555227 w 5168874"/>
              <a:gd name="connsiteY124" fmla="*/ 3594049 h 4999267"/>
              <a:gd name="connsiteX125" fmla="*/ 3521610 w 5168874"/>
              <a:gd name="connsiteY125" fmla="*/ 3647838 h 4999267"/>
              <a:gd name="connsiteX126" fmla="*/ 3622463 w 5168874"/>
              <a:gd name="connsiteY126" fmla="*/ 3668008 h 4999267"/>
              <a:gd name="connsiteX127" fmla="*/ 3682974 w 5168874"/>
              <a:gd name="connsiteY127" fmla="*/ 3735244 h 4999267"/>
              <a:gd name="connsiteX128" fmla="*/ 3763657 w 5168874"/>
              <a:gd name="connsiteY128" fmla="*/ 3768861 h 4999267"/>
              <a:gd name="connsiteX129" fmla="*/ 3830892 w 5168874"/>
              <a:gd name="connsiteY129" fmla="*/ 3728520 h 4999267"/>
              <a:gd name="connsiteX130" fmla="*/ 3898127 w 5168874"/>
              <a:gd name="connsiteY130" fmla="*/ 3768861 h 4999267"/>
              <a:gd name="connsiteX131" fmla="*/ 3972086 w 5168874"/>
              <a:gd name="connsiteY131" fmla="*/ 3930226 h 4999267"/>
              <a:gd name="connsiteX132" fmla="*/ 4005704 w 5168874"/>
              <a:gd name="connsiteY132" fmla="*/ 4044526 h 4999267"/>
              <a:gd name="connsiteX133" fmla="*/ 4072939 w 5168874"/>
              <a:gd name="connsiteY133" fmla="*/ 4118485 h 4999267"/>
              <a:gd name="connsiteX134" fmla="*/ 4120004 w 5168874"/>
              <a:gd name="connsiteY134" fmla="*/ 4326914 h 4999267"/>
              <a:gd name="connsiteX135" fmla="*/ 4140174 w 5168874"/>
              <a:gd name="connsiteY135" fmla="*/ 4360532 h 4999267"/>
              <a:gd name="connsiteX136" fmla="*/ 4200686 w 5168874"/>
              <a:gd name="connsiteY136" fmla="*/ 4414320 h 4999267"/>
              <a:gd name="connsiteX137" fmla="*/ 4160345 w 5168874"/>
              <a:gd name="connsiteY137" fmla="*/ 4501726 h 4999267"/>
              <a:gd name="connsiteX138" fmla="*/ 4126727 w 5168874"/>
              <a:gd name="connsiteY138" fmla="*/ 4528620 h 4999267"/>
              <a:gd name="connsiteX139" fmla="*/ 4079663 w 5168874"/>
              <a:gd name="connsiteY139" fmla="*/ 4508449 h 4999267"/>
              <a:gd name="connsiteX140" fmla="*/ 4046045 w 5168874"/>
              <a:gd name="connsiteY140" fmla="*/ 4542067 h 4999267"/>
              <a:gd name="connsiteX141" fmla="*/ 4019151 w 5168874"/>
              <a:gd name="connsiteY141" fmla="*/ 4582408 h 4999267"/>
              <a:gd name="connsiteX142" fmla="*/ 4066216 w 5168874"/>
              <a:gd name="connsiteY142" fmla="*/ 4636196 h 4999267"/>
              <a:gd name="connsiteX143" fmla="*/ 4025874 w 5168874"/>
              <a:gd name="connsiteY143" fmla="*/ 4770667 h 4999267"/>
              <a:gd name="connsiteX144" fmla="*/ 3958639 w 5168874"/>
              <a:gd name="connsiteY144" fmla="*/ 4837902 h 4999267"/>
              <a:gd name="connsiteX145" fmla="*/ 3972086 w 5168874"/>
              <a:gd name="connsiteY145" fmla="*/ 4985820 h 4999267"/>
              <a:gd name="connsiteX146" fmla="*/ 3978810 w 5168874"/>
              <a:gd name="connsiteY146" fmla="*/ 4999267 h 4999267"/>
              <a:gd name="connsiteX147" fmla="*/ 4153621 w 5168874"/>
              <a:gd name="connsiteY147" fmla="*/ 4985820 h 4999267"/>
              <a:gd name="connsiteX148" fmla="*/ 4207410 w 5168874"/>
              <a:gd name="connsiteY148" fmla="*/ 4871520 h 4999267"/>
              <a:gd name="connsiteX149" fmla="*/ 4335157 w 5168874"/>
              <a:gd name="connsiteY149" fmla="*/ 4723602 h 4999267"/>
              <a:gd name="connsiteX150" fmla="*/ 4388945 w 5168874"/>
              <a:gd name="connsiteY150" fmla="*/ 4663091 h 4999267"/>
              <a:gd name="connsiteX151" fmla="*/ 4368774 w 5168874"/>
              <a:gd name="connsiteY151" fmla="*/ 4447938 h 4999267"/>
              <a:gd name="connsiteX152" fmla="*/ 4509968 w 5168874"/>
              <a:gd name="connsiteY152" fmla="*/ 4360532 h 4999267"/>
              <a:gd name="connsiteX153" fmla="*/ 4543586 w 5168874"/>
              <a:gd name="connsiteY153" fmla="*/ 4367255 h 4999267"/>
              <a:gd name="connsiteX154" fmla="*/ 4570480 w 5168874"/>
              <a:gd name="connsiteY154" fmla="*/ 4373979 h 4999267"/>
              <a:gd name="connsiteX155" fmla="*/ 4617545 w 5168874"/>
              <a:gd name="connsiteY155" fmla="*/ 4353808 h 4999267"/>
              <a:gd name="connsiteX156" fmla="*/ 4624268 w 5168874"/>
              <a:gd name="connsiteY156" fmla="*/ 4306744 h 4999267"/>
              <a:gd name="connsiteX157" fmla="*/ 4597374 w 5168874"/>
              <a:gd name="connsiteY157" fmla="*/ 4246232 h 4999267"/>
              <a:gd name="connsiteX158" fmla="*/ 4583927 w 5168874"/>
              <a:gd name="connsiteY158" fmla="*/ 4145379 h 4999267"/>
              <a:gd name="connsiteX159" fmla="*/ 4583927 w 5168874"/>
              <a:gd name="connsiteY159" fmla="*/ 4098314 h 4999267"/>
              <a:gd name="connsiteX160" fmla="*/ 4536863 w 5168874"/>
              <a:gd name="connsiteY160" fmla="*/ 4064696 h 4999267"/>
              <a:gd name="connsiteX161" fmla="*/ 4489798 w 5168874"/>
              <a:gd name="connsiteY161" fmla="*/ 4037802 h 4999267"/>
              <a:gd name="connsiteX162" fmla="*/ 4415839 w 5168874"/>
              <a:gd name="connsiteY162" fmla="*/ 3990738 h 4999267"/>
              <a:gd name="connsiteX163" fmla="*/ 4335157 w 5168874"/>
              <a:gd name="connsiteY163" fmla="*/ 3977291 h 4999267"/>
              <a:gd name="connsiteX164" fmla="*/ 4335157 w 5168874"/>
              <a:gd name="connsiteY164" fmla="*/ 3977291 h 4999267"/>
              <a:gd name="connsiteX165" fmla="*/ 4261198 w 5168874"/>
              <a:gd name="connsiteY165" fmla="*/ 3883161 h 4999267"/>
              <a:gd name="connsiteX166" fmla="*/ 4301539 w 5168874"/>
              <a:gd name="connsiteY166" fmla="*/ 3795755 h 4999267"/>
              <a:gd name="connsiteX167" fmla="*/ 4301539 w 5168874"/>
              <a:gd name="connsiteY167" fmla="*/ 3748691 h 4999267"/>
              <a:gd name="connsiteX168" fmla="*/ 4321710 w 5168874"/>
              <a:gd name="connsiteY168" fmla="*/ 3681455 h 4999267"/>
              <a:gd name="connsiteX169" fmla="*/ 4442733 w 5168874"/>
              <a:gd name="connsiteY169" fmla="*/ 3466302 h 4999267"/>
              <a:gd name="connsiteX170" fmla="*/ 4523416 w 5168874"/>
              <a:gd name="connsiteY170" fmla="*/ 3452855 h 4999267"/>
              <a:gd name="connsiteX171" fmla="*/ 4624268 w 5168874"/>
              <a:gd name="connsiteY171" fmla="*/ 3546985 h 4999267"/>
              <a:gd name="connsiteX172" fmla="*/ 4711674 w 5168874"/>
              <a:gd name="connsiteY172" fmla="*/ 3587326 h 4999267"/>
              <a:gd name="connsiteX173" fmla="*/ 4805804 w 5168874"/>
              <a:gd name="connsiteY173" fmla="*/ 3560432 h 4999267"/>
              <a:gd name="connsiteX174" fmla="*/ 4906657 w 5168874"/>
              <a:gd name="connsiteY174" fmla="*/ 3641114 h 4999267"/>
              <a:gd name="connsiteX175" fmla="*/ 4960445 w 5168874"/>
              <a:gd name="connsiteY175" fmla="*/ 3755414 h 4999267"/>
              <a:gd name="connsiteX176" fmla="*/ 5000786 w 5168874"/>
              <a:gd name="connsiteY176" fmla="*/ 3802479 h 4999267"/>
              <a:gd name="connsiteX177" fmla="*/ 5108363 w 5168874"/>
              <a:gd name="connsiteY177" fmla="*/ 3842820 h 4999267"/>
              <a:gd name="connsiteX178" fmla="*/ 5121810 w 5168874"/>
              <a:gd name="connsiteY178" fmla="*/ 3755414 h 4999267"/>
              <a:gd name="connsiteX179" fmla="*/ 5141980 w 5168874"/>
              <a:gd name="connsiteY179" fmla="*/ 3688179 h 4999267"/>
              <a:gd name="connsiteX180" fmla="*/ 5168874 w 5168874"/>
              <a:gd name="connsiteY180" fmla="*/ 3620944 h 4999267"/>
              <a:gd name="connsiteX181" fmla="*/ 5117249 w 5168874"/>
              <a:gd name="connsiteY181" fmla="*/ 3502668 h 4999267"/>
              <a:gd name="connsiteX182" fmla="*/ 4964127 w 5168874"/>
              <a:gd name="connsiteY182" fmla="*/ 3392344 h 4999267"/>
              <a:gd name="connsiteX183" fmla="*/ 4890170 w 5168874"/>
              <a:gd name="connsiteY183" fmla="*/ 3322653 h 4999267"/>
              <a:gd name="connsiteX184" fmla="*/ 4650871 w 5168874"/>
              <a:gd name="connsiteY184" fmla="*/ 3216304 h 4999267"/>
              <a:gd name="connsiteX185" fmla="*/ 4557618 w 5168874"/>
              <a:gd name="connsiteY185" fmla="*/ 3146906 h 4999267"/>
              <a:gd name="connsiteX186" fmla="*/ 4380701 w 5168874"/>
              <a:gd name="connsiteY186" fmla="*/ 3067158 h 4999267"/>
              <a:gd name="connsiteX187" fmla="*/ 4093110 w 5168874"/>
              <a:gd name="connsiteY187" fmla="*/ 2968761 h 4999267"/>
              <a:gd name="connsiteX188" fmla="*/ 3972086 w 5168874"/>
              <a:gd name="connsiteY188" fmla="*/ 2921696 h 4999267"/>
              <a:gd name="connsiteX189" fmla="*/ 3951916 w 5168874"/>
              <a:gd name="connsiteY189" fmla="*/ 2854461 h 4999267"/>
              <a:gd name="connsiteX190" fmla="*/ 4066216 w 5168874"/>
              <a:gd name="connsiteY190" fmla="*/ 2760332 h 4999267"/>
              <a:gd name="connsiteX191" fmla="*/ 4122167 w 5168874"/>
              <a:gd name="connsiteY191" fmla="*/ 2726714 h 4999267"/>
              <a:gd name="connsiteX192" fmla="*/ 4038737 w 5168874"/>
              <a:gd name="connsiteY192" fmla="*/ 2647552 h 4999267"/>
              <a:gd name="connsiteX193" fmla="*/ 3898127 w 5168874"/>
              <a:gd name="connsiteY193" fmla="*/ 2652755 h 4999267"/>
              <a:gd name="connsiteX194" fmla="*/ 3883453 w 5168874"/>
              <a:gd name="connsiteY194" fmla="*/ 2666788 h 4999267"/>
              <a:gd name="connsiteX195" fmla="*/ 3855330 w 5168874"/>
              <a:gd name="connsiteY195" fmla="*/ 2666787 h 4999267"/>
              <a:gd name="connsiteX196" fmla="*/ 3841299 w 5168874"/>
              <a:gd name="connsiteY196" fmla="*/ 2642348 h 4999267"/>
              <a:gd name="connsiteX197" fmla="*/ 3756641 w 5168874"/>
              <a:gd name="connsiteY197" fmla="*/ 2690933 h 4999267"/>
              <a:gd name="connsiteX198" fmla="*/ 3642633 w 5168874"/>
              <a:gd name="connsiteY198" fmla="*/ 2666495 h 4999267"/>
              <a:gd name="connsiteX199" fmla="*/ 3539968 w 5168874"/>
              <a:gd name="connsiteY199" fmla="*/ 2634105 h 4999267"/>
              <a:gd name="connsiteX200" fmla="*/ 3458058 w 5168874"/>
              <a:gd name="connsiteY200" fmla="*/ 2580318 h 4999267"/>
              <a:gd name="connsiteX201" fmla="*/ 3411286 w 5168874"/>
              <a:gd name="connsiteY201" fmla="*/ 2514601 h 4999267"/>
              <a:gd name="connsiteX202" fmla="*/ 3334579 w 5168874"/>
              <a:gd name="connsiteY202" fmla="*/ 2494431 h 4999267"/>
              <a:gd name="connsiteX203" fmla="*/ 3219051 w 5168874"/>
              <a:gd name="connsiteY203" fmla="*/ 2390538 h 4999267"/>
              <a:gd name="connsiteX204" fmla="*/ 3111182 w 5168874"/>
              <a:gd name="connsiteY204" fmla="*/ 2195555 h 4999267"/>
              <a:gd name="connsiteX205" fmla="*/ 3010621 w 5168874"/>
              <a:gd name="connsiteY205" fmla="*/ 1980402 h 4999267"/>
              <a:gd name="connsiteX206" fmla="*/ 2936663 w 5168874"/>
              <a:gd name="connsiteY206" fmla="*/ 1751803 h 4999267"/>
              <a:gd name="connsiteX207" fmla="*/ 2795468 w 5168874"/>
              <a:gd name="connsiteY207" fmla="*/ 1684567 h 4999267"/>
              <a:gd name="connsiteX208" fmla="*/ 2687892 w 5168874"/>
              <a:gd name="connsiteY208" fmla="*/ 1583714 h 4999267"/>
              <a:gd name="connsiteX209" fmla="*/ 2479463 w 5168874"/>
              <a:gd name="connsiteY209" fmla="*/ 1469414 h 4999267"/>
              <a:gd name="connsiteX210" fmla="*/ 2371886 w 5168874"/>
              <a:gd name="connsiteY210" fmla="*/ 1328220 h 4999267"/>
              <a:gd name="connsiteX211" fmla="*/ 2344992 w 5168874"/>
              <a:gd name="connsiteY211" fmla="*/ 1187026 h 4999267"/>
              <a:gd name="connsiteX212" fmla="*/ 2358439 w 5168874"/>
              <a:gd name="connsiteY212" fmla="*/ 1012214 h 4999267"/>
              <a:gd name="connsiteX213" fmla="*/ 2385333 w 5168874"/>
              <a:gd name="connsiteY213" fmla="*/ 1059279 h 4999267"/>
              <a:gd name="connsiteX214" fmla="*/ 2432398 w 5168874"/>
              <a:gd name="connsiteY214" fmla="*/ 985320 h 4999267"/>
              <a:gd name="connsiteX215" fmla="*/ 2358439 w 5168874"/>
              <a:gd name="connsiteY215" fmla="*/ 951702 h 4999267"/>
              <a:gd name="connsiteX216" fmla="*/ 2244139 w 5168874"/>
              <a:gd name="connsiteY216" fmla="*/ 924808 h 4999267"/>
              <a:gd name="connsiteX217" fmla="*/ 2136563 w 5168874"/>
              <a:gd name="connsiteY217" fmla="*/ 897914 h 4999267"/>
              <a:gd name="connsiteX218" fmla="*/ 1961751 w 5168874"/>
              <a:gd name="connsiteY218" fmla="*/ 776891 h 4999267"/>
              <a:gd name="connsiteX219" fmla="*/ 1739874 w 5168874"/>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15839 w 5180801"/>
              <a:gd name="connsiteY162" fmla="*/ 3990738 h 4999267"/>
              <a:gd name="connsiteX163" fmla="*/ 4335157 w 5180801"/>
              <a:gd name="connsiteY163" fmla="*/ 3977291 h 4999267"/>
              <a:gd name="connsiteX164" fmla="*/ 4335157 w 5180801"/>
              <a:gd name="connsiteY164" fmla="*/ 3977291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15839 w 5180801"/>
              <a:gd name="connsiteY162" fmla="*/ 3990738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489798 w 5180801"/>
              <a:gd name="connsiteY161" fmla="*/ 4037802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36863 w 5180801"/>
              <a:gd name="connsiteY160" fmla="*/ 4064696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597374 w 5180801"/>
              <a:gd name="connsiteY157" fmla="*/ 4246232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79663 w 5180801"/>
              <a:gd name="connsiteY139" fmla="*/ 4508449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26727 w 5180801"/>
              <a:gd name="connsiteY138" fmla="*/ 452862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60345 w 5180801"/>
              <a:gd name="connsiteY137" fmla="*/ 4501726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55227 w 5180801"/>
              <a:gd name="connsiteY124" fmla="*/ 3594049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21610 w 5180801"/>
              <a:gd name="connsiteY125" fmla="*/ 3647838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25874 w 5180801"/>
              <a:gd name="connsiteY143" fmla="*/ 4770667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58639 w 5180801"/>
              <a:gd name="connsiteY144" fmla="*/ 4837902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62987 w 5180801"/>
              <a:gd name="connsiteY164" fmla="*/ 3969340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35157 w 5180801"/>
              <a:gd name="connsiteY163" fmla="*/ 3977291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46045 w 5180801"/>
              <a:gd name="connsiteY140" fmla="*/ 4542067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67736 w 5180801"/>
              <a:gd name="connsiteY139" fmla="*/ 4504474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72086 w 5180801"/>
              <a:gd name="connsiteY188" fmla="*/ 2921696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008816 w 5180801"/>
              <a:gd name="connsiteY92" fmla="*/ 2390538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1988645 w 5180801"/>
              <a:gd name="connsiteY93" fmla="*/ 2343473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002092 w 5180801"/>
              <a:gd name="connsiteY94" fmla="*/ 2303132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59376 w 5180801"/>
              <a:gd name="connsiteY94" fmla="*/ 2682104 h 4999267"/>
              <a:gd name="connsiteX95" fmla="*/ 2076051 w 5180801"/>
              <a:gd name="connsiteY95" fmla="*/ 2282961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59376 w 5180801"/>
              <a:gd name="connsiteY94" fmla="*/ 2682104 h 4999267"/>
              <a:gd name="connsiteX95" fmla="*/ 2319427 w 5180801"/>
              <a:gd name="connsiteY95" fmla="*/ 2693224 h 4999267"/>
              <a:gd name="connsiteX96" fmla="*/ 2156733 w 5180801"/>
              <a:gd name="connsiteY96" fmla="*/ 2215726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59376 w 5180801"/>
              <a:gd name="connsiteY94" fmla="*/ 2682104 h 4999267"/>
              <a:gd name="connsiteX95" fmla="*/ 2319427 w 5180801"/>
              <a:gd name="connsiteY95" fmla="*/ 2693224 h 4999267"/>
              <a:gd name="connsiteX96" fmla="*/ 2375772 w 5180801"/>
              <a:gd name="connsiteY96" fmla="*/ 2817213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59376 w 5180801"/>
              <a:gd name="connsiteY94" fmla="*/ 2682104 h 4999267"/>
              <a:gd name="connsiteX95" fmla="*/ 2319427 w 5180801"/>
              <a:gd name="connsiteY95" fmla="*/ 2714085 h 4999267"/>
              <a:gd name="connsiteX96" fmla="*/ 2375772 w 5180801"/>
              <a:gd name="connsiteY96" fmla="*/ 2817213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150010 w 5180801"/>
              <a:gd name="connsiteY97" fmla="*/ 2168661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190351 w 5180801"/>
              <a:gd name="connsiteY98" fmla="*/ 2114873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244139 w 5180801"/>
              <a:gd name="connsiteY99" fmla="*/ 2155214 h 4999267"/>
              <a:gd name="connsiteX100" fmla="*/ 2297927 w 5180801"/>
              <a:gd name="connsiteY100" fmla="*/ 2235896 h 4999267"/>
              <a:gd name="connsiteX101" fmla="*/ 2365163 w 5180801"/>
              <a:gd name="connsiteY101" fmla="*/ 2282961 h 4999267"/>
              <a:gd name="connsiteX102" fmla="*/ 2378610 w 5180801"/>
              <a:gd name="connsiteY102" fmla="*/ 2383814 h 4999267"/>
              <a:gd name="connsiteX103" fmla="*/ 2445845 w 5180801"/>
              <a:gd name="connsiteY103" fmla="*/ 2477944 h 4999267"/>
              <a:gd name="connsiteX104" fmla="*/ 2519804 w 5180801"/>
              <a:gd name="connsiteY104" fmla="*/ 2531732 h 4999267"/>
              <a:gd name="connsiteX105" fmla="*/ 2640827 w 5180801"/>
              <a:gd name="connsiteY105" fmla="*/ 2558626 h 4999267"/>
              <a:gd name="connsiteX106" fmla="*/ 2822363 w 5180801"/>
              <a:gd name="connsiteY106" fmla="*/ 2719991 h 4999267"/>
              <a:gd name="connsiteX107" fmla="*/ 2956833 w 5180801"/>
              <a:gd name="connsiteY107" fmla="*/ 2874632 h 4999267"/>
              <a:gd name="connsiteX108" fmla="*/ 2929939 w 5180801"/>
              <a:gd name="connsiteY108" fmla="*/ 2948591 h 4999267"/>
              <a:gd name="connsiteX109" fmla="*/ 2862704 w 5180801"/>
              <a:gd name="connsiteY109" fmla="*/ 2955314 h 4999267"/>
              <a:gd name="connsiteX110" fmla="*/ 2876151 w 5180801"/>
              <a:gd name="connsiteY110" fmla="*/ 2988932 h 4999267"/>
              <a:gd name="connsiteX111" fmla="*/ 2849257 w 5180801"/>
              <a:gd name="connsiteY111" fmla="*/ 3035996 h 4999267"/>
              <a:gd name="connsiteX112" fmla="*/ 2849257 w 5180801"/>
              <a:gd name="connsiteY112" fmla="*/ 3089785 h 4999267"/>
              <a:gd name="connsiteX113" fmla="*/ 2950110 w 5180801"/>
              <a:gd name="connsiteY113" fmla="*/ 3123402 h 4999267"/>
              <a:gd name="connsiteX114" fmla="*/ 3003898 w 5180801"/>
              <a:gd name="connsiteY114" fmla="*/ 3076338 h 4999267"/>
              <a:gd name="connsiteX115" fmla="*/ 3104751 w 5180801"/>
              <a:gd name="connsiteY115" fmla="*/ 3190638 h 4999267"/>
              <a:gd name="connsiteX116" fmla="*/ 3185433 w 5180801"/>
              <a:gd name="connsiteY116" fmla="*/ 3345279 h 4999267"/>
              <a:gd name="connsiteX117" fmla="*/ 3252668 w 5180801"/>
              <a:gd name="connsiteY117" fmla="*/ 3325108 h 4999267"/>
              <a:gd name="connsiteX118" fmla="*/ 3313180 w 5180801"/>
              <a:gd name="connsiteY118" fmla="*/ 3372173 h 4999267"/>
              <a:gd name="connsiteX119" fmla="*/ 3266116 w 5180801"/>
              <a:gd name="connsiteY119" fmla="*/ 3439408 h 4999267"/>
              <a:gd name="connsiteX120" fmla="*/ 3293010 w 5180801"/>
              <a:gd name="connsiteY120" fmla="*/ 3459579 h 4999267"/>
              <a:gd name="connsiteX121" fmla="*/ 3373692 w 5180801"/>
              <a:gd name="connsiteY121" fmla="*/ 3432685 h 4999267"/>
              <a:gd name="connsiteX122" fmla="*/ 3454374 w 5180801"/>
              <a:gd name="connsiteY122" fmla="*/ 3405791 h 4999267"/>
              <a:gd name="connsiteX123" fmla="*/ 3528333 w 5180801"/>
              <a:gd name="connsiteY123" fmla="*/ 3499920 h 4999267"/>
              <a:gd name="connsiteX124" fmla="*/ 3535349 w 5180801"/>
              <a:gd name="connsiteY124" fmla="*/ 3590074 h 4999267"/>
              <a:gd name="connsiteX125" fmla="*/ 3513658 w 5180801"/>
              <a:gd name="connsiteY125" fmla="*/ 3639887 h 4999267"/>
              <a:gd name="connsiteX126" fmla="*/ 3622463 w 5180801"/>
              <a:gd name="connsiteY126" fmla="*/ 3668008 h 4999267"/>
              <a:gd name="connsiteX127" fmla="*/ 3682974 w 5180801"/>
              <a:gd name="connsiteY127" fmla="*/ 3735244 h 4999267"/>
              <a:gd name="connsiteX128" fmla="*/ 3763657 w 5180801"/>
              <a:gd name="connsiteY128" fmla="*/ 3768861 h 4999267"/>
              <a:gd name="connsiteX129" fmla="*/ 3830892 w 5180801"/>
              <a:gd name="connsiteY129" fmla="*/ 3728520 h 4999267"/>
              <a:gd name="connsiteX130" fmla="*/ 3898127 w 5180801"/>
              <a:gd name="connsiteY130" fmla="*/ 3768861 h 4999267"/>
              <a:gd name="connsiteX131" fmla="*/ 3972086 w 5180801"/>
              <a:gd name="connsiteY131" fmla="*/ 3930226 h 4999267"/>
              <a:gd name="connsiteX132" fmla="*/ 4005704 w 5180801"/>
              <a:gd name="connsiteY132" fmla="*/ 4044526 h 4999267"/>
              <a:gd name="connsiteX133" fmla="*/ 4072939 w 5180801"/>
              <a:gd name="connsiteY133" fmla="*/ 4118485 h 4999267"/>
              <a:gd name="connsiteX134" fmla="*/ 4120004 w 5180801"/>
              <a:gd name="connsiteY134" fmla="*/ 4326914 h 4999267"/>
              <a:gd name="connsiteX135" fmla="*/ 4140174 w 5180801"/>
              <a:gd name="connsiteY135" fmla="*/ 4360532 h 4999267"/>
              <a:gd name="connsiteX136" fmla="*/ 4200686 w 5180801"/>
              <a:gd name="connsiteY136" fmla="*/ 4414320 h 4999267"/>
              <a:gd name="connsiteX137" fmla="*/ 4152394 w 5180801"/>
              <a:gd name="connsiteY137" fmla="*/ 4477872 h 4999267"/>
              <a:gd name="connsiteX138" fmla="*/ 4106849 w 5180801"/>
              <a:gd name="connsiteY138" fmla="*/ 4492840 h 4999267"/>
              <a:gd name="connsiteX139" fmla="*/ 4059785 w 5180801"/>
              <a:gd name="connsiteY139" fmla="*/ 4488571 h 4999267"/>
              <a:gd name="connsiteX140" fmla="*/ 4018215 w 5180801"/>
              <a:gd name="connsiteY140" fmla="*/ 4522188 h 4999267"/>
              <a:gd name="connsiteX141" fmla="*/ 4019151 w 5180801"/>
              <a:gd name="connsiteY141" fmla="*/ 4582408 h 4999267"/>
              <a:gd name="connsiteX142" fmla="*/ 4066216 w 5180801"/>
              <a:gd name="connsiteY142" fmla="*/ 4636196 h 4999267"/>
              <a:gd name="connsiteX143" fmla="*/ 4005995 w 5180801"/>
              <a:gd name="connsiteY143" fmla="*/ 4766691 h 4999267"/>
              <a:gd name="connsiteX144" fmla="*/ 3942736 w 5180801"/>
              <a:gd name="connsiteY144" fmla="*/ 4814048 h 4999267"/>
              <a:gd name="connsiteX145" fmla="*/ 3972086 w 5180801"/>
              <a:gd name="connsiteY145" fmla="*/ 4985820 h 4999267"/>
              <a:gd name="connsiteX146" fmla="*/ 3978810 w 5180801"/>
              <a:gd name="connsiteY146" fmla="*/ 4999267 h 4999267"/>
              <a:gd name="connsiteX147" fmla="*/ 4153621 w 5180801"/>
              <a:gd name="connsiteY147" fmla="*/ 4985820 h 4999267"/>
              <a:gd name="connsiteX148" fmla="*/ 4207410 w 5180801"/>
              <a:gd name="connsiteY148" fmla="*/ 4871520 h 4999267"/>
              <a:gd name="connsiteX149" fmla="*/ 4335157 w 5180801"/>
              <a:gd name="connsiteY149" fmla="*/ 4723602 h 4999267"/>
              <a:gd name="connsiteX150" fmla="*/ 4388945 w 5180801"/>
              <a:gd name="connsiteY150" fmla="*/ 4663091 h 4999267"/>
              <a:gd name="connsiteX151" fmla="*/ 4368774 w 5180801"/>
              <a:gd name="connsiteY151" fmla="*/ 4447938 h 4999267"/>
              <a:gd name="connsiteX152" fmla="*/ 4509968 w 5180801"/>
              <a:gd name="connsiteY152" fmla="*/ 4360532 h 4999267"/>
              <a:gd name="connsiteX153" fmla="*/ 4543586 w 5180801"/>
              <a:gd name="connsiteY153" fmla="*/ 4367255 h 4999267"/>
              <a:gd name="connsiteX154" fmla="*/ 4570480 w 5180801"/>
              <a:gd name="connsiteY154" fmla="*/ 4373979 h 4999267"/>
              <a:gd name="connsiteX155" fmla="*/ 4617545 w 5180801"/>
              <a:gd name="connsiteY155" fmla="*/ 4353808 h 4999267"/>
              <a:gd name="connsiteX156" fmla="*/ 4624268 w 5180801"/>
              <a:gd name="connsiteY156" fmla="*/ 4306744 h 4999267"/>
              <a:gd name="connsiteX157" fmla="*/ 4637131 w 5180801"/>
              <a:gd name="connsiteY157" fmla="*/ 4250208 h 4999267"/>
              <a:gd name="connsiteX158" fmla="*/ 4583927 w 5180801"/>
              <a:gd name="connsiteY158" fmla="*/ 4145379 h 4999267"/>
              <a:gd name="connsiteX159" fmla="*/ 4583927 w 5180801"/>
              <a:gd name="connsiteY159" fmla="*/ 4098314 h 4999267"/>
              <a:gd name="connsiteX160" fmla="*/ 4580596 w 5180801"/>
              <a:gd name="connsiteY160" fmla="*/ 4068671 h 4999267"/>
              <a:gd name="connsiteX161" fmla="*/ 4505700 w 5180801"/>
              <a:gd name="connsiteY161" fmla="*/ 4029851 h 4999267"/>
              <a:gd name="connsiteX162" fmla="*/ 4439693 w 5180801"/>
              <a:gd name="connsiteY162" fmla="*/ 3974835 h 4999267"/>
              <a:gd name="connsiteX163" fmla="*/ 4370938 w 5180801"/>
              <a:gd name="connsiteY163" fmla="*/ 3961388 h 4999267"/>
              <a:gd name="connsiteX164" fmla="*/ 4394793 w 5180801"/>
              <a:gd name="connsiteY164" fmla="*/ 3961389 h 4999267"/>
              <a:gd name="connsiteX165" fmla="*/ 4261198 w 5180801"/>
              <a:gd name="connsiteY165" fmla="*/ 3883161 h 4999267"/>
              <a:gd name="connsiteX166" fmla="*/ 4301539 w 5180801"/>
              <a:gd name="connsiteY166" fmla="*/ 3795755 h 4999267"/>
              <a:gd name="connsiteX167" fmla="*/ 4301539 w 5180801"/>
              <a:gd name="connsiteY167" fmla="*/ 3748691 h 4999267"/>
              <a:gd name="connsiteX168" fmla="*/ 4321710 w 5180801"/>
              <a:gd name="connsiteY168" fmla="*/ 3681455 h 4999267"/>
              <a:gd name="connsiteX169" fmla="*/ 4442733 w 5180801"/>
              <a:gd name="connsiteY169" fmla="*/ 3466302 h 4999267"/>
              <a:gd name="connsiteX170" fmla="*/ 4523416 w 5180801"/>
              <a:gd name="connsiteY170" fmla="*/ 3452855 h 4999267"/>
              <a:gd name="connsiteX171" fmla="*/ 4624268 w 5180801"/>
              <a:gd name="connsiteY171" fmla="*/ 3546985 h 4999267"/>
              <a:gd name="connsiteX172" fmla="*/ 4711674 w 5180801"/>
              <a:gd name="connsiteY172" fmla="*/ 3587326 h 4999267"/>
              <a:gd name="connsiteX173" fmla="*/ 4805804 w 5180801"/>
              <a:gd name="connsiteY173" fmla="*/ 3560432 h 4999267"/>
              <a:gd name="connsiteX174" fmla="*/ 4906657 w 5180801"/>
              <a:gd name="connsiteY174" fmla="*/ 3641114 h 4999267"/>
              <a:gd name="connsiteX175" fmla="*/ 4960445 w 5180801"/>
              <a:gd name="connsiteY175" fmla="*/ 3755414 h 4999267"/>
              <a:gd name="connsiteX176" fmla="*/ 5000786 w 5180801"/>
              <a:gd name="connsiteY176" fmla="*/ 3802479 h 4999267"/>
              <a:gd name="connsiteX177" fmla="*/ 5108363 w 5180801"/>
              <a:gd name="connsiteY177" fmla="*/ 3842820 h 4999267"/>
              <a:gd name="connsiteX178" fmla="*/ 5121810 w 5180801"/>
              <a:gd name="connsiteY178" fmla="*/ 3755414 h 4999267"/>
              <a:gd name="connsiteX179" fmla="*/ 5141980 w 5180801"/>
              <a:gd name="connsiteY179" fmla="*/ 3688179 h 4999267"/>
              <a:gd name="connsiteX180" fmla="*/ 5180801 w 5180801"/>
              <a:gd name="connsiteY180" fmla="*/ 3581187 h 4999267"/>
              <a:gd name="connsiteX181" fmla="*/ 5117249 w 5180801"/>
              <a:gd name="connsiteY181" fmla="*/ 3502668 h 4999267"/>
              <a:gd name="connsiteX182" fmla="*/ 4964127 w 5180801"/>
              <a:gd name="connsiteY182" fmla="*/ 3392344 h 4999267"/>
              <a:gd name="connsiteX183" fmla="*/ 4890170 w 5180801"/>
              <a:gd name="connsiteY183" fmla="*/ 3322653 h 4999267"/>
              <a:gd name="connsiteX184" fmla="*/ 4650871 w 5180801"/>
              <a:gd name="connsiteY184" fmla="*/ 3216304 h 4999267"/>
              <a:gd name="connsiteX185" fmla="*/ 4557618 w 5180801"/>
              <a:gd name="connsiteY185" fmla="*/ 3146906 h 4999267"/>
              <a:gd name="connsiteX186" fmla="*/ 4380701 w 5180801"/>
              <a:gd name="connsiteY186" fmla="*/ 3067158 h 4999267"/>
              <a:gd name="connsiteX187" fmla="*/ 4093110 w 5180801"/>
              <a:gd name="connsiteY187" fmla="*/ 2968761 h 4999267"/>
              <a:gd name="connsiteX188" fmla="*/ 3991965 w 5180801"/>
              <a:gd name="connsiteY188" fmla="*/ 2909769 h 4999267"/>
              <a:gd name="connsiteX189" fmla="*/ 3951916 w 5180801"/>
              <a:gd name="connsiteY189" fmla="*/ 2854461 h 4999267"/>
              <a:gd name="connsiteX190" fmla="*/ 4066216 w 5180801"/>
              <a:gd name="connsiteY190" fmla="*/ 2760332 h 4999267"/>
              <a:gd name="connsiteX191" fmla="*/ 4122167 w 5180801"/>
              <a:gd name="connsiteY191" fmla="*/ 2726714 h 4999267"/>
              <a:gd name="connsiteX192" fmla="*/ 4038737 w 5180801"/>
              <a:gd name="connsiteY192" fmla="*/ 2647552 h 4999267"/>
              <a:gd name="connsiteX193" fmla="*/ 3898127 w 5180801"/>
              <a:gd name="connsiteY193" fmla="*/ 2652755 h 4999267"/>
              <a:gd name="connsiteX194" fmla="*/ 3883453 w 5180801"/>
              <a:gd name="connsiteY194" fmla="*/ 2666788 h 4999267"/>
              <a:gd name="connsiteX195" fmla="*/ 3855330 w 5180801"/>
              <a:gd name="connsiteY195" fmla="*/ 2666787 h 4999267"/>
              <a:gd name="connsiteX196" fmla="*/ 3841299 w 5180801"/>
              <a:gd name="connsiteY196" fmla="*/ 2642348 h 4999267"/>
              <a:gd name="connsiteX197" fmla="*/ 3756641 w 5180801"/>
              <a:gd name="connsiteY197" fmla="*/ 2690933 h 4999267"/>
              <a:gd name="connsiteX198" fmla="*/ 3642633 w 5180801"/>
              <a:gd name="connsiteY198" fmla="*/ 2666495 h 4999267"/>
              <a:gd name="connsiteX199" fmla="*/ 3539968 w 5180801"/>
              <a:gd name="connsiteY199" fmla="*/ 2634105 h 4999267"/>
              <a:gd name="connsiteX200" fmla="*/ 3458058 w 5180801"/>
              <a:gd name="connsiteY200" fmla="*/ 2580318 h 4999267"/>
              <a:gd name="connsiteX201" fmla="*/ 3411286 w 5180801"/>
              <a:gd name="connsiteY201" fmla="*/ 2514601 h 4999267"/>
              <a:gd name="connsiteX202" fmla="*/ 3334579 w 5180801"/>
              <a:gd name="connsiteY202" fmla="*/ 2494431 h 4999267"/>
              <a:gd name="connsiteX203" fmla="*/ 3219051 w 5180801"/>
              <a:gd name="connsiteY203" fmla="*/ 2390538 h 4999267"/>
              <a:gd name="connsiteX204" fmla="*/ 3111182 w 5180801"/>
              <a:gd name="connsiteY204" fmla="*/ 2195555 h 4999267"/>
              <a:gd name="connsiteX205" fmla="*/ 3010621 w 5180801"/>
              <a:gd name="connsiteY205" fmla="*/ 1980402 h 4999267"/>
              <a:gd name="connsiteX206" fmla="*/ 2936663 w 5180801"/>
              <a:gd name="connsiteY206" fmla="*/ 1751803 h 4999267"/>
              <a:gd name="connsiteX207" fmla="*/ 2795468 w 5180801"/>
              <a:gd name="connsiteY207" fmla="*/ 1684567 h 4999267"/>
              <a:gd name="connsiteX208" fmla="*/ 2687892 w 5180801"/>
              <a:gd name="connsiteY208" fmla="*/ 1583714 h 4999267"/>
              <a:gd name="connsiteX209" fmla="*/ 2479463 w 5180801"/>
              <a:gd name="connsiteY209" fmla="*/ 1469414 h 4999267"/>
              <a:gd name="connsiteX210" fmla="*/ 2371886 w 5180801"/>
              <a:gd name="connsiteY210" fmla="*/ 1328220 h 4999267"/>
              <a:gd name="connsiteX211" fmla="*/ 2344992 w 5180801"/>
              <a:gd name="connsiteY211" fmla="*/ 1187026 h 4999267"/>
              <a:gd name="connsiteX212" fmla="*/ 2358439 w 5180801"/>
              <a:gd name="connsiteY212" fmla="*/ 1012214 h 4999267"/>
              <a:gd name="connsiteX213" fmla="*/ 2385333 w 5180801"/>
              <a:gd name="connsiteY213" fmla="*/ 1059279 h 4999267"/>
              <a:gd name="connsiteX214" fmla="*/ 2432398 w 5180801"/>
              <a:gd name="connsiteY214" fmla="*/ 985320 h 4999267"/>
              <a:gd name="connsiteX215" fmla="*/ 2358439 w 5180801"/>
              <a:gd name="connsiteY215" fmla="*/ 951702 h 4999267"/>
              <a:gd name="connsiteX216" fmla="*/ 2244139 w 5180801"/>
              <a:gd name="connsiteY216" fmla="*/ 924808 h 4999267"/>
              <a:gd name="connsiteX217" fmla="*/ 2136563 w 5180801"/>
              <a:gd name="connsiteY217" fmla="*/ 897914 h 4999267"/>
              <a:gd name="connsiteX218" fmla="*/ 1961751 w 5180801"/>
              <a:gd name="connsiteY218" fmla="*/ 776891 h 4999267"/>
              <a:gd name="connsiteX219" fmla="*/ 1739874 w 5180801"/>
              <a:gd name="connsiteY219"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297927 w 5180801"/>
              <a:gd name="connsiteY99" fmla="*/ 2235896 h 4999267"/>
              <a:gd name="connsiteX100" fmla="*/ 2365163 w 5180801"/>
              <a:gd name="connsiteY100" fmla="*/ 2282961 h 4999267"/>
              <a:gd name="connsiteX101" fmla="*/ 2378610 w 5180801"/>
              <a:gd name="connsiteY101" fmla="*/ 2383814 h 4999267"/>
              <a:gd name="connsiteX102" fmla="*/ 2445845 w 5180801"/>
              <a:gd name="connsiteY102" fmla="*/ 2477944 h 4999267"/>
              <a:gd name="connsiteX103" fmla="*/ 2519804 w 5180801"/>
              <a:gd name="connsiteY103" fmla="*/ 2531732 h 4999267"/>
              <a:gd name="connsiteX104" fmla="*/ 2640827 w 5180801"/>
              <a:gd name="connsiteY104" fmla="*/ 2558626 h 4999267"/>
              <a:gd name="connsiteX105" fmla="*/ 2822363 w 5180801"/>
              <a:gd name="connsiteY105" fmla="*/ 2719991 h 4999267"/>
              <a:gd name="connsiteX106" fmla="*/ 2956833 w 5180801"/>
              <a:gd name="connsiteY106" fmla="*/ 2874632 h 4999267"/>
              <a:gd name="connsiteX107" fmla="*/ 2929939 w 5180801"/>
              <a:gd name="connsiteY107" fmla="*/ 2948591 h 4999267"/>
              <a:gd name="connsiteX108" fmla="*/ 2862704 w 5180801"/>
              <a:gd name="connsiteY108" fmla="*/ 2955314 h 4999267"/>
              <a:gd name="connsiteX109" fmla="*/ 2876151 w 5180801"/>
              <a:gd name="connsiteY109" fmla="*/ 2988932 h 4999267"/>
              <a:gd name="connsiteX110" fmla="*/ 2849257 w 5180801"/>
              <a:gd name="connsiteY110" fmla="*/ 3035996 h 4999267"/>
              <a:gd name="connsiteX111" fmla="*/ 2849257 w 5180801"/>
              <a:gd name="connsiteY111" fmla="*/ 3089785 h 4999267"/>
              <a:gd name="connsiteX112" fmla="*/ 2950110 w 5180801"/>
              <a:gd name="connsiteY112" fmla="*/ 3123402 h 4999267"/>
              <a:gd name="connsiteX113" fmla="*/ 3003898 w 5180801"/>
              <a:gd name="connsiteY113" fmla="*/ 3076338 h 4999267"/>
              <a:gd name="connsiteX114" fmla="*/ 3104751 w 5180801"/>
              <a:gd name="connsiteY114" fmla="*/ 3190638 h 4999267"/>
              <a:gd name="connsiteX115" fmla="*/ 3185433 w 5180801"/>
              <a:gd name="connsiteY115" fmla="*/ 3345279 h 4999267"/>
              <a:gd name="connsiteX116" fmla="*/ 3252668 w 5180801"/>
              <a:gd name="connsiteY116" fmla="*/ 3325108 h 4999267"/>
              <a:gd name="connsiteX117" fmla="*/ 3313180 w 5180801"/>
              <a:gd name="connsiteY117" fmla="*/ 3372173 h 4999267"/>
              <a:gd name="connsiteX118" fmla="*/ 3266116 w 5180801"/>
              <a:gd name="connsiteY118" fmla="*/ 3439408 h 4999267"/>
              <a:gd name="connsiteX119" fmla="*/ 3293010 w 5180801"/>
              <a:gd name="connsiteY119" fmla="*/ 3459579 h 4999267"/>
              <a:gd name="connsiteX120" fmla="*/ 3373692 w 5180801"/>
              <a:gd name="connsiteY120" fmla="*/ 3432685 h 4999267"/>
              <a:gd name="connsiteX121" fmla="*/ 3454374 w 5180801"/>
              <a:gd name="connsiteY121" fmla="*/ 3405791 h 4999267"/>
              <a:gd name="connsiteX122" fmla="*/ 3528333 w 5180801"/>
              <a:gd name="connsiteY122" fmla="*/ 3499920 h 4999267"/>
              <a:gd name="connsiteX123" fmla="*/ 3535349 w 5180801"/>
              <a:gd name="connsiteY123" fmla="*/ 3590074 h 4999267"/>
              <a:gd name="connsiteX124" fmla="*/ 3513658 w 5180801"/>
              <a:gd name="connsiteY124" fmla="*/ 3639887 h 4999267"/>
              <a:gd name="connsiteX125" fmla="*/ 3622463 w 5180801"/>
              <a:gd name="connsiteY125" fmla="*/ 3668008 h 4999267"/>
              <a:gd name="connsiteX126" fmla="*/ 3682974 w 5180801"/>
              <a:gd name="connsiteY126" fmla="*/ 3735244 h 4999267"/>
              <a:gd name="connsiteX127" fmla="*/ 3763657 w 5180801"/>
              <a:gd name="connsiteY127" fmla="*/ 3768861 h 4999267"/>
              <a:gd name="connsiteX128" fmla="*/ 3830892 w 5180801"/>
              <a:gd name="connsiteY128" fmla="*/ 3728520 h 4999267"/>
              <a:gd name="connsiteX129" fmla="*/ 3898127 w 5180801"/>
              <a:gd name="connsiteY129" fmla="*/ 3768861 h 4999267"/>
              <a:gd name="connsiteX130" fmla="*/ 3972086 w 5180801"/>
              <a:gd name="connsiteY130" fmla="*/ 3930226 h 4999267"/>
              <a:gd name="connsiteX131" fmla="*/ 4005704 w 5180801"/>
              <a:gd name="connsiteY131" fmla="*/ 4044526 h 4999267"/>
              <a:gd name="connsiteX132" fmla="*/ 4072939 w 5180801"/>
              <a:gd name="connsiteY132" fmla="*/ 4118485 h 4999267"/>
              <a:gd name="connsiteX133" fmla="*/ 4120004 w 5180801"/>
              <a:gd name="connsiteY133" fmla="*/ 4326914 h 4999267"/>
              <a:gd name="connsiteX134" fmla="*/ 4140174 w 5180801"/>
              <a:gd name="connsiteY134" fmla="*/ 4360532 h 4999267"/>
              <a:gd name="connsiteX135" fmla="*/ 4200686 w 5180801"/>
              <a:gd name="connsiteY135" fmla="*/ 4414320 h 4999267"/>
              <a:gd name="connsiteX136" fmla="*/ 4152394 w 5180801"/>
              <a:gd name="connsiteY136" fmla="*/ 4477872 h 4999267"/>
              <a:gd name="connsiteX137" fmla="*/ 4106849 w 5180801"/>
              <a:gd name="connsiteY137" fmla="*/ 4492840 h 4999267"/>
              <a:gd name="connsiteX138" fmla="*/ 4059785 w 5180801"/>
              <a:gd name="connsiteY138" fmla="*/ 4488571 h 4999267"/>
              <a:gd name="connsiteX139" fmla="*/ 4018215 w 5180801"/>
              <a:gd name="connsiteY139" fmla="*/ 4522188 h 4999267"/>
              <a:gd name="connsiteX140" fmla="*/ 4019151 w 5180801"/>
              <a:gd name="connsiteY140" fmla="*/ 4582408 h 4999267"/>
              <a:gd name="connsiteX141" fmla="*/ 4066216 w 5180801"/>
              <a:gd name="connsiteY141" fmla="*/ 4636196 h 4999267"/>
              <a:gd name="connsiteX142" fmla="*/ 4005995 w 5180801"/>
              <a:gd name="connsiteY142" fmla="*/ 4766691 h 4999267"/>
              <a:gd name="connsiteX143" fmla="*/ 3942736 w 5180801"/>
              <a:gd name="connsiteY143" fmla="*/ 4814048 h 4999267"/>
              <a:gd name="connsiteX144" fmla="*/ 3972086 w 5180801"/>
              <a:gd name="connsiteY144" fmla="*/ 4985820 h 4999267"/>
              <a:gd name="connsiteX145" fmla="*/ 3978810 w 5180801"/>
              <a:gd name="connsiteY145" fmla="*/ 4999267 h 4999267"/>
              <a:gd name="connsiteX146" fmla="*/ 4153621 w 5180801"/>
              <a:gd name="connsiteY146" fmla="*/ 4985820 h 4999267"/>
              <a:gd name="connsiteX147" fmla="*/ 4207410 w 5180801"/>
              <a:gd name="connsiteY147" fmla="*/ 4871520 h 4999267"/>
              <a:gd name="connsiteX148" fmla="*/ 4335157 w 5180801"/>
              <a:gd name="connsiteY148" fmla="*/ 4723602 h 4999267"/>
              <a:gd name="connsiteX149" fmla="*/ 4388945 w 5180801"/>
              <a:gd name="connsiteY149" fmla="*/ 4663091 h 4999267"/>
              <a:gd name="connsiteX150" fmla="*/ 4368774 w 5180801"/>
              <a:gd name="connsiteY150" fmla="*/ 4447938 h 4999267"/>
              <a:gd name="connsiteX151" fmla="*/ 4509968 w 5180801"/>
              <a:gd name="connsiteY151" fmla="*/ 4360532 h 4999267"/>
              <a:gd name="connsiteX152" fmla="*/ 4543586 w 5180801"/>
              <a:gd name="connsiteY152" fmla="*/ 4367255 h 4999267"/>
              <a:gd name="connsiteX153" fmla="*/ 4570480 w 5180801"/>
              <a:gd name="connsiteY153" fmla="*/ 4373979 h 4999267"/>
              <a:gd name="connsiteX154" fmla="*/ 4617545 w 5180801"/>
              <a:gd name="connsiteY154" fmla="*/ 4353808 h 4999267"/>
              <a:gd name="connsiteX155" fmla="*/ 4624268 w 5180801"/>
              <a:gd name="connsiteY155" fmla="*/ 4306744 h 4999267"/>
              <a:gd name="connsiteX156" fmla="*/ 4637131 w 5180801"/>
              <a:gd name="connsiteY156" fmla="*/ 4250208 h 4999267"/>
              <a:gd name="connsiteX157" fmla="*/ 4583927 w 5180801"/>
              <a:gd name="connsiteY157" fmla="*/ 4145379 h 4999267"/>
              <a:gd name="connsiteX158" fmla="*/ 4583927 w 5180801"/>
              <a:gd name="connsiteY158" fmla="*/ 4098314 h 4999267"/>
              <a:gd name="connsiteX159" fmla="*/ 4580596 w 5180801"/>
              <a:gd name="connsiteY159" fmla="*/ 4068671 h 4999267"/>
              <a:gd name="connsiteX160" fmla="*/ 4505700 w 5180801"/>
              <a:gd name="connsiteY160" fmla="*/ 4029851 h 4999267"/>
              <a:gd name="connsiteX161" fmla="*/ 4439693 w 5180801"/>
              <a:gd name="connsiteY161" fmla="*/ 3974835 h 4999267"/>
              <a:gd name="connsiteX162" fmla="*/ 4370938 w 5180801"/>
              <a:gd name="connsiteY162" fmla="*/ 3961388 h 4999267"/>
              <a:gd name="connsiteX163" fmla="*/ 4394793 w 5180801"/>
              <a:gd name="connsiteY163" fmla="*/ 3961389 h 4999267"/>
              <a:gd name="connsiteX164" fmla="*/ 4261198 w 5180801"/>
              <a:gd name="connsiteY164" fmla="*/ 3883161 h 4999267"/>
              <a:gd name="connsiteX165" fmla="*/ 4301539 w 5180801"/>
              <a:gd name="connsiteY165" fmla="*/ 3795755 h 4999267"/>
              <a:gd name="connsiteX166" fmla="*/ 4301539 w 5180801"/>
              <a:gd name="connsiteY166" fmla="*/ 3748691 h 4999267"/>
              <a:gd name="connsiteX167" fmla="*/ 4321710 w 5180801"/>
              <a:gd name="connsiteY167" fmla="*/ 3681455 h 4999267"/>
              <a:gd name="connsiteX168" fmla="*/ 4442733 w 5180801"/>
              <a:gd name="connsiteY168" fmla="*/ 3466302 h 4999267"/>
              <a:gd name="connsiteX169" fmla="*/ 4523416 w 5180801"/>
              <a:gd name="connsiteY169" fmla="*/ 3452855 h 4999267"/>
              <a:gd name="connsiteX170" fmla="*/ 4624268 w 5180801"/>
              <a:gd name="connsiteY170" fmla="*/ 3546985 h 4999267"/>
              <a:gd name="connsiteX171" fmla="*/ 4711674 w 5180801"/>
              <a:gd name="connsiteY171" fmla="*/ 3587326 h 4999267"/>
              <a:gd name="connsiteX172" fmla="*/ 4805804 w 5180801"/>
              <a:gd name="connsiteY172" fmla="*/ 3560432 h 4999267"/>
              <a:gd name="connsiteX173" fmla="*/ 4906657 w 5180801"/>
              <a:gd name="connsiteY173" fmla="*/ 3641114 h 4999267"/>
              <a:gd name="connsiteX174" fmla="*/ 4960445 w 5180801"/>
              <a:gd name="connsiteY174" fmla="*/ 3755414 h 4999267"/>
              <a:gd name="connsiteX175" fmla="*/ 5000786 w 5180801"/>
              <a:gd name="connsiteY175" fmla="*/ 3802479 h 4999267"/>
              <a:gd name="connsiteX176" fmla="*/ 5108363 w 5180801"/>
              <a:gd name="connsiteY176" fmla="*/ 3842820 h 4999267"/>
              <a:gd name="connsiteX177" fmla="*/ 5121810 w 5180801"/>
              <a:gd name="connsiteY177" fmla="*/ 3755414 h 4999267"/>
              <a:gd name="connsiteX178" fmla="*/ 5141980 w 5180801"/>
              <a:gd name="connsiteY178" fmla="*/ 3688179 h 4999267"/>
              <a:gd name="connsiteX179" fmla="*/ 5180801 w 5180801"/>
              <a:gd name="connsiteY179" fmla="*/ 3581187 h 4999267"/>
              <a:gd name="connsiteX180" fmla="*/ 5117249 w 5180801"/>
              <a:gd name="connsiteY180" fmla="*/ 3502668 h 4999267"/>
              <a:gd name="connsiteX181" fmla="*/ 4964127 w 5180801"/>
              <a:gd name="connsiteY181" fmla="*/ 3392344 h 4999267"/>
              <a:gd name="connsiteX182" fmla="*/ 4890170 w 5180801"/>
              <a:gd name="connsiteY182" fmla="*/ 3322653 h 4999267"/>
              <a:gd name="connsiteX183" fmla="*/ 4650871 w 5180801"/>
              <a:gd name="connsiteY183" fmla="*/ 3216304 h 4999267"/>
              <a:gd name="connsiteX184" fmla="*/ 4557618 w 5180801"/>
              <a:gd name="connsiteY184" fmla="*/ 3146906 h 4999267"/>
              <a:gd name="connsiteX185" fmla="*/ 4380701 w 5180801"/>
              <a:gd name="connsiteY185" fmla="*/ 3067158 h 4999267"/>
              <a:gd name="connsiteX186" fmla="*/ 4093110 w 5180801"/>
              <a:gd name="connsiteY186" fmla="*/ 2968761 h 4999267"/>
              <a:gd name="connsiteX187" fmla="*/ 3991965 w 5180801"/>
              <a:gd name="connsiteY187" fmla="*/ 2909769 h 4999267"/>
              <a:gd name="connsiteX188" fmla="*/ 3951916 w 5180801"/>
              <a:gd name="connsiteY188" fmla="*/ 2854461 h 4999267"/>
              <a:gd name="connsiteX189" fmla="*/ 4066216 w 5180801"/>
              <a:gd name="connsiteY189" fmla="*/ 2760332 h 4999267"/>
              <a:gd name="connsiteX190" fmla="*/ 4122167 w 5180801"/>
              <a:gd name="connsiteY190" fmla="*/ 2726714 h 4999267"/>
              <a:gd name="connsiteX191" fmla="*/ 4038737 w 5180801"/>
              <a:gd name="connsiteY191" fmla="*/ 2647552 h 4999267"/>
              <a:gd name="connsiteX192" fmla="*/ 3898127 w 5180801"/>
              <a:gd name="connsiteY192" fmla="*/ 2652755 h 4999267"/>
              <a:gd name="connsiteX193" fmla="*/ 3883453 w 5180801"/>
              <a:gd name="connsiteY193" fmla="*/ 2666788 h 4999267"/>
              <a:gd name="connsiteX194" fmla="*/ 3855330 w 5180801"/>
              <a:gd name="connsiteY194" fmla="*/ 2666787 h 4999267"/>
              <a:gd name="connsiteX195" fmla="*/ 3841299 w 5180801"/>
              <a:gd name="connsiteY195" fmla="*/ 2642348 h 4999267"/>
              <a:gd name="connsiteX196" fmla="*/ 3756641 w 5180801"/>
              <a:gd name="connsiteY196" fmla="*/ 2690933 h 4999267"/>
              <a:gd name="connsiteX197" fmla="*/ 3642633 w 5180801"/>
              <a:gd name="connsiteY197" fmla="*/ 2666495 h 4999267"/>
              <a:gd name="connsiteX198" fmla="*/ 3539968 w 5180801"/>
              <a:gd name="connsiteY198" fmla="*/ 2634105 h 4999267"/>
              <a:gd name="connsiteX199" fmla="*/ 3458058 w 5180801"/>
              <a:gd name="connsiteY199" fmla="*/ 2580318 h 4999267"/>
              <a:gd name="connsiteX200" fmla="*/ 3411286 w 5180801"/>
              <a:gd name="connsiteY200" fmla="*/ 2514601 h 4999267"/>
              <a:gd name="connsiteX201" fmla="*/ 3334579 w 5180801"/>
              <a:gd name="connsiteY201" fmla="*/ 2494431 h 4999267"/>
              <a:gd name="connsiteX202" fmla="*/ 3219051 w 5180801"/>
              <a:gd name="connsiteY202" fmla="*/ 2390538 h 4999267"/>
              <a:gd name="connsiteX203" fmla="*/ 3111182 w 5180801"/>
              <a:gd name="connsiteY203" fmla="*/ 2195555 h 4999267"/>
              <a:gd name="connsiteX204" fmla="*/ 3010621 w 5180801"/>
              <a:gd name="connsiteY204" fmla="*/ 1980402 h 4999267"/>
              <a:gd name="connsiteX205" fmla="*/ 2936663 w 5180801"/>
              <a:gd name="connsiteY205" fmla="*/ 1751803 h 4999267"/>
              <a:gd name="connsiteX206" fmla="*/ 2795468 w 5180801"/>
              <a:gd name="connsiteY206" fmla="*/ 1684567 h 4999267"/>
              <a:gd name="connsiteX207" fmla="*/ 2687892 w 5180801"/>
              <a:gd name="connsiteY207" fmla="*/ 1583714 h 4999267"/>
              <a:gd name="connsiteX208" fmla="*/ 2479463 w 5180801"/>
              <a:gd name="connsiteY208" fmla="*/ 1469414 h 4999267"/>
              <a:gd name="connsiteX209" fmla="*/ 2371886 w 5180801"/>
              <a:gd name="connsiteY209" fmla="*/ 1328220 h 4999267"/>
              <a:gd name="connsiteX210" fmla="*/ 2344992 w 5180801"/>
              <a:gd name="connsiteY210" fmla="*/ 1187026 h 4999267"/>
              <a:gd name="connsiteX211" fmla="*/ 2358439 w 5180801"/>
              <a:gd name="connsiteY211" fmla="*/ 1012214 h 4999267"/>
              <a:gd name="connsiteX212" fmla="*/ 2385333 w 5180801"/>
              <a:gd name="connsiteY212" fmla="*/ 1059279 h 4999267"/>
              <a:gd name="connsiteX213" fmla="*/ 2432398 w 5180801"/>
              <a:gd name="connsiteY213" fmla="*/ 985320 h 4999267"/>
              <a:gd name="connsiteX214" fmla="*/ 2358439 w 5180801"/>
              <a:gd name="connsiteY214" fmla="*/ 951702 h 4999267"/>
              <a:gd name="connsiteX215" fmla="*/ 2244139 w 5180801"/>
              <a:gd name="connsiteY215" fmla="*/ 924808 h 4999267"/>
              <a:gd name="connsiteX216" fmla="*/ 2136563 w 5180801"/>
              <a:gd name="connsiteY216" fmla="*/ 897914 h 4999267"/>
              <a:gd name="connsiteX217" fmla="*/ 1961751 w 5180801"/>
              <a:gd name="connsiteY217" fmla="*/ 776891 h 4999267"/>
              <a:gd name="connsiteX218" fmla="*/ 1739874 w 5180801"/>
              <a:gd name="connsiteY218"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365163 w 5180801"/>
              <a:gd name="connsiteY99" fmla="*/ 2282961 h 4999267"/>
              <a:gd name="connsiteX100" fmla="*/ 2378610 w 5180801"/>
              <a:gd name="connsiteY100" fmla="*/ 2383814 h 4999267"/>
              <a:gd name="connsiteX101" fmla="*/ 2445845 w 5180801"/>
              <a:gd name="connsiteY101" fmla="*/ 2477944 h 4999267"/>
              <a:gd name="connsiteX102" fmla="*/ 2519804 w 5180801"/>
              <a:gd name="connsiteY102" fmla="*/ 2531732 h 4999267"/>
              <a:gd name="connsiteX103" fmla="*/ 2640827 w 5180801"/>
              <a:gd name="connsiteY103" fmla="*/ 2558626 h 4999267"/>
              <a:gd name="connsiteX104" fmla="*/ 2822363 w 5180801"/>
              <a:gd name="connsiteY104" fmla="*/ 2719991 h 4999267"/>
              <a:gd name="connsiteX105" fmla="*/ 2956833 w 5180801"/>
              <a:gd name="connsiteY105" fmla="*/ 2874632 h 4999267"/>
              <a:gd name="connsiteX106" fmla="*/ 2929939 w 5180801"/>
              <a:gd name="connsiteY106" fmla="*/ 2948591 h 4999267"/>
              <a:gd name="connsiteX107" fmla="*/ 2862704 w 5180801"/>
              <a:gd name="connsiteY107" fmla="*/ 2955314 h 4999267"/>
              <a:gd name="connsiteX108" fmla="*/ 2876151 w 5180801"/>
              <a:gd name="connsiteY108" fmla="*/ 2988932 h 4999267"/>
              <a:gd name="connsiteX109" fmla="*/ 2849257 w 5180801"/>
              <a:gd name="connsiteY109" fmla="*/ 3035996 h 4999267"/>
              <a:gd name="connsiteX110" fmla="*/ 2849257 w 5180801"/>
              <a:gd name="connsiteY110" fmla="*/ 3089785 h 4999267"/>
              <a:gd name="connsiteX111" fmla="*/ 2950110 w 5180801"/>
              <a:gd name="connsiteY111" fmla="*/ 3123402 h 4999267"/>
              <a:gd name="connsiteX112" fmla="*/ 3003898 w 5180801"/>
              <a:gd name="connsiteY112" fmla="*/ 3076338 h 4999267"/>
              <a:gd name="connsiteX113" fmla="*/ 3104751 w 5180801"/>
              <a:gd name="connsiteY113" fmla="*/ 3190638 h 4999267"/>
              <a:gd name="connsiteX114" fmla="*/ 3185433 w 5180801"/>
              <a:gd name="connsiteY114" fmla="*/ 3345279 h 4999267"/>
              <a:gd name="connsiteX115" fmla="*/ 3252668 w 5180801"/>
              <a:gd name="connsiteY115" fmla="*/ 3325108 h 4999267"/>
              <a:gd name="connsiteX116" fmla="*/ 3313180 w 5180801"/>
              <a:gd name="connsiteY116" fmla="*/ 3372173 h 4999267"/>
              <a:gd name="connsiteX117" fmla="*/ 3266116 w 5180801"/>
              <a:gd name="connsiteY117" fmla="*/ 3439408 h 4999267"/>
              <a:gd name="connsiteX118" fmla="*/ 3293010 w 5180801"/>
              <a:gd name="connsiteY118" fmla="*/ 3459579 h 4999267"/>
              <a:gd name="connsiteX119" fmla="*/ 3373692 w 5180801"/>
              <a:gd name="connsiteY119" fmla="*/ 3432685 h 4999267"/>
              <a:gd name="connsiteX120" fmla="*/ 3454374 w 5180801"/>
              <a:gd name="connsiteY120" fmla="*/ 3405791 h 4999267"/>
              <a:gd name="connsiteX121" fmla="*/ 3528333 w 5180801"/>
              <a:gd name="connsiteY121" fmla="*/ 3499920 h 4999267"/>
              <a:gd name="connsiteX122" fmla="*/ 3535349 w 5180801"/>
              <a:gd name="connsiteY122" fmla="*/ 3590074 h 4999267"/>
              <a:gd name="connsiteX123" fmla="*/ 3513658 w 5180801"/>
              <a:gd name="connsiteY123" fmla="*/ 3639887 h 4999267"/>
              <a:gd name="connsiteX124" fmla="*/ 3622463 w 5180801"/>
              <a:gd name="connsiteY124" fmla="*/ 3668008 h 4999267"/>
              <a:gd name="connsiteX125" fmla="*/ 3682974 w 5180801"/>
              <a:gd name="connsiteY125" fmla="*/ 3735244 h 4999267"/>
              <a:gd name="connsiteX126" fmla="*/ 3763657 w 5180801"/>
              <a:gd name="connsiteY126" fmla="*/ 3768861 h 4999267"/>
              <a:gd name="connsiteX127" fmla="*/ 3830892 w 5180801"/>
              <a:gd name="connsiteY127" fmla="*/ 3728520 h 4999267"/>
              <a:gd name="connsiteX128" fmla="*/ 3898127 w 5180801"/>
              <a:gd name="connsiteY128" fmla="*/ 3768861 h 4999267"/>
              <a:gd name="connsiteX129" fmla="*/ 3972086 w 5180801"/>
              <a:gd name="connsiteY129" fmla="*/ 3930226 h 4999267"/>
              <a:gd name="connsiteX130" fmla="*/ 4005704 w 5180801"/>
              <a:gd name="connsiteY130" fmla="*/ 4044526 h 4999267"/>
              <a:gd name="connsiteX131" fmla="*/ 4072939 w 5180801"/>
              <a:gd name="connsiteY131" fmla="*/ 4118485 h 4999267"/>
              <a:gd name="connsiteX132" fmla="*/ 4120004 w 5180801"/>
              <a:gd name="connsiteY132" fmla="*/ 4326914 h 4999267"/>
              <a:gd name="connsiteX133" fmla="*/ 4140174 w 5180801"/>
              <a:gd name="connsiteY133" fmla="*/ 4360532 h 4999267"/>
              <a:gd name="connsiteX134" fmla="*/ 4200686 w 5180801"/>
              <a:gd name="connsiteY134" fmla="*/ 4414320 h 4999267"/>
              <a:gd name="connsiteX135" fmla="*/ 4152394 w 5180801"/>
              <a:gd name="connsiteY135" fmla="*/ 4477872 h 4999267"/>
              <a:gd name="connsiteX136" fmla="*/ 4106849 w 5180801"/>
              <a:gd name="connsiteY136" fmla="*/ 4492840 h 4999267"/>
              <a:gd name="connsiteX137" fmla="*/ 4059785 w 5180801"/>
              <a:gd name="connsiteY137" fmla="*/ 4488571 h 4999267"/>
              <a:gd name="connsiteX138" fmla="*/ 4018215 w 5180801"/>
              <a:gd name="connsiteY138" fmla="*/ 4522188 h 4999267"/>
              <a:gd name="connsiteX139" fmla="*/ 4019151 w 5180801"/>
              <a:gd name="connsiteY139" fmla="*/ 4582408 h 4999267"/>
              <a:gd name="connsiteX140" fmla="*/ 4066216 w 5180801"/>
              <a:gd name="connsiteY140" fmla="*/ 4636196 h 4999267"/>
              <a:gd name="connsiteX141" fmla="*/ 4005995 w 5180801"/>
              <a:gd name="connsiteY141" fmla="*/ 4766691 h 4999267"/>
              <a:gd name="connsiteX142" fmla="*/ 3942736 w 5180801"/>
              <a:gd name="connsiteY142" fmla="*/ 4814048 h 4999267"/>
              <a:gd name="connsiteX143" fmla="*/ 3972086 w 5180801"/>
              <a:gd name="connsiteY143" fmla="*/ 4985820 h 4999267"/>
              <a:gd name="connsiteX144" fmla="*/ 3978810 w 5180801"/>
              <a:gd name="connsiteY144" fmla="*/ 4999267 h 4999267"/>
              <a:gd name="connsiteX145" fmla="*/ 4153621 w 5180801"/>
              <a:gd name="connsiteY145" fmla="*/ 4985820 h 4999267"/>
              <a:gd name="connsiteX146" fmla="*/ 4207410 w 5180801"/>
              <a:gd name="connsiteY146" fmla="*/ 4871520 h 4999267"/>
              <a:gd name="connsiteX147" fmla="*/ 4335157 w 5180801"/>
              <a:gd name="connsiteY147" fmla="*/ 4723602 h 4999267"/>
              <a:gd name="connsiteX148" fmla="*/ 4388945 w 5180801"/>
              <a:gd name="connsiteY148" fmla="*/ 4663091 h 4999267"/>
              <a:gd name="connsiteX149" fmla="*/ 4368774 w 5180801"/>
              <a:gd name="connsiteY149" fmla="*/ 4447938 h 4999267"/>
              <a:gd name="connsiteX150" fmla="*/ 4509968 w 5180801"/>
              <a:gd name="connsiteY150" fmla="*/ 4360532 h 4999267"/>
              <a:gd name="connsiteX151" fmla="*/ 4543586 w 5180801"/>
              <a:gd name="connsiteY151" fmla="*/ 4367255 h 4999267"/>
              <a:gd name="connsiteX152" fmla="*/ 4570480 w 5180801"/>
              <a:gd name="connsiteY152" fmla="*/ 4373979 h 4999267"/>
              <a:gd name="connsiteX153" fmla="*/ 4617545 w 5180801"/>
              <a:gd name="connsiteY153" fmla="*/ 4353808 h 4999267"/>
              <a:gd name="connsiteX154" fmla="*/ 4624268 w 5180801"/>
              <a:gd name="connsiteY154" fmla="*/ 4306744 h 4999267"/>
              <a:gd name="connsiteX155" fmla="*/ 4637131 w 5180801"/>
              <a:gd name="connsiteY155" fmla="*/ 4250208 h 4999267"/>
              <a:gd name="connsiteX156" fmla="*/ 4583927 w 5180801"/>
              <a:gd name="connsiteY156" fmla="*/ 4145379 h 4999267"/>
              <a:gd name="connsiteX157" fmla="*/ 4583927 w 5180801"/>
              <a:gd name="connsiteY157" fmla="*/ 4098314 h 4999267"/>
              <a:gd name="connsiteX158" fmla="*/ 4580596 w 5180801"/>
              <a:gd name="connsiteY158" fmla="*/ 4068671 h 4999267"/>
              <a:gd name="connsiteX159" fmla="*/ 4505700 w 5180801"/>
              <a:gd name="connsiteY159" fmla="*/ 4029851 h 4999267"/>
              <a:gd name="connsiteX160" fmla="*/ 4439693 w 5180801"/>
              <a:gd name="connsiteY160" fmla="*/ 3974835 h 4999267"/>
              <a:gd name="connsiteX161" fmla="*/ 4370938 w 5180801"/>
              <a:gd name="connsiteY161" fmla="*/ 3961388 h 4999267"/>
              <a:gd name="connsiteX162" fmla="*/ 4394793 w 5180801"/>
              <a:gd name="connsiteY162" fmla="*/ 3961389 h 4999267"/>
              <a:gd name="connsiteX163" fmla="*/ 4261198 w 5180801"/>
              <a:gd name="connsiteY163" fmla="*/ 3883161 h 4999267"/>
              <a:gd name="connsiteX164" fmla="*/ 4301539 w 5180801"/>
              <a:gd name="connsiteY164" fmla="*/ 3795755 h 4999267"/>
              <a:gd name="connsiteX165" fmla="*/ 4301539 w 5180801"/>
              <a:gd name="connsiteY165" fmla="*/ 3748691 h 4999267"/>
              <a:gd name="connsiteX166" fmla="*/ 4321710 w 5180801"/>
              <a:gd name="connsiteY166" fmla="*/ 3681455 h 4999267"/>
              <a:gd name="connsiteX167" fmla="*/ 4442733 w 5180801"/>
              <a:gd name="connsiteY167" fmla="*/ 3466302 h 4999267"/>
              <a:gd name="connsiteX168" fmla="*/ 4523416 w 5180801"/>
              <a:gd name="connsiteY168" fmla="*/ 3452855 h 4999267"/>
              <a:gd name="connsiteX169" fmla="*/ 4624268 w 5180801"/>
              <a:gd name="connsiteY169" fmla="*/ 3546985 h 4999267"/>
              <a:gd name="connsiteX170" fmla="*/ 4711674 w 5180801"/>
              <a:gd name="connsiteY170" fmla="*/ 3587326 h 4999267"/>
              <a:gd name="connsiteX171" fmla="*/ 4805804 w 5180801"/>
              <a:gd name="connsiteY171" fmla="*/ 3560432 h 4999267"/>
              <a:gd name="connsiteX172" fmla="*/ 4906657 w 5180801"/>
              <a:gd name="connsiteY172" fmla="*/ 3641114 h 4999267"/>
              <a:gd name="connsiteX173" fmla="*/ 4960445 w 5180801"/>
              <a:gd name="connsiteY173" fmla="*/ 3755414 h 4999267"/>
              <a:gd name="connsiteX174" fmla="*/ 5000786 w 5180801"/>
              <a:gd name="connsiteY174" fmla="*/ 3802479 h 4999267"/>
              <a:gd name="connsiteX175" fmla="*/ 5108363 w 5180801"/>
              <a:gd name="connsiteY175" fmla="*/ 3842820 h 4999267"/>
              <a:gd name="connsiteX176" fmla="*/ 5121810 w 5180801"/>
              <a:gd name="connsiteY176" fmla="*/ 3755414 h 4999267"/>
              <a:gd name="connsiteX177" fmla="*/ 5141980 w 5180801"/>
              <a:gd name="connsiteY177" fmla="*/ 3688179 h 4999267"/>
              <a:gd name="connsiteX178" fmla="*/ 5180801 w 5180801"/>
              <a:gd name="connsiteY178" fmla="*/ 3581187 h 4999267"/>
              <a:gd name="connsiteX179" fmla="*/ 5117249 w 5180801"/>
              <a:gd name="connsiteY179" fmla="*/ 3502668 h 4999267"/>
              <a:gd name="connsiteX180" fmla="*/ 4964127 w 5180801"/>
              <a:gd name="connsiteY180" fmla="*/ 3392344 h 4999267"/>
              <a:gd name="connsiteX181" fmla="*/ 4890170 w 5180801"/>
              <a:gd name="connsiteY181" fmla="*/ 3322653 h 4999267"/>
              <a:gd name="connsiteX182" fmla="*/ 4650871 w 5180801"/>
              <a:gd name="connsiteY182" fmla="*/ 3216304 h 4999267"/>
              <a:gd name="connsiteX183" fmla="*/ 4557618 w 5180801"/>
              <a:gd name="connsiteY183" fmla="*/ 3146906 h 4999267"/>
              <a:gd name="connsiteX184" fmla="*/ 4380701 w 5180801"/>
              <a:gd name="connsiteY184" fmla="*/ 3067158 h 4999267"/>
              <a:gd name="connsiteX185" fmla="*/ 4093110 w 5180801"/>
              <a:gd name="connsiteY185" fmla="*/ 2968761 h 4999267"/>
              <a:gd name="connsiteX186" fmla="*/ 3991965 w 5180801"/>
              <a:gd name="connsiteY186" fmla="*/ 2909769 h 4999267"/>
              <a:gd name="connsiteX187" fmla="*/ 3951916 w 5180801"/>
              <a:gd name="connsiteY187" fmla="*/ 2854461 h 4999267"/>
              <a:gd name="connsiteX188" fmla="*/ 4066216 w 5180801"/>
              <a:gd name="connsiteY188" fmla="*/ 2760332 h 4999267"/>
              <a:gd name="connsiteX189" fmla="*/ 4122167 w 5180801"/>
              <a:gd name="connsiteY189" fmla="*/ 2726714 h 4999267"/>
              <a:gd name="connsiteX190" fmla="*/ 4038737 w 5180801"/>
              <a:gd name="connsiteY190" fmla="*/ 2647552 h 4999267"/>
              <a:gd name="connsiteX191" fmla="*/ 3898127 w 5180801"/>
              <a:gd name="connsiteY191" fmla="*/ 2652755 h 4999267"/>
              <a:gd name="connsiteX192" fmla="*/ 3883453 w 5180801"/>
              <a:gd name="connsiteY192" fmla="*/ 2666788 h 4999267"/>
              <a:gd name="connsiteX193" fmla="*/ 3855330 w 5180801"/>
              <a:gd name="connsiteY193" fmla="*/ 2666787 h 4999267"/>
              <a:gd name="connsiteX194" fmla="*/ 3841299 w 5180801"/>
              <a:gd name="connsiteY194" fmla="*/ 2642348 h 4999267"/>
              <a:gd name="connsiteX195" fmla="*/ 3756641 w 5180801"/>
              <a:gd name="connsiteY195" fmla="*/ 2690933 h 4999267"/>
              <a:gd name="connsiteX196" fmla="*/ 3642633 w 5180801"/>
              <a:gd name="connsiteY196" fmla="*/ 2666495 h 4999267"/>
              <a:gd name="connsiteX197" fmla="*/ 3539968 w 5180801"/>
              <a:gd name="connsiteY197" fmla="*/ 2634105 h 4999267"/>
              <a:gd name="connsiteX198" fmla="*/ 3458058 w 5180801"/>
              <a:gd name="connsiteY198" fmla="*/ 2580318 h 4999267"/>
              <a:gd name="connsiteX199" fmla="*/ 3411286 w 5180801"/>
              <a:gd name="connsiteY199" fmla="*/ 2514601 h 4999267"/>
              <a:gd name="connsiteX200" fmla="*/ 3334579 w 5180801"/>
              <a:gd name="connsiteY200" fmla="*/ 2494431 h 4999267"/>
              <a:gd name="connsiteX201" fmla="*/ 3219051 w 5180801"/>
              <a:gd name="connsiteY201" fmla="*/ 2390538 h 4999267"/>
              <a:gd name="connsiteX202" fmla="*/ 3111182 w 5180801"/>
              <a:gd name="connsiteY202" fmla="*/ 2195555 h 4999267"/>
              <a:gd name="connsiteX203" fmla="*/ 3010621 w 5180801"/>
              <a:gd name="connsiteY203" fmla="*/ 1980402 h 4999267"/>
              <a:gd name="connsiteX204" fmla="*/ 2936663 w 5180801"/>
              <a:gd name="connsiteY204" fmla="*/ 1751803 h 4999267"/>
              <a:gd name="connsiteX205" fmla="*/ 2795468 w 5180801"/>
              <a:gd name="connsiteY205" fmla="*/ 1684567 h 4999267"/>
              <a:gd name="connsiteX206" fmla="*/ 2687892 w 5180801"/>
              <a:gd name="connsiteY206" fmla="*/ 1583714 h 4999267"/>
              <a:gd name="connsiteX207" fmla="*/ 2479463 w 5180801"/>
              <a:gd name="connsiteY207" fmla="*/ 1469414 h 4999267"/>
              <a:gd name="connsiteX208" fmla="*/ 2371886 w 5180801"/>
              <a:gd name="connsiteY208" fmla="*/ 1328220 h 4999267"/>
              <a:gd name="connsiteX209" fmla="*/ 2344992 w 5180801"/>
              <a:gd name="connsiteY209" fmla="*/ 1187026 h 4999267"/>
              <a:gd name="connsiteX210" fmla="*/ 2358439 w 5180801"/>
              <a:gd name="connsiteY210" fmla="*/ 1012214 h 4999267"/>
              <a:gd name="connsiteX211" fmla="*/ 2385333 w 5180801"/>
              <a:gd name="connsiteY211" fmla="*/ 1059279 h 4999267"/>
              <a:gd name="connsiteX212" fmla="*/ 2432398 w 5180801"/>
              <a:gd name="connsiteY212" fmla="*/ 985320 h 4999267"/>
              <a:gd name="connsiteX213" fmla="*/ 2358439 w 5180801"/>
              <a:gd name="connsiteY213" fmla="*/ 951702 h 4999267"/>
              <a:gd name="connsiteX214" fmla="*/ 2244139 w 5180801"/>
              <a:gd name="connsiteY214" fmla="*/ 924808 h 4999267"/>
              <a:gd name="connsiteX215" fmla="*/ 2136563 w 5180801"/>
              <a:gd name="connsiteY215" fmla="*/ 897914 h 4999267"/>
              <a:gd name="connsiteX216" fmla="*/ 1961751 w 5180801"/>
              <a:gd name="connsiteY216" fmla="*/ 776891 h 4999267"/>
              <a:gd name="connsiteX217" fmla="*/ 1739874 w 5180801"/>
              <a:gd name="connsiteY217"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378610 w 5180801"/>
              <a:gd name="connsiteY99" fmla="*/ 2383814 h 4999267"/>
              <a:gd name="connsiteX100" fmla="*/ 2445845 w 5180801"/>
              <a:gd name="connsiteY100" fmla="*/ 2477944 h 4999267"/>
              <a:gd name="connsiteX101" fmla="*/ 2519804 w 5180801"/>
              <a:gd name="connsiteY101" fmla="*/ 2531732 h 4999267"/>
              <a:gd name="connsiteX102" fmla="*/ 2640827 w 5180801"/>
              <a:gd name="connsiteY102" fmla="*/ 2558626 h 4999267"/>
              <a:gd name="connsiteX103" fmla="*/ 2822363 w 5180801"/>
              <a:gd name="connsiteY103" fmla="*/ 2719991 h 4999267"/>
              <a:gd name="connsiteX104" fmla="*/ 2956833 w 5180801"/>
              <a:gd name="connsiteY104" fmla="*/ 2874632 h 4999267"/>
              <a:gd name="connsiteX105" fmla="*/ 2929939 w 5180801"/>
              <a:gd name="connsiteY105" fmla="*/ 2948591 h 4999267"/>
              <a:gd name="connsiteX106" fmla="*/ 2862704 w 5180801"/>
              <a:gd name="connsiteY106" fmla="*/ 2955314 h 4999267"/>
              <a:gd name="connsiteX107" fmla="*/ 2876151 w 5180801"/>
              <a:gd name="connsiteY107" fmla="*/ 2988932 h 4999267"/>
              <a:gd name="connsiteX108" fmla="*/ 2849257 w 5180801"/>
              <a:gd name="connsiteY108" fmla="*/ 3035996 h 4999267"/>
              <a:gd name="connsiteX109" fmla="*/ 2849257 w 5180801"/>
              <a:gd name="connsiteY109" fmla="*/ 3089785 h 4999267"/>
              <a:gd name="connsiteX110" fmla="*/ 2950110 w 5180801"/>
              <a:gd name="connsiteY110" fmla="*/ 3123402 h 4999267"/>
              <a:gd name="connsiteX111" fmla="*/ 3003898 w 5180801"/>
              <a:gd name="connsiteY111" fmla="*/ 3076338 h 4999267"/>
              <a:gd name="connsiteX112" fmla="*/ 3104751 w 5180801"/>
              <a:gd name="connsiteY112" fmla="*/ 3190638 h 4999267"/>
              <a:gd name="connsiteX113" fmla="*/ 3185433 w 5180801"/>
              <a:gd name="connsiteY113" fmla="*/ 3345279 h 4999267"/>
              <a:gd name="connsiteX114" fmla="*/ 3252668 w 5180801"/>
              <a:gd name="connsiteY114" fmla="*/ 3325108 h 4999267"/>
              <a:gd name="connsiteX115" fmla="*/ 3313180 w 5180801"/>
              <a:gd name="connsiteY115" fmla="*/ 3372173 h 4999267"/>
              <a:gd name="connsiteX116" fmla="*/ 3266116 w 5180801"/>
              <a:gd name="connsiteY116" fmla="*/ 3439408 h 4999267"/>
              <a:gd name="connsiteX117" fmla="*/ 3293010 w 5180801"/>
              <a:gd name="connsiteY117" fmla="*/ 3459579 h 4999267"/>
              <a:gd name="connsiteX118" fmla="*/ 3373692 w 5180801"/>
              <a:gd name="connsiteY118" fmla="*/ 3432685 h 4999267"/>
              <a:gd name="connsiteX119" fmla="*/ 3454374 w 5180801"/>
              <a:gd name="connsiteY119" fmla="*/ 3405791 h 4999267"/>
              <a:gd name="connsiteX120" fmla="*/ 3528333 w 5180801"/>
              <a:gd name="connsiteY120" fmla="*/ 3499920 h 4999267"/>
              <a:gd name="connsiteX121" fmla="*/ 3535349 w 5180801"/>
              <a:gd name="connsiteY121" fmla="*/ 3590074 h 4999267"/>
              <a:gd name="connsiteX122" fmla="*/ 3513658 w 5180801"/>
              <a:gd name="connsiteY122" fmla="*/ 3639887 h 4999267"/>
              <a:gd name="connsiteX123" fmla="*/ 3622463 w 5180801"/>
              <a:gd name="connsiteY123" fmla="*/ 3668008 h 4999267"/>
              <a:gd name="connsiteX124" fmla="*/ 3682974 w 5180801"/>
              <a:gd name="connsiteY124" fmla="*/ 3735244 h 4999267"/>
              <a:gd name="connsiteX125" fmla="*/ 3763657 w 5180801"/>
              <a:gd name="connsiteY125" fmla="*/ 3768861 h 4999267"/>
              <a:gd name="connsiteX126" fmla="*/ 3830892 w 5180801"/>
              <a:gd name="connsiteY126" fmla="*/ 3728520 h 4999267"/>
              <a:gd name="connsiteX127" fmla="*/ 3898127 w 5180801"/>
              <a:gd name="connsiteY127" fmla="*/ 3768861 h 4999267"/>
              <a:gd name="connsiteX128" fmla="*/ 3972086 w 5180801"/>
              <a:gd name="connsiteY128" fmla="*/ 3930226 h 4999267"/>
              <a:gd name="connsiteX129" fmla="*/ 4005704 w 5180801"/>
              <a:gd name="connsiteY129" fmla="*/ 4044526 h 4999267"/>
              <a:gd name="connsiteX130" fmla="*/ 4072939 w 5180801"/>
              <a:gd name="connsiteY130" fmla="*/ 4118485 h 4999267"/>
              <a:gd name="connsiteX131" fmla="*/ 4120004 w 5180801"/>
              <a:gd name="connsiteY131" fmla="*/ 4326914 h 4999267"/>
              <a:gd name="connsiteX132" fmla="*/ 4140174 w 5180801"/>
              <a:gd name="connsiteY132" fmla="*/ 4360532 h 4999267"/>
              <a:gd name="connsiteX133" fmla="*/ 4200686 w 5180801"/>
              <a:gd name="connsiteY133" fmla="*/ 4414320 h 4999267"/>
              <a:gd name="connsiteX134" fmla="*/ 4152394 w 5180801"/>
              <a:gd name="connsiteY134" fmla="*/ 4477872 h 4999267"/>
              <a:gd name="connsiteX135" fmla="*/ 4106849 w 5180801"/>
              <a:gd name="connsiteY135" fmla="*/ 4492840 h 4999267"/>
              <a:gd name="connsiteX136" fmla="*/ 4059785 w 5180801"/>
              <a:gd name="connsiteY136" fmla="*/ 4488571 h 4999267"/>
              <a:gd name="connsiteX137" fmla="*/ 4018215 w 5180801"/>
              <a:gd name="connsiteY137" fmla="*/ 4522188 h 4999267"/>
              <a:gd name="connsiteX138" fmla="*/ 4019151 w 5180801"/>
              <a:gd name="connsiteY138" fmla="*/ 4582408 h 4999267"/>
              <a:gd name="connsiteX139" fmla="*/ 4066216 w 5180801"/>
              <a:gd name="connsiteY139" fmla="*/ 4636196 h 4999267"/>
              <a:gd name="connsiteX140" fmla="*/ 4005995 w 5180801"/>
              <a:gd name="connsiteY140" fmla="*/ 4766691 h 4999267"/>
              <a:gd name="connsiteX141" fmla="*/ 3942736 w 5180801"/>
              <a:gd name="connsiteY141" fmla="*/ 4814048 h 4999267"/>
              <a:gd name="connsiteX142" fmla="*/ 3972086 w 5180801"/>
              <a:gd name="connsiteY142" fmla="*/ 4985820 h 4999267"/>
              <a:gd name="connsiteX143" fmla="*/ 3978810 w 5180801"/>
              <a:gd name="connsiteY143" fmla="*/ 4999267 h 4999267"/>
              <a:gd name="connsiteX144" fmla="*/ 4153621 w 5180801"/>
              <a:gd name="connsiteY144" fmla="*/ 4985820 h 4999267"/>
              <a:gd name="connsiteX145" fmla="*/ 4207410 w 5180801"/>
              <a:gd name="connsiteY145" fmla="*/ 4871520 h 4999267"/>
              <a:gd name="connsiteX146" fmla="*/ 4335157 w 5180801"/>
              <a:gd name="connsiteY146" fmla="*/ 4723602 h 4999267"/>
              <a:gd name="connsiteX147" fmla="*/ 4388945 w 5180801"/>
              <a:gd name="connsiteY147" fmla="*/ 4663091 h 4999267"/>
              <a:gd name="connsiteX148" fmla="*/ 4368774 w 5180801"/>
              <a:gd name="connsiteY148" fmla="*/ 4447938 h 4999267"/>
              <a:gd name="connsiteX149" fmla="*/ 4509968 w 5180801"/>
              <a:gd name="connsiteY149" fmla="*/ 4360532 h 4999267"/>
              <a:gd name="connsiteX150" fmla="*/ 4543586 w 5180801"/>
              <a:gd name="connsiteY150" fmla="*/ 4367255 h 4999267"/>
              <a:gd name="connsiteX151" fmla="*/ 4570480 w 5180801"/>
              <a:gd name="connsiteY151" fmla="*/ 4373979 h 4999267"/>
              <a:gd name="connsiteX152" fmla="*/ 4617545 w 5180801"/>
              <a:gd name="connsiteY152" fmla="*/ 4353808 h 4999267"/>
              <a:gd name="connsiteX153" fmla="*/ 4624268 w 5180801"/>
              <a:gd name="connsiteY153" fmla="*/ 4306744 h 4999267"/>
              <a:gd name="connsiteX154" fmla="*/ 4637131 w 5180801"/>
              <a:gd name="connsiteY154" fmla="*/ 4250208 h 4999267"/>
              <a:gd name="connsiteX155" fmla="*/ 4583927 w 5180801"/>
              <a:gd name="connsiteY155" fmla="*/ 4145379 h 4999267"/>
              <a:gd name="connsiteX156" fmla="*/ 4583927 w 5180801"/>
              <a:gd name="connsiteY156" fmla="*/ 4098314 h 4999267"/>
              <a:gd name="connsiteX157" fmla="*/ 4580596 w 5180801"/>
              <a:gd name="connsiteY157" fmla="*/ 4068671 h 4999267"/>
              <a:gd name="connsiteX158" fmla="*/ 4505700 w 5180801"/>
              <a:gd name="connsiteY158" fmla="*/ 4029851 h 4999267"/>
              <a:gd name="connsiteX159" fmla="*/ 4439693 w 5180801"/>
              <a:gd name="connsiteY159" fmla="*/ 3974835 h 4999267"/>
              <a:gd name="connsiteX160" fmla="*/ 4370938 w 5180801"/>
              <a:gd name="connsiteY160" fmla="*/ 3961388 h 4999267"/>
              <a:gd name="connsiteX161" fmla="*/ 4394793 w 5180801"/>
              <a:gd name="connsiteY161" fmla="*/ 3961389 h 4999267"/>
              <a:gd name="connsiteX162" fmla="*/ 4261198 w 5180801"/>
              <a:gd name="connsiteY162" fmla="*/ 3883161 h 4999267"/>
              <a:gd name="connsiteX163" fmla="*/ 4301539 w 5180801"/>
              <a:gd name="connsiteY163" fmla="*/ 3795755 h 4999267"/>
              <a:gd name="connsiteX164" fmla="*/ 4301539 w 5180801"/>
              <a:gd name="connsiteY164" fmla="*/ 3748691 h 4999267"/>
              <a:gd name="connsiteX165" fmla="*/ 4321710 w 5180801"/>
              <a:gd name="connsiteY165" fmla="*/ 3681455 h 4999267"/>
              <a:gd name="connsiteX166" fmla="*/ 4442733 w 5180801"/>
              <a:gd name="connsiteY166" fmla="*/ 3466302 h 4999267"/>
              <a:gd name="connsiteX167" fmla="*/ 4523416 w 5180801"/>
              <a:gd name="connsiteY167" fmla="*/ 3452855 h 4999267"/>
              <a:gd name="connsiteX168" fmla="*/ 4624268 w 5180801"/>
              <a:gd name="connsiteY168" fmla="*/ 3546985 h 4999267"/>
              <a:gd name="connsiteX169" fmla="*/ 4711674 w 5180801"/>
              <a:gd name="connsiteY169" fmla="*/ 3587326 h 4999267"/>
              <a:gd name="connsiteX170" fmla="*/ 4805804 w 5180801"/>
              <a:gd name="connsiteY170" fmla="*/ 3560432 h 4999267"/>
              <a:gd name="connsiteX171" fmla="*/ 4906657 w 5180801"/>
              <a:gd name="connsiteY171" fmla="*/ 3641114 h 4999267"/>
              <a:gd name="connsiteX172" fmla="*/ 4960445 w 5180801"/>
              <a:gd name="connsiteY172" fmla="*/ 3755414 h 4999267"/>
              <a:gd name="connsiteX173" fmla="*/ 5000786 w 5180801"/>
              <a:gd name="connsiteY173" fmla="*/ 3802479 h 4999267"/>
              <a:gd name="connsiteX174" fmla="*/ 5108363 w 5180801"/>
              <a:gd name="connsiteY174" fmla="*/ 3842820 h 4999267"/>
              <a:gd name="connsiteX175" fmla="*/ 5121810 w 5180801"/>
              <a:gd name="connsiteY175" fmla="*/ 3755414 h 4999267"/>
              <a:gd name="connsiteX176" fmla="*/ 5141980 w 5180801"/>
              <a:gd name="connsiteY176" fmla="*/ 3688179 h 4999267"/>
              <a:gd name="connsiteX177" fmla="*/ 5180801 w 5180801"/>
              <a:gd name="connsiteY177" fmla="*/ 3581187 h 4999267"/>
              <a:gd name="connsiteX178" fmla="*/ 5117249 w 5180801"/>
              <a:gd name="connsiteY178" fmla="*/ 3502668 h 4999267"/>
              <a:gd name="connsiteX179" fmla="*/ 4964127 w 5180801"/>
              <a:gd name="connsiteY179" fmla="*/ 3392344 h 4999267"/>
              <a:gd name="connsiteX180" fmla="*/ 4890170 w 5180801"/>
              <a:gd name="connsiteY180" fmla="*/ 3322653 h 4999267"/>
              <a:gd name="connsiteX181" fmla="*/ 4650871 w 5180801"/>
              <a:gd name="connsiteY181" fmla="*/ 3216304 h 4999267"/>
              <a:gd name="connsiteX182" fmla="*/ 4557618 w 5180801"/>
              <a:gd name="connsiteY182" fmla="*/ 3146906 h 4999267"/>
              <a:gd name="connsiteX183" fmla="*/ 4380701 w 5180801"/>
              <a:gd name="connsiteY183" fmla="*/ 3067158 h 4999267"/>
              <a:gd name="connsiteX184" fmla="*/ 4093110 w 5180801"/>
              <a:gd name="connsiteY184" fmla="*/ 2968761 h 4999267"/>
              <a:gd name="connsiteX185" fmla="*/ 3991965 w 5180801"/>
              <a:gd name="connsiteY185" fmla="*/ 2909769 h 4999267"/>
              <a:gd name="connsiteX186" fmla="*/ 3951916 w 5180801"/>
              <a:gd name="connsiteY186" fmla="*/ 2854461 h 4999267"/>
              <a:gd name="connsiteX187" fmla="*/ 4066216 w 5180801"/>
              <a:gd name="connsiteY187" fmla="*/ 2760332 h 4999267"/>
              <a:gd name="connsiteX188" fmla="*/ 4122167 w 5180801"/>
              <a:gd name="connsiteY188" fmla="*/ 2726714 h 4999267"/>
              <a:gd name="connsiteX189" fmla="*/ 4038737 w 5180801"/>
              <a:gd name="connsiteY189" fmla="*/ 2647552 h 4999267"/>
              <a:gd name="connsiteX190" fmla="*/ 3898127 w 5180801"/>
              <a:gd name="connsiteY190" fmla="*/ 2652755 h 4999267"/>
              <a:gd name="connsiteX191" fmla="*/ 3883453 w 5180801"/>
              <a:gd name="connsiteY191" fmla="*/ 2666788 h 4999267"/>
              <a:gd name="connsiteX192" fmla="*/ 3855330 w 5180801"/>
              <a:gd name="connsiteY192" fmla="*/ 2666787 h 4999267"/>
              <a:gd name="connsiteX193" fmla="*/ 3841299 w 5180801"/>
              <a:gd name="connsiteY193" fmla="*/ 2642348 h 4999267"/>
              <a:gd name="connsiteX194" fmla="*/ 3756641 w 5180801"/>
              <a:gd name="connsiteY194" fmla="*/ 2690933 h 4999267"/>
              <a:gd name="connsiteX195" fmla="*/ 3642633 w 5180801"/>
              <a:gd name="connsiteY195" fmla="*/ 2666495 h 4999267"/>
              <a:gd name="connsiteX196" fmla="*/ 3539968 w 5180801"/>
              <a:gd name="connsiteY196" fmla="*/ 2634105 h 4999267"/>
              <a:gd name="connsiteX197" fmla="*/ 3458058 w 5180801"/>
              <a:gd name="connsiteY197" fmla="*/ 2580318 h 4999267"/>
              <a:gd name="connsiteX198" fmla="*/ 3411286 w 5180801"/>
              <a:gd name="connsiteY198" fmla="*/ 2514601 h 4999267"/>
              <a:gd name="connsiteX199" fmla="*/ 3334579 w 5180801"/>
              <a:gd name="connsiteY199" fmla="*/ 2494431 h 4999267"/>
              <a:gd name="connsiteX200" fmla="*/ 3219051 w 5180801"/>
              <a:gd name="connsiteY200" fmla="*/ 2390538 h 4999267"/>
              <a:gd name="connsiteX201" fmla="*/ 3111182 w 5180801"/>
              <a:gd name="connsiteY201" fmla="*/ 2195555 h 4999267"/>
              <a:gd name="connsiteX202" fmla="*/ 3010621 w 5180801"/>
              <a:gd name="connsiteY202" fmla="*/ 1980402 h 4999267"/>
              <a:gd name="connsiteX203" fmla="*/ 2936663 w 5180801"/>
              <a:gd name="connsiteY203" fmla="*/ 1751803 h 4999267"/>
              <a:gd name="connsiteX204" fmla="*/ 2795468 w 5180801"/>
              <a:gd name="connsiteY204" fmla="*/ 1684567 h 4999267"/>
              <a:gd name="connsiteX205" fmla="*/ 2687892 w 5180801"/>
              <a:gd name="connsiteY205" fmla="*/ 1583714 h 4999267"/>
              <a:gd name="connsiteX206" fmla="*/ 2479463 w 5180801"/>
              <a:gd name="connsiteY206" fmla="*/ 1469414 h 4999267"/>
              <a:gd name="connsiteX207" fmla="*/ 2371886 w 5180801"/>
              <a:gd name="connsiteY207" fmla="*/ 1328220 h 4999267"/>
              <a:gd name="connsiteX208" fmla="*/ 2344992 w 5180801"/>
              <a:gd name="connsiteY208" fmla="*/ 1187026 h 4999267"/>
              <a:gd name="connsiteX209" fmla="*/ 2358439 w 5180801"/>
              <a:gd name="connsiteY209" fmla="*/ 1012214 h 4999267"/>
              <a:gd name="connsiteX210" fmla="*/ 2385333 w 5180801"/>
              <a:gd name="connsiteY210" fmla="*/ 1059279 h 4999267"/>
              <a:gd name="connsiteX211" fmla="*/ 2432398 w 5180801"/>
              <a:gd name="connsiteY211" fmla="*/ 985320 h 4999267"/>
              <a:gd name="connsiteX212" fmla="*/ 2358439 w 5180801"/>
              <a:gd name="connsiteY212" fmla="*/ 951702 h 4999267"/>
              <a:gd name="connsiteX213" fmla="*/ 2244139 w 5180801"/>
              <a:gd name="connsiteY213" fmla="*/ 924808 h 4999267"/>
              <a:gd name="connsiteX214" fmla="*/ 2136563 w 5180801"/>
              <a:gd name="connsiteY214" fmla="*/ 897914 h 4999267"/>
              <a:gd name="connsiteX215" fmla="*/ 1961751 w 5180801"/>
              <a:gd name="connsiteY215" fmla="*/ 776891 h 4999267"/>
              <a:gd name="connsiteX216" fmla="*/ 1739874 w 5180801"/>
              <a:gd name="connsiteY216"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445845 w 5180801"/>
              <a:gd name="connsiteY99" fmla="*/ 2477944 h 4999267"/>
              <a:gd name="connsiteX100" fmla="*/ 2519804 w 5180801"/>
              <a:gd name="connsiteY100" fmla="*/ 2531732 h 4999267"/>
              <a:gd name="connsiteX101" fmla="*/ 2640827 w 5180801"/>
              <a:gd name="connsiteY101" fmla="*/ 2558626 h 4999267"/>
              <a:gd name="connsiteX102" fmla="*/ 2822363 w 5180801"/>
              <a:gd name="connsiteY102" fmla="*/ 2719991 h 4999267"/>
              <a:gd name="connsiteX103" fmla="*/ 2956833 w 5180801"/>
              <a:gd name="connsiteY103" fmla="*/ 2874632 h 4999267"/>
              <a:gd name="connsiteX104" fmla="*/ 2929939 w 5180801"/>
              <a:gd name="connsiteY104" fmla="*/ 2948591 h 4999267"/>
              <a:gd name="connsiteX105" fmla="*/ 2862704 w 5180801"/>
              <a:gd name="connsiteY105" fmla="*/ 2955314 h 4999267"/>
              <a:gd name="connsiteX106" fmla="*/ 2876151 w 5180801"/>
              <a:gd name="connsiteY106" fmla="*/ 2988932 h 4999267"/>
              <a:gd name="connsiteX107" fmla="*/ 2849257 w 5180801"/>
              <a:gd name="connsiteY107" fmla="*/ 3035996 h 4999267"/>
              <a:gd name="connsiteX108" fmla="*/ 2849257 w 5180801"/>
              <a:gd name="connsiteY108" fmla="*/ 3089785 h 4999267"/>
              <a:gd name="connsiteX109" fmla="*/ 2950110 w 5180801"/>
              <a:gd name="connsiteY109" fmla="*/ 3123402 h 4999267"/>
              <a:gd name="connsiteX110" fmla="*/ 3003898 w 5180801"/>
              <a:gd name="connsiteY110" fmla="*/ 3076338 h 4999267"/>
              <a:gd name="connsiteX111" fmla="*/ 3104751 w 5180801"/>
              <a:gd name="connsiteY111" fmla="*/ 3190638 h 4999267"/>
              <a:gd name="connsiteX112" fmla="*/ 3185433 w 5180801"/>
              <a:gd name="connsiteY112" fmla="*/ 3345279 h 4999267"/>
              <a:gd name="connsiteX113" fmla="*/ 3252668 w 5180801"/>
              <a:gd name="connsiteY113" fmla="*/ 3325108 h 4999267"/>
              <a:gd name="connsiteX114" fmla="*/ 3313180 w 5180801"/>
              <a:gd name="connsiteY114" fmla="*/ 3372173 h 4999267"/>
              <a:gd name="connsiteX115" fmla="*/ 3266116 w 5180801"/>
              <a:gd name="connsiteY115" fmla="*/ 3439408 h 4999267"/>
              <a:gd name="connsiteX116" fmla="*/ 3293010 w 5180801"/>
              <a:gd name="connsiteY116" fmla="*/ 3459579 h 4999267"/>
              <a:gd name="connsiteX117" fmla="*/ 3373692 w 5180801"/>
              <a:gd name="connsiteY117" fmla="*/ 3432685 h 4999267"/>
              <a:gd name="connsiteX118" fmla="*/ 3454374 w 5180801"/>
              <a:gd name="connsiteY118" fmla="*/ 3405791 h 4999267"/>
              <a:gd name="connsiteX119" fmla="*/ 3528333 w 5180801"/>
              <a:gd name="connsiteY119" fmla="*/ 3499920 h 4999267"/>
              <a:gd name="connsiteX120" fmla="*/ 3535349 w 5180801"/>
              <a:gd name="connsiteY120" fmla="*/ 3590074 h 4999267"/>
              <a:gd name="connsiteX121" fmla="*/ 3513658 w 5180801"/>
              <a:gd name="connsiteY121" fmla="*/ 3639887 h 4999267"/>
              <a:gd name="connsiteX122" fmla="*/ 3622463 w 5180801"/>
              <a:gd name="connsiteY122" fmla="*/ 3668008 h 4999267"/>
              <a:gd name="connsiteX123" fmla="*/ 3682974 w 5180801"/>
              <a:gd name="connsiteY123" fmla="*/ 3735244 h 4999267"/>
              <a:gd name="connsiteX124" fmla="*/ 3763657 w 5180801"/>
              <a:gd name="connsiteY124" fmla="*/ 3768861 h 4999267"/>
              <a:gd name="connsiteX125" fmla="*/ 3830892 w 5180801"/>
              <a:gd name="connsiteY125" fmla="*/ 3728520 h 4999267"/>
              <a:gd name="connsiteX126" fmla="*/ 3898127 w 5180801"/>
              <a:gd name="connsiteY126" fmla="*/ 3768861 h 4999267"/>
              <a:gd name="connsiteX127" fmla="*/ 3972086 w 5180801"/>
              <a:gd name="connsiteY127" fmla="*/ 3930226 h 4999267"/>
              <a:gd name="connsiteX128" fmla="*/ 4005704 w 5180801"/>
              <a:gd name="connsiteY128" fmla="*/ 4044526 h 4999267"/>
              <a:gd name="connsiteX129" fmla="*/ 4072939 w 5180801"/>
              <a:gd name="connsiteY129" fmla="*/ 4118485 h 4999267"/>
              <a:gd name="connsiteX130" fmla="*/ 4120004 w 5180801"/>
              <a:gd name="connsiteY130" fmla="*/ 4326914 h 4999267"/>
              <a:gd name="connsiteX131" fmla="*/ 4140174 w 5180801"/>
              <a:gd name="connsiteY131" fmla="*/ 4360532 h 4999267"/>
              <a:gd name="connsiteX132" fmla="*/ 4200686 w 5180801"/>
              <a:gd name="connsiteY132" fmla="*/ 4414320 h 4999267"/>
              <a:gd name="connsiteX133" fmla="*/ 4152394 w 5180801"/>
              <a:gd name="connsiteY133" fmla="*/ 4477872 h 4999267"/>
              <a:gd name="connsiteX134" fmla="*/ 4106849 w 5180801"/>
              <a:gd name="connsiteY134" fmla="*/ 4492840 h 4999267"/>
              <a:gd name="connsiteX135" fmla="*/ 4059785 w 5180801"/>
              <a:gd name="connsiteY135" fmla="*/ 4488571 h 4999267"/>
              <a:gd name="connsiteX136" fmla="*/ 4018215 w 5180801"/>
              <a:gd name="connsiteY136" fmla="*/ 4522188 h 4999267"/>
              <a:gd name="connsiteX137" fmla="*/ 4019151 w 5180801"/>
              <a:gd name="connsiteY137" fmla="*/ 4582408 h 4999267"/>
              <a:gd name="connsiteX138" fmla="*/ 4066216 w 5180801"/>
              <a:gd name="connsiteY138" fmla="*/ 4636196 h 4999267"/>
              <a:gd name="connsiteX139" fmla="*/ 4005995 w 5180801"/>
              <a:gd name="connsiteY139" fmla="*/ 4766691 h 4999267"/>
              <a:gd name="connsiteX140" fmla="*/ 3942736 w 5180801"/>
              <a:gd name="connsiteY140" fmla="*/ 4814048 h 4999267"/>
              <a:gd name="connsiteX141" fmla="*/ 3972086 w 5180801"/>
              <a:gd name="connsiteY141" fmla="*/ 4985820 h 4999267"/>
              <a:gd name="connsiteX142" fmla="*/ 3978810 w 5180801"/>
              <a:gd name="connsiteY142" fmla="*/ 4999267 h 4999267"/>
              <a:gd name="connsiteX143" fmla="*/ 4153621 w 5180801"/>
              <a:gd name="connsiteY143" fmla="*/ 4985820 h 4999267"/>
              <a:gd name="connsiteX144" fmla="*/ 4207410 w 5180801"/>
              <a:gd name="connsiteY144" fmla="*/ 4871520 h 4999267"/>
              <a:gd name="connsiteX145" fmla="*/ 4335157 w 5180801"/>
              <a:gd name="connsiteY145" fmla="*/ 4723602 h 4999267"/>
              <a:gd name="connsiteX146" fmla="*/ 4388945 w 5180801"/>
              <a:gd name="connsiteY146" fmla="*/ 4663091 h 4999267"/>
              <a:gd name="connsiteX147" fmla="*/ 4368774 w 5180801"/>
              <a:gd name="connsiteY147" fmla="*/ 4447938 h 4999267"/>
              <a:gd name="connsiteX148" fmla="*/ 4509968 w 5180801"/>
              <a:gd name="connsiteY148" fmla="*/ 4360532 h 4999267"/>
              <a:gd name="connsiteX149" fmla="*/ 4543586 w 5180801"/>
              <a:gd name="connsiteY149" fmla="*/ 4367255 h 4999267"/>
              <a:gd name="connsiteX150" fmla="*/ 4570480 w 5180801"/>
              <a:gd name="connsiteY150" fmla="*/ 4373979 h 4999267"/>
              <a:gd name="connsiteX151" fmla="*/ 4617545 w 5180801"/>
              <a:gd name="connsiteY151" fmla="*/ 4353808 h 4999267"/>
              <a:gd name="connsiteX152" fmla="*/ 4624268 w 5180801"/>
              <a:gd name="connsiteY152" fmla="*/ 4306744 h 4999267"/>
              <a:gd name="connsiteX153" fmla="*/ 4637131 w 5180801"/>
              <a:gd name="connsiteY153" fmla="*/ 4250208 h 4999267"/>
              <a:gd name="connsiteX154" fmla="*/ 4583927 w 5180801"/>
              <a:gd name="connsiteY154" fmla="*/ 4145379 h 4999267"/>
              <a:gd name="connsiteX155" fmla="*/ 4583927 w 5180801"/>
              <a:gd name="connsiteY155" fmla="*/ 4098314 h 4999267"/>
              <a:gd name="connsiteX156" fmla="*/ 4580596 w 5180801"/>
              <a:gd name="connsiteY156" fmla="*/ 4068671 h 4999267"/>
              <a:gd name="connsiteX157" fmla="*/ 4505700 w 5180801"/>
              <a:gd name="connsiteY157" fmla="*/ 4029851 h 4999267"/>
              <a:gd name="connsiteX158" fmla="*/ 4439693 w 5180801"/>
              <a:gd name="connsiteY158" fmla="*/ 3974835 h 4999267"/>
              <a:gd name="connsiteX159" fmla="*/ 4370938 w 5180801"/>
              <a:gd name="connsiteY159" fmla="*/ 3961388 h 4999267"/>
              <a:gd name="connsiteX160" fmla="*/ 4394793 w 5180801"/>
              <a:gd name="connsiteY160" fmla="*/ 3961389 h 4999267"/>
              <a:gd name="connsiteX161" fmla="*/ 4261198 w 5180801"/>
              <a:gd name="connsiteY161" fmla="*/ 3883161 h 4999267"/>
              <a:gd name="connsiteX162" fmla="*/ 4301539 w 5180801"/>
              <a:gd name="connsiteY162" fmla="*/ 3795755 h 4999267"/>
              <a:gd name="connsiteX163" fmla="*/ 4301539 w 5180801"/>
              <a:gd name="connsiteY163" fmla="*/ 3748691 h 4999267"/>
              <a:gd name="connsiteX164" fmla="*/ 4321710 w 5180801"/>
              <a:gd name="connsiteY164" fmla="*/ 3681455 h 4999267"/>
              <a:gd name="connsiteX165" fmla="*/ 4442733 w 5180801"/>
              <a:gd name="connsiteY165" fmla="*/ 3466302 h 4999267"/>
              <a:gd name="connsiteX166" fmla="*/ 4523416 w 5180801"/>
              <a:gd name="connsiteY166" fmla="*/ 3452855 h 4999267"/>
              <a:gd name="connsiteX167" fmla="*/ 4624268 w 5180801"/>
              <a:gd name="connsiteY167" fmla="*/ 3546985 h 4999267"/>
              <a:gd name="connsiteX168" fmla="*/ 4711674 w 5180801"/>
              <a:gd name="connsiteY168" fmla="*/ 3587326 h 4999267"/>
              <a:gd name="connsiteX169" fmla="*/ 4805804 w 5180801"/>
              <a:gd name="connsiteY169" fmla="*/ 3560432 h 4999267"/>
              <a:gd name="connsiteX170" fmla="*/ 4906657 w 5180801"/>
              <a:gd name="connsiteY170" fmla="*/ 3641114 h 4999267"/>
              <a:gd name="connsiteX171" fmla="*/ 4960445 w 5180801"/>
              <a:gd name="connsiteY171" fmla="*/ 3755414 h 4999267"/>
              <a:gd name="connsiteX172" fmla="*/ 5000786 w 5180801"/>
              <a:gd name="connsiteY172" fmla="*/ 3802479 h 4999267"/>
              <a:gd name="connsiteX173" fmla="*/ 5108363 w 5180801"/>
              <a:gd name="connsiteY173" fmla="*/ 3842820 h 4999267"/>
              <a:gd name="connsiteX174" fmla="*/ 5121810 w 5180801"/>
              <a:gd name="connsiteY174" fmla="*/ 3755414 h 4999267"/>
              <a:gd name="connsiteX175" fmla="*/ 5141980 w 5180801"/>
              <a:gd name="connsiteY175" fmla="*/ 3688179 h 4999267"/>
              <a:gd name="connsiteX176" fmla="*/ 5180801 w 5180801"/>
              <a:gd name="connsiteY176" fmla="*/ 3581187 h 4999267"/>
              <a:gd name="connsiteX177" fmla="*/ 5117249 w 5180801"/>
              <a:gd name="connsiteY177" fmla="*/ 3502668 h 4999267"/>
              <a:gd name="connsiteX178" fmla="*/ 4964127 w 5180801"/>
              <a:gd name="connsiteY178" fmla="*/ 3392344 h 4999267"/>
              <a:gd name="connsiteX179" fmla="*/ 4890170 w 5180801"/>
              <a:gd name="connsiteY179" fmla="*/ 3322653 h 4999267"/>
              <a:gd name="connsiteX180" fmla="*/ 4650871 w 5180801"/>
              <a:gd name="connsiteY180" fmla="*/ 3216304 h 4999267"/>
              <a:gd name="connsiteX181" fmla="*/ 4557618 w 5180801"/>
              <a:gd name="connsiteY181" fmla="*/ 3146906 h 4999267"/>
              <a:gd name="connsiteX182" fmla="*/ 4380701 w 5180801"/>
              <a:gd name="connsiteY182" fmla="*/ 3067158 h 4999267"/>
              <a:gd name="connsiteX183" fmla="*/ 4093110 w 5180801"/>
              <a:gd name="connsiteY183" fmla="*/ 2968761 h 4999267"/>
              <a:gd name="connsiteX184" fmla="*/ 3991965 w 5180801"/>
              <a:gd name="connsiteY184" fmla="*/ 2909769 h 4999267"/>
              <a:gd name="connsiteX185" fmla="*/ 3951916 w 5180801"/>
              <a:gd name="connsiteY185" fmla="*/ 2854461 h 4999267"/>
              <a:gd name="connsiteX186" fmla="*/ 4066216 w 5180801"/>
              <a:gd name="connsiteY186" fmla="*/ 2760332 h 4999267"/>
              <a:gd name="connsiteX187" fmla="*/ 4122167 w 5180801"/>
              <a:gd name="connsiteY187" fmla="*/ 2726714 h 4999267"/>
              <a:gd name="connsiteX188" fmla="*/ 4038737 w 5180801"/>
              <a:gd name="connsiteY188" fmla="*/ 2647552 h 4999267"/>
              <a:gd name="connsiteX189" fmla="*/ 3898127 w 5180801"/>
              <a:gd name="connsiteY189" fmla="*/ 2652755 h 4999267"/>
              <a:gd name="connsiteX190" fmla="*/ 3883453 w 5180801"/>
              <a:gd name="connsiteY190" fmla="*/ 2666788 h 4999267"/>
              <a:gd name="connsiteX191" fmla="*/ 3855330 w 5180801"/>
              <a:gd name="connsiteY191" fmla="*/ 2666787 h 4999267"/>
              <a:gd name="connsiteX192" fmla="*/ 3841299 w 5180801"/>
              <a:gd name="connsiteY192" fmla="*/ 2642348 h 4999267"/>
              <a:gd name="connsiteX193" fmla="*/ 3756641 w 5180801"/>
              <a:gd name="connsiteY193" fmla="*/ 2690933 h 4999267"/>
              <a:gd name="connsiteX194" fmla="*/ 3642633 w 5180801"/>
              <a:gd name="connsiteY194" fmla="*/ 2666495 h 4999267"/>
              <a:gd name="connsiteX195" fmla="*/ 3539968 w 5180801"/>
              <a:gd name="connsiteY195" fmla="*/ 2634105 h 4999267"/>
              <a:gd name="connsiteX196" fmla="*/ 3458058 w 5180801"/>
              <a:gd name="connsiteY196" fmla="*/ 2580318 h 4999267"/>
              <a:gd name="connsiteX197" fmla="*/ 3411286 w 5180801"/>
              <a:gd name="connsiteY197" fmla="*/ 2514601 h 4999267"/>
              <a:gd name="connsiteX198" fmla="*/ 3334579 w 5180801"/>
              <a:gd name="connsiteY198" fmla="*/ 2494431 h 4999267"/>
              <a:gd name="connsiteX199" fmla="*/ 3219051 w 5180801"/>
              <a:gd name="connsiteY199" fmla="*/ 2390538 h 4999267"/>
              <a:gd name="connsiteX200" fmla="*/ 3111182 w 5180801"/>
              <a:gd name="connsiteY200" fmla="*/ 2195555 h 4999267"/>
              <a:gd name="connsiteX201" fmla="*/ 3010621 w 5180801"/>
              <a:gd name="connsiteY201" fmla="*/ 1980402 h 4999267"/>
              <a:gd name="connsiteX202" fmla="*/ 2936663 w 5180801"/>
              <a:gd name="connsiteY202" fmla="*/ 1751803 h 4999267"/>
              <a:gd name="connsiteX203" fmla="*/ 2795468 w 5180801"/>
              <a:gd name="connsiteY203" fmla="*/ 1684567 h 4999267"/>
              <a:gd name="connsiteX204" fmla="*/ 2687892 w 5180801"/>
              <a:gd name="connsiteY204" fmla="*/ 1583714 h 4999267"/>
              <a:gd name="connsiteX205" fmla="*/ 2479463 w 5180801"/>
              <a:gd name="connsiteY205" fmla="*/ 1469414 h 4999267"/>
              <a:gd name="connsiteX206" fmla="*/ 2371886 w 5180801"/>
              <a:gd name="connsiteY206" fmla="*/ 1328220 h 4999267"/>
              <a:gd name="connsiteX207" fmla="*/ 2344992 w 5180801"/>
              <a:gd name="connsiteY207" fmla="*/ 1187026 h 4999267"/>
              <a:gd name="connsiteX208" fmla="*/ 2358439 w 5180801"/>
              <a:gd name="connsiteY208" fmla="*/ 1012214 h 4999267"/>
              <a:gd name="connsiteX209" fmla="*/ 2385333 w 5180801"/>
              <a:gd name="connsiteY209" fmla="*/ 1059279 h 4999267"/>
              <a:gd name="connsiteX210" fmla="*/ 2432398 w 5180801"/>
              <a:gd name="connsiteY210" fmla="*/ 985320 h 4999267"/>
              <a:gd name="connsiteX211" fmla="*/ 2358439 w 5180801"/>
              <a:gd name="connsiteY211" fmla="*/ 951702 h 4999267"/>
              <a:gd name="connsiteX212" fmla="*/ 2244139 w 5180801"/>
              <a:gd name="connsiteY212" fmla="*/ 924808 h 4999267"/>
              <a:gd name="connsiteX213" fmla="*/ 2136563 w 5180801"/>
              <a:gd name="connsiteY213" fmla="*/ 897914 h 4999267"/>
              <a:gd name="connsiteX214" fmla="*/ 1961751 w 5180801"/>
              <a:gd name="connsiteY214" fmla="*/ 776891 h 4999267"/>
              <a:gd name="connsiteX215" fmla="*/ 1739874 w 5180801"/>
              <a:gd name="connsiteY215"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519804 w 5180801"/>
              <a:gd name="connsiteY100" fmla="*/ 2531732 h 4999267"/>
              <a:gd name="connsiteX101" fmla="*/ 2640827 w 5180801"/>
              <a:gd name="connsiteY101" fmla="*/ 2558626 h 4999267"/>
              <a:gd name="connsiteX102" fmla="*/ 2822363 w 5180801"/>
              <a:gd name="connsiteY102" fmla="*/ 2719991 h 4999267"/>
              <a:gd name="connsiteX103" fmla="*/ 2956833 w 5180801"/>
              <a:gd name="connsiteY103" fmla="*/ 2874632 h 4999267"/>
              <a:gd name="connsiteX104" fmla="*/ 2929939 w 5180801"/>
              <a:gd name="connsiteY104" fmla="*/ 2948591 h 4999267"/>
              <a:gd name="connsiteX105" fmla="*/ 2862704 w 5180801"/>
              <a:gd name="connsiteY105" fmla="*/ 2955314 h 4999267"/>
              <a:gd name="connsiteX106" fmla="*/ 2876151 w 5180801"/>
              <a:gd name="connsiteY106" fmla="*/ 2988932 h 4999267"/>
              <a:gd name="connsiteX107" fmla="*/ 2849257 w 5180801"/>
              <a:gd name="connsiteY107" fmla="*/ 3035996 h 4999267"/>
              <a:gd name="connsiteX108" fmla="*/ 2849257 w 5180801"/>
              <a:gd name="connsiteY108" fmla="*/ 3089785 h 4999267"/>
              <a:gd name="connsiteX109" fmla="*/ 2950110 w 5180801"/>
              <a:gd name="connsiteY109" fmla="*/ 3123402 h 4999267"/>
              <a:gd name="connsiteX110" fmla="*/ 3003898 w 5180801"/>
              <a:gd name="connsiteY110" fmla="*/ 3076338 h 4999267"/>
              <a:gd name="connsiteX111" fmla="*/ 3104751 w 5180801"/>
              <a:gd name="connsiteY111" fmla="*/ 3190638 h 4999267"/>
              <a:gd name="connsiteX112" fmla="*/ 3185433 w 5180801"/>
              <a:gd name="connsiteY112" fmla="*/ 3345279 h 4999267"/>
              <a:gd name="connsiteX113" fmla="*/ 3252668 w 5180801"/>
              <a:gd name="connsiteY113" fmla="*/ 3325108 h 4999267"/>
              <a:gd name="connsiteX114" fmla="*/ 3313180 w 5180801"/>
              <a:gd name="connsiteY114" fmla="*/ 3372173 h 4999267"/>
              <a:gd name="connsiteX115" fmla="*/ 3266116 w 5180801"/>
              <a:gd name="connsiteY115" fmla="*/ 3439408 h 4999267"/>
              <a:gd name="connsiteX116" fmla="*/ 3293010 w 5180801"/>
              <a:gd name="connsiteY116" fmla="*/ 3459579 h 4999267"/>
              <a:gd name="connsiteX117" fmla="*/ 3373692 w 5180801"/>
              <a:gd name="connsiteY117" fmla="*/ 3432685 h 4999267"/>
              <a:gd name="connsiteX118" fmla="*/ 3454374 w 5180801"/>
              <a:gd name="connsiteY118" fmla="*/ 3405791 h 4999267"/>
              <a:gd name="connsiteX119" fmla="*/ 3528333 w 5180801"/>
              <a:gd name="connsiteY119" fmla="*/ 3499920 h 4999267"/>
              <a:gd name="connsiteX120" fmla="*/ 3535349 w 5180801"/>
              <a:gd name="connsiteY120" fmla="*/ 3590074 h 4999267"/>
              <a:gd name="connsiteX121" fmla="*/ 3513658 w 5180801"/>
              <a:gd name="connsiteY121" fmla="*/ 3639887 h 4999267"/>
              <a:gd name="connsiteX122" fmla="*/ 3622463 w 5180801"/>
              <a:gd name="connsiteY122" fmla="*/ 3668008 h 4999267"/>
              <a:gd name="connsiteX123" fmla="*/ 3682974 w 5180801"/>
              <a:gd name="connsiteY123" fmla="*/ 3735244 h 4999267"/>
              <a:gd name="connsiteX124" fmla="*/ 3763657 w 5180801"/>
              <a:gd name="connsiteY124" fmla="*/ 3768861 h 4999267"/>
              <a:gd name="connsiteX125" fmla="*/ 3830892 w 5180801"/>
              <a:gd name="connsiteY125" fmla="*/ 3728520 h 4999267"/>
              <a:gd name="connsiteX126" fmla="*/ 3898127 w 5180801"/>
              <a:gd name="connsiteY126" fmla="*/ 3768861 h 4999267"/>
              <a:gd name="connsiteX127" fmla="*/ 3972086 w 5180801"/>
              <a:gd name="connsiteY127" fmla="*/ 3930226 h 4999267"/>
              <a:gd name="connsiteX128" fmla="*/ 4005704 w 5180801"/>
              <a:gd name="connsiteY128" fmla="*/ 4044526 h 4999267"/>
              <a:gd name="connsiteX129" fmla="*/ 4072939 w 5180801"/>
              <a:gd name="connsiteY129" fmla="*/ 4118485 h 4999267"/>
              <a:gd name="connsiteX130" fmla="*/ 4120004 w 5180801"/>
              <a:gd name="connsiteY130" fmla="*/ 4326914 h 4999267"/>
              <a:gd name="connsiteX131" fmla="*/ 4140174 w 5180801"/>
              <a:gd name="connsiteY131" fmla="*/ 4360532 h 4999267"/>
              <a:gd name="connsiteX132" fmla="*/ 4200686 w 5180801"/>
              <a:gd name="connsiteY132" fmla="*/ 4414320 h 4999267"/>
              <a:gd name="connsiteX133" fmla="*/ 4152394 w 5180801"/>
              <a:gd name="connsiteY133" fmla="*/ 4477872 h 4999267"/>
              <a:gd name="connsiteX134" fmla="*/ 4106849 w 5180801"/>
              <a:gd name="connsiteY134" fmla="*/ 4492840 h 4999267"/>
              <a:gd name="connsiteX135" fmla="*/ 4059785 w 5180801"/>
              <a:gd name="connsiteY135" fmla="*/ 4488571 h 4999267"/>
              <a:gd name="connsiteX136" fmla="*/ 4018215 w 5180801"/>
              <a:gd name="connsiteY136" fmla="*/ 4522188 h 4999267"/>
              <a:gd name="connsiteX137" fmla="*/ 4019151 w 5180801"/>
              <a:gd name="connsiteY137" fmla="*/ 4582408 h 4999267"/>
              <a:gd name="connsiteX138" fmla="*/ 4066216 w 5180801"/>
              <a:gd name="connsiteY138" fmla="*/ 4636196 h 4999267"/>
              <a:gd name="connsiteX139" fmla="*/ 4005995 w 5180801"/>
              <a:gd name="connsiteY139" fmla="*/ 4766691 h 4999267"/>
              <a:gd name="connsiteX140" fmla="*/ 3942736 w 5180801"/>
              <a:gd name="connsiteY140" fmla="*/ 4814048 h 4999267"/>
              <a:gd name="connsiteX141" fmla="*/ 3972086 w 5180801"/>
              <a:gd name="connsiteY141" fmla="*/ 4985820 h 4999267"/>
              <a:gd name="connsiteX142" fmla="*/ 3978810 w 5180801"/>
              <a:gd name="connsiteY142" fmla="*/ 4999267 h 4999267"/>
              <a:gd name="connsiteX143" fmla="*/ 4153621 w 5180801"/>
              <a:gd name="connsiteY143" fmla="*/ 4985820 h 4999267"/>
              <a:gd name="connsiteX144" fmla="*/ 4207410 w 5180801"/>
              <a:gd name="connsiteY144" fmla="*/ 4871520 h 4999267"/>
              <a:gd name="connsiteX145" fmla="*/ 4335157 w 5180801"/>
              <a:gd name="connsiteY145" fmla="*/ 4723602 h 4999267"/>
              <a:gd name="connsiteX146" fmla="*/ 4388945 w 5180801"/>
              <a:gd name="connsiteY146" fmla="*/ 4663091 h 4999267"/>
              <a:gd name="connsiteX147" fmla="*/ 4368774 w 5180801"/>
              <a:gd name="connsiteY147" fmla="*/ 4447938 h 4999267"/>
              <a:gd name="connsiteX148" fmla="*/ 4509968 w 5180801"/>
              <a:gd name="connsiteY148" fmla="*/ 4360532 h 4999267"/>
              <a:gd name="connsiteX149" fmla="*/ 4543586 w 5180801"/>
              <a:gd name="connsiteY149" fmla="*/ 4367255 h 4999267"/>
              <a:gd name="connsiteX150" fmla="*/ 4570480 w 5180801"/>
              <a:gd name="connsiteY150" fmla="*/ 4373979 h 4999267"/>
              <a:gd name="connsiteX151" fmla="*/ 4617545 w 5180801"/>
              <a:gd name="connsiteY151" fmla="*/ 4353808 h 4999267"/>
              <a:gd name="connsiteX152" fmla="*/ 4624268 w 5180801"/>
              <a:gd name="connsiteY152" fmla="*/ 4306744 h 4999267"/>
              <a:gd name="connsiteX153" fmla="*/ 4637131 w 5180801"/>
              <a:gd name="connsiteY153" fmla="*/ 4250208 h 4999267"/>
              <a:gd name="connsiteX154" fmla="*/ 4583927 w 5180801"/>
              <a:gd name="connsiteY154" fmla="*/ 4145379 h 4999267"/>
              <a:gd name="connsiteX155" fmla="*/ 4583927 w 5180801"/>
              <a:gd name="connsiteY155" fmla="*/ 4098314 h 4999267"/>
              <a:gd name="connsiteX156" fmla="*/ 4580596 w 5180801"/>
              <a:gd name="connsiteY156" fmla="*/ 4068671 h 4999267"/>
              <a:gd name="connsiteX157" fmla="*/ 4505700 w 5180801"/>
              <a:gd name="connsiteY157" fmla="*/ 4029851 h 4999267"/>
              <a:gd name="connsiteX158" fmla="*/ 4439693 w 5180801"/>
              <a:gd name="connsiteY158" fmla="*/ 3974835 h 4999267"/>
              <a:gd name="connsiteX159" fmla="*/ 4370938 w 5180801"/>
              <a:gd name="connsiteY159" fmla="*/ 3961388 h 4999267"/>
              <a:gd name="connsiteX160" fmla="*/ 4394793 w 5180801"/>
              <a:gd name="connsiteY160" fmla="*/ 3961389 h 4999267"/>
              <a:gd name="connsiteX161" fmla="*/ 4261198 w 5180801"/>
              <a:gd name="connsiteY161" fmla="*/ 3883161 h 4999267"/>
              <a:gd name="connsiteX162" fmla="*/ 4301539 w 5180801"/>
              <a:gd name="connsiteY162" fmla="*/ 3795755 h 4999267"/>
              <a:gd name="connsiteX163" fmla="*/ 4301539 w 5180801"/>
              <a:gd name="connsiteY163" fmla="*/ 3748691 h 4999267"/>
              <a:gd name="connsiteX164" fmla="*/ 4321710 w 5180801"/>
              <a:gd name="connsiteY164" fmla="*/ 3681455 h 4999267"/>
              <a:gd name="connsiteX165" fmla="*/ 4442733 w 5180801"/>
              <a:gd name="connsiteY165" fmla="*/ 3466302 h 4999267"/>
              <a:gd name="connsiteX166" fmla="*/ 4523416 w 5180801"/>
              <a:gd name="connsiteY166" fmla="*/ 3452855 h 4999267"/>
              <a:gd name="connsiteX167" fmla="*/ 4624268 w 5180801"/>
              <a:gd name="connsiteY167" fmla="*/ 3546985 h 4999267"/>
              <a:gd name="connsiteX168" fmla="*/ 4711674 w 5180801"/>
              <a:gd name="connsiteY168" fmla="*/ 3587326 h 4999267"/>
              <a:gd name="connsiteX169" fmla="*/ 4805804 w 5180801"/>
              <a:gd name="connsiteY169" fmla="*/ 3560432 h 4999267"/>
              <a:gd name="connsiteX170" fmla="*/ 4906657 w 5180801"/>
              <a:gd name="connsiteY170" fmla="*/ 3641114 h 4999267"/>
              <a:gd name="connsiteX171" fmla="*/ 4960445 w 5180801"/>
              <a:gd name="connsiteY171" fmla="*/ 3755414 h 4999267"/>
              <a:gd name="connsiteX172" fmla="*/ 5000786 w 5180801"/>
              <a:gd name="connsiteY172" fmla="*/ 3802479 h 4999267"/>
              <a:gd name="connsiteX173" fmla="*/ 5108363 w 5180801"/>
              <a:gd name="connsiteY173" fmla="*/ 3842820 h 4999267"/>
              <a:gd name="connsiteX174" fmla="*/ 5121810 w 5180801"/>
              <a:gd name="connsiteY174" fmla="*/ 3755414 h 4999267"/>
              <a:gd name="connsiteX175" fmla="*/ 5141980 w 5180801"/>
              <a:gd name="connsiteY175" fmla="*/ 3688179 h 4999267"/>
              <a:gd name="connsiteX176" fmla="*/ 5180801 w 5180801"/>
              <a:gd name="connsiteY176" fmla="*/ 3581187 h 4999267"/>
              <a:gd name="connsiteX177" fmla="*/ 5117249 w 5180801"/>
              <a:gd name="connsiteY177" fmla="*/ 3502668 h 4999267"/>
              <a:gd name="connsiteX178" fmla="*/ 4964127 w 5180801"/>
              <a:gd name="connsiteY178" fmla="*/ 3392344 h 4999267"/>
              <a:gd name="connsiteX179" fmla="*/ 4890170 w 5180801"/>
              <a:gd name="connsiteY179" fmla="*/ 3322653 h 4999267"/>
              <a:gd name="connsiteX180" fmla="*/ 4650871 w 5180801"/>
              <a:gd name="connsiteY180" fmla="*/ 3216304 h 4999267"/>
              <a:gd name="connsiteX181" fmla="*/ 4557618 w 5180801"/>
              <a:gd name="connsiteY181" fmla="*/ 3146906 h 4999267"/>
              <a:gd name="connsiteX182" fmla="*/ 4380701 w 5180801"/>
              <a:gd name="connsiteY182" fmla="*/ 3067158 h 4999267"/>
              <a:gd name="connsiteX183" fmla="*/ 4093110 w 5180801"/>
              <a:gd name="connsiteY183" fmla="*/ 2968761 h 4999267"/>
              <a:gd name="connsiteX184" fmla="*/ 3991965 w 5180801"/>
              <a:gd name="connsiteY184" fmla="*/ 2909769 h 4999267"/>
              <a:gd name="connsiteX185" fmla="*/ 3951916 w 5180801"/>
              <a:gd name="connsiteY185" fmla="*/ 2854461 h 4999267"/>
              <a:gd name="connsiteX186" fmla="*/ 4066216 w 5180801"/>
              <a:gd name="connsiteY186" fmla="*/ 2760332 h 4999267"/>
              <a:gd name="connsiteX187" fmla="*/ 4122167 w 5180801"/>
              <a:gd name="connsiteY187" fmla="*/ 2726714 h 4999267"/>
              <a:gd name="connsiteX188" fmla="*/ 4038737 w 5180801"/>
              <a:gd name="connsiteY188" fmla="*/ 2647552 h 4999267"/>
              <a:gd name="connsiteX189" fmla="*/ 3898127 w 5180801"/>
              <a:gd name="connsiteY189" fmla="*/ 2652755 h 4999267"/>
              <a:gd name="connsiteX190" fmla="*/ 3883453 w 5180801"/>
              <a:gd name="connsiteY190" fmla="*/ 2666788 h 4999267"/>
              <a:gd name="connsiteX191" fmla="*/ 3855330 w 5180801"/>
              <a:gd name="connsiteY191" fmla="*/ 2666787 h 4999267"/>
              <a:gd name="connsiteX192" fmla="*/ 3841299 w 5180801"/>
              <a:gd name="connsiteY192" fmla="*/ 2642348 h 4999267"/>
              <a:gd name="connsiteX193" fmla="*/ 3756641 w 5180801"/>
              <a:gd name="connsiteY193" fmla="*/ 2690933 h 4999267"/>
              <a:gd name="connsiteX194" fmla="*/ 3642633 w 5180801"/>
              <a:gd name="connsiteY194" fmla="*/ 2666495 h 4999267"/>
              <a:gd name="connsiteX195" fmla="*/ 3539968 w 5180801"/>
              <a:gd name="connsiteY195" fmla="*/ 2634105 h 4999267"/>
              <a:gd name="connsiteX196" fmla="*/ 3458058 w 5180801"/>
              <a:gd name="connsiteY196" fmla="*/ 2580318 h 4999267"/>
              <a:gd name="connsiteX197" fmla="*/ 3411286 w 5180801"/>
              <a:gd name="connsiteY197" fmla="*/ 2514601 h 4999267"/>
              <a:gd name="connsiteX198" fmla="*/ 3334579 w 5180801"/>
              <a:gd name="connsiteY198" fmla="*/ 2494431 h 4999267"/>
              <a:gd name="connsiteX199" fmla="*/ 3219051 w 5180801"/>
              <a:gd name="connsiteY199" fmla="*/ 2390538 h 4999267"/>
              <a:gd name="connsiteX200" fmla="*/ 3111182 w 5180801"/>
              <a:gd name="connsiteY200" fmla="*/ 2195555 h 4999267"/>
              <a:gd name="connsiteX201" fmla="*/ 3010621 w 5180801"/>
              <a:gd name="connsiteY201" fmla="*/ 1980402 h 4999267"/>
              <a:gd name="connsiteX202" fmla="*/ 2936663 w 5180801"/>
              <a:gd name="connsiteY202" fmla="*/ 1751803 h 4999267"/>
              <a:gd name="connsiteX203" fmla="*/ 2795468 w 5180801"/>
              <a:gd name="connsiteY203" fmla="*/ 1684567 h 4999267"/>
              <a:gd name="connsiteX204" fmla="*/ 2687892 w 5180801"/>
              <a:gd name="connsiteY204" fmla="*/ 1583714 h 4999267"/>
              <a:gd name="connsiteX205" fmla="*/ 2479463 w 5180801"/>
              <a:gd name="connsiteY205" fmla="*/ 1469414 h 4999267"/>
              <a:gd name="connsiteX206" fmla="*/ 2371886 w 5180801"/>
              <a:gd name="connsiteY206" fmla="*/ 1328220 h 4999267"/>
              <a:gd name="connsiteX207" fmla="*/ 2344992 w 5180801"/>
              <a:gd name="connsiteY207" fmla="*/ 1187026 h 4999267"/>
              <a:gd name="connsiteX208" fmla="*/ 2358439 w 5180801"/>
              <a:gd name="connsiteY208" fmla="*/ 1012214 h 4999267"/>
              <a:gd name="connsiteX209" fmla="*/ 2385333 w 5180801"/>
              <a:gd name="connsiteY209" fmla="*/ 1059279 h 4999267"/>
              <a:gd name="connsiteX210" fmla="*/ 2432398 w 5180801"/>
              <a:gd name="connsiteY210" fmla="*/ 985320 h 4999267"/>
              <a:gd name="connsiteX211" fmla="*/ 2358439 w 5180801"/>
              <a:gd name="connsiteY211" fmla="*/ 951702 h 4999267"/>
              <a:gd name="connsiteX212" fmla="*/ 2244139 w 5180801"/>
              <a:gd name="connsiteY212" fmla="*/ 924808 h 4999267"/>
              <a:gd name="connsiteX213" fmla="*/ 2136563 w 5180801"/>
              <a:gd name="connsiteY213" fmla="*/ 897914 h 4999267"/>
              <a:gd name="connsiteX214" fmla="*/ 1961751 w 5180801"/>
              <a:gd name="connsiteY214" fmla="*/ 776891 h 4999267"/>
              <a:gd name="connsiteX215" fmla="*/ 1739874 w 5180801"/>
              <a:gd name="connsiteY215"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640827 w 5180801"/>
              <a:gd name="connsiteY101" fmla="*/ 2558626 h 4999267"/>
              <a:gd name="connsiteX102" fmla="*/ 2822363 w 5180801"/>
              <a:gd name="connsiteY102" fmla="*/ 2719991 h 4999267"/>
              <a:gd name="connsiteX103" fmla="*/ 2956833 w 5180801"/>
              <a:gd name="connsiteY103" fmla="*/ 2874632 h 4999267"/>
              <a:gd name="connsiteX104" fmla="*/ 2929939 w 5180801"/>
              <a:gd name="connsiteY104" fmla="*/ 2948591 h 4999267"/>
              <a:gd name="connsiteX105" fmla="*/ 2862704 w 5180801"/>
              <a:gd name="connsiteY105" fmla="*/ 2955314 h 4999267"/>
              <a:gd name="connsiteX106" fmla="*/ 2876151 w 5180801"/>
              <a:gd name="connsiteY106" fmla="*/ 2988932 h 4999267"/>
              <a:gd name="connsiteX107" fmla="*/ 2849257 w 5180801"/>
              <a:gd name="connsiteY107" fmla="*/ 3035996 h 4999267"/>
              <a:gd name="connsiteX108" fmla="*/ 2849257 w 5180801"/>
              <a:gd name="connsiteY108" fmla="*/ 3089785 h 4999267"/>
              <a:gd name="connsiteX109" fmla="*/ 2950110 w 5180801"/>
              <a:gd name="connsiteY109" fmla="*/ 3123402 h 4999267"/>
              <a:gd name="connsiteX110" fmla="*/ 3003898 w 5180801"/>
              <a:gd name="connsiteY110" fmla="*/ 3076338 h 4999267"/>
              <a:gd name="connsiteX111" fmla="*/ 3104751 w 5180801"/>
              <a:gd name="connsiteY111" fmla="*/ 3190638 h 4999267"/>
              <a:gd name="connsiteX112" fmla="*/ 3185433 w 5180801"/>
              <a:gd name="connsiteY112" fmla="*/ 3345279 h 4999267"/>
              <a:gd name="connsiteX113" fmla="*/ 3252668 w 5180801"/>
              <a:gd name="connsiteY113" fmla="*/ 3325108 h 4999267"/>
              <a:gd name="connsiteX114" fmla="*/ 3313180 w 5180801"/>
              <a:gd name="connsiteY114" fmla="*/ 3372173 h 4999267"/>
              <a:gd name="connsiteX115" fmla="*/ 3266116 w 5180801"/>
              <a:gd name="connsiteY115" fmla="*/ 3439408 h 4999267"/>
              <a:gd name="connsiteX116" fmla="*/ 3293010 w 5180801"/>
              <a:gd name="connsiteY116" fmla="*/ 3459579 h 4999267"/>
              <a:gd name="connsiteX117" fmla="*/ 3373692 w 5180801"/>
              <a:gd name="connsiteY117" fmla="*/ 3432685 h 4999267"/>
              <a:gd name="connsiteX118" fmla="*/ 3454374 w 5180801"/>
              <a:gd name="connsiteY118" fmla="*/ 3405791 h 4999267"/>
              <a:gd name="connsiteX119" fmla="*/ 3528333 w 5180801"/>
              <a:gd name="connsiteY119" fmla="*/ 3499920 h 4999267"/>
              <a:gd name="connsiteX120" fmla="*/ 3535349 w 5180801"/>
              <a:gd name="connsiteY120" fmla="*/ 3590074 h 4999267"/>
              <a:gd name="connsiteX121" fmla="*/ 3513658 w 5180801"/>
              <a:gd name="connsiteY121" fmla="*/ 3639887 h 4999267"/>
              <a:gd name="connsiteX122" fmla="*/ 3622463 w 5180801"/>
              <a:gd name="connsiteY122" fmla="*/ 3668008 h 4999267"/>
              <a:gd name="connsiteX123" fmla="*/ 3682974 w 5180801"/>
              <a:gd name="connsiteY123" fmla="*/ 3735244 h 4999267"/>
              <a:gd name="connsiteX124" fmla="*/ 3763657 w 5180801"/>
              <a:gd name="connsiteY124" fmla="*/ 3768861 h 4999267"/>
              <a:gd name="connsiteX125" fmla="*/ 3830892 w 5180801"/>
              <a:gd name="connsiteY125" fmla="*/ 3728520 h 4999267"/>
              <a:gd name="connsiteX126" fmla="*/ 3898127 w 5180801"/>
              <a:gd name="connsiteY126" fmla="*/ 3768861 h 4999267"/>
              <a:gd name="connsiteX127" fmla="*/ 3972086 w 5180801"/>
              <a:gd name="connsiteY127" fmla="*/ 3930226 h 4999267"/>
              <a:gd name="connsiteX128" fmla="*/ 4005704 w 5180801"/>
              <a:gd name="connsiteY128" fmla="*/ 4044526 h 4999267"/>
              <a:gd name="connsiteX129" fmla="*/ 4072939 w 5180801"/>
              <a:gd name="connsiteY129" fmla="*/ 4118485 h 4999267"/>
              <a:gd name="connsiteX130" fmla="*/ 4120004 w 5180801"/>
              <a:gd name="connsiteY130" fmla="*/ 4326914 h 4999267"/>
              <a:gd name="connsiteX131" fmla="*/ 4140174 w 5180801"/>
              <a:gd name="connsiteY131" fmla="*/ 4360532 h 4999267"/>
              <a:gd name="connsiteX132" fmla="*/ 4200686 w 5180801"/>
              <a:gd name="connsiteY132" fmla="*/ 4414320 h 4999267"/>
              <a:gd name="connsiteX133" fmla="*/ 4152394 w 5180801"/>
              <a:gd name="connsiteY133" fmla="*/ 4477872 h 4999267"/>
              <a:gd name="connsiteX134" fmla="*/ 4106849 w 5180801"/>
              <a:gd name="connsiteY134" fmla="*/ 4492840 h 4999267"/>
              <a:gd name="connsiteX135" fmla="*/ 4059785 w 5180801"/>
              <a:gd name="connsiteY135" fmla="*/ 4488571 h 4999267"/>
              <a:gd name="connsiteX136" fmla="*/ 4018215 w 5180801"/>
              <a:gd name="connsiteY136" fmla="*/ 4522188 h 4999267"/>
              <a:gd name="connsiteX137" fmla="*/ 4019151 w 5180801"/>
              <a:gd name="connsiteY137" fmla="*/ 4582408 h 4999267"/>
              <a:gd name="connsiteX138" fmla="*/ 4066216 w 5180801"/>
              <a:gd name="connsiteY138" fmla="*/ 4636196 h 4999267"/>
              <a:gd name="connsiteX139" fmla="*/ 4005995 w 5180801"/>
              <a:gd name="connsiteY139" fmla="*/ 4766691 h 4999267"/>
              <a:gd name="connsiteX140" fmla="*/ 3942736 w 5180801"/>
              <a:gd name="connsiteY140" fmla="*/ 4814048 h 4999267"/>
              <a:gd name="connsiteX141" fmla="*/ 3972086 w 5180801"/>
              <a:gd name="connsiteY141" fmla="*/ 4985820 h 4999267"/>
              <a:gd name="connsiteX142" fmla="*/ 3978810 w 5180801"/>
              <a:gd name="connsiteY142" fmla="*/ 4999267 h 4999267"/>
              <a:gd name="connsiteX143" fmla="*/ 4153621 w 5180801"/>
              <a:gd name="connsiteY143" fmla="*/ 4985820 h 4999267"/>
              <a:gd name="connsiteX144" fmla="*/ 4207410 w 5180801"/>
              <a:gd name="connsiteY144" fmla="*/ 4871520 h 4999267"/>
              <a:gd name="connsiteX145" fmla="*/ 4335157 w 5180801"/>
              <a:gd name="connsiteY145" fmla="*/ 4723602 h 4999267"/>
              <a:gd name="connsiteX146" fmla="*/ 4388945 w 5180801"/>
              <a:gd name="connsiteY146" fmla="*/ 4663091 h 4999267"/>
              <a:gd name="connsiteX147" fmla="*/ 4368774 w 5180801"/>
              <a:gd name="connsiteY147" fmla="*/ 4447938 h 4999267"/>
              <a:gd name="connsiteX148" fmla="*/ 4509968 w 5180801"/>
              <a:gd name="connsiteY148" fmla="*/ 4360532 h 4999267"/>
              <a:gd name="connsiteX149" fmla="*/ 4543586 w 5180801"/>
              <a:gd name="connsiteY149" fmla="*/ 4367255 h 4999267"/>
              <a:gd name="connsiteX150" fmla="*/ 4570480 w 5180801"/>
              <a:gd name="connsiteY150" fmla="*/ 4373979 h 4999267"/>
              <a:gd name="connsiteX151" fmla="*/ 4617545 w 5180801"/>
              <a:gd name="connsiteY151" fmla="*/ 4353808 h 4999267"/>
              <a:gd name="connsiteX152" fmla="*/ 4624268 w 5180801"/>
              <a:gd name="connsiteY152" fmla="*/ 4306744 h 4999267"/>
              <a:gd name="connsiteX153" fmla="*/ 4637131 w 5180801"/>
              <a:gd name="connsiteY153" fmla="*/ 4250208 h 4999267"/>
              <a:gd name="connsiteX154" fmla="*/ 4583927 w 5180801"/>
              <a:gd name="connsiteY154" fmla="*/ 4145379 h 4999267"/>
              <a:gd name="connsiteX155" fmla="*/ 4583927 w 5180801"/>
              <a:gd name="connsiteY155" fmla="*/ 4098314 h 4999267"/>
              <a:gd name="connsiteX156" fmla="*/ 4580596 w 5180801"/>
              <a:gd name="connsiteY156" fmla="*/ 4068671 h 4999267"/>
              <a:gd name="connsiteX157" fmla="*/ 4505700 w 5180801"/>
              <a:gd name="connsiteY157" fmla="*/ 4029851 h 4999267"/>
              <a:gd name="connsiteX158" fmla="*/ 4439693 w 5180801"/>
              <a:gd name="connsiteY158" fmla="*/ 3974835 h 4999267"/>
              <a:gd name="connsiteX159" fmla="*/ 4370938 w 5180801"/>
              <a:gd name="connsiteY159" fmla="*/ 3961388 h 4999267"/>
              <a:gd name="connsiteX160" fmla="*/ 4394793 w 5180801"/>
              <a:gd name="connsiteY160" fmla="*/ 3961389 h 4999267"/>
              <a:gd name="connsiteX161" fmla="*/ 4261198 w 5180801"/>
              <a:gd name="connsiteY161" fmla="*/ 3883161 h 4999267"/>
              <a:gd name="connsiteX162" fmla="*/ 4301539 w 5180801"/>
              <a:gd name="connsiteY162" fmla="*/ 3795755 h 4999267"/>
              <a:gd name="connsiteX163" fmla="*/ 4301539 w 5180801"/>
              <a:gd name="connsiteY163" fmla="*/ 3748691 h 4999267"/>
              <a:gd name="connsiteX164" fmla="*/ 4321710 w 5180801"/>
              <a:gd name="connsiteY164" fmla="*/ 3681455 h 4999267"/>
              <a:gd name="connsiteX165" fmla="*/ 4442733 w 5180801"/>
              <a:gd name="connsiteY165" fmla="*/ 3466302 h 4999267"/>
              <a:gd name="connsiteX166" fmla="*/ 4523416 w 5180801"/>
              <a:gd name="connsiteY166" fmla="*/ 3452855 h 4999267"/>
              <a:gd name="connsiteX167" fmla="*/ 4624268 w 5180801"/>
              <a:gd name="connsiteY167" fmla="*/ 3546985 h 4999267"/>
              <a:gd name="connsiteX168" fmla="*/ 4711674 w 5180801"/>
              <a:gd name="connsiteY168" fmla="*/ 3587326 h 4999267"/>
              <a:gd name="connsiteX169" fmla="*/ 4805804 w 5180801"/>
              <a:gd name="connsiteY169" fmla="*/ 3560432 h 4999267"/>
              <a:gd name="connsiteX170" fmla="*/ 4906657 w 5180801"/>
              <a:gd name="connsiteY170" fmla="*/ 3641114 h 4999267"/>
              <a:gd name="connsiteX171" fmla="*/ 4960445 w 5180801"/>
              <a:gd name="connsiteY171" fmla="*/ 3755414 h 4999267"/>
              <a:gd name="connsiteX172" fmla="*/ 5000786 w 5180801"/>
              <a:gd name="connsiteY172" fmla="*/ 3802479 h 4999267"/>
              <a:gd name="connsiteX173" fmla="*/ 5108363 w 5180801"/>
              <a:gd name="connsiteY173" fmla="*/ 3842820 h 4999267"/>
              <a:gd name="connsiteX174" fmla="*/ 5121810 w 5180801"/>
              <a:gd name="connsiteY174" fmla="*/ 3755414 h 4999267"/>
              <a:gd name="connsiteX175" fmla="*/ 5141980 w 5180801"/>
              <a:gd name="connsiteY175" fmla="*/ 3688179 h 4999267"/>
              <a:gd name="connsiteX176" fmla="*/ 5180801 w 5180801"/>
              <a:gd name="connsiteY176" fmla="*/ 3581187 h 4999267"/>
              <a:gd name="connsiteX177" fmla="*/ 5117249 w 5180801"/>
              <a:gd name="connsiteY177" fmla="*/ 3502668 h 4999267"/>
              <a:gd name="connsiteX178" fmla="*/ 4964127 w 5180801"/>
              <a:gd name="connsiteY178" fmla="*/ 3392344 h 4999267"/>
              <a:gd name="connsiteX179" fmla="*/ 4890170 w 5180801"/>
              <a:gd name="connsiteY179" fmla="*/ 3322653 h 4999267"/>
              <a:gd name="connsiteX180" fmla="*/ 4650871 w 5180801"/>
              <a:gd name="connsiteY180" fmla="*/ 3216304 h 4999267"/>
              <a:gd name="connsiteX181" fmla="*/ 4557618 w 5180801"/>
              <a:gd name="connsiteY181" fmla="*/ 3146906 h 4999267"/>
              <a:gd name="connsiteX182" fmla="*/ 4380701 w 5180801"/>
              <a:gd name="connsiteY182" fmla="*/ 3067158 h 4999267"/>
              <a:gd name="connsiteX183" fmla="*/ 4093110 w 5180801"/>
              <a:gd name="connsiteY183" fmla="*/ 2968761 h 4999267"/>
              <a:gd name="connsiteX184" fmla="*/ 3991965 w 5180801"/>
              <a:gd name="connsiteY184" fmla="*/ 2909769 h 4999267"/>
              <a:gd name="connsiteX185" fmla="*/ 3951916 w 5180801"/>
              <a:gd name="connsiteY185" fmla="*/ 2854461 h 4999267"/>
              <a:gd name="connsiteX186" fmla="*/ 4066216 w 5180801"/>
              <a:gd name="connsiteY186" fmla="*/ 2760332 h 4999267"/>
              <a:gd name="connsiteX187" fmla="*/ 4122167 w 5180801"/>
              <a:gd name="connsiteY187" fmla="*/ 2726714 h 4999267"/>
              <a:gd name="connsiteX188" fmla="*/ 4038737 w 5180801"/>
              <a:gd name="connsiteY188" fmla="*/ 2647552 h 4999267"/>
              <a:gd name="connsiteX189" fmla="*/ 3898127 w 5180801"/>
              <a:gd name="connsiteY189" fmla="*/ 2652755 h 4999267"/>
              <a:gd name="connsiteX190" fmla="*/ 3883453 w 5180801"/>
              <a:gd name="connsiteY190" fmla="*/ 2666788 h 4999267"/>
              <a:gd name="connsiteX191" fmla="*/ 3855330 w 5180801"/>
              <a:gd name="connsiteY191" fmla="*/ 2666787 h 4999267"/>
              <a:gd name="connsiteX192" fmla="*/ 3841299 w 5180801"/>
              <a:gd name="connsiteY192" fmla="*/ 2642348 h 4999267"/>
              <a:gd name="connsiteX193" fmla="*/ 3756641 w 5180801"/>
              <a:gd name="connsiteY193" fmla="*/ 2690933 h 4999267"/>
              <a:gd name="connsiteX194" fmla="*/ 3642633 w 5180801"/>
              <a:gd name="connsiteY194" fmla="*/ 2666495 h 4999267"/>
              <a:gd name="connsiteX195" fmla="*/ 3539968 w 5180801"/>
              <a:gd name="connsiteY195" fmla="*/ 2634105 h 4999267"/>
              <a:gd name="connsiteX196" fmla="*/ 3458058 w 5180801"/>
              <a:gd name="connsiteY196" fmla="*/ 2580318 h 4999267"/>
              <a:gd name="connsiteX197" fmla="*/ 3411286 w 5180801"/>
              <a:gd name="connsiteY197" fmla="*/ 2514601 h 4999267"/>
              <a:gd name="connsiteX198" fmla="*/ 3334579 w 5180801"/>
              <a:gd name="connsiteY198" fmla="*/ 2494431 h 4999267"/>
              <a:gd name="connsiteX199" fmla="*/ 3219051 w 5180801"/>
              <a:gd name="connsiteY199" fmla="*/ 2390538 h 4999267"/>
              <a:gd name="connsiteX200" fmla="*/ 3111182 w 5180801"/>
              <a:gd name="connsiteY200" fmla="*/ 2195555 h 4999267"/>
              <a:gd name="connsiteX201" fmla="*/ 3010621 w 5180801"/>
              <a:gd name="connsiteY201" fmla="*/ 1980402 h 4999267"/>
              <a:gd name="connsiteX202" fmla="*/ 2936663 w 5180801"/>
              <a:gd name="connsiteY202" fmla="*/ 1751803 h 4999267"/>
              <a:gd name="connsiteX203" fmla="*/ 2795468 w 5180801"/>
              <a:gd name="connsiteY203" fmla="*/ 1684567 h 4999267"/>
              <a:gd name="connsiteX204" fmla="*/ 2687892 w 5180801"/>
              <a:gd name="connsiteY204" fmla="*/ 1583714 h 4999267"/>
              <a:gd name="connsiteX205" fmla="*/ 2479463 w 5180801"/>
              <a:gd name="connsiteY205" fmla="*/ 1469414 h 4999267"/>
              <a:gd name="connsiteX206" fmla="*/ 2371886 w 5180801"/>
              <a:gd name="connsiteY206" fmla="*/ 1328220 h 4999267"/>
              <a:gd name="connsiteX207" fmla="*/ 2344992 w 5180801"/>
              <a:gd name="connsiteY207" fmla="*/ 1187026 h 4999267"/>
              <a:gd name="connsiteX208" fmla="*/ 2358439 w 5180801"/>
              <a:gd name="connsiteY208" fmla="*/ 1012214 h 4999267"/>
              <a:gd name="connsiteX209" fmla="*/ 2385333 w 5180801"/>
              <a:gd name="connsiteY209" fmla="*/ 1059279 h 4999267"/>
              <a:gd name="connsiteX210" fmla="*/ 2432398 w 5180801"/>
              <a:gd name="connsiteY210" fmla="*/ 985320 h 4999267"/>
              <a:gd name="connsiteX211" fmla="*/ 2358439 w 5180801"/>
              <a:gd name="connsiteY211" fmla="*/ 951702 h 4999267"/>
              <a:gd name="connsiteX212" fmla="*/ 2244139 w 5180801"/>
              <a:gd name="connsiteY212" fmla="*/ 924808 h 4999267"/>
              <a:gd name="connsiteX213" fmla="*/ 2136563 w 5180801"/>
              <a:gd name="connsiteY213" fmla="*/ 897914 h 4999267"/>
              <a:gd name="connsiteX214" fmla="*/ 1961751 w 5180801"/>
              <a:gd name="connsiteY214" fmla="*/ 776891 h 4999267"/>
              <a:gd name="connsiteX215" fmla="*/ 1739874 w 5180801"/>
              <a:gd name="connsiteY215"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22363 w 5180801"/>
              <a:gd name="connsiteY102" fmla="*/ 2719991 h 4999267"/>
              <a:gd name="connsiteX103" fmla="*/ 2956833 w 5180801"/>
              <a:gd name="connsiteY103" fmla="*/ 2874632 h 4999267"/>
              <a:gd name="connsiteX104" fmla="*/ 2929939 w 5180801"/>
              <a:gd name="connsiteY104" fmla="*/ 2948591 h 4999267"/>
              <a:gd name="connsiteX105" fmla="*/ 2862704 w 5180801"/>
              <a:gd name="connsiteY105" fmla="*/ 2955314 h 4999267"/>
              <a:gd name="connsiteX106" fmla="*/ 2876151 w 5180801"/>
              <a:gd name="connsiteY106" fmla="*/ 2988932 h 4999267"/>
              <a:gd name="connsiteX107" fmla="*/ 2849257 w 5180801"/>
              <a:gd name="connsiteY107" fmla="*/ 3035996 h 4999267"/>
              <a:gd name="connsiteX108" fmla="*/ 2849257 w 5180801"/>
              <a:gd name="connsiteY108" fmla="*/ 3089785 h 4999267"/>
              <a:gd name="connsiteX109" fmla="*/ 2950110 w 5180801"/>
              <a:gd name="connsiteY109" fmla="*/ 3123402 h 4999267"/>
              <a:gd name="connsiteX110" fmla="*/ 3003898 w 5180801"/>
              <a:gd name="connsiteY110" fmla="*/ 3076338 h 4999267"/>
              <a:gd name="connsiteX111" fmla="*/ 3104751 w 5180801"/>
              <a:gd name="connsiteY111" fmla="*/ 3190638 h 4999267"/>
              <a:gd name="connsiteX112" fmla="*/ 3185433 w 5180801"/>
              <a:gd name="connsiteY112" fmla="*/ 3345279 h 4999267"/>
              <a:gd name="connsiteX113" fmla="*/ 3252668 w 5180801"/>
              <a:gd name="connsiteY113" fmla="*/ 3325108 h 4999267"/>
              <a:gd name="connsiteX114" fmla="*/ 3313180 w 5180801"/>
              <a:gd name="connsiteY114" fmla="*/ 3372173 h 4999267"/>
              <a:gd name="connsiteX115" fmla="*/ 3266116 w 5180801"/>
              <a:gd name="connsiteY115" fmla="*/ 3439408 h 4999267"/>
              <a:gd name="connsiteX116" fmla="*/ 3293010 w 5180801"/>
              <a:gd name="connsiteY116" fmla="*/ 3459579 h 4999267"/>
              <a:gd name="connsiteX117" fmla="*/ 3373692 w 5180801"/>
              <a:gd name="connsiteY117" fmla="*/ 3432685 h 4999267"/>
              <a:gd name="connsiteX118" fmla="*/ 3454374 w 5180801"/>
              <a:gd name="connsiteY118" fmla="*/ 3405791 h 4999267"/>
              <a:gd name="connsiteX119" fmla="*/ 3528333 w 5180801"/>
              <a:gd name="connsiteY119" fmla="*/ 3499920 h 4999267"/>
              <a:gd name="connsiteX120" fmla="*/ 3535349 w 5180801"/>
              <a:gd name="connsiteY120" fmla="*/ 3590074 h 4999267"/>
              <a:gd name="connsiteX121" fmla="*/ 3513658 w 5180801"/>
              <a:gd name="connsiteY121" fmla="*/ 3639887 h 4999267"/>
              <a:gd name="connsiteX122" fmla="*/ 3622463 w 5180801"/>
              <a:gd name="connsiteY122" fmla="*/ 3668008 h 4999267"/>
              <a:gd name="connsiteX123" fmla="*/ 3682974 w 5180801"/>
              <a:gd name="connsiteY123" fmla="*/ 3735244 h 4999267"/>
              <a:gd name="connsiteX124" fmla="*/ 3763657 w 5180801"/>
              <a:gd name="connsiteY124" fmla="*/ 3768861 h 4999267"/>
              <a:gd name="connsiteX125" fmla="*/ 3830892 w 5180801"/>
              <a:gd name="connsiteY125" fmla="*/ 3728520 h 4999267"/>
              <a:gd name="connsiteX126" fmla="*/ 3898127 w 5180801"/>
              <a:gd name="connsiteY126" fmla="*/ 3768861 h 4999267"/>
              <a:gd name="connsiteX127" fmla="*/ 3972086 w 5180801"/>
              <a:gd name="connsiteY127" fmla="*/ 3930226 h 4999267"/>
              <a:gd name="connsiteX128" fmla="*/ 4005704 w 5180801"/>
              <a:gd name="connsiteY128" fmla="*/ 4044526 h 4999267"/>
              <a:gd name="connsiteX129" fmla="*/ 4072939 w 5180801"/>
              <a:gd name="connsiteY129" fmla="*/ 4118485 h 4999267"/>
              <a:gd name="connsiteX130" fmla="*/ 4120004 w 5180801"/>
              <a:gd name="connsiteY130" fmla="*/ 4326914 h 4999267"/>
              <a:gd name="connsiteX131" fmla="*/ 4140174 w 5180801"/>
              <a:gd name="connsiteY131" fmla="*/ 4360532 h 4999267"/>
              <a:gd name="connsiteX132" fmla="*/ 4200686 w 5180801"/>
              <a:gd name="connsiteY132" fmla="*/ 4414320 h 4999267"/>
              <a:gd name="connsiteX133" fmla="*/ 4152394 w 5180801"/>
              <a:gd name="connsiteY133" fmla="*/ 4477872 h 4999267"/>
              <a:gd name="connsiteX134" fmla="*/ 4106849 w 5180801"/>
              <a:gd name="connsiteY134" fmla="*/ 4492840 h 4999267"/>
              <a:gd name="connsiteX135" fmla="*/ 4059785 w 5180801"/>
              <a:gd name="connsiteY135" fmla="*/ 4488571 h 4999267"/>
              <a:gd name="connsiteX136" fmla="*/ 4018215 w 5180801"/>
              <a:gd name="connsiteY136" fmla="*/ 4522188 h 4999267"/>
              <a:gd name="connsiteX137" fmla="*/ 4019151 w 5180801"/>
              <a:gd name="connsiteY137" fmla="*/ 4582408 h 4999267"/>
              <a:gd name="connsiteX138" fmla="*/ 4066216 w 5180801"/>
              <a:gd name="connsiteY138" fmla="*/ 4636196 h 4999267"/>
              <a:gd name="connsiteX139" fmla="*/ 4005995 w 5180801"/>
              <a:gd name="connsiteY139" fmla="*/ 4766691 h 4999267"/>
              <a:gd name="connsiteX140" fmla="*/ 3942736 w 5180801"/>
              <a:gd name="connsiteY140" fmla="*/ 4814048 h 4999267"/>
              <a:gd name="connsiteX141" fmla="*/ 3972086 w 5180801"/>
              <a:gd name="connsiteY141" fmla="*/ 4985820 h 4999267"/>
              <a:gd name="connsiteX142" fmla="*/ 3978810 w 5180801"/>
              <a:gd name="connsiteY142" fmla="*/ 4999267 h 4999267"/>
              <a:gd name="connsiteX143" fmla="*/ 4153621 w 5180801"/>
              <a:gd name="connsiteY143" fmla="*/ 4985820 h 4999267"/>
              <a:gd name="connsiteX144" fmla="*/ 4207410 w 5180801"/>
              <a:gd name="connsiteY144" fmla="*/ 4871520 h 4999267"/>
              <a:gd name="connsiteX145" fmla="*/ 4335157 w 5180801"/>
              <a:gd name="connsiteY145" fmla="*/ 4723602 h 4999267"/>
              <a:gd name="connsiteX146" fmla="*/ 4388945 w 5180801"/>
              <a:gd name="connsiteY146" fmla="*/ 4663091 h 4999267"/>
              <a:gd name="connsiteX147" fmla="*/ 4368774 w 5180801"/>
              <a:gd name="connsiteY147" fmla="*/ 4447938 h 4999267"/>
              <a:gd name="connsiteX148" fmla="*/ 4509968 w 5180801"/>
              <a:gd name="connsiteY148" fmla="*/ 4360532 h 4999267"/>
              <a:gd name="connsiteX149" fmla="*/ 4543586 w 5180801"/>
              <a:gd name="connsiteY149" fmla="*/ 4367255 h 4999267"/>
              <a:gd name="connsiteX150" fmla="*/ 4570480 w 5180801"/>
              <a:gd name="connsiteY150" fmla="*/ 4373979 h 4999267"/>
              <a:gd name="connsiteX151" fmla="*/ 4617545 w 5180801"/>
              <a:gd name="connsiteY151" fmla="*/ 4353808 h 4999267"/>
              <a:gd name="connsiteX152" fmla="*/ 4624268 w 5180801"/>
              <a:gd name="connsiteY152" fmla="*/ 4306744 h 4999267"/>
              <a:gd name="connsiteX153" fmla="*/ 4637131 w 5180801"/>
              <a:gd name="connsiteY153" fmla="*/ 4250208 h 4999267"/>
              <a:gd name="connsiteX154" fmla="*/ 4583927 w 5180801"/>
              <a:gd name="connsiteY154" fmla="*/ 4145379 h 4999267"/>
              <a:gd name="connsiteX155" fmla="*/ 4583927 w 5180801"/>
              <a:gd name="connsiteY155" fmla="*/ 4098314 h 4999267"/>
              <a:gd name="connsiteX156" fmla="*/ 4580596 w 5180801"/>
              <a:gd name="connsiteY156" fmla="*/ 4068671 h 4999267"/>
              <a:gd name="connsiteX157" fmla="*/ 4505700 w 5180801"/>
              <a:gd name="connsiteY157" fmla="*/ 4029851 h 4999267"/>
              <a:gd name="connsiteX158" fmla="*/ 4439693 w 5180801"/>
              <a:gd name="connsiteY158" fmla="*/ 3974835 h 4999267"/>
              <a:gd name="connsiteX159" fmla="*/ 4370938 w 5180801"/>
              <a:gd name="connsiteY159" fmla="*/ 3961388 h 4999267"/>
              <a:gd name="connsiteX160" fmla="*/ 4394793 w 5180801"/>
              <a:gd name="connsiteY160" fmla="*/ 3961389 h 4999267"/>
              <a:gd name="connsiteX161" fmla="*/ 4261198 w 5180801"/>
              <a:gd name="connsiteY161" fmla="*/ 3883161 h 4999267"/>
              <a:gd name="connsiteX162" fmla="*/ 4301539 w 5180801"/>
              <a:gd name="connsiteY162" fmla="*/ 3795755 h 4999267"/>
              <a:gd name="connsiteX163" fmla="*/ 4301539 w 5180801"/>
              <a:gd name="connsiteY163" fmla="*/ 3748691 h 4999267"/>
              <a:gd name="connsiteX164" fmla="*/ 4321710 w 5180801"/>
              <a:gd name="connsiteY164" fmla="*/ 3681455 h 4999267"/>
              <a:gd name="connsiteX165" fmla="*/ 4442733 w 5180801"/>
              <a:gd name="connsiteY165" fmla="*/ 3466302 h 4999267"/>
              <a:gd name="connsiteX166" fmla="*/ 4523416 w 5180801"/>
              <a:gd name="connsiteY166" fmla="*/ 3452855 h 4999267"/>
              <a:gd name="connsiteX167" fmla="*/ 4624268 w 5180801"/>
              <a:gd name="connsiteY167" fmla="*/ 3546985 h 4999267"/>
              <a:gd name="connsiteX168" fmla="*/ 4711674 w 5180801"/>
              <a:gd name="connsiteY168" fmla="*/ 3587326 h 4999267"/>
              <a:gd name="connsiteX169" fmla="*/ 4805804 w 5180801"/>
              <a:gd name="connsiteY169" fmla="*/ 3560432 h 4999267"/>
              <a:gd name="connsiteX170" fmla="*/ 4906657 w 5180801"/>
              <a:gd name="connsiteY170" fmla="*/ 3641114 h 4999267"/>
              <a:gd name="connsiteX171" fmla="*/ 4960445 w 5180801"/>
              <a:gd name="connsiteY171" fmla="*/ 3755414 h 4999267"/>
              <a:gd name="connsiteX172" fmla="*/ 5000786 w 5180801"/>
              <a:gd name="connsiteY172" fmla="*/ 3802479 h 4999267"/>
              <a:gd name="connsiteX173" fmla="*/ 5108363 w 5180801"/>
              <a:gd name="connsiteY173" fmla="*/ 3842820 h 4999267"/>
              <a:gd name="connsiteX174" fmla="*/ 5121810 w 5180801"/>
              <a:gd name="connsiteY174" fmla="*/ 3755414 h 4999267"/>
              <a:gd name="connsiteX175" fmla="*/ 5141980 w 5180801"/>
              <a:gd name="connsiteY175" fmla="*/ 3688179 h 4999267"/>
              <a:gd name="connsiteX176" fmla="*/ 5180801 w 5180801"/>
              <a:gd name="connsiteY176" fmla="*/ 3581187 h 4999267"/>
              <a:gd name="connsiteX177" fmla="*/ 5117249 w 5180801"/>
              <a:gd name="connsiteY177" fmla="*/ 3502668 h 4999267"/>
              <a:gd name="connsiteX178" fmla="*/ 4964127 w 5180801"/>
              <a:gd name="connsiteY178" fmla="*/ 3392344 h 4999267"/>
              <a:gd name="connsiteX179" fmla="*/ 4890170 w 5180801"/>
              <a:gd name="connsiteY179" fmla="*/ 3322653 h 4999267"/>
              <a:gd name="connsiteX180" fmla="*/ 4650871 w 5180801"/>
              <a:gd name="connsiteY180" fmla="*/ 3216304 h 4999267"/>
              <a:gd name="connsiteX181" fmla="*/ 4557618 w 5180801"/>
              <a:gd name="connsiteY181" fmla="*/ 3146906 h 4999267"/>
              <a:gd name="connsiteX182" fmla="*/ 4380701 w 5180801"/>
              <a:gd name="connsiteY182" fmla="*/ 3067158 h 4999267"/>
              <a:gd name="connsiteX183" fmla="*/ 4093110 w 5180801"/>
              <a:gd name="connsiteY183" fmla="*/ 2968761 h 4999267"/>
              <a:gd name="connsiteX184" fmla="*/ 3991965 w 5180801"/>
              <a:gd name="connsiteY184" fmla="*/ 2909769 h 4999267"/>
              <a:gd name="connsiteX185" fmla="*/ 3951916 w 5180801"/>
              <a:gd name="connsiteY185" fmla="*/ 2854461 h 4999267"/>
              <a:gd name="connsiteX186" fmla="*/ 4066216 w 5180801"/>
              <a:gd name="connsiteY186" fmla="*/ 2760332 h 4999267"/>
              <a:gd name="connsiteX187" fmla="*/ 4122167 w 5180801"/>
              <a:gd name="connsiteY187" fmla="*/ 2726714 h 4999267"/>
              <a:gd name="connsiteX188" fmla="*/ 4038737 w 5180801"/>
              <a:gd name="connsiteY188" fmla="*/ 2647552 h 4999267"/>
              <a:gd name="connsiteX189" fmla="*/ 3898127 w 5180801"/>
              <a:gd name="connsiteY189" fmla="*/ 2652755 h 4999267"/>
              <a:gd name="connsiteX190" fmla="*/ 3883453 w 5180801"/>
              <a:gd name="connsiteY190" fmla="*/ 2666788 h 4999267"/>
              <a:gd name="connsiteX191" fmla="*/ 3855330 w 5180801"/>
              <a:gd name="connsiteY191" fmla="*/ 2666787 h 4999267"/>
              <a:gd name="connsiteX192" fmla="*/ 3841299 w 5180801"/>
              <a:gd name="connsiteY192" fmla="*/ 2642348 h 4999267"/>
              <a:gd name="connsiteX193" fmla="*/ 3756641 w 5180801"/>
              <a:gd name="connsiteY193" fmla="*/ 2690933 h 4999267"/>
              <a:gd name="connsiteX194" fmla="*/ 3642633 w 5180801"/>
              <a:gd name="connsiteY194" fmla="*/ 2666495 h 4999267"/>
              <a:gd name="connsiteX195" fmla="*/ 3539968 w 5180801"/>
              <a:gd name="connsiteY195" fmla="*/ 2634105 h 4999267"/>
              <a:gd name="connsiteX196" fmla="*/ 3458058 w 5180801"/>
              <a:gd name="connsiteY196" fmla="*/ 2580318 h 4999267"/>
              <a:gd name="connsiteX197" fmla="*/ 3411286 w 5180801"/>
              <a:gd name="connsiteY197" fmla="*/ 2514601 h 4999267"/>
              <a:gd name="connsiteX198" fmla="*/ 3334579 w 5180801"/>
              <a:gd name="connsiteY198" fmla="*/ 2494431 h 4999267"/>
              <a:gd name="connsiteX199" fmla="*/ 3219051 w 5180801"/>
              <a:gd name="connsiteY199" fmla="*/ 2390538 h 4999267"/>
              <a:gd name="connsiteX200" fmla="*/ 3111182 w 5180801"/>
              <a:gd name="connsiteY200" fmla="*/ 2195555 h 4999267"/>
              <a:gd name="connsiteX201" fmla="*/ 3010621 w 5180801"/>
              <a:gd name="connsiteY201" fmla="*/ 1980402 h 4999267"/>
              <a:gd name="connsiteX202" fmla="*/ 2936663 w 5180801"/>
              <a:gd name="connsiteY202" fmla="*/ 1751803 h 4999267"/>
              <a:gd name="connsiteX203" fmla="*/ 2795468 w 5180801"/>
              <a:gd name="connsiteY203" fmla="*/ 1684567 h 4999267"/>
              <a:gd name="connsiteX204" fmla="*/ 2687892 w 5180801"/>
              <a:gd name="connsiteY204" fmla="*/ 1583714 h 4999267"/>
              <a:gd name="connsiteX205" fmla="*/ 2479463 w 5180801"/>
              <a:gd name="connsiteY205" fmla="*/ 1469414 h 4999267"/>
              <a:gd name="connsiteX206" fmla="*/ 2371886 w 5180801"/>
              <a:gd name="connsiteY206" fmla="*/ 1328220 h 4999267"/>
              <a:gd name="connsiteX207" fmla="*/ 2344992 w 5180801"/>
              <a:gd name="connsiteY207" fmla="*/ 1187026 h 4999267"/>
              <a:gd name="connsiteX208" fmla="*/ 2358439 w 5180801"/>
              <a:gd name="connsiteY208" fmla="*/ 1012214 h 4999267"/>
              <a:gd name="connsiteX209" fmla="*/ 2385333 w 5180801"/>
              <a:gd name="connsiteY209" fmla="*/ 1059279 h 4999267"/>
              <a:gd name="connsiteX210" fmla="*/ 2432398 w 5180801"/>
              <a:gd name="connsiteY210" fmla="*/ 985320 h 4999267"/>
              <a:gd name="connsiteX211" fmla="*/ 2358439 w 5180801"/>
              <a:gd name="connsiteY211" fmla="*/ 951702 h 4999267"/>
              <a:gd name="connsiteX212" fmla="*/ 2244139 w 5180801"/>
              <a:gd name="connsiteY212" fmla="*/ 924808 h 4999267"/>
              <a:gd name="connsiteX213" fmla="*/ 2136563 w 5180801"/>
              <a:gd name="connsiteY213" fmla="*/ 897914 h 4999267"/>
              <a:gd name="connsiteX214" fmla="*/ 1961751 w 5180801"/>
              <a:gd name="connsiteY214" fmla="*/ 776891 h 4999267"/>
              <a:gd name="connsiteX215" fmla="*/ 1739874 w 5180801"/>
              <a:gd name="connsiteY215"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956833 w 5180801"/>
              <a:gd name="connsiteY102" fmla="*/ 2874632 h 4999267"/>
              <a:gd name="connsiteX103" fmla="*/ 2929939 w 5180801"/>
              <a:gd name="connsiteY103" fmla="*/ 2948591 h 4999267"/>
              <a:gd name="connsiteX104" fmla="*/ 2862704 w 5180801"/>
              <a:gd name="connsiteY104" fmla="*/ 2955314 h 4999267"/>
              <a:gd name="connsiteX105" fmla="*/ 2876151 w 5180801"/>
              <a:gd name="connsiteY105" fmla="*/ 2988932 h 4999267"/>
              <a:gd name="connsiteX106" fmla="*/ 2849257 w 5180801"/>
              <a:gd name="connsiteY106" fmla="*/ 3035996 h 4999267"/>
              <a:gd name="connsiteX107" fmla="*/ 2849257 w 5180801"/>
              <a:gd name="connsiteY107" fmla="*/ 3089785 h 4999267"/>
              <a:gd name="connsiteX108" fmla="*/ 2950110 w 5180801"/>
              <a:gd name="connsiteY108" fmla="*/ 3123402 h 4999267"/>
              <a:gd name="connsiteX109" fmla="*/ 3003898 w 5180801"/>
              <a:gd name="connsiteY109" fmla="*/ 3076338 h 4999267"/>
              <a:gd name="connsiteX110" fmla="*/ 3104751 w 5180801"/>
              <a:gd name="connsiteY110" fmla="*/ 3190638 h 4999267"/>
              <a:gd name="connsiteX111" fmla="*/ 3185433 w 5180801"/>
              <a:gd name="connsiteY111" fmla="*/ 3345279 h 4999267"/>
              <a:gd name="connsiteX112" fmla="*/ 3252668 w 5180801"/>
              <a:gd name="connsiteY112" fmla="*/ 3325108 h 4999267"/>
              <a:gd name="connsiteX113" fmla="*/ 3313180 w 5180801"/>
              <a:gd name="connsiteY113" fmla="*/ 3372173 h 4999267"/>
              <a:gd name="connsiteX114" fmla="*/ 3266116 w 5180801"/>
              <a:gd name="connsiteY114" fmla="*/ 3439408 h 4999267"/>
              <a:gd name="connsiteX115" fmla="*/ 3293010 w 5180801"/>
              <a:gd name="connsiteY115" fmla="*/ 3459579 h 4999267"/>
              <a:gd name="connsiteX116" fmla="*/ 3373692 w 5180801"/>
              <a:gd name="connsiteY116" fmla="*/ 3432685 h 4999267"/>
              <a:gd name="connsiteX117" fmla="*/ 3454374 w 5180801"/>
              <a:gd name="connsiteY117" fmla="*/ 3405791 h 4999267"/>
              <a:gd name="connsiteX118" fmla="*/ 3528333 w 5180801"/>
              <a:gd name="connsiteY118" fmla="*/ 3499920 h 4999267"/>
              <a:gd name="connsiteX119" fmla="*/ 3535349 w 5180801"/>
              <a:gd name="connsiteY119" fmla="*/ 3590074 h 4999267"/>
              <a:gd name="connsiteX120" fmla="*/ 3513658 w 5180801"/>
              <a:gd name="connsiteY120" fmla="*/ 3639887 h 4999267"/>
              <a:gd name="connsiteX121" fmla="*/ 3622463 w 5180801"/>
              <a:gd name="connsiteY121" fmla="*/ 3668008 h 4999267"/>
              <a:gd name="connsiteX122" fmla="*/ 3682974 w 5180801"/>
              <a:gd name="connsiteY122" fmla="*/ 3735244 h 4999267"/>
              <a:gd name="connsiteX123" fmla="*/ 3763657 w 5180801"/>
              <a:gd name="connsiteY123" fmla="*/ 3768861 h 4999267"/>
              <a:gd name="connsiteX124" fmla="*/ 3830892 w 5180801"/>
              <a:gd name="connsiteY124" fmla="*/ 3728520 h 4999267"/>
              <a:gd name="connsiteX125" fmla="*/ 3898127 w 5180801"/>
              <a:gd name="connsiteY125" fmla="*/ 3768861 h 4999267"/>
              <a:gd name="connsiteX126" fmla="*/ 3972086 w 5180801"/>
              <a:gd name="connsiteY126" fmla="*/ 3930226 h 4999267"/>
              <a:gd name="connsiteX127" fmla="*/ 4005704 w 5180801"/>
              <a:gd name="connsiteY127" fmla="*/ 4044526 h 4999267"/>
              <a:gd name="connsiteX128" fmla="*/ 4072939 w 5180801"/>
              <a:gd name="connsiteY128" fmla="*/ 4118485 h 4999267"/>
              <a:gd name="connsiteX129" fmla="*/ 4120004 w 5180801"/>
              <a:gd name="connsiteY129" fmla="*/ 4326914 h 4999267"/>
              <a:gd name="connsiteX130" fmla="*/ 4140174 w 5180801"/>
              <a:gd name="connsiteY130" fmla="*/ 4360532 h 4999267"/>
              <a:gd name="connsiteX131" fmla="*/ 4200686 w 5180801"/>
              <a:gd name="connsiteY131" fmla="*/ 4414320 h 4999267"/>
              <a:gd name="connsiteX132" fmla="*/ 4152394 w 5180801"/>
              <a:gd name="connsiteY132" fmla="*/ 4477872 h 4999267"/>
              <a:gd name="connsiteX133" fmla="*/ 4106849 w 5180801"/>
              <a:gd name="connsiteY133" fmla="*/ 4492840 h 4999267"/>
              <a:gd name="connsiteX134" fmla="*/ 4059785 w 5180801"/>
              <a:gd name="connsiteY134" fmla="*/ 4488571 h 4999267"/>
              <a:gd name="connsiteX135" fmla="*/ 4018215 w 5180801"/>
              <a:gd name="connsiteY135" fmla="*/ 4522188 h 4999267"/>
              <a:gd name="connsiteX136" fmla="*/ 4019151 w 5180801"/>
              <a:gd name="connsiteY136" fmla="*/ 4582408 h 4999267"/>
              <a:gd name="connsiteX137" fmla="*/ 4066216 w 5180801"/>
              <a:gd name="connsiteY137" fmla="*/ 4636196 h 4999267"/>
              <a:gd name="connsiteX138" fmla="*/ 4005995 w 5180801"/>
              <a:gd name="connsiteY138" fmla="*/ 4766691 h 4999267"/>
              <a:gd name="connsiteX139" fmla="*/ 3942736 w 5180801"/>
              <a:gd name="connsiteY139" fmla="*/ 4814048 h 4999267"/>
              <a:gd name="connsiteX140" fmla="*/ 3972086 w 5180801"/>
              <a:gd name="connsiteY140" fmla="*/ 4985820 h 4999267"/>
              <a:gd name="connsiteX141" fmla="*/ 3978810 w 5180801"/>
              <a:gd name="connsiteY141" fmla="*/ 4999267 h 4999267"/>
              <a:gd name="connsiteX142" fmla="*/ 4153621 w 5180801"/>
              <a:gd name="connsiteY142" fmla="*/ 4985820 h 4999267"/>
              <a:gd name="connsiteX143" fmla="*/ 4207410 w 5180801"/>
              <a:gd name="connsiteY143" fmla="*/ 4871520 h 4999267"/>
              <a:gd name="connsiteX144" fmla="*/ 4335157 w 5180801"/>
              <a:gd name="connsiteY144" fmla="*/ 4723602 h 4999267"/>
              <a:gd name="connsiteX145" fmla="*/ 4388945 w 5180801"/>
              <a:gd name="connsiteY145" fmla="*/ 4663091 h 4999267"/>
              <a:gd name="connsiteX146" fmla="*/ 4368774 w 5180801"/>
              <a:gd name="connsiteY146" fmla="*/ 4447938 h 4999267"/>
              <a:gd name="connsiteX147" fmla="*/ 4509968 w 5180801"/>
              <a:gd name="connsiteY147" fmla="*/ 4360532 h 4999267"/>
              <a:gd name="connsiteX148" fmla="*/ 4543586 w 5180801"/>
              <a:gd name="connsiteY148" fmla="*/ 4367255 h 4999267"/>
              <a:gd name="connsiteX149" fmla="*/ 4570480 w 5180801"/>
              <a:gd name="connsiteY149" fmla="*/ 4373979 h 4999267"/>
              <a:gd name="connsiteX150" fmla="*/ 4617545 w 5180801"/>
              <a:gd name="connsiteY150" fmla="*/ 4353808 h 4999267"/>
              <a:gd name="connsiteX151" fmla="*/ 4624268 w 5180801"/>
              <a:gd name="connsiteY151" fmla="*/ 4306744 h 4999267"/>
              <a:gd name="connsiteX152" fmla="*/ 4637131 w 5180801"/>
              <a:gd name="connsiteY152" fmla="*/ 4250208 h 4999267"/>
              <a:gd name="connsiteX153" fmla="*/ 4583927 w 5180801"/>
              <a:gd name="connsiteY153" fmla="*/ 4145379 h 4999267"/>
              <a:gd name="connsiteX154" fmla="*/ 4583927 w 5180801"/>
              <a:gd name="connsiteY154" fmla="*/ 4098314 h 4999267"/>
              <a:gd name="connsiteX155" fmla="*/ 4580596 w 5180801"/>
              <a:gd name="connsiteY155" fmla="*/ 4068671 h 4999267"/>
              <a:gd name="connsiteX156" fmla="*/ 4505700 w 5180801"/>
              <a:gd name="connsiteY156" fmla="*/ 4029851 h 4999267"/>
              <a:gd name="connsiteX157" fmla="*/ 4439693 w 5180801"/>
              <a:gd name="connsiteY157" fmla="*/ 3974835 h 4999267"/>
              <a:gd name="connsiteX158" fmla="*/ 4370938 w 5180801"/>
              <a:gd name="connsiteY158" fmla="*/ 3961388 h 4999267"/>
              <a:gd name="connsiteX159" fmla="*/ 4394793 w 5180801"/>
              <a:gd name="connsiteY159" fmla="*/ 3961389 h 4999267"/>
              <a:gd name="connsiteX160" fmla="*/ 4261198 w 5180801"/>
              <a:gd name="connsiteY160" fmla="*/ 3883161 h 4999267"/>
              <a:gd name="connsiteX161" fmla="*/ 4301539 w 5180801"/>
              <a:gd name="connsiteY161" fmla="*/ 3795755 h 4999267"/>
              <a:gd name="connsiteX162" fmla="*/ 4301539 w 5180801"/>
              <a:gd name="connsiteY162" fmla="*/ 3748691 h 4999267"/>
              <a:gd name="connsiteX163" fmla="*/ 4321710 w 5180801"/>
              <a:gd name="connsiteY163" fmla="*/ 3681455 h 4999267"/>
              <a:gd name="connsiteX164" fmla="*/ 4442733 w 5180801"/>
              <a:gd name="connsiteY164" fmla="*/ 3466302 h 4999267"/>
              <a:gd name="connsiteX165" fmla="*/ 4523416 w 5180801"/>
              <a:gd name="connsiteY165" fmla="*/ 3452855 h 4999267"/>
              <a:gd name="connsiteX166" fmla="*/ 4624268 w 5180801"/>
              <a:gd name="connsiteY166" fmla="*/ 3546985 h 4999267"/>
              <a:gd name="connsiteX167" fmla="*/ 4711674 w 5180801"/>
              <a:gd name="connsiteY167" fmla="*/ 3587326 h 4999267"/>
              <a:gd name="connsiteX168" fmla="*/ 4805804 w 5180801"/>
              <a:gd name="connsiteY168" fmla="*/ 3560432 h 4999267"/>
              <a:gd name="connsiteX169" fmla="*/ 4906657 w 5180801"/>
              <a:gd name="connsiteY169" fmla="*/ 3641114 h 4999267"/>
              <a:gd name="connsiteX170" fmla="*/ 4960445 w 5180801"/>
              <a:gd name="connsiteY170" fmla="*/ 3755414 h 4999267"/>
              <a:gd name="connsiteX171" fmla="*/ 5000786 w 5180801"/>
              <a:gd name="connsiteY171" fmla="*/ 3802479 h 4999267"/>
              <a:gd name="connsiteX172" fmla="*/ 5108363 w 5180801"/>
              <a:gd name="connsiteY172" fmla="*/ 3842820 h 4999267"/>
              <a:gd name="connsiteX173" fmla="*/ 5121810 w 5180801"/>
              <a:gd name="connsiteY173" fmla="*/ 3755414 h 4999267"/>
              <a:gd name="connsiteX174" fmla="*/ 5141980 w 5180801"/>
              <a:gd name="connsiteY174" fmla="*/ 3688179 h 4999267"/>
              <a:gd name="connsiteX175" fmla="*/ 5180801 w 5180801"/>
              <a:gd name="connsiteY175" fmla="*/ 3581187 h 4999267"/>
              <a:gd name="connsiteX176" fmla="*/ 5117249 w 5180801"/>
              <a:gd name="connsiteY176" fmla="*/ 3502668 h 4999267"/>
              <a:gd name="connsiteX177" fmla="*/ 4964127 w 5180801"/>
              <a:gd name="connsiteY177" fmla="*/ 3392344 h 4999267"/>
              <a:gd name="connsiteX178" fmla="*/ 4890170 w 5180801"/>
              <a:gd name="connsiteY178" fmla="*/ 3322653 h 4999267"/>
              <a:gd name="connsiteX179" fmla="*/ 4650871 w 5180801"/>
              <a:gd name="connsiteY179" fmla="*/ 3216304 h 4999267"/>
              <a:gd name="connsiteX180" fmla="*/ 4557618 w 5180801"/>
              <a:gd name="connsiteY180" fmla="*/ 3146906 h 4999267"/>
              <a:gd name="connsiteX181" fmla="*/ 4380701 w 5180801"/>
              <a:gd name="connsiteY181" fmla="*/ 3067158 h 4999267"/>
              <a:gd name="connsiteX182" fmla="*/ 4093110 w 5180801"/>
              <a:gd name="connsiteY182" fmla="*/ 2968761 h 4999267"/>
              <a:gd name="connsiteX183" fmla="*/ 3991965 w 5180801"/>
              <a:gd name="connsiteY183" fmla="*/ 2909769 h 4999267"/>
              <a:gd name="connsiteX184" fmla="*/ 3951916 w 5180801"/>
              <a:gd name="connsiteY184" fmla="*/ 2854461 h 4999267"/>
              <a:gd name="connsiteX185" fmla="*/ 4066216 w 5180801"/>
              <a:gd name="connsiteY185" fmla="*/ 2760332 h 4999267"/>
              <a:gd name="connsiteX186" fmla="*/ 4122167 w 5180801"/>
              <a:gd name="connsiteY186" fmla="*/ 2726714 h 4999267"/>
              <a:gd name="connsiteX187" fmla="*/ 4038737 w 5180801"/>
              <a:gd name="connsiteY187" fmla="*/ 2647552 h 4999267"/>
              <a:gd name="connsiteX188" fmla="*/ 3898127 w 5180801"/>
              <a:gd name="connsiteY188" fmla="*/ 2652755 h 4999267"/>
              <a:gd name="connsiteX189" fmla="*/ 3883453 w 5180801"/>
              <a:gd name="connsiteY189" fmla="*/ 2666788 h 4999267"/>
              <a:gd name="connsiteX190" fmla="*/ 3855330 w 5180801"/>
              <a:gd name="connsiteY190" fmla="*/ 2666787 h 4999267"/>
              <a:gd name="connsiteX191" fmla="*/ 3841299 w 5180801"/>
              <a:gd name="connsiteY191" fmla="*/ 2642348 h 4999267"/>
              <a:gd name="connsiteX192" fmla="*/ 3756641 w 5180801"/>
              <a:gd name="connsiteY192" fmla="*/ 2690933 h 4999267"/>
              <a:gd name="connsiteX193" fmla="*/ 3642633 w 5180801"/>
              <a:gd name="connsiteY193" fmla="*/ 2666495 h 4999267"/>
              <a:gd name="connsiteX194" fmla="*/ 3539968 w 5180801"/>
              <a:gd name="connsiteY194" fmla="*/ 2634105 h 4999267"/>
              <a:gd name="connsiteX195" fmla="*/ 3458058 w 5180801"/>
              <a:gd name="connsiteY195" fmla="*/ 2580318 h 4999267"/>
              <a:gd name="connsiteX196" fmla="*/ 3411286 w 5180801"/>
              <a:gd name="connsiteY196" fmla="*/ 2514601 h 4999267"/>
              <a:gd name="connsiteX197" fmla="*/ 3334579 w 5180801"/>
              <a:gd name="connsiteY197" fmla="*/ 2494431 h 4999267"/>
              <a:gd name="connsiteX198" fmla="*/ 3219051 w 5180801"/>
              <a:gd name="connsiteY198" fmla="*/ 2390538 h 4999267"/>
              <a:gd name="connsiteX199" fmla="*/ 3111182 w 5180801"/>
              <a:gd name="connsiteY199" fmla="*/ 2195555 h 4999267"/>
              <a:gd name="connsiteX200" fmla="*/ 3010621 w 5180801"/>
              <a:gd name="connsiteY200" fmla="*/ 1980402 h 4999267"/>
              <a:gd name="connsiteX201" fmla="*/ 2936663 w 5180801"/>
              <a:gd name="connsiteY201" fmla="*/ 1751803 h 4999267"/>
              <a:gd name="connsiteX202" fmla="*/ 2795468 w 5180801"/>
              <a:gd name="connsiteY202" fmla="*/ 1684567 h 4999267"/>
              <a:gd name="connsiteX203" fmla="*/ 2687892 w 5180801"/>
              <a:gd name="connsiteY203" fmla="*/ 1583714 h 4999267"/>
              <a:gd name="connsiteX204" fmla="*/ 2479463 w 5180801"/>
              <a:gd name="connsiteY204" fmla="*/ 1469414 h 4999267"/>
              <a:gd name="connsiteX205" fmla="*/ 2371886 w 5180801"/>
              <a:gd name="connsiteY205" fmla="*/ 1328220 h 4999267"/>
              <a:gd name="connsiteX206" fmla="*/ 2344992 w 5180801"/>
              <a:gd name="connsiteY206" fmla="*/ 1187026 h 4999267"/>
              <a:gd name="connsiteX207" fmla="*/ 2358439 w 5180801"/>
              <a:gd name="connsiteY207" fmla="*/ 1012214 h 4999267"/>
              <a:gd name="connsiteX208" fmla="*/ 2385333 w 5180801"/>
              <a:gd name="connsiteY208" fmla="*/ 1059279 h 4999267"/>
              <a:gd name="connsiteX209" fmla="*/ 2432398 w 5180801"/>
              <a:gd name="connsiteY209" fmla="*/ 985320 h 4999267"/>
              <a:gd name="connsiteX210" fmla="*/ 2358439 w 5180801"/>
              <a:gd name="connsiteY210" fmla="*/ 951702 h 4999267"/>
              <a:gd name="connsiteX211" fmla="*/ 2244139 w 5180801"/>
              <a:gd name="connsiteY211" fmla="*/ 924808 h 4999267"/>
              <a:gd name="connsiteX212" fmla="*/ 2136563 w 5180801"/>
              <a:gd name="connsiteY212" fmla="*/ 897914 h 4999267"/>
              <a:gd name="connsiteX213" fmla="*/ 1961751 w 5180801"/>
              <a:gd name="connsiteY213" fmla="*/ 776891 h 4999267"/>
              <a:gd name="connsiteX214" fmla="*/ 1739874 w 5180801"/>
              <a:gd name="connsiteY214"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929939 w 5180801"/>
              <a:gd name="connsiteY103" fmla="*/ 2948591 h 4999267"/>
              <a:gd name="connsiteX104" fmla="*/ 2862704 w 5180801"/>
              <a:gd name="connsiteY104" fmla="*/ 2955314 h 4999267"/>
              <a:gd name="connsiteX105" fmla="*/ 2876151 w 5180801"/>
              <a:gd name="connsiteY105" fmla="*/ 2988932 h 4999267"/>
              <a:gd name="connsiteX106" fmla="*/ 2849257 w 5180801"/>
              <a:gd name="connsiteY106" fmla="*/ 3035996 h 4999267"/>
              <a:gd name="connsiteX107" fmla="*/ 2849257 w 5180801"/>
              <a:gd name="connsiteY107" fmla="*/ 3089785 h 4999267"/>
              <a:gd name="connsiteX108" fmla="*/ 2950110 w 5180801"/>
              <a:gd name="connsiteY108" fmla="*/ 3123402 h 4999267"/>
              <a:gd name="connsiteX109" fmla="*/ 3003898 w 5180801"/>
              <a:gd name="connsiteY109" fmla="*/ 3076338 h 4999267"/>
              <a:gd name="connsiteX110" fmla="*/ 3104751 w 5180801"/>
              <a:gd name="connsiteY110" fmla="*/ 3190638 h 4999267"/>
              <a:gd name="connsiteX111" fmla="*/ 3185433 w 5180801"/>
              <a:gd name="connsiteY111" fmla="*/ 3345279 h 4999267"/>
              <a:gd name="connsiteX112" fmla="*/ 3252668 w 5180801"/>
              <a:gd name="connsiteY112" fmla="*/ 3325108 h 4999267"/>
              <a:gd name="connsiteX113" fmla="*/ 3313180 w 5180801"/>
              <a:gd name="connsiteY113" fmla="*/ 3372173 h 4999267"/>
              <a:gd name="connsiteX114" fmla="*/ 3266116 w 5180801"/>
              <a:gd name="connsiteY114" fmla="*/ 3439408 h 4999267"/>
              <a:gd name="connsiteX115" fmla="*/ 3293010 w 5180801"/>
              <a:gd name="connsiteY115" fmla="*/ 3459579 h 4999267"/>
              <a:gd name="connsiteX116" fmla="*/ 3373692 w 5180801"/>
              <a:gd name="connsiteY116" fmla="*/ 3432685 h 4999267"/>
              <a:gd name="connsiteX117" fmla="*/ 3454374 w 5180801"/>
              <a:gd name="connsiteY117" fmla="*/ 3405791 h 4999267"/>
              <a:gd name="connsiteX118" fmla="*/ 3528333 w 5180801"/>
              <a:gd name="connsiteY118" fmla="*/ 3499920 h 4999267"/>
              <a:gd name="connsiteX119" fmla="*/ 3535349 w 5180801"/>
              <a:gd name="connsiteY119" fmla="*/ 3590074 h 4999267"/>
              <a:gd name="connsiteX120" fmla="*/ 3513658 w 5180801"/>
              <a:gd name="connsiteY120" fmla="*/ 3639887 h 4999267"/>
              <a:gd name="connsiteX121" fmla="*/ 3622463 w 5180801"/>
              <a:gd name="connsiteY121" fmla="*/ 3668008 h 4999267"/>
              <a:gd name="connsiteX122" fmla="*/ 3682974 w 5180801"/>
              <a:gd name="connsiteY122" fmla="*/ 3735244 h 4999267"/>
              <a:gd name="connsiteX123" fmla="*/ 3763657 w 5180801"/>
              <a:gd name="connsiteY123" fmla="*/ 3768861 h 4999267"/>
              <a:gd name="connsiteX124" fmla="*/ 3830892 w 5180801"/>
              <a:gd name="connsiteY124" fmla="*/ 3728520 h 4999267"/>
              <a:gd name="connsiteX125" fmla="*/ 3898127 w 5180801"/>
              <a:gd name="connsiteY125" fmla="*/ 3768861 h 4999267"/>
              <a:gd name="connsiteX126" fmla="*/ 3972086 w 5180801"/>
              <a:gd name="connsiteY126" fmla="*/ 3930226 h 4999267"/>
              <a:gd name="connsiteX127" fmla="*/ 4005704 w 5180801"/>
              <a:gd name="connsiteY127" fmla="*/ 4044526 h 4999267"/>
              <a:gd name="connsiteX128" fmla="*/ 4072939 w 5180801"/>
              <a:gd name="connsiteY128" fmla="*/ 4118485 h 4999267"/>
              <a:gd name="connsiteX129" fmla="*/ 4120004 w 5180801"/>
              <a:gd name="connsiteY129" fmla="*/ 4326914 h 4999267"/>
              <a:gd name="connsiteX130" fmla="*/ 4140174 w 5180801"/>
              <a:gd name="connsiteY130" fmla="*/ 4360532 h 4999267"/>
              <a:gd name="connsiteX131" fmla="*/ 4200686 w 5180801"/>
              <a:gd name="connsiteY131" fmla="*/ 4414320 h 4999267"/>
              <a:gd name="connsiteX132" fmla="*/ 4152394 w 5180801"/>
              <a:gd name="connsiteY132" fmla="*/ 4477872 h 4999267"/>
              <a:gd name="connsiteX133" fmla="*/ 4106849 w 5180801"/>
              <a:gd name="connsiteY133" fmla="*/ 4492840 h 4999267"/>
              <a:gd name="connsiteX134" fmla="*/ 4059785 w 5180801"/>
              <a:gd name="connsiteY134" fmla="*/ 4488571 h 4999267"/>
              <a:gd name="connsiteX135" fmla="*/ 4018215 w 5180801"/>
              <a:gd name="connsiteY135" fmla="*/ 4522188 h 4999267"/>
              <a:gd name="connsiteX136" fmla="*/ 4019151 w 5180801"/>
              <a:gd name="connsiteY136" fmla="*/ 4582408 h 4999267"/>
              <a:gd name="connsiteX137" fmla="*/ 4066216 w 5180801"/>
              <a:gd name="connsiteY137" fmla="*/ 4636196 h 4999267"/>
              <a:gd name="connsiteX138" fmla="*/ 4005995 w 5180801"/>
              <a:gd name="connsiteY138" fmla="*/ 4766691 h 4999267"/>
              <a:gd name="connsiteX139" fmla="*/ 3942736 w 5180801"/>
              <a:gd name="connsiteY139" fmla="*/ 4814048 h 4999267"/>
              <a:gd name="connsiteX140" fmla="*/ 3972086 w 5180801"/>
              <a:gd name="connsiteY140" fmla="*/ 4985820 h 4999267"/>
              <a:gd name="connsiteX141" fmla="*/ 3978810 w 5180801"/>
              <a:gd name="connsiteY141" fmla="*/ 4999267 h 4999267"/>
              <a:gd name="connsiteX142" fmla="*/ 4153621 w 5180801"/>
              <a:gd name="connsiteY142" fmla="*/ 4985820 h 4999267"/>
              <a:gd name="connsiteX143" fmla="*/ 4207410 w 5180801"/>
              <a:gd name="connsiteY143" fmla="*/ 4871520 h 4999267"/>
              <a:gd name="connsiteX144" fmla="*/ 4335157 w 5180801"/>
              <a:gd name="connsiteY144" fmla="*/ 4723602 h 4999267"/>
              <a:gd name="connsiteX145" fmla="*/ 4388945 w 5180801"/>
              <a:gd name="connsiteY145" fmla="*/ 4663091 h 4999267"/>
              <a:gd name="connsiteX146" fmla="*/ 4368774 w 5180801"/>
              <a:gd name="connsiteY146" fmla="*/ 4447938 h 4999267"/>
              <a:gd name="connsiteX147" fmla="*/ 4509968 w 5180801"/>
              <a:gd name="connsiteY147" fmla="*/ 4360532 h 4999267"/>
              <a:gd name="connsiteX148" fmla="*/ 4543586 w 5180801"/>
              <a:gd name="connsiteY148" fmla="*/ 4367255 h 4999267"/>
              <a:gd name="connsiteX149" fmla="*/ 4570480 w 5180801"/>
              <a:gd name="connsiteY149" fmla="*/ 4373979 h 4999267"/>
              <a:gd name="connsiteX150" fmla="*/ 4617545 w 5180801"/>
              <a:gd name="connsiteY150" fmla="*/ 4353808 h 4999267"/>
              <a:gd name="connsiteX151" fmla="*/ 4624268 w 5180801"/>
              <a:gd name="connsiteY151" fmla="*/ 4306744 h 4999267"/>
              <a:gd name="connsiteX152" fmla="*/ 4637131 w 5180801"/>
              <a:gd name="connsiteY152" fmla="*/ 4250208 h 4999267"/>
              <a:gd name="connsiteX153" fmla="*/ 4583927 w 5180801"/>
              <a:gd name="connsiteY153" fmla="*/ 4145379 h 4999267"/>
              <a:gd name="connsiteX154" fmla="*/ 4583927 w 5180801"/>
              <a:gd name="connsiteY154" fmla="*/ 4098314 h 4999267"/>
              <a:gd name="connsiteX155" fmla="*/ 4580596 w 5180801"/>
              <a:gd name="connsiteY155" fmla="*/ 4068671 h 4999267"/>
              <a:gd name="connsiteX156" fmla="*/ 4505700 w 5180801"/>
              <a:gd name="connsiteY156" fmla="*/ 4029851 h 4999267"/>
              <a:gd name="connsiteX157" fmla="*/ 4439693 w 5180801"/>
              <a:gd name="connsiteY157" fmla="*/ 3974835 h 4999267"/>
              <a:gd name="connsiteX158" fmla="*/ 4370938 w 5180801"/>
              <a:gd name="connsiteY158" fmla="*/ 3961388 h 4999267"/>
              <a:gd name="connsiteX159" fmla="*/ 4394793 w 5180801"/>
              <a:gd name="connsiteY159" fmla="*/ 3961389 h 4999267"/>
              <a:gd name="connsiteX160" fmla="*/ 4261198 w 5180801"/>
              <a:gd name="connsiteY160" fmla="*/ 3883161 h 4999267"/>
              <a:gd name="connsiteX161" fmla="*/ 4301539 w 5180801"/>
              <a:gd name="connsiteY161" fmla="*/ 3795755 h 4999267"/>
              <a:gd name="connsiteX162" fmla="*/ 4301539 w 5180801"/>
              <a:gd name="connsiteY162" fmla="*/ 3748691 h 4999267"/>
              <a:gd name="connsiteX163" fmla="*/ 4321710 w 5180801"/>
              <a:gd name="connsiteY163" fmla="*/ 3681455 h 4999267"/>
              <a:gd name="connsiteX164" fmla="*/ 4442733 w 5180801"/>
              <a:gd name="connsiteY164" fmla="*/ 3466302 h 4999267"/>
              <a:gd name="connsiteX165" fmla="*/ 4523416 w 5180801"/>
              <a:gd name="connsiteY165" fmla="*/ 3452855 h 4999267"/>
              <a:gd name="connsiteX166" fmla="*/ 4624268 w 5180801"/>
              <a:gd name="connsiteY166" fmla="*/ 3546985 h 4999267"/>
              <a:gd name="connsiteX167" fmla="*/ 4711674 w 5180801"/>
              <a:gd name="connsiteY167" fmla="*/ 3587326 h 4999267"/>
              <a:gd name="connsiteX168" fmla="*/ 4805804 w 5180801"/>
              <a:gd name="connsiteY168" fmla="*/ 3560432 h 4999267"/>
              <a:gd name="connsiteX169" fmla="*/ 4906657 w 5180801"/>
              <a:gd name="connsiteY169" fmla="*/ 3641114 h 4999267"/>
              <a:gd name="connsiteX170" fmla="*/ 4960445 w 5180801"/>
              <a:gd name="connsiteY170" fmla="*/ 3755414 h 4999267"/>
              <a:gd name="connsiteX171" fmla="*/ 5000786 w 5180801"/>
              <a:gd name="connsiteY171" fmla="*/ 3802479 h 4999267"/>
              <a:gd name="connsiteX172" fmla="*/ 5108363 w 5180801"/>
              <a:gd name="connsiteY172" fmla="*/ 3842820 h 4999267"/>
              <a:gd name="connsiteX173" fmla="*/ 5121810 w 5180801"/>
              <a:gd name="connsiteY173" fmla="*/ 3755414 h 4999267"/>
              <a:gd name="connsiteX174" fmla="*/ 5141980 w 5180801"/>
              <a:gd name="connsiteY174" fmla="*/ 3688179 h 4999267"/>
              <a:gd name="connsiteX175" fmla="*/ 5180801 w 5180801"/>
              <a:gd name="connsiteY175" fmla="*/ 3581187 h 4999267"/>
              <a:gd name="connsiteX176" fmla="*/ 5117249 w 5180801"/>
              <a:gd name="connsiteY176" fmla="*/ 3502668 h 4999267"/>
              <a:gd name="connsiteX177" fmla="*/ 4964127 w 5180801"/>
              <a:gd name="connsiteY177" fmla="*/ 3392344 h 4999267"/>
              <a:gd name="connsiteX178" fmla="*/ 4890170 w 5180801"/>
              <a:gd name="connsiteY178" fmla="*/ 3322653 h 4999267"/>
              <a:gd name="connsiteX179" fmla="*/ 4650871 w 5180801"/>
              <a:gd name="connsiteY179" fmla="*/ 3216304 h 4999267"/>
              <a:gd name="connsiteX180" fmla="*/ 4557618 w 5180801"/>
              <a:gd name="connsiteY180" fmla="*/ 3146906 h 4999267"/>
              <a:gd name="connsiteX181" fmla="*/ 4380701 w 5180801"/>
              <a:gd name="connsiteY181" fmla="*/ 3067158 h 4999267"/>
              <a:gd name="connsiteX182" fmla="*/ 4093110 w 5180801"/>
              <a:gd name="connsiteY182" fmla="*/ 2968761 h 4999267"/>
              <a:gd name="connsiteX183" fmla="*/ 3991965 w 5180801"/>
              <a:gd name="connsiteY183" fmla="*/ 2909769 h 4999267"/>
              <a:gd name="connsiteX184" fmla="*/ 3951916 w 5180801"/>
              <a:gd name="connsiteY184" fmla="*/ 2854461 h 4999267"/>
              <a:gd name="connsiteX185" fmla="*/ 4066216 w 5180801"/>
              <a:gd name="connsiteY185" fmla="*/ 2760332 h 4999267"/>
              <a:gd name="connsiteX186" fmla="*/ 4122167 w 5180801"/>
              <a:gd name="connsiteY186" fmla="*/ 2726714 h 4999267"/>
              <a:gd name="connsiteX187" fmla="*/ 4038737 w 5180801"/>
              <a:gd name="connsiteY187" fmla="*/ 2647552 h 4999267"/>
              <a:gd name="connsiteX188" fmla="*/ 3898127 w 5180801"/>
              <a:gd name="connsiteY188" fmla="*/ 2652755 h 4999267"/>
              <a:gd name="connsiteX189" fmla="*/ 3883453 w 5180801"/>
              <a:gd name="connsiteY189" fmla="*/ 2666788 h 4999267"/>
              <a:gd name="connsiteX190" fmla="*/ 3855330 w 5180801"/>
              <a:gd name="connsiteY190" fmla="*/ 2666787 h 4999267"/>
              <a:gd name="connsiteX191" fmla="*/ 3841299 w 5180801"/>
              <a:gd name="connsiteY191" fmla="*/ 2642348 h 4999267"/>
              <a:gd name="connsiteX192" fmla="*/ 3756641 w 5180801"/>
              <a:gd name="connsiteY192" fmla="*/ 2690933 h 4999267"/>
              <a:gd name="connsiteX193" fmla="*/ 3642633 w 5180801"/>
              <a:gd name="connsiteY193" fmla="*/ 2666495 h 4999267"/>
              <a:gd name="connsiteX194" fmla="*/ 3539968 w 5180801"/>
              <a:gd name="connsiteY194" fmla="*/ 2634105 h 4999267"/>
              <a:gd name="connsiteX195" fmla="*/ 3458058 w 5180801"/>
              <a:gd name="connsiteY195" fmla="*/ 2580318 h 4999267"/>
              <a:gd name="connsiteX196" fmla="*/ 3411286 w 5180801"/>
              <a:gd name="connsiteY196" fmla="*/ 2514601 h 4999267"/>
              <a:gd name="connsiteX197" fmla="*/ 3334579 w 5180801"/>
              <a:gd name="connsiteY197" fmla="*/ 2494431 h 4999267"/>
              <a:gd name="connsiteX198" fmla="*/ 3219051 w 5180801"/>
              <a:gd name="connsiteY198" fmla="*/ 2390538 h 4999267"/>
              <a:gd name="connsiteX199" fmla="*/ 3111182 w 5180801"/>
              <a:gd name="connsiteY199" fmla="*/ 2195555 h 4999267"/>
              <a:gd name="connsiteX200" fmla="*/ 3010621 w 5180801"/>
              <a:gd name="connsiteY200" fmla="*/ 1980402 h 4999267"/>
              <a:gd name="connsiteX201" fmla="*/ 2936663 w 5180801"/>
              <a:gd name="connsiteY201" fmla="*/ 1751803 h 4999267"/>
              <a:gd name="connsiteX202" fmla="*/ 2795468 w 5180801"/>
              <a:gd name="connsiteY202" fmla="*/ 1684567 h 4999267"/>
              <a:gd name="connsiteX203" fmla="*/ 2687892 w 5180801"/>
              <a:gd name="connsiteY203" fmla="*/ 1583714 h 4999267"/>
              <a:gd name="connsiteX204" fmla="*/ 2479463 w 5180801"/>
              <a:gd name="connsiteY204" fmla="*/ 1469414 h 4999267"/>
              <a:gd name="connsiteX205" fmla="*/ 2371886 w 5180801"/>
              <a:gd name="connsiteY205" fmla="*/ 1328220 h 4999267"/>
              <a:gd name="connsiteX206" fmla="*/ 2344992 w 5180801"/>
              <a:gd name="connsiteY206" fmla="*/ 1187026 h 4999267"/>
              <a:gd name="connsiteX207" fmla="*/ 2358439 w 5180801"/>
              <a:gd name="connsiteY207" fmla="*/ 1012214 h 4999267"/>
              <a:gd name="connsiteX208" fmla="*/ 2385333 w 5180801"/>
              <a:gd name="connsiteY208" fmla="*/ 1059279 h 4999267"/>
              <a:gd name="connsiteX209" fmla="*/ 2432398 w 5180801"/>
              <a:gd name="connsiteY209" fmla="*/ 985320 h 4999267"/>
              <a:gd name="connsiteX210" fmla="*/ 2358439 w 5180801"/>
              <a:gd name="connsiteY210" fmla="*/ 951702 h 4999267"/>
              <a:gd name="connsiteX211" fmla="*/ 2244139 w 5180801"/>
              <a:gd name="connsiteY211" fmla="*/ 924808 h 4999267"/>
              <a:gd name="connsiteX212" fmla="*/ 2136563 w 5180801"/>
              <a:gd name="connsiteY212" fmla="*/ 897914 h 4999267"/>
              <a:gd name="connsiteX213" fmla="*/ 1961751 w 5180801"/>
              <a:gd name="connsiteY213" fmla="*/ 776891 h 4999267"/>
              <a:gd name="connsiteX214" fmla="*/ 1739874 w 5180801"/>
              <a:gd name="connsiteY214"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929939 w 5180801"/>
              <a:gd name="connsiteY103" fmla="*/ 2948591 h 4999267"/>
              <a:gd name="connsiteX104" fmla="*/ 2876151 w 5180801"/>
              <a:gd name="connsiteY104" fmla="*/ 2988932 h 4999267"/>
              <a:gd name="connsiteX105" fmla="*/ 2849257 w 5180801"/>
              <a:gd name="connsiteY105" fmla="*/ 3035996 h 4999267"/>
              <a:gd name="connsiteX106" fmla="*/ 2849257 w 5180801"/>
              <a:gd name="connsiteY106" fmla="*/ 3089785 h 4999267"/>
              <a:gd name="connsiteX107" fmla="*/ 2950110 w 5180801"/>
              <a:gd name="connsiteY107" fmla="*/ 3123402 h 4999267"/>
              <a:gd name="connsiteX108" fmla="*/ 3003898 w 5180801"/>
              <a:gd name="connsiteY108" fmla="*/ 3076338 h 4999267"/>
              <a:gd name="connsiteX109" fmla="*/ 3104751 w 5180801"/>
              <a:gd name="connsiteY109" fmla="*/ 3190638 h 4999267"/>
              <a:gd name="connsiteX110" fmla="*/ 3185433 w 5180801"/>
              <a:gd name="connsiteY110" fmla="*/ 3345279 h 4999267"/>
              <a:gd name="connsiteX111" fmla="*/ 3252668 w 5180801"/>
              <a:gd name="connsiteY111" fmla="*/ 3325108 h 4999267"/>
              <a:gd name="connsiteX112" fmla="*/ 3313180 w 5180801"/>
              <a:gd name="connsiteY112" fmla="*/ 3372173 h 4999267"/>
              <a:gd name="connsiteX113" fmla="*/ 3266116 w 5180801"/>
              <a:gd name="connsiteY113" fmla="*/ 3439408 h 4999267"/>
              <a:gd name="connsiteX114" fmla="*/ 3293010 w 5180801"/>
              <a:gd name="connsiteY114" fmla="*/ 3459579 h 4999267"/>
              <a:gd name="connsiteX115" fmla="*/ 3373692 w 5180801"/>
              <a:gd name="connsiteY115" fmla="*/ 3432685 h 4999267"/>
              <a:gd name="connsiteX116" fmla="*/ 3454374 w 5180801"/>
              <a:gd name="connsiteY116" fmla="*/ 3405791 h 4999267"/>
              <a:gd name="connsiteX117" fmla="*/ 3528333 w 5180801"/>
              <a:gd name="connsiteY117" fmla="*/ 3499920 h 4999267"/>
              <a:gd name="connsiteX118" fmla="*/ 3535349 w 5180801"/>
              <a:gd name="connsiteY118" fmla="*/ 3590074 h 4999267"/>
              <a:gd name="connsiteX119" fmla="*/ 3513658 w 5180801"/>
              <a:gd name="connsiteY119" fmla="*/ 3639887 h 4999267"/>
              <a:gd name="connsiteX120" fmla="*/ 3622463 w 5180801"/>
              <a:gd name="connsiteY120" fmla="*/ 3668008 h 4999267"/>
              <a:gd name="connsiteX121" fmla="*/ 3682974 w 5180801"/>
              <a:gd name="connsiteY121" fmla="*/ 3735244 h 4999267"/>
              <a:gd name="connsiteX122" fmla="*/ 3763657 w 5180801"/>
              <a:gd name="connsiteY122" fmla="*/ 3768861 h 4999267"/>
              <a:gd name="connsiteX123" fmla="*/ 3830892 w 5180801"/>
              <a:gd name="connsiteY123" fmla="*/ 3728520 h 4999267"/>
              <a:gd name="connsiteX124" fmla="*/ 3898127 w 5180801"/>
              <a:gd name="connsiteY124" fmla="*/ 3768861 h 4999267"/>
              <a:gd name="connsiteX125" fmla="*/ 3972086 w 5180801"/>
              <a:gd name="connsiteY125" fmla="*/ 3930226 h 4999267"/>
              <a:gd name="connsiteX126" fmla="*/ 4005704 w 5180801"/>
              <a:gd name="connsiteY126" fmla="*/ 4044526 h 4999267"/>
              <a:gd name="connsiteX127" fmla="*/ 4072939 w 5180801"/>
              <a:gd name="connsiteY127" fmla="*/ 4118485 h 4999267"/>
              <a:gd name="connsiteX128" fmla="*/ 4120004 w 5180801"/>
              <a:gd name="connsiteY128" fmla="*/ 4326914 h 4999267"/>
              <a:gd name="connsiteX129" fmla="*/ 4140174 w 5180801"/>
              <a:gd name="connsiteY129" fmla="*/ 4360532 h 4999267"/>
              <a:gd name="connsiteX130" fmla="*/ 4200686 w 5180801"/>
              <a:gd name="connsiteY130" fmla="*/ 4414320 h 4999267"/>
              <a:gd name="connsiteX131" fmla="*/ 4152394 w 5180801"/>
              <a:gd name="connsiteY131" fmla="*/ 4477872 h 4999267"/>
              <a:gd name="connsiteX132" fmla="*/ 4106849 w 5180801"/>
              <a:gd name="connsiteY132" fmla="*/ 4492840 h 4999267"/>
              <a:gd name="connsiteX133" fmla="*/ 4059785 w 5180801"/>
              <a:gd name="connsiteY133" fmla="*/ 4488571 h 4999267"/>
              <a:gd name="connsiteX134" fmla="*/ 4018215 w 5180801"/>
              <a:gd name="connsiteY134" fmla="*/ 4522188 h 4999267"/>
              <a:gd name="connsiteX135" fmla="*/ 4019151 w 5180801"/>
              <a:gd name="connsiteY135" fmla="*/ 4582408 h 4999267"/>
              <a:gd name="connsiteX136" fmla="*/ 4066216 w 5180801"/>
              <a:gd name="connsiteY136" fmla="*/ 4636196 h 4999267"/>
              <a:gd name="connsiteX137" fmla="*/ 4005995 w 5180801"/>
              <a:gd name="connsiteY137" fmla="*/ 4766691 h 4999267"/>
              <a:gd name="connsiteX138" fmla="*/ 3942736 w 5180801"/>
              <a:gd name="connsiteY138" fmla="*/ 4814048 h 4999267"/>
              <a:gd name="connsiteX139" fmla="*/ 3972086 w 5180801"/>
              <a:gd name="connsiteY139" fmla="*/ 4985820 h 4999267"/>
              <a:gd name="connsiteX140" fmla="*/ 3978810 w 5180801"/>
              <a:gd name="connsiteY140" fmla="*/ 4999267 h 4999267"/>
              <a:gd name="connsiteX141" fmla="*/ 4153621 w 5180801"/>
              <a:gd name="connsiteY141" fmla="*/ 4985820 h 4999267"/>
              <a:gd name="connsiteX142" fmla="*/ 4207410 w 5180801"/>
              <a:gd name="connsiteY142" fmla="*/ 4871520 h 4999267"/>
              <a:gd name="connsiteX143" fmla="*/ 4335157 w 5180801"/>
              <a:gd name="connsiteY143" fmla="*/ 4723602 h 4999267"/>
              <a:gd name="connsiteX144" fmla="*/ 4388945 w 5180801"/>
              <a:gd name="connsiteY144" fmla="*/ 4663091 h 4999267"/>
              <a:gd name="connsiteX145" fmla="*/ 4368774 w 5180801"/>
              <a:gd name="connsiteY145" fmla="*/ 4447938 h 4999267"/>
              <a:gd name="connsiteX146" fmla="*/ 4509968 w 5180801"/>
              <a:gd name="connsiteY146" fmla="*/ 4360532 h 4999267"/>
              <a:gd name="connsiteX147" fmla="*/ 4543586 w 5180801"/>
              <a:gd name="connsiteY147" fmla="*/ 4367255 h 4999267"/>
              <a:gd name="connsiteX148" fmla="*/ 4570480 w 5180801"/>
              <a:gd name="connsiteY148" fmla="*/ 4373979 h 4999267"/>
              <a:gd name="connsiteX149" fmla="*/ 4617545 w 5180801"/>
              <a:gd name="connsiteY149" fmla="*/ 4353808 h 4999267"/>
              <a:gd name="connsiteX150" fmla="*/ 4624268 w 5180801"/>
              <a:gd name="connsiteY150" fmla="*/ 4306744 h 4999267"/>
              <a:gd name="connsiteX151" fmla="*/ 4637131 w 5180801"/>
              <a:gd name="connsiteY151" fmla="*/ 4250208 h 4999267"/>
              <a:gd name="connsiteX152" fmla="*/ 4583927 w 5180801"/>
              <a:gd name="connsiteY152" fmla="*/ 4145379 h 4999267"/>
              <a:gd name="connsiteX153" fmla="*/ 4583927 w 5180801"/>
              <a:gd name="connsiteY153" fmla="*/ 4098314 h 4999267"/>
              <a:gd name="connsiteX154" fmla="*/ 4580596 w 5180801"/>
              <a:gd name="connsiteY154" fmla="*/ 4068671 h 4999267"/>
              <a:gd name="connsiteX155" fmla="*/ 4505700 w 5180801"/>
              <a:gd name="connsiteY155" fmla="*/ 4029851 h 4999267"/>
              <a:gd name="connsiteX156" fmla="*/ 4439693 w 5180801"/>
              <a:gd name="connsiteY156" fmla="*/ 3974835 h 4999267"/>
              <a:gd name="connsiteX157" fmla="*/ 4370938 w 5180801"/>
              <a:gd name="connsiteY157" fmla="*/ 3961388 h 4999267"/>
              <a:gd name="connsiteX158" fmla="*/ 4394793 w 5180801"/>
              <a:gd name="connsiteY158" fmla="*/ 3961389 h 4999267"/>
              <a:gd name="connsiteX159" fmla="*/ 4261198 w 5180801"/>
              <a:gd name="connsiteY159" fmla="*/ 3883161 h 4999267"/>
              <a:gd name="connsiteX160" fmla="*/ 4301539 w 5180801"/>
              <a:gd name="connsiteY160" fmla="*/ 3795755 h 4999267"/>
              <a:gd name="connsiteX161" fmla="*/ 4301539 w 5180801"/>
              <a:gd name="connsiteY161" fmla="*/ 3748691 h 4999267"/>
              <a:gd name="connsiteX162" fmla="*/ 4321710 w 5180801"/>
              <a:gd name="connsiteY162" fmla="*/ 3681455 h 4999267"/>
              <a:gd name="connsiteX163" fmla="*/ 4442733 w 5180801"/>
              <a:gd name="connsiteY163" fmla="*/ 3466302 h 4999267"/>
              <a:gd name="connsiteX164" fmla="*/ 4523416 w 5180801"/>
              <a:gd name="connsiteY164" fmla="*/ 3452855 h 4999267"/>
              <a:gd name="connsiteX165" fmla="*/ 4624268 w 5180801"/>
              <a:gd name="connsiteY165" fmla="*/ 3546985 h 4999267"/>
              <a:gd name="connsiteX166" fmla="*/ 4711674 w 5180801"/>
              <a:gd name="connsiteY166" fmla="*/ 3587326 h 4999267"/>
              <a:gd name="connsiteX167" fmla="*/ 4805804 w 5180801"/>
              <a:gd name="connsiteY167" fmla="*/ 3560432 h 4999267"/>
              <a:gd name="connsiteX168" fmla="*/ 4906657 w 5180801"/>
              <a:gd name="connsiteY168" fmla="*/ 3641114 h 4999267"/>
              <a:gd name="connsiteX169" fmla="*/ 4960445 w 5180801"/>
              <a:gd name="connsiteY169" fmla="*/ 3755414 h 4999267"/>
              <a:gd name="connsiteX170" fmla="*/ 5000786 w 5180801"/>
              <a:gd name="connsiteY170" fmla="*/ 3802479 h 4999267"/>
              <a:gd name="connsiteX171" fmla="*/ 5108363 w 5180801"/>
              <a:gd name="connsiteY171" fmla="*/ 3842820 h 4999267"/>
              <a:gd name="connsiteX172" fmla="*/ 5121810 w 5180801"/>
              <a:gd name="connsiteY172" fmla="*/ 3755414 h 4999267"/>
              <a:gd name="connsiteX173" fmla="*/ 5141980 w 5180801"/>
              <a:gd name="connsiteY173" fmla="*/ 3688179 h 4999267"/>
              <a:gd name="connsiteX174" fmla="*/ 5180801 w 5180801"/>
              <a:gd name="connsiteY174" fmla="*/ 3581187 h 4999267"/>
              <a:gd name="connsiteX175" fmla="*/ 5117249 w 5180801"/>
              <a:gd name="connsiteY175" fmla="*/ 3502668 h 4999267"/>
              <a:gd name="connsiteX176" fmla="*/ 4964127 w 5180801"/>
              <a:gd name="connsiteY176" fmla="*/ 3392344 h 4999267"/>
              <a:gd name="connsiteX177" fmla="*/ 4890170 w 5180801"/>
              <a:gd name="connsiteY177" fmla="*/ 3322653 h 4999267"/>
              <a:gd name="connsiteX178" fmla="*/ 4650871 w 5180801"/>
              <a:gd name="connsiteY178" fmla="*/ 3216304 h 4999267"/>
              <a:gd name="connsiteX179" fmla="*/ 4557618 w 5180801"/>
              <a:gd name="connsiteY179" fmla="*/ 3146906 h 4999267"/>
              <a:gd name="connsiteX180" fmla="*/ 4380701 w 5180801"/>
              <a:gd name="connsiteY180" fmla="*/ 3067158 h 4999267"/>
              <a:gd name="connsiteX181" fmla="*/ 4093110 w 5180801"/>
              <a:gd name="connsiteY181" fmla="*/ 2968761 h 4999267"/>
              <a:gd name="connsiteX182" fmla="*/ 3991965 w 5180801"/>
              <a:gd name="connsiteY182" fmla="*/ 2909769 h 4999267"/>
              <a:gd name="connsiteX183" fmla="*/ 3951916 w 5180801"/>
              <a:gd name="connsiteY183" fmla="*/ 2854461 h 4999267"/>
              <a:gd name="connsiteX184" fmla="*/ 4066216 w 5180801"/>
              <a:gd name="connsiteY184" fmla="*/ 2760332 h 4999267"/>
              <a:gd name="connsiteX185" fmla="*/ 4122167 w 5180801"/>
              <a:gd name="connsiteY185" fmla="*/ 2726714 h 4999267"/>
              <a:gd name="connsiteX186" fmla="*/ 4038737 w 5180801"/>
              <a:gd name="connsiteY186" fmla="*/ 2647552 h 4999267"/>
              <a:gd name="connsiteX187" fmla="*/ 3898127 w 5180801"/>
              <a:gd name="connsiteY187" fmla="*/ 2652755 h 4999267"/>
              <a:gd name="connsiteX188" fmla="*/ 3883453 w 5180801"/>
              <a:gd name="connsiteY188" fmla="*/ 2666788 h 4999267"/>
              <a:gd name="connsiteX189" fmla="*/ 3855330 w 5180801"/>
              <a:gd name="connsiteY189" fmla="*/ 2666787 h 4999267"/>
              <a:gd name="connsiteX190" fmla="*/ 3841299 w 5180801"/>
              <a:gd name="connsiteY190" fmla="*/ 2642348 h 4999267"/>
              <a:gd name="connsiteX191" fmla="*/ 3756641 w 5180801"/>
              <a:gd name="connsiteY191" fmla="*/ 2690933 h 4999267"/>
              <a:gd name="connsiteX192" fmla="*/ 3642633 w 5180801"/>
              <a:gd name="connsiteY192" fmla="*/ 2666495 h 4999267"/>
              <a:gd name="connsiteX193" fmla="*/ 3539968 w 5180801"/>
              <a:gd name="connsiteY193" fmla="*/ 2634105 h 4999267"/>
              <a:gd name="connsiteX194" fmla="*/ 3458058 w 5180801"/>
              <a:gd name="connsiteY194" fmla="*/ 2580318 h 4999267"/>
              <a:gd name="connsiteX195" fmla="*/ 3411286 w 5180801"/>
              <a:gd name="connsiteY195" fmla="*/ 2514601 h 4999267"/>
              <a:gd name="connsiteX196" fmla="*/ 3334579 w 5180801"/>
              <a:gd name="connsiteY196" fmla="*/ 2494431 h 4999267"/>
              <a:gd name="connsiteX197" fmla="*/ 3219051 w 5180801"/>
              <a:gd name="connsiteY197" fmla="*/ 2390538 h 4999267"/>
              <a:gd name="connsiteX198" fmla="*/ 3111182 w 5180801"/>
              <a:gd name="connsiteY198" fmla="*/ 2195555 h 4999267"/>
              <a:gd name="connsiteX199" fmla="*/ 3010621 w 5180801"/>
              <a:gd name="connsiteY199" fmla="*/ 1980402 h 4999267"/>
              <a:gd name="connsiteX200" fmla="*/ 2936663 w 5180801"/>
              <a:gd name="connsiteY200" fmla="*/ 1751803 h 4999267"/>
              <a:gd name="connsiteX201" fmla="*/ 2795468 w 5180801"/>
              <a:gd name="connsiteY201" fmla="*/ 1684567 h 4999267"/>
              <a:gd name="connsiteX202" fmla="*/ 2687892 w 5180801"/>
              <a:gd name="connsiteY202" fmla="*/ 1583714 h 4999267"/>
              <a:gd name="connsiteX203" fmla="*/ 2479463 w 5180801"/>
              <a:gd name="connsiteY203" fmla="*/ 1469414 h 4999267"/>
              <a:gd name="connsiteX204" fmla="*/ 2371886 w 5180801"/>
              <a:gd name="connsiteY204" fmla="*/ 1328220 h 4999267"/>
              <a:gd name="connsiteX205" fmla="*/ 2344992 w 5180801"/>
              <a:gd name="connsiteY205" fmla="*/ 1187026 h 4999267"/>
              <a:gd name="connsiteX206" fmla="*/ 2358439 w 5180801"/>
              <a:gd name="connsiteY206" fmla="*/ 1012214 h 4999267"/>
              <a:gd name="connsiteX207" fmla="*/ 2385333 w 5180801"/>
              <a:gd name="connsiteY207" fmla="*/ 1059279 h 4999267"/>
              <a:gd name="connsiteX208" fmla="*/ 2432398 w 5180801"/>
              <a:gd name="connsiteY208" fmla="*/ 985320 h 4999267"/>
              <a:gd name="connsiteX209" fmla="*/ 2358439 w 5180801"/>
              <a:gd name="connsiteY209" fmla="*/ 951702 h 4999267"/>
              <a:gd name="connsiteX210" fmla="*/ 2244139 w 5180801"/>
              <a:gd name="connsiteY210" fmla="*/ 924808 h 4999267"/>
              <a:gd name="connsiteX211" fmla="*/ 2136563 w 5180801"/>
              <a:gd name="connsiteY211" fmla="*/ 897914 h 4999267"/>
              <a:gd name="connsiteX212" fmla="*/ 1961751 w 5180801"/>
              <a:gd name="connsiteY212" fmla="*/ 776891 h 4999267"/>
              <a:gd name="connsiteX213" fmla="*/ 1739874 w 5180801"/>
              <a:gd name="connsiteY213"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76151 w 5180801"/>
              <a:gd name="connsiteY103" fmla="*/ 2988932 h 4999267"/>
              <a:gd name="connsiteX104" fmla="*/ 2849257 w 5180801"/>
              <a:gd name="connsiteY104" fmla="*/ 3035996 h 4999267"/>
              <a:gd name="connsiteX105" fmla="*/ 2849257 w 5180801"/>
              <a:gd name="connsiteY105" fmla="*/ 3089785 h 4999267"/>
              <a:gd name="connsiteX106" fmla="*/ 2950110 w 5180801"/>
              <a:gd name="connsiteY106" fmla="*/ 3123402 h 4999267"/>
              <a:gd name="connsiteX107" fmla="*/ 3003898 w 5180801"/>
              <a:gd name="connsiteY107" fmla="*/ 3076338 h 4999267"/>
              <a:gd name="connsiteX108" fmla="*/ 3104751 w 5180801"/>
              <a:gd name="connsiteY108" fmla="*/ 3190638 h 4999267"/>
              <a:gd name="connsiteX109" fmla="*/ 3185433 w 5180801"/>
              <a:gd name="connsiteY109" fmla="*/ 3345279 h 4999267"/>
              <a:gd name="connsiteX110" fmla="*/ 3252668 w 5180801"/>
              <a:gd name="connsiteY110" fmla="*/ 3325108 h 4999267"/>
              <a:gd name="connsiteX111" fmla="*/ 3313180 w 5180801"/>
              <a:gd name="connsiteY111" fmla="*/ 3372173 h 4999267"/>
              <a:gd name="connsiteX112" fmla="*/ 3266116 w 5180801"/>
              <a:gd name="connsiteY112" fmla="*/ 3439408 h 4999267"/>
              <a:gd name="connsiteX113" fmla="*/ 3293010 w 5180801"/>
              <a:gd name="connsiteY113" fmla="*/ 3459579 h 4999267"/>
              <a:gd name="connsiteX114" fmla="*/ 3373692 w 5180801"/>
              <a:gd name="connsiteY114" fmla="*/ 3432685 h 4999267"/>
              <a:gd name="connsiteX115" fmla="*/ 3454374 w 5180801"/>
              <a:gd name="connsiteY115" fmla="*/ 3405791 h 4999267"/>
              <a:gd name="connsiteX116" fmla="*/ 3528333 w 5180801"/>
              <a:gd name="connsiteY116" fmla="*/ 3499920 h 4999267"/>
              <a:gd name="connsiteX117" fmla="*/ 3535349 w 5180801"/>
              <a:gd name="connsiteY117" fmla="*/ 3590074 h 4999267"/>
              <a:gd name="connsiteX118" fmla="*/ 3513658 w 5180801"/>
              <a:gd name="connsiteY118" fmla="*/ 3639887 h 4999267"/>
              <a:gd name="connsiteX119" fmla="*/ 3622463 w 5180801"/>
              <a:gd name="connsiteY119" fmla="*/ 3668008 h 4999267"/>
              <a:gd name="connsiteX120" fmla="*/ 3682974 w 5180801"/>
              <a:gd name="connsiteY120" fmla="*/ 3735244 h 4999267"/>
              <a:gd name="connsiteX121" fmla="*/ 3763657 w 5180801"/>
              <a:gd name="connsiteY121" fmla="*/ 3768861 h 4999267"/>
              <a:gd name="connsiteX122" fmla="*/ 3830892 w 5180801"/>
              <a:gd name="connsiteY122" fmla="*/ 3728520 h 4999267"/>
              <a:gd name="connsiteX123" fmla="*/ 3898127 w 5180801"/>
              <a:gd name="connsiteY123" fmla="*/ 3768861 h 4999267"/>
              <a:gd name="connsiteX124" fmla="*/ 3972086 w 5180801"/>
              <a:gd name="connsiteY124" fmla="*/ 3930226 h 4999267"/>
              <a:gd name="connsiteX125" fmla="*/ 4005704 w 5180801"/>
              <a:gd name="connsiteY125" fmla="*/ 4044526 h 4999267"/>
              <a:gd name="connsiteX126" fmla="*/ 4072939 w 5180801"/>
              <a:gd name="connsiteY126" fmla="*/ 4118485 h 4999267"/>
              <a:gd name="connsiteX127" fmla="*/ 4120004 w 5180801"/>
              <a:gd name="connsiteY127" fmla="*/ 4326914 h 4999267"/>
              <a:gd name="connsiteX128" fmla="*/ 4140174 w 5180801"/>
              <a:gd name="connsiteY128" fmla="*/ 4360532 h 4999267"/>
              <a:gd name="connsiteX129" fmla="*/ 4200686 w 5180801"/>
              <a:gd name="connsiteY129" fmla="*/ 4414320 h 4999267"/>
              <a:gd name="connsiteX130" fmla="*/ 4152394 w 5180801"/>
              <a:gd name="connsiteY130" fmla="*/ 4477872 h 4999267"/>
              <a:gd name="connsiteX131" fmla="*/ 4106849 w 5180801"/>
              <a:gd name="connsiteY131" fmla="*/ 4492840 h 4999267"/>
              <a:gd name="connsiteX132" fmla="*/ 4059785 w 5180801"/>
              <a:gd name="connsiteY132" fmla="*/ 4488571 h 4999267"/>
              <a:gd name="connsiteX133" fmla="*/ 4018215 w 5180801"/>
              <a:gd name="connsiteY133" fmla="*/ 4522188 h 4999267"/>
              <a:gd name="connsiteX134" fmla="*/ 4019151 w 5180801"/>
              <a:gd name="connsiteY134" fmla="*/ 4582408 h 4999267"/>
              <a:gd name="connsiteX135" fmla="*/ 4066216 w 5180801"/>
              <a:gd name="connsiteY135" fmla="*/ 4636196 h 4999267"/>
              <a:gd name="connsiteX136" fmla="*/ 4005995 w 5180801"/>
              <a:gd name="connsiteY136" fmla="*/ 4766691 h 4999267"/>
              <a:gd name="connsiteX137" fmla="*/ 3942736 w 5180801"/>
              <a:gd name="connsiteY137" fmla="*/ 4814048 h 4999267"/>
              <a:gd name="connsiteX138" fmla="*/ 3972086 w 5180801"/>
              <a:gd name="connsiteY138" fmla="*/ 4985820 h 4999267"/>
              <a:gd name="connsiteX139" fmla="*/ 3978810 w 5180801"/>
              <a:gd name="connsiteY139" fmla="*/ 4999267 h 4999267"/>
              <a:gd name="connsiteX140" fmla="*/ 4153621 w 5180801"/>
              <a:gd name="connsiteY140" fmla="*/ 4985820 h 4999267"/>
              <a:gd name="connsiteX141" fmla="*/ 4207410 w 5180801"/>
              <a:gd name="connsiteY141" fmla="*/ 4871520 h 4999267"/>
              <a:gd name="connsiteX142" fmla="*/ 4335157 w 5180801"/>
              <a:gd name="connsiteY142" fmla="*/ 4723602 h 4999267"/>
              <a:gd name="connsiteX143" fmla="*/ 4388945 w 5180801"/>
              <a:gd name="connsiteY143" fmla="*/ 4663091 h 4999267"/>
              <a:gd name="connsiteX144" fmla="*/ 4368774 w 5180801"/>
              <a:gd name="connsiteY144" fmla="*/ 4447938 h 4999267"/>
              <a:gd name="connsiteX145" fmla="*/ 4509968 w 5180801"/>
              <a:gd name="connsiteY145" fmla="*/ 4360532 h 4999267"/>
              <a:gd name="connsiteX146" fmla="*/ 4543586 w 5180801"/>
              <a:gd name="connsiteY146" fmla="*/ 4367255 h 4999267"/>
              <a:gd name="connsiteX147" fmla="*/ 4570480 w 5180801"/>
              <a:gd name="connsiteY147" fmla="*/ 4373979 h 4999267"/>
              <a:gd name="connsiteX148" fmla="*/ 4617545 w 5180801"/>
              <a:gd name="connsiteY148" fmla="*/ 4353808 h 4999267"/>
              <a:gd name="connsiteX149" fmla="*/ 4624268 w 5180801"/>
              <a:gd name="connsiteY149" fmla="*/ 4306744 h 4999267"/>
              <a:gd name="connsiteX150" fmla="*/ 4637131 w 5180801"/>
              <a:gd name="connsiteY150" fmla="*/ 4250208 h 4999267"/>
              <a:gd name="connsiteX151" fmla="*/ 4583927 w 5180801"/>
              <a:gd name="connsiteY151" fmla="*/ 4145379 h 4999267"/>
              <a:gd name="connsiteX152" fmla="*/ 4583927 w 5180801"/>
              <a:gd name="connsiteY152" fmla="*/ 4098314 h 4999267"/>
              <a:gd name="connsiteX153" fmla="*/ 4580596 w 5180801"/>
              <a:gd name="connsiteY153" fmla="*/ 4068671 h 4999267"/>
              <a:gd name="connsiteX154" fmla="*/ 4505700 w 5180801"/>
              <a:gd name="connsiteY154" fmla="*/ 4029851 h 4999267"/>
              <a:gd name="connsiteX155" fmla="*/ 4439693 w 5180801"/>
              <a:gd name="connsiteY155" fmla="*/ 3974835 h 4999267"/>
              <a:gd name="connsiteX156" fmla="*/ 4370938 w 5180801"/>
              <a:gd name="connsiteY156" fmla="*/ 3961388 h 4999267"/>
              <a:gd name="connsiteX157" fmla="*/ 4394793 w 5180801"/>
              <a:gd name="connsiteY157" fmla="*/ 3961389 h 4999267"/>
              <a:gd name="connsiteX158" fmla="*/ 4261198 w 5180801"/>
              <a:gd name="connsiteY158" fmla="*/ 3883161 h 4999267"/>
              <a:gd name="connsiteX159" fmla="*/ 4301539 w 5180801"/>
              <a:gd name="connsiteY159" fmla="*/ 3795755 h 4999267"/>
              <a:gd name="connsiteX160" fmla="*/ 4301539 w 5180801"/>
              <a:gd name="connsiteY160" fmla="*/ 3748691 h 4999267"/>
              <a:gd name="connsiteX161" fmla="*/ 4321710 w 5180801"/>
              <a:gd name="connsiteY161" fmla="*/ 3681455 h 4999267"/>
              <a:gd name="connsiteX162" fmla="*/ 4442733 w 5180801"/>
              <a:gd name="connsiteY162" fmla="*/ 3466302 h 4999267"/>
              <a:gd name="connsiteX163" fmla="*/ 4523416 w 5180801"/>
              <a:gd name="connsiteY163" fmla="*/ 3452855 h 4999267"/>
              <a:gd name="connsiteX164" fmla="*/ 4624268 w 5180801"/>
              <a:gd name="connsiteY164" fmla="*/ 3546985 h 4999267"/>
              <a:gd name="connsiteX165" fmla="*/ 4711674 w 5180801"/>
              <a:gd name="connsiteY165" fmla="*/ 3587326 h 4999267"/>
              <a:gd name="connsiteX166" fmla="*/ 4805804 w 5180801"/>
              <a:gd name="connsiteY166" fmla="*/ 3560432 h 4999267"/>
              <a:gd name="connsiteX167" fmla="*/ 4906657 w 5180801"/>
              <a:gd name="connsiteY167" fmla="*/ 3641114 h 4999267"/>
              <a:gd name="connsiteX168" fmla="*/ 4960445 w 5180801"/>
              <a:gd name="connsiteY168" fmla="*/ 3755414 h 4999267"/>
              <a:gd name="connsiteX169" fmla="*/ 5000786 w 5180801"/>
              <a:gd name="connsiteY169" fmla="*/ 3802479 h 4999267"/>
              <a:gd name="connsiteX170" fmla="*/ 5108363 w 5180801"/>
              <a:gd name="connsiteY170" fmla="*/ 3842820 h 4999267"/>
              <a:gd name="connsiteX171" fmla="*/ 5121810 w 5180801"/>
              <a:gd name="connsiteY171" fmla="*/ 3755414 h 4999267"/>
              <a:gd name="connsiteX172" fmla="*/ 5141980 w 5180801"/>
              <a:gd name="connsiteY172" fmla="*/ 3688179 h 4999267"/>
              <a:gd name="connsiteX173" fmla="*/ 5180801 w 5180801"/>
              <a:gd name="connsiteY173" fmla="*/ 3581187 h 4999267"/>
              <a:gd name="connsiteX174" fmla="*/ 5117249 w 5180801"/>
              <a:gd name="connsiteY174" fmla="*/ 3502668 h 4999267"/>
              <a:gd name="connsiteX175" fmla="*/ 4964127 w 5180801"/>
              <a:gd name="connsiteY175" fmla="*/ 3392344 h 4999267"/>
              <a:gd name="connsiteX176" fmla="*/ 4890170 w 5180801"/>
              <a:gd name="connsiteY176" fmla="*/ 3322653 h 4999267"/>
              <a:gd name="connsiteX177" fmla="*/ 4650871 w 5180801"/>
              <a:gd name="connsiteY177" fmla="*/ 3216304 h 4999267"/>
              <a:gd name="connsiteX178" fmla="*/ 4557618 w 5180801"/>
              <a:gd name="connsiteY178" fmla="*/ 3146906 h 4999267"/>
              <a:gd name="connsiteX179" fmla="*/ 4380701 w 5180801"/>
              <a:gd name="connsiteY179" fmla="*/ 3067158 h 4999267"/>
              <a:gd name="connsiteX180" fmla="*/ 4093110 w 5180801"/>
              <a:gd name="connsiteY180" fmla="*/ 2968761 h 4999267"/>
              <a:gd name="connsiteX181" fmla="*/ 3991965 w 5180801"/>
              <a:gd name="connsiteY181" fmla="*/ 2909769 h 4999267"/>
              <a:gd name="connsiteX182" fmla="*/ 3951916 w 5180801"/>
              <a:gd name="connsiteY182" fmla="*/ 2854461 h 4999267"/>
              <a:gd name="connsiteX183" fmla="*/ 4066216 w 5180801"/>
              <a:gd name="connsiteY183" fmla="*/ 2760332 h 4999267"/>
              <a:gd name="connsiteX184" fmla="*/ 4122167 w 5180801"/>
              <a:gd name="connsiteY184" fmla="*/ 2726714 h 4999267"/>
              <a:gd name="connsiteX185" fmla="*/ 4038737 w 5180801"/>
              <a:gd name="connsiteY185" fmla="*/ 2647552 h 4999267"/>
              <a:gd name="connsiteX186" fmla="*/ 3898127 w 5180801"/>
              <a:gd name="connsiteY186" fmla="*/ 2652755 h 4999267"/>
              <a:gd name="connsiteX187" fmla="*/ 3883453 w 5180801"/>
              <a:gd name="connsiteY187" fmla="*/ 2666788 h 4999267"/>
              <a:gd name="connsiteX188" fmla="*/ 3855330 w 5180801"/>
              <a:gd name="connsiteY188" fmla="*/ 2666787 h 4999267"/>
              <a:gd name="connsiteX189" fmla="*/ 3841299 w 5180801"/>
              <a:gd name="connsiteY189" fmla="*/ 2642348 h 4999267"/>
              <a:gd name="connsiteX190" fmla="*/ 3756641 w 5180801"/>
              <a:gd name="connsiteY190" fmla="*/ 2690933 h 4999267"/>
              <a:gd name="connsiteX191" fmla="*/ 3642633 w 5180801"/>
              <a:gd name="connsiteY191" fmla="*/ 2666495 h 4999267"/>
              <a:gd name="connsiteX192" fmla="*/ 3539968 w 5180801"/>
              <a:gd name="connsiteY192" fmla="*/ 2634105 h 4999267"/>
              <a:gd name="connsiteX193" fmla="*/ 3458058 w 5180801"/>
              <a:gd name="connsiteY193" fmla="*/ 2580318 h 4999267"/>
              <a:gd name="connsiteX194" fmla="*/ 3411286 w 5180801"/>
              <a:gd name="connsiteY194" fmla="*/ 2514601 h 4999267"/>
              <a:gd name="connsiteX195" fmla="*/ 3334579 w 5180801"/>
              <a:gd name="connsiteY195" fmla="*/ 2494431 h 4999267"/>
              <a:gd name="connsiteX196" fmla="*/ 3219051 w 5180801"/>
              <a:gd name="connsiteY196" fmla="*/ 2390538 h 4999267"/>
              <a:gd name="connsiteX197" fmla="*/ 3111182 w 5180801"/>
              <a:gd name="connsiteY197" fmla="*/ 2195555 h 4999267"/>
              <a:gd name="connsiteX198" fmla="*/ 3010621 w 5180801"/>
              <a:gd name="connsiteY198" fmla="*/ 1980402 h 4999267"/>
              <a:gd name="connsiteX199" fmla="*/ 2936663 w 5180801"/>
              <a:gd name="connsiteY199" fmla="*/ 1751803 h 4999267"/>
              <a:gd name="connsiteX200" fmla="*/ 2795468 w 5180801"/>
              <a:gd name="connsiteY200" fmla="*/ 1684567 h 4999267"/>
              <a:gd name="connsiteX201" fmla="*/ 2687892 w 5180801"/>
              <a:gd name="connsiteY201" fmla="*/ 1583714 h 4999267"/>
              <a:gd name="connsiteX202" fmla="*/ 2479463 w 5180801"/>
              <a:gd name="connsiteY202" fmla="*/ 1469414 h 4999267"/>
              <a:gd name="connsiteX203" fmla="*/ 2371886 w 5180801"/>
              <a:gd name="connsiteY203" fmla="*/ 1328220 h 4999267"/>
              <a:gd name="connsiteX204" fmla="*/ 2344992 w 5180801"/>
              <a:gd name="connsiteY204" fmla="*/ 1187026 h 4999267"/>
              <a:gd name="connsiteX205" fmla="*/ 2358439 w 5180801"/>
              <a:gd name="connsiteY205" fmla="*/ 1012214 h 4999267"/>
              <a:gd name="connsiteX206" fmla="*/ 2385333 w 5180801"/>
              <a:gd name="connsiteY206" fmla="*/ 1059279 h 4999267"/>
              <a:gd name="connsiteX207" fmla="*/ 2432398 w 5180801"/>
              <a:gd name="connsiteY207" fmla="*/ 985320 h 4999267"/>
              <a:gd name="connsiteX208" fmla="*/ 2358439 w 5180801"/>
              <a:gd name="connsiteY208" fmla="*/ 951702 h 4999267"/>
              <a:gd name="connsiteX209" fmla="*/ 2244139 w 5180801"/>
              <a:gd name="connsiteY209" fmla="*/ 924808 h 4999267"/>
              <a:gd name="connsiteX210" fmla="*/ 2136563 w 5180801"/>
              <a:gd name="connsiteY210" fmla="*/ 897914 h 4999267"/>
              <a:gd name="connsiteX211" fmla="*/ 1961751 w 5180801"/>
              <a:gd name="connsiteY211" fmla="*/ 776891 h 4999267"/>
              <a:gd name="connsiteX212" fmla="*/ 1739874 w 5180801"/>
              <a:gd name="connsiteY212"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35996 h 4999267"/>
              <a:gd name="connsiteX104" fmla="*/ 2849257 w 5180801"/>
              <a:gd name="connsiteY104" fmla="*/ 3089785 h 4999267"/>
              <a:gd name="connsiteX105" fmla="*/ 2950110 w 5180801"/>
              <a:gd name="connsiteY105" fmla="*/ 3123402 h 4999267"/>
              <a:gd name="connsiteX106" fmla="*/ 3003898 w 5180801"/>
              <a:gd name="connsiteY106" fmla="*/ 3076338 h 4999267"/>
              <a:gd name="connsiteX107" fmla="*/ 3104751 w 5180801"/>
              <a:gd name="connsiteY107" fmla="*/ 3190638 h 4999267"/>
              <a:gd name="connsiteX108" fmla="*/ 3185433 w 5180801"/>
              <a:gd name="connsiteY108" fmla="*/ 3345279 h 4999267"/>
              <a:gd name="connsiteX109" fmla="*/ 3252668 w 5180801"/>
              <a:gd name="connsiteY109" fmla="*/ 3325108 h 4999267"/>
              <a:gd name="connsiteX110" fmla="*/ 3313180 w 5180801"/>
              <a:gd name="connsiteY110" fmla="*/ 3372173 h 4999267"/>
              <a:gd name="connsiteX111" fmla="*/ 3266116 w 5180801"/>
              <a:gd name="connsiteY111" fmla="*/ 3439408 h 4999267"/>
              <a:gd name="connsiteX112" fmla="*/ 3293010 w 5180801"/>
              <a:gd name="connsiteY112" fmla="*/ 3459579 h 4999267"/>
              <a:gd name="connsiteX113" fmla="*/ 3373692 w 5180801"/>
              <a:gd name="connsiteY113" fmla="*/ 3432685 h 4999267"/>
              <a:gd name="connsiteX114" fmla="*/ 3454374 w 5180801"/>
              <a:gd name="connsiteY114" fmla="*/ 3405791 h 4999267"/>
              <a:gd name="connsiteX115" fmla="*/ 3528333 w 5180801"/>
              <a:gd name="connsiteY115" fmla="*/ 3499920 h 4999267"/>
              <a:gd name="connsiteX116" fmla="*/ 3535349 w 5180801"/>
              <a:gd name="connsiteY116" fmla="*/ 3590074 h 4999267"/>
              <a:gd name="connsiteX117" fmla="*/ 3513658 w 5180801"/>
              <a:gd name="connsiteY117" fmla="*/ 3639887 h 4999267"/>
              <a:gd name="connsiteX118" fmla="*/ 3622463 w 5180801"/>
              <a:gd name="connsiteY118" fmla="*/ 3668008 h 4999267"/>
              <a:gd name="connsiteX119" fmla="*/ 3682974 w 5180801"/>
              <a:gd name="connsiteY119" fmla="*/ 3735244 h 4999267"/>
              <a:gd name="connsiteX120" fmla="*/ 3763657 w 5180801"/>
              <a:gd name="connsiteY120" fmla="*/ 3768861 h 4999267"/>
              <a:gd name="connsiteX121" fmla="*/ 3830892 w 5180801"/>
              <a:gd name="connsiteY121" fmla="*/ 3728520 h 4999267"/>
              <a:gd name="connsiteX122" fmla="*/ 3898127 w 5180801"/>
              <a:gd name="connsiteY122" fmla="*/ 3768861 h 4999267"/>
              <a:gd name="connsiteX123" fmla="*/ 3972086 w 5180801"/>
              <a:gd name="connsiteY123" fmla="*/ 3930226 h 4999267"/>
              <a:gd name="connsiteX124" fmla="*/ 4005704 w 5180801"/>
              <a:gd name="connsiteY124" fmla="*/ 4044526 h 4999267"/>
              <a:gd name="connsiteX125" fmla="*/ 4072939 w 5180801"/>
              <a:gd name="connsiteY125" fmla="*/ 4118485 h 4999267"/>
              <a:gd name="connsiteX126" fmla="*/ 4120004 w 5180801"/>
              <a:gd name="connsiteY126" fmla="*/ 4326914 h 4999267"/>
              <a:gd name="connsiteX127" fmla="*/ 4140174 w 5180801"/>
              <a:gd name="connsiteY127" fmla="*/ 4360532 h 4999267"/>
              <a:gd name="connsiteX128" fmla="*/ 4200686 w 5180801"/>
              <a:gd name="connsiteY128" fmla="*/ 4414320 h 4999267"/>
              <a:gd name="connsiteX129" fmla="*/ 4152394 w 5180801"/>
              <a:gd name="connsiteY129" fmla="*/ 4477872 h 4999267"/>
              <a:gd name="connsiteX130" fmla="*/ 4106849 w 5180801"/>
              <a:gd name="connsiteY130" fmla="*/ 4492840 h 4999267"/>
              <a:gd name="connsiteX131" fmla="*/ 4059785 w 5180801"/>
              <a:gd name="connsiteY131" fmla="*/ 4488571 h 4999267"/>
              <a:gd name="connsiteX132" fmla="*/ 4018215 w 5180801"/>
              <a:gd name="connsiteY132" fmla="*/ 4522188 h 4999267"/>
              <a:gd name="connsiteX133" fmla="*/ 4019151 w 5180801"/>
              <a:gd name="connsiteY133" fmla="*/ 4582408 h 4999267"/>
              <a:gd name="connsiteX134" fmla="*/ 4066216 w 5180801"/>
              <a:gd name="connsiteY134" fmla="*/ 4636196 h 4999267"/>
              <a:gd name="connsiteX135" fmla="*/ 4005995 w 5180801"/>
              <a:gd name="connsiteY135" fmla="*/ 4766691 h 4999267"/>
              <a:gd name="connsiteX136" fmla="*/ 3942736 w 5180801"/>
              <a:gd name="connsiteY136" fmla="*/ 4814048 h 4999267"/>
              <a:gd name="connsiteX137" fmla="*/ 3972086 w 5180801"/>
              <a:gd name="connsiteY137" fmla="*/ 4985820 h 4999267"/>
              <a:gd name="connsiteX138" fmla="*/ 3978810 w 5180801"/>
              <a:gd name="connsiteY138" fmla="*/ 4999267 h 4999267"/>
              <a:gd name="connsiteX139" fmla="*/ 4153621 w 5180801"/>
              <a:gd name="connsiteY139" fmla="*/ 4985820 h 4999267"/>
              <a:gd name="connsiteX140" fmla="*/ 4207410 w 5180801"/>
              <a:gd name="connsiteY140" fmla="*/ 4871520 h 4999267"/>
              <a:gd name="connsiteX141" fmla="*/ 4335157 w 5180801"/>
              <a:gd name="connsiteY141" fmla="*/ 4723602 h 4999267"/>
              <a:gd name="connsiteX142" fmla="*/ 4388945 w 5180801"/>
              <a:gd name="connsiteY142" fmla="*/ 4663091 h 4999267"/>
              <a:gd name="connsiteX143" fmla="*/ 4368774 w 5180801"/>
              <a:gd name="connsiteY143" fmla="*/ 4447938 h 4999267"/>
              <a:gd name="connsiteX144" fmla="*/ 4509968 w 5180801"/>
              <a:gd name="connsiteY144" fmla="*/ 4360532 h 4999267"/>
              <a:gd name="connsiteX145" fmla="*/ 4543586 w 5180801"/>
              <a:gd name="connsiteY145" fmla="*/ 4367255 h 4999267"/>
              <a:gd name="connsiteX146" fmla="*/ 4570480 w 5180801"/>
              <a:gd name="connsiteY146" fmla="*/ 4373979 h 4999267"/>
              <a:gd name="connsiteX147" fmla="*/ 4617545 w 5180801"/>
              <a:gd name="connsiteY147" fmla="*/ 4353808 h 4999267"/>
              <a:gd name="connsiteX148" fmla="*/ 4624268 w 5180801"/>
              <a:gd name="connsiteY148" fmla="*/ 4306744 h 4999267"/>
              <a:gd name="connsiteX149" fmla="*/ 4637131 w 5180801"/>
              <a:gd name="connsiteY149" fmla="*/ 4250208 h 4999267"/>
              <a:gd name="connsiteX150" fmla="*/ 4583927 w 5180801"/>
              <a:gd name="connsiteY150" fmla="*/ 4145379 h 4999267"/>
              <a:gd name="connsiteX151" fmla="*/ 4583927 w 5180801"/>
              <a:gd name="connsiteY151" fmla="*/ 4098314 h 4999267"/>
              <a:gd name="connsiteX152" fmla="*/ 4580596 w 5180801"/>
              <a:gd name="connsiteY152" fmla="*/ 4068671 h 4999267"/>
              <a:gd name="connsiteX153" fmla="*/ 4505700 w 5180801"/>
              <a:gd name="connsiteY153" fmla="*/ 4029851 h 4999267"/>
              <a:gd name="connsiteX154" fmla="*/ 4439693 w 5180801"/>
              <a:gd name="connsiteY154" fmla="*/ 3974835 h 4999267"/>
              <a:gd name="connsiteX155" fmla="*/ 4370938 w 5180801"/>
              <a:gd name="connsiteY155" fmla="*/ 3961388 h 4999267"/>
              <a:gd name="connsiteX156" fmla="*/ 4394793 w 5180801"/>
              <a:gd name="connsiteY156" fmla="*/ 3961389 h 4999267"/>
              <a:gd name="connsiteX157" fmla="*/ 4261198 w 5180801"/>
              <a:gd name="connsiteY157" fmla="*/ 3883161 h 4999267"/>
              <a:gd name="connsiteX158" fmla="*/ 4301539 w 5180801"/>
              <a:gd name="connsiteY158" fmla="*/ 3795755 h 4999267"/>
              <a:gd name="connsiteX159" fmla="*/ 4301539 w 5180801"/>
              <a:gd name="connsiteY159" fmla="*/ 3748691 h 4999267"/>
              <a:gd name="connsiteX160" fmla="*/ 4321710 w 5180801"/>
              <a:gd name="connsiteY160" fmla="*/ 3681455 h 4999267"/>
              <a:gd name="connsiteX161" fmla="*/ 4442733 w 5180801"/>
              <a:gd name="connsiteY161" fmla="*/ 3466302 h 4999267"/>
              <a:gd name="connsiteX162" fmla="*/ 4523416 w 5180801"/>
              <a:gd name="connsiteY162" fmla="*/ 3452855 h 4999267"/>
              <a:gd name="connsiteX163" fmla="*/ 4624268 w 5180801"/>
              <a:gd name="connsiteY163" fmla="*/ 3546985 h 4999267"/>
              <a:gd name="connsiteX164" fmla="*/ 4711674 w 5180801"/>
              <a:gd name="connsiteY164" fmla="*/ 3587326 h 4999267"/>
              <a:gd name="connsiteX165" fmla="*/ 4805804 w 5180801"/>
              <a:gd name="connsiteY165" fmla="*/ 3560432 h 4999267"/>
              <a:gd name="connsiteX166" fmla="*/ 4906657 w 5180801"/>
              <a:gd name="connsiteY166" fmla="*/ 3641114 h 4999267"/>
              <a:gd name="connsiteX167" fmla="*/ 4960445 w 5180801"/>
              <a:gd name="connsiteY167" fmla="*/ 3755414 h 4999267"/>
              <a:gd name="connsiteX168" fmla="*/ 5000786 w 5180801"/>
              <a:gd name="connsiteY168" fmla="*/ 3802479 h 4999267"/>
              <a:gd name="connsiteX169" fmla="*/ 5108363 w 5180801"/>
              <a:gd name="connsiteY169" fmla="*/ 3842820 h 4999267"/>
              <a:gd name="connsiteX170" fmla="*/ 5121810 w 5180801"/>
              <a:gd name="connsiteY170" fmla="*/ 3755414 h 4999267"/>
              <a:gd name="connsiteX171" fmla="*/ 5141980 w 5180801"/>
              <a:gd name="connsiteY171" fmla="*/ 3688179 h 4999267"/>
              <a:gd name="connsiteX172" fmla="*/ 5180801 w 5180801"/>
              <a:gd name="connsiteY172" fmla="*/ 3581187 h 4999267"/>
              <a:gd name="connsiteX173" fmla="*/ 5117249 w 5180801"/>
              <a:gd name="connsiteY173" fmla="*/ 3502668 h 4999267"/>
              <a:gd name="connsiteX174" fmla="*/ 4964127 w 5180801"/>
              <a:gd name="connsiteY174" fmla="*/ 3392344 h 4999267"/>
              <a:gd name="connsiteX175" fmla="*/ 4890170 w 5180801"/>
              <a:gd name="connsiteY175" fmla="*/ 3322653 h 4999267"/>
              <a:gd name="connsiteX176" fmla="*/ 4650871 w 5180801"/>
              <a:gd name="connsiteY176" fmla="*/ 3216304 h 4999267"/>
              <a:gd name="connsiteX177" fmla="*/ 4557618 w 5180801"/>
              <a:gd name="connsiteY177" fmla="*/ 3146906 h 4999267"/>
              <a:gd name="connsiteX178" fmla="*/ 4380701 w 5180801"/>
              <a:gd name="connsiteY178" fmla="*/ 3067158 h 4999267"/>
              <a:gd name="connsiteX179" fmla="*/ 4093110 w 5180801"/>
              <a:gd name="connsiteY179" fmla="*/ 2968761 h 4999267"/>
              <a:gd name="connsiteX180" fmla="*/ 3991965 w 5180801"/>
              <a:gd name="connsiteY180" fmla="*/ 2909769 h 4999267"/>
              <a:gd name="connsiteX181" fmla="*/ 3951916 w 5180801"/>
              <a:gd name="connsiteY181" fmla="*/ 2854461 h 4999267"/>
              <a:gd name="connsiteX182" fmla="*/ 4066216 w 5180801"/>
              <a:gd name="connsiteY182" fmla="*/ 2760332 h 4999267"/>
              <a:gd name="connsiteX183" fmla="*/ 4122167 w 5180801"/>
              <a:gd name="connsiteY183" fmla="*/ 2726714 h 4999267"/>
              <a:gd name="connsiteX184" fmla="*/ 4038737 w 5180801"/>
              <a:gd name="connsiteY184" fmla="*/ 2647552 h 4999267"/>
              <a:gd name="connsiteX185" fmla="*/ 3898127 w 5180801"/>
              <a:gd name="connsiteY185" fmla="*/ 2652755 h 4999267"/>
              <a:gd name="connsiteX186" fmla="*/ 3883453 w 5180801"/>
              <a:gd name="connsiteY186" fmla="*/ 2666788 h 4999267"/>
              <a:gd name="connsiteX187" fmla="*/ 3855330 w 5180801"/>
              <a:gd name="connsiteY187" fmla="*/ 2666787 h 4999267"/>
              <a:gd name="connsiteX188" fmla="*/ 3841299 w 5180801"/>
              <a:gd name="connsiteY188" fmla="*/ 2642348 h 4999267"/>
              <a:gd name="connsiteX189" fmla="*/ 3756641 w 5180801"/>
              <a:gd name="connsiteY189" fmla="*/ 2690933 h 4999267"/>
              <a:gd name="connsiteX190" fmla="*/ 3642633 w 5180801"/>
              <a:gd name="connsiteY190" fmla="*/ 2666495 h 4999267"/>
              <a:gd name="connsiteX191" fmla="*/ 3539968 w 5180801"/>
              <a:gd name="connsiteY191" fmla="*/ 2634105 h 4999267"/>
              <a:gd name="connsiteX192" fmla="*/ 3458058 w 5180801"/>
              <a:gd name="connsiteY192" fmla="*/ 2580318 h 4999267"/>
              <a:gd name="connsiteX193" fmla="*/ 3411286 w 5180801"/>
              <a:gd name="connsiteY193" fmla="*/ 2514601 h 4999267"/>
              <a:gd name="connsiteX194" fmla="*/ 3334579 w 5180801"/>
              <a:gd name="connsiteY194" fmla="*/ 2494431 h 4999267"/>
              <a:gd name="connsiteX195" fmla="*/ 3219051 w 5180801"/>
              <a:gd name="connsiteY195" fmla="*/ 2390538 h 4999267"/>
              <a:gd name="connsiteX196" fmla="*/ 3111182 w 5180801"/>
              <a:gd name="connsiteY196" fmla="*/ 2195555 h 4999267"/>
              <a:gd name="connsiteX197" fmla="*/ 3010621 w 5180801"/>
              <a:gd name="connsiteY197" fmla="*/ 1980402 h 4999267"/>
              <a:gd name="connsiteX198" fmla="*/ 2936663 w 5180801"/>
              <a:gd name="connsiteY198" fmla="*/ 1751803 h 4999267"/>
              <a:gd name="connsiteX199" fmla="*/ 2795468 w 5180801"/>
              <a:gd name="connsiteY199" fmla="*/ 1684567 h 4999267"/>
              <a:gd name="connsiteX200" fmla="*/ 2687892 w 5180801"/>
              <a:gd name="connsiteY200" fmla="*/ 1583714 h 4999267"/>
              <a:gd name="connsiteX201" fmla="*/ 2479463 w 5180801"/>
              <a:gd name="connsiteY201" fmla="*/ 1469414 h 4999267"/>
              <a:gd name="connsiteX202" fmla="*/ 2371886 w 5180801"/>
              <a:gd name="connsiteY202" fmla="*/ 1328220 h 4999267"/>
              <a:gd name="connsiteX203" fmla="*/ 2344992 w 5180801"/>
              <a:gd name="connsiteY203" fmla="*/ 1187026 h 4999267"/>
              <a:gd name="connsiteX204" fmla="*/ 2358439 w 5180801"/>
              <a:gd name="connsiteY204" fmla="*/ 1012214 h 4999267"/>
              <a:gd name="connsiteX205" fmla="*/ 2385333 w 5180801"/>
              <a:gd name="connsiteY205" fmla="*/ 1059279 h 4999267"/>
              <a:gd name="connsiteX206" fmla="*/ 2432398 w 5180801"/>
              <a:gd name="connsiteY206" fmla="*/ 985320 h 4999267"/>
              <a:gd name="connsiteX207" fmla="*/ 2358439 w 5180801"/>
              <a:gd name="connsiteY207" fmla="*/ 951702 h 4999267"/>
              <a:gd name="connsiteX208" fmla="*/ 2244139 w 5180801"/>
              <a:gd name="connsiteY208" fmla="*/ 924808 h 4999267"/>
              <a:gd name="connsiteX209" fmla="*/ 2136563 w 5180801"/>
              <a:gd name="connsiteY209" fmla="*/ 897914 h 4999267"/>
              <a:gd name="connsiteX210" fmla="*/ 1961751 w 5180801"/>
              <a:gd name="connsiteY210" fmla="*/ 776891 h 4999267"/>
              <a:gd name="connsiteX211" fmla="*/ 1739874 w 5180801"/>
              <a:gd name="connsiteY211"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358439 w 5180801"/>
              <a:gd name="connsiteY206" fmla="*/ 951702 h 4999267"/>
              <a:gd name="connsiteX207" fmla="*/ 2244139 w 5180801"/>
              <a:gd name="connsiteY207" fmla="*/ 924808 h 4999267"/>
              <a:gd name="connsiteX208" fmla="*/ 2136563 w 5180801"/>
              <a:gd name="connsiteY208" fmla="*/ 897914 h 4999267"/>
              <a:gd name="connsiteX209" fmla="*/ 1961751 w 5180801"/>
              <a:gd name="connsiteY209" fmla="*/ 776891 h 4999267"/>
              <a:gd name="connsiteX210" fmla="*/ 1739874 w 5180801"/>
              <a:gd name="connsiteY210"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469697 w 5180801"/>
              <a:gd name="connsiteY206" fmla="*/ 889119 h 4999267"/>
              <a:gd name="connsiteX207" fmla="*/ 2244139 w 5180801"/>
              <a:gd name="connsiteY207" fmla="*/ 924808 h 4999267"/>
              <a:gd name="connsiteX208" fmla="*/ 2136563 w 5180801"/>
              <a:gd name="connsiteY208" fmla="*/ 897914 h 4999267"/>
              <a:gd name="connsiteX209" fmla="*/ 1961751 w 5180801"/>
              <a:gd name="connsiteY209" fmla="*/ 776891 h 4999267"/>
              <a:gd name="connsiteX210" fmla="*/ 1739874 w 5180801"/>
              <a:gd name="connsiteY210"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469697 w 5180801"/>
              <a:gd name="connsiteY206" fmla="*/ 889119 h 4999267"/>
              <a:gd name="connsiteX207" fmla="*/ 2390165 w 5180801"/>
              <a:gd name="connsiteY207" fmla="*/ 876132 h 4999267"/>
              <a:gd name="connsiteX208" fmla="*/ 2136563 w 5180801"/>
              <a:gd name="connsiteY208" fmla="*/ 897914 h 4999267"/>
              <a:gd name="connsiteX209" fmla="*/ 1961751 w 5180801"/>
              <a:gd name="connsiteY209" fmla="*/ 776891 h 4999267"/>
              <a:gd name="connsiteX210" fmla="*/ 1739874 w 5180801"/>
              <a:gd name="connsiteY210"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469697 w 5180801"/>
              <a:gd name="connsiteY206" fmla="*/ 889119 h 4999267"/>
              <a:gd name="connsiteX207" fmla="*/ 2390165 w 5180801"/>
              <a:gd name="connsiteY207" fmla="*/ 876132 h 4999267"/>
              <a:gd name="connsiteX208" fmla="*/ 2376463 w 5180801"/>
              <a:gd name="connsiteY208" fmla="*/ 696259 h 4999267"/>
              <a:gd name="connsiteX209" fmla="*/ 1961751 w 5180801"/>
              <a:gd name="connsiteY209" fmla="*/ 776891 h 4999267"/>
              <a:gd name="connsiteX210" fmla="*/ 1739874 w 5180801"/>
              <a:gd name="connsiteY210" fmla="*/ 770167 h 4999267"/>
              <a:gd name="connsiteX0" fmla="*/ 1739874 w 5180801"/>
              <a:gd name="connsiteY0" fmla="*/ 770167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469697 w 5180801"/>
              <a:gd name="connsiteY206" fmla="*/ 889119 h 4999267"/>
              <a:gd name="connsiteX207" fmla="*/ 2390165 w 5180801"/>
              <a:gd name="connsiteY207" fmla="*/ 876132 h 4999267"/>
              <a:gd name="connsiteX208" fmla="*/ 2376463 w 5180801"/>
              <a:gd name="connsiteY208" fmla="*/ 696259 h 4999267"/>
              <a:gd name="connsiteX209" fmla="*/ 2545855 w 5180801"/>
              <a:gd name="connsiteY209" fmla="*/ 648250 h 4999267"/>
              <a:gd name="connsiteX210" fmla="*/ 1739874 w 5180801"/>
              <a:gd name="connsiteY210" fmla="*/ 770167 h 4999267"/>
              <a:gd name="connsiteX0" fmla="*/ 2716856 w 5180801"/>
              <a:gd name="connsiteY0" fmla="*/ 571989 h 4999267"/>
              <a:gd name="connsiteX1" fmla="*/ 1746598 w 5180801"/>
              <a:gd name="connsiteY1" fmla="*/ 581908 h 4999267"/>
              <a:gd name="connsiteX2" fmla="*/ 1746598 w 5180801"/>
              <a:gd name="connsiteY2" fmla="*/ 400373 h 4999267"/>
              <a:gd name="connsiteX3" fmla="*/ 1746598 w 5180801"/>
              <a:gd name="connsiteY3" fmla="*/ 319691 h 4999267"/>
              <a:gd name="connsiteX4" fmla="*/ 1665916 w 5180801"/>
              <a:gd name="connsiteY4" fmla="*/ 319691 h 4999267"/>
              <a:gd name="connsiteX5" fmla="*/ 1659192 w 5180801"/>
              <a:gd name="connsiteY5" fmla="*/ 185220 h 4999267"/>
              <a:gd name="connsiteX6" fmla="*/ 1625574 w 5180801"/>
              <a:gd name="connsiteY6" fmla="*/ 44026 h 4999267"/>
              <a:gd name="connsiteX7" fmla="*/ 1547348 w 5180801"/>
              <a:gd name="connsiteY7" fmla="*/ 2749 h 4999267"/>
              <a:gd name="connsiteX8" fmla="*/ 1511274 w 5180801"/>
              <a:gd name="connsiteY8" fmla="*/ 30579 h 4999267"/>
              <a:gd name="connsiteX9" fmla="*/ 1504551 w 5180801"/>
              <a:gd name="connsiteY9" fmla="*/ 77644 h 4999267"/>
              <a:gd name="connsiteX10" fmla="*/ 1517998 w 5180801"/>
              <a:gd name="connsiteY10" fmla="*/ 117985 h 4999267"/>
              <a:gd name="connsiteX11" fmla="*/ 1511274 w 5180801"/>
              <a:gd name="connsiteY11" fmla="*/ 171773 h 4999267"/>
              <a:gd name="connsiteX12" fmla="*/ 1487128 w 5180801"/>
              <a:gd name="connsiteY12" fmla="*/ 168382 h 4999267"/>
              <a:gd name="connsiteX13" fmla="*/ 1443746 w 5180801"/>
              <a:gd name="connsiteY13" fmla="*/ 126813 h 4999267"/>
              <a:gd name="connsiteX14" fmla="*/ 1387795 w 5180801"/>
              <a:gd name="connsiteY14" fmla="*/ 83724 h 4999267"/>
              <a:gd name="connsiteX15" fmla="*/ 1309568 w 5180801"/>
              <a:gd name="connsiteY15" fmla="*/ 116756 h 4999267"/>
              <a:gd name="connsiteX16" fmla="*/ 1258820 w 5180801"/>
              <a:gd name="connsiteY16" fmla="*/ 103894 h 4999267"/>
              <a:gd name="connsiteX17" fmla="*/ 1213919 w 5180801"/>
              <a:gd name="connsiteY17" fmla="*/ 56245 h 4999267"/>
              <a:gd name="connsiteX18" fmla="*/ 1187025 w 5180801"/>
              <a:gd name="connsiteY18" fmla="*/ 29350 h 4999267"/>
              <a:gd name="connsiteX19" fmla="*/ 1143000 w 5180801"/>
              <a:gd name="connsiteY19" fmla="*/ 0 h 4999267"/>
              <a:gd name="connsiteX20" fmla="*/ 1128033 w 5180801"/>
              <a:gd name="connsiteY20" fmla="*/ 57473 h 4999267"/>
              <a:gd name="connsiteX21" fmla="*/ 1118854 w 5180801"/>
              <a:gd name="connsiteY21" fmla="*/ 183993 h 4999267"/>
              <a:gd name="connsiteX22" fmla="*/ 1067521 w 5180801"/>
              <a:gd name="connsiteY22" fmla="*/ 257015 h 4999267"/>
              <a:gd name="connsiteX23" fmla="*/ 1044603 w 5180801"/>
              <a:gd name="connsiteY23" fmla="*/ 270754 h 4999267"/>
              <a:gd name="connsiteX24" fmla="*/ 1047351 w 5180801"/>
              <a:gd name="connsiteY24" fmla="*/ 348397 h 4999267"/>
              <a:gd name="connsiteX25" fmla="*/ 1005781 w 5180801"/>
              <a:gd name="connsiteY25" fmla="*/ 363364 h 4999267"/>
              <a:gd name="connsiteX26" fmla="*/ 977368 w 5180801"/>
              <a:gd name="connsiteY26" fmla="*/ 337698 h 4999267"/>
              <a:gd name="connsiteX27" fmla="*/ 939774 w 5180801"/>
              <a:gd name="connsiteY27" fmla="*/ 333138 h 4999267"/>
              <a:gd name="connsiteX28" fmla="*/ 939774 w 5180801"/>
              <a:gd name="connsiteY28" fmla="*/ 279349 h 4999267"/>
              <a:gd name="connsiteX29" fmla="*/ 830385 w 5180801"/>
              <a:gd name="connsiteY29" fmla="*/ 190716 h 4999267"/>
              <a:gd name="connsiteX30" fmla="*/ 825474 w 5180801"/>
              <a:gd name="connsiteY30" fmla="*/ 70920 h 4999267"/>
              <a:gd name="connsiteX31" fmla="*/ 785133 w 5180801"/>
              <a:gd name="connsiteY31" fmla="*/ 37302 h 4999267"/>
              <a:gd name="connsiteX32" fmla="*/ 771686 w 5180801"/>
              <a:gd name="connsiteY32" fmla="*/ 64196 h 4999267"/>
              <a:gd name="connsiteX33" fmla="*/ 744792 w 5180801"/>
              <a:gd name="connsiteY33" fmla="*/ 91091 h 4999267"/>
              <a:gd name="connsiteX34" fmla="*/ 669606 w 5180801"/>
              <a:gd name="connsiteY34" fmla="*/ 129269 h 4999267"/>
              <a:gd name="connsiteX35" fmla="*/ 664110 w 5180801"/>
              <a:gd name="connsiteY35" fmla="*/ 178496 h 4999267"/>
              <a:gd name="connsiteX36" fmla="*/ 660426 w 5180801"/>
              <a:gd name="connsiteY36" fmla="*/ 235325 h 4999267"/>
              <a:gd name="connsiteX37" fmla="*/ 594419 w 5180801"/>
              <a:gd name="connsiteY37" fmla="*/ 289113 h 4999267"/>
              <a:gd name="connsiteX38" fmla="*/ 559573 w 5180801"/>
              <a:gd name="connsiteY38" fmla="*/ 296129 h 4999267"/>
              <a:gd name="connsiteX39" fmla="*/ 529931 w 5180801"/>
              <a:gd name="connsiteY39" fmla="*/ 306536 h 4999267"/>
              <a:gd name="connsiteX40" fmla="*/ 499062 w 5180801"/>
              <a:gd name="connsiteY40" fmla="*/ 326707 h 4999267"/>
              <a:gd name="connsiteX41" fmla="*/ 402477 w 5180801"/>
              <a:gd name="connsiteY41" fmla="*/ 313552 h 4999267"/>
              <a:gd name="connsiteX42" fmla="*/ 345356 w 5180801"/>
              <a:gd name="connsiteY42" fmla="*/ 333722 h 4999267"/>
              <a:gd name="connsiteX43" fmla="*/ 314486 w 5180801"/>
              <a:gd name="connsiteY43" fmla="*/ 313551 h 4999267"/>
              <a:gd name="connsiteX44" fmla="*/ 242983 w 5180801"/>
              <a:gd name="connsiteY44" fmla="*/ 355120 h 4999267"/>
              <a:gd name="connsiteX45" fmla="*/ 194690 w 5180801"/>
              <a:gd name="connsiteY45" fmla="*/ 310804 h 4999267"/>
              <a:gd name="connsiteX46" fmla="*/ 119795 w 5180801"/>
              <a:gd name="connsiteY46" fmla="*/ 381722 h 4999267"/>
              <a:gd name="connsiteX47" fmla="*/ 132951 w 5180801"/>
              <a:gd name="connsiteY47" fmla="*/ 460885 h 4999267"/>
              <a:gd name="connsiteX48" fmla="*/ 206910 w 5180801"/>
              <a:gd name="connsiteY48" fmla="*/ 588632 h 4999267"/>
              <a:gd name="connsiteX49" fmla="*/ 267421 w 5180801"/>
              <a:gd name="connsiteY49" fmla="*/ 649144 h 4999267"/>
              <a:gd name="connsiteX50" fmla="*/ 199251 w 5180801"/>
              <a:gd name="connsiteY50" fmla="*/ 711175 h 4999267"/>
              <a:gd name="connsiteX51" fmla="*/ 96878 w 5180801"/>
              <a:gd name="connsiteY51" fmla="*/ 746313 h 4999267"/>
              <a:gd name="connsiteX52" fmla="*/ 0 w 5180801"/>
              <a:gd name="connsiteY52" fmla="*/ 768940 h 4999267"/>
              <a:gd name="connsiteX53" fmla="*/ 45545 w 5180801"/>
              <a:gd name="connsiteY53" fmla="*/ 904638 h 4999267"/>
              <a:gd name="connsiteX54" fmla="*/ 72439 w 5180801"/>
              <a:gd name="connsiteY54" fmla="*/ 931532 h 4999267"/>
              <a:gd name="connsiteX55" fmla="*/ 173292 w 5180801"/>
              <a:gd name="connsiteY55" fmla="*/ 992044 h 4999267"/>
              <a:gd name="connsiteX56" fmla="*/ 117632 w 5180801"/>
              <a:gd name="connsiteY56" fmla="*/ 1056530 h 4999267"/>
              <a:gd name="connsiteX57" fmla="*/ 112780 w 5180801"/>
              <a:gd name="connsiteY57" fmla="*/ 1113067 h 4999267"/>
              <a:gd name="connsiteX58" fmla="*/ 126227 w 5180801"/>
              <a:gd name="connsiteY58" fmla="*/ 1260985 h 4999267"/>
              <a:gd name="connsiteX59" fmla="*/ 200186 w 5180801"/>
              <a:gd name="connsiteY59" fmla="*/ 1361838 h 4999267"/>
              <a:gd name="connsiteX60" fmla="*/ 321210 w 5180801"/>
              <a:gd name="connsiteY60" fmla="*/ 1402179 h 4999267"/>
              <a:gd name="connsiteX61" fmla="*/ 415339 w 5180801"/>
              <a:gd name="connsiteY61" fmla="*/ 1368561 h 4999267"/>
              <a:gd name="connsiteX62" fmla="*/ 435510 w 5180801"/>
              <a:gd name="connsiteY62" fmla="*/ 1375285 h 4999267"/>
              <a:gd name="connsiteX63" fmla="*/ 400372 w 5180801"/>
              <a:gd name="connsiteY63" fmla="*/ 1479762 h 4999267"/>
              <a:gd name="connsiteX64" fmla="*/ 375290 w 5180801"/>
              <a:gd name="connsiteY64" fmla="*/ 1562900 h 4999267"/>
              <a:gd name="connsiteX65" fmla="*/ 603598 w 5180801"/>
              <a:gd name="connsiteY65" fmla="*/ 1563544 h 4999267"/>
              <a:gd name="connsiteX66" fmla="*/ 664110 w 5180801"/>
              <a:gd name="connsiteY66" fmla="*/ 1496308 h 4999267"/>
              <a:gd name="connsiteX67" fmla="*/ 697727 w 5180801"/>
              <a:gd name="connsiteY67" fmla="*/ 1408902 h 4999267"/>
              <a:gd name="connsiteX68" fmla="*/ 744792 w 5180801"/>
              <a:gd name="connsiteY68" fmla="*/ 1375285 h 4999267"/>
              <a:gd name="connsiteX69" fmla="*/ 818751 w 5180801"/>
              <a:gd name="connsiteY69" fmla="*/ 1294602 h 4999267"/>
              <a:gd name="connsiteX70" fmla="*/ 892710 w 5180801"/>
              <a:gd name="connsiteY70" fmla="*/ 1247538 h 4999267"/>
              <a:gd name="connsiteX71" fmla="*/ 1080968 w 5180801"/>
              <a:gd name="connsiteY71" fmla="*/ 1294602 h 4999267"/>
              <a:gd name="connsiteX72" fmla="*/ 1195268 w 5180801"/>
              <a:gd name="connsiteY72" fmla="*/ 1341667 h 4999267"/>
              <a:gd name="connsiteX73" fmla="*/ 1275951 w 5180801"/>
              <a:gd name="connsiteY73" fmla="*/ 1429073 h 4999267"/>
              <a:gd name="connsiteX74" fmla="*/ 1289398 w 5180801"/>
              <a:gd name="connsiteY74" fmla="*/ 1455967 h 4999267"/>
              <a:gd name="connsiteX75" fmla="*/ 1437316 w 5180801"/>
              <a:gd name="connsiteY75" fmla="*/ 1503032 h 4999267"/>
              <a:gd name="connsiteX76" fmla="*/ 1511274 w 5180801"/>
              <a:gd name="connsiteY76" fmla="*/ 1590438 h 4999267"/>
              <a:gd name="connsiteX77" fmla="*/ 1504551 w 5180801"/>
              <a:gd name="connsiteY77" fmla="*/ 1671120 h 4999267"/>
              <a:gd name="connsiteX78" fmla="*/ 1504551 w 5180801"/>
              <a:gd name="connsiteY78" fmla="*/ 1718185 h 4999267"/>
              <a:gd name="connsiteX79" fmla="*/ 1531445 w 5180801"/>
              <a:gd name="connsiteY79" fmla="*/ 1798867 h 4999267"/>
              <a:gd name="connsiteX80" fmla="*/ 1578510 w 5180801"/>
              <a:gd name="connsiteY80" fmla="*/ 1852655 h 4999267"/>
              <a:gd name="connsiteX81" fmla="*/ 1612127 w 5180801"/>
              <a:gd name="connsiteY81" fmla="*/ 1940061 h 4999267"/>
              <a:gd name="connsiteX82" fmla="*/ 1618851 w 5180801"/>
              <a:gd name="connsiteY82" fmla="*/ 2101426 h 4999267"/>
              <a:gd name="connsiteX83" fmla="*/ 1618851 w 5180801"/>
              <a:gd name="connsiteY83" fmla="*/ 2148491 h 4999267"/>
              <a:gd name="connsiteX84" fmla="*/ 1679363 w 5180801"/>
              <a:gd name="connsiteY84" fmla="*/ 2128320 h 4999267"/>
              <a:gd name="connsiteX85" fmla="*/ 1719704 w 5180801"/>
              <a:gd name="connsiteY85" fmla="*/ 2141767 h 4999267"/>
              <a:gd name="connsiteX86" fmla="*/ 1706257 w 5180801"/>
              <a:gd name="connsiteY86" fmla="*/ 2202279 h 4999267"/>
              <a:gd name="connsiteX87" fmla="*/ 1760045 w 5180801"/>
              <a:gd name="connsiteY87" fmla="*/ 2222449 h 4999267"/>
              <a:gd name="connsiteX88" fmla="*/ 1827280 w 5180801"/>
              <a:gd name="connsiteY88" fmla="*/ 2282961 h 4999267"/>
              <a:gd name="connsiteX89" fmla="*/ 1901239 w 5180801"/>
              <a:gd name="connsiteY89" fmla="*/ 2390538 h 4999267"/>
              <a:gd name="connsiteX90" fmla="*/ 1921410 w 5180801"/>
              <a:gd name="connsiteY90" fmla="*/ 2424155 h 4999267"/>
              <a:gd name="connsiteX91" fmla="*/ 1995368 w 5180801"/>
              <a:gd name="connsiteY91" fmla="*/ 2430879 h 4999267"/>
              <a:gd name="connsiteX92" fmla="*/ 2113120 w 5180801"/>
              <a:gd name="connsiteY92" fmla="*/ 2508749 h 4999267"/>
              <a:gd name="connsiteX93" fmla="*/ 2159009 w 5180801"/>
              <a:gd name="connsiteY93" fmla="*/ 2621617 h 4999267"/>
              <a:gd name="connsiteX94" fmla="*/ 2245469 w 5180801"/>
              <a:gd name="connsiteY94" fmla="*/ 2661244 h 4999267"/>
              <a:gd name="connsiteX95" fmla="*/ 2319427 w 5180801"/>
              <a:gd name="connsiteY95" fmla="*/ 2714085 h 4999267"/>
              <a:gd name="connsiteX96" fmla="*/ 2375772 w 5180801"/>
              <a:gd name="connsiteY96" fmla="*/ 2817213 h 4999267"/>
              <a:gd name="connsiteX97" fmla="*/ 2480307 w 5180801"/>
              <a:gd name="connsiteY97" fmla="*/ 2898790 h 4999267"/>
              <a:gd name="connsiteX98" fmla="*/ 2562370 w 5180801"/>
              <a:gd name="connsiteY98" fmla="*/ 3008412 h 4999267"/>
              <a:gd name="connsiteX99" fmla="*/ 2640546 w 5180801"/>
              <a:gd name="connsiteY99" fmla="*/ 3030756 h 4999267"/>
              <a:gd name="connsiteX100" fmla="*/ 2735366 w 5180801"/>
              <a:gd name="connsiteY100" fmla="*/ 3098451 h 4999267"/>
              <a:gd name="connsiteX101" fmla="*/ 2790329 w 5180801"/>
              <a:gd name="connsiteY101" fmla="*/ 3107962 h 4999267"/>
              <a:gd name="connsiteX102" fmla="*/ 2856005 w 5180801"/>
              <a:gd name="connsiteY102" fmla="*/ 3090194 h 4999267"/>
              <a:gd name="connsiteX103" fmla="*/ 2849257 w 5180801"/>
              <a:gd name="connsiteY103" fmla="*/ 3089785 h 4999267"/>
              <a:gd name="connsiteX104" fmla="*/ 2950110 w 5180801"/>
              <a:gd name="connsiteY104" fmla="*/ 3123402 h 4999267"/>
              <a:gd name="connsiteX105" fmla="*/ 3003898 w 5180801"/>
              <a:gd name="connsiteY105" fmla="*/ 3076338 h 4999267"/>
              <a:gd name="connsiteX106" fmla="*/ 3104751 w 5180801"/>
              <a:gd name="connsiteY106" fmla="*/ 3190638 h 4999267"/>
              <a:gd name="connsiteX107" fmla="*/ 3185433 w 5180801"/>
              <a:gd name="connsiteY107" fmla="*/ 3345279 h 4999267"/>
              <a:gd name="connsiteX108" fmla="*/ 3252668 w 5180801"/>
              <a:gd name="connsiteY108" fmla="*/ 3325108 h 4999267"/>
              <a:gd name="connsiteX109" fmla="*/ 3313180 w 5180801"/>
              <a:gd name="connsiteY109" fmla="*/ 3372173 h 4999267"/>
              <a:gd name="connsiteX110" fmla="*/ 3266116 w 5180801"/>
              <a:gd name="connsiteY110" fmla="*/ 3439408 h 4999267"/>
              <a:gd name="connsiteX111" fmla="*/ 3293010 w 5180801"/>
              <a:gd name="connsiteY111" fmla="*/ 3459579 h 4999267"/>
              <a:gd name="connsiteX112" fmla="*/ 3373692 w 5180801"/>
              <a:gd name="connsiteY112" fmla="*/ 3432685 h 4999267"/>
              <a:gd name="connsiteX113" fmla="*/ 3454374 w 5180801"/>
              <a:gd name="connsiteY113" fmla="*/ 3405791 h 4999267"/>
              <a:gd name="connsiteX114" fmla="*/ 3528333 w 5180801"/>
              <a:gd name="connsiteY114" fmla="*/ 3499920 h 4999267"/>
              <a:gd name="connsiteX115" fmla="*/ 3535349 w 5180801"/>
              <a:gd name="connsiteY115" fmla="*/ 3590074 h 4999267"/>
              <a:gd name="connsiteX116" fmla="*/ 3513658 w 5180801"/>
              <a:gd name="connsiteY116" fmla="*/ 3639887 h 4999267"/>
              <a:gd name="connsiteX117" fmla="*/ 3622463 w 5180801"/>
              <a:gd name="connsiteY117" fmla="*/ 3668008 h 4999267"/>
              <a:gd name="connsiteX118" fmla="*/ 3682974 w 5180801"/>
              <a:gd name="connsiteY118" fmla="*/ 3735244 h 4999267"/>
              <a:gd name="connsiteX119" fmla="*/ 3763657 w 5180801"/>
              <a:gd name="connsiteY119" fmla="*/ 3768861 h 4999267"/>
              <a:gd name="connsiteX120" fmla="*/ 3830892 w 5180801"/>
              <a:gd name="connsiteY120" fmla="*/ 3728520 h 4999267"/>
              <a:gd name="connsiteX121" fmla="*/ 3898127 w 5180801"/>
              <a:gd name="connsiteY121" fmla="*/ 3768861 h 4999267"/>
              <a:gd name="connsiteX122" fmla="*/ 3972086 w 5180801"/>
              <a:gd name="connsiteY122" fmla="*/ 3930226 h 4999267"/>
              <a:gd name="connsiteX123" fmla="*/ 4005704 w 5180801"/>
              <a:gd name="connsiteY123" fmla="*/ 4044526 h 4999267"/>
              <a:gd name="connsiteX124" fmla="*/ 4072939 w 5180801"/>
              <a:gd name="connsiteY124" fmla="*/ 4118485 h 4999267"/>
              <a:gd name="connsiteX125" fmla="*/ 4120004 w 5180801"/>
              <a:gd name="connsiteY125" fmla="*/ 4326914 h 4999267"/>
              <a:gd name="connsiteX126" fmla="*/ 4140174 w 5180801"/>
              <a:gd name="connsiteY126" fmla="*/ 4360532 h 4999267"/>
              <a:gd name="connsiteX127" fmla="*/ 4200686 w 5180801"/>
              <a:gd name="connsiteY127" fmla="*/ 4414320 h 4999267"/>
              <a:gd name="connsiteX128" fmla="*/ 4152394 w 5180801"/>
              <a:gd name="connsiteY128" fmla="*/ 4477872 h 4999267"/>
              <a:gd name="connsiteX129" fmla="*/ 4106849 w 5180801"/>
              <a:gd name="connsiteY129" fmla="*/ 4492840 h 4999267"/>
              <a:gd name="connsiteX130" fmla="*/ 4059785 w 5180801"/>
              <a:gd name="connsiteY130" fmla="*/ 4488571 h 4999267"/>
              <a:gd name="connsiteX131" fmla="*/ 4018215 w 5180801"/>
              <a:gd name="connsiteY131" fmla="*/ 4522188 h 4999267"/>
              <a:gd name="connsiteX132" fmla="*/ 4019151 w 5180801"/>
              <a:gd name="connsiteY132" fmla="*/ 4582408 h 4999267"/>
              <a:gd name="connsiteX133" fmla="*/ 4066216 w 5180801"/>
              <a:gd name="connsiteY133" fmla="*/ 4636196 h 4999267"/>
              <a:gd name="connsiteX134" fmla="*/ 4005995 w 5180801"/>
              <a:gd name="connsiteY134" fmla="*/ 4766691 h 4999267"/>
              <a:gd name="connsiteX135" fmla="*/ 3942736 w 5180801"/>
              <a:gd name="connsiteY135" fmla="*/ 4814048 h 4999267"/>
              <a:gd name="connsiteX136" fmla="*/ 3972086 w 5180801"/>
              <a:gd name="connsiteY136" fmla="*/ 4985820 h 4999267"/>
              <a:gd name="connsiteX137" fmla="*/ 3978810 w 5180801"/>
              <a:gd name="connsiteY137" fmla="*/ 4999267 h 4999267"/>
              <a:gd name="connsiteX138" fmla="*/ 4153621 w 5180801"/>
              <a:gd name="connsiteY138" fmla="*/ 4985820 h 4999267"/>
              <a:gd name="connsiteX139" fmla="*/ 4207410 w 5180801"/>
              <a:gd name="connsiteY139" fmla="*/ 4871520 h 4999267"/>
              <a:gd name="connsiteX140" fmla="*/ 4335157 w 5180801"/>
              <a:gd name="connsiteY140" fmla="*/ 4723602 h 4999267"/>
              <a:gd name="connsiteX141" fmla="*/ 4388945 w 5180801"/>
              <a:gd name="connsiteY141" fmla="*/ 4663091 h 4999267"/>
              <a:gd name="connsiteX142" fmla="*/ 4368774 w 5180801"/>
              <a:gd name="connsiteY142" fmla="*/ 4447938 h 4999267"/>
              <a:gd name="connsiteX143" fmla="*/ 4509968 w 5180801"/>
              <a:gd name="connsiteY143" fmla="*/ 4360532 h 4999267"/>
              <a:gd name="connsiteX144" fmla="*/ 4543586 w 5180801"/>
              <a:gd name="connsiteY144" fmla="*/ 4367255 h 4999267"/>
              <a:gd name="connsiteX145" fmla="*/ 4570480 w 5180801"/>
              <a:gd name="connsiteY145" fmla="*/ 4373979 h 4999267"/>
              <a:gd name="connsiteX146" fmla="*/ 4617545 w 5180801"/>
              <a:gd name="connsiteY146" fmla="*/ 4353808 h 4999267"/>
              <a:gd name="connsiteX147" fmla="*/ 4624268 w 5180801"/>
              <a:gd name="connsiteY147" fmla="*/ 4306744 h 4999267"/>
              <a:gd name="connsiteX148" fmla="*/ 4637131 w 5180801"/>
              <a:gd name="connsiteY148" fmla="*/ 4250208 h 4999267"/>
              <a:gd name="connsiteX149" fmla="*/ 4583927 w 5180801"/>
              <a:gd name="connsiteY149" fmla="*/ 4145379 h 4999267"/>
              <a:gd name="connsiteX150" fmla="*/ 4583927 w 5180801"/>
              <a:gd name="connsiteY150" fmla="*/ 4098314 h 4999267"/>
              <a:gd name="connsiteX151" fmla="*/ 4580596 w 5180801"/>
              <a:gd name="connsiteY151" fmla="*/ 4068671 h 4999267"/>
              <a:gd name="connsiteX152" fmla="*/ 4505700 w 5180801"/>
              <a:gd name="connsiteY152" fmla="*/ 4029851 h 4999267"/>
              <a:gd name="connsiteX153" fmla="*/ 4439693 w 5180801"/>
              <a:gd name="connsiteY153" fmla="*/ 3974835 h 4999267"/>
              <a:gd name="connsiteX154" fmla="*/ 4370938 w 5180801"/>
              <a:gd name="connsiteY154" fmla="*/ 3961388 h 4999267"/>
              <a:gd name="connsiteX155" fmla="*/ 4394793 w 5180801"/>
              <a:gd name="connsiteY155" fmla="*/ 3961389 h 4999267"/>
              <a:gd name="connsiteX156" fmla="*/ 4261198 w 5180801"/>
              <a:gd name="connsiteY156" fmla="*/ 3883161 h 4999267"/>
              <a:gd name="connsiteX157" fmla="*/ 4301539 w 5180801"/>
              <a:gd name="connsiteY157" fmla="*/ 3795755 h 4999267"/>
              <a:gd name="connsiteX158" fmla="*/ 4301539 w 5180801"/>
              <a:gd name="connsiteY158" fmla="*/ 3748691 h 4999267"/>
              <a:gd name="connsiteX159" fmla="*/ 4321710 w 5180801"/>
              <a:gd name="connsiteY159" fmla="*/ 3681455 h 4999267"/>
              <a:gd name="connsiteX160" fmla="*/ 4442733 w 5180801"/>
              <a:gd name="connsiteY160" fmla="*/ 3466302 h 4999267"/>
              <a:gd name="connsiteX161" fmla="*/ 4523416 w 5180801"/>
              <a:gd name="connsiteY161" fmla="*/ 3452855 h 4999267"/>
              <a:gd name="connsiteX162" fmla="*/ 4624268 w 5180801"/>
              <a:gd name="connsiteY162" fmla="*/ 3546985 h 4999267"/>
              <a:gd name="connsiteX163" fmla="*/ 4711674 w 5180801"/>
              <a:gd name="connsiteY163" fmla="*/ 3587326 h 4999267"/>
              <a:gd name="connsiteX164" fmla="*/ 4805804 w 5180801"/>
              <a:gd name="connsiteY164" fmla="*/ 3560432 h 4999267"/>
              <a:gd name="connsiteX165" fmla="*/ 4906657 w 5180801"/>
              <a:gd name="connsiteY165" fmla="*/ 3641114 h 4999267"/>
              <a:gd name="connsiteX166" fmla="*/ 4960445 w 5180801"/>
              <a:gd name="connsiteY166" fmla="*/ 3755414 h 4999267"/>
              <a:gd name="connsiteX167" fmla="*/ 5000786 w 5180801"/>
              <a:gd name="connsiteY167" fmla="*/ 3802479 h 4999267"/>
              <a:gd name="connsiteX168" fmla="*/ 5108363 w 5180801"/>
              <a:gd name="connsiteY168" fmla="*/ 3842820 h 4999267"/>
              <a:gd name="connsiteX169" fmla="*/ 5121810 w 5180801"/>
              <a:gd name="connsiteY169" fmla="*/ 3755414 h 4999267"/>
              <a:gd name="connsiteX170" fmla="*/ 5141980 w 5180801"/>
              <a:gd name="connsiteY170" fmla="*/ 3688179 h 4999267"/>
              <a:gd name="connsiteX171" fmla="*/ 5180801 w 5180801"/>
              <a:gd name="connsiteY171" fmla="*/ 3581187 h 4999267"/>
              <a:gd name="connsiteX172" fmla="*/ 5117249 w 5180801"/>
              <a:gd name="connsiteY172" fmla="*/ 3502668 h 4999267"/>
              <a:gd name="connsiteX173" fmla="*/ 4964127 w 5180801"/>
              <a:gd name="connsiteY173" fmla="*/ 3392344 h 4999267"/>
              <a:gd name="connsiteX174" fmla="*/ 4890170 w 5180801"/>
              <a:gd name="connsiteY174" fmla="*/ 3322653 h 4999267"/>
              <a:gd name="connsiteX175" fmla="*/ 4650871 w 5180801"/>
              <a:gd name="connsiteY175" fmla="*/ 3216304 h 4999267"/>
              <a:gd name="connsiteX176" fmla="*/ 4557618 w 5180801"/>
              <a:gd name="connsiteY176" fmla="*/ 3146906 h 4999267"/>
              <a:gd name="connsiteX177" fmla="*/ 4380701 w 5180801"/>
              <a:gd name="connsiteY177" fmla="*/ 3067158 h 4999267"/>
              <a:gd name="connsiteX178" fmla="*/ 4093110 w 5180801"/>
              <a:gd name="connsiteY178" fmla="*/ 2968761 h 4999267"/>
              <a:gd name="connsiteX179" fmla="*/ 3991965 w 5180801"/>
              <a:gd name="connsiteY179" fmla="*/ 2909769 h 4999267"/>
              <a:gd name="connsiteX180" fmla="*/ 3951916 w 5180801"/>
              <a:gd name="connsiteY180" fmla="*/ 2854461 h 4999267"/>
              <a:gd name="connsiteX181" fmla="*/ 4066216 w 5180801"/>
              <a:gd name="connsiteY181" fmla="*/ 2760332 h 4999267"/>
              <a:gd name="connsiteX182" fmla="*/ 4122167 w 5180801"/>
              <a:gd name="connsiteY182" fmla="*/ 2726714 h 4999267"/>
              <a:gd name="connsiteX183" fmla="*/ 4038737 w 5180801"/>
              <a:gd name="connsiteY183" fmla="*/ 2647552 h 4999267"/>
              <a:gd name="connsiteX184" fmla="*/ 3898127 w 5180801"/>
              <a:gd name="connsiteY184" fmla="*/ 2652755 h 4999267"/>
              <a:gd name="connsiteX185" fmla="*/ 3883453 w 5180801"/>
              <a:gd name="connsiteY185" fmla="*/ 2666788 h 4999267"/>
              <a:gd name="connsiteX186" fmla="*/ 3855330 w 5180801"/>
              <a:gd name="connsiteY186" fmla="*/ 2666787 h 4999267"/>
              <a:gd name="connsiteX187" fmla="*/ 3841299 w 5180801"/>
              <a:gd name="connsiteY187" fmla="*/ 2642348 h 4999267"/>
              <a:gd name="connsiteX188" fmla="*/ 3756641 w 5180801"/>
              <a:gd name="connsiteY188" fmla="*/ 2690933 h 4999267"/>
              <a:gd name="connsiteX189" fmla="*/ 3642633 w 5180801"/>
              <a:gd name="connsiteY189" fmla="*/ 2666495 h 4999267"/>
              <a:gd name="connsiteX190" fmla="*/ 3539968 w 5180801"/>
              <a:gd name="connsiteY190" fmla="*/ 2634105 h 4999267"/>
              <a:gd name="connsiteX191" fmla="*/ 3458058 w 5180801"/>
              <a:gd name="connsiteY191" fmla="*/ 2580318 h 4999267"/>
              <a:gd name="connsiteX192" fmla="*/ 3411286 w 5180801"/>
              <a:gd name="connsiteY192" fmla="*/ 2514601 h 4999267"/>
              <a:gd name="connsiteX193" fmla="*/ 3334579 w 5180801"/>
              <a:gd name="connsiteY193" fmla="*/ 2494431 h 4999267"/>
              <a:gd name="connsiteX194" fmla="*/ 3219051 w 5180801"/>
              <a:gd name="connsiteY194" fmla="*/ 2390538 h 4999267"/>
              <a:gd name="connsiteX195" fmla="*/ 3111182 w 5180801"/>
              <a:gd name="connsiteY195" fmla="*/ 2195555 h 4999267"/>
              <a:gd name="connsiteX196" fmla="*/ 3010621 w 5180801"/>
              <a:gd name="connsiteY196" fmla="*/ 1980402 h 4999267"/>
              <a:gd name="connsiteX197" fmla="*/ 2936663 w 5180801"/>
              <a:gd name="connsiteY197" fmla="*/ 1751803 h 4999267"/>
              <a:gd name="connsiteX198" fmla="*/ 2795468 w 5180801"/>
              <a:gd name="connsiteY198" fmla="*/ 1684567 h 4999267"/>
              <a:gd name="connsiteX199" fmla="*/ 2687892 w 5180801"/>
              <a:gd name="connsiteY199" fmla="*/ 1583714 h 4999267"/>
              <a:gd name="connsiteX200" fmla="*/ 2479463 w 5180801"/>
              <a:gd name="connsiteY200" fmla="*/ 1469414 h 4999267"/>
              <a:gd name="connsiteX201" fmla="*/ 2371886 w 5180801"/>
              <a:gd name="connsiteY201" fmla="*/ 1328220 h 4999267"/>
              <a:gd name="connsiteX202" fmla="*/ 2344992 w 5180801"/>
              <a:gd name="connsiteY202" fmla="*/ 1187026 h 4999267"/>
              <a:gd name="connsiteX203" fmla="*/ 2358439 w 5180801"/>
              <a:gd name="connsiteY203" fmla="*/ 1012214 h 4999267"/>
              <a:gd name="connsiteX204" fmla="*/ 2385333 w 5180801"/>
              <a:gd name="connsiteY204" fmla="*/ 1059279 h 4999267"/>
              <a:gd name="connsiteX205" fmla="*/ 2432398 w 5180801"/>
              <a:gd name="connsiteY205" fmla="*/ 985320 h 4999267"/>
              <a:gd name="connsiteX206" fmla="*/ 2469697 w 5180801"/>
              <a:gd name="connsiteY206" fmla="*/ 889119 h 4999267"/>
              <a:gd name="connsiteX207" fmla="*/ 2390165 w 5180801"/>
              <a:gd name="connsiteY207" fmla="*/ 876132 h 4999267"/>
              <a:gd name="connsiteX208" fmla="*/ 2376463 w 5180801"/>
              <a:gd name="connsiteY208" fmla="*/ 696259 h 4999267"/>
              <a:gd name="connsiteX209" fmla="*/ 2545855 w 5180801"/>
              <a:gd name="connsiteY209" fmla="*/ 648250 h 4999267"/>
              <a:gd name="connsiteX210" fmla="*/ 2716856 w 5180801"/>
              <a:gd name="connsiteY210" fmla="*/ 571989 h 4999267"/>
              <a:gd name="connsiteX0" fmla="*/ 2716856 w 5180801"/>
              <a:gd name="connsiteY0" fmla="*/ 605476 h 5032754"/>
              <a:gd name="connsiteX1" fmla="*/ 2859176 w 5180801"/>
              <a:gd name="connsiteY1" fmla="*/ 0 h 5032754"/>
              <a:gd name="connsiteX2" fmla="*/ 1746598 w 5180801"/>
              <a:gd name="connsiteY2" fmla="*/ 433860 h 5032754"/>
              <a:gd name="connsiteX3" fmla="*/ 1746598 w 5180801"/>
              <a:gd name="connsiteY3" fmla="*/ 353178 h 5032754"/>
              <a:gd name="connsiteX4" fmla="*/ 1665916 w 5180801"/>
              <a:gd name="connsiteY4" fmla="*/ 353178 h 5032754"/>
              <a:gd name="connsiteX5" fmla="*/ 1659192 w 5180801"/>
              <a:gd name="connsiteY5" fmla="*/ 218707 h 5032754"/>
              <a:gd name="connsiteX6" fmla="*/ 1625574 w 5180801"/>
              <a:gd name="connsiteY6" fmla="*/ 77513 h 5032754"/>
              <a:gd name="connsiteX7" fmla="*/ 1547348 w 5180801"/>
              <a:gd name="connsiteY7" fmla="*/ 36236 h 5032754"/>
              <a:gd name="connsiteX8" fmla="*/ 1511274 w 5180801"/>
              <a:gd name="connsiteY8" fmla="*/ 64066 h 5032754"/>
              <a:gd name="connsiteX9" fmla="*/ 1504551 w 5180801"/>
              <a:gd name="connsiteY9" fmla="*/ 111131 h 5032754"/>
              <a:gd name="connsiteX10" fmla="*/ 1517998 w 5180801"/>
              <a:gd name="connsiteY10" fmla="*/ 151472 h 5032754"/>
              <a:gd name="connsiteX11" fmla="*/ 1511274 w 5180801"/>
              <a:gd name="connsiteY11" fmla="*/ 205260 h 5032754"/>
              <a:gd name="connsiteX12" fmla="*/ 1487128 w 5180801"/>
              <a:gd name="connsiteY12" fmla="*/ 201869 h 5032754"/>
              <a:gd name="connsiteX13" fmla="*/ 1443746 w 5180801"/>
              <a:gd name="connsiteY13" fmla="*/ 160300 h 5032754"/>
              <a:gd name="connsiteX14" fmla="*/ 1387795 w 5180801"/>
              <a:gd name="connsiteY14" fmla="*/ 117211 h 5032754"/>
              <a:gd name="connsiteX15" fmla="*/ 1309568 w 5180801"/>
              <a:gd name="connsiteY15" fmla="*/ 150243 h 5032754"/>
              <a:gd name="connsiteX16" fmla="*/ 1258820 w 5180801"/>
              <a:gd name="connsiteY16" fmla="*/ 137381 h 5032754"/>
              <a:gd name="connsiteX17" fmla="*/ 1213919 w 5180801"/>
              <a:gd name="connsiteY17" fmla="*/ 89732 h 5032754"/>
              <a:gd name="connsiteX18" fmla="*/ 1187025 w 5180801"/>
              <a:gd name="connsiteY18" fmla="*/ 62837 h 5032754"/>
              <a:gd name="connsiteX19" fmla="*/ 1143000 w 5180801"/>
              <a:gd name="connsiteY19" fmla="*/ 33487 h 5032754"/>
              <a:gd name="connsiteX20" fmla="*/ 1128033 w 5180801"/>
              <a:gd name="connsiteY20" fmla="*/ 90960 h 5032754"/>
              <a:gd name="connsiteX21" fmla="*/ 1118854 w 5180801"/>
              <a:gd name="connsiteY21" fmla="*/ 217480 h 5032754"/>
              <a:gd name="connsiteX22" fmla="*/ 1067521 w 5180801"/>
              <a:gd name="connsiteY22" fmla="*/ 290502 h 5032754"/>
              <a:gd name="connsiteX23" fmla="*/ 1044603 w 5180801"/>
              <a:gd name="connsiteY23" fmla="*/ 304241 h 5032754"/>
              <a:gd name="connsiteX24" fmla="*/ 1047351 w 5180801"/>
              <a:gd name="connsiteY24" fmla="*/ 381884 h 5032754"/>
              <a:gd name="connsiteX25" fmla="*/ 1005781 w 5180801"/>
              <a:gd name="connsiteY25" fmla="*/ 396851 h 5032754"/>
              <a:gd name="connsiteX26" fmla="*/ 977368 w 5180801"/>
              <a:gd name="connsiteY26" fmla="*/ 371185 h 5032754"/>
              <a:gd name="connsiteX27" fmla="*/ 939774 w 5180801"/>
              <a:gd name="connsiteY27" fmla="*/ 366625 h 5032754"/>
              <a:gd name="connsiteX28" fmla="*/ 939774 w 5180801"/>
              <a:gd name="connsiteY28" fmla="*/ 312836 h 5032754"/>
              <a:gd name="connsiteX29" fmla="*/ 830385 w 5180801"/>
              <a:gd name="connsiteY29" fmla="*/ 224203 h 5032754"/>
              <a:gd name="connsiteX30" fmla="*/ 825474 w 5180801"/>
              <a:gd name="connsiteY30" fmla="*/ 104407 h 5032754"/>
              <a:gd name="connsiteX31" fmla="*/ 785133 w 5180801"/>
              <a:gd name="connsiteY31" fmla="*/ 70789 h 5032754"/>
              <a:gd name="connsiteX32" fmla="*/ 771686 w 5180801"/>
              <a:gd name="connsiteY32" fmla="*/ 97683 h 5032754"/>
              <a:gd name="connsiteX33" fmla="*/ 744792 w 5180801"/>
              <a:gd name="connsiteY33" fmla="*/ 124578 h 5032754"/>
              <a:gd name="connsiteX34" fmla="*/ 669606 w 5180801"/>
              <a:gd name="connsiteY34" fmla="*/ 162756 h 5032754"/>
              <a:gd name="connsiteX35" fmla="*/ 664110 w 5180801"/>
              <a:gd name="connsiteY35" fmla="*/ 211983 h 5032754"/>
              <a:gd name="connsiteX36" fmla="*/ 660426 w 5180801"/>
              <a:gd name="connsiteY36" fmla="*/ 268812 h 5032754"/>
              <a:gd name="connsiteX37" fmla="*/ 594419 w 5180801"/>
              <a:gd name="connsiteY37" fmla="*/ 322600 h 5032754"/>
              <a:gd name="connsiteX38" fmla="*/ 559573 w 5180801"/>
              <a:gd name="connsiteY38" fmla="*/ 329616 h 5032754"/>
              <a:gd name="connsiteX39" fmla="*/ 529931 w 5180801"/>
              <a:gd name="connsiteY39" fmla="*/ 340023 h 5032754"/>
              <a:gd name="connsiteX40" fmla="*/ 499062 w 5180801"/>
              <a:gd name="connsiteY40" fmla="*/ 360194 h 5032754"/>
              <a:gd name="connsiteX41" fmla="*/ 402477 w 5180801"/>
              <a:gd name="connsiteY41" fmla="*/ 347039 h 5032754"/>
              <a:gd name="connsiteX42" fmla="*/ 345356 w 5180801"/>
              <a:gd name="connsiteY42" fmla="*/ 367209 h 5032754"/>
              <a:gd name="connsiteX43" fmla="*/ 314486 w 5180801"/>
              <a:gd name="connsiteY43" fmla="*/ 347038 h 5032754"/>
              <a:gd name="connsiteX44" fmla="*/ 242983 w 5180801"/>
              <a:gd name="connsiteY44" fmla="*/ 388607 h 5032754"/>
              <a:gd name="connsiteX45" fmla="*/ 194690 w 5180801"/>
              <a:gd name="connsiteY45" fmla="*/ 344291 h 5032754"/>
              <a:gd name="connsiteX46" fmla="*/ 119795 w 5180801"/>
              <a:gd name="connsiteY46" fmla="*/ 415209 h 5032754"/>
              <a:gd name="connsiteX47" fmla="*/ 132951 w 5180801"/>
              <a:gd name="connsiteY47" fmla="*/ 494372 h 5032754"/>
              <a:gd name="connsiteX48" fmla="*/ 206910 w 5180801"/>
              <a:gd name="connsiteY48" fmla="*/ 622119 h 5032754"/>
              <a:gd name="connsiteX49" fmla="*/ 267421 w 5180801"/>
              <a:gd name="connsiteY49" fmla="*/ 682631 h 5032754"/>
              <a:gd name="connsiteX50" fmla="*/ 199251 w 5180801"/>
              <a:gd name="connsiteY50" fmla="*/ 744662 h 5032754"/>
              <a:gd name="connsiteX51" fmla="*/ 96878 w 5180801"/>
              <a:gd name="connsiteY51" fmla="*/ 779800 h 5032754"/>
              <a:gd name="connsiteX52" fmla="*/ 0 w 5180801"/>
              <a:gd name="connsiteY52" fmla="*/ 802427 h 5032754"/>
              <a:gd name="connsiteX53" fmla="*/ 45545 w 5180801"/>
              <a:gd name="connsiteY53" fmla="*/ 938125 h 5032754"/>
              <a:gd name="connsiteX54" fmla="*/ 72439 w 5180801"/>
              <a:gd name="connsiteY54" fmla="*/ 965019 h 5032754"/>
              <a:gd name="connsiteX55" fmla="*/ 173292 w 5180801"/>
              <a:gd name="connsiteY55" fmla="*/ 1025531 h 5032754"/>
              <a:gd name="connsiteX56" fmla="*/ 117632 w 5180801"/>
              <a:gd name="connsiteY56" fmla="*/ 1090017 h 5032754"/>
              <a:gd name="connsiteX57" fmla="*/ 112780 w 5180801"/>
              <a:gd name="connsiteY57" fmla="*/ 1146554 h 5032754"/>
              <a:gd name="connsiteX58" fmla="*/ 126227 w 5180801"/>
              <a:gd name="connsiteY58" fmla="*/ 1294472 h 5032754"/>
              <a:gd name="connsiteX59" fmla="*/ 200186 w 5180801"/>
              <a:gd name="connsiteY59" fmla="*/ 1395325 h 5032754"/>
              <a:gd name="connsiteX60" fmla="*/ 321210 w 5180801"/>
              <a:gd name="connsiteY60" fmla="*/ 1435666 h 5032754"/>
              <a:gd name="connsiteX61" fmla="*/ 415339 w 5180801"/>
              <a:gd name="connsiteY61" fmla="*/ 1402048 h 5032754"/>
              <a:gd name="connsiteX62" fmla="*/ 435510 w 5180801"/>
              <a:gd name="connsiteY62" fmla="*/ 1408772 h 5032754"/>
              <a:gd name="connsiteX63" fmla="*/ 400372 w 5180801"/>
              <a:gd name="connsiteY63" fmla="*/ 1513249 h 5032754"/>
              <a:gd name="connsiteX64" fmla="*/ 375290 w 5180801"/>
              <a:gd name="connsiteY64" fmla="*/ 1596387 h 5032754"/>
              <a:gd name="connsiteX65" fmla="*/ 603598 w 5180801"/>
              <a:gd name="connsiteY65" fmla="*/ 1597031 h 5032754"/>
              <a:gd name="connsiteX66" fmla="*/ 664110 w 5180801"/>
              <a:gd name="connsiteY66" fmla="*/ 1529795 h 5032754"/>
              <a:gd name="connsiteX67" fmla="*/ 697727 w 5180801"/>
              <a:gd name="connsiteY67" fmla="*/ 1442389 h 5032754"/>
              <a:gd name="connsiteX68" fmla="*/ 744792 w 5180801"/>
              <a:gd name="connsiteY68" fmla="*/ 1408772 h 5032754"/>
              <a:gd name="connsiteX69" fmla="*/ 818751 w 5180801"/>
              <a:gd name="connsiteY69" fmla="*/ 1328089 h 5032754"/>
              <a:gd name="connsiteX70" fmla="*/ 892710 w 5180801"/>
              <a:gd name="connsiteY70" fmla="*/ 1281025 h 5032754"/>
              <a:gd name="connsiteX71" fmla="*/ 1080968 w 5180801"/>
              <a:gd name="connsiteY71" fmla="*/ 1328089 h 5032754"/>
              <a:gd name="connsiteX72" fmla="*/ 1195268 w 5180801"/>
              <a:gd name="connsiteY72" fmla="*/ 1375154 h 5032754"/>
              <a:gd name="connsiteX73" fmla="*/ 1275951 w 5180801"/>
              <a:gd name="connsiteY73" fmla="*/ 1462560 h 5032754"/>
              <a:gd name="connsiteX74" fmla="*/ 1289398 w 5180801"/>
              <a:gd name="connsiteY74" fmla="*/ 1489454 h 5032754"/>
              <a:gd name="connsiteX75" fmla="*/ 1437316 w 5180801"/>
              <a:gd name="connsiteY75" fmla="*/ 1536519 h 5032754"/>
              <a:gd name="connsiteX76" fmla="*/ 1511274 w 5180801"/>
              <a:gd name="connsiteY76" fmla="*/ 1623925 h 5032754"/>
              <a:gd name="connsiteX77" fmla="*/ 1504551 w 5180801"/>
              <a:gd name="connsiteY77" fmla="*/ 1704607 h 5032754"/>
              <a:gd name="connsiteX78" fmla="*/ 1504551 w 5180801"/>
              <a:gd name="connsiteY78" fmla="*/ 1751672 h 5032754"/>
              <a:gd name="connsiteX79" fmla="*/ 1531445 w 5180801"/>
              <a:gd name="connsiteY79" fmla="*/ 1832354 h 5032754"/>
              <a:gd name="connsiteX80" fmla="*/ 1578510 w 5180801"/>
              <a:gd name="connsiteY80" fmla="*/ 1886142 h 5032754"/>
              <a:gd name="connsiteX81" fmla="*/ 1612127 w 5180801"/>
              <a:gd name="connsiteY81" fmla="*/ 1973548 h 5032754"/>
              <a:gd name="connsiteX82" fmla="*/ 1618851 w 5180801"/>
              <a:gd name="connsiteY82" fmla="*/ 2134913 h 5032754"/>
              <a:gd name="connsiteX83" fmla="*/ 1618851 w 5180801"/>
              <a:gd name="connsiteY83" fmla="*/ 2181978 h 5032754"/>
              <a:gd name="connsiteX84" fmla="*/ 1679363 w 5180801"/>
              <a:gd name="connsiteY84" fmla="*/ 2161807 h 5032754"/>
              <a:gd name="connsiteX85" fmla="*/ 1719704 w 5180801"/>
              <a:gd name="connsiteY85" fmla="*/ 2175254 h 5032754"/>
              <a:gd name="connsiteX86" fmla="*/ 1706257 w 5180801"/>
              <a:gd name="connsiteY86" fmla="*/ 2235766 h 5032754"/>
              <a:gd name="connsiteX87" fmla="*/ 1760045 w 5180801"/>
              <a:gd name="connsiteY87" fmla="*/ 2255936 h 5032754"/>
              <a:gd name="connsiteX88" fmla="*/ 1827280 w 5180801"/>
              <a:gd name="connsiteY88" fmla="*/ 2316448 h 5032754"/>
              <a:gd name="connsiteX89" fmla="*/ 1901239 w 5180801"/>
              <a:gd name="connsiteY89" fmla="*/ 2424025 h 5032754"/>
              <a:gd name="connsiteX90" fmla="*/ 1921410 w 5180801"/>
              <a:gd name="connsiteY90" fmla="*/ 2457642 h 5032754"/>
              <a:gd name="connsiteX91" fmla="*/ 1995368 w 5180801"/>
              <a:gd name="connsiteY91" fmla="*/ 2464366 h 5032754"/>
              <a:gd name="connsiteX92" fmla="*/ 2113120 w 5180801"/>
              <a:gd name="connsiteY92" fmla="*/ 2542236 h 5032754"/>
              <a:gd name="connsiteX93" fmla="*/ 2159009 w 5180801"/>
              <a:gd name="connsiteY93" fmla="*/ 2655104 h 5032754"/>
              <a:gd name="connsiteX94" fmla="*/ 2245469 w 5180801"/>
              <a:gd name="connsiteY94" fmla="*/ 2694731 h 5032754"/>
              <a:gd name="connsiteX95" fmla="*/ 2319427 w 5180801"/>
              <a:gd name="connsiteY95" fmla="*/ 2747572 h 5032754"/>
              <a:gd name="connsiteX96" fmla="*/ 2375772 w 5180801"/>
              <a:gd name="connsiteY96" fmla="*/ 2850700 h 5032754"/>
              <a:gd name="connsiteX97" fmla="*/ 2480307 w 5180801"/>
              <a:gd name="connsiteY97" fmla="*/ 2932277 h 5032754"/>
              <a:gd name="connsiteX98" fmla="*/ 2562370 w 5180801"/>
              <a:gd name="connsiteY98" fmla="*/ 3041899 h 5032754"/>
              <a:gd name="connsiteX99" fmla="*/ 2640546 w 5180801"/>
              <a:gd name="connsiteY99" fmla="*/ 3064243 h 5032754"/>
              <a:gd name="connsiteX100" fmla="*/ 2735366 w 5180801"/>
              <a:gd name="connsiteY100" fmla="*/ 3131938 h 5032754"/>
              <a:gd name="connsiteX101" fmla="*/ 2790329 w 5180801"/>
              <a:gd name="connsiteY101" fmla="*/ 3141449 h 5032754"/>
              <a:gd name="connsiteX102" fmla="*/ 2856005 w 5180801"/>
              <a:gd name="connsiteY102" fmla="*/ 3123681 h 5032754"/>
              <a:gd name="connsiteX103" fmla="*/ 2849257 w 5180801"/>
              <a:gd name="connsiteY103" fmla="*/ 3123272 h 5032754"/>
              <a:gd name="connsiteX104" fmla="*/ 2950110 w 5180801"/>
              <a:gd name="connsiteY104" fmla="*/ 3156889 h 5032754"/>
              <a:gd name="connsiteX105" fmla="*/ 3003898 w 5180801"/>
              <a:gd name="connsiteY105" fmla="*/ 3109825 h 5032754"/>
              <a:gd name="connsiteX106" fmla="*/ 3104751 w 5180801"/>
              <a:gd name="connsiteY106" fmla="*/ 3224125 h 5032754"/>
              <a:gd name="connsiteX107" fmla="*/ 3185433 w 5180801"/>
              <a:gd name="connsiteY107" fmla="*/ 3378766 h 5032754"/>
              <a:gd name="connsiteX108" fmla="*/ 3252668 w 5180801"/>
              <a:gd name="connsiteY108" fmla="*/ 3358595 h 5032754"/>
              <a:gd name="connsiteX109" fmla="*/ 3313180 w 5180801"/>
              <a:gd name="connsiteY109" fmla="*/ 3405660 h 5032754"/>
              <a:gd name="connsiteX110" fmla="*/ 3266116 w 5180801"/>
              <a:gd name="connsiteY110" fmla="*/ 3472895 h 5032754"/>
              <a:gd name="connsiteX111" fmla="*/ 3293010 w 5180801"/>
              <a:gd name="connsiteY111" fmla="*/ 3493066 h 5032754"/>
              <a:gd name="connsiteX112" fmla="*/ 3373692 w 5180801"/>
              <a:gd name="connsiteY112" fmla="*/ 3466172 h 5032754"/>
              <a:gd name="connsiteX113" fmla="*/ 3454374 w 5180801"/>
              <a:gd name="connsiteY113" fmla="*/ 3439278 h 5032754"/>
              <a:gd name="connsiteX114" fmla="*/ 3528333 w 5180801"/>
              <a:gd name="connsiteY114" fmla="*/ 3533407 h 5032754"/>
              <a:gd name="connsiteX115" fmla="*/ 3535349 w 5180801"/>
              <a:gd name="connsiteY115" fmla="*/ 3623561 h 5032754"/>
              <a:gd name="connsiteX116" fmla="*/ 3513658 w 5180801"/>
              <a:gd name="connsiteY116" fmla="*/ 3673374 h 5032754"/>
              <a:gd name="connsiteX117" fmla="*/ 3622463 w 5180801"/>
              <a:gd name="connsiteY117" fmla="*/ 3701495 h 5032754"/>
              <a:gd name="connsiteX118" fmla="*/ 3682974 w 5180801"/>
              <a:gd name="connsiteY118" fmla="*/ 3768731 h 5032754"/>
              <a:gd name="connsiteX119" fmla="*/ 3763657 w 5180801"/>
              <a:gd name="connsiteY119" fmla="*/ 3802348 h 5032754"/>
              <a:gd name="connsiteX120" fmla="*/ 3830892 w 5180801"/>
              <a:gd name="connsiteY120" fmla="*/ 3762007 h 5032754"/>
              <a:gd name="connsiteX121" fmla="*/ 3898127 w 5180801"/>
              <a:gd name="connsiteY121" fmla="*/ 3802348 h 5032754"/>
              <a:gd name="connsiteX122" fmla="*/ 3972086 w 5180801"/>
              <a:gd name="connsiteY122" fmla="*/ 3963713 h 5032754"/>
              <a:gd name="connsiteX123" fmla="*/ 4005704 w 5180801"/>
              <a:gd name="connsiteY123" fmla="*/ 4078013 h 5032754"/>
              <a:gd name="connsiteX124" fmla="*/ 4072939 w 5180801"/>
              <a:gd name="connsiteY124" fmla="*/ 4151972 h 5032754"/>
              <a:gd name="connsiteX125" fmla="*/ 4120004 w 5180801"/>
              <a:gd name="connsiteY125" fmla="*/ 4360401 h 5032754"/>
              <a:gd name="connsiteX126" fmla="*/ 4140174 w 5180801"/>
              <a:gd name="connsiteY126" fmla="*/ 4394019 h 5032754"/>
              <a:gd name="connsiteX127" fmla="*/ 4200686 w 5180801"/>
              <a:gd name="connsiteY127" fmla="*/ 4447807 h 5032754"/>
              <a:gd name="connsiteX128" fmla="*/ 4152394 w 5180801"/>
              <a:gd name="connsiteY128" fmla="*/ 4511359 h 5032754"/>
              <a:gd name="connsiteX129" fmla="*/ 4106849 w 5180801"/>
              <a:gd name="connsiteY129" fmla="*/ 4526327 h 5032754"/>
              <a:gd name="connsiteX130" fmla="*/ 4059785 w 5180801"/>
              <a:gd name="connsiteY130" fmla="*/ 4522058 h 5032754"/>
              <a:gd name="connsiteX131" fmla="*/ 4018215 w 5180801"/>
              <a:gd name="connsiteY131" fmla="*/ 4555675 h 5032754"/>
              <a:gd name="connsiteX132" fmla="*/ 4019151 w 5180801"/>
              <a:gd name="connsiteY132" fmla="*/ 4615895 h 5032754"/>
              <a:gd name="connsiteX133" fmla="*/ 4066216 w 5180801"/>
              <a:gd name="connsiteY133" fmla="*/ 4669683 h 5032754"/>
              <a:gd name="connsiteX134" fmla="*/ 4005995 w 5180801"/>
              <a:gd name="connsiteY134" fmla="*/ 4800178 h 5032754"/>
              <a:gd name="connsiteX135" fmla="*/ 3942736 w 5180801"/>
              <a:gd name="connsiteY135" fmla="*/ 4847535 h 5032754"/>
              <a:gd name="connsiteX136" fmla="*/ 3972086 w 5180801"/>
              <a:gd name="connsiteY136" fmla="*/ 5019307 h 5032754"/>
              <a:gd name="connsiteX137" fmla="*/ 3978810 w 5180801"/>
              <a:gd name="connsiteY137" fmla="*/ 5032754 h 5032754"/>
              <a:gd name="connsiteX138" fmla="*/ 4153621 w 5180801"/>
              <a:gd name="connsiteY138" fmla="*/ 5019307 h 5032754"/>
              <a:gd name="connsiteX139" fmla="*/ 4207410 w 5180801"/>
              <a:gd name="connsiteY139" fmla="*/ 4905007 h 5032754"/>
              <a:gd name="connsiteX140" fmla="*/ 4335157 w 5180801"/>
              <a:gd name="connsiteY140" fmla="*/ 4757089 h 5032754"/>
              <a:gd name="connsiteX141" fmla="*/ 4388945 w 5180801"/>
              <a:gd name="connsiteY141" fmla="*/ 4696578 h 5032754"/>
              <a:gd name="connsiteX142" fmla="*/ 4368774 w 5180801"/>
              <a:gd name="connsiteY142" fmla="*/ 4481425 h 5032754"/>
              <a:gd name="connsiteX143" fmla="*/ 4509968 w 5180801"/>
              <a:gd name="connsiteY143" fmla="*/ 4394019 h 5032754"/>
              <a:gd name="connsiteX144" fmla="*/ 4543586 w 5180801"/>
              <a:gd name="connsiteY144" fmla="*/ 4400742 h 5032754"/>
              <a:gd name="connsiteX145" fmla="*/ 4570480 w 5180801"/>
              <a:gd name="connsiteY145" fmla="*/ 4407466 h 5032754"/>
              <a:gd name="connsiteX146" fmla="*/ 4617545 w 5180801"/>
              <a:gd name="connsiteY146" fmla="*/ 4387295 h 5032754"/>
              <a:gd name="connsiteX147" fmla="*/ 4624268 w 5180801"/>
              <a:gd name="connsiteY147" fmla="*/ 4340231 h 5032754"/>
              <a:gd name="connsiteX148" fmla="*/ 4637131 w 5180801"/>
              <a:gd name="connsiteY148" fmla="*/ 4283695 h 5032754"/>
              <a:gd name="connsiteX149" fmla="*/ 4583927 w 5180801"/>
              <a:gd name="connsiteY149" fmla="*/ 4178866 h 5032754"/>
              <a:gd name="connsiteX150" fmla="*/ 4583927 w 5180801"/>
              <a:gd name="connsiteY150" fmla="*/ 4131801 h 5032754"/>
              <a:gd name="connsiteX151" fmla="*/ 4580596 w 5180801"/>
              <a:gd name="connsiteY151" fmla="*/ 4102158 h 5032754"/>
              <a:gd name="connsiteX152" fmla="*/ 4505700 w 5180801"/>
              <a:gd name="connsiteY152" fmla="*/ 4063338 h 5032754"/>
              <a:gd name="connsiteX153" fmla="*/ 4439693 w 5180801"/>
              <a:gd name="connsiteY153" fmla="*/ 4008322 h 5032754"/>
              <a:gd name="connsiteX154" fmla="*/ 4370938 w 5180801"/>
              <a:gd name="connsiteY154" fmla="*/ 3994875 h 5032754"/>
              <a:gd name="connsiteX155" fmla="*/ 4394793 w 5180801"/>
              <a:gd name="connsiteY155" fmla="*/ 3994876 h 5032754"/>
              <a:gd name="connsiteX156" fmla="*/ 4261198 w 5180801"/>
              <a:gd name="connsiteY156" fmla="*/ 3916648 h 5032754"/>
              <a:gd name="connsiteX157" fmla="*/ 4301539 w 5180801"/>
              <a:gd name="connsiteY157" fmla="*/ 3829242 h 5032754"/>
              <a:gd name="connsiteX158" fmla="*/ 4301539 w 5180801"/>
              <a:gd name="connsiteY158" fmla="*/ 3782178 h 5032754"/>
              <a:gd name="connsiteX159" fmla="*/ 4321710 w 5180801"/>
              <a:gd name="connsiteY159" fmla="*/ 3714942 h 5032754"/>
              <a:gd name="connsiteX160" fmla="*/ 4442733 w 5180801"/>
              <a:gd name="connsiteY160" fmla="*/ 3499789 h 5032754"/>
              <a:gd name="connsiteX161" fmla="*/ 4523416 w 5180801"/>
              <a:gd name="connsiteY161" fmla="*/ 3486342 h 5032754"/>
              <a:gd name="connsiteX162" fmla="*/ 4624268 w 5180801"/>
              <a:gd name="connsiteY162" fmla="*/ 3580472 h 5032754"/>
              <a:gd name="connsiteX163" fmla="*/ 4711674 w 5180801"/>
              <a:gd name="connsiteY163" fmla="*/ 3620813 h 5032754"/>
              <a:gd name="connsiteX164" fmla="*/ 4805804 w 5180801"/>
              <a:gd name="connsiteY164" fmla="*/ 3593919 h 5032754"/>
              <a:gd name="connsiteX165" fmla="*/ 4906657 w 5180801"/>
              <a:gd name="connsiteY165" fmla="*/ 3674601 h 5032754"/>
              <a:gd name="connsiteX166" fmla="*/ 4960445 w 5180801"/>
              <a:gd name="connsiteY166" fmla="*/ 3788901 h 5032754"/>
              <a:gd name="connsiteX167" fmla="*/ 5000786 w 5180801"/>
              <a:gd name="connsiteY167" fmla="*/ 3835966 h 5032754"/>
              <a:gd name="connsiteX168" fmla="*/ 5108363 w 5180801"/>
              <a:gd name="connsiteY168" fmla="*/ 3876307 h 5032754"/>
              <a:gd name="connsiteX169" fmla="*/ 5121810 w 5180801"/>
              <a:gd name="connsiteY169" fmla="*/ 3788901 h 5032754"/>
              <a:gd name="connsiteX170" fmla="*/ 5141980 w 5180801"/>
              <a:gd name="connsiteY170" fmla="*/ 3721666 h 5032754"/>
              <a:gd name="connsiteX171" fmla="*/ 5180801 w 5180801"/>
              <a:gd name="connsiteY171" fmla="*/ 3614674 h 5032754"/>
              <a:gd name="connsiteX172" fmla="*/ 5117249 w 5180801"/>
              <a:gd name="connsiteY172" fmla="*/ 3536155 h 5032754"/>
              <a:gd name="connsiteX173" fmla="*/ 4964127 w 5180801"/>
              <a:gd name="connsiteY173" fmla="*/ 3425831 h 5032754"/>
              <a:gd name="connsiteX174" fmla="*/ 4890170 w 5180801"/>
              <a:gd name="connsiteY174" fmla="*/ 3356140 h 5032754"/>
              <a:gd name="connsiteX175" fmla="*/ 4650871 w 5180801"/>
              <a:gd name="connsiteY175" fmla="*/ 3249791 h 5032754"/>
              <a:gd name="connsiteX176" fmla="*/ 4557618 w 5180801"/>
              <a:gd name="connsiteY176" fmla="*/ 3180393 h 5032754"/>
              <a:gd name="connsiteX177" fmla="*/ 4380701 w 5180801"/>
              <a:gd name="connsiteY177" fmla="*/ 3100645 h 5032754"/>
              <a:gd name="connsiteX178" fmla="*/ 4093110 w 5180801"/>
              <a:gd name="connsiteY178" fmla="*/ 3002248 h 5032754"/>
              <a:gd name="connsiteX179" fmla="*/ 3991965 w 5180801"/>
              <a:gd name="connsiteY179" fmla="*/ 2943256 h 5032754"/>
              <a:gd name="connsiteX180" fmla="*/ 3951916 w 5180801"/>
              <a:gd name="connsiteY180" fmla="*/ 2887948 h 5032754"/>
              <a:gd name="connsiteX181" fmla="*/ 4066216 w 5180801"/>
              <a:gd name="connsiteY181" fmla="*/ 2793819 h 5032754"/>
              <a:gd name="connsiteX182" fmla="*/ 4122167 w 5180801"/>
              <a:gd name="connsiteY182" fmla="*/ 2760201 h 5032754"/>
              <a:gd name="connsiteX183" fmla="*/ 4038737 w 5180801"/>
              <a:gd name="connsiteY183" fmla="*/ 2681039 h 5032754"/>
              <a:gd name="connsiteX184" fmla="*/ 3898127 w 5180801"/>
              <a:gd name="connsiteY184" fmla="*/ 2686242 h 5032754"/>
              <a:gd name="connsiteX185" fmla="*/ 3883453 w 5180801"/>
              <a:gd name="connsiteY185" fmla="*/ 2700275 h 5032754"/>
              <a:gd name="connsiteX186" fmla="*/ 3855330 w 5180801"/>
              <a:gd name="connsiteY186" fmla="*/ 2700274 h 5032754"/>
              <a:gd name="connsiteX187" fmla="*/ 3841299 w 5180801"/>
              <a:gd name="connsiteY187" fmla="*/ 2675835 h 5032754"/>
              <a:gd name="connsiteX188" fmla="*/ 3756641 w 5180801"/>
              <a:gd name="connsiteY188" fmla="*/ 2724420 h 5032754"/>
              <a:gd name="connsiteX189" fmla="*/ 3642633 w 5180801"/>
              <a:gd name="connsiteY189" fmla="*/ 2699982 h 5032754"/>
              <a:gd name="connsiteX190" fmla="*/ 3539968 w 5180801"/>
              <a:gd name="connsiteY190" fmla="*/ 2667592 h 5032754"/>
              <a:gd name="connsiteX191" fmla="*/ 3458058 w 5180801"/>
              <a:gd name="connsiteY191" fmla="*/ 2613805 h 5032754"/>
              <a:gd name="connsiteX192" fmla="*/ 3411286 w 5180801"/>
              <a:gd name="connsiteY192" fmla="*/ 2548088 h 5032754"/>
              <a:gd name="connsiteX193" fmla="*/ 3334579 w 5180801"/>
              <a:gd name="connsiteY193" fmla="*/ 2527918 h 5032754"/>
              <a:gd name="connsiteX194" fmla="*/ 3219051 w 5180801"/>
              <a:gd name="connsiteY194" fmla="*/ 2424025 h 5032754"/>
              <a:gd name="connsiteX195" fmla="*/ 3111182 w 5180801"/>
              <a:gd name="connsiteY195" fmla="*/ 2229042 h 5032754"/>
              <a:gd name="connsiteX196" fmla="*/ 3010621 w 5180801"/>
              <a:gd name="connsiteY196" fmla="*/ 2013889 h 5032754"/>
              <a:gd name="connsiteX197" fmla="*/ 2936663 w 5180801"/>
              <a:gd name="connsiteY197" fmla="*/ 1785290 h 5032754"/>
              <a:gd name="connsiteX198" fmla="*/ 2795468 w 5180801"/>
              <a:gd name="connsiteY198" fmla="*/ 1718054 h 5032754"/>
              <a:gd name="connsiteX199" fmla="*/ 2687892 w 5180801"/>
              <a:gd name="connsiteY199" fmla="*/ 1617201 h 5032754"/>
              <a:gd name="connsiteX200" fmla="*/ 2479463 w 5180801"/>
              <a:gd name="connsiteY200" fmla="*/ 1502901 h 5032754"/>
              <a:gd name="connsiteX201" fmla="*/ 2371886 w 5180801"/>
              <a:gd name="connsiteY201" fmla="*/ 1361707 h 5032754"/>
              <a:gd name="connsiteX202" fmla="*/ 2344992 w 5180801"/>
              <a:gd name="connsiteY202" fmla="*/ 1220513 h 5032754"/>
              <a:gd name="connsiteX203" fmla="*/ 2358439 w 5180801"/>
              <a:gd name="connsiteY203" fmla="*/ 1045701 h 5032754"/>
              <a:gd name="connsiteX204" fmla="*/ 2385333 w 5180801"/>
              <a:gd name="connsiteY204" fmla="*/ 1092766 h 5032754"/>
              <a:gd name="connsiteX205" fmla="*/ 2432398 w 5180801"/>
              <a:gd name="connsiteY205" fmla="*/ 1018807 h 5032754"/>
              <a:gd name="connsiteX206" fmla="*/ 2469697 w 5180801"/>
              <a:gd name="connsiteY206" fmla="*/ 922606 h 5032754"/>
              <a:gd name="connsiteX207" fmla="*/ 2390165 w 5180801"/>
              <a:gd name="connsiteY207" fmla="*/ 909619 h 5032754"/>
              <a:gd name="connsiteX208" fmla="*/ 2376463 w 5180801"/>
              <a:gd name="connsiteY208" fmla="*/ 729746 h 5032754"/>
              <a:gd name="connsiteX209" fmla="*/ 2545855 w 5180801"/>
              <a:gd name="connsiteY209" fmla="*/ 681737 h 5032754"/>
              <a:gd name="connsiteX210" fmla="*/ 2716856 w 5180801"/>
              <a:gd name="connsiteY210" fmla="*/ 605476 h 5032754"/>
              <a:gd name="connsiteX0" fmla="*/ 2716856 w 5180801"/>
              <a:gd name="connsiteY0" fmla="*/ 610571 h 5037849"/>
              <a:gd name="connsiteX1" fmla="*/ 2859176 w 5180801"/>
              <a:gd name="connsiteY1" fmla="*/ 5095 h 5037849"/>
              <a:gd name="connsiteX2" fmla="*/ 2382853 w 5180801"/>
              <a:gd name="connsiteY2" fmla="*/ 11308 h 5037849"/>
              <a:gd name="connsiteX3" fmla="*/ 1746598 w 5180801"/>
              <a:gd name="connsiteY3" fmla="*/ 358273 h 5037849"/>
              <a:gd name="connsiteX4" fmla="*/ 1665916 w 5180801"/>
              <a:gd name="connsiteY4" fmla="*/ 358273 h 5037849"/>
              <a:gd name="connsiteX5" fmla="*/ 1659192 w 5180801"/>
              <a:gd name="connsiteY5" fmla="*/ 223802 h 5037849"/>
              <a:gd name="connsiteX6" fmla="*/ 1625574 w 5180801"/>
              <a:gd name="connsiteY6" fmla="*/ 82608 h 5037849"/>
              <a:gd name="connsiteX7" fmla="*/ 1547348 w 5180801"/>
              <a:gd name="connsiteY7" fmla="*/ 41331 h 5037849"/>
              <a:gd name="connsiteX8" fmla="*/ 1511274 w 5180801"/>
              <a:gd name="connsiteY8" fmla="*/ 69161 h 5037849"/>
              <a:gd name="connsiteX9" fmla="*/ 1504551 w 5180801"/>
              <a:gd name="connsiteY9" fmla="*/ 116226 h 5037849"/>
              <a:gd name="connsiteX10" fmla="*/ 1517998 w 5180801"/>
              <a:gd name="connsiteY10" fmla="*/ 156567 h 5037849"/>
              <a:gd name="connsiteX11" fmla="*/ 1511274 w 5180801"/>
              <a:gd name="connsiteY11" fmla="*/ 210355 h 5037849"/>
              <a:gd name="connsiteX12" fmla="*/ 1487128 w 5180801"/>
              <a:gd name="connsiteY12" fmla="*/ 206964 h 5037849"/>
              <a:gd name="connsiteX13" fmla="*/ 1443746 w 5180801"/>
              <a:gd name="connsiteY13" fmla="*/ 165395 h 5037849"/>
              <a:gd name="connsiteX14" fmla="*/ 1387795 w 5180801"/>
              <a:gd name="connsiteY14" fmla="*/ 122306 h 5037849"/>
              <a:gd name="connsiteX15" fmla="*/ 1309568 w 5180801"/>
              <a:gd name="connsiteY15" fmla="*/ 155338 h 5037849"/>
              <a:gd name="connsiteX16" fmla="*/ 1258820 w 5180801"/>
              <a:gd name="connsiteY16" fmla="*/ 142476 h 5037849"/>
              <a:gd name="connsiteX17" fmla="*/ 1213919 w 5180801"/>
              <a:gd name="connsiteY17" fmla="*/ 94827 h 5037849"/>
              <a:gd name="connsiteX18" fmla="*/ 1187025 w 5180801"/>
              <a:gd name="connsiteY18" fmla="*/ 67932 h 5037849"/>
              <a:gd name="connsiteX19" fmla="*/ 1143000 w 5180801"/>
              <a:gd name="connsiteY19" fmla="*/ 38582 h 5037849"/>
              <a:gd name="connsiteX20" fmla="*/ 1128033 w 5180801"/>
              <a:gd name="connsiteY20" fmla="*/ 96055 h 5037849"/>
              <a:gd name="connsiteX21" fmla="*/ 1118854 w 5180801"/>
              <a:gd name="connsiteY21" fmla="*/ 222575 h 5037849"/>
              <a:gd name="connsiteX22" fmla="*/ 1067521 w 5180801"/>
              <a:gd name="connsiteY22" fmla="*/ 295597 h 5037849"/>
              <a:gd name="connsiteX23" fmla="*/ 1044603 w 5180801"/>
              <a:gd name="connsiteY23" fmla="*/ 309336 h 5037849"/>
              <a:gd name="connsiteX24" fmla="*/ 1047351 w 5180801"/>
              <a:gd name="connsiteY24" fmla="*/ 386979 h 5037849"/>
              <a:gd name="connsiteX25" fmla="*/ 1005781 w 5180801"/>
              <a:gd name="connsiteY25" fmla="*/ 401946 h 5037849"/>
              <a:gd name="connsiteX26" fmla="*/ 977368 w 5180801"/>
              <a:gd name="connsiteY26" fmla="*/ 376280 h 5037849"/>
              <a:gd name="connsiteX27" fmla="*/ 939774 w 5180801"/>
              <a:gd name="connsiteY27" fmla="*/ 371720 h 5037849"/>
              <a:gd name="connsiteX28" fmla="*/ 939774 w 5180801"/>
              <a:gd name="connsiteY28" fmla="*/ 317931 h 5037849"/>
              <a:gd name="connsiteX29" fmla="*/ 830385 w 5180801"/>
              <a:gd name="connsiteY29" fmla="*/ 229298 h 5037849"/>
              <a:gd name="connsiteX30" fmla="*/ 825474 w 5180801"/>
              <a:gd name="connsiteY30" fmla="*/ 109502 h 5037849"/>
              <a:gd name="connsiteX31" fmla="*/ 785133 w 5180801"/>
              <a:gd name="connsiteY31" fmla="*/ 75884 h 5037849"/>
              <a:gd name="connsiteX32" fmla="*/ 771686 w 5180801"/>
              <a:gd name="connsiteY32" fmla="*/ 102778 h 5037849"/>
              <a:gd name="connsiteX33" fmla="*/ 744792 w 5180801"/>
              <a:gd name="connsiteY33" fmla="*/ 129673 h 5037849"/>
              <a:gd name="connsiteX34" fmla="*/ 669606 w 5180801"/>
              <a:gd name="connsiteY34" fmla="*/ 167851 h 5037849"/>
              <a:gd name="connsiteX35" fmla="*/ 664110 w 5180801"/>
              <a:gd name="connsiteY35" fmla="*/ 217078 h 5037849"/>
              <a:gd name="connsiteX36" fmla="*/ 660426 w 5180801"/>
              <a:gd name="connsiteY36" fmla="*/ 273907 h 5037849"/>
              <a:gd name="connsiteX37" fmla="*/ 594419 w 5180801"/>
              <a:gd name="connsiteY37" fmla="*/ 327695 h 5037849"/>
              <a:gd name="connsiteX38" fmla="*/ 559573 w 5180801"/>
              <a:gd name="connsiteY38" fmla="*/ 334711 h 5037849"/>
              <a:gd name="connsiteX39" fmla="*/ 529931 w 5180801"/>
              <a:gd name="connsiteY39" fmla="*/ 345118 h 5037849"/>
              <a:gd name="connsiteX40" fmla="*/ 499062 w 5180801"/>
              <a:gd name="connsiteY40" fmla="*/ 365289 h 5037849"/>
              <a:gd name="connsiteX41" fmla="*/ 402477 w 5180801"/>
              <a:gd name="connsiteY41" fmla="*/ 352134 h 5037849"/>
              <a:gd name="connsiteX42" fmla="*/ 345356 w 5180801"/>
              <a:gd name="connsiteY42" fmla="*/ 372304 h 5037849"/>
              <a:gd name="connsiteX43" fmla="*/ 314486 w 5180801"/>
              <a:gd name="connsiteY43" fmla="*/ 352133 h 5037849"/>
              <a:gd name="connsiteX44" fmla="*/ 242983 w 5180801"/>
              <a:gd name="connsiteY44" fmla="*/ 393702 h 5037849"/>
              <a:gd name="connsiteX45" fmla="*/ 194690 w 5180801"/>
              <a:gd name="connsiteY45" fmla="*/ 349386 h 5037849"/>
              <a:gd name="connsiteX46" fmla="*/ 119795 w 5180801"/>
              <a:gd name="connsiteY46" fmla="*/ 420304 h 5037849"/>
              <a:gd name="connsiteX47" fmla="*/ 132951 w 5180801"/>
              <a:gd name="connsiteY47" fmla="*/ 499467 h 5037849"/>
              <a:gd name="connsiteX48" fmla="*/ 206910 w 5180801"/>
              <a:gd name="connsiteY48" fmla="*/ 627214 h 5037849"/>
              <a:gd name="connsiteX49" fmla="*/ 267421 w 5180801"/>
              <a:gd name="connsiteY49" fmla="*/ 687726 h 5037849"/>
              <a:gd name="connsiteX50" fmla="*/ 199251 w 5180801"/>
              <a:gd name="connsiteY50" fmla="*/ 749757 h 5037849"/>
              <a:gd name="connsiteX51" fmla="*/ 96878 w 5180801"/>
              <a:gd name="connsiteY51" fmla="*/ 784895 h 5037849"/>
              <a:gd name="connsiteX52" fmla="*/ 0 w 5180801"/>
              <a:gd name="connsiteY52" fmla="*/ 807522 h 5037849"/>
              <a:gd name="connsiteX53" fmla="*/ 45545 w 5180801"/>
              <a:gd name="connsiteY53" fmla="*/ 943220 h 5037849"/>
              <a:gd name="connsiteX54" fmla="*/ 72439 w 5180801"/>
              <a:gd name="connsiteY54" fmla="*/ 970114 h 5037849"/>
              <a:gd name="connsiteX55" fmla="*/ 173292 w 5180801"/>
              <a:gd name="connsiteY55" fmla="*/ 1030626 h 5037849"/>
              <a:gd name="connsiteX56" fmla="*/ 117632 w 5180801"/>
              <a:gd name="connsiteY56" fmla="*/ 1095112 h 5037849"/>
              <a:gd name="connsiteX57" fmla="*/ 112780 w 5180801"/>
              <a:gd name="connsiteY57" fmla="*/ 1151649 h 5037849"/>
              <a:gd name="connsiteX58" fmla="*/ 126227 w 5180801"/>
              <a:gd name="connsiteY58" fmla="*/ 1299567 h 5037849"/>
              <a:gd name="connsiteX59" fmla="*/ 200186 w 5180801"/>
              <a:gd name="connsiteY59" fmla="*/ 1400420 h 5037849"/>
              <a:gd name="connsiteX60" fmla="*/ 321210 w 5180801"/>
              <a:gd name="connsiteY60" fmla="*/ 1440761 h 5037849"/>
              <a:gd name="connsiteX61" fmla="*/ 415339 w 5180801"/>
              <a:gd name="connsiteY61" fmla="*/ 1407143 h 5037849"/>
              <a:gd name="connsiteX62" fmla="*/ 435510 w 5180801"/>
              <a:gd name="connsiteY62" fmla="*/ 1413867 h 5037849"/>
              <a:gd name="connsiteX63" fmla="*/ 400372 w 5180801"/>
              <a:gd name="connsiteY63" fmla="*/ 1518344 h 5037849"/>
              <a:gd name="connsiteX64" fmla="*/ 375290 w 5180801"/>
              <a:gd name="connsiteY64" fmla="*/ 1601482 h 5037849"/>
              <a:gd name="connsiteX65" fmla="*/ 603598 w 5180801"/>
              <a:gd name="connsiteY65" fmla="*/ 1602126 h 5037849"/>
              <a:gd name="connsiteX66" fmla="*/ 664110 w 5180801"/>
              <a:gd name="connsiteY66" fmla="*/ 1534890 h 5037849"/>
              <a:gd name="connsiteX67" fmla="*/ 697727 w 5180801"/>
              <a:gd name="connsiteY67" fmla="*/ 1447484 h 5037849"/>
              <a:gd name="connsiteX68" fmla="*/ 744792 w 5180801"/>
              <a:gd name="connsiteY68" fmla="*/ 1413867 h 5037849"/>
              <a:gd name="connsiteX69" fmla="*/ 818751 w 5180801"/>
              <a:gd name="connsiteY69" fmla="*/ 1333184 h 5037849"/>
              <a:gd name="connsiteX70" fmla="*/ 892710 w 5180801"/>
              <a:gd name="connsiteY70" fmla="*/ 1286120 h 5037849"/>
              <a:gd name="connsiteX71" fmla="*/ 1080968 w 5180801"/>
              <a:gd name="connsiteY71" fmla="*/ 1333184 h 5037849"/>
              <a:gd name="connsiteX72" fmla="*/ 1195268 w 5180801"/>
              <a:gd name="connsiteY72" fmla="*/ 1380249 h 5037849"/>
              <a:gd name="connsiteX73" fmla="*/ 1275951 w 5180801"/>
              <a:gd name="connsiteY73" fmla="*/ 1467655 h 5037849"/>
              <a:gd name="connsiteX74" fmla="*/ 1289398 w 5180801"/>
              <a:gd name="connsiteY74" fmla="*/ 1494549 h 5037849"/>
              <a:gd name="connsiteX75" fmla="*/ 1437316 w 5180801"/>
              <a:gd name="connsiteY75" fmla="*/ 1541614 h 5037849"/>
              <a:gd name="connsiteX76" fmla="*/ 1511274 w 5180801"/>
              <a:gd name="connsiteY76" fmla="*/ 1629020 h 5037849"/>
              <a:gd name="connsiteX77" fmla="*/ 1504551 w 5180801"/>
              <a:gd name="connsiteY77" fmla="*/ 1709702 h 5037849"/>
              <a:gd name="connsiteX78" fmla="*/ 1504551 w 5180801"/>
              <a:gd name="connsiteY78" fmla="*/ 1756767 h 5037849"/>
              <a:gd name="connsiteX79" fmla="*/ 1531445 w 5180801"/>
              <a:gd name="connsiteY79" fmla="*/ 1837449 h 5037849"/>
              <a:gd name="connsiteX80" fmla="*/ 1578510 w 5180801"/>
              <a:gd name="connsiteY80" fmla="*/ 1891237 h 5037849"/>
              <a:gd name="connsiteX81" fmla="*/ 1612127 w 5180801"/>
              <a:gd name="connsiteY81" fmla="*/ 1978643 h 5037849"/>
              <a:gd name="connsiteX82" fmla="*/ 1618851 w 5180801"/>
              <a:gd name="connsiteY82" fmla="*/ 2140008 h 5037849"/>
              <a:gd name="connsiteX83" fmla="*/ 1618851 w 5180801"/>
              <a:gd name="connsiteY83" fmla="*/ 2187073 h 5037849"/>
              <a:gd name="connsiteX84" fmla="*/ 1679363 w 5180801"/>
              <a:gd name="connsiteY84" fmla="*/ 2166902 h 5037849"/>
              <a:gd name="connsiteX85" fmla="*/ 1719704 w 5180801"/>
              <a:gd name="connsiteY85" fmla="*/ 2180349 h 5037849"/>
              <a:gd name="connsiteX86" fmla="*/ 1706257 w 5180801"/>
              <a:gd name="connsiteY86" fmla="*/ 2240861 h 5037849"/>
              <a:gd name="connsiteX87" fmla="*/ 1760045 w 5180801"/>
              <a:gd name="connsiteY87" fmla="*/ 2261031 h 5037849"/>
              <a:gd name="connsiteX88" fmla="*/ 1827280 w 5180801"/>
              <a:gd name="connsiteY88" fmla="*/ 2321543 h 5037849"/>
              <a:gd name="connsiteX89" fmla="*/ 1901239 w 5180801"/>
              <a:gd name="connsiteY89" fmla="*/ 2429120 h 5037849"/>
              <a:gd name="connsiteX90" fmla="*/ 1921410 w 5180801"/>
              <a:gd name="connsiteY90" fmla="*/ 2462737 h 5037849"/>
              <a:gd name="connsiteX91" fmla="*/ 1995368 w 5180801"/>
              <a:gd name="connsiteY91" fmla="*/ 2469461 h 5037849"/>
              <a:gd name="connsiteX92" fmla="*/ 2113120 w 5180801"/>
              <a:gd name="connsiteY92" fmla="*/ 2547331 h 5037849"/>
              <a:gd name="connsiteX93" fmla="*/ 2159009 w 5180801"/>
              <a:gd name="connsiteY93" fmla="*/ 2660199 h 5037849"/>
              <a:gd name="connsiteX94" fmla="*/ 2245469 w 5180801"/>
              <a:gd name="connsiteY94" fmla="*/ 2699826 h 5037849"/>
              <a:gd name="connsiteX95" fmla="*/ 2319427 w 5180801"/>
              <a:gd name="connsiteY95" fmla="*/ 2752667 h 5037849"/>
              <a:gd name="connsiteX96" fmla="*/ 2375772 w 5180801"/>
              <a:gd name="connsiteY96" fmla="*/ 2855795 h 5037849"/>
              <a:gd name="connsiteX97" fmla="*/ 2480307 w 5180801"/>
              <a:gd name="connsiteY97" fmla="*/ 2937372 h 5037849"/>
              <a:gd name="connsiteX98" fmla="*/ 2562370 w 5180801"/>
              <a:gd name="connsiteY98" fmla="*/ 3046994 h 5037849"/>
              <a:gd name="connsiteX99" fmla="*/ 2640546 w 5180801"/>
              <a:gd name="connsiteY99" fmla="*/ 3069338 h 5037849"/>
              <a:gd name="connsiteX100" fmla="*/ 2735366 w 5180801"/>
              <a:gd name="connsiteY100" fmla="*/ 3137033 h 5037849"/>
              <a:gd name="connsiteX101" fmla="*/ 2790329 w 5180801"/>
              <a:gd name="connsiteY101" fmla="*/ 3146544 h 5037849"/>
              <a:gd name="connsiteX102" fmla="*/ 2856005 w 5180801"/>
              <a:gd name="connsiteY102" fmla="*/ 3128776 h 5037849"/>
              <a:gd name="connsiteX103" fmla="*/ 2849257 w 5180801"/>
              <a:gd name="connsiteY103" fmla="*/ 3128367 h 5037849"/>
              <a:gd name="connsiteX104" fmla="*/ 2950110 w 5180801"/>
              <a:gd name="connsiteY104" fmla="*/ 3161984 h 5037849"/>
              <a:gd name="connsiteX105" fmla="*/ 3003898 w 5180801"/>
              <a:gd name="connsiteY105" fmla="*/ 3114920 h 5037849"/>
              <a:gd name="connsiteX106" fmla="*/ 3104751 w 5180801"/>
              <a:gd name="connsiteY106" fmla="*/ 3229220 h 5037849"/>
              <a:gd name="connsiteX107" fmla="*/ 3185433 w 5180801"/>
              <a:gd name="connsiteY107" fmla="*/ 3383861 h 5037849"/>
              <a:gd name="connsiteX108" fmla="*/ 3252668 w 5180801"/>
              <a:gd name="connsiteY108" fmla="*/ 3363690 h 5037849"/>
              <a:gd name="connsiteX109" fmla="*/ 3313180 w 5180801"/>
              <a:gd name="connsiteY109" fmla="*/ 3410755 h 5037849"/>
              <a:gd name="connsiteX110" fmla="*/ 3266116 w 5180801"/>
              <a:gd name="connsiteY110" fmla="*/ 3477990 h 5037849"/>
              <a:gd name="connsiteX111" fmla="*/ 3293010 w 5180801"/>
              <a:gd name="connsiteY111" fmla="*/ 3498161 h 5037849"/>
              <a:gd name="connsiteX112" fmla="*/ 3373692 w 5180801"/>
              <a:gd name="connsiteY112" fmla="*/ 3471267 h 5037849"/>
              <a:gd name="connsiteX113" fmla="*/ 3454374 w 5180801"/>
              <a:gd name="connsiteY113" fmla="*/ 3444373 h 5037849"/>
              <a:gd name="connsiteX114" fmla="*/ 3528333 w 5180801"/>
              <a:gd name="connsiteY114" fmla="*/ 3538502 h 5037849"/>
              <a:gd name="connsiteX115" fmla="*/ 3535349 w 5180801"/>
              <a:gd name="connsiteY115" fmla="*/ 3628656 h 5037849"/>
              <a:gd name="connsiteX116" fmla="*/ 3513658 w 5180801"/>
              <a:gd name="connsiteY116" fmla="*/ 3678469 h 5037849"/>
              <a:gd name="connsiteX117" fmla="*/ 3622463 w 5180801"/>
              <a:gd name="connsiteY117" fmla="*/ 3706590 h 5037849"/>
              <a:gd name="connsiteX118" fmla="*/ 3682974 w 5180801"/>
              <a:gd name="connsiteY118" fmla="*/ 3773826 h 5037849"/>
              <a:gd name="connsiteX119" fmla="*/ 3763657 w 5180801"/>
              <a:gd name="connsiteY119" fmla="*/ 3807443 h 5037849"/>
              <a:gd name="connsiteX120" fmla="*/ 3830892 w 5180801"/>
              <a:gd name="connsiteY120" fmla="*/ 3767102 h 5037849"/>
              <a:gd name="connsiteX121" fmla="*/ 3898127 w 5180801"/>
              <a:gd name="connsiteY121" fmla="*/ 3807443 h 5037849"/>
              <a:gd name="connsiteX122" fmla="*/ 3972086 w 5180801"/>
              <a:gd name="connsiteY122" fmla="*/ 3968808 h 5037849"/>
              <a:gd name="connsiteX123" fmla="*/ 4005704 w 5180801"/>
              <a:gd name="connsiteY123" fmla="*/ 4083108 h 5037849"/>
              <a:gd name="connsiteX124" fmla="*/ 4072939 w 5180801"/>
              <a:gd name="connsiteY124" fmla="*/ 4157067 h 5037849"/>
              <a:gd name="connsiteX125" fmla="*/ 4120004 w 5180801"/>
              <a:gd name="connsiteY125" fmla="*/ 4365496 h 5037849"/>
              <a:gd name="connsiteX126" fmla="*/ 4140174 w 5180801"/>
              <a:gd name="connsiteY126" fmla="*/ 4399114 h 5037849"/>
              <a:gd name="connsiteX127" fmla="*/ 4200686 w 5180801"/>
              <a:gd name="connsiteY127" fmla="*/ 4452902 h 5037849"/>
              <a:gd name="connsiteX128" fmla="*/ 4152394 w 5180801"/>
              <a:gd name="connsiteY128" fmla="*/ 4516454 h 5037849"/>
              <a:gd name="connsiteX129" fmla="*/ 4106849 w 5180801"/>
              <a:gd name="connsiteY129" fmla="*/ 4531422 h 5037849"/>
              <a:gd name="connsiteX130" fmla="*/ 4059785 w 5180801"/>
              <a:gd name="connsiteY130" fmla="*/ 4527153 h 5037849"/>
              <a:gd name="connsiteX131" fmla="*/ 4018215 w 5180801"/>
              <a:gd name="connsiteY131" fmla="*/ 4560770 h 5037849"/>
              <a:gd name="connsiteX132" fmla="*/ 4019151 w 5180801"/>
              <a:gd name="connsiteY132" fmla="*/ 4620990 h 5037849"/>
              <a:gd name="connsiteX133" fmla="*/ 4066216 w 5180801"/>
              <a:gd name="connsiteY133" fmla="*/ 4674778 h 5037849"/>
              <a:gd name="connsiteX134" fmla="*/ 4005995 w 5180801"/>
              <a:gd name="connsiteY134" fmla="*/ 4805273 h 5037849"/>
              <a:gd name="connsiteX135" fmla="*/ 3942736 w 5180801"/>
              <a:gd name="connsiteY135" fmla="*/ 4852630 h 5037849"/>
              <a:gd name="connsiteX136" fmla="*/ 3972086 w 5180801"/>
              <a:gd name="connsiteY136" fmla="*/ 5024402 h 5037849"/>
              <a:gd name="connsiteX137" fmla="*/ 3978810 w 5180801"/>
              <a:gd name="connsiteY137" fmla="*/ 5037849 h 5037849"/>
              <a:gd name="connsiteX138" fmla="*/ 4153621 w 5180801"/>
              <a:gd name="connsiteY138" fmla="*/ 5024402 h 5037849"/>
              <a:gd name="connsiteX139" fmla="*/ 4207410 w 5180801"/>
              <a:gd name="connsiteY139" fmla="*/ 4910102 h 5037849"/>
              <a:gd name="connsiteX140" fmla="*/ 4335157 w 5180801"/>
              <a:gd name="connsiteY140" fmla="*/ 4762184 h 5037849"/>
              <a:gd name="connsiteX141" fmla="*/ 4388945 w 5180801"/>
              <a:gd name="connsiteY141" fmla="*/ 4701673 h 5037849"/>
              <a:gd name="connsiteX142" fmla="*/ 4368774 w 5180801"/>
              <a:gd name="connsiteY142" fmla="*/ 4486520 h 5037849"/>
              <a:gd name="connsiteX143" fmla="*/ 4509968 w 5180801"/>
              <a:gd name="connsiteY143" fmla="*/ 4399114 h 5037849"/>
              <a:gd name="connsiteX144" fmla="*/ 4543586 w 5180801"/>
              <a:gd name="connsiteY144" fmla="*/ 4405837 h 5037849"/>
              <a:gd name="connsiteX145" fmla="*/ 4570480 w 5180801"/>
              <a:gd name="connsiteY145" fmla="*/ 4412561 h 5037849"/>
              <a:gd name="connsiteX146" fmla="*/ 4617545 w 5180801"/>
              <a:gd name="connsiteY146" fmla="*/ 4392390 h 5037849"/>
              <a:gd name="connsiteX147" fmla="*/ 4624268 w 5180801"/>
              <a:gd name="connsiteY147" fmla="*/ 4345326 h 5037849"/>
              <a:gd name="connsiteX148" fmla="*/ 4637131 w 5180801"/>
              <a:gd name="connsiteY148" fmla="*/ 4288790 h 5037849"/>
              <a:gd name="connsiteX149" fmla="*/ 4583927 w 5180801"/>
              <a:gd name="connsiteY149" fmla="*/ 4183961 h 5037849"/>
              <a:gd name="connsiteX150" fmla="*/ 4583927 w 5180801"/>
              <a:gd name="connsiteY150" fmla="*/ 4136896 h 5037849"/>
              <a:gd name="connsiteX151" fmla="*/ 4580596 w 5180801"/>
              <a:gd name="connsiteY151" fmla="*/ 4107253 h 5037849"/>
              <a:gd name="connsiteX152" fmla="*/ 4505700 w 5180801"/>
              <a:gd name="connsiteY152" fmla="*/ 4068433 h 5037849"/>
              <a:gd name="connsiteX153" fmla="*/ 4439693 w 5180801"/>
              <a:gd name="connsiteY153" fmla="*/ 4013417 h 5037849"/>
              <a:gd name="connsiteX154" fmla="*/ 4370938 w 5180801"/>
              <a:gd name="connsiteY154" fmla="*/ 3999970 h 5037849"/>
              <a:gd name="connsiteX155" fmla="*/ 4394793 w 5180801"/>
              <a:gd name="connsiteY155" fmla="*/ 3999971 h 5037849"/>
              <a:gd name="connsiteX156" fmla="*/ 4261198 w 5180801"/>
              <a:gd name="connsiteY156" fmla="*/ 3921743 h 5037849"/>
              <a:gd name="connsiteX157" fmla="*/ 4301539 w 5180801"/>
              <a:gd name="connsiteY157" fmla="*/ 3834337 h 5037849"/>
              <a:gd name="connsiteX158" fmla="*/ 4301539 w 5180801"/>
              <a:gd name="connsiteY158" fmla="*/ 3787273 h 5037849"/>
              <a:gd name="connsiteX159" fmla="*/ 4321710 w 5180801"/>
              <a:gd name="connsiteY159" fmla="*/ 3720037 h 5037849"/>
              <a:gd name="connsiteX160" fmla="*/ 4442733 w 5180801"/>
              <a:gd name="connsiteY160" fmla="*/ 3504884 h 5037849"/>
              <a:gd name="connsiteX161" fmla="*/ 4523416 w 5180801"/>
              <a:gd name="connsiteY161" fmla="*/ 3491437 h 5037849"/>
              <a:gd name="connsiteX162" fmla="*/ 4624268 w 5180801"/>
              <a:gd name="connsiteY162" fmla="*/ 3585567 h 5037849"/>
              <a:gd name="connsiteX163" fmla="*/ 4711674 w 5180801"/>
              <a:gd name="connsiteY163" fmla="*/ 3625908 h 5037849"/>
              <a:gd name="connsiteX164" fmla="*/ 4805804 w 5180801"/>
              <a:gd name="connsiteY164" fmla="*/ 3599014 h 5037849"/>
              <a:gd name="connsiteX165" fmla="*/ 4906657 w 5180801"/>
              <a:gd name="connsiteY165" fmla="*/ 3679696 h 5037849"/>
              <a:gd name="connsiteX166" fmla="*/ 4960445 w 5180801"/>
              <a:gd name="connsiteY166" fmla="*/ 3793996 h 5037849"/>
              <a:gd name="connsiteX167" fmla="*/ 5000786 w 5180801"/>
              <a:gd name="connsiteY167" fmla="*/ 3841061 h 5037849"/>
              <a:gd name="connsiteX168" fmla="*/ 5108363 w 5180801"/>
              <a:gd name="connsiteY168" fmla="*/ 3881402 h 5037849"/>
              <a:gd name="connsiteX169" fmla="*/ 5121810 w 5180801"/>
              <a:gd name="connsiteY169" fmla="*/ 3793996 h 5037849"/>
              <a:gd name="connsiteX170" fmla="*/ 5141980 w 5180801"/>
              <a:gd name="connsiteY170" fmla="*/ 3726761 h 5037849"/>
              <a:gd name="connsiteX171" fmla="*/ 5180801 w 5180801"/>
              <a:gd name="connsiteY171" fmla="*/ 3619769 h 5037849"/>
              <a:gd name="connsiteX172" fmla="*/ 5117249 w 5180801"/>
              <a:gd name="connsiteY172" fmla="*/ 3541250 h 5037849"/>
              <a:gd name="connsiteX173" fmla="*/ 4964127 w 5180801"/>
              <a:gd name="connsiteY173" fmla="*/ 3430926 h 5037849"/>
              <a:gd name="connsiteX174" fmla="*/ 4890170 w 5180801"/>
              <a:gd name="connsiteY174" fmla="*/ 3361235 h 5037849"/>
              <a:gd name="connsiteX175" fmla="*/ 4650871 w 5180801"/>
              <a:gd name="connsiteY175" fmla="*/ 3254886 h 5037849"/>
              <a:gd name="connsiteX176" fmla="*/ 4557618 w 5180801"/>
              <a:gd name="connsiteY176" fmla="*/ 3185488 h 5037849"/>
              <a:gd name="connsiteX177" fmla="*/ 4380701 w 5180801"/>
              <a:gd name="connsiteY177" fmla="*/ 3105740 h 5037849"/>
              <a:gd name="connsiteX178" fmla="*/ 4093110 w 5180801"/>
              <a:gd name="connsiteY178" fmla="*/ 3007343 h 5037849"/>
              <a:gd name="connsiteX179" fmla="*/ 3991965 w 5180801"/>
              <a:gd name="connsiteY179" fmla="*/ 2948351 h 5037849"/>
              <a:gd name="connsiteX180" fmla="*/ 3951916 w 5180801"/>
              <a:gd name="connsiteY180" fmla="*/ 2893043 h 5037849"/>
              <a:gd name="connsiteX181" fmla="*/ 4066216 w 5180801"/>
              <a:gd name="connsiteY181" fmla="*/ 2798914 h 5037849"/>
              <a:gd name="connsiteX182" fmla="*/ 4122167 w 5180801"/>
              <a:gd name="connsiteY182" fmla="*/ 2765296 h 5037849"/>
              <a:gd name="connsiteX183" fmla="*/ 4038737 w 5180801"/>
              <a:gd name="connsiteY183" fmla="*/ 2686134 h 5037849"/>
              <a:gd name="connsiteX184" fmla="*/ 3898127 w 5180801"/>
              <a:gd name="connsiteY184" fmla="*/ 2691337 h 5037849"/>
              <a:gd name="connsiteX185" fmla="*/ 3883453 w 5180801"/>
              <a:gd name="connsiteY185" fmla="*/ 2705370 h 5037849"/>
              <a:gd name="connsiteX186" fmla="*/ 3855330 w 5180801"/>
              <a:gd name="connsiteY186" fmla="*/ 2705369 h 5037849"/>
              <a:gd name="connsiteX187" fmla="*/ 3841299 w 5180801"/>
              <a:gd name="connsiteY187" fmla="*/ 2680930 h 5037849"/>
              <a:gd name="connsiteX188" fmla="*/ 3756641 w 5180801"/>
              <a:gd name="connsiteY188" fmla="*/ 2729515 h 5037849"/>
              <a:gd name="connsiteX189" fmla="*/ 3642633 w 5180801"/>
              <a:gd name="connsiteY189" fmla="*/ 2705077 h 5037849"/>
              <a:gd name="connsiteX190" fmla="*/ 3539968 w 5180801"/>
              <a:gd name="connsiteY190" fmla="*/ 2672687 h 5037849"/>
              <a:gd name="connsiteX191" fmla="*/ 3458058 w 5180801"/>
              <a:gd name="connsiteY191" fmla="*/ 2618900 h 5037849"/>
              <a:gd name="connsiteX192" fmla="*/ 3411286 w 5180801"/>
              <a:gd name="connsiteY192" fmla="*/ 2553183 h 5037849"/>
              <a:gd name="connsiteX193" fmla="*/ 3334579 w 5180801"/>
              <a:gd name="connsiteY193" fmla="*/ 2533013 h 5037849"/>
              <a:gd name="connsiteX194" fmla="*/ 3219051 w 5180801"/>
              <a:gd name="connsiteY194" fmla="*/ 2429120 h 5037849"/>
              <a:gd name="connsiteX195" fmla="*/ 3111182 w 5180801"/>
              <a:gd name="connsiteY195" fmla="*/ 2234137 h 5037849"/>
              <a:gd name="connsiteX196" fmla="*/ 3010621 w 5180801"/>
              <a:gd name="connsiteY196" fmla="*/ 2018984 h 5037849"/>
              <a:gd name="connsiteX197" fmla="*/ 2936663 w 5180801"/>
              <a:gd name="connsiteY197" fmla="*/ 1790385 h 5037849"/>
              <a:gd name="connsiteX198" fmla="*/ 2795468 w 5180801"/>
              <a:gd name="connsiteY198" fmla="*/ 1723149 h 5037849"/>
              <a:gd name="connsiteX199" fmla="*/ 2687892 w 5180801"/>
              <a:gd name="connsiteY199" fmla="*/ 1622296 h 5037849"/>
              <a:gd name="connsiteX200" fmla="*/ 2479463 w 5180801"/>
              <a:gd name="connsiteY200" fmla="*/ 1507996 h 5037849"/>
              <a:gd name="connsiteX201" fmla="*/ 2371886 w 5180801"/>
              <a:gd name="connsiteY201" fmla="*/ 1366802 h 5037849"/>
              <a:gd name="connsiteX202" fmla="*/ 2344992 w 5180801"/>
              <a:gd name="connsiteY202" fmla="*/ 1225608 h 5037849"/>
              <a:gd name="connsiteX203" fmla="*/ 2358439 w 5180801"/>
              <a:gd name="connsiteY203" fmla="*/ 1050796 h 5037849"/>
              <a:gd name="connsiteX204" fmla="*/ 2385333 w 5180801"/>
              <a:gd name="connsiteY204" fmla="*/ 1097861 h 5037849"/>
              <a:gd name="connsiteX205" fmla="*/ 2432398 w 5180801"/>
              <a:gd name="connsiteY205" fmla="*/ 1023902 h 5037849"/>
              <a:gd name="connsiteX206" fmla="*/ 2469697 w 5180801"/>
              <a:gd name="connsiteY206" fmla="*/ 927701 h 5037849"/>
              <a:gd name="connsiteX207" fmla="*/ 2390165 w 5180801"/>
              <a:gd name="connsiteY207" fmla="*/ 914714 h 5037849"/>
              <a:gd name="connsiteX208" fmla="*/ 2376463 w 5180801"/>
              <a:gd name="connsiteY208" fmla="*/ 734841 h 5037849"/>
              <a:gd name="connsiteX209" fmla="*/ 2545855 w 5180801"/>
              <a:gd name="connsiteY209" fmla="*/ 686832 h 5037849"/>
              <a:gd name="connsiteX210" fmla="*/ 2716856 w 5180801"/>
              <a:gd name="connsiteY210" fmla="*/ 610571 h 5037849"/>
              <a:gd name="connsiteX0" fmla="*/ 2716856 w 5180801"/>
              <a:gd name="connsiteY0" fmla="*/ 609102 h 5036380"/>
              <a:gd name="connsiteX1" fmla="*/ 2859176 w 5180801"/>
              <a:gd name="connsiteY1" fmla="*/ 3626 h 5036380"/>
              <a:gd name="connsiteX2" fmla="*/ 1746598 w 5180801"/>
              <a:gd name="connsiteY2" fmla="*/ 356804 h 5036380"/>
              <a:gd name="connsiteX3" fmla="*/ 1665916 w 5180801"/>
              <a:gd name="connsiteY3" fmla="*/ 356804 h 5036380"/>
              <a:gd name="connsiteX4" fmla="*/ 1659192 w 5180801"/>
              <a:gd name="connsiteY4" fmla="*/ 222333 h 5036380"/>
              <a:gd name="connsiteX5" fmla="*/ 1625574 w 5180801"/>
              <a:gd name="connsiteY5" fmla="*/ 81139 h 5036380"/>
              <a:gd name="connsiteX6" fmla="*/ 1547348 w 5180801"/>
              <a:gd name="connsiteY6" fmla="*/ 39862 h 5036380"/>
              <a:gd name="connsiteX7" fmla="*/ 1511274 w 5180801"/>
              <a:gd name="connsiteY7" fmla="*/ 67692 h 5036380"/>
              <a:gd name="connsiteX8" fmla="*/ 1504551 w 5180801"/>
              <a:gd name="connsiteY8" fmla="*/ 114757 h 5036380"/>
              <a:gd name="connsiteX9" fmla="*/ 1517998 w 5180801"/>
              <a:gd name="connsiteY9" fmla="*/ 155098 h 5036380"/>
              <a:gd name="connsiteX10" fmla="*/ 1511274 w 5180801"/>
              <a:gd name="connsiteY10" fmla="*/ 208886 h 5036380"/>
              <a:gd name="connsiteX11" fmla="*/ 1487128 w 5180801"/>
              <a:gd name="connsiteY11" fmla="*/ 205495 h 5036380"/>
              <a:gd name="connsiteX12" fmla="*/ 1443746 w 5180801"/>
              <a:gd name="connsiteY12" fmla="*/ 163926 h 5036380"/>
              <a:gd name="connsiteX13" fmla="*/ 1387795 w 5180801"/>
              <a:gd name="connsiteY13" fmla="*/ 120837 h 5036380"/>
              <a:gd name="connsiteX14" fmla="*/ 1309568 w 5180801"/>
              <a:gd name="connsiteY14" fmla="*/ 153869 h 5036380"/>
              <a:gd name="connsiteX15" fmla="*/ 1258820 w 5180801"/>
              <a:gd name="connsiteY15" fmla="*/ 141007 h 5036380"/>
              <a:gd name="connsiteX16" fmla="*/ 1213919 w 5180801"/>
              <a:gd name="connsiteY16" fmla="*/ 93358 h 5036380"/>
              <a:gd name="connsiteX17" fmla="*/ 1187025 w 5180801"/>
              <a:gd name="connsiteY17" fmla="*/ 66463 h 5036380"/>
              <a:gd name="connsiteX18" fmla="*/ 1143000 w 5180801"/>
              <a:gd name="connsiteY18" fmla="*/ 37113 h 5036380"/>
              <a:gd name="connsiteX19" fmla="*/ 1128033 w 5180801"/>
              <a:gd name="connsiteY19" fmla="*/ 94586 h 5036380"/>
              <a:gd name="connsiteX20" fmla="*/ 1118854 w 5180801"/>
              <a:gd name="connsiteY20" fmla="*/ 221106 h 5036380"/>
              <a:gd name="connsiteX21" fmla="*/ 1067521 w 5180801"/>
              <a:gd name="connsiteY21" fmla="*/ 294128 h 5036380"/>
              <a:gd name="connsiteX22" fmla="*/ 1044603 w 5180801"/>
              <a:gd name="connsiteY22" fmla="*/ 307867 h 5036380"/>
              <a:gd name="connsiteX23" fmla="*/ 1047351 w 5180801"/>
              <a:gd name="connsiteY23" fmla="*/ 385510 h 5036380"/>
              <a:gd name="connsiteX24" fmla="*/ 1005781 w 5180801"/>
              <a:gd name="connsiteY24" fmla="*/ 400477 h 5036380"/>
              <a:gd name="connsiteX25" fmla="*/ 977368 w 5180801"/>
              <a:gd name="connsiteY25" fmla="*/ 374811 h 5036380"/>
              <a:gd name="connsiteX26" fmla="*/ 939774 w 5180801"/>
              <a:gd name="connsiteY26" fmla="*/ 370251 h 5036380"/>
              <a:gd name="connsiteX27" fmla="*/ 939774 w 5180801"/>
              <a:gd name="connsiteY27" fmla="*/ 316462 h 5036380"/>
              <a:gd name="connsiteX28" fmla="*/ 830385 w 5180801"/>
              <a:gd name="connsiteY28" fmla="*/ 227829 h 5036380"/>
              <a:gd name="connsiteX29" fmla="*/ 825474 w 5180801"/>
              <a:gd name="connsiteY29" fmla="*/ 108033 h 5036380"/>
              <a:gd name="connsiteX30" fmla="*/ 785133 w 5180801"/>
              <a:gd name="connsiteY30" fmla="*/ 74415 h 5036380"/>
              <a:gd name="connsiteX31" fmla="*/ 771686 w 5180801"/>
              <a:gd name="connsiteY31" fmla="*/ 101309 h 5036380"/>
              <a:gd name="connsiteX32" fmla="*/ 744792 w 5180801"/>
              <a:gd name="connsiteY32" fmla="*/ 128204 h 5036380"/>
              <a:gd name="connsiteX33" fmla="*/ 669606 w 5180801"/>
              <a:gd name="connsiteY33" fmla="*/ 166382 h 5036380"/>
              <a:gd name="connsiteX34" fmla="*/ 664110 w 5180801"/>
              <a:gd name="connsiteY34" fmla="*/ 215609 h 5036380"/>
              <a:gd name="connsiteX35" fmla="*/ 660426 w 5180801"/>
              <a:gd name="connsiteY35" fmla="*/ 272438 h 5036380"/>
              <a:gd name="connsiteX36" fmla="*/ 594419 w 5180801"/>
              <a:gd name="connsiteY36" fmla="*/ 326226 h 5036380"/>
              <a:gd name="connsiteX37" fmla="*/ 559573 w 5180801"/>
              <a:gd name="connsiteY37" fmla="*/ 333242 h 5036380"/>
              <a:gd name="connsiteX38" fmla="*/ 529931 w 5180801"/>
              <a:gd name="connsiteY38" fmla="*/ 343649 h 5036380"/>
              <a:gd name="connsiteX39" fmla="*/ 499062 w 5180801"/>
              <a:gd name="connsiteY39" fmla="*/ 363820 h 5036380"/>
              <a:gd name="connsiteX40" fmla="*/ 402477 w 5180801"/>
              <a:gd name="connsiteY40" fmla="*/ 350665 h 5036380"/>
              <a:gd name="connsiteX41" fmla="*/ 345356 w 5180801"/>
              <a:gd name="connsiteY41" fmla="*/ 370835 h 5036380"/>
              <a:gd name="connsiteX42" fmla="*/ 314486 w 5180801"/>
              <a:gd name="connsiteY42" fmla="*/ 350664 h 5036380"/>
              <a:gd name="connsiteX43" fmla="*/ 242983 w 5180801"/>
              <a:gd name="connsiteY43" fmla="*/ 392233 h 5036380"/>
              <a:gd name="connsiteX44" fmla="*/ 194690 w 5180801"/>
              <a:gd name="connsiteY44" fmla="*/ 347917 h 5036380"/>
              <a:gd name="connsiteX45" fmla="*/ 119795 w 5180801"/>
              <a:gd name="connsiteY45" fmla="*/ 418835 h 5036380"/>
              <a:gd name="connsiteX46" fmla="*/ 132951 w 5180801"/>
              <a:gd name="connsiteY46" fmla="*/ 497998 h 5036380"/>
              <a:gd name="connsiteX47" fmla="*/ 206910 w 5180801"/>
              <a:gd name="connsiteY47" fmla="*/ 625745 h 5036380"/>
              <a:gd name="connsiteX48" fmla="*/ 267421 w 5180801"/>
              <a:gd name="connsiteY48" fmla="*/ 686257 h 5036380"/>
              <a:gd name="connsiteX49" fmla="*/ 199251 w 5180801"/>
              <a:gd name="connsiteY49" fmla="*/ 748288 h 5036380"/>
              <a:gd name="connsiteX50" fmla="*/ 96878 w 5180801"/>
              <a:gd name="connsiteY50" fmla="*/ 783426 h 5036380"/>
              <a:gd name="connsiteX51" fmla="*/ 0 w 5180801"/>
              <a:gd name="connsiteY51" fmla="*/ 806053 h 5036380"/>
              <a:gd name="connsiteX52" fmla="*/ 45545 w 5180801"/>
              <a:gd name="connsiteY52" fmla="*/ 941751 h 5036380"/>
              <a:gd name="connsiteX53" fmla="*/ 72439 w 5180801"/>
              <a:gd name="connsiteY53" fmla="*/ 968645 h 5036380"/>
              <a:gd name="connsiteX54" fmla="*/ 173292 w 5180801"/>
              <a:gd name="connsiteY54" fmla="*/ 1029157 h 5036380"/>
              <a:gd name="connsiteX55" fmla="*/ 117632 w 5180801"/>
              <a:gd name="connsiteY55" fmla="*/ 1093643 h 5036380"/>
              <a:gd name="connsiteX56" fmla="*/ 112780 w 5180801"/>
              <a:gd name="connsiteY56" fmla="*/ 1150180 h 5036380"/>
              <a:gd name="connsiteX57" fmla="*/ 126227 w 5180801"/>
              <a:gd name="connsiteY57" fmla="*/ 1298098 h 5036380"/>
              <a:gd name="connsiteX58" fmla="*/ 200186 w 5180801"/>
              <a:gd name="connsiteY58" fmla="*/ 1398951 h 5036380"/>
              <a:gd name="connsiteX59" fmla="*/ 321210 w 5180801"/>
              <a:gd name="connsiteY59" fmla="*/ 1439292 h 5036380"/>
              <a:gd name="connsiteX60" fmla="*/ 415339 w 5180801"/>
              <a:gd name="connsiteY60" fmla="*/ 1405674 h 5036380"/>
              <a:gd name="connsiteX61" fmla="*/ 435510 w 5180801"/>
              <a:gd name="connsiteY61" fmla="*/ 1412398 h 5036380"/>
              <a:gd name="connsiteX62" fmla="*/ 400372 w 5180801"/>
              <a:gd name="connsiteY62" fmla="*/ 1516875 h 5036380"/>
              <a:gd name="connsiteX63" fmla="*/ 375290 w 5180801"/>
              <a:gd name="connsiteY63" fmla="*/ 1600013 h 5036380"/>
              <a:gd name="connsiteX64" fmla="*/ 603598 w 5180801"/>
              <a:gd name="connsiteY64" fmla="*/ 1600657 h 5036380"/>
              <a:gd name="connsiteX65" fmla="*/ 664110 w 5180801"/>
              <a:gd name="connsiteY65" fmla="*/ 1533421 h 5036380"/>
              <a:gd name="connsiteX66" fmla="*/ 697727 w 5180801"/>
              <a:gd name="connsiteY66" fmla="*/ 1446015 h 5036380"/>
              <a:gd name="connsiteX67" fmla="*/ 744792 w 5180801"/>
              <a:gd name="connsiteY67" fmla="*/ 1412398 h 5036380"/>
              <a:gd name="connsiteX68" fmla="*/ 818751 w 5180801"/>
              <a:gd name="connsiteY68" fmla="*/ 1331715 h 5036380"/>
              <a:gd name="connsiteX69" fmla="*/ 892710 w 5180801"/>
              <a:gd name="connsiteY69" fmla="*/ 1284651 h 5036380"/>
              <a:gd name="connsiteX70" fmla="*/ 1080968 w 5180801"/>
              <a:gd name="connsiteY70" fmla="*/ 1331715 h 5036380"/>
              <a:gd name="connsiteX71" fmla="*/ 1195268 w 5180801"/>
              <a:gd name="connsiteY71" fmla="*/ 1378780 h 5036380"/>
              <a:gd name="connsiteX72" fmla="*/ 1275951 w 5180801"/>
              <a:gd name="connsiteY72" fmla="*/ 1466186 h 5036380"/>
              <a:gd name="connsiteX73" fmla="*/ 1289398 w 5180801"/>
              <a:gd name="connsiteY73" fmla="*/ 1493080 h 5036380"/>
              <a:gd name="connsiteX74" fmla="*/ 1437316 w 5180801"/>
              <a:gd name="connsiteY74" fmla="*/ 1540145 h 5036380"/>
              <a:gd name="connsiteX75" fmla="*/ 1511274 w 5180801"/>
              <a:gd name="connsiteY75" fmla="*/ 1627551 h 5036380"/>
              <a:gd name="connsiteX76" fmla="*/ 1504551 w 5180801"/>
              <a:gd name="connsiteY76" fmla="*/ 1708233 h 5036380"/>
              <a:gd name="connsiteX77" fmla="*/ 1504551 w 5180801"/>
              <a:gd name="connsiteY77" fmla="*/ 1755298 h 5036380"/>
              <a:gd name="connsiteX78" fmla="*/ 1531445 w 5180801"/>
              <a:gd name="connsiteY78" fmla="*/ 1835980 h 5036380"/>
              <a:gd name="connsiteX79" fmla="*/ 1578510 w 5180801"/>
              <a:gd name="connsiteY79" fmla="*/ 1889768 h 5036380"/>
              <a:gd name="connsiteX80" fmla="*/ 1612127 w 5180801"/>
              <a:gd name="connsiteY80" fmla="*/ 1977174 h 5036380"/>
              <a:gd name="connsiteX81" fmla="*/ 1618851 w 5180801"/>
              <a:gd name="connsiteY81" fmla="*/ 2138539 h 5036380"/>
              <a:gd name="connsiteX82" fmla="*/ 1618851 w 5180801"/>
              <a:gd name="connsiteY82" fmla="*/ 2185604 h 5036380"/>
              <a:gd name="connsiteX83" fmla="*/ 1679363 w 5180801"/>
              <a:gd name="connsiteY83" fmla="*/ 2165433 h 5036380"/>
              <a:gd name="connsiteX84" fmla="*/ 1719704 w 5180801"/>
              <a:gd name="connsiteY84" fmla="*/ 2178880 h 5036380"/>
              <a:gd name="connsiteX85" fmla="*/ 1706257 w 5180801"/>
              <a:gd name="connsiteY85" fmla="*/ 2239392 h 5036380"/>
              <a:gd name="connsiteX86" fmla="*/ 1760045 w 5180801"/>
              <a:gd name="connsiteY86" fmla="*/ 2259562 h 5036380"/>
              <a:gd name="connsiteX87" fmla="*/ 1827280 w 5180801"/>
              <a:gd name="connsiteY87" fmla="*/ 2320074 h 5036380"/>
              <a:gd name="connsiteX88" fmla="*/ 1901239 w 5180801"/>
              <a:gd name="connsiteY88" fmla="*/ 2427651 h 5036380"/>
              <a:gd name="connsiteX89" fmla="*/ 1921410 w 5180801"/>
              <a:gd name="connsiteY89" fmla="*/ 2461268 h 5036380"/>
              <a:gd name="connsiteX90" fmla="*/ 1995368 w 5180801"/>
              <a:gd name="connsiteY90" fmla="*/ 2467992 h 5036380"/>
              <a:gd name="connsiteX91" fmla="*/ 2113120 w 5180801"/>
              <a:gd name="connsiteY91" fmla="*/ 2545862 h 5036380"/>
              <a:gd name="connsiteX92" fmla="*/ 2159009 w 5180801"/>
              <a:gd name="connsiteY92" fmla="*/ 2658730 h 5036380"/>
              <a:gd name="connsiteX93" fmla="*/ 2245469 w 5180801"/>
              <a:gd name="connsiteY93" fmla="*/ 2698357 h 5036380"/>
              <a:gd name="connsiteX94" fmla="*/ 2319427 w 5180801"/>
              <a:gd name="connsiteY94" fmla="*/ 2751198 h 5036380"/>
              <a:gd name="connsiteX95" fmla="*/ 2375772 w 5180801"/>
              <a:gd name="connsiteY95" fmla="*/ 2854326 h 5036380"/>
              <a:gd name="connsiteX96" fmla="*/ 2480307 w 5180801"/>
              <a:gd name="connsiteY96" fmla="*/ 2935903 h 5036380"/>
              <a:gd name="connsiteX97" fmla="*/ 2562370 w 5180801"/>
              <a:gd name="connsiteY97" fmla="*/ 3045525 h 5036380"/>
              <a:gd name="connsiteX98" fmla="*/ 2640546 w 5180801"/>
              <a:gd name="connsiteY98" fmla="*/ 3067869 h 5036380"/>
              <a:gd name="connsiteX99" fmla="*/ 2735366 w 5180801"/>
              <a:gd name="connsiteY99" fmla="*/ 3135564 h 5036380"/>
              <a:gd name="connsiteX100" fmla="*/ 2790329 w 5180801"/>
              <a:gd name="connsiteY100" fmla="*/ 3145075 h 5036380"/>
              <a:gd name="connsiteX101" fmla="*/ 2856005 w 5180801"/>
              <a:gd name="connsiteY101" fmla="*/ 3127307 h 5036380"/>
              <a:gd name="connsiteX102" fmla="*/ 2849257 w 5180801"/>
              <a:gd name="connsiteY102" fmla="*/ 3126898 h 5036380"/>
              <a:gd name="connsiteX103" fmla="*/ 2950110 w 5180801"/>
              <a:gd name="connsiteY103" fmla="*/ 3160515 h 5036380"/>
              <a:gd name="connsiteX104" fmla="*/ 3003898 w 5180801"/>
              <a:gd name="connsiteY104" fmla="*/ 3113451 h 5036380"/>
              <a:gd name="connsiteX105" fmla="*/ 3104751 w 5180801"/>
              <a:gd name="connsiteY105" fmla="*/ 3227751 h 5036380"/>
              <a:gd name="connsiteX106" fmla="*/ 3185433 w 5180801"/>
              <a:gd name="connsiteY106" fmla="*/ 3382392 h 5036380"/>
              <a:gd name="connsiteX107" fmla="*/ 3252668 w 5180801"/>
              <a:gd name="connsiteY107" fmla="*/ 3362221 h 5036380"/>
              <a:gd name="connsiteX108" fmla="*/ 3313180 w 5180801"/>
              <a:gd name="connsiteY108" fmla="*/ 3409286 h 5036380"/>
              <a:gd name="connsiteX109" fmla="*/ 3266116 w 5180801"/>
              <a:gd name="connsiteY109" fmla="*/ 3476521 h 5036380"/>
              <a:gd name="connsiteX110" fmla="*/ 3293010 w 5180801"/>
              <a:gd name="connsiteY110" fmla="*/ 3496692 h 5036380"/>
              <a:gd name="connsiteX111" fmla="*/ 3373692 w 5180801"/>
              <a:gd name="connsiteY111" fmla="*/ 3469798 h 5036380"/>
              <a:gd name="connsiteX112" fmla="*/ 3454374 w 5180801"/>
              <a:gd name="connsiteY112" fmla="*/ 3442904 h 5036380"/>
              <a:gd name="connsiteX113" fmla="*/ 3528333 w 5180801"/>
              <a:gd name="connsiteY113" fmla="*/ 3537033 h 5036380"/>
              <a:gd name="connsiteX114" fmla="*/ 3535349 w 5180801"/>
              <a:gd name="connsiteY114" fmla="*/ 3627187 h 5036380"/>
              <a:gd name="connsiteX115" fmla="*/ 3513658 w 5180801"/>
              <a:gd name="connsiteY115" fmla="*/ 3677000 h 5036380"/>
              <a:gd name="connsiteX116" fmla="*/ 3622463 w 5180801"/>
              <a:gd name="connsiteY116" fmla="*/ 3705121 h 5036380"/>
              <a:gd name="connsiteX117" fmla="*/ 3682974 w 5180801"/>
              <a:gd name="connsiteY117" fmla="*/ 3772357 h 5036380"/>
              <a:gd name="connsiteX118" fmla="*/ 3763657 w 5180801"/>
              <a:gd name="connsiteY118" fmla="*/ 3805974 h 5036380"/>
              <a:gd name="connsiteX119" fmla="*/ 3830892 w 5180801"/>
              <a:gd name="connsiteY119" fmla="*/ 3765633 h 5036380"/>
              <a:gd name="connsiteX120" fmla="*/ 3898127 w 5180801"/>
              <a:gd name="connsiteY120" fmla="*/ 3805974 h 5036380"/>
              <a:gd name="connsiteX121" fmla="*/ 3972086 w 5180801"/>
              <a:gd name="connsiteY121" fmla="*/ 3967339 h 5036380"/>
              <a:gd name="connsiteX122" fmla="*/ 4005704 w 5180801"/>
              <a:gd name="connsiteY122" fmla="*/ 4081639 h 5036380"/>
              <a:gd name="connsiteX123" fmla="*/ 4072939 w 5180801"/>
              <a:gd name="connsiteY123" fmla="*/ 4155598 h 5036380"/>
              <a:gd name="connsiteX124" fmla="*/ 4120004 w 5180801"/>
              <a:gd name="connsiteY124" fmla="*/ 4364027 h 5036380"/>
              <a:gd name="connsiteX125" fmla="*/ 4140174 w 5180801"/>
              <a:gd name="connsiteY125" fmla="*/ 4397645 h 5036380"/>
              <a:gd name="connsiteX126" fmla="*/ 4200686 w 5180801"/>
              <a:gd name="connsiteY126" fmla="*/ 4451433 h 5036380"/>
              <a:gd name="connsiteX127" fmla="*/ 4152394 w 5180801"/>
              <a:gd name="connsiteY127" fmla="*/ 4514985 h 5036380"/>
              <a:gd name="connsiteX128" fmla="*/ 4106849 w 5180801"/>
              <a:gd name="connsiteY128" fmla="*/ 4529953 h 5036380"/>
              <a:gd name="connsiteX129" fmla="*/ 4059785 w 5180801"/>
              <a:gd name="connsiteY129" fmla="*/ 4525684 h 5036380"/>
              <a:gd name="connsiteX130" fmla="*/ 4018215 w 5180801"/>
              <a:gd name="connsiteY130" fmla="*/ 4559301 h 5036380"/>
              <a:gd name="connsiteX131" fmla="*/ 4019151 w 5180801"/>
              <a:gd name="connsiteY131" fmla="*/ 4619521 h 5036380"/>
              <a:gd name="connsiteX132" fmla="*/ 4066216 w 5180801"/>
              <a:gd name="connsiteY132" fmla="*/ 4673309 h 5036380"/>
              <a:gd name="connsiteX133" fmla="*/ 4005995 w 5180801"/>
              <a:gd name="connsiteY133" fmla="*/ 4803804 h 5036380"/>
              <a:gd name="connsiteX134" fmla="*/ 3942736 w 5180801"/>
              <a:gd name="connsiteY134" fmla="*/ 4851161 h 5036380"/>
              <a:gd name="connsiteX135" fmla="*/ 3972086 w 5180801"/>
              <a:gd name="connsiteY135" fmla="*/ 5022933 h 5036380"/>
              <a:gd name="connsiteX136" fmla="*/ 3978810 w 5180801"/>
              <a:gd name="connsiteY136" fmla="*/ 5036380 h 5036380"/>
              <a:gd name="connsiteX137" fmla="*/ 4153621 w 5180801"/>
              <a:gd name="connsiteY137" fmla="*/ 5022933 h 5036380"/>
              <a:gd name="connsiteX138" fmla="*/ 4207410 w 5180801"/>
              <a:gd name="connsiteY138" fmla="*/ 4908633 h 5036380"/>
              <a:gd name="connsiteX139" fmla="*/ 4335157 w 5180801"/>
              <a:gd name="connsiteY139" fmla="*/ 4760715 h 5036380"/>
              <a:gd name="connsiteX140" fmla="*/ 4388945 w 5180801"/>
              <a:gd name="connsiteY140" fmla="*/ 4700204 h 5036380"/>
              <a:gd name="connsiteX141" fmla="*/ 4368774 w 5180801"/>
              <a:gd name="connsiteY141" fmla="*/ 4485051 h 5036380"/>
              <a:gd name="connsiteX142" fmla="*/ 4509968 w 5180801"/>
              <a:gd name="connsiteY142" fmla="*/ 4397645 h 5036380"/>
              <a:gd name="connsiteX143" fmla="*/ 4543586 w 5180801"/>
              <a:gd name="connsiteY143" fmla="*/ 4404368 h 5036380"/>
              <a:gd name="connsiteX144" fmla="*/ 4570480 w 5180801"/>
              <a:gd name="connsiteY144" fmla="*/ 4411092 h 5036380"/>
              <a:gd name="connsiteX145" fmla="*/ 4617545 w 5180801"/>
              <a:gd name="connsiteY145" fmla="*/ 4390921 h 5036380"/>
              <a:gd name="connsiteX146" fmla="*/ 4624268 w 5180801"/>
              <a:gd name="connsiteY146" fmla="*/ 4343857 h 5036380"/>
              <a:gd name="connsiteX147" fmla="*/ 4637131 w 5180801"/>
              <a:gd name="connsiteY147" fmla="*/ 4287321 h 5036380"/>
              <a:gd name="connsiteX148" fmla="*/ 4583927 w 5180801"/>
              <a:gd name="connsiteY148" fmla="*/ 4182492 h 5036380"/>
              <a:gd name="connsiteX149" fmla="*/ 4583927 w 5180801"/>
              <a:gd name="connsiteY149" fmla="*/ 4135427 h 5036380"/>
              <a:gd name="connsiteX150" fmla="*/ 4580596 w 5180801"/>
              <a:gd name="connsiteY150" fmla="*/ 4105784 h 5036380"/>
              <a:gd name="connsiteX151" fmla="*/ 4505700 w 5180801"/>
              <a:gd name="connsiteY151" fmla="*/ 4066964 h 5036380"/>
              <a:gd name="connsiteX152" fmla="*/ 4439693 w 5180801"/>
              <a:gd name="connsiteY152" fmla="*/ 4011948 h 5036380"/>
              <a:gd name="connsiteX153" fmla="*/ 4370938 w 5180801"/>
              <a:gd name="connsiteY153" fmla="*/ 3998501 h 5036380"/>
              <a:gd name="connsiteX154" fmla="*/ 4394793 w 5180801"/>
              <a:gd name="connsiteY154" fmla="*/ 3998502 h 5036380"/>
              <a:gd name="connsiteX155" fmla="*/ 4261198 w 5180801"/>
              <a:gd name="connsiteY155" fmla="*/ 3920274 h 5036380"/>
              <a:gd name="connsiteX156" fmla="*/ 4301539 w 5180801"/>
              <a:gd name="connsiteY156" fmla="*/ 3832868 h 5036380"/>
              <a:gd name="connsiteX157" fmla="*/ 4301539 w 5180801"/>
              <a:gd name="connsiteY157" fmla="*/ 3785804 h 5036380"/>
              <a:gd name="connsiteX158" fmla="*/ 4321710 w 5180801"/>
              <a:gd name="connsiteY158" fmla="*/ 3718568 h 5036380"/>
              <a:gd name="connsiteX159" fmla="*/ 4442733 w 5180801"/>
              <a:gd name="connsiteY159" fmla="*/ 3503415 h 5036380"/>
              <a:gd name="connsiteX160" fmla="*/ 4523416 w 5180801"/>
              <a:gd name="connsiteY160" fmla="*/ 3489968 h 5036380"/>
              <a:gd name="connsiteX161" fmla="*/ 4624268 w 5180801"/>
              <a:gd name="connsiteY161" fmla="*/ 3584098 h 5036380"/>
              <a:gd name="connsiteX162" fmla="*/ 4711674 w 5180801"/>
              <a:gd name="connsiteY162" fmla="*/ 3624439 h 5036380"/>
              <a:gd name="connsiteX163" fmla="*/ 4805804 w 5180801"/>
              <a:gd name="connsiteY163" fmla="*/ 3597545 h 5036380"/>
              <a:gd name="connsiteX164" fmla="*/ 4906657 w 5180801"/>
              <a:gd name="connsiteY164" fmla="*/ 3678227 h 5036380"/>
              <a:gd name="connsiteX165" fmla="*/ 4960445 w 5180801"/>
              <a:gd name="connsiteY165" fmla="*/ 3792527 h 5036380"/>
              <a:gd name="connsiteX166" fmla="*/ 5000786 w 5180801"/>
              <a:gd name="connsiteY166" fmla="*/ 3839592 h 5036380"/>
              <a:gd name="connsiteX167" fmla="*/ 5108363 w 5180801"/>
              <a:gd name="connsiteY167" fmla="*/ 3879933 h 5036380"/>
              <a:gd name="connsiteX168" fmla="*/ 5121810 w 5180801"/>
              <a:gd name="connsiteY168" fmla="*/ 3792527 h 5036380"/>
              <a:gd name="connsiteX169" fmla="*/ 5141980 w 5180801"/>
              <a:gd name="connsiteY169" fmla="*/ 3725292 h 5036380"/>
              <a:gd name="connsiteX170" fmla="*/ 5180801 w 5180801"/>
              <a:gd name="connsiteY170" fmla="*/ 3618300 h 5036380"/>
              <a:gd name="connsiteX171" fmla="*/ 5117249 w 5180801"/>
              <a:gd name="connsiteY171" fmla="*/ 3539781 h 5036380"/>
              <a:gd name="connsiteX172" fmla="*/ 4964127 w 5180801"/>
              <a:gd name="connsiteY172" fmla="*/ 3429457 h 5036380"/>
              <a:gd name="connsiteX173" fmla="*/ 4890170 w 5180801"/>
              <a:gd name="connsiteY173" fmla="*/ 3359766 h 5036380"/>
              <a:gd name="connsiteX174" fmla="*/ 4650871 w 5180801"/>
              <a:gd name="connsiteY174" fmla="*/ 3253417 h 5036380"/>
              <a:gd name="connsiteX175" fmla="*/ 4557618 w 5180801"/>
              <a:gd name="connsiteY175" fmla="*/ 3184019 h 5036380"/>
              <a:gd name="connsiteX176" fmla="*/ 4380701 w 5180801"/>
              <a:gd name="connsiteY176" fmla="*/ 3104271 h 5036380"/>
              <a:gd name="connsiteX177" fmla="*/ 4093110 w 5180801"/>
              <a:gd name="connsiteY177" fmla="*/ 3005874 h 5036380"/>
              <a:gd name="connsiteX178" fmla="*/ 3991965 w 5180801"/>
              <a:gd name="connsiteY178" fmla="*/ 2946882 h 5036380"/>
              <a:gd name="connsiteX179" fmla="*/ 3951916 w 5180801"/>
              <a:gd name="connsiteY179" fmla="*/ 2891574 h 5036380"/>
              <a:gd name="connsiteX180" fmla="*/ 4066216 w 5180801"/>
              <a:gd name="connsiteY180" fmla="*/ 2797445 h 5036380"/>
              <a:gd name="connsiteX181" fmla="*/ 4122167 w 5180801"/>
              <a:gd name="connsiteY181" fmla="*/ 2763827 h 5036380"/>
              <a:gd name="connsiteX182" fmla="*/ 4038737 w 5180801"/>
              <a:gd name="connsiteY182" fmla="*/ 2684665 h 5036380"/>
              <a:gd name="connsiteX183" fmla="*/ 3898127 w 5180801"/>
              <a:gd name="connsiteY183" fmla="*/ 2689868 h 5036380"/>
              <a:gd name="connsiteX184" fmla="*/ 3883453 w 5180801"/>
              <a:gd name="connsiteY184" fmla="*/ 2703901 h 5036380"/>
              <a:gd name="connsiteX185" fmla="*/ 3855330 w 5180801"/>
              <a:gd name="connsiteY185" fmla="*/ 2703900 h 5036380"/>
              <a:gd name="connsiteX186" fmla="*/ 3841299 w 5180801"/>
              <a:gd name="connsiteY186" fmla="*/ 2679461 h 5036380"/>
              <a:gd name="connsiteX187" fmla="*/ 3756641 w 5180801"/>
              <a:gd name="connsiteY187" fmla="*/ 2728046 h 5036380"/>
              <a:gd name="connsiteX188" fmla="*/ 3642633 w 5180801"/>
              <a:gd name="connsiteY188" fmla="*/ 2703608 h 5036380"/>
              <a:gd name="connsiteX189" fmla="*/ 3539968 w 5180801"/>
              <a:gd name="connsiteY189" fmla="*/ 2671218 h 5036380"/>
              <a:gd name="connsiteX190" fmla="*/ 3458058 w 5180801"/>
              <a:gd name="connsiteY190" fmla="*/ 2617431 h 5036380"/>
              <a:gd name="connsiteX191" fmla="*/ 3411286 w 5180801"/>
              <a:gd name="connsiteY191" fmla="*/ 2551714 h 5036380"/>
              <a:gd name="connsiteX192" fmla="*/ 3334579 w 5180801"/>
              <a:gd name="connsiteY192" fmla="*/ 2531544 h 5036380"/>
              <a:gd name="connsiteX193" fmla="*/ 3219051 w 5180801"/>
              <a:gd name="connsiteY193" fmla="*/ 2427651 h 5036380"/>
              <a:gd name="connsiteX194" fmla="*/ 3111182 w 5180801"/>
              <a:gd name="connsiteY194" fmla="*/ 2232668 h 5036380"/>
              <a:gd name="connsiteX195" fmla="*/ 3010621 w 5180801"/>
              <a:gd name="connsiteY195" fmla="*/ 2017515 h 5036380"/>
              <a:gd name="connsiteX196" fmla="*/ 2936663 w 5180801"/>
              <a:gd name="connsiteY196" fmla="*/ 1788916 h 5036380"/>
              <a:gd name="connsiteX197" fmla="*/ 2795468 w 5180801"/>
              <a:gd name="connsiteY197" fmla="*/ 1721680 h 5036380"/>
              <a:gd name="connsiteX198" fmla="*/ 2687892 w 5180801"/>
              <a:gd name="connsiteY198" fmla="*/ 1620827 h 5036380"/>
              <a:gd name="connsiteX199" fmla="*/ 2479463 w 5180801"/>
              <a:gd name="connsiteY199" fmla="*/ 1506527 h 5036380"/>
              <a:gd name="connsiteX200" fmla="*/ 2371886 w 5180801"/>
              <a:gd name="connsiteY200" fmla="*/ 1365333 h 5036380"/>
              <a:gd name="connsiteX201" fmla="*/ 2344992 w 5180801"/>
              <a:gd name="connsiteY201" fmla="*/ 1224139 h 5036380"/>
              <a:gd name="connsiteX202" fmla="*/ 2358439 w 5180801"/>
              <a:gd name="connsiteY202" fmla="*/ 1049327 h 5036380"/>
              <a:gd name="connsiteX203" fmla="*/ 2385333 w 5180801"/>
              <a:gd name="connsiteY203" fmla="*/ 1096392 h 5036380"/>
              <a:gd name="connsiteX204" fmla="*/ 2432398 w 5180801"/>
              <a:gd name="connsiteY204" fmla="*/ 1022433 h 5036380"/>
              <a:gd name="connsiteX205" fmla="*/ 2469697 w 5180801"/>
              <a:gd name="connsiteY205" fmla="*/ 926232 h 5036380"/>
              <a:gd name="connsiteX206" fmla="*/ 2390165 w 5180801"/>
              <a:gd name="connsiteY206" fmla="*/ 913245 h 5036380"/>
              <a:gd name="connsiteX207" fmla="*/ 2376463 w 5180801"/>
              <a:gd name="connsiteY207" fmla="*/ 733372 h 5036380"/>
              <a:gd name="connsiteX208" fmla="*/ 2545855 w 5180801"/>
              <a:gd name="connsiteY208" fmla="*/ 685363 h 5036380"/>
              <a:gd name="connsiteX209" fmla="*/ 2716856 w 5180801"/>
              <a:gd name="connsiteY209" fmla="*/ 609102 h 5036380"/>
              <a:gd name="connsiteX0" fmla="*/ 2716856 w 5180801"/>
              <a:gd name="connsiteY0" fmla="*/ 639184 h 5066462"/>
              <a:gd name="connsiteX1" fmla="*/ 2859176 w 5180801"/>
              <a:gd name="connsiteY1" fmla="*/ 33708 h 5066462"/>
              <a:gd name="connsiteX2" fmla="*/ 2482988 w 5180801"/>
              <a:gd name="connsiteY2" fmla="*/ 110329 h 5066462"/>
              <a:gd name="connsiteX3" fmla="*/ 1746598 w 5180801"/>
              <a:gd name="connsiteY3" fmla="*/ 386886 h 5066462"/>
              <a:gd name="connsiteX4" fmla="*/ 1665916 w 5180801"/>
              <a:gd name="connsiteY4" fmla="*/ 386886 h 5066462"/>
              <a:gd name="connsiteX5" fmla="*/ 1659192 w 5180801"/>
              <a:gd name="connsiteY5" fmla="*/ 252415 h 5066462"/>
              <a:gd name="connsiteX6" fmla="*/ 1625574 w 5180801"/>
              <a:gd name="connsiteY6" fmla="*/ 111221 h 5066462"/>
              <a:gd name="connsiteX7" fmla="*/ 1547348 w 5180801"/>
              <a:gd name="connsiteY7" fmla="*/ 69944 h 5066462"/>
              <a:gd name="connsiteX8" fmla="*/ 1511274 w 5180801"/>
              <a:gd name="connsiteY8" fmla="*/ 97774 h 5066462"/>
              <a:gd name="connsiteX9" fmla="*/ 1504551 w 5180801"/>
              <a:gd name="connsiteY9" fmla="*/ 144839 h 5066462"/>
              <a:gd name="connsiteX10" fmla="*/ 1517998 w 5180801"/>
              <a:gd name="connsiteY10" fmla="*/ 185180 h 5066462"/>
              <a:gd name="connsiteX11" fmla="*/ 1511274 w 5180801"/>
              <a:gd name="connsiteY11" fmla="*/ 238968 h 5066462"/>
              <a:gd name="connsiteX12" fmla="*/ 1487128 w 5180801"/>
              <a:gd name="connsiteY12" fmla="*/ 235577 h 5066462"/>
              <a:gd name="connsiteX13" fmla="*/ 1443746 w 5180801"/>
              <a:gd name="connsiteY13" fmla="*/ 194008 h 5066462"/>
              <a:gd name="connsiteX14" fmla="*/ 1387795 w 5180801"/>
              <a:gd name="connsiteY14" fmla="*/ 150919 h 5066462"/>
              <a:gd name="connsiteX15" fmla="*/ 1309568 w 5180801"/>
              <a:gd name="connsiteY15" fmla="*/ 183951 h 5066462"/>
              <a:gd name="connsiteX16" fmla="*/ 1258820 w 5180801"/>
              <a:gd name="connsiteY16" fmla="*/ 171089 h 5066462"/>
              <a:gd name="connsiteX17" fmla="*/ 1213919 w 5180801"/>
              <a:gd name="connsiteY17" fmla="*/ 123440 h 5066462"/>
              <a:gd name="connsiteX18" fmla="*/ 1187025 w 5180801"/>
              <a:gd name="connsiteY18" fmla="*/ 96545 h 5066462"/>
              <a:gd name="connsiteX19" fmla="*/ 1143000 w 5180801"/>
              <a:gd name="connsiteY19" fmla="*/ 67195 h 5066462"/>
              <a:gd name="connsiteX20" fmla="*/ 1128033 w 5180801"/>
              <a:gd name="connsiteY20" fmla="*/ 124668 h 5066462"/>
              <a:gd name="connsiteX21" fmla="*/ 1118854 w 5180801"/>
              <a:gd name="connsiteY21" fmla="*/ 251188 h 5066462"/>
              <a:gd name="connsiteX22" fmla="*/ 1067521 w 5180801"/>
              <a:gd name="connsiteY22" fmla="*/ 324210 h 5066462"/>
              <a:gd name="connsiteX23" fmla="*/ 1044603 w 5180801"/>
              <a:gd name="connsiteY23" fmla="*/ 337949 h 5066462"/>
              <a:gd name="connsiteX24" fmla="*/ 1047351 w 5180801"/>
              <a:gd name="connsiteY24" fmla="*/ 415592 h 5066462"/>
              <a:gd name="connsiteX25" fmla="*/ 1005781 w 5180801"/>
              <a:gd name="connsiteY25" fmla="*/ 430559 h 5066462"/>
              <a:gd name="connsiteX26" fmla="*/ 977368 w 5180801"/>
              <a:gd name="connsiteY26" fmla="*/ 404893 h 5066462"/>
              <a:gd name="connsiteX27" fmla="*/ 939774 w 5180801"/>
              <a:gd name="connsiteY27" fmla="*/ 400333 h 5066462"/>
              <a:gd name="connsiteX28" fmla="*/ 939774 w 5180801"/>
              <a:gd name="connsiteY28" fmla="*/ 346544 h 5066462"/>
              <a:gd name="connsiteX29" fmla="*/ 830385 w 5180801"/>
              <a:gd name="connsiteY29" fmla="*/ 257911 h 5066462"/>
              <a:gd name="connsiteX30" fmla="*/ 825474 w 5180801"/>
              <a:gd name="connsiteY30" fmla="*/ 138115 h 5066462"/>
              <a:gd name="connsiteX31" fmla="*/ 785133 w 5180801"/>
              <a:gd name="connsiteY31" fmla="*/ 104497 h 5066462"/>
              <a:gd name="connsiteX32" fmla="*/ 771686 w 5180801"/>
              <a:gd name="connsiteY32" fmla="*/ 131391 h 5066462"/>
              <a:gd name="connsiteX33" fmla="*/ 744792 w 5180801"/>
              <a:gd name="connsiteY33" fmla="*/ 158286 h 5066462"/>
              <a:gd name="connsiteX34" fmla="*/ 669606 w 5180801"/>
              <a:gd name="connsiteY34" fmla="*/ 196464 h 5066462"/>
              <a:gd name="connsiteX35" fmla="*/ 664110 w 5180801"/>
              <a:gd name="connsiteY35" fmla="*/ 245691 h 5066462"/>
              <a:gd name="connsiteX36" fmla="*/ 660426 w 5180801"/>
              <a:gd name="connsiteY36" fmla="*/ 302520 h 5066462"/>
              <a:gd name="connsiteX37" fmla="*/ 594419 w 5180801"/>
              <a:gd name="connsiteY37" fmla="*/ 356308 h 5066462"/>
              <a:gd name="connsiteX38" fmla="*/ 559573 w 5180801"/>
              <a:gd name="connsiteY38" fmla="*/ 363324 h 5066462"/>
              <a:gd name="connsiteX39" fmla="*/ 529931 w 5180801"/>
              <a:gd name="connsiteY39" fmla="*/ 373731 h 5066462"/>
              <a:gd name="connsiteX40" fmla="*/ 499062 w 5180801"/>
              <a:gd name="connsiteY40" fmla="*/ 393902 h 5066462"/>
              <a:gd name="connsiteX41" fmla="*/ 402477 w 5180801"/>
              <a:gd name="connsiteY41" fmla="*/ 380747 h 5066462"/>
              <a:gd name="connsiteX42" fmla="*/ 345356 w 5180801"/>
              <a:gd name="connsiteY42" fmla="*/ 400917 h 5066462"/>
              <a:gd name="connsiteX43" fmla="*/ 314486 w 5180801"/>
              <a:gd name="connsiteY43" fmla="*/ 380746 h 5066462"/>
              <a:gd name="connsiteX44" fmla="*/ 242983 w 5180801"/>
              <a:gd name="connsiteY44" fmla="*/ 422315 h 5066462"/>
              <a:gd name="connsiteX45" fmla="*/ 194690 w 5180801"/>
              <a:gd name="connsiteY45" fmla="*/ 377999 h 5066462"/>
              <a:gd name="connsiteX46" fmla="*/ 119795 w 5180801"/>
              <a:gd name="connsiteY46" fmla="*/ 448917 h 5066462"/>
              <a:gd name="connsiteX47" fmla="*/ 132951 w 5180801"/>
              <a:gd name="connsiteY47" fmla="*/ 528080 h 5066462"/>
              <a:gd name="connsiteX48" fmla="*/ 206910 w 5180801"/>
              <a:gd name="connsiteY48" fmla="*/ 655827 h 5066462"/>
              <a:gd name="connsiteX49" fmla="*/ 267421 w 5180801"/>
              <a:gd name="connsiteY49" fmla="*/ 716339 h 5066462"/>
              <a:gd name="connsiteX50" fmla="*/ 199251 w 5180801"/>
              <a:gd name="connsiteY50" fmla="*/ 778370 h 5066462"/>
              <a:gd name="connsiteX51" fmla="*/ 96878 w 5180801"/>
              <a:gd name="connsiteY51" fmla="*/ 813508 h 5066462"/>
              <a:gd name="connsiteX52" fmla="*/ 0 w 5180801"/>
              <a:gd name="connsiteY52" fmla="*/ 836135 h 5066462"/>
              <a:gd name="connsiteX53" fmla="*/ 45545 w 5180801"/>
              <a:gd name="connsiteY53" fmla="*/ 971833 h 5066462"/>
              <a:gd name="connsiteX54" fmla="*/ 72439 w 5180801"/>
              <a:gd name="connsiteY54" fmla="*/ 998727 h 5066462"/>
              <a:gd name="connsiteX55" fmla="*/ 173292 w 5180801"/>
              <a:gd name="connsiteY55" fmla="*/ 1059239 h 5066462"/>
              <a:gd name="connsiteX56" fmla="*/ 117632 w 5180801"/>
              <a:gd name="connsiteY56" fmla="*/ 1123725 h 5066462"/>
              <a:gd name="connsiteX57" fmla="*/ 112780 w 5180801"/>
              <a:gd name="connsiteY57" fmla="*/ 1180262 h 5066462"/>
              <a:gd name="connsiteX58" fmla="*/ 126227 w 5180801"/>
              <a:gd name="connsiteY58" fmla="*/ 1328180 h 5066462"/>
              <a:gd name="connsiteX59" fmla="*/ 200186 w 5180801"/>
              <a:gd name="connsiteY59" fmla="*/ 1429033 h 5066462"/>
              <a:gd name="connsiteX60" fmla="*/ 321210 w 5180801"/>
              <a:gd name="connsiteY60" fmla="*/ 1469374 h 5066462"/>
              <a:gd name="connsiteX61" fmla="*/ 415339 w 5180801"/>
              <a:gd name="connsiteY61" fmla="*/ 1435756 h 5066462"/>
              <a:gd name="connsiteX62" fmla="*/ 435510 w 5180801"/>
              <a:gd name="connsiteY62" fmla="*/ 1442480 h 5066462"/>
              <a:gd name="connsiteX63" fmla="*/ 400372 w 5180801"/>
              <a:gd name="connsiteY63" fmla="*/ 1546957 h 5066462"/>
              <a:gd name="connsiteX64" fmla="*/ 375290 w 5180801"/>
              <a:gd name="connsiteY64" fmla="*/ 1630095 h 5066462"/>
              <a:gd name="connsiteX65" fmla="*/ 603598 w 5180801"/>
              <a:gd name="connsiteY65" fmla="*/ 1630739 h 5066462"/>
              <a:gd name="connsiteX66" fmla="*/ 664110 w 5180801"/>
              <a:gd name="connsiteY66" fmla="*/ 1563503 h 5066462"/>
              <a:gd name="connsiteX67" fmla="*/ 697727 w 5180801"/>
              <a:gd name="connsiteY67" fmla="*/ 1476097 h 5066462"/>
              <a:gd name="connsiteX68" fmla="*/ 744792 w 5180801"/>
              <a:gd name="connsiteY68" fmla="*/ 1442480 h 5066462"/>
              <a:gd name="connsiteX69" fmla="*/ 818751 w 5180801"/>
              <a:gd name="connsiteY69" fmla="*/ 1361797 h 5066462"/>
              <a:gd name="connsiteX70" fmla="*/ 892710 w 5180801"/>
              <a:gd name="connsiteY70" fmla="*/ 1314733 h 5066462"/>
              <a:gd name="connsiteX71" fmla="*/ 1080968 w 5180801"/>
              <a:gd name="connsiteY71" fmla="*/ 1361797 h 5066462"/>
              <a:gd name="connsiteX72" fmla="*/ 1195268 w 5180801"/>
              <a:gd name="connsiteY72" fmla="*/ 1408862 h 5066462"/>
              <a:gd name="connsiteX73" fmla="*/ 1275951 w 5180801"/>
              <a:gd name="connsiteY73" fmla="*/ 1496268 h 5066462"/>
              <a:gd name="connsiteX74" fmla="*/ 1289398 w 5180801"/>
              <a:gd name="connsiteY74" fmla="*/ 1523162 h 5066462"/>
              <a:gd name="connsiteX75" fmla="*/ 1437316 w 5180801"/>
              <a:gd name="connsiteY75" fmla="*/ 1570227 h 5066462"/>
              <a:gd name="connsiteX76" fmla="*/ 1511274 w 5180801"/>
              <a:gd name="connsiteY76" fmla="*/ 1657633 h 5066462"/>
              <a:gd name="connsiteX77" fmla="*/ 1504551 w 5180801"/>
              <a:gd name="connsiteY77" fmla="*/ 1738315 h 5066462"/>
              <a:gd name="connsiteX78" fmla="*/ 1504551 w 5180801"/>
              <a:gd name="connsiteY78" fmla="*/ 1785380 h 5066462"/>
              <a:gd name="connsiteX79" fmla="*/ 1531445 w 5180801"/>
              <a:gd name="connsiteY79" fmla="*/ 1866062 h 5066462"/>
              <a:gd name="connsiteX80" fmla="*/ 1578510 w 5180801"/>
              <a:gd name="connsiteY80" fmla="*/ 1919850 h 5066462"/>
              <a:gd name="connsiteX81" fmla="*/ 1612127 w 5180801"/>
              <a:gd name="connsiteY81" fmla="*/ 2007256 h 5066462"/>
              <a:gd name="connsiteX82" fmla="*/ 1618851 w 5180801"/>
              <a:gd name="connsiteY82" fmla="*/ 2168621 h 5066462"/>
              <a:gd name="connsiteX83" fmla="*/ 1618851 w 5180801"/>
              <a:gd name="connsiteY83" fmla="*/ 2215686 h 5066462"/>
              <a:gd name="connsiteX84" fmla="*/ 1679363 w 5180801"/>
              <a:gd name="connsiteY84" fmla="*/ 2195515 h 5066462"/>
              <a:gd name="connsiteX85" fmla="*/ 1719704 w 5180801"/>
              <a:gd name="connsiteY85" fmla="*/ 2208962 h 5066462"/>
              <a:gd name="connsiteX86" fmla="*/ 1706257 w 5180801"/>
              <a:gd name="connsiteY86" fmla="*/ 2269474 h 5066462"/>
              <a:gd name="connsiteX87" fmla="*/ 1760045 w 5180801"/>
              <a:gd name="connsiteY87" fmla="*/ 2289644 h 5066462"/>
              <a:gd name="connsiteX88" fmla="*/ 1827280 w 5180801"/>
              <a:gd name="connsiteY88" fmla="*/ 2350156 h 5066462"/>
              <a:gd name="connsiteX89" fmla="*/ 1901239 w 5180801"/>
              <a:gd name="connsiteY89" fmla="*/ 2457733 h 5066462"/>
              <a:gd name="connsiteX90" fmla="*/ 1921410 w 5180801"/>
              <a:gd name="connsiteY90" fmla="*/ 2491350 h 5066462"/>
              <a:gd name="connsiteX91" fmla="*/ 1995368 w 5180801"/>
              <a:gd name="connsiteY91" fmla="*/ 2498074 h 5066462"/>
              <a:gd name="connsiteX92" fmla="*/ 2113120 w 5180801"/>
              <a:gd name="connsiteY92" fmla="*/ 2575944 h 5066462"/>
              <a:gd name="connsiteX93" fmla="*/ 2159009 w 5180801"/>
              <a:gd name="connsiteY93" fmla="*/ 2688812 h 5066462"/>
              <a:gd name="connsiteX94" fmla="*/ 2245469 w 5180801"/>
              <a:gd name="connsiteY94" fmla="*/ 2728439 h 5066462"/>
              <a:gd name="connsiteX95" fmla="*/ 2319427 w 5180801"/>
              <a:gd name="connsiteY95" fmla="*/ 2781280 h 5066462"/>
              <a:gd name="connsiteX96" fmla="*/ 2375772 w 5180801"/>
              <a:gd name="connsiteY96" fmla="*/ 2884408 h 5066462"/>
              <a:gd name="connsiteX97" fmla="*/ 2480307 w 5180801"/>
              <a:gd name="connsiteY97" fmla="*/ 2965985 h 5066462"/>
              <a:gd name="connsiteX98" fmla="*/ 2562370 w 5180801"/>
              <a:gd name="connsiteY98" fmla="*/ 3075607 h 5066462"/>
              <a:gd name="connsiteX99" fmla="*/ 2640546 w 5180801"/>
              <a:gd name="connsiteY99" fmla="*/ 3097951 h 5066462"/>
              <a:gd name="connsiteX100" fmla="*/ 2735366 w 5180801"/>
              <a:gd name="connsiteY100" fmla="*/ 3165646 h 5066462"/>
              <a:gd name="connsiteX101" fmla="*/ 2790329 w 5180801"/>
              <a:gd name="connsiteY101" fmla="*/ 3175157 h 5066462"/>
              <a:gd name="connsiteX102" fmla="*/ 2856005 w 5180801"/>
              <a:gd name="connsiteY102" fmla="*/ 3157389 h 5066462"/>
              <a:gd name="connsiteX103" fmla="*/ 2849257 w 5180801"/>
              <a:gd name="connsiteY103" fmla="*/ 3156980 h 5066462"/>
              <a:gd name="connsiteX104" fmla="*/ 2950110 w 5180801"/>
              <a:gd name="connsiteY104" fmla="*/ 3190597 h 5066462"/>
              <a:gd name="connsiteX105" fmla="*/ 3003898 w 5180801"/>
              <a:gd name="connsiteY105" fmla="*/ 3143533 h 5066462"/>
              <a:gd name="connsiteX106" fmla="*/ 3104751 w 5180801"/>
              <a:gd name="connsiteY106" fmla="*/ 3257833 h 5066462"/>
              <a:gd name="connsiteX107" fmla="*/ 3185433 w 5180801"/>
              <a:gd name="connsiteY107" fmla="*/ 3412474 h 5066462"/>
              <a:gd name="connsiteX108" fmla="*/ 3252668 w 5180801"/>
              <a:gd name="connsiteY108" fmla="*/ 3392303 h 5066462"/>
              <a:gd name="connsiteX109" fmla="*/ 3313180 w 5180801"/>
              <a:gd name="connsiteY109" fmla="*/ 3439368 h 5066462"/>
              <a:gd name="connsiteX110" fmla="*/ 3266116 w 5180801"/>
              <a:gd name="connsiteY110" fmla="*/ 3506603 h 5066462"/>
              <a:gd name="connsiteX111" fmla="*/ 3293010 w 5180801"/>
              <a:gd name="connsiteY111" fmla="*/ 3526774 h 5066462"/>
              <a:gd name="connsiteX112" fmla="*/ 3373692 w 5180801"/>
              <a:gd name="connsiteY112" fmla="*/ 3499880 h 5066462"/>
              <a:gd name="connsiteX113" fmla="*/ 3454374 w 5180801"/>
              <a:gd name="connsiteY113" fmla="*/ 3472986 h 5066462"/>
              <a:gd name="connsiteX114" fmla="*/ 3528333 w 5180801"/>
              <a:gd name="connsiteY114" fmla="*/ 3567115 h 5066462"/>
              <a:gd name="connsiteX115" fmla="*/ 3535349 w 5180801"/>
              <a:gd name="connsiteY115" fmla="*/ 3657269 h 5066462"/>
              <a:gd name="connsiteX116" fmla="*/ 3513658 w 5180801"/>
              <a:gd name="connsiteY116" fmla="*/ 3707082 h 5066462"/>
              <a:gd name="connsiteX117" fmla="*/ 3622463 w 5180801"/>
              <a:gd name="connsiteY117" fmla="*/ 3735203 h 5066462"/>
              <a:gd name="connsiteX118" fmla="*/ 3682974 w 5180801"/>
              <a:gd name="connsiteY118" fmla="*/ 3802439 h 5066462"/>
              <a:gd name="connsiteX119" fmla="*/ 3763657 w 5180801"/>
              <a:gd name="connsiteY119" fmla="*/ 3836056 h 5066462"/>
              <a:gd name="connsiteX120" fmla="*/ 3830892 w 5180801"/>
              <a:gd name="connsiteY120" fmla="*/ 3795715 h 5066462"/>
              <a:gd name="connsiteX121" fmla="*/ 3898127 w 5180801"/>
              <a:gd name="connsiteY121" fmla="*/ 3836056 h 5066462"/>
              <a:gd name="connsiteX122" fmla="*/ 3972086 w 5180801"/>
              <a:gd name="connsiteY122" fmla="*/ 3997421 h 5066462"/>
              <a:gd name="connsiteX123" fmla="*/ 4005704 w 5180801"/>
              <a:gd name="connsiteY123" fmla="*/ 4111721 h 5066462"/>
              <a:gd name="connsiteX124" fmla="*/ 4072939 w 5180801"/>
              <a:gd name="connsiteY124" fmla="*/ 4185680 h 5066462"/>
              <a:gd name="connsiteX125" fmla="*/ 4120004 w 5180801"/>
              <a:gd name="connsiteY125" fmla="*/ 4394109 h 5066462"/>
              <a:gd name="connsiteX126" fmla="*/ 4140174 w 5180801"/>
              <a:gd name="connsiteY126" fmla="*/ 4427727 h 5066462"/>
              <a:gd name="connsiteX127" fmla="*/ 4200686 w 5180801"/>
              <a:gd name="connsiteY127" fmla="*/ 4481515 h 5066462"/>
              <a:gd name="connsiteX128" fmla="*/ 4152394 w 5180801"/>
              <a:gd name="connsiteY128" fmla="*/ 4545067 h 5066462"/>
              <a:gd name="connsiteX129" fmla="*/ 4106849 w 5180801"/>
              <a:gd name="connsiteY129" fmla="*/ 4560035 h 5066462"/>
              <a:gd name="connsiteX130" fmla="*/ 4059785 w 5180801"/>
              <a:gd name="connsiteY130" fmla="*/ 4555766 h 5066462"/>
              <a:gd name="connsiteX131" fmla="*/ 4018215 w 5180801"/>
              <a:gd name="connsiteY131" fmla="*/ 4589383 h 5066462"/>
              <a:gd name="connsiteX132" fmla="*/ 4019151 w 5180801"/>
              <a:gd name="connsiteY132" fmla="*/ 4649603 h 5066462"/>
              <a:gd name="connsiteX133" fmla="*/ 4066216 w 5180801"/>
              <a:gd name="connsiteY133" fmla="*/ 4703391 h 5066462"/>
              <a:gd name="connsiteX134" fmla="*/ 4005995 w 5180801"/>
              <a:gd name="connsiteY134" fmla="*/ 4833886 h 5066462"/>
              <a:gd name="connsiteX135" fmla="*/ 3942736 w 5180801"/>
              <a:gd name="connsiteY135" fmla="*/ 4881243 h 5066462"/>
              <a:gd name="connsiteX136" fmla="*/ 3972086 w 5180801"/>
              <a:gd name="connsiteY136" fmla="*/ 5053015 h 5066462"/>
              <a:gd name="connsiteX137" fmla="*/ 3978810 w 5180801"/>
              <a:gd name="connsiteY137" fmla="*/ 5066462 h 5066462"/>
              <a:gd name="connsiteX138" fmla="*/ 4153621 w 5180801"/>
              <a:gd name="connsiteY138" fmla="*/ 5053015 h 5066462"/>
              <a:gd name="connsiteX139" fmla="*/ 4207410 w 5180801"/>
              <a:gd name="connsiteY139" fmla="*/ 4938715 h 5066462"/>
              <a:gd name="connsiteX140" fmla="*/ 4335157 w 5180801"/>
              <a:gd name="connsiteY140" fmla="*/ 4790797 h 5066462"/>
              <a:gd name="connsiteX141" fmla="*/ 4388945 w 5180801"/>
              <a:gd name="connsiteY141" fmla="*/ 4730286 h 5066462"/>
              <a:gd name="connsiteX142" fmla="*/ 4368774 w 5180801"/>
              <a:gd name="connsiteY142" fmla="*/ 4515133 h 5066462"/>
              <a:gd name="connsiteX143" fmla="*/ 4509968 w 5180801"/>
              <a:gd name="connsiteY143" fmla="*/ 4427727 h 5066462"/>
              <a:gd name="connsiteX144" fmla="*/ 4543586 w 5180801"/>
              <a:gd name="connsiteY144" fmla="*/ 4434450 h 5066462"/>
              <a:gd name="connsiteX145" fmla="*/ 4570480 w 5180801"/>
              <a:gd name="connsiteY145" fmla="*/ 4441174 h 5066462"/>
              <a:gd name="connsiteX146" fmla="*/ 4617545 w 5180801"/>
              <a:gd name="connsiteY146" fmla="*/ 4421003 h 5066462"/>
              <a:gd name="connsiteX147" fmla="*/ 4624268 w 5180801"/>
              <a:gd name="connsiteY147" fmla="*/ 4373939 h 5066462"/>
              <a:gd name="connsiteX148" fmla="*/ 4637131 w 5180801"/>
              <a:gd name="connsiteY148" fmla="*/ 4317403 h 5066462"/>
              <a:gd name="connsiteX149" fmla="*/ 4583927 w 5180801"/>
              <a:gd name="connsiteY149" fmla="*/ 4212574 h 5066462"/>
              <a:gd name="connsiteX150" fmla="*/ 4583927 w 5180801"/>
              <a:gd name="connsiteY150" fmla="*/ 4165509 h 5066462"/>
              <a:gd name="connsiteX151" fmla="*/ 4580596 w 5180801"/>
              <a:gd name="connsiteY151" fmla="*/ 4135866 h 5066462"/>
              <a:gd name="connsiteX152" fmla="*/ 4505700 w 5180801"/>
              <a:gd name="connsiteY152" fmla="*/ 4097046 h 5066462"/>
              <a:gd name="connsiteX153" fmla="*/ 4439693 w 5180801"/>
              <a:gd name="connsiteY153" fmla="*/ 4042030 h 5066462"/>
              <a:gd name="connsiteX154" fmla="*/ 4370938 w 5180801"/>
              <a:gd name="connsiteY154" fmla="*/ 4028583 h 5066462"/>
              <a:gd name="connsiteX155" fmla="*/ 4394793 w 5180801"/>
              <a:gd name="connsiteY155" fmla="*/ 4028584 h 5066462"/>
              <a:gd name="connsiteX156" fmla="*/ 4261198 w 5180801"/>
              <a:gd name="connsiteY156" fmla="*/ 3950356 h 5066462"/>
              <a:gd name="connsiteX157" fmla="*/ 4301539 w 5180801"/>
              <a:gd name="connsiteY157" fmla="*/ 3862950 h 5066462"/>
              <a:gd name="connsiteX158" fmla="*/ 4301539 w 5180801"/>
              <a:gd name="connsiteY158" fmla="*/ 3815886 h 5066462"/>
              <a:gd name="connsiteX159" fmla="*/ 4321710 w 5180801"/>
              <a:gd name="connsiteY159" fmla="*/ 3748650 h 5066462"/>
              <a:gd name="connsiteX160" fmla="*/ 4442733 w 5180801"/>
              <a:gd name="connsiteY160" fmla="*/ 3533497 h 5066462"/>
              <a:gd name="connsiteX161" fmla="*/ 4523416 w 5180801"/>
              <a:gd name="connsiteY161" fmla="*/ 3520050 h 5066462"/>
              <a:gd name="connsiteX162" fmla="*/ 4624268 w 5180801"/>
              <a:gd name="connsiteY162" fmla="*/ 3614180 h 5066462"/>
              <a:gd name="connsiteX163" fmla="*/ 4711674 w 5180801"/>
              <a:gd name="connsiteY163" fmla="*/ 3654521 h 5066462"/>
              <a:gd name="connsiteX164" fmla="*/ 4805804 w 5180801"/>
              <a:gd name="connsiteY164" fmla="*/ 3627627 h 5066462"/>
              <a:gd name="connsiteX165" fmla="*/ 4906657 w 5180801"/>
              <a:gd name="connsiteY165" fmla="*/ 3708309 h 5066462"/>
              <a:gd name="connsiteX166" fmla="*/ 4960445 w 5180801"/>
              <a:gd name="connsiteY166" fmla="*/ 3822609 h 5066462"/>
              <a:gd name="connsiteX167" fmla="*/ 5000786 w 5180801"/>
              <a:gd name="connsiteY167" fmla="*/ 3869674 h 5066462"/>
              <a:gd name="connsiteX168" fmla="*/ 5108363 w 5180801"/>
              <a:gd name="connsiteY168" fmla="*/ 3910015 h 5066462"/>
              <a:gd name="connsiteX169" fmla="*/ 5121810 w 5180801"/>
              <a:gd name="connsiteY169" fmla="*/ 3822609 h 5066462"/>
              <a:gd name="connsiteX170" fmla="*/ 5141980 w 5180801"/>
              <a:gd name="connsiteY170" fmla="*/ 3755374 h 5066462"/>
              <a:gd name="connsiteX171" fmla="*/ 5180801 w 5180801"/>
              <a:gd name="connsiteY171" fmla="*/ 3648382 h 5066462"/>
              <a:gd name="connsiteX172" fmla="*/ 5117249 w 5180801"/>
              <a:gd name="connsiteY172" fmla="*/ 3569863 h 5066462"/>
              <a:gd name="connsiteX173" fmla="*/ 4964127 w 5180801"/>
              <a:gd name="connsiteY173" fmla="*/ 3459539 h 5066462"/>
              <a:gd name="connsiteX174" fmla="*/ 4890170 w 5180801"/>
              <a:gd name="connsiteY174" fmla="*/ 3389848 h 5066462"/>
              <a:gd name="connsiteX175" fmla="*/ 4650871 w 5180801"/>
              <a:gd name="connsiteY175" fmla="*/ 3283499 h 5066462"/>
              <a:gd name="connsiteX176" fmla="*/ 4557618 w 5180801"/>
              <a:gd name="connsiteY176" fmla="*/ 3214101 h 5066462"/>
              <a:gd name="connsiteX177" fmla="*/ 4380701 w 5180801"/>
              <a:gd name="connsiteY177" fmla="*/ 3134353 h 5066462"/>
              <a:gd name="connsiteX178" fmla="*/ 4093110 w 5180801"/>
              <a:gd name="connsiteY178" fmla="*/ 3035956 h 5066462"/>
              <a:gd name="connsiteX179" fmla="*/ 3991965 w 5180801"/>
              <a:gd name="connsiteY179" fmla="*/ 2976964 h 5066462"/>
              <a:gd name="connsiteX180" fmla="*/ 3951916 w 5180801"/>
              <a:gd name="connsiteY180" fmla="*/ 2921656 h 5066462"/>
              <a:gd name="connsiteX181" fmla="*/ 4066216 w 5180801"/>
              <a:gd name="connsiteY181" fmla="*/ 2827527 h 5066462"/>
              <a:gd name="connsiteX182" fmla="*/ 4122167 w 5180801"/>
              <a:gd name="connsiteY182" fmla="*/ 2793909 h 5066462"/>
              <a:gd name="connsiteX183" fmla="*/ 4038737 w 5180801"/>
              <a:gd name="connsiteY183" fmla="*/ 2714747 h 5066462"/>
              <a:gd name="connsiteX184" fmla="*/ 3898127 w 5180801"/>
              <a:gd name="connsiteY184" fmla="*/ 2719950 h 5066462"/>
              <a:gd name="connsiteX185" fmla="*/ 3883453 w 5180801"/>
              <a:gd name="connsiteY185" fmla="*/ 2733983 h 5066462"/>
              <a:gd name="connsiteX186" fmla="*/ 3855330 w 5180801"/>
              <a:gd name="connsiteY186" fmla="*/ 2733982 h 5066462"/>
              <a:gd name="connsiteX187" fmla="*/ 3841299 w 5180801"/>
              <a:gd name="connsiteY187" fmla="*/ 2709543 h 5066462"/>
              <a:gd name="connsiteX188" fmla="*/ 3756641 w 5180801"/>
              <a:gd name="connsiteY188" fmla="*/ 2758128 h 5066462"/>
              <a:gd name="connsiteX189" fmla="*/ 3642633 w 5180801"/>
              <a:gd name="connsiteY189" fmla="*/ 2733690 h 5066462"/>
              <a:gd name="connsiteX190" fmla="*/ 3539968 w 5180801"/>
              <a:gd name="connsiteY190" fmla="*/ 2701300 h 5066462"/>
              <a:gd name="connsiteX191" fmla="*/ 3458058 w 5180801"/>
              <a:gd name="connsiteY191" fmla="*/ 2647513 h 5066462"/>
              <a:gd name="connsiteX192" fmla="*/ 3411286 w 5180801"/>
              <a:gd name="connsiteY192" fmla="*/ 2581796 h 5066462"/>
              <a:gd name="connsiteX193" fmla="*/ 3334579 w 5180801"/>
              <a:gd name="connsiteY193" fmla="*/ 2561626 h 5066462"/>
              <a:gd name="connsiteX194" fmla="*/ 3219051 w 5180801"/>
              <a:gd name="connsiteY194" fmla="*/ 2457733 h 5066462"/>
              <a:gd name="connsiteX195" fmla="*/ 3111182 w 5180801"/>
              <a:gd name="connsiteY195" fmla="*/ 2262750 h 5066462"/>
              <a:gd name="connsiteX196" fmla="*/ 3010621 w 5180801"/>
              <a:gd name="connsiteY196" fmla="*/ 2047597 h 5066462"/>
              <a:gd name="connsiteX197" fmla="*/ 2936663 w 5180801"/>
              <a:gd name="connsiteY197" fmla="*/ 1818998 h 5066462"/>
              <a:gd name="connsiteX198" fmla="*/ 2795468 w 5180801"/>
              <a:gd name="connsiteY198" fmla="*/ 1751762 h 5066462"/>
              <a:gd name="connsiteX199" fmla="*/ 2687892 w 5180801"/>
              <a:gd name="connsiteY199" fmla="*/ 1650909 h 5066462"/>
              <a:gd name="connsiteX200" fmla="*/ 2479463 w 5180801"/>
              <a:gd name="connsiteY200" fmla="*/ 1536609 h 5066462"/>
              <a:gd name="connsiteX201" fmla="*/ 2371886 w 5180801"/>
              <a:gd name="connsiteY201" fmla="*/ 1395415 h 5066462"/>
              <a:gd name="connsiteX202" fmla="*/ 2344992 w 5180801"/>
              <a:gd name="connsiteY202" fmla="*/ 1254221 h 5066462"/>
              <a:gd name="connsiteX203" fmla="*/ 2358439 w 5180801"/>
              <a:gd name="connsiteY203" fmla="*/ 1079409 h 5066462"/>
              <a:gd name="connsiteX204" fmla="*/ 2385333 w 5180801"/>
              <a:gd name="connsiteY204" fmla="*/ 1126474 h 5066462"/>
              <a:gd name="connsiteX205" fmla="*/ 2432398 w 5180801"/>
              <a:gd name="connsiteY205" fmla="*/ 1052515 h 5066462"/>
              <a:gd name="connsiteX206" fmla="*/ 2469697 w 5180801"/>
              <a:gd name="connsiteY206" fmla="*/ 956314 h 5066462"/>
              <a:gd name="connsiteX207" fmla="*/ 2390165 w 5180801"/>
              <a:gd name="connsiteY207" fmla="*/ 943327 h 5066462"/>
              <a:gd name="connsiteX208" fmla="*/ 2376463 w 5180801"/>
              <a:gd name="connsiteY208" fmla="*/ 763454 h 5066462"/>
              <a:gd name="connsiteX209" fmla="*/ 2545855 w 5180801"/>
              <a:gd name="connsiteY209" fmla="*/ 715445 h 5066462"/>
              <a:gd name="connsiteX210" fmla="*/ 2716856 w 5180801"/>
              <a:gd name="connsiteY210" fmla="*/ 639184 h 5066462"/>
              <a:gd name="connsiteX0" fmla="*/ 2716856 w 5180801"/>
              <a:gd name="connsiteY0" fmla="*/ 665113 h 5092391"/>
              <a:gd name="connsiteX1" fmla="*/ 2859176 w 5180801"/>
              <a:gd name="connsiteY1" fmla="*/ 59637 h 5092391"/>
              <a:gd name="connsiteX2" fmla="*/ 2482988 w 5180801"/>
              <a:gd name="connsiteY2" fmla="*/ 136258 h 5092391"/>
              <a:gd name="connsiteX3" fmla="*/ 2222920 w 5180801"/>
              <a:gd name="connsiteY3" fmla="*/ 6029 h 5092391"/>
              <a:gd name="connsiteX4" fmla="*/ 1665916 w 5180801"/>
              <a:gd name="connsiteY4" fmla="*/ 412815 h 5092391"/>
              <a:gd name="connsiteX5" fmla="*/ 1659192 w 5180801"/>
              <a:gd name="connsiteY5" fmla="*/ 278344 h 5092391"/>
              <a:gd name="connsiteX6" fmla="*/ 1625574 w 5180801"/>
              <a:gd name="connsiteY6" fmla="*/ 137150 h 5092391"/>
              <a:gd name="connsiteX7" fmla="*/ 1547348 w 5180801"/>
              <a:gd name="connsiteY7" fmla="*/ 95873 h 5092391"/>
              <a:gd name="connsiteX8" fmla="*/ 1511274 w 5180801"/>
              <a:gd name="connsiteY8" fmla="*/ 123703 h 5092391"/>
              <a:gd name="connsiteX9" fmla="*/ 1504551 w 5180801"/>
              <a:gd name="connsiteY9" fmla="*/ 170768 h 5092391"/>
              <a:gd name="connsiteX10" fmla="*/ 1517998 w 5180801"/>
              <a:gd name="connsiteY10" fmla="*/ 211109 h 5092391"/>
              <a:gd name="connsiteX11" fmla="*/ 1511274 w 5180801"/>
              <a:gd name="connsiteY11" fmla="*/ 264897 h 5092391"/>
              <a:gd name="connsiteX12" fmla="*/ 1487128 w 5180801"/>
              <a:gd name="connsiteY12" fmla="*/ 261506 h 5092391"/>
              <a:gd name="connsiteX13" fmla="*/ 1443746 w 5180801"/>
              <a:gd name="connsiteY13" fmla="*/ 219937 h 5092391"/>
              <a:gd name="connsiteX14" fmla="*/ 1387795 w 5180801"/>
              <a:gd name="connsiteY14" fmla="*/ 176848 h 5092391"/>
              <a:gd name="connsiteX15" fmla="*/ 1309568 w 5180801"/>
              <a:gd name="connsiteY15" fmla="*/ 209880 h 5092391"/>
              <a:gd name="connsiteX16" fmla="*/ 1258820 w 5180801"/>
              <a:gd name="connsiteY16" fmla="*/ 197018 h 5092391"/>
              <a:gd name="connsiteX17" fmla="*/ 1213919 w 5180801"/>
              <a:gd name="connsiteY17" fmla="*/ 149369 h 5092391"/>
              <a:gd name="connsiteX18" fmla="*/ 1187025 w 5180801"/>
              <a:gd name="connsiteY18" fmla="*/ 122474 h 5092391"/>
              <a:gd name="connsiteX19" fmla="*/ 1143000 w 5180801"/>
              <a:gd name="connsiteY19" fmla="*/ 93124 h 5092391"/>
              <a:gd name="connsiteX20" fmla="*/ 1128033 w 5180801"/>
              <a:gd name="connsiteY20" fmla="*/ 150597 h 5092391"/>
              <a:gd name="connsiteX21" fmla="*/ 1118854 w 5180801"/>
              <a:gd name="connsiteY21" fmla="*/ 277117 h 5092391"/>
              <a:gd name="connsiteX22" fmla="*/ 1067521 w 5180801"/>
              <a:gd name="connsiteY22" fmla="*/ 350139 h 5092391"/>
              <a:gd name="connsiteX23" fmla="*/ 1044603 w 5180801"/>
              <a:gd name="connsiteY23" fmla="*/ 363878 h 5092391"/>
              <a:gd name="connsiteX24" fmla="*/ 1047351 w 5180801"/>
              <a:gd name="connsiteY24" fmla="*/ 441521 h 5092391"/>
              <a:gd name="connsiteX25" fmla="*/ 1005781 w 5180801"/>
              <a:gd name="connsiteY25" fmla="*/ 456488 h 5092391"/>
              <a:gd name="connsiteX26" fmla="*/ 977368 w 5180801"/>
              <a:gd name="connsiteY26" fmla="*/ 430822 h 5092391"/>
              <a:gd name="connsiteX27" fmla="*/ 939774 w 5180801"/>
              <a:gd name="connsiteY27" fmla="*/ 426262 h 5092391"/>
              <a:gd name="connsiteX28" fmla="*/ 939774 w 5180801"/>
              <a:gd name="connsiteY28" fmla="*/ 372473 h 5092391"/>
              <a:gd name="connsiteX29" fmla="*/ 830385 w 5180801"/>
              <a:gd name="connsiteY29" fmla="*/ 283840 h 5092391"/>
              <a:gd name="connsiteX30" fmla="*/ 825474 w 5180801"/>
              <a:gd name="connsiteY30" fmla="*/ 164044 h 5092391"/>
              <a:gd name="connsiteX31" fmla="*/ 785133 w 5180801"/>
              <a:gd name="connsiteY31" fmla="*/ 130426 h 5092391"/>
              <a:gd name="connsiteX32" fmla="*/ 771686 w 5180801"/>
              <a:gd name="connsiteY32" fmla="*/ 157320 h 5092391"/>
              <a:gd name="connsiteX33" fmla="*/ 744792 w 5180801"/>
              <a:gd name="connsiteY33" fmla="*/ 184215 h 5092391"/>
              <a:gd name="connsiteX34" fmla="*/ 669606 w 5180801"/>
              <a:gd name="connsiteY34" fmla="*/ 222393 h 5092391"/>
              <a:gd name="connsiteX35" fmla="*/ 664110 w 5180801"/>
              <a:gd name="connsiteY35" fmla="*/ 271620 h 5092391"/>
              <a:gd name="connsiteX36" fmla="*/ 660426 w 5180801"/>
              <a:gd name="connsiteY36" fmla="*/ 328449 h 5092391"/>
              <a:gd name="connsiteX37" fmla="*/ 594419 w 5180801"/>
              <a:gd name="connsiteY37" fmla="*/ 382237 h 5092391"/>
              <a:gd name="connsiteX38" fmla="*/ 559573 w 5180801"/>
              <a:gd name="connsiteY38" fmla="*/ 389253 h 5092391"/>
              <a:gd name="connsiteX39" fmla="*/ 529931 w 5180801"/>
              <a:gd name="connsiteY39" fmla="*/ 399660 h 5092391"/>
              <a:gd name="connsiteX40" fmla="*/ 499062 w 5180801"/>
              <a:gd name="connsiteY40" fmla="*/ 419831 h 5092391"/>
              <a:gd name="connsiteX41" fmla="*/ 402477 w 5180801"/>
              <a:gd name="connsiteY41" fmla="*/ 406676 h 5092391"/>
              <a:gd name="connsiteX42" fmla="*/ 345356 w 5180801"/>
              <a:gd name="connsiteY42" fmla="*/ 426846 h 5092391"/>
              <a:gd name="connsiteX43" fmla="*/ 314486 w 5180801"/>
              <a:gd name="connsiteY43" fmla="*/ 406675 h 5092391"/>
              <a:gd name="connsiteX44" fmla="*/ 242983 w 5180801"/>
              <a:gd name="connsiteY44" fmla="*/ 448244 h 5092391"/>
              <a:gd name="connsiteX45" fmla="*/ 194690 w 5180801"/>
              <a:gd name="connsiteY45" fmla="*/ 403928 h 5092391"/>
              <a:gd name="connsiteX46" fmla="*/ 119795 w 5180801"/>
              <a:gd name="connsiteY46" fmla="*/ 474846 h 5092391"/>
              <a:gd name="connsiteX47" fmla="*/ 132951 w 5180801"/>
              <a:gd name="connsiteY47" fmla="*/ 554009 h 5092391"/>
              <a:gd name="connsiteX48" fmla="*/ 206910 w 5180801"/>
              <a:gd name="connsiteY48" fmla="*/ 681756 h 5092391"/>
              <a:gd name="connsiteX49" fmla="*/ 267421 w 5180801"/>
              <a:gd name="connsiteY49" fmla="*/ 742268 h 5092391"/>
              <a:gd name="connsiteX50" fmla="*/ 199251 w 5180801"/>
              <a:gd name="connsiteY50" fmla="*/ 804299 h 5092391"/>
              <a:gd name="connsiteX51" fmla="*/ 96878 w 5180801"/>
              <a:gd name="connsiteY51" fmla="*/ 839437 h 5092391"/>
              <a:gd name="connsiteX52" fmla="*/ 0 w 5180801"/>
              <a:gd name="connsiteY52" fmla="*/ 862064 h 5092391"/>
              <a:gd name="connsiteX53" fmla="*/ 45545 w 5180801"/>
              <a:gd name="connsiteY53" fmla="*/ 997762 h 5092391"/>
              <a:gd name="connsiteX54" fmla="*/ 72439 w 5180801"/>
              <a:gd name="connsiteY54" fmla="*/ 1024656 h 5092391"/>
              <a:gd name="connsiteX55" fmla="*/ 173292 w 5180801"/>
              <a:gd name="connsiteY55" fmla="*/ 1085168 h 5092391"/>
              <a:gd name="connsiteX56" fmla="*/ 117632 w 5180801"/>
              <a:gd name="connsiteY56" fmla="*/ 1149654 h 5092391"/>
              <a:gd name="connsiteX57" fmla="*/ 112780 w 5180801"/>
              <a:gd name="connsiteY57" fmla="*/ 1206191 h 5092391"/>
              <a:gd name="connsiteX58" fmla="*/ 126227 w 5180801"/>
              <a:gd name="connsiteY58" fmla="*/ 1354109 h 5092391"/>
              <a:gd name="connsiteX59" fmla="*/ 200186 w 5180801"/>
              <a:gd name="connsiteY59" fmla="*/ 1454962 h 5092391"/>
              <a:gd name="connsiteX60" fmla="*/ 321210 w 5180801"/>
              <a:gd name="connsiteY60" fmla="*/ 1495303 h 5092391"/>
              <a:gd name="connsiteX61" fmla="*/ 415339 w 5180801"/>
              <a:gd name="connsiteY61" fmla="*/ 1461685 h 5092391"/>
              <a:gd name="connsiteX62" fmla="*/ 435510 w 5180801"/>
              <a:gd name="connsiteY62" fmla="*/ 1468409 h 5092391"/>
              <a:gd name="connsiteX63" fmla="*/ 400372 w 5180801"/>
              <a:gd name="connsiteY63" fmla="*/ 1572886 h 5092391"/>
              <a:gd name="connsiteX64" fmla="*/ 375290 w 5180801"/>
              <a:gd name="connsiteY64" fmla="*/ 1656024 h 5092391"/>
              <a:gd name="connsiteX65" fmla="*/ 603598 w 5180801"/>
              <a:gd name="connsiteY65" fmla="*/ 1656668 h 5092391"/>
              <a:gd name="connsiteX66" fmla="*/ 664110 w 5180801"/>
              <a:gd name="connsiteY66" fmla="*/ 1589432 h 5092391"/>
              <a:gd name="connsiteX67" fmla="*/ 697727 w 5180801"/>
              <a:gd name="connsiteY67" fmla="*/ 1502026 h 5092391"/>
              <a:gd name="connsiteX68" fmla="*/ 744792 w 5180801"/>
              <a:gd name="connsiteY68" fmla="*/ 1468409 h 5092391"/>
              <a:gd name="connsiteX69" fmla="*/ 818751 w 5180801"/>
              <a:gd name="connsiteY69" fmla="*/ 1387726 h 5092391"/>
              <a:gd name="connsiteX70" fmla="*/ 892710 w 5180801"/>
              <a:gd name="connsiteY70" fmla="*/ 1340662 h 5092391"/>
              <a:gd name="connsiteX71" fmla="*/ 1080968 w 5180801"/>
              <a:gd name="connsiteY71" fmla="*/ 1387726 h 5092391"/>
              <a:gd name="connsiteX72" fmla="*/ 1195268 w 5180801"/>
              <a:gd name="connsiteY72" fmla="*/ 1434791 h 5092391"/>
              <a:gd name="connsiteX73" fmla="*/ 1275951 w 5180801"/>
              <a:gd name="connsiteY73" fmla="*/ 1522197 h 5092391"/>
              <a:gd name="connsiteX74" fmla="*/ 1289398 w 5180801"/>
              <a:gd name="connsiteY74" fmla="*/ 1549091 h 5092391"/>
              <a:gd name="connsiteX75" fmla="*/ 1437316 w 5180801"/>
              <a:gd name="connsiteY75" fmla="*/ 1596156 h 5092391"/>
              <a:gd name="connsiteX76" fmla="*/ 1511274 w 5180801"/>
              <a:gd name="connsiteY76" fmla="*/ 1683562 h 5092391"/>
              <a:gd name="connsiteX77" fmla="*/ 1504551 w 5180801"/>
              <a:gd name="connsiteY77" fmla="*/ 1764244 h 5092391"/>
              <a:gd name="connsiteX78" fmla="*/ 1504551 w 5180801"/>
              <a:gd name="connsiteY78" fmla="*/ 1811309 h 5092391"/>
              <a:gd name="connsiteX79" fmla="*/ 1531445 w 5180801"/>
              <a:gd name="connsiteY79" fmla="*/ 1891991 h 5092391"/>
              <a:gd name="connsiteX80" fmla="*/ 1578510 w 5180801"/>
              <a:gd name="connsiteY80" fmla="*/ 1945779 h 5092391"/>
              <a:gd name="connsiteX81" fmla="*/ 1612127 w 5180801"/>
              <a:gd name="connsiteY81" fmla="*/ 2033185 h 5092391"/>
              <a:gd name="connsiteX82" fmla="*/ 1618851 w 5180801"/>
              <a:gd name="connsiteY82" fmla="*/ 2194550 h 5092391"/>
              <a:gd name="connsiteX83" fmla="*/ 1618851 w 5180801"/>
              <a:gd name="connsiteY83" fmla="*/ 2241615 h 5092391"/>
              <a:gd name="connsiteX84" fmla="*/ 1679363 w 5180801"/>
              <a:gd name="connsiteY84" fmla="*/ 2221444 h 5092391"/>
              <a:gd name="connsiteX85" fmla="*/ 1719704 w 5180801"/>
              <a:gd name="connsiteY85" fmla="*/ 2234891 h 5092391"/>
              <a:gd name="connsiteX86" fmla="*/ 1706257 w 5180801"/>
              <a:gd name="connsiteY86" fmla="*/ 2295403 h 5092391"/>
              <a:gd name="connsiteX87" fmla="*/ 1760045 w 5180801"/>
              <a:gd name="connsiteY87" fmla="*/ 2315573 h 5092391"/>
              <a:gd name="connsiteX88" fmla="*/ 1827280 w 5180801"/>
              <a:gd name="connsiteY88" fmla="*/ 2376085 h 5092391"/>
              <a:gd name="connsiteX89" fmla="*/ 1901239 w 5180801"/>
              <a:gd name="connsiteY89" fmla="*/ 2483662 h 5092391"/>
              <a:gd name="connsiteX90" fmla="*/ 1921410 w 5180801"/>
              <a:gd name="connsiteY90" fmla="*/ 2517279 h 5092391"/>
              <a:gd name="connsiteX91" fmla="*/ 1995368 w 5180801"/>
              <a:gd name="connsiteY91" fmla="*/ 2524003 h 5092391"/>
              <a:gd name="connsiteX92" fmla="*/ 2113120 w 5180801"/>
              <a:gd name="connsiteY92" fmla="*/ 2601873 h 5092391"/>
              <a:gd name="connsiteX93" fmla="*/ 2159009 w 5180801"/>
              <a:gd name="connsiteY93" fmla="*/ 2714741 h 5092391"/>
              <a:gd name="connsiteX94" fmla="*/ 2245469 w 5180801"/>
              <a:gd name="connsiteY94" fmla="*/ 2754368 h 5092391"/>
              <a:gd name="connsiteX95" fmla="*/ 2319427 w 5180801"/>
              <a:gd name="connsiteY95" fmla="*/ 2807209 h 5092391"/>
              <a:gd name="connsiteX96" fmla="*/ 2375772 w 5180801"/>
              <a:gd name="connsiteY96" fmla="*/ 2910337 h 5092391"/>
              <a:gd name="connsiteX97" fmla="*/ 2480307 w 5180801"/>
              <a:gd name="connsiteY97" fmla="*/ 2991914 h 5092391"/>
              <a:gd name="connsiteX98" fmla="*/ 2562370 w 5180801"/>
              <a:gd name="connsiteY98" fmla="*/ 3101536 h 5092391"/>
              <a:gd name="connsiteX99" fmla="*/ 2640546 w 5180801"/>
              <a:gd name="connsiteY99" fmla="*/ 3123880 h 5092391"/>
              <a:gd name="connsiteX100" fmla="*/ 2735366 w 5180801"/>
              <a:gd name="connsiteY100" fmla="*/ 3191575 h 5092391"/>
              <a:gd name="connsiteX101" fmla="*/ 2790329 w 5180801"/>
              <a:gd name="connsiteY101" fmla="*/ 3201086 h 5092391"/>
              <a:gd name="connsiteX102" fmla="*/ 2856005 w 5180801"/>
              <a:gd name="connsiteY102" fmla="*/ 3183318 h 5092391"/>
              <a:gd name="connsiteX103" fmla="*/ 2849257 w 5180801"/>
              <a:gd name="connsiteY103" fmla="*/ 3182909 h 5092391"/>
              <a:gd name="connsiteX104" fmla="*/ 2950110 w 5180801"/>
              <a:gd name="connsiteY104" fmla="*/ 3216526 h 5092391"/>
              <a:gd name="connsiteX105" fmla="*/ 3003898 w 5180801"/>
              <a:gd name="connsiteY105" fmla="*/ 3169462 h 5092391"/>
              <a:gd name="connsiteX106" fmla="*/ 3104751 w 5180801"/>
              <a:gd name="connsiteY106" fmla="*/ 3283762 h 5092391"/>
              <a:gd name="connsiteX107" fmla="*/ 3185433 w 5180801"/>
              <a:gd name="connsiteY107" fmla="*/ 3438403 h 5092391"/>
              <a:gd name="connsiteX108" fmla="*/ 3252668 w 5180801"/>
              <a:gd name="connsiteY108" fmla="*/ 3418232 h 5092391"/>
              <a:gd name="connsiteX109" fmla="*/ 3313180 w 5180801"/>
              <a:gd name="connsiteY109" fmla="*/ 3465297 h 5092391"/>
              <a:gd name="connsiteX110" fmla="*/ 3266116 w 5180801"/>
              <a:gd name="connsiteY110" fmla="*/ 3532532 h 5092391"/>
              <a:gd name="connsiteX111" fmla="*/ 3293010 w 5180801"/>
              <a:gd name="connsiteY111" fmla="*/ 3552703 h 5092391"/>
              <a:gd name="connsiteX112" fmla="*/ 3373692 w 5180801"/>
              <a:gd name="connsiteY112" fmla="*/ 3525809 h 5092391"/>
              <a:gd name="connsiteX113" fmla="*/ 3454374 w 5180801"/>
              <a:gd name="connsiteY113" fmla="*/ 3498915 h 5092391"/>
              <a:gd name="connsiteX114" fmla="*/ 3528333 w 5180801"/>
              <a:gd name="connsiteY114" fmla="*/ 3593044 h 5092391"/>
              <a:gd name="connsiteX115" fmla="*/ 3535349 w 5180801"/>
              <a:gd name="connsiteY115" fmla="*/ 3683198 h 5092391"/>
              <a:gd name="connsiteX116" fmla="*/ 3513658 w 5180801"/>
              <a:gd name="connsiteY116" fmla="*/ 3733011 h 5092391"/>
              <a:gd name="connsiteX117" fmla="*/ 3622463 w 5180801"/>
              <a:gd name="connsiteY117" fmla="*/ 3761132 h 5092391"/>
              <a:gd name="connsiteX118" fmla="*/ 3682974 w 5180801"/>
              <a:gd name="connsiteY118" fmla="*/ 3828368 h 5092391"/>
              <a:gd name="connsiteX119" fmla="*/ 3763657 w 5180801"/>
              <a:gd name="connsiteY119" fmla="*/ 3861985 h 5092391"/>
              <a:gd name="connsiteX120" fmla="*/ 3830892 w 5180801"/>
              <a:gd name="connsiteY120" fmla="*/ 3821644 h 5092391"/>
              <a:gd name="connsiteX121" fmla="*/ 3898127 w 5180801"/>
              <a:gd name="connsiteY121" fmla="*/ 3861985 h 5092391"/>
              <a:gd name="connsiteX122" fmla="*/ 3972086 w 5180801"/>
              <a:gd name="connsiteY122" fmla="*/ 4023350 h 5092391"/>
              <a:gd name="connsiteX123" fmla="*/ 4005704 w 5180801"/>
              <a:gd name="connsiteY123" fmla="*/ 4137650 h 5092391"/>
              <a:gd name="connsiteX124" fmla="*/ 4072939 w 5180801"/>
              <a:gd name="connsiteY124" fmla="*/ 4211609 h 5092391"/>
              <a:gd name="connsiteX125" fmla="*/ 4120004 w 5180801"/>
              <a:gd name="connsiteY125" fmla="*/ 4420038 h 5092391"/>
              <a:gd name="connsiteX126" fmla="*/ 4140174 w 5180801"/>
              <a:gd name="connsiteY126" fmla="*/ 4453656 h 5092391"/>
              <a:gd name="connsiteX127" fmla="*/ 4200686 w 5180801"/>
              <a:gd name="connsiteY127" fmla="*/ 4507444 h 5092391"/>
              <a:gd name="connsiteX128" fmla="*/ 4152394 w 5180801"/>
              <a:gd name="connsiteY128" fmla="*/ 4570996 h 5092391"/>
              <a:gd name="connsiteX129" fmla="*/ 4106849 w 5180801"/>
              <a:gd name="connsiteY129" fmla="*/ 4585964 h 5092391"/>
              <a:gd name="connsiteX130" fmla="*/ 4059785 w 5180801"/>
              <a:gd name="connsiteY130" fmla="*/ 4581695 h 5092391"/>
              <a:gd name="connsiteX131" fmla="*/ 4018215 w 5180801"/>
              <a:gd name="connsiteY131" fmla="*/ 4615312 h 5092391"/>
              <a:gd name="connsiteX132" fmla="*/ 4019151 w 5180801"/>
              <a:gd name="connsiteY132" fmla="*/ 4675532 h 5092391"/>
              <a:gd name="connsiteX133" fmla="*/ 4066216 w 5180801"/>
              <a:gd name="connsiteY133" fmla="*/ 4729320 h 5092391"/>
              <a:gd name="connsiteX134" fmla="*/ 4005995 w 5180801"/>
              <a:gd name="connsiteY134" fmla="*/ 4859815 h 5092391"/>
              <a:gd name="connsiteX135" fmla="*/ 3942736 w 5180801"/>
              <a:gd name="connsiteY135" fmla="*/ 4907172 h 5092391"/>
              <a:gd name="connsiteX136" fmla="*/ 3972086 w 5180801"/>
              <a:gd name="connsiteY136" fmla="*/ 5078944 h 5092391"/>
              <a:gd name="connsiteX137" fmla="*/ 3978810 w 5180801"/>
              <a:gd name="connsiteY137" fmla="*/ 5092391 h 5092391"/>
              <a:gd name="connsiteX138" fmla="*/ 4153621 w 5180801"/>
              <a:gd name="connsiteY138" fmla="*/ 5078944 h 5092391"/>
              <a:gd name="connsiteX139" fmla="*/ 4207410 w 5180801"/>
              <a:gd name="connsiteY139" fmla="*/ 4964644 h 5092391"/>
              <a:gd name="connsiteX140" fmla="*/ 4335157 w 5180801"/>
              <a:gd name="connsiteY140" fmla="*/ 4816726 h 5092391"/>
              <a:gd name="connsiteX141" fmla="*/ 4388945 w 5180801"/>
              <a:gd name="connsiteY141" fmla="*/ 4756215 h 5092391"/>
              <a:gd name="connsiteX142" fmla="*/ 4368774 w 5180801"/>
              <a:gd name="connsiteY142" fmla="*/ 4541062 h 5092391"/>
              <a:gd name="connsiteX143" fmla="*/ 4509968 w 5180801"/>
              <a:gd name="connsiteY143" fmla="*/ 4453656 h 5092391"/>
              <a:gd name="connsiteX144" fmla="*/ 4543586 w 5180801"/>
              <a:gd name="connsiteY144" fmla="*/ 4460379 h 5092391"/>
              <a:gd name="connsiteX145" fmla="*/ 4570480 w 5180801"/>
              <a:gd name="connsiteY145" fmla="*/ 4467103 h 5092391"/>
              <a:gd name="connsiteX146" fmla="*/ 4617545 w 5180801"/>
              <a:gd name="connsiteY146" fmla="*/ 4446932 h 5092391"/>
              <a:gd name="connsiteX147" fmla="*/ 4624268 w 5180801"/>
              <a:gd name="connsiteY147" fmla="*/ 4399868 h 5092391"/>
              <a:gd name="connsiteX148" fmla="*/ 4637131 w 5180801"/>
              <a:gd name="connsiteY148" fmla="*/ 4343332 h 5092391"/>
              <a:gd name="connsiteX149" fmla="*/ 4583927 w 5180801"/>
              <a:gd name="connsiteY149" fmla="*/ 4238503 h 5092391"/>
              <a:gd name="connsiteX150" fmla="*/ 4583927 w 5180801"/>
              <a:gd name="connsiteY150" fmla="*/ 4191438 h 5092391"/>
              <a:gd name="connsiteX151" fmla="*/ 4580596 w 5180801"/>
              <a:gd name="connsiteY151" fmla="*/ 4161795 h 5092391"/>
              <a:gd name="connsiteX152" fmla="*/ 4505700 w 5180801"/>
              <a:gd name="connsiteY152" fmla="*/ 4122975 h 5092391"/>
              <a:gd name="connsiteX153" fmla="*/ 4439693 w 5180801"/>
              <a:gd name="connsiteY153" fmla="*/ 4067959 h 5092391"/>
              <a:gd name="connsiteX154" fmla="*/ 4370938 w 5180801"/>
              <a:gd name="connsiteY154" fmla="*/ 4054512 h 5092391"/>
              <a:gd name="connsiteX155" fmla="*/ 4394793 w 5180801"/>
              <a:gd name="connsiteY155" fmla="*/ 4054513 h 5092391"/>
              <a:gd name="connsiteX156" fmla="*/ 4261198 w 5180801"/>
              <a:gd name="connsiteY156" fmla="*/ 3976285 h 5092391"/>
              <a:gd name="connsiteX157" fmla="*/ 4301539 w 5180801"/>
              <a:gd name="connsiteY157" fmla="*/ 3888879 h 5092391"/>
              <a:gd name="connsiteX158" fmla="*/ 4301539 w 5180801"/>
              <a:gd name="connsiteY158" fmla="*/ 3841815 h 5092391"/>
              <a:gd name="connsiteX159" fmla="*/ 4321710 w 5180801"/>
              <a:gd name="connsiteY159" fmla="*/ 3774579 h 5092391"/>
              <a:gd name="connsiteX160" fmla="*/ 4442733 w 5180801"/>
              <a:gd name="connsiteY160" fmla="*/ 3559426 h 5092391"/>
              <a:gd name="connsiteX161" fmla="*/ 4523416 w 5180801"/>
              <a:gd name="connsiteY161" fmla="*/ 3545979 h 5092391"/>
              <a:gd name="connsiteX162" fmla="*/ 4624268 w 5180801"/>
              <a:gd name="connsiteY162" fmla="*/ 3640109 h 5092391"/>
              <a:gd name="connsiteX163" fmla="*/ 4711674 w 5180801"/>
              <a:gd name="connsiteY163" fmla="*/ 3680450 h 5092391"/>
              <a:gd name="connsiteX164" fmla="*/ 4805804 w 5180801"/>
              <a:gd name="connsiteY164" fmla="*/ 3653556 h 5092391"/>
              <a:gd name="connsiteX165" fmla="*/ 4906657 w 5180801"/>
              <a:gd name="connsiteY165" fmla="*/ 3734238 h 5092391"/>
              <a:gd name="connsiteX166" fmla="*/ 4960445 w 5180801"/>
              <a:gd name="connsiteY166" fmla="*/ 3848538 h 5092391"/>
              <a:gd name="connsiteX167" fmla="*/ 5000786 w 5180801"/>
              <a:gd name="connsiteY167" fmla="*/ 3895603 h 5092391"/>
              <a:gd name="connsiteX168" fmla="*/ 5108363 w 5180801"/>
              <a:gd name="connsiteY168" fmla="*/ 3935944 h 5092391"/>
              <a:gd name="connsiteX169" fmla="*/ 5121810 w 5180801"/>
              <a:gd name="connsiteY169" fmla="*/ 3848538 h 5092391"/>
              <a:gd name="connsiteX170" fmla="*/ 5141980 w 5180801"/>
              <a:gd name="connsiteY170" fmla="*/ 3781303 h 5092391"/>
              <a:gd name="connsiteX171" fmla="*/ 5180801 w 5180801"/>
              <a:gd name="connsiteY171" fmla="*/ 3674311 h 5092391"/>
              <a:gd name="connsiteX172" fmla="*/ 5117249 w 5180801"/>
              <a:gd name="connsiteY172" fmla="*/ 3595792 h 5092391"/>
              <a:gd name="connsiteX173" fmla="*/ 4964127 w 5180801"/>
              <a:gd name="connsiteY173" fmla="*/ 3485468 h 5092391"/>
              <a:gd name="connsiteX174" fmla="*/ 4890170 w 5180801"/>
              <a:gd name="connsiteY174" fmla="*/ 3415777 h 5092391"/>
              <a:gd name="connsiteX175" fmla="*/ 4650871 w 5180801"/>
              <a:gd name="connsiteY175" fmla="*/ 3309428 h 5092391"/>
              <a:gd name="connsiteX176" fmla="*/ 4557618 w 5180801"/>
              <a:gd name="connsiteY176" fmla="*/ 3240030 h 5092391"/>
              <a:gd name="connsiteX177" fmla="*/ 4380701 w 5180801"/>
              <a:gd name="connsiteY177" fmla="*/ 3160282 h 5092391"/>
              <a:gd name="connsiteX178" fmla="*/ 4093110 w 5180801"/>
              <a:gd name="connsiteY178" fmla="*/ 3061885 h 5092391"/>
              <a:gd name="connsiteX179" fmla="*/ 3991965 w 5180801"/>
              <a:gd name="connsiteY179" fmla="*/ 3002893 h 5092391"/>
              <a:gd name="connsiteX180" fmla="*/ 3951916 w 5180801"/>
              <a:gd name="connsiteY180" fmla="*/ 2947585 h 5092391"/>
              <a:gd name="connsiteX181" fmla="*/ 4066216 w 5180801"/>
              <a:gd name="connsiteY181" fmla="*/ 2853456 h 5092391"/>
              <a:gd name="connsiteX182" fmla="*/ 4122167 w 5180801"/>
              <a:gd name="connsiteY182" fmla="*/ 2819838 h 5092391"/>
              <a:gd name="connsiteX183" fmla="*/ 4038737 w 5180801"/>
              <a:gd name="connsiteY183" fmla="*/ 2740676 h 5092391"/>
              <a:gd name="connsiteX184" fmla="*/ 3898127 w 5180801"/>
              <a:gd name="connsiteY184" fmla="*/ 2745879 h 5092391"/>
              <a:gd name="connsiteX185" fmla="*/ 3883453 w 5180801"/>
              <a:gd name="connsiteY185" fmla="*/ 2759912 h 5092391"/>
              <a:gd name="connsiteX186" fmla="*/ 3855330 w 5180801"/>
              <a:gd name="connsiteY186" fmla="*/ 2759911 h 5092391"/>
              <a:gd name="connsiteX187" fmla="*/ 3841299 w 5180801"/>
              <a:gd name="connsiteY187" fmla="*/ 2735472 h 5092391"/>
              <a:gd name="connsiteX188" fmla="*/ 3756641 w 5180801"/>
              <a:gd name="connsiteY188" fmla="*/ 2784057 h 5092391"/>
              <a:gd name="connsiteX189" fmla="*/ 3642633 w 5180801"/>
              <a:gd name="connsiteY189" fmla="*/ 2759619 h 5092391"/>
              <a:gd name="connsiteX190" fmla="*/ 3539968 w 5180801"/>
              <a:gd name="connsiteY190" fmla="*/ 2727229 h 5092391"/>
              <a:gd name="connsiteX191" fmla="*/ 3458058 w 5180801"/>
              <a:gd name="connsiteY191" fmla="*/ 2673442 h 5092391"/>
              <a:gd name="connsiteX192" fmla="*/ 3411286 w 5180801"/>
              <a:gd name="connsiteY192" fmla="*/ 2607725 h 5092391"/>
              <a:gd name="connsiteX193" fmla="*/ 3334579 w 5180801"/>
              <a:gd name="connsiteY193" fmla="*/ 2587555 h 5092391"/>
              <a:gd name="connsiteX194" fmla="*/ 3219051 w 5180801"/>
              <a:gd name="connsiteY194" fmla="*/ 2483662 h 5092391"/>
              <a:gd name="connsiteX195" fmla="*/ 3111182 w 5180801"/>
              <a:gd name="connsiteY195" fmla="*/ 2288679 h 5092391"/>
              <a:gd name="connsiteX196" fmla="*/ 3010621 w 5180801"/>
              <a:gd name="connsiteY196" fmla="*/ 2073526 h 5092391"/>
              <a:gd name="connsiteX197" fmla="*/ 2936663 w 5180801"/>
              <a:gd name="connsiteY197" fmla="*/ 1844927 h 5092391"/>
              <a:gd name="connsiteX198" fmla="*/ 2795468 w 5180801"/>
              <a:gd name="connsiteY198" fmla="*/ 1777691 h 5092391"/>
              <a:gd name="connsiteX199" fmla="*/ 2687892 w 5180801"/>
              <a:gd name="connsiteY199" fmla="*/ 1676838 h 5092391"/>
              <a:gd name="connsiteX200" fmla="*/ 2479463 w 5180801"/>
              <a:gd name="connsiteY200" fmla="*/ 1562538 h 5092391"/>
              <a:gd name="connsiteX201" fmla="*/ 2371886 w 5180801"/>
              <a:gd name="connsiteY201" fmla="*/ 1421344 h 5092391"/>
              <a:gd name="connsiteX202" fmla="*/ 2344992 w 5180801"/>
              <a:gd name="connsiteY202" fmla="*/ 1280150 h 5092391"/>
              <a:gd name="connsiteX203" fmla="*/ 2358439 w 5180801"/>
              <a:gd name="connsiteY203" fmla="*/ 1105338 h 5092391"/>
              <a:gd name="connsiteX204" fmla="*/ 2385333 w 5180801"/>
              <a:gd name="connsiteY204" fmla="*/ 1152403 h 5092391"/>
              <a:gd name="connsiteX205" fmla="*/ 2432398 w 5180801"/>
              <a:gd name="connsiteY205" fmla="*/ 1078444 h 5092391"/>
              <a:gd name="connsiteX206" fmla="*/ 2469697 w 5180801"/>
              <a:gd name="connsiteY206" fmla="*/ 982243 h 5092391"/>
              <a:gd name="connsiteX207" fmla="*/ 2390165 w 5180801"/>
              <a:gd name="connsiteY207" fmla="*/ 969256 h 5092391"/>
              <a:gd name="connsiteX208" fmla="*/ 2376463 w 5180801"/>
              <a:gd name="connsiteY208" fmla="*/ 789383 h 5092391"/>
              <a:gd name="connsiteX209" fmla="*/ 2545855 w 5180801"/>
              <a:gd name="connsiteY209" fmla="*/ 741374 h 5092391"/>
              <a:gd name="connsiteX210" fmla="*/ 2716856 w 5180801"/>
              <a:gd name="connsiteY210" fmla="*/ 665113 h 5092391"/>
              <a:gd name="connsiteX0" fmla="*/ 2716856 w 5180801"/>
              <a:gd name="connsiteY0" fmla="*/ 692550 h 5119828"/>
              <a:gd name="connsiteX1" fmla="*/ 2859176 w 5180801"/>
              <a:gd name="connsiteY1" fmla="*/ 87074 h 5119828"/>
              <a:gd name="connsiteX2" fmla="*/ 2326531 w 5180801"/>
              <a:gd name="connsiteY2" fmla="*/ 31576 h 5119828"/>
              <a:gd name="connsiteX3" fmla="*/ 2222920 w 5180801"/>
              <a:gd name="connsiteY3" fmla="*/ 33466 h 5119828"/>
              <a:gd name="connsiteX4" fmla="*/ 1665916 w 5180801"/>
              <a:gd name="connsiteY4" fmla="*/ 440252 h 5119828"/>
              <a:gd name="connsiteX5" fmla="*/ 1659192 w 5180801"/>
              <a:gd name="connsiteY5" fmla="*/ 305781 h 5119828"/>
              <a:gd name="connsiteX6" fmla="*/ 1625574 w 5180801"/>
              <a:gd name="connsiteY6" fmla="*/ 164587 h 5119828"/>
              <a:gd name="connsiteX7" fmla="*/ 1547348 w 5180801"/>
              <a:gd name="connsiteY7" fmla="*/ 123310 h 5119828"/>
              <a:gd name="connsiteX8" fmla="*/ 1511274 w 5180801"/>
              <a:gd name="connsiteY8" fmla="*/ 151140 h 5119828"/>
              <a:gd name="connsiteX9" fmla="*/ 1504551 w 5180801"/>
              <a:gd name="connsiteY9" fmla="*/ 198205 h 5119828"/>
              <a:gd name="connsiteX10" fmla="*/ 1517998 w 5180801"/>
              <a:gd name="connsiteY10" fmla="*/ 238546 h 5119828"/>
              <a:gd name="connsiteX11" fmla="*/ 1511274 w 5180801"/>
              <a:gd name="connsiteY11" fmla="*/ 292334 h 5119828"/>
              <a:gd name="connsiteX12" fmla="*/ 1487128 w 5180801"/>
              <a:gd name="connsiteY12" fmla="*/ 288943 h 5119828"/>
              <a:gd name="connsiteX13" fmla="*/ 1443746 w 5180801"/>
              <a:gd name="connsiteY13" fmla="*/ 247374 h 5119828"/>
              <a:gd name="connsiteX14" fmla="*/ 1387795 w 5180801"/>
              <a:gd name="connsiteY14" fmla="*/ 204285 h 5119828"/>
              <a:gd name="connsiteX15" fmla="*/ 1309568 w 5180801"/>
              <a:gd name="connsiteY15" fmla="*/ 237317 h 5119828"/>
              <a:gd name="connsiteX16" fmla="*/ 1258820 w 5180801"/>
              <a:gd name="connsiteY16" fmla="*/ 224455 h 5119828"/>
              <a:gd name="connsiteX17" fmla="*/ 1213919 w 5180801"/>
              <a:gd name="connsiteY17" fmla="*/ 176806 h 5119828"/>
              <a:gd name="connsiteX18" fmla="*/ 1187025 w 5180801"/>
              <a:gd name="connsiteY18" fmla="*/ 149911 h 5119828"/>
              <a:gd name="connsiteX19" fmla="*/ 1143000 w 5180801"/>
              <a:gd name="connsiteY19" fmla="*/ 120561 h 5119828"/>
              <a:gd name="connsiteX20" fmla="*/ 1128033 w 5180801"/>
              <a:gd name="connsiteY20" fmla="*/ 178034 h 5119828"/>
              <a:gd name="connsiteX21" fmla="*/ 1118854 w 5180801"/>
              <a:gd name="connsiteY21" fmla="*/ 304554 h 5119828"/>
              <a:gd name="connsiteX22" fmla="*/ 1067521 w 5180801"/>
              <a:gd name="connsiteY22" fmla="*/ 377576 h 5119828"/>
              <a:gd name="connsiteX23" fmla="*/ 1044603 w 5180801"/>
              <a:gd name="connsiteY23" fmla="*/ 391315 h 5119828"/>
              <a:gd name="connsiteX24" fmla="*/ 1047351 w 5180801"/>
              <a:gd name="connsiteY24" fmla="*/ 468958 h 5119828"/>
              <a:gd name="connsiteX25" fmla="*/ 1005781 w 5180801"/>
              <a:gd name="connsiteY25" fmla="*/ 483925 h 5119828"/>
              <a:gd name="connsiteX26" fmla="*/ 977368 w 5180801"/>
              <a:gd name="connsiteY26" fmla="*/ 458259 h 5119828"/>
              <a:gd name="connsiteX27" fmla="*/ 939774 w 5180801"/>
              <a:gd name="connsiteY27" fmla="*/ 453699 h 5119828"/>
              <a:gd name="connsiteX28" fmla="*/ 939774 w 5180801"/>
              <a:gd name="connsiteY28" fmla="*/ 399910 h 5119828"/>
              <a:gd name="connsiteX29" fmla="*/ 830385 w 5180801"/>
              <a:gd name="connsiteY29" fmla="*/ 311277 h 5119828"/>
              <a:gd name="connsiteX30" fmla="*/ 825474 w 5180801"/>
              <a:gd name="connsiteY30" fmla="*/ 191481 h 5119828"/>
              <a:gd name="connsiteX31" fmla="*/ 785133 w 5180801"/>
              <a:gd name="connsiteY31" fmla="*/ 157863 h 5119828"/>
              <a:gd name="connsiteX32" fmla="*/ 771686 w 5180801"/>
              <a:gd name="connsiteY32" fmla="*/ 184757 h 5119828"/>
              <a:gd name="connsiteX33" fmla="*/ 744792 w 5180801"/>
              <a:gd name="connsiteY33" fmla="*/ 211652 h 5119828"/>
              <a:gd name="connsiteX34" fmla="*/ 669606 w 5180801"/>
              <a:gd name="connsiteY34" fmla="*/ 249830 h 5119828"/>
              <a:gd name="connsiteX35" fmla="*/ 664110 w 5180801"/>
              <a:gd name="connsiteY35" fmla="*/ 299057 h 5119828"/>
              <a:gd name="connsiteX36" fmla="*/ 660426 w 5180801"/>
              <a:gd name="connsiteY36" fmla="*/ 355886 h 5119828"/>
              <a:gd name="connsiteX37" fmla="*/ 594419 w 5180801"/>
              <a:gd name="connsiteY37" fmla="*/ 409674 h 5119828"/>
              <a:gd name="connsiteX38" fmla="*/ 559573 w 5180801"/>
              <a:gd name="connsiteY38" fmla="*/ 416690 h 5119828"/>
              <a:gd name="connsiteX39" fmla="*/ 529931 w 5180801"/>
              <a:gd name="connsiteY39" fmla="*/ 427097 h 5119828"/>
              <a:gd name="connsiteX40" fmla="*/ 499062 w 5180801"/>
              <a:gd name="connsiteY40" fmla="*/ 447268 h 5119828"/>
              <a:gd name="connsiteX41" fmla="*/ 402477 w 5180801"/>
              <a:gd name="connsiteY41" fmla="*/ 434113 h 5119828"/>
              <a:gd name="connsiteX42" fmla="*/ 345356 w 5180801"/>
              <a:gd name="connsiteY42" fmla="*/ 454283 h 5119828"/>
              <a:gd name="connsiteX43" fmla="*/ 314486 w 5180801"/>
              <a:gd name="connsiteY43" fmla="*/ 434112 h 5119828"/>
              <a:gd name="connsiteX44" fmla="*/ 242983 w 5180801"/>
              <a:gd name="connsiteY44" fmla="*/ 475681 h 5119828"/>
              <a:gd name="connsiteX45" fmla="*/ 194690 w 5180801"/>
              <a:gd name="connsiteY45" fmla="*/ 431365 h 5119828"/>
              <a:gd name="connsiteX46" fmla="*/ 119795 w 5180801"/>
              <a:gd name="connsiteY46" fmla="*/ 502283 h 5119828"/>
              <a:gd name="connsiteX47" fmla="*/ 132951 w 5180801"/>
              <a:gd name="connsiteY47" fmla="*/ 581446 h 5119828"/>
              <a:gd name="connsiteX48" fmla="*/ 206910 w 5180801"/>
              <a:gd name="connsiteY48" fmla="*/ 709193 h 5119828"/>
              <a:gd name="connsiteX49" fmla="*/ 267421 w 5180801"/>
              <a:gd name="connsiteY49" fmla="*/ 769705 h 5119828"/>
              <a:gd name="connsiteX50" fmla="*/ 199251 w 5180801"/>
              <a:gd name="connsiteY50" fmla="*/ 831736 h 5119828"/>
              <a:gd name="connsiteX51" fmla="*/ 96878 w 5180801"/>
              <a:gd name="connsiteY51" fmla="*/ 866874 h 5119828"/>
              <a:gd name="connsiteX52" fmla="*/ 0 w 5180801"/>
              <a:gd name="connsiteY52" fmla="*/ 889501 h 5119828"/>
              <a:gd name="connsiteX53" fmla="*/ 45545 w 5180801"/>
              <a:gd name="connsiteY53" fmla="*/ 1025199 h 5119828"/>
              <a:gd name="connsiteX54" fmla="*/ 72439 w 5180801"/>
              <a:gd name="connsiteY54" fmla="*/ 1052093 h 5119828"/>
              <a:gd name="connsiteX55" fmla="*/ 173292 w 5180801"/>
              <a:gd name="connsiteY55" fmla="*/ 1112605 h 5119828"/>
              <a:gd name="connsiteX56" fmla="*/ 117632 w 5180801"/>
              <a:gd name="connsiteY56" fmla="*/ 1177091 h 5119828"/>
              <a:gd name="connsiteX57" fmla="*/ 112780 w 5180801"/>
              <a:gd name="connsiteY57" fmla="*/ 1233628 h 5119828"/>
              <a:gd name="connsiteX58" fmla="*/ 126227 w 5180801"/>
              <a:gd name="connsiteY58" fmla="*/ 1381546 h 5119828"/>
              <a:gd name="connsiteX59" fmla="*/ 200186 w 5180801"/>
              <a:gd name="connsiteY59" fmla="*/ 1482399 h 5119828"/>
              <a:gd name="connsiteX60" fmla="*/ 321210 w 5180801"/>
              <a:gd name="connsiteY60" fmla="*/ 1522740 h 5119828"/>
              <a:gd name="connsiteX61" fmla="*/ 415339 w 5180801"/>
              <a:gd name="connsiteY61" fmla="*/ 1489122 h 5119828"/>
              <a:gd name="connsiteX62" fmla="*/ 435510 w 5180801"/>
              <a:gd name="connsiteY62" fmla="*/ 1495846 h 5119828"/>
              <a:gd name="connsiteX63" fmla="*/ 400372 w 5180801"/>
              <a:gd name="connsiteY63" fmla="*/ 1600323 h 5119828"/>
              <a:gd name="connsiteX64" fmla="*/ 375290 w 5180801"/>
              <a:gd name="connsiteY64" fmla="*/ 1683461 h 5119828"/>
              <a:gd name="connsiteX65" fmla="*/ 603598 w 5180801"/>
              <a:gd name="connsiteY65" fmla="*/ 1684105 h 5119828"/>
              <a:gd name="connsiteX66" fmla="*/ 664110 w 5180801"/>
              <a:gd name="connsiteY66" fmla="*/ 1616869 h 5119828"/>
              <a:gd name="connsiteX67" fmla="*/ 697727 w 5180801"/>
              <a:gd name="connsiteY67" fmla="*/ 1529463 h 5119828"/>
              <a:gd name="connsiteX68" fmla="*/ 744792 w 5180801"/>
              <a:gd name="connsiteY68" fmla="*/ 1495846 h 5119828"/>
              <a:gd name="connsiteX69" fmla="*/ 818751 w 5180801"/>
              <a:gd name="connsiteY69" fmla="*/ 1415163 h 5119828"/>
              <a:gd name="connsiteX70" fmla="*/ 892710 w 5180801"/>
              <a:gd name="connsiteY70" fmla="*/ 1368099 h 5119828"/>
              <a:gd name="connsiteX71" fmla="*/ 1080968 w 5180801"/>
              <a:gd name="connsiteY71" fmla="*/ 1415163 h 5119828"/>
              <a:gd name="connsiteX72" fmla="*/ 1195268 w 5180801"/>
              <a:gd name="connsiteY72" fmla="*/ 1462228 h 5119828"/>
              <a:gd name="connsiteX73" fmla="*/ 1275951 w 5180801"/>
              <a:gd name="connsiteY73" fmla="*/ 1549634 h 5119828"/>
              <a:gd name="connsiteX74" fmla="*/ 1289398 w 5180801"/>
              <a:gd name="connsiteY74" fmla="*/ 1576528 h 5119828"/>
              <a:gd name="connsiteX75" fmla="*/ 1437316 w 5180801"/>
              <a:gd name="connsiteY75" fmla="*/ 1623593 h 5119828"/>
              <a:gd name="connsiteX76" fmla="*/ 1511274 w 5180801"/>
              <a:gd name="connsiteY76" fmla="*/ 1710999 h 5119828"/>
              <a:gd name="connsiteX77" fmla="*/ 1504551 w 5180801"/>
              <a:gd name="connsiteY77" fmla="*/ 1791681 h 5119828"/>
              <a:gd name="connsiteX78" fmla="*/ 1504551 w 5180801"/>
              <a:gd name="connsiteY78" fmla="*/ 1838746 h 5119828"/>
              <a:gd name="connsiteX79" fmla="*/ 1531445 w 5180801"/>
              <a:gd name="connsiteY79" fmla="*/ 1919428 h 5119828"/>
              <a:gd name="connsiteX80" fmla="*/ 1578510 w 5180801"/>
              <a:gd name="connsiteY80" fmla="*/ 1973216 h 5119828"/>
              <a:gd name="connsiteX81" fmla="*/ 1612127 w 5180801"/>
              <a:gd name="connsiteY81" fmla="*/ 2060622 h 5119828"/>
              <a:gd name="connsiteX82" fmla="*/ 1618851 w 5180801"/>
              <a:gd name="connsiteY82" fmla="*/ 2221987 h 5119828"/>
              <a:gd name="connsiteX83" fmla="*/ 1618851 w 5180801"/>
              <a:gd name="connsiteY83" fmla="*/ 2269052 h 5119828"/>
              <a:gd name="connsiteX84" fmla="*/ 1679363 w 5180801"/>
              <a:gd name="connsiteY84" fmla="*/ 2248881 h 5119828"/>
              <a:gd name="connsiteX85" fmla="*/ 1719704 w 5180801"/>
              <a:gd name="connsiteY85" fmla="*/ 2262328 h 5119828"/>
              <a:gd name="connsiteX86" fmla="*/ 1706257 w 5180801"/>
              <a:gd name="connsiteY86" fmla="*/ 2322840 h 5119828"/>
              <a:gd name="connsiteX87" fmla="*/ 1760045 w 5180801"/>
              <a:gd name="connsiteY87" fmla="*/ 2343010 h 5119828"/>
              <a:gd name="connsiteX88" fmla="*/ 1827280 w 5180801"/>
              <a:gd name="connsiteY88" fmla="*/ 2403522 h 5119828"/>
              <a:gd name="connsiteX89" fmla="*/ 1901239 w 5180801"/>
              <a:gd name="connsiteY89" fmla="*/ 2511099 h 5119828"/>
              <a:gd name="connsiteX90" fmla="*/ 1921410 w 5180801"/>
              <a:gd name="connsiteY90" fmla="*/ 2544716 h 5119828"/>
              <a:gd name="connsiteX91" fmla="*/ 1995368 w 5180801"/>
              <a:gd name="connsiteY91" fmla="*/ 2551440 h 5119828"/>
              <a:gd name="connsiteX92" fmla="*/ 2113120 w 5180801"/>
              <a:gd name="connsiteY92" fmla="*/ 2629310 h 5119828"/>
              <a:gd name="connsiteX93" fmla="*/ 2159009 w 5180801"/>
              <a:gd name="connsiteY93" fmla="*/ 2742178 h 5119828"/>
              <a:gd name="connsiteX94" fmla="*/ 2245469 w 5180801"/>
              <a:gd name="connsiteY94" fmla="*/ 2781805 h 5119828"/>
              <a:gd name="connsiteX95" fmla="*/ 2319427 w 5180801"/>
              <a:gd name="connsiteY95" fmla="*/ 2834646 h 5119828"/>
              <a:gd name="connsiteX96" fmla="*/ 2375772 w 5180801"/>
              <a:gd name="connsiteY96" fmla="*/ 2937774 h 5119828"/>
              <a:gd name="connsiteX97" fmla="*/ 2480307 w 5180801"/>
              <a:gd name="connsiteY97" fmla="*/ 3019351 h 5119828"/>
              <a:gd name="connsiteX98" fmla="*/ 2562370 w 5180801"/>
              <a:gd name="connsiteY98" fmla="*/ 3128973 h 5119828"/>
              <a:gd name="connsiteX99" fmla="*/ 2640546 w 5180801"/>
              <a:gd name="connsiteY99" fmla="*/ 3151317 h 5119828"/>
              <a:gd name="connsiteX100" fmla="*/ 2735366 w 5180801"/>
              <a:gd name="connsiteY100" fmla="*/ 3219012 h 5119828"/>
              <a:gd name="connsiteX101" fmla="*/ 2790329 w 5180801"/>
              <a:gd name="connsiteY101" fmla="*/ 3228523 h 5119828"/>
              <a:gd name="connsiteX102" fmla="*/ 2856005 w 5180801"/>
              <a:gd name="connsiteY102" fmla="*/ 3210755 h 5119828"/>
              <a:gd name="connsiteX103" fmla="*/ 2849257 w 5180801"/>
              <a:gd name="connsiteY103" fmla="*/ 3210346 h 5119828"/>
              <a:gd name="connsiteX104" fmla="*/ 2950110 w 5180801"/>
              <a:gd name="connsiteY104" fmla="*/ 3243963 h 5119828"/>
              <a:gd name="connsiteX105" fmla="*/ 3003898 w 5180801"/>
              <a:gd name="connsiteY105" fmla="*/ 3196899 h 5119828"/>
              <a:gd name="connsiteX106" fmla="*/ 3104751 w 5180801"/>
              <a:gd name="connsiteY106" fmla="*/ 3311199 h 5119828"/>
              <a:gd name="connsiteX107" fmla="*/ 3185433 w 5180801"/>
              <a:gd name="connsiteY107" fmla="*/ 3465840 h 5119828"/>
              <a:gd name="connsiteX108" fmla="*/ 3252668 w 5180801"/>
              <a:gd name="connsiteY108" fmla="*/ 3445669 h 5119828"/>
              <a:gd name="connsiteX109" fmla="*/ 3313180 w 5180801"/>
              <a:gd name="connsiteY109" fmla="*/ 3492734 h 5119828"/>
              <a:gd name="connsiteX110" fmla="*/ 3266116 w 5180801"/>
              <a:gd name="connsiteY110" fmla="*/ 3559969 h 5119828"/>
              <a:gd name="connsiteX111" fmla="*/ 3293010 w 5180801"/>
              <a:gd name="connsiteY111" fmla="*/ 3580140 h 5119828"/>
              <a:gd name="connsiteX112" fmla="*/ 3373692 w 5180801"/>
              <a:gd name="connsiteY112" fmla="*/ 3553246 h 5119828"/>
              <a:gd name="connsiteX113" fmla="*/ 3454374 w 5180801"/>
              <a:gd name="connsiteY113" fmla="*/ 3526352 h 5119828"/>
              <a:gd name="connsiteX114" fmla="*/ 3528333 w 5180801"/>
              <a:gd name="connsiteY114" fmla="*/ 3620481 h 5119828"/>
              <a:gd name="connsiteX115" fmla="*/ 3535349 w 5180801"/>
              <a:gd name="connsiteY115" fmla="*/ 3710635 h 5119828"/>
              <a:gd name="connsiteX116" fmla="*/ 3513658 w 5180801"/>
              <a:gd name="connsiteY116" fmla="*/ 3760448 h 5119828"/>
              <a:gd name="connsiteX117" fmla="*/ 3622463 w 5180801"/>
              <a:gd name="connsiteY117" fmla="*/ 3788569 h 5119828"/>
              <a:gd name="connsiteX118" fmla="*/ 3682974 w 5180801"/>
              <a:gd name="connsiteY118" fmla="*/ 3855805 h 5119828"/>
              <a:gd name="connsiteX119" fmla="*/ 3763657 w 5180801"/>
              <a:gd name="connsiteY119" fmla="*/ 3889422 h 5119828"/>
              <a:gd name="connsiteX120" fmla="*/ 3830892 w 5180801"/>
              <a:gd name="connsiteY120" fmla="*/ 3849081 h 5119828"/>
              <a:gd name="connsiteX121" fmla="*/ 3898127 w 5180801"/>
              <a:gd name="connsiteY121" fmla="*/ 3889422 h 5119828"/>
              <a:gd name="connsiteX122" fmla="*/ 3972086 w 5180801"/>
              <a:gd name="connsiteY122" fmla="*/ 4050787 h 5119828"/>
              <a:gd name="connsiteX123" fmla="*/ 4005704 w 5180801"/>
              <a:gd name="connsiteY123" fmla="*/ 4165087 h 5119828"/>
              <a:gd name="connsiteX124" fmla="*/ 4072939 w 5180801"/>
              <a:gd name="connsiteY124" fmla="*/ 4239046 h 5119828"/>
              <a:gd name="connsiteX125" fmla="*/ 4120004 w 5180801"/>
              <a:gd name="connsiteY125" fmla="*/ 4447475 h 5119828"/>
              <a:gd name="connsiteX126" fmla="*/ 4140174 w 5180801"/>
              <a:gd name="connsiteY126" fmla="*/ 4481093 h 5119828"/>
              <a:gd name="connsiteX127" fmla="*/ 4200686 w 5180801"/>
              <a:gd name="connsiteY127" fmla="*/ 4534881 h 5119828"/>
              <a:gd name="connsiteX128" fmla="*/ 4152394 w 5180801"/>
              <a:gd name="connsiteY128" fmla="*/ 4598433 h 5119828"/>
              <a:gd name="connsiteX129" fmla="*/ 4106849 w 5180801"/>
              <a:gd name="connsiteY129" fmla="*/ 4613401 h 5119828"/>
              <a:gd name="connsiteX130" fmla="*/ 4059785 w 5180801"/>
              <a:gd name="connsiteY130" fmla="*/ 4609132 h 5119828"/>
              <a:gd name="connsiteX131" fmla="*/ 4018215 w 5180801"/>
              <a:gd name="connsiteY131" fmla="*/ 4642749 h 5119828"/>
              <a:gd name="connsiteX132" fmla="*/ 4019151 w 5180801"/>
              <a:gd name="connsiteY132" fmla="*/ 4702969 h 5119828"/>
              <a:gd name="connsiteX133" fmla="*/ 4066216 w 5180801"/>
              <a:gd name="connsiteY133" fmla="*/ 4756757 h 5119828"/>
              <a:gd name="connsiteX134" fmla="*/ 4005995 w 5180801"/>
              <a:gd name="connsiteY134" fmla="*/ 4887252 h 5119828"/>
              <a:gd name="connsiteX135" fmla="*/ 3942736 w 5180801"/>
              <a:gd name="connsiteY135" fmla="*/ 4934609 h 5119828"/>
              <a:gd name="connsiteX136" fmla="*/ 3972086 w 5180801"/>
              <a:gd name="connsiteY136" fmla="*/ 5106381 h 5119828"/>
              <a:gd name="connsiteX137" fmla="*/ 3978810 w 5180801"/>
              <a:gd name="connsiteY137" fmla="*/ 5119828 h 5119828"/>
              <a:gd name="connsiteX138" fmla="*/ 4153621 w 5180801"/>
              <a:gd name="connsiteY138" fmla="*/ 5106381 h 5119828"/>
              <a:gd name="connsiteX139" fmla="*/ 4207410 w 5180801"/>
              <a:gd name="connsiteY139" fmla="*/ 4992081 h 5119828"/>
              <a:gd name="connsiteX140" fmla="*/ 4335157 w 5180801"/>
              <a:gd name="connsiteY140" fmla="*/ 4844163 h 5119828"/>
              <a:gd name="connsiteX141" fmla="*/ 4388945 w 5180801"/>
              <a:gd name="connsiteY141" fmla="*/ 4783652 h 5119828"/>
              <a:gd name="connsiteX142" fmla="*/ 4368774 w 5180801"/>
              <a:gd name="connsiteY142" fmla="*/ 4568499 h 5119828"/>
              <a:gd name="connsiteX143" fmla="*/ 4509968 w 5180801"/>
              <a:gd name="connsiteY143" fmla="*/ 4481093 h 5119828"/>
              <a:gd name="connsiteX144" fmla="*/ 4543586 w 5180801"/>
              <a:gd name="connsiteY144" fmla="*/ 4487816 h 5119828"/>
              <a:gd name="connsiteX145" fmla="*/ 4570480 w 5180801"/>
              <a:gd name="connsiteY145" fmla="*/ 4494540 h 5119828"/>
              <a:gd name="connsiteX146" fmla="*/ 4617545 w 5180801"/>
              <a:gd name="connsiteY146" fmla="*/ 4474369 h 5119828"/>
              <a:gd name="connsiteX147" fmla="*/ 4624268 w 5180801"/>
              <a:gd name="connsiteY147" fmla="*/ 4427305 h 5119828"/>
              <a:gd name="connsiteX148" fmla="*/ 4637131 w 5180801"/>
              <a:gd name="connsiteY148" fmla="*/ 4370769 h 5119828"/>
              <a:gd name="connsiteX149" fmla="*/ 4583927 w 5180801"/>
              <a:gd name="connsiteY149" fmla="*/ 4265940 h 5119828"/>
              <a:gd name="connsiteX150" fmla="*/ 4583927 w 5180801"/>
              <a:gd name="connsiteY150" fmla="*/ 4218875 h 5119828"/>
              <a:gd name="connsiteX151" fmla="*/ 4580596 w 5180801"/>
              <a:gd name="connsiteY151" fmla="*/ 4189232 h 5119828"/>
              <a:gd name="connsiteX152" fmla="*/ 4505700 w 5180801"/>
              <a:gd name="connsiteY152" fmla="*/ 4150412 h 5119828"/>
              <a:gd name="connsiteX153" fmla="*/ 4439693 w 5180801"/>
              <a:gd name="connsiteY153" fmla="*/ 4095396 h 5119828"/>
              <a:gd name="connsiteX154" fmla="*/ 4370938 w 5180801"/>
              <a:gd name="connsiteY154" fmla="*/ 4081949 h 5119828"/>
              <a:gd name="connsiteX155" fmla="*/ 4394793 w 5180801"/>
              <a:gd name="connsiteY155" fmla="*/ 4081950 h 5119828"/>
              <a:gd name="connsiteX156" fmla="*/ 4261198 w 5180801"/>
              <a:gd name="connsiteY156" fmla="*/ 4003722 h 5119828"/>
              <a:gd name="connsiteX157" fmla="*/ 4301539 w 5180801"/>
              <a:gd name="connsiteY157" fmla="*/ 3916316 h 5119828"/>
              <a:gd name="connsiteX158" fmla="*/ 4301539 w 5180801"/>
              <a:gd name="connsiteY158" fmla="*/ 3869252 h 5119828"/>
              <a:gd name="connsiteX159" fmla="*/ 4321710 w 5180801"/>
              <a:gd name="connsiteY159" fmla="*/ 3802016 h 5119828"/>
              <a:gd name="connsiteX160" fmla="*/ 4442733 w 5180801"/>
              <a:gd name="connsiteY160" fmla="*/ 3586863 h 5119828"/>
              <a:gd name="connsiteX161" fmla="*/ 4523416 w 5180801"/>
              <a:gd name="connsiteY161" fmla="*/ 3573416 h 5119828"/>
              <a:gd name="connsiteX162" fmla="*/ 4624268 w 5180801"/>
              <a:gd name="connsiteY162" fmla="*/ 3667546 h 5119828"/>
              <a:gd name="connsiteX163" fmla="*/ 4711674 w 5180801"/>
              <a:gd name="connsiteY163" fmla="*/ 3707887 h 5119828"/>
              <a:gd name="connsiteX164" fmla="*/ 4805804 w 5180801"/>
              <a:gd name="connsiteY164" fmla="*/ 3680993 h 5119828"/>
              <a:gd name="connsiteX165" fmla="*/ 4906657 w 5180801"/>
              <a:gd name="connsiteY165" fmla="*/ 3761675 h 5119828"/>
              <a:gd name="connsiteX166" fmla="*/ 4960445 w 5180801"/>
              <a:gd name="connsiteY166" fmla="*/ 3875975 h 5119828"/>
              <a:gd name="connsiteX167" fmla="*/ 5000786 w 5180801"/>
              <a:gd name="connsiteY167" fmla="*/ 3923040 h 5119828"/>
              <a:gd name="connsiteX168" fmla="*/ 5108363 w 5180801"/>
              <a:gd name="connsiteY168" fmla="*/ 3963381 h 5119828"/>
              <a:gd name="connsiteX169" fmla="*/ 5121810 w 5180801"/>
              <a:gd name="connsiteY169" fmla="*/ 3875975 h 5119828"/>
              <a:gd name="connsiteX170" fmla="*/ 5141980 w 5180801"/>
              <a:gd name="connsiteY170" fmla="*/ 3808740 h 5119828"/>
              <a:gd name="connsiteX171" fmla="*/ 5180801 w 5180801"/>
              <a:gd name="connsiteY171" fmla="*/ 3701748 h 5119828"/>
              <a:gd name="connsiteX172" fmla="*/ 5117249 w 5180801"/>
              <a:gd name="connsiteY172" fmla="*/ 3623229 h 5119828"/>
              <a:gd name="connsiteX173" fmla="*/ 4964127 w 5180801"/>
              <a:gd name="connsiteY173" fmla="*/ 3512905 h 5119828"/>
              <a:gd name="connsiteX174" fmla="*/ 4890170 w 5180801"/>
              <a:gd name="connsiteY174" fmla="*/ 3443214 h 5119828"/>
              <a:gd name="connsiteX175" fmla="*/ 4650871 w 5180801"/>
              <a:gd name="connsiteY175" fmla="*/ 3336865 h 5119828"/>
              <a:gd name="connsiteX176" fmla="*/ 4557618 w 5180801"/>
              <a:gd name="connsiteY176" fmla="*/ 3267467 h 5119828"/>
              <a:gd name="connsiteX177" fmla="*/ 4380701 w 5180801"/>
              <a:gd name="connsiteY177" fmla="*/ 3187719 h 5119828"/>
              <a:gd name="connsiteX178" fmla="*/ 4093110 w 5180801"/>
              <a:gd name="connsiteY178" fmla="*/ 3089322 h 5119828"/>
              <a:gd name="connsiteX179" fmla="*/ 3991965 w 5180801"/>
              <a:gd name="connsiteY179" fmla="*/ 3030330 h 5119828"/>
              <a:gd name="connsiteX180" fmla="*/ 3951916 w 5180801"/>
              <a:gd name="connsiteY180" fmla="*/ 2975022 h 5119828"/>
              <a:gd name="connsiteX181" fmla="*/ 4066216 w 5180801"/>
              <a:gd name="connsiteY181" fmla="*/ 2880893 h 5119828"/>
              <a:gd name="connsiteX182" fmla="*/ 4122167 w 5180801"/>
              <a:gd name="connsiteY182" fmla="*/ 2847275 h 5119828"/>
              <a:gd name="connsiteX183" fmla="*/ 4038737 w 5180801"/>
              <a:gd name="connsiteY183" fmla="*/ 2768113 h 5119828"/>
              <a:gd name="connsiteX184" fmla="*/ 3898127 w 5180801"/>
              <a:gd name="connsiteY184" fmla="*/ 2773316 h 5119828"/>
              <a:gd name="connsiteX185" fmla="*/ 3883453 w 5180801"/>
              <a:gd name="connsiteY185" fmla="*/ 2787349 h 5119828"/>
              <a:gd name="connsiteX186" fmla="*/ 3855330 w 5180801"/>
              <a:gd name="connsiteY186" fmla="*/ 2787348 h 5119828"/>
              <a:gd name="connsiteX187" fmla="*/ 3841299 w 5180801"/>
              <a:gd name="connsiteY187" fmla="*/ 2762909 h 5119828"/>
              <a:gd name="connsiteX188" fmla="*/ 3756641 w 5180801"/>
              <a:gd name="connsiteY188" fmla="*/ 2811494 h 5119828"/>
              <a:gd name="connsiteX189" fmla="*/ 3642633 w 5180801"/>
              <a:gd name="connsiteY189" fmla="*/ 2787056 h 5119828"/>
              <a:gd name="connsiteX190" fmla="*/ 3539968 w 5180801"/>
              <a:gd name="connsiteY190" fmla="*/ 2754666 h 5119828"/>
              <a:gd name="connsiteX191" fmla="*/ 3458058 w 5180801"/>
              <a:gd name="connsiteY191" fmla="*/ 2700879 h 5119828"/>
              <a:gd name="connsiteX192" fmla="*/ 3411286 w 5180801"/>
              <a:gd name="connsiteY192" fmla="*/ 2635162 h 5119828"/>
              <a:gd name="connsiteX193" fmla="*/ 3334579 w 5180801"/>
              <a:gd name="connsiteY193" fmla="*/ 2614992 h 5119828"/>
              <a:gd name="connsiteX194" fmla="*/ 3219051 w 5180801"/>
              <a:gd name="connsiteY194" fmla="*/ 2511099 h 5119828"/>
              <a:gd name="connsiteX195" fmla="*/ 3111182 w 5180801"/>
              <a:gd name="connsiteY195" fmla="*/ 2316116 h 5119828"/>
              <a:gd name="connsiteX196" fmla="*/ 3010621 w 5180801"/>
              <a:gd name="connsiteY196" fmla="*/ 2100963 h 5119828"/>
              <a:gd name="connsiteX197" fmla="*/ 2936663 w 5180801"/>
              <a:gd name="connsiteY197" fmla="*/ 1872364 h 5119828"/>
              <a:gd name="connsiteX198" fmla="*/ 2795468 w 5180801"/>
              <a:gd name="connsiteY198" fmla="*/ 1805128 h 5119828"/>
              <a:gd name="connsiteX199" fmla="*/ 2687892 w 5180801"/>
              <a:gd name="connsiteY199" fmla="*/ 1704275 h 5119828"/>
              <a:gd name="connsiteX200" fmla="*/ 2479463 w 5180801"/>
              <a:gd name="connsiteY200" fmla="*/ 1589975 h 5119828"/>
              <a:gd name="connsiteX201" fmla="*/ 2371886 w 5180801"/>
              <a:gd name="connsiteY201" fmla="*/ 1448781 h 5119828"/>
              <a:gd name="connsiteX202" fmla="*/ 2344992 w 5180801"/>
              <a:gd name="connsiteY202" fmla="*/ 1307587 h 5119828"/>
              <a:gd name="connsiteX203" fmla="*/ 2358439 w 5180801"/>
              <a:gd name="connsiteY203" fmla="*/ 1132775 h 5119828"/>
              <a:gd name="connsiteX204" fmla="*/ 2385333 w 5180801"/>
              <a:gd name="connsiteY204" fmla="*/ 1179840 h 5119828"/>
              <a:gd name="connsiteX205" fmla="*/ 2432398 w 5180801"/>
              <a:gd name="connsiteY205" fmla="*/ 1105881 h 5119828"/>
              <a:gd name="connsiteX206" fmla="*/ 2469697 w 5180801"/>
              <a:gd name="connsiteY206" fmla="*/ 1009680 h 5119828"/>
              <a:gd name="connsiteX207" fmla="*/ 2390165 w 5180801"/>
              <a:gd name="connsiteY207" fmla="*/ 996693 h 5119828"/>
              <a:gd name="connsiteX208" fmla="*/ 2376463 w 5180801"/>
              <a:gd name="connsiteY208" fmla="*/ 816820 h 5119828"/>
              <a:gd name="connsiteX209" fmla="*/ 2545855 w 5180801"/>
              <a:gd name="connsiteY209" fmla="*/ 768811 h 5119828"/>
              <a:gd name="connsiteX210" fmla="*/ 2716856 w 5180801"/>
              <a:gd name="connsiteY210" fmla="*/ 692550 h 5119828"/>
              <a:gd name="connsiteX0" fmla="*/ 2716856 w 5180801"/>
              <a:gd name="connsiteY0" fmla="*/ 692550 h 5119828"/>
              <a:gd name="connsiteX1" fmla="*/ 2859176 w 5180801"/>
              <a:gd name="connsiteY1" fmla="*/ 87074 h 5119828"/>
              <a:gd name="connsiteX2" fmla="*/ 2326531 w 5180801"/>
              <a:gd name="connsiteY2" fmla="*/ 31576 h 5119828"/>
              <a:gd name="connsiteX3" fmla="*/ 2222920 w 5180801"/>
              <a:gd name="connsiteY3" fmla="*/ 33466 h 5119828"/>
              <a:gd name="connsiteX4" fmla="*/ 1665916 w 5180801"/>
              <a:gd name="connsiteY4" fmla="*/ 440252 h 5119828"/>
              <a:gd name="connsiteX5" fmla="*/ 1659192 w 5180801"/>
              <a:gd name="connsiteY5" fmla="*/ 305781 h 5119828"/>
              <a:gd name="connsiteX6" fmla="*/ 1625574 w 5180801"/>
              <a:gd name="connsiteY6" fmla="*/ 164587 h 5119828"/>
              <a:gd name="connsiteX7" fmla="*/ 1547348 w 5180801"/>
              <a:gd name="connsiteY7" fmla="*/ 123310 h 5119828"/>
              <a:gd name="connsiteX8" fmla="*/ 1511274 w 5180801"/>
              <a:gd name="connsiteY8" fmla="*/ 151140 h 5119828"/>
              <a:gd name="connsiteX9" fmla="*/ 1504551 w 5180801"/>
              <a:gd name="connsiteY9" fmla="*/ 198205 h 5119828"/>
              <a:gd name="connsiteX10" fmla="*/ 1517998 w 5180801"/>
              <a:gd name="connsiteY10" fmla="*/ 238546 h 5119828"/>
              <a:gd name="connsiteX11" fmla="*/ 1511274 w 5180801"/>
              <a:gd name="connsiteY11" fmla="*/ 292334 h 5119828"/>
              <a:gd name="connsiteX12" fmla="*/ 1487128 w 5180801"/>
              <a:gd name="connsiteY12" fmla="*/ 288943 h 5119828"/>
              <a:gd name="connsiteX13" fmla="*/ 1443746 w 5180801"/>
              <a:gd name="connsiteY13" fmla="*/ 247374 h 5119828"/>
              <a:gd name="connsiteX14" fmla="*/ 1387795 w 5180801"/>
              <a:gd name="connsiteY14" fmla="*/ 204285 h 5119828"/>
              <a:gd name="connsiteX15" fmla="*/ 1309568 w 5180801"/>
              <a:gd name="connsiteY15" fmla="*/ 237317 h 5119828"/>
              <a:gd name="connsiteX16" fmla="*/ 1258820 w 5180801"/>
              <a:gd name="connsiteY16" fmla="*/ 224455 h 5119828"/>
              <a:gd name="connsiteX17" fmla="*/ 1213919 w 5180801"/>
              <a:gd name="connsiteY17" fmla="*/ 176806 h 5119828"/>
              <a:gd name="connsiteX18" fmla="*/ 1187025 w 5180801"/>
              <a:gd name="connsiteY18" fmla="*/ 149911 h 5119828"/>
              <a:gd name="connsiteX19" fmla="*/ 1143000 w 5180801"/>
              <a:gd name="connsiteY19" fmla="*/ 120561 h 5119828"/>
              <a:gd name="connsiteX20" fmla="*/ 1128033 w 5180801"/>
              <a:gd name="connsiteY20" fmla="*/ 178034 h 5119828"/>
              <a:gd name="connsiteX21" fmla="*/ 1118854 w 5180801"/>
              <a:gd name="connsiteY21" fmla="*/ 304554 h 5119828"/>
              <a:gd name="connsiteX22" fmla="*/ 1067521 w 5180801"/>
              <a:gd name="connsiteY22" fmla="*/ 377576 h 5119828"/>
              <a:gd name="connsiteX23" fmla="*/ 1044603 w 5180801"/>
              <a:gd name="connsiteY23" fmla="*/ 391315 h 5119828"/>
              <a:gd name="connsiteX24" fmla="*/ 1047351 w 5180801"/>
              <a:gd name="connsiteY24" fmla="*/ 468958 h 5119828"/>
              <a:gd name="connsiteX25" fmla="*/ 1005781 w 5180801"/>
              <a:gd name="connsiteY25" fmla="*/ 483925 h 5119828"/>
              <a:gd name="connsiteX26" fmla="*/ 977368 w 5180801"/>
              <a:gd name="connsiteY26" fmla="*/ 458259 h 5119828"/>
              <a:gd name="connsiteX27" fmla="*/ 939774 w 5180801"/>
              <a:gd name="connsiteY27" fmla="*/ 453699 h 5119828"/>
              <a:gd name="connsiteX28" fmla="*/ 939774 w 5180801"/>
              <a:gd name="connsiteY28" fmla="*/ 399910 h 5119828"/>
              <a:gd name="connsiteX29" fmla="*/ 830385 w 5180801"/>
              <a:gd name="connsiteY29" fmla="*/ 311277 h 5119828"/>
              <a:gd name="connsiteX30" fmla="*/ 825474 w 5180801"/>
              <a:gd name="connsiteY30" fmla="*/ 191481 h 5119828"/>
              <a:gd name="connsiteX31" fmla="*/ 785133 w 5180801"/>
              <a:gd name="connsiteY31" fmla="*/ 157863 h 5119828"/>
              <a:gd name="connsiteX32" fmla="*/ 771686 w 5180801"/>
              <a:gd name="connsiteY32" fmla="*/ 184757 h 5119828"/>
              <a:gd name="connsiteX33" fmla="*/ 744792 w 5180801"/>
              <a:gd name="connsiteY33" fmla="*/ 211652 h 5119828"/>
              <a:gd name="connsiteX34" fmla="*/ 669606 w 5180801"/>
              <a:gd name="connsiteY34" fmla="*/ 249830 h 5119828"/>
              <a:gd name="connsiteX35" fmla="*/ 664110 w 5180801"/>
              <a:gd name="connsiteY35" fmla="*/ 299057 h 5119828"/>
              <a:gd name="connsiteX36" fmla="*/ 660426 w 5180801"/>
              <a:gd name="connsiteY36" fmla="*/ 355886 h 5119828"/>
              <a:gd name="connsiteX37" fmla="*/ 594419 w 5180801"/>
              <a:gd name="connsiteY37" fmla="*/ 409674 h 5119828"/>
              <a:gd name="connsiteX38" fmla="*/ 559573 w 5180801"/>
              <a:gd name="connsiteY38" fmla="*/ 416690 h 5119828"/>
              <a:gd name="connsiteX39" fmla="*/ 529931 w 5180801"/>
              <a:gd name="connsiteY39" fmla="*/ 427097 h 5119828"/>
              <a:gd name="connsiteX40" fmla="*/ 499062 w 5180801"/>
              <a:gd name="connsiteY40" fmla="*/ 447268 h 5119828"/>
              <a:gd name="connsiteX41" fmla="*/ 402477 w 5180801"/>
              <a:gd name="connsiteY41" fmla="*/ 434113 h 5119828"/>
              <a:gd name="connsiteX42" fmla="*/ 345356 w 5180801"/>
              <a:gd name="connsiteY42" fmla="*/ 454283 h 5119828"/>
              <a:gd name="connsiteX43" fmla="*/ 314486 w 5180801"/>
              <a:gd name="connsiteY43" fmla="*/ 434112 h 5119828"/>
              <a:gd name="connsiteX44" fmla="*/ 242983 w 5180801"/>
              <a:gd name="connsiteY44" fmla="*/ 475681 h 5119828"/>
              <a:gd name="connsiteX45" fmla="*/ 194690 w 5180801"/>
              <a:gd name="connsiteY45" fmla="*/ 431365 h 5119828"/>
              <a:gd name="connsiteX46" fmla="*/ 119795 w 5180801"/>
              <a:gd name="connsiteY46" fmla="*/ 502283 h 5119828"/>
              <a:gd name="connsiteX47" fmla="*/ 132951 w 5180801"/>
              <a:gd name="connsiteY47" fmla="*/ 581446 h 5119828"/>
              <a:gd name="connsiteX48" fmla="*/ 206910 w 5180801"/>
              <a:gd name="connsiteY48" fmla="*/ 709193 h 5119828"/>
              <a:gd name="connsiteX49" fmla="*/ 267421 w 5180801"/>
              <a:gd name="connsiteY49" fmla="*/ 769705 h 5119828"/>
              <a:gd name="connsiteX50" fmla="*/ 199251 w 5180801"/>
              <a:gd name="connsiteY50" fmla="*/ 831736 h 5119828"/>
              <a:gd name="connsiteX51" fmla="*/ 96878 w 5180801"/>
              <a:gd name="connsiteY51" fmla="*/ 866874 h 5119828"/>
              <a:gd name="connsiteX52" fmla="*/ 0 w 5180801"/>
              <a:gd name="connsiteY52" fmla="*/ 889501 h 5119828"/>
              <a:gd name="connsiteX53" fmla="*/ 45545 w 5180801"/>
              <a:gd name="connsiteY53" fmla="*/ 1025199 h 5119828"/>
              <a:gd name="connsiteX54" fmla="*/ 72439 w 5180801"/>
              <a:gd name="connsiteY54" fmla="*/ 1052093 h 5119828"/>
              <a:gd name="connsiteX55" fmla="*/ 173292 w 5180801"/>
              <a:gd name="connsiteY55" fmla="*/ 1112605 h 5119828"/>
              <a:gd name="connsiteX56" fmla="*/ 117632 w 5180801"/>
              <a:gd name="connsiteY56" fmla="*/ 1177091 h 5119828"/>
              <a:gd name="connsiteX57" fmla="*/ 112780 w 5180801"/>
              <a:gd name="connsiteY57" fmla="*/ 1233628 h 5119828"/>
              <a:gd name="connsiteX58" fmla="*/ 126227 w 5180801"/>
              <a:gd name="connsiteY58" fmla="*/ 1381546 h 5119828"/>
              <a:gd name="connsiteX59" fmla="*/ 200186 w 5180801"/>
              <a:gd name="connsiteY59" fmla="*/ 1482399 h 5119828"/>
              <a:gd name="connsiteX60" fmla="*/ 321210 w 5180801"/>
              <a:gd name="connsiteY60" fmla="*/ 1522740 h 5119828"/>
              <a:gd name="connsiteX61" fmla="*/ 415339 w 5180801"/>
              <a:gd name="connsiteY61" fmla="*/ 1489122 h 5119828"/>
              <a:gd name="connsiteX62" fmla="*/ 435510 w 5180801"/>
              <a:gd name="connsiteY62" fmla="*/ 1495846 h 5119828"/>
              <a:gd name="connsiteX63" fmla="*/ 400372 w 5180801"/>
              <a:gd name="connsiteY63" fmla="*/ 1600323 h 5119828"/>
              <a:gd name="connsiteX64" fmla="*/ 375290 w 5180801"/>
              <a:gd name="connsiteY64" fmla="*/ 1683461 h 5119828"/>
              <a:gd name="connsiteX65" fmla="*/ 603598 w 5180801"/>
              <a:gd name="connsiteY65" fmla="*/ 1684105 h 5119828"/>
              <a:gd name="connsiteX66" fmla="*/ 664110 w 5180801"/>
              <a:gd name="connsiteY66" fmla="*/ 1616869 h 5119828"/>
              <a:gd name="connsiteX67" fmla="*/ 697727 w 5180801"/>
              <a:gd name="connsiteY67" fmla="*/ 1529463 h 5119828"/>
              <a:gd name="connsiteX68" fmla="*/ 744792 w 5180801"/>
              <a:gd name="connsiteY68" fmla="*/ 1495846 h 5119828"/>
              <a:gd name="connsiteX69" fmla="*/ 818751 w 5180801"/>
              <a:gd name="connsiteY69" fmla="*/ 1415163 h 5119828"/>
              <a:gd name="connsiteX70" fmla="*/ 892710 w 5180801"/>
              <a:gd name="connsiteY70" fmla="*/ 1368099 h 5119828"/>
              <a:gd name="connsiteX71" fmla="*/ 1080968 w 5180801"/>
              <a:gd name="connsiteY71" fmla="*/ 1415163 h 5119828"/>
              <a:gd name="connsiteX72" fmla="*/ 1195268 w 5180801"/>
              <a:gd name="connsiteY72" fmla="*/ 1462228 h 5119828"/>
              <a:gd name="connsiteX73" fmla="*/ 1275951 w 5180801"/>
              <a:gd name="connsiteY73" fmla="*/ 1549634 h 5119828"/>
              <a:gd name="connsiteX74" fmla="*/ 1289398 w 5180801"/>
              <a:gd name="connsiteY74" fmla="*/ 1576528 h 5119828"/>
              <a:gd name="connsiteX75" fmla="*/ 1437316 w 5180801"/>
              <a:gd name="connsiteY75" fmla="*/ 1623593 h 5119828"/>
              <a:gd name="connsiteX76" fmla="*/ 1511274 w 5180801"/>
              <a:gd name="connsiteY76" fmla="*/ 1710999 h 5119828"/>
              <a:gd name="connsiteX77" fmla="*/ 1504551 w 5180801"/>
              <a:gd name="connsiteY77" fmla="*/ 1791681 h 5119828"/>
              <a:gd name="connsiteX78" fmla="*/ 1504551 w 5180801"/>
              <a:gd name="connsiteY78" fmla="*/ 1838746 h 5119828"/>
              <a:gd name="connsiteX79" fmla="*/ 1531445 w 5180801"/>
              <a:gd name="connsiteY79" fmla="*/ 1919428 h 5119828"/>
              <a:gd name="connsiteX80" fmla="*/ 1578510 w 5180801"/>
              <a:gd name="connsiteY80" fmla="*/ 1973216 h 5119828"/>
              <a:gd name="connsiteX81" fmla="*/ 1612127 w 5180801"/>
              <a:gd name="connsiteY81" fmla="*/ 2060622 h 5119828"/>
              <a:gd name="connsiteX82" fmla="*/ 1618851 w 5180801"/>
              <a:gd name="connsiteY82" fmla="*/ 2221987 h 5119828"/>
              <a:gd name="connsiteX83" fmla="*/ 1618851 w 5180801"/>
              <a:gd name="connsiteY83" fmla="*/ 2269052 h 5119828"/>
              <a:gd name="connsiteX84" fmla="*/ 1679363 w 5180801"/>
              <a:gd name="connsiteY84" fmla="*/ 2248881 h 5119828"/>
              <a:gd name="connsiteX85" fmla="*/ 1719704 w 5180801"/>
              <a:gd name="connsiteY85" fmla="*/ 2262328 h 5119828"/>
              <a:gd name="connsiteX86" fmla="*/ 1706257 w 5180801"/>
              <a:gd name="connsiteY86" fmla="*/ 2322840 h 5119828"/>
              <a:gd name="connsiteX87" fmla="*/ 1760045 w 5180801"/>
              <a:gd name="connsiteY87" fmla="*/ 2343010 h 5119828"/>
              <a:gd name="connsiteX88" fmla="*/ 1827280 w 5180801"/>
              <a:gd name="connsiteY88" fmla="*/ 2403522 h 5119828"/>
              <a:gd name="connsiteX89" fmla="*/ 1901239 w 5180801"/>
              <a:gd name="connsiteY89" fmla="*/ 2511099 h 5119828"/>
              <a:gd name="connsiteX90" fmla="*/ 1921410 w 5180801"/>
              <a:gd name="connsiteY90" fmla="*/ 2544716 h 5119828"/>
              <a:gd name="connsiteX91" fmla="*/ 1995368 w 5180801"/>
              <a:gd name="connsiteY91" fmla="*/ 2551440 h 5119828"/>
              <a:gd name="connsiteX92" fmla="*/ 2113120 w 5180801"/>
              <a:gd name="connsiteY92" fmla="*/ 2629310 h 5119828"/>
              <a:gd name="connsiteX93" fmla="*/ 2159009 w 5180801"/>
              <a:gd name="connsiteY93" fmla="*/ 2742178 h 5119828"/>
              <a:gd name="connsiteX94" fmla="*/ 2245469 w 5180801"/>
              <a:gd name="connsiteY94" fmla="*/ 2781805 h 5119828"/>
              <a:gd name="connsiteX95" fmla="*/ 2319427 w 5180801"/>
              <a:gd name="connsiteY95" fmla="*/ 2834646 h 5119828"/>
              <a:gd name="connsiteX96" fmla="*/ 2375772 w 5180801"/>
              <a:gd name="connsiteY96" fmla="*/ 2937774 h 5119828"/>
              <a:gd name="connsiteX97" fmla="*/ 2480307 w 5180801"/>
              <a:gd name="connsiteY97" fmla="*/ 3019351 h 5119828"/>
              <a:gd name="connsiteX98" fmla="*/ 2562370 w 5180801"/>
              <a:gd name="connsiteY98" fmla="*/ 3128973 h 5119828"/>
              <a:gd name="connsiteX99" fmla="*/ 2640546 w 5180801"/>
              <a:gd name="connsiteY99" fmla="*/ 3151317 h 5119828"/>
              <a:gd name="connsiteX100" fmla="*/ 2735366 w 5180801"/>
              <a:gd name="connsiteY100" fmla="*/ 3219012 h 5119828"/>
              <a:gd name="connsiteX101" fmla="*/ 2790329 w 5180801"/>
              <a:gd name="connsiteY101" fmla="*/ 3228523 h 5119828"/>
              <a:gd name="connsiteX102" fmla="*/ 2856005 w 5180801"/>
              <a:gd name="connsiteY102" fmla="*/ 3210755 h 5119828"/>
              <a:gd name="connsiteX103" fmla="*/ 2849257 w 5180801"/>
              <a:gd name="connsiteY103" fmla="*/ 3210346 h 5119828"/>
              <a:gd name="connsiteX104" fmla="*/ 2950110 w 5180801"/>
              <a:gd name="connsiteY104" fmla="*/ 3243963 h 5119828"/>
              <a:gd name="connsiteX105" fmla="*/ 3003898 w 5180801"/>
              <a:gd name="connsiteY105" fmla="*/ 3196899 h 5119828"/>
              <a:gd name="connsiteX106" fmla="*/ 3104751 w 5180801"/>
              <a:gd name="connsiteY106" fmla="*/ 3311199 h 5119828"/>
              <a:gd name="connsiteX107" fmla="*/ 3185433 w 5180801"/>
              <a:gd name="connsiteY107" fmla="*/ 3465840 h 5119828"/>
              <a:gd name="connsiteX108" fmla="*/ 3252668 w 5180801"/>
              <a:gd name="connsiteY108" fmla="*/ 3445669 h 5119828"/>
              <a:gd name="connsiteX109" fmla="*/ 3313180 w 5180801"/>
              <a:gd name="connsiteY109" fmla="*/ 3492734 h 5119828"/>
              <a:gd name="connsiteX110" fmla="*/ 3266116 w 5180801"/>
              <a:gd name="connsiteY110" fmla="*/ 3559969 h 5119828"/>
              <a:gd name="connsiteX111" fmla="*/ 3293010 w 5180801"/>
              <a:gd name="connsiteY111" fmla="*/ 3580140 h 5119828"/>
              <a:gd name="connsiteX112" fmla="*/ 3373692 w 5180801"/>
              <a:gd name="connsiteY112" fmla="*/ 3553246 h 5119828"/>
              <a:gd name="connsiteX113" fmla="*/ 3454374 w 5180801"/>
              <a:gd name="connsiteY113" fmla="*/ 3526352 h 5119828"/>
              <a:gd name="connsiteX114" fmla="*/ 3528333 w 5180801"/>
              <a:gd name="connsiteY114" fmla="*/ 3620481 h 5119828"/>
              <a:gd name="connsiteX115" fmla="*/ 3535349 w 5180801"/>
              <a:gd name="connsiteY115" fmla="*/ 3710635 h 5119828"/>
              <a:gd name="connsiteX116" fmla="*/ 3513658 w 5180801"/>
              <a:gd name="connsiteY116" fmla="*/ 3760448 h 5119828"/>
              <a:gd name="connsiteX117" fmla="*/ 3622463 w 5180801"/>
              <a:gd name="connsiteY117" fmla="*/ 3788569 h 5119828"/>
              <a:gd name="connsiteX118" fmla="*/ 3682974 w 5180801"/>
              <a:gd name="connsiteY118" fmla="*/ 3855805 h 5119828"/>
              <a:gd name="connsiteX119" fmla="*/ 3763657 w 5180801"/>
              <a:gd name="connsiteY119" fmla="*/ 3889422 h 5119828"/>
              <a:gd name="connsiteX120" fmla="*/ 3830892 w 5180801"/>
              <a:gd name="connsiteY120" fmla="*/ 3849081 h 5119828"/>
              <a:gd name="connsiteX121" fmla="*/ 3898127 w 5180801"/>
              <a:gd name="connsiteY121" fmla="*/ 3889422 h 5119828"/>
              <a:gd name="connsiteX122" fmla="*/ 3972086 w 5180801"/>
              <a:gd name="connsiteY122" fmla="*/ 4050787 h 5119828"/>
              <a:gd name="connsiteX123" fmla="*/ 4005704 w 5180801"/>
              <a:gd name="connsiteY123" fmla="*/ 4165087 h 5119828"/>
              <a:gd name="connsiteX124" fmla="*/ 4072939 w 5180801"/>
              <a:gd name="connsiteY124" fmla="*/ 4239046 h 5119828"/>
              <a:gd name="connsiteX125" fmla="*/ 4120004 w 5180801"/>
              <a:gd name="connsiteY125" fmla="*/ 4447475 h 5119828"/>
              <a:gd name="connsiteX126" fmla="*/ 4140174 w 5180801"/>
              <a:gd name="connsiteY126" fmla="*/ 4481093 h 5119828"/>
              <a:gd name="connsiteX127" fmla="*/ 4200686 w 5180801"/>
              <a:gd name="connsiteY127" fmla="*/ 4534881 h 5119828"/>
              <a:gd name="connsiteX128" fmla="*/ 4152394 w 5180801"/>
              <a:gd name="connsiteY128" fmla="*/ 4598433 h 5119828"/>
              <a:gd name="connsiteX129" fmla="*/ 4106849 w 5180801"/>
              <a:gd name="connsiteY129" fmla="*/ 4613401 h 5119828"/>
              <a:gd name="connsiteX130" fmla="*/ 4059785 w 5180801"/>
              <a:gd name="connsiteY130" fmla="*/ 4609132 h 5119828"/>
              <a:gd name="connsiteX131" fmla="*/ 4018215 w 5180801"/>
              <a:gd name="connsiteY131" fmla="*/ 4642749 h 5119828"/>
              <a:gd name="connsiteX132" fmla="*/ 4019151 w 5180801"/>
              <a:gd name="connsiteY132" fmla="*/ 4702969 h 5119828"/>
              <a:gd name="connsiteX133" fmla="*/ 4066216 w 5180801"/>
              <a:gd name="connsiteY133" fmla="*/ 4756757 h 5119828"/>
              <a:gd name="connsiteX134" fmla="*/ 4005995 w 5180801"/>
              <a:gd name="connsiteY134" fmla="*/ 4887252 h 5119828"/>
              <a:gd name="connsiteX135" fmla="*/ 3942736 w 5180801"/>
              <a:gd name="connsiteY135" fmla="*/ 4934609 h 5119828"/>
              <a:gd name="connsiteX136" fmla="*/ 3972086 w 5180801"/>
              <a:gd name="connsiteY136" fmla="*/ 5106381 h 5119828"/>
              <a:gd name="connsiteX137" fmla="*/ 3978810 w 5180801"/>
              <a:gd name="connsiteY137" fmla="*/ 5119828 h 5119828"/>
              <a:gd name="connsiteX138" fmla="*/ 4153621 w 5180801"/>
              <a:gd name="connsiteY138" fmla="*/ 5106381 h 5119828"/>
              <a:gd name="connsiteX139" fmla="*/ 4207410 w 5180801"/>
              <a:gd name="connsiteY139" fmla="*/ 4992081 h 5119828"/>
              <a:gd name="connsiteX140" fmla="*/ 4335157 w 5180801"/>
              <a:gd name="connsiteY140" fmla="*/ 4844163 h 5119828"/>
              <a:gd name="connsiteX141" fmla="*/ 4388945 w 5180801"/>
              <a:gd name="connsiteY141" fmla="*/ 4783652 h 5119828"/>
              <a:gd name="connsiteX142" fmla="*/ 4368774 w 5180801"/>
              <a:gd name="connsiteY142" fmla="*/ 4568499 h 5119828"/>
              <a:gd name="connsiteX143" fmla="*/ 4509968 w 5180801"/>
              <a:gd name="connsiteY143" fmla="*/ 4481093 h 5119828"/>
              <a:gd name="connsiteX144" fmla="*/ 4543586 w 5180801"/>
              <a:gd name="connsiteY144" fmla="*/ 4487816 h 5119828"/>
              <a:gd name="connsiteX145" fmla="*/ 4570480 w 5180801"/>
              <a:gd name="connsiteY145" fmla="*/ 4494540 h 5119828"/>
              <a:gd name="connsiteX146" fmla="*/ 4617545 w 5180801"/>
              <a:gd name="connsiteY146" fmla="*/ 4474369 h 5119828"/>
              <a:gd name="connsiteX147" fmla="*/ 4624268 w 5180801"/>
              <a:gd name="connsiteY147" fmla="*/ 4427305 h 5119828"/>
              <a:gd name="connsiteX148" fmla="*/ 4637131 w 5180801"/>
              <a:gd name="connsiteY148" fmla="*/ 4370769 h 5119828"/>
              <a:gd name="connsiteX149" fmla="*/ 4583927 w 5180801"/>
              <a:gd name="connsiteY149" fmla="*/ 4265940 h 5119828"/>
              <a:gd name="connsiteX150" fmla="*/ 4583927 w 5180801"/>
              <a:gd name="connsiteY150" fmla="*/ 4218875 h 5119828"/>
              <a:gd name="connsiteX151" fmla="*/ 4580596 w 5180801"/>
              <a:gd name="connsiteY151" fmla="*/ 4189232 h 5119828"/>
              <a:gd name="connsiteX152" fmla="*/ 4505700 w 5180801"/>
              <a:gd name="connsiteY152" fmla="*/ 4150412 h 5119828"/>
              <a:gd name="connsiteX153" fmla="*/ 4439693 w 5180801"/>
              <a:gd name="connsiteY153" fmla="*/ 4095396 h 5119828"/>
              <a:gd name="connsiteX154" fmla="*/ 4370938 w 5180801"/>
              <a:gd name="connsiteY154" fmla="*/ 4081949 h 5119828"/>
              <a:gd name="connsiteX155" fmla="*/ 4394793 w 5180801"/>
              <a:gd name="connsiteY155" fmla="*/ 4081950 h 5119828"/>
              <a:gd name="connsiteX156" fmla="*/ 4261198 w 5180801"/>
              <a:gd name="connsiteY156" fmla="*/ 4003722 h 5119828"/>
              <a:gd name="connsiteX157" fmla="*/ 4301539 w 5180801"/>
              <a:gd name="connsiteY157" fmla="*/ 3916316 h 5119828"/>
              <a:gd name="connsiteX158" fmla="*/ 4301539 w 5180801"/>
              <a:gd name="connsiteY158" fmla="*/ 3869252 h 5119828"/>
              <a:gd name="connsiteX159" fmla="*/ 4321710 w 5180801"/>
              <a:gd name="connsiteY159" fmla="*/ 3802016 h 5119828"/>
              <a:gd name="connsiteX160" fmla="*/ 4442733 w 5180801"/>
              <a:gd name="connsiteY160" fmla="*/ 3586863 h 5119828"/>
              <a:gd name="connsiteX161" fmla="*/ 4523416 w 5180801"/>
              <a:gd name="connsiteY161" fmla="*/ 3573416 h 5119828"/>
              <a:gd name="connsiteX162" fmla="*/ 4624268 w 5180801"/>
              <a:gd name="connsiteY162" fmla="*/ 3667546 h 5119828"/>
              <a:gd name="connsiteX163" fmla="*/ 4711674 w 5180801"/>
              <a:gd name="connsiteY163" fmla="*/ 3707887 h 5119828"/>
              <a:gd name="connsiteX164" fmla="*/ 4805804 w 5180801"/>
              <a:gd name="connsiteY164" fmla="*/ 3680993 h 5119828"/>
              <a:gd name="connsiteX165" fmla="*/ 4906657 w 5180801"/>
              <a:gd name="connsiteY165" fmla="*/ 3761675 h 5119828"/>
              <a:gd name="connsiteX166" fmla="*/ 4960445 w 5180801"/>
              <a:gd name="connsiteY166" fmla="*/ 3875975 h 5119828"/>
              <a:gd name="connsiteX167" fmla="*/ 5000786 w 5180801"/>
              <a:gd name="connsiteY167" fmla="*/ 3923040 h 5119828"/>
              <a:gd name="connsiteX168" fmla="*/ 5108363 w 5180801"/>
              <a:gd name="connsiteY168" fmla="*/ 3963381 h 5119828"/>
              <a:gd name="connsiteX169" fmla="*/ 5121810 w 5180801"/>
              <a:gd name="connsiteY169" fmla="*/ 3875975 h 5119828"/>
              <a:gd name="connsiteX170" fmla="*/ 5141980 w 5180801"/>
              <a:gd name="connsiteY170" fmla="*/ 3808740 h 5119828"/>
              <a:gd name="connsiteX171" fmla="*/ 5180801 w 5180801"/>
              <a:gd name="connsiteY171" fmla="*/ 3701748 h 5119828"/>
              <a:gd name="connsiteX172" fmla="*/ 5117249 w 5180801"/>
              <a:gd name="connsiteY172" fmla="*/ 3623229 h 5119828"/>
              <a:gd name="connsiteX173" fmla="*/ 4964127 w 5180801"/>
              <a:gd name="connsiteY173" fmla="*/ 3512905 h 5119828"/>
              <a:gd name="connsiteX174" fmla="*/ 4890170 w 5180801"/>
              <a:gd name="connsiteY174" fmla="*/ 3443214 h 5119828"/>
              <a:gd name="connsiteX175" fmla="*/ 4650871 w 5180801"/>
              <a:gd name="connsiteY175" fmla="*/ 3336865 h 5119828"/>
              <a:gd name="connsiteX176" fmla="*/ 4557618 w 5180801"/>
              <a:gd name="connsiteY176" fmla="*/ 3267467 h 5119828"/>
              <a:gd name="connsiteX177" fmla="*/ 4380701 w 5180801"/>
              <a:gd name="connsiteY177" fmla="*/ 3187719 h 5119828"/>
              <a:gd name="connsiteX178" fmla="*/ 4093110 w 5180801"/>
              <a:gd name="connsiteY178" fmla="*/ 3089322 h 5119828"/>
              <a:gd name="connsiteX179" fmla="*/ 3991965 w 5180801"/>
              <a:gd name="connsiteY179" fmla="*/ 3030330 h 5119828"/>
              <a:gd name="connsiteX180" fmla="*/ 3951916 w 5180801"/>
              <a:gd name="connsiteY180" fmla="*/ 2975022 h 5119828"/>
              <a:gd name="connsiteX181" fmla="*/ 4066216 w 5180801"/>
              <a:gd name="connsiteY181" fmla="*/ 2880893 h 5119828"/>
              <a:gd name="connsiteX182" fmla="*/ 4122167 w 5180801"/>
              <a:gd name="connsiteY182" fmla="*/ 2847275 h 5119828"/>
              <a:gd name="connsiteX183" fmla="*/ 4038737 w 5180801"/>
              <a:gd name="connsiteY183" fmla="*/ 2768113 h 5119828"/>
              <a:gd name="connsiteX184" fmla="*/ 3898127 w 5180801"/>
              <a:gd name="connsiteY184" fmla="*/ 2773316 h 5119828"/>
              <a:gd name="connsiteX185" fmla="*/ 3883453 w 5180801"/>
              <a:gd name="connsiteY185" fmla="*/ 2787349 h 5119828"/>
              <a:gd name="connsiteX186" fmla="*/ 3855330 w 5180801"/>
              <a:gd name="connsiteY186" fmla="*/ 2787348 h 5119828"/>
              <a:gd name="connsiteX187" fmla="*/ 3841299 w 5180801"/>
              <a:gd name="connsiteY187" fmla="*/ 2762909 h 5119828"/>
              <a:gd name="connsiteX188" fmla="*/ 3756641 w 5180801"/>
              <a:gd name="connsiteY188" fmla="*/ 2811494 h 5119828"/>
              <a:gd name="connsiteX189" fmla="*/ 3642633 w 5180801"/>
              <a:gd name="connsiteY189" fmla="*/ 2787056 h 5119828"/>
              <a:gd name="connsiteX190" fmla="*/ 3539968 w 5180801"/>
              <a:gd name="connsiteY190" fmla="*/ 2754666 h 5119828"/>
              <a:gd name="connsiteX191" fmla="*/ 3458058 w 5180801"/>
              <a:gd name="connsiteY191" fmla="*/ 2700879 h 5119828"/>
              <a:gd name="connsiteX192" fmla="*/ 3411286 w 5180801"/>
              <a:gd name="connsiteY192" fmla="*/ 2635162 h 5119828"/>
              <a:gd name="connsiteX193" fmla="*/ 3334579 w 5180801"/>
              <a:gd name="connsiteY193" fmla="*/ 2614992 h 5119828"/>
              <a:gd name="connsiteX194" fmla="*/ 3219051 w 5180801"/>
              <a:gd name="connsiteY194" fmla="*/ 2511099 h 5119828"/>
              <a:gd name="connsiteX195" fmla="*/ 3111182 w 5180801"/>
              <a:gd name="connsiteY195" fmla="*/ 2316116 h 5119828"/>
              <a:gd name="connsiteX196" fmla="*/ 3010621 w 5180801"/>
              <a:gd name="connsiteY196" fmla="*/ 2100963 h 5119828"/>
              <a:gd name="connsiteX197" fmla="*/ 2936663 w 5180801"/>
              <a:gd name="connsiteY197" fmla="*/ 1872364 h 5119828"/>
              <a:gd name="connsiteX198" fmla="*/ 2795468 w 5180801"/>
              <a:gd name="connsiteY198" fmla="*/ 1805128 h 5119828"/>
              <a:gd name="connsiteX199" fmla="*/ 2687892 w 5180801"/>
              <a:gd name="connsiteY199" fmla="*/ 1704275 h 5119828"/>
              <a:gd name="connsiteX200" fmla="*/ 2479463 w 5180801"/>
              <a:gd name="connsiteY200" fmla="*/ 1589975 h 5119828"/>
              <a:gd name="connsiteX201" fmla="*/ 2371886 w 5180801"/>
              <a:gd name="connsiteY201" fmla="*/ 1448781 h 5119828"/>
              <a:gd name="connsiteX202" fmla="*/ 2344992 w 5180801"/>
              <a:gd name="connsiteY202" fmla="*/ 1307587 h 5119828"/>
              <a:gd name="connsiteX203" fmla="*/ 2358439 w 5180801"/>
              <a:gd name="connsiteY203" fmla="*/ 1132775 h 5119828"/>
              <a:gd name="connsiteX204" fmla="*/ 2385333 w 5180801"/>
              <a:gd name="connsiteY204" fmla="*/ 1179840 h 5119828"/>
              <a:gd name="connsiteX205" fmla="*/ 2432398 w 5180801"/>
              <a:gd name="connsiteY205" fmla="*/ 1105881 h 5119828"/>
              <a:gd name="connsiteX206" fmla="*/ 2469697 w 5180801"/>
              <a:gd name="connsiteY206" fmla="*/ 1009680 h 5119828"/>
              <a:gd name="connsiteX207" fmla="*/ 2390165 w 5180801"/>
              <a:gd name="connsiteY207" fmla="*/ 996693 h 5119828"/>
              <a:gd name="connsiteX208" fmla="*/ 2376463 w 5180801"/>
              <a:gd name="connsiteY208" fmla="*/ 816820 h 5119828"/>
              <a:gd name="connsiteX209" fmla="*/ 2545855 w 5180801"/>
              <a:gd name="connsiteY209" fmla="*/ 768811 h 5119828"/>
              <a:gd name="connsiteX210" fmla="*/ 2716856 w 5180801"/>
              <a:gd name="connsiteY210" fmla="*/ 692550 h 5119828"/>
              <a:gd name="connsiteX0" fmla="*/ 2326531 w 5180801"/>
              <a:gd name="connsiteY0" fmla="*/ 15986 h 5104238"/>
              <a:gd name="connsiteX1" fmla="*/ 2222920 w 5180801"/>
              <a:gd name="connsiteY1" fmla="*/ 17876 h 5104238"/>
              <a:gd name="connsiteX2" fmla="*/ 1665916 w 5180801"/>
              <a:gd name="connsiteY2" fmla="*/ 424662 h 5104238"/>
              <a:gd name="connsiteX3" fmla="*/ 1659192 w 5180801"/>
              <a:gd name="connsiteY3" fmla="*/ 290191 h 5104238"/>
              <a:gd name="connsiteX4" fmla="*/ 1625574 w 5180801"/>
              <a:gd name="connsiteY4" fmla="*/ 148997 h 5104238"/>
              <a:gd name="connsiteX5" fmla="*/ 1547348 w 5180801"/>
              <a:gd name="connsiteY5" fmla="*/ 107720 h 5104238"/>
              <a:gd name="connsiteX6" fmla="*/ 1511274 w 5180801"/>
              <a:gd name="connsiteY6" fmla="*/ 135550 h 5104238"/>
              <a:gd name="connsiteX7" fmla="*/ 1504551 w 5180801"/>
              <a:gd name="connsiteY7" fmla="*/ 182615 h 5104238"/>
              <a:gd name="connsiteX8" fmla="*/ 1517998 w 5180801"/>
              <a:gd name="connsiteY8" fmla="*/ 222956 h 5104238"/>
              <a:gd name="connsiteX9" fmla="*/ 1511274 w 5180801"/>
              <a:gd name="connsiteY9" fmla="*/ 276744 h 5104238"/>
              <a:gd name="connsiteX10" fmla="*/ 1487128 w 5180801"/>
              <a:gd name="connsiteY10" fmla="*/ 273353 h 5104238"/>
              <a:gd name="connsiteX11" fmla="*/ 1443746 w 5180801"/>
              <a:gd name="connsiteY11" fmla="*/ 231784 h 5104238"/>
              <a:gd name="connsiteX12" fmla="*/ 1387795 w 5180801"/>
              <a:gd name="connsiteY12" fmla="*/ 188695 h 5104238"/>
              <a:gd name="connsiteX13" fmla="*/ 1309568 w 5180801"/>
              <a:gd name="connsiteY13" fmla="*/ 221727 h 5104238"/>
              <a:gd name="connsiteX14" fmla="*/ 1258820 w 5180801"/>
              <a:gd name="connsiteY14" fmla="*/ 208865 h 5104238"/>
              <a:gd name="connsiteX15" fmla="*/ 1213919 w 5180801"/>
              <a:gd name="connsiteY15" fmla="*/ 161216 h 5104238"/>
              <a:gd name="connsiteX16" fmla="*/ 1187025 w 5180801"/>
              <a:gd name="connsiteY16" fmla="*/ 134321 h 5104238"/>
              <a:gd name="connsiteX17" fmla="*/ 1143000 w 5180801"/>
              <a:gd name="connsiteY17" fmla="*/ 104971 h 5104238"/>
              <a:gd name="connsiteX18" fmla="*/ 1128033 w 5180801"/>
              <a:gd name="connsiteY18" fmla="*/ 162444 h 5104238"/>
              <a:gd name="connsiteX19" fmla="*/ 1118854 w 5180801"/>
              <a:gd name="connsiteY19" fmla="*/ 288964 h 5104238"/>
              <a:gd name="connsiteX20" fmla="*/ 1067521 w 5180801"/>
              <a:gd name="connsiteY20" fmla="*/ 361986 h 5104238"/>
              <a:gd name="connsiteX21" fmla="*/ 1044603 w 5180801"/>
              <a:gd name="connsiteY21" fmla="*/ 375725 h 5104238"/>
              <a:gd name="connsiteX22" fmla="*/ 1047351 w 5180801"/>
              <a:gd name="connsiteY22" fmla="*/ 453368 h 5104238"/>
              <a:gd name="connsiteX23" fmla="*/ 1005781 w 5180801"/>
              <a:gd name="connsiteY23" fmla="*/ 468335 h 5104238"/>
              <a:gd name="connsiteX24" fmla="*/ 977368 w 5180801"/>
              <a:gd name="connsiteY24" fmla="*/ 442669 h 5104238"/>
              <a:gd name="connsiteX25" fmla="*/ 939774 w 5180801"/>
              <a:gd name="connsiteY25" fmla="*/ 438109 h 5104238"/>
              <a:gd name="connsiteX26" fmla="*/ 939774 w 5180801"/>
              <a:gd name="connsiteY26" fmla="*/ 384320 h 5104238"/>
              <a:gd name="connsiteX27" fmla="*/ 830385 w 5180801"/>
              <a:gd name="connsiteY27" fmla="*/ 295687 h 5104238"/>
              <a:gd name="connsiteX28" fmla="*/ 825474 w 5180801"/>
              <a:gd name="connsiteY28" fmla="*/ 175891 h 5104238"/>
              <a:gd name="connsiteX29" fmla="*/ 785133 w 5180801"/>
              <a:gd name="connsiteY29" fmla="*/ 142273 h 5104238"/>
              <a:gd name="connsiteX30" fmla="*/ 771686 w 5180801"/>
              <a:gd name="connsiteY30" fmla="*/ 169167 h 5104238"/>
              <a:gd name="connsiteX31" fmla="*/ 744792 w 5180801"/>
              <a:gd name="connsiteY31" fmla="*/ 196062 h 5104238"/>
              <a:gd name="connsiteX32" fmla="*/ 669606 w 5180801"/>
              <a:gd name="connsiteY32" fmla="*/ 234240 h 5104238"/>
              <a:gd name="connsiteX33" fmla="*/ 664110 w 5180801"/>
              <a:gd name="connsiteY33" fmla="*/ 283467 h 5104238"/>
              <a:gd name="connsiteX34" fmla="*/ 660426 w 5180801"/>
              <a:gd name="connsiteY34" fmla="*/ 340296 h 5104238"/>
              <a:gd name="connsiteX35" fmla="*/ 594419 w 5180801"/>
              <a:gd name="connsiteY35" fmla="*/ 394084 h 5104238"/>
              <a:gd name="connsiteX36" fmla="*/ 559573 w 5180801"/>
              <a:gd name="connsiteY36" fmla="*/ 401100 h 5104238"/>
              <a:gd name="connsiteX37" fmla="*/ 529931 w 5180801"/>
              <a:gd name="connsiteY37" fmla="*/ 411507 h 5104238"/>
              <a:gd name="connsiteX38" fmla="*/ 499062 w 5180801"/>
              <a:gd name="connsiteY38" fmla="*/ 431678 h 5104238"/>
              <a:gd name="connsiteX39" fmla="*/ 402477 w 5180801"/>
              <a:gd name="connsiteY39" fmla="*/ 418523 h 5104238"/>
              <a:gd name="connsiteX40" fmla="*/ 345356 w 5180801"/>
              <a:gd name="connsiteY40" fmla="*/ 438693 h 5104238"/>
              <a:gd name="connsiteX41" fmla="*/ 314486 w 5180801"/>
              <a:gd name="connsiteY41" fmla="*/ 418522 h 5104238"/>
              <a:gd name="connsiteX42" fmla="*/ 242983 w 5180801"/>
              <a:gd name="connsiteY42" fmla="*/ 460091 h 5104238"/>
              <a:gd name="connsiteX43" fmla="*/ 194690 w 5180801"/>
              <a:gd name="connsiteY43" fmla="*/ 415775 h 5104238"/>
              <a:gd name="connsiteX44" fmla="*/ 119795 w 5180801"/>
              <a:gd name="connsiteY44" fmla="*/ 486693 h 5104238"/>
              <a:gd name="connsiteX45" fmla="*/ 132951 w 5180801"/>
              <a:gd name="connsiteY45" fmla="*/ 565856 h 5104238"/>
              <a:gd name="connsiteX46" fmla="*/ 206910 w 5180801"/>
              <a:gd name="connsiteY46" fmla="*/ 693603 h 5104238"/>
              <a:gd name="connsiteX47" fmla="*/ 267421 w 5180801"/>
              <a:gd name="connsiteY47" fmla="*/ 754115 h 5104238"/>
              <a:gd name="connsiteX48" fmla="*/ 199251 w 5180801"/>
              <a:gd name="connsiteY48" fmla="*/ 816146 h 5104238"/>
              <a:gd name="connsiteX49" fmla="*/ 96878 w 5180801"/>
              <a:gd name="connsiteY49" fmla="*/ 851284 h 5104238"/>
              <a:gd name="connsiteX50" fmla="*/ 0 w 5180801"/>
              <a:gd name="connsiteY50" fmla="*/ 873911 h 5104238"/>
              <a:gd name="connsiteX51" fmla="*/ 45545 w 5180801"/>
              <a:gd name="connsiteY51" fmla="*/ 1009609 h 5104238"/>
              <a:gd name="connsiteX52" fmla="*/ 72439 w 5180801"/>
              <a:gd name="connsiteY52" fmla="*/ 1036503 h 5104238"/>
              <a:gd name="connsiteX53" fmla="*/ 173292 w 5180801"/>
              <a:gd name="connsiteY53" fmla="*/ 1097015 h 5104238"/>
              <a:gd name="connsiteX54" fmla="*/ 117632 w 5180801"/>
              <a:gd name="connsiteY54" fmla="*/ 1161501 h 5104238"/>
              <a:gd name="connsiteX55" fmla="*/ 112780 w 5180801"/>
              <a:gd name="connsiteY55" fmla="*/ 1218038 h 5104238"/>
              <a:gd name="connsiteX56" fmla="*/ 126227 w 5180801"/>
              <a:gd name="connsiteY56" fmla="*/ 1365956 h 5104238"/>
              <a:gd name="connsiteX57" fmla="*/ 200186 w 5180801"/>
              <a:gd name="connsiteY57" fmla="*/ 1466809 h 5104238"/>
              <a:gd name="connsiteX58" fmla="*/ 321210 w 5180801"/>
              <a:gd name="connsiteY58" fmla="*/ 1507150 h 5104238"/>
              <a:gd name="connsiteX59" fmla="*/ 415339 w 5180801"/>
              <a:gd name="connsiteY59" fmla="*/ 1473532 h 5104238"/>
              <a:gd name="connsiteX60" fmla="*/ 435510 w 5180801"/>
              <a:gd name="connsiteY60" fmla="*/ 1480256 h 5104238"/>
              <a:gd name="connsiteX61" fmla="*/ 400372 w 5180801"/>
              <a:gd name="connsiteY61" fmla="*/ 1584733 h 5104238"/>
              <a:gd name="connsiteX62" fmla="*/ 375290 w 5180801"/>
              <a:gd name="connsiteY62" fmla="*/ 1667871 h 5104238"/>
              <a:gd name="connsiteX63" fmla="*/ 603598 w 5180801"/>
              <a:gd name="connsiteY63" fmla="*/ 1668515 h 5104238"/>
              <a:gd name="connsiteX64" fmla="*/ 664110 w 5180801"/>
              <a:gd name="connsiteY64" fmla="*/ 1601279 h 5104238"/>
              <a:gd name="connsiteX65" fmla="*/ 697727 w 5180801"/>
              <a:gd name="connsiteY65" fmla="*/ 1513873 h 5104238"/>
              <a:gd name="connsiteX66" fmla="*/ 744792 w 5180801"/>
              <a:gd name="connsiteY66" fmla="*/ 1480256 h 5104238"/>
              <a:gd name="connsiteX67" fmla="*/ 818751 w 5180801"/>
              <a:gd name="connsiteY67" fmla="*/ 1399573 h 5104238"/>
              <a:gd name="connsiteX68" fmla="*/ 892710 w 5180801"/>
              <a:gd name="connsiteY68" fmla="*/ 1352509 h 5104238"/>
              <a:gd name="connsiteX69" fmla="*/ 1080968 w 5180801"/>
              <a:gd name="connsiteY69" fmla="*/ 1399573 h 5104238"/>
              <a:gd name="connsiteX70" fmla="*/ 1195268 w 5180801"/>
              <a:gd name="connsiteY70" fmla="*/ 1446638 h 5104238"/>
              <a:gd name="connsiteX71" fmla="*/ 1275951 w 5180801"/>
              <a:gd name="connsiteY71" fmla="*/ 1534044 h 5104238"/>
              <a:gd name="connsiteX72" fmla="*/ 1289398 w 5180801"/>
              <a:gd name="connsiteY72" fmla="*/ 1560938 h 5104238"/>
              <a:gd name="connsiteX73" fmla="*/ 1437316 w 5180801"/>
              <a:gd name="connsiteY73" fmla="*/ 1608003 h 5104238"/>
              <a:gd name="connsiteX74" fmla="*/ 1511274 w 5180801"/>
              <a:gd name="connsiteY74" fmla="*/ 1695409 h 5104238"/>
              <a:gd name="connsiteX75" fmla="*/ 1504551 w 5180801"/>
              <a:gd name="connsiteY75" fmla="*/ 1776091 h 5104238"/>
              <a:gd name="connsiteX76" fmla="*/ 1504551 w 5180801"/>
              <a:gd name="connsiteY76" fmla="*/ 1823156 h 5104238"/>
              <a:gd name="connsiteX77" fmla="*/ 1531445 w 5180801"/>
              <a:gd name="connsiteY77" fmla="*/ 1903838 h 5104238"/>
              <a:gd name="connsiteX78" fmla="*/ 1578510 w 5180801"/>
              <a:gd name="connsiteY78" fmla="*/ 1957626 h 5104238"/>
              <a:gd name="connsiteX79" fmla="*/ 1612127 w 5180801"/>
              <a:gd name="connsiteY79" fmla="*/ 2045032 h 5104238"/>
              <a:gd name="connsiteX80" fmla="*/ 1618851 w 5180801"/>
              <a:gd name="connsiteY80" fmla="*/ 2206397 h 5104238"/>
              <a:gd name="connsiteX81" fmla="*/ 1618851 w 5180801"/>
              <a:gd name="connsiteY81" fmla="*/ 2253462 h 5104238"/>
              <a:gd name="connsiteX82" fmla="*/ 1679363 w 5180801"/>
              <a:gd name="connsiteY82" fmla="*/ 2233291 h 5104238"/>
              <a:gd name="connsiteX83" fmla="*/ 1719704 w 5180801"/>
              <a:gd name="connsiteY83" fmla="*/ 2246738 h 5104238"/>
              <a:gd name="connsiteX84" fmla="*/ 1706257 w 5180801"/>
              <a:gd name="connsiteY84" fmla="*/ 2307250 h 5104238"/>
              <a:gd name="connsiteX85" fmla="*/ 1760045 w 5180801"/>
              <a:gd name="connsiteY85" fmla="*/ 2327420 h 5104238"/>
              <a:gd name="connsiteX86" fmla="*/ 1827280 w 5180801"/>
              <a:gd name="connsiteY86" fmla="*/ 2387932 h 5104238"/>
              <a:gd name="connsiteX87" fmla="*/ 1901239 w 5180801"/>
              <a:gd name="connsiteY87" fmla="*/ 2495509 h 5104238"/>
              <a:gd name="connsiteX88" fmla="*/ 1921410 w 5180801"/>
              <a:gd name="connsiteY88" fmla="*/ 2529126 h 5104238"/>
              <a:gd name="connsiteX89" fmla="*/ 1995368 w 5180801"/>
              <a:gd name="connsiteY89" fmla="*/ 2535850 h 5104238"/>
              <a:gd name="connsiteX90" fmla="*/ 2113120 w 5180801"/>
              <a:gd name="connsiteY90" fmla="*/ 2613720 h 5104238"/>
              <a:gd name="connsiteX91" fmla="*/ 2159009 w 5180801"/>
              <a:gd name="connsiteY91" fmla="*/ 2726588 h 5104238"/>
              <a:gd name="connsiteX92" fmla="*/ 2245469 w 5180801"/>
              <a:gd name="connsiteY92" fmla="*/ 2766215 h 5104238"/>
              <a:gd name="connsiteX93" fmla="*/ 2319427 w 5180801"/>
              <a:gd name="connsiteY93" fmla="*/ 2819056 h 5104238"/>
              <a:gd name="connsiteX94" fmla="*/ 2375772 w 5180801"/>
              <a:gd name="connsiteY94" fmla="*/ 2922184 h 5104238"/>
              <a:gd name="connsiteX95" fmla="*/ 2480307 w 5180801"/>
              <a:gd name="connsiteY95" fmla="*/ 3003761 h 5104238"/>
              <a:gd name="connsiteX96" fmla="*/ 2562370 w 5180801"/>
              <a:gd name="connsiteY96" fmla="*/ 3113383 h 5104238"/>
              <a:gd name="connsiteX97" fmla="*/ 2640546 w 5180801"/>
              <a:gd name="connsiteY97" fmla="*/ 3135727 h 5104238"/>
              <a:gd name="connsiteX98" fmla="*/ 2735366 w 5180801"/>
              <a:gd name="connsiteY98" fmla="*/ 3203422 h 5104238"/>
              <a:gd name="connsiteX99" fmla="*/ 2790329 w 5180801"/>
              <a:gd name="connsiteY99" fmla="*/ 3212933 h 5104238"/>
              <a:gd name="connsiteX100" fmla="*/ 2856005 w 5180801"/>
              <a:gd name="connsiteY100" fmla="*/ 3195165 h 5104238"/>
              <a:gd name="connsiteX101" fmla="*/ 2849257 w 5180801"/>
              <a:gd name="connsiteY101" fmla="*/ 3194756 h 5104238"/>
              <a:gd name="connsiteX102" fmla="*/ 2950110 w 5180801"/>
              <a:gd name="connsiteY102" fmla="*/ 3228373 h 5104238"/>
              <a:gd name="connsiteX103" fmla="*/ 3003898 w 5180801"/>
              <a:gd name="connsiteY103" fmla="*/ 3181309 h 5104238"/>
              <a:gd name="connsiteX104" fmla="*/ 3104751 w 5180801"/>
              <a:gd name="connsiteY104" fmla="*/ 3295609 h 5104238"/>
              <a:gd name="connsiteX105" fmla="*/ 3185433 w 5180801"/>
              <a:gd name="connsiteY105" fmla="*/ 3450250 h 5104238"/>
              <a:gd name="connsiteX106" fmla="*/ 3252668 w 5180801"/>
              <a:gd name="connsiteY106" fmla="*/ 3430079 h 5104238"/>
              <a:gd name="connsiteX107" fmla="*/ 3313180 w 5180801"/>
              <a:gd name="connsiteY107" fmla="*/ 3477144 h 5104238"/>
              <a:gd name="connsiteX108" fmla="*/ 3266116 w 5180801"/>
              <a:gd name="connsiteY108" fmla="*/ 3544379 h 5104238"/>
              <a:gd name="connsiteX109" fmla="*/ 3293010 w 5180801"/>
              <a:gd name="connsiteY109" fmla="*/ 3564550 h 5104238"/>
              <a:gd name="connsiteX110" fmla="*/ 3373692 w 5180801"/>
              <a:gd name="connsiteY110" fmla="*/ 3537656 h 5104238"/>
              <a:gd name="connsiteX111" fmla="*/ 3454374 w 5180801"/>
              <a:gd name="connsiteY111" fmla="*/ 3510762 h 5104238"/>
              <a:gd name="connsiteX112" fmla="*/ 3528333 w 5180801"/>
              <a:gd name="connsiteY112" fmla="*/ 3604891 h 5104238"/>
              <a:gd name="connsiteX113" fmla="*/ 3535349 w 5180801"/>
              <a:gd name="connsiteY113" fmla="*/ 3695045 h 5104238"/>
              <a:gd name="connsiteX114" fmla="*/ 3513658 w 5180801"/>
              <a:gd name="connsiteY114" fmla="*/ 3744858 h 5104238"/>
              <a:gd name="connsiteX115" fmla="*/ 3622463 w 5180801"/>
              <a:gd name="connsiteY115" fmla="*/ 3772979 h 5104238"/>
              <a:gd name="connsiteX116" fmla="*/ 3682974 w 5180801"/>
              <a:gd name="connsiteY116" fmla="*/ 3840215 h 5104238"/>
              <a:gd name="connsiteX117" fmla="*/ 3763657 w 5180801"/>
              <a:gd name="connsiteY117" fmla="*/ 3873832 h 5104238"/>
              <a:gd name="connsiteX118" fmla="*/ 3830892 w 5180801"/>
              <a:gd name="connsiteY118" fmla="*/ 3833491 h 5104238"/>
              <a:gd name="connsiteX119" fmla="*/ 3898127 w 5180801"/>
              <a:gd name="connsiteY119" fmla="*/ 3873832 h 5104238"/>
              <a:gd name="connsiteX120" fmla="*/ 3972086 w 5180801"/>
              <a:gd name="connsiteY120" fmla="*/ 4035197 h 5104238"/>
              <a:gd name="connsiteX121" fmla="*/ 4005704 w 5180801"/>
              <a:gd name="connsiteY121" fmla="*/ 4149497 h 5104238"/>
              <a:gd name="connsiteX122" fmla="*/ 4072939 w 5180801"/>
              <a:gd name="connsiteY122" fmla="*/ 4223456 h 5104238"/>
              <a:gd name="connsiteX123" fmla="*/ 4120004 w 5180801"/>
              <a:gd name="connsiteY123" fmla="*/ 4431885 h 5104238"/>
              <a:gd name="connsiteX124" fmla="*/ 4140174 w 5180801"/>
              <a:gd name="connsiteY124" fmla="*/ 4465503 h 5104238"/>
              <a:gd name="connsiteX125" fmla="*/ 4200686 w 5180801"/>
              <a:gd name="connsiteY125" fmla="*/ 4519291 h 5104238"/>
              <a:gd name="connsiteX126" fmla="*/ 4152394 w 5180801"/>
              <a:gd name="connsiteY126" fmla="*/ 4582843 h 5104238"/>
              <a:gd name="connsiteX127" fmla="*/ 4106849 w 5180801"/>
              <a:gd name="connsiteY127" fmla="*/ 4597811 h 5104238"/>
              <a:gd name="connsiteX128" fmla="*/ 4059785 w 5180801"/>
              <a:gd name="connsiteY128" fmla="*/ 4593542 h 5104238"/>
              <a:gd name="connsiteX129" fmla="*/ 4018215 w 5180801"/>
              <a:gd name="connsiteY129" fmla="*/ 4627159 h 5104238"/>
              <a:gd name="connsiteX130" fmla="*/ 4019151 w 5180801"/>
              <a:gd name="connsiteY130" fmla="*/ 4687379 h 5104238"/>
              <a:gd name="connsiteX131" fmla="*/ 4066216 w 5180801"/>
              <a:gd name="connsiteY131" fmla="*/ 4741167 h 5104238"/>
              <a:gd name="connsiteX132" fmla="*/ 4005995 w 5180801"/>
              <a:gd name="connsiteY132" fmla="*/ 4871662 h 5104238"/>
              <a:gd name="connsiteX133" fmla="*/ 3942736 w 5180801"/>
              <a:gd name="connsiteY133" fmla="*/ 4919019 h 5104238"/>
              <a:gd name="connsiteX134" fmla="*/ 3972086 w 5180801"/>
              <a:gd name="connsiteY134" fmla="*/ 5090791 h 5104238"/>
              <a:gd name="connsiteX135" fmla="*/ 3978810 w 5180801"/>
              <a:gd name="connsiteY135" fmla="*/ 5104238 h 5104238"/>
              <a:gd name="connsiteX136" fmla="*/ 4153621 w 5180801"/>
              <a:gd name="connsiteY136" fmla="*/ 5090791 h 5104238"/>
              <a:gd name="connsiteX137" fmla="*/ 4207410 w 5180801"/>
              <a:gd name="connsiteY137" fmla="*/ 4976491 h 5104238"/>
              <a:gd name="connsiteX138" fmla="*/ 4335157 w 5180801"/>
              <a:gd name="connsiteY138" fmla="*/ 4828573 h 5104238"/>
              <a:gd name="connsiteX139" fmla="*/ 4388945 w 5180801"/>
              <a:gd name="connsiteY139" fmla="*/ 4768062 h 5104238"/>
              <a:gd name="connsiteX140" fmla="*/ 4368774 w 5180801"/>
              <a:gd name="connsiteY140" fmla="*/ 4552909 h 5104238"/>
              <a:gd name="connsiteX141" fmla="*/ 4509968 w 5180801"/>
              <a:gd name="connsiteY141" fmla="*/ 4465503 h 5104238"/>
              <a:gd name="connsiteX142" fmla="*/ 4543586 w 5180801"/>
              <a:gd name="connsiteY142" fmla="*/ 4472226 h 5104238"/>
              <a:gd name="connsiteX143" fmla="*/ 4570480 w 5180801"/>
              <a:gd name="connsiteY143" fmla="*/ 4478950 h 5104238"/>
              <a:gd name="connsiteX144" fmla="*/ 4617545 w 5180801"/>
              <a:gd name="connsiteY144" fmla="*/ 4458779 h 5104238"/>
              <a:gd name="connsiteX145" fmla="*/ 4624268 w 5180801"/>
              <a:gd name="connsiteY145" fmla="*/ 4411715 h 5104238"/>
              <a:gd name="connsiteX146" fmla="*/ 4637131 w 5180801"/>
              <a:gd name="connsiteY146" fmla="*/ 4355179 h 5104238"/>
              <a:gd name="connsiteX147" fmla="*/ 4583927 w 5180801"/>
              <a:gd name="connsiteY147" fmla="*/ 4250350 h 5104238"/>
              <a:gd name="connsiteX148" fmla="*/ 4583927 w 5180801"/>
              <a:gd name="connsiteY148" fmla="*/ 4203285 h 5104238"/>
              <a:gd name="connsiteX149" fmla="*/ 4580596 w 5180801"/>
              <a:gd name="connsiteY149" fmla="*/ 4173642 h 5104238"/>
              <a:gd name="connsiteX150" fmla="*/ 4505700 w 5180801"/>
              <a:gd name="connsiteY150" fmla="*/ 4134822 h 5104238"/>
              <a:gd name="connsiteX151" fmla="*/ 4439693 w 5180801"/>
              <a:gd name="connsiteY151" fmla="*/ 4079806 h 5104238"/>
              <a:gd name="connsiteX152" fmla="*/ 4370938 w 5180801"/>
              <a:gd name="connsiteY152" fmla="*/ 4066359 h 5104238"/>
              <a:gd name="connsiteX153" fmla="*/ 4394793 w 5180801"/>
              <a:gd name="connsiteY153" fmla="*/ 4066360 h 5104238"/>
              <a:gd name="connsiteX154" fmla="*/ 4261198 w 5180801"/>
              <a:gd name="connsiteY154" fmla="*/ 3988132 h 5104238"/>
              <a:gd name="connsiteX155" fmla="*/ 4301539 w 5180801"/>
              <a:gd name="connsiteY155" fmla="*/ 3900726 h 5104238"/>
              <a:gd name="connsiteX156" fmla="*/ 4301539 w 5180801"/>
              <a:gd name="connsiteY156" fmla="*/ 3853662 h 5104238"/>
              <a:gd name="connsiteX157" fmla="*/ 4321710 w 5180801"/>
              <a:gd name="connsiteY157" fmla="*/ 3786426 h 5104238"/>
              <a:gd name="connsiteX158" fmla="*/ 4442733 w 5180801"/>
              <a:gd name="connsiteY158" fmla="*/ 3571273 h 5104238"/>
              <a:gd name="connsiteX159" fmla="*/ 4523416 w 5180801"/>
              <a:gd name="connsiteY159" fmla="*/ 3557826 h 5104238"/>
              <a:gd name="connsiteX160" fmla="*/ 4624268 w 5180801"/>
              <a:gd name="connsiteY160" fmla="*/ 3651956 h 5104238"/>
              <a:gd name="connsiteX161" fmla="*/ 4711674 w 5180801"/>
              <a:gd name="connsiteY161" fmla="*/ 3692297 h 5104238"/>
              <a:gd name="connsiteX162" fmla="*/ 4805804 w 5180801"/>
              <a:gd name="connsiteY162" fmla="*/ 3665403 h 5104238"/>
              <a:gd name="connsiteX163" fmla="*/ 4906657 w 5180801"/>
              <a:gd name="connsiteY163" fmla="*/ 3746085 h 5104238"/>
              <a:gd name="connsiteX164" fmla="*/ 4960445 w 5180801"/>
              <a:gd name="connsiteY164" fmla="*/ 3860385 h 5104238"/>
              <a:gd name="connsiteX165" fmla="*/ 5000786 w 5180801"/>
              <a:gd name="connsiteY165" fmla="*/ 3907450 h 5104238"/>
              <a:gd name="connsiteX166" fmla="*/ 5108363 w 5180801"/>
              <a:gd name="connsiteY166" fmla="*/ 3947791 h 5104238"/>
              <a:gd name="connsiteX167" fmla="*/ 5121810 w 5180801"/>
              <a:gd name="connsiteY167" fmla="*/ 3860385 h 5104238"/>
              <a:gd name="connsiteX168" fmla="*/ 5141980 w 5180801"/>
              <a:gd name="connsiteY168" fmla="*/ 3793150 h 5104238"/>
              <a:gd name="connsiteX169" fmla="*/ 5180801 w 5180801"/>
              <a:gd name="connsiteY169" fmla="*/ 3686158 h 5104238"/>
              <a:gd name="connsiteX170" fmla="*/ 5117249 w 5180801"/>
              <a:gd name="connsiteY170" fmla="*/ 3607639 h 5104238"/>
              <a:gd name="connsiteX171" fmla="*/ 4964127 w 5180801"/>
              <a:gd name="connsiteY171" fmla="*/ 3497315 h 5104238"/>
              <a:gd name="connsiteX172" fmla="*/ 4890170 w 5180801"/>
              <a:gd name="connsiteY172" fmla="*/ 3427624 h 5104238"/>
              <a:gd name="connsiteX173" fmla="*/ 4650871 w 5180801"/>
              <a:gd name="connsiteY173" fmla="*/ 3321275 h 5104238"/>
              <a:gd name="connsiteX174" fmla="*/ 4557618 w 5180801"/>
              <a:gd name="connsiteY174" fmla="*/ 3251877 h 5104238"/>
              <a:gd name="connsiteX175" fmla="*/ 4380701 w 5180801"/>
              <a:gd name="connsiteY175" fmla="*/ 3172129 h 5104238"/>
              <a:gd name="connsiteX176" fmla="*/ 4093110 w 5180801"/>
              <a:gd name="connsiteY176" fmla="*/ 3073732 h 5104238"/>
              <a:gd name="connsiteX177" fmla="*/ 3991965 w 5180801"/>
              <a:gd name="connsiteY177" fmla="*/ 3014740 h 5104238"/>
              <a:gd name="connsiteX178" fmla="*/ 3951916 w 5180801"/>
              <a:gd name="connsiteY178" fmla="*/ 2959432 h 5104238"/>
              <a:gd name="connsiteX179" fmla="*/ 4066216 w 5180801"/>
              <a:gd name="connsiteY179" fmla="*/ 2865303 h 5104238"/>
              <a:gd name="connsiteX180" fmla="*/ 4122167 w 5180801"/>
              <a:gd name="connsiteY180" fmla="*/ 2831685 h 5104238"/>
              <a:gd name="connsiteX181" fmla="*/ 4038737 w 5180801"/>
              <a:gd name="connsiteY181" fmla="*/ 2752523 h 5104238"/>
              <a:gd name="connsiteX182" fmla="*/ 3898127 w 5180801"/>
              <a:gd name="connsiteY182" fmla="*/ 2757726 h 5104238"/>
              <a:gd name="connsiteX183" fmla="*/ 3883453 w 5180801"/>
              <a:gd name="connsiteY183" fmla="*/ 2771759 h 5104238"/>
              <a:gd name="connsiteX184" fmla="*/ 3855330 w 5180801"/>
              <a:gd name="connsiteY184" fmla="*/ 2771758 h 5104238"/>
              <a:gd name="connsiteX185" fmla="*/ 3841299 w 5180801"/>
              <a:gd name="connsiteY185" fmla="*/ 2747319 h 5104238"/>
              <a:gd name="connsiteX186" fmla="*/ 3756641 w 5180801"/>
              <a:gd name="connsiteY186" fmla="*/ 2795904 h 5104238"/>
              <a:gd name="connsiteX187" fmla="*/ 3642633 w 5180801"/>
              <a:gd name="connsiteY187" fmla="*/ 2771466 h 5104238"/>
              <a:gd name="connsiteX188" fmla="*/ 3539968 w 5180801"/>
              <a:gd name="connsiteY188" fmla="*/ 2739076 h 5104238"/>
              <a:gd name="connsiteX189" fmla="*/ 3458058 w 5180801"/>
              <a:gd name="connsiteY189" fmla="*/ 2685289 h 5104238"/>
              <a:gd name="connsiteX190" fmla="*/ 3411286 w 5180801"/>
              <a:gd name="connsiteY190" fmla="*/ 2619572 h 5104238"/>
              <a:gd name="connsiteX191" fmla="*/ 3334579 w 5180801"/>
              <a:gd name="connsiteY191" fmla="*/ 2599402 h 5104238"/>
              <a:gd name="connsiteX192" fmla="*/ 3219051 w 5180801"/>
              <a:gd name="connsiteY192" fmla="*/ 2495509 h 5104238"/>
              <a:gd name="connsiteX193" fmla="*/ 3111182 w 5180801"/>
              <a:gd name="connsiteY193" fmla="*/ 2300526 h 5104238"/>
              <a:gd name="connsiteX194" fmla="*/ 3010621 w 5180801"/>
              <a:gd name="connsiteY194" fmla="*/ 2085373 h 5104238"/>
              <a:gd name="connsiteX195" fmla="*/ 2936663 w 5180801"/>
              <a:gd name="connsiteY195" fmla="*/ 1856774 h 5104238"/>
              <a:gd name="connsiteX196" fmla="*/ 2795468 w 5180801"/>
              <a:gd name="connsiteY196" fmla="*/ 1789538 h 5104238"/>
              <a:gd name="connsiteX197" fmla="*/ 2687892 w 5180801"/>
              <a:gd name="connsiteY197" fmla="*/ 1688685 h 5104238"/>
              <a:gd name="connsiteX198" fmla="*/ 2479463 w 5180801"/>
              <a:gd name="connsiteY198" fmla="*/ 1574385 h 5104238"/>
              <a:gd name="connsiteX199" fmla="*/ 2371886 w 5180801"/>
              <a:gd name="connsiteY199" fmla="*/ 1433191 h 5104238"/>
              <a:gd name="connsiteX200" fmla="*/ 2344992 w 5180801"/>
              <a:gd name="connsiteY200" fmla="*/ 1291997 h 5104238"/>
              <a:gd name="connsiteX201" fmla="*/ 2358439 w 5180801"/>
              <a:gd name="connsiteY201" fmla="*/ 1117185 h 5104238"/>
              <a:gd name="connsiteX202" fmla="*/ 2385333 w 5180801"/>
              <a:gd name="connsiteY202" fmla="*/ 1164250 h 5104238"/>
              <a:gd name="connsiteX203" fmla="*/ 2432398 w 5180801"/>
              <a:gd name="connsiteY203" fmla="*/ 1090291 h 5104238"/>
              <a:gd name="connsiteX204" fmla="*/ 2469697 w 5180801"/>
              <a:gd name="connsiteY204" fmla="*/ 994090 h 5104238"/>
              <a:gd name="connsiteX205" fmla="*/ 2390165 w 5180801"/>
              <a:gd name="connsiteY205" fmla="*/ 981103 h 5104238"/>
              <a:gd name="connsiteX206" fmla="*/ 2376463 w 5180801"/>
              <a:gd name="connsiteY206" fmla="*/ 801230 h 5104238"/>
              <a:gd name="connsiteX207" fmla="*/ 2545855 w 5180801"/>
              <a:gd name="connsiteY207" fmla="*/ 753221 h 5104238"/>
              <a:gd name="connsiteX208" fmla="*/ 2716856 w 5180801"/>
              <a:gd name="connsiteY208" fmla="*/ 676960 h 5104238"/>
              <a:gd name="connsiteX209" fmla="*/ 2859176 w 5180801"/>
              <a:gd name="connsiteY209" fmla="*/ 71484 h 5104238"/>
              <a:gd name="connsiteX210" fmla="*/ 2417971 w 5180801"/>
              <a:gd name="connsiteY210" fmla="*/ 107426 h 5104238"/>
              <a:gd name="connsiteX0" fmla="*/ 2326531 w 5180801"/>
              <a:gd name="connsiteY0" fmla="*/ 15986 h 5104238"/>
              <a:gd name="connsiteX1" fmla="*/ 2222920 w 5180801"/>
              <a:gd name="connsiteY1" fmla="*/ 17876 h 5104238"/>
              <a:gd name="connsiteX2" fmla="*/ 1665916 w 5180801"/>
              <a:gd name="connsiteY2" fmla="*/ 424662 h 5104238"/>
              <a:gd name="connsiteX3" fmla="*/ 1659192 w 5180801"/>
              <a:gd name="connsiteY3" fmla="*/ 290191 h 5104238"/>
              <a:gd name="connsiteX4" fmla="*/ 1625574 w 5180801"/>
              <a:gd name="connsiteY4" fmla="*/ 148997 h 5104238"/>
              <a:gd name="connsiteX5" fmla="*/ 1547348 w 5180801"/>
              <a:gd name="connsiteY5" fmla="*/ 107720 h 5104238"/>
              <a:gd name="connsiteX6" fmla="*/ 1511274 w 5180801"/>
              <a:gd name="connsiteY6" fmla="*/ 135550 h 5104238"/>
              <a:gd name="connsiteX7" fmla="*/ 1504551 w 5180801"/>
              <a:gd name="connsiteY7" fmla="*/ 182615 h 5104238"/>
              <a:gd name="connsiteX8" fmla="*/ 1517998 w 5180801"/>
              <a:gd name="connsiteY8" fmla="*/ 222956 h 5104238"/>
              <a:gd name="connsiteX9" fmla="*/ 1511274 w 5180801"/>
              <a:gd name="connsiteY9" fmla="*/ 276744 h 5104238"/>
              <a:gd name="connsiteX10" fmla="*/ 1487128 w 5180801"/>
              <a:gd name="connsiteY10" fmla="*/ 273353 h 5104238"/>
              <a:gd name="connsiteX11" fmla="*/ 1443746 w 5180801"/>
              <a:gd name="connsiteY11" fmla="*/ 231784 h 5104238"/>
              <a:gd name="connsiteX12" fmla="*/ 1387795 w 5180801"/>
              <a:gd name="connsiteY12" fmla="*/ 188695 h 5104238"/>
              <a:gd name="connsiteX13" fmla="*/ 1309568 w 5180801"/>
              <a:gd name="connsiteY13" fmla="*/ 221727 h 5104238"/>
              <a:gd name="connsiteX14" fmla="*/ 1258820 w 5180801"/>
              <a:gd name="connsiteY14" fmla="*/ 208865 h 5104238"/>
              <a:gd name="connsiteX15" fmla="*/ 1213919 w 5180801"/>
              <a:gd name="connsiteY15" fmla="*/ 161216 h 5104238"/>
              <a:gd name="connsiteX16" fmla="*/ 1187025 w 5180801"/>
              <a:gd name="connsiteY16" fmla="*/ 134321 h 5104238"/>
              <a:gd name="connsiteX17" fmla="*/ 1143000 w 5180801"/>
              <a:gd name="connsiteY17" fmla="*/ 104971 h 5104238"/>
              <a:gd name="connsiteX18" fmla="*/ 1128033 w 5180801"/>
              <a:gd name="connsiteY18" fmla="*/ 162444 h 5104238"/>
              <a:gd name="connsiteX19" fmla="*/ 1118854 w 5180801"/>
              <a:gd name="connsiteY19" fmla="*/ 288964 h 5104238"/>
              <a:gd name="connsiteX20" fmla="*/ 1067521 w 5180801"/>
              <a:gd name="connsiteY20" fmla="*/ 361986 h 5104238"/>
              <a:gd name="connsiteX21" fmla="*/ 1044603 w 5180801"/>
              <a:gd name="connsiteY21" fmla="*/ 375725 h 5104238"/>
              <a:gd name="connsiteX22" fmla="*/ 1047351 w 5180801"/>
              <a:gd name="connsiteY22" fmla="*/ 453368 h 5104238"/>
              <a:gd name="connsiteX23" fmla="*/ 1005781 w 5180801"/>
              <a:gd name="connsiteY23" fmla="*/ 468335 h 5104238"/>
              <a:gd name="connsiteX24" fmla="*/ 977368 w 5180801"/>
              <a:gd name="connsiteY24" fmla="*/ 442669 h 5104238"/>
              <a:gd name="connsiteX25" fmla="*/ 939774 w 5180801"/>
              <a:gd name="connsiteY25" fmla="*/ 438109 h 5104238"/>
              <a:gd name="connsiteX26" fmla="*/ 939774 w 5180801"/>
              <a:gd name="connsiteY26" fmla="*/ 384320 h 5104238"/>
              <a:gd name="connsiteX27" fmla="*/ 830385 w 5180801"/>
              <a:gd name="connsiteY27" fmla="*/ 295687 h 5104238"/>
              <a:gd name="connsiteX28" fmla="*/ 825474 w 5180801"/>
              <a:gd name="connsiteY28" fmla="*/ 175891 h 5104238"/>
              <a:gd name="connsiteX29" fmla="*/ 785133 w 5180801"/>
              <a:gd name="connsiteY29" fmla="*/ 142273 h 5104238"/>
              <a:gd name="connsiteX30" fmla="*/ 771686 w 5180801"/>
              <a:gd name="connsiteY30" fmla="*/ 169167 h 5104238"/>
              <a:gd name="connsiteX31" fmla="*/ 744792 w 5180801"/>
              <a:gd name="connsiteY31" fmla="*/ 196062 h 5104238"/>
              <a:gd name="connsiteX32" fmla="*/ 669606 w 5180801"/>
              <a:gd name="connsiteY32" fmla="*/ 234240 h 5104238"/>
              <a:gd name="connsiteX33" fmla="*/ 664110 w 5180801"/>
              <a:gd name="connsiteY33" fmla="*/ 283467 h 5104238"/>
              <a:gd name="connsiteX34" fmla="*/ 660426 w 5180801"/>
              <a:gd name="connsiteY34" fmla="*/ 340296 h 5104238"/>
              <a:gd name="connsiteX35" fmla="*/ 594419 w 5180801"/>
              <a:gd name="connsiteY35" fmla="*/ 394084 h 5104238"/>
              <a:gd name="connsiteX36" fmla="*/ 559573 w 5180801"/>
              <a:gd name="connsiteY36" fmla="*/ 401100 h 5104238"/>
              <a:gd name="connsiteX37" fmla="*/ 529931 w 5180801"/>
              <a:gd name="connsiteY37" fmla="*/ 411507 h 5104238"/>
              <a:gd name="connsiteX38" fmla="*/ 499062 w 5180801"/>
              <a:gd name="connsiteY38" fmla="*/ 431678 h 5104238"/>
              <a:gd name="connsiteX39" fmla="*/ 402477 w 5180801"/>
              <a:gd name="connsiteY39" fmla="*/ 418523 h 5104238"/>
              <a:gd name="connsiteX40" fmla="*/ 345356 w 5180801"/>
              <a:gd name="connsiteY40" fmla="*/ 438693 h 5104238"/>
              <a:gd name="connsiteX41" fmla="*/ 314486 w 5180801"/>
              <a:gd name="connsiteY41" fmla="*/ 418522 h 5104238"/>
              <a:gd name="connsiteX42" fmla="*/ 242983 w 5180801"/>
              <a:gd name="connsiteY42" fmla="*/ 460091 h 5104238"/>
              <a:gd name="connsiteX43" fmla="*/ 194690 w 5180801"/>
              <a:gd name="connsiteY43" fmla="*/ 415775 h 5104238"/>
              <a:gd name="connsiteX44" fmla="*/ 119795 w 5180801"/>
              <a:gd name="connsiteY44" fmla="*/ 486693 h 5104238"/>
              <a:gd name="connsiteX45" fmla="*/ 132951 w 5180801"/>
              <a:gd name="connsiteY45" fmla="*/ 565856 h 5104238"/>
              <a:gd name="connsiteX46" fmla="*/ 206910 w 5180801"/>
              <a:gd name="connsiteY46" fmla="*/ 693603 h 5104238"/>
              <a:gd name="connsiteX47" fmla="*/ 267421 w 5180801"/>
              <a:gd name="connsiteY47" fmla="*/ 754115 h 5104238"/>
              <a:gd name="connsiteX48" fmla="*/ 199251 w 5180801"/>
              <a:gd name="connsiteY48" fmla="*/ 816146 h 5104238"/>
              <a:gd name="connsiteX49" fmla="*/ 96878 w 5180801"/>
              <a:gd name="connsiteY49" fmla="*/ 851284 h 5104238"/>
              <a:gd name="connsiteX50" fmla="*/ 0 w 5180801"/>
              <a:gd name="connsiteY50" fmla="*/ 873911 h 5104238"/>
              <a:gd name="connsiteX51" fmla="*/ 45545 w 5180801"/>
              <a:gd name="connsiteY51" fmla="*/ 1009609 h 5104238"/>
              <a:gd name="connsiteX52" fmla="*/ 72439 w 5180801"/>
              <a:gd name="connsiteY52" fmla="*/ 1036503 h 5104238"/>
              <a:gd name="connsiteX53" fmla="*/ 173292 w 5180801"/>
              <a:gd name="connsiteY53" fmla="*/ 1097015 h 5104238"/>
              <a:gd name="connsiteX54" fmla="*/ 117632 w 5180801"/>
              <a:gd name="connsiteY54" fmla="*/ 1161501 h 5104238"/>
              <a:gd name="connsiteX55" fmla="*/ 112780 w 5180801"/>
              <a:gd name="connsiteY55" fmla="*/ 1218038 h 5104238"/>
              <a:gd name="connsiteX56" fmla="*/ 126227 w 5180801"/>
              <a:gd name="connsiteY56" fmla="*/ 1365956 h 5104238"/>
              <a:gd name="connsiteX57" fmla="*/ 200186 w 5180801"/>
              <a:gd name="connsiteY57" fmla="*/ 1466809 h 5104238"/>
              <a:gd name="connsiteX58" fmla="*/ 321210 w 5180801"/>
              <a:gd name="connsiteY58" fmla="*/ 1507150 h 5104238"/>
              <a:gd name="connsiteX59" fmla="*/ 415339 w 5180801"/>
              <a:gd name="connsiteY59" fmla="*/ 1473532 h 5104238"/>
              <a:gd name="connsiteX60" fmla="*/ 435510 w 5180801"/>
              <a:gd name="connsiteY60" fmla="*/ 1480256 h 5104238"/>
              <a:gd name="connsiteX61" fmla="*/ 400372 w 5180801"/>
              <a:gd name="connsiteY61" fmla="*/ 1584733 h 5104238"/>
              <a:gd name="connsiteX62" fmla="*/ 375290 w 5180801"/>
              <a:gd name="connsiteY62" fmla="*/ 1667871 h 5104238"/>
              <a:gd name="connsiteX63" fmla="*/ 603598 w 5180801"/>
              <a:gd name="connsiteY63" fmla="*/ 1668515 h 5104238"/>
              <a:gd name="connsiteX64" fmla="*/ 664110 w 5180801"/>
              <a:gd name="connsiteY64" fmla="*/ 1601279 h 5104238"/>
              <a:gd name="connsiteX65" fmla="*/ 697727 w 5180801"/>
              <a:gd name="connsiteY65" fmla="*/ 1513873 h 5104238"/>
              <a:gd name="connsiteX66" fmla="*/ 744792 w 5180801"/>
              <a:gd name="connsiteY66" fmla="*/ 1480256 h 5104238"/>
              <a:gd name="connsiteX67" fmla="*/ 818751 w 5180801"/>
              <a:gd name="connsiteY67" fmla="*/ 1399573 h 5104238"/>
              <a:gd name="connsiteX68" fmla="*/ 892710 w 5180801"/>
              <a:gd name="connsiteY68" fmla="*/ 1352509 h 5104238"/>
              <a:gd name="connsiteX69" fmla="*/ 1080968 w 5180801"/>
              <a:gd name="connsiteY69" fmla="*/ 1399573 h 5104238"/>
              <a:gd name="connsiteX70" fmla="*/ 1195268 w 5180801"/>
              <a:gd name="connsiteY70" fmla="*/ 1446638 h 5104238"/>
              <a:gd name="connsiteX71" fmla="*/ 1275951 w 5180801"/>
              <a:gd name="connsiteY71" fmla="*/ 1534044 h 5104238"/>
              <a:gd name="connsiteX72" fmla="*/ 1289398 w 5180801"/>
              <a:gd name="connsiteY72" fmla="*/ 1560938 h 5104238"/>
              <a:gd name="connsiteX73" fmla="*/ 1437316 w 5180801"/>
              <a:gd name="connsiteY73" fmla="*/ 1608003 h 5104238"/>
              <a:gd name="connsiteX74" fmla="*/ 1511274 w 5180801"/>
              <a:gd name="connsiteY74" fmla="*/ 1695409 h 5104238"/>
              <a:gd name="connsiteX75" fmla="*/ 1504551 w 5180801"/>
              <a:gd name="connsiteY75" fmla="*/ 1776091 h 5104238"/>
              <a:gd name="connsiteX76" fmla="*/ 1504551 w 5180801"/>
              <a:gd name="connsiteY76" fmla="*/ 1823156 h 5104238"/>
              <a:gd name="connsiteX77" fmla="*/ 1531445 w 5180801"/>
              <a:gd name="connsiteY77" fmla="*/ 1903838 h 5104238"/>
              <a:gd name="connsiteX78" fmla="*/ 1578510 w 5180801"/>
              <a:gd name="connsiteY78" fmla="*/ 1957626 h 5104238"/>
              <a:gd name="connsiteX79" fmla="*/ 1612127 w 5180801"/>
              <a:gd name="connsiteY79" fmla="*/ 2045032 h 5104238"/>
              <a:gd name="connsiteX80" fmla="*/ 1618851 w 5180801"/>
              <a:gd name="connsiteY80" fmla="*/ 2206397 h 5104238"/>
              <a:gd name="connsiteX81" fmla="*/ 1618851 w 5180801"/>
              <a:gd name="connsiteY81" fmla="*/ 2253462 h 5104238"/>
              <a:gd name="connsiteX82" fmla="*/ 1679363 w 5180801"/>
              <a:gd name="connsiteY82" fmla="*/ 2233291 h 5104238"/>
              <a:gd name="connsiteX83" fmla="*/ 1719704 w 5180801"/>
              <a:gd name="connsiteY83" fmla="*/ 2246738 h 5104238"/>
              <a:gd name="connsiteX84" fmla="*/ 1706257 w 5180801"/>
              <a:gd name="connsiteY84" fmla="*/ 2307250 h 5104238"/>
              <a:gd name="connsiteX85" fmla="*/ 1760045 w 5180801"/>
              <a:gd name="connsiteY85" fmla="*/ 2327420 h 5104238"/>
              <a:gd name="connsiteX86" fmla="*/ 1827280 w 5180801"/>
              <a:gd name="connsiteY86" fmla="*/ 2387932 h 5104238"/>
              <a:gd name="connsiteX87" fmla="*/ 1901239 w 5180801"/>
              <a:gd name="connsiteY87" fmla="*/ 2495509 h 5104238"/>
              <a:gd name="connsiteX88" fmla="*/ 1921410 w 5180801"/>
              <a:gd name="connsiteY88" fmla="*/ 2529126 h 5104238"/>
              <a:gd name="connsiteX89" fmla="*/ 1995368 w 5180801"/>
              <a:gd name="connsiteY89" fmla="*/ 2535850 h 5104238"/>
              <a:gd name="connsiteX90" fmla="*/ 2113120 w 5180801"/>
              <a:gd name="connsiteY90" fmla="*/ 2613720 h 5104238"/>
              <a:gd name="connsiteX91" fmla="*/ 2159009 w 5180801"/>
              <a:gd name="connsiteY91" fmla="*/ 2726588 h 5104238"/>
              <a:gd name="connsiteX92" fmla="*/ 2245469 w 5180801"/>
              <a:gd name="connsiteY92" fmla="*/ 2766215 h 5104238"/>
              <a:gd name="connsiteX93" fmla="*/ 2319427 w 5180801"/>
              <a:gd name="connsiteY93" fmla="*/ 2819056 h 5104238"/>
              <a:gd name="connsiteX94" fmla="*/ 2375772 w 5180801"/>
              <a:gd name="connsiteY94" fmla="*/ 2922184 h 5104238"/>
              <a:gd name="connsiteX95" fmla="*/ 2480307 w 5180801"/>
              <a:gd name="connsiteY95" fmla="*/ 3003761 h 5104238"/>
              <a:gd name="connsiteX96" fmla="*/ 2562370 w 5180801"/>
              <a:gd name="connsiteY96" fmla="*/ 3113383 h 5104238"/>
              <a:gd name="connsiteX97" fmla="*/ 2640546 w 5180801"/>
              <a:gd name="connsiteY97" fmla="*/ 3135727 h 5104238"/>
              <a:gd name="connsiteX98" fmla="*/ 2735366 w 5180801"/>
              <a:gd name="connsiteY98" fmla="*/ 3203422 h 5104238"/>
              <a:gd name="connsiteX99" fmla="*/ 2790329 w 5180801"/>
              <a:gd name="connsiteY99" fmla="*/ 3212933 h 5104238"/>
              <a:gd name="connsiteX100" fmla="*/ 2856005 w 5180801"/>
              <a:gd name="connsiteY100" fmla="*/ 3195165 h 5104238"/>
              <a:gd name="connsiteX101" fmla="*/ 2849257 w 5180801"/>
              <a:gd name="connsiteY101" fmla="*/ 3194756 h 5104238"/>
              <a:gd name="connsiteX102" fmla="*/ 2950110 w 5180801"/>
              <a:gd name="connsiteY102" fmla="*/ 3228373 h 5104238"/>
              <a:gd name="connsiteX103" fmla="*/ 3003898 w 5180801"/>
              <a:gd name="connsiteY103" fmla="*/ 3181309 h 5104238"/>
              <a:gd name="connsiteX104" fmla="*/ 3104751 w 5180801"/>
              <a:gd name="connsiteY104" fmla="*/ 3295609 h 5104238"/>
              <a:gd name="connsiteX105" fmla="*/ 3185433 w 5180801"/>
              <a:gd name="connsiteY105" fmla="*/ 3450250 h 5104238"/>
              <a:gd name="connsiteX106" fmla="*/ 3252668 w 5180801"/>
              <a:gd name="connsiteY106" fmla="*/ 3430079 h 5104238"/>
              <a:gd name="connsiteX107" fmla="*/ 3313180 w 5180801"/>
              <a:gd name="connsiteY107" fmla="*/ 3477144 h 5104238"/>
              <a:gd name="connsiteX108" fmla="*/ 3266116 w 5180801"/>
              <a:gd name="connsiteY108" fmla="*/ 3544379 h 5104238"/>
              <a:gd name="connsiteX109" fmla="*/ 3293010 w 5180801"/>
              <a:gd name="connsiteY109" fmla="*/ 3564550 h 5104238"/>
              <a:gd name="connsiteX110" fmla="*/ 3373692 w 5180801"/>
              <a:gd name="connsiteY110" fmla="*/ 3537656 h 5104238"/>
              <a:gd name="connsiteX111" fmla="*/ 3454374 w 5180801"/>
              <a:gd name="connsiteY111" fmla="*/ 3510762 h 5104238"/>
              <a:gd name="connsiteX112" fmla="*/ 3528333 w 5180801"/>
              <a:gd name="connsiteY112" fmla="*/ 3604891 h 5104238"/>
              <a:gd name="connsiteX113" fmla="*/ 3535349 w 5180801"/>
              <a:gd name="connsiteY113" fmla="*/ 3695045 h 5104238"/>
              <a:gd name="connsiteX114" fmla="*/ 3513658 w 5180801"/>
              <a:gd name="connsiteY114" fmla="*/ 3744858 h 5104238"/>
              <a:gd name="connsiteX115" fmla="*/ 3622463 w 5180801"/>
              <a:gd name="connsiteY115" fmla="*/ 3772979 h 5104238"/>
              <a:gd name="connsiteX116" fmla="*/ 3682974 w 5180801"/>
              <a:gd name="connsiteY116" fmla="*/ 3840215 h 5104238"/>
              <a:gd name="connsiteX117" fmla="*/ 3763657 w 5180801"/>
              <a:gd name="connsiteY117" fmla="*/ 3873832 h 5104238"/>
              <a:gd name="connsiteX118" fmla="*/ 3830892 w 5180801"/>
              <a:gd name="connsiteY118" fmla="*/ 3833491 h 5104238"/>
              <a:gd name="connsiteX119" fmla="*/ 3898127 w 5180801"/>
              <a:gd name="connsiteY119" fmla="*/ 3873832 h 5104238"/>
              <a:gd name="connsiteX120" fmla="*/ 3972086 w 5180801"/>
              <a:gd name="connsiteY120" fmla="*/ 4035197 h 5104238"/>
              <a:gd name="connsiteX121" fmla="*/ 4005704 w 5180801"/>
              <a:gd name="connsiteY121" fmla="*/ 4149497 h 5104238"/>
              <a:gd name="connsiteX122" fmla="*/ 4072939 w 5180801"/>
              <a:gd name="connsiteY122" fmla="*/ 4223456 h 5104238"/>
              <a:gd name="connsiteX123" fmla="*/ 4120004 w 5180801"/>
              <a:gd name="connsiteY123" fmla="*/ 4431885 h 5104238"/>
              <a:gd name="connsiteX124" fmla="*/ 4140174 w 5180801"/>
              <a:gd name="connsiteY124" fmla="*/ 4465503 h 5104238"/>
              <a:gd name="connsiteX125" fmla="*/ 4200686 w 5180801"/>
              <a:gd name="connsiteY125" fmla="*/ 4519291 h 5104238"/>
              <a:gd name="connsiteX126" fmla="*/ 4152394 w 5180801"/>
              <a:gd name="connsiteY126" fmla="*/ 4582843 h 5104238"/>
              <a:gd name="connsiteX127" fmla="*/ 4106849 w 5180801"/>
              <a:gd name="connsiteY127" fmla="*/ 4597811 h 5104238"/>
              <a:gd name="connsiteX128" fmla="*/ 4059785 w 5180801"/>
              <a:gd name="connsiteY128" fmla="*/ 4593542 h 5104238"/>
              <a:gd name="connsiteX129" fmla="*/ 4018215 w 5180801"/>
              <a:gd name="connsiteY129" fmla="*/ 4627159 h 5104238"/>
              <a:gd name="connsiteX130" fmla="*/ 4019151 w 5180801"/>
              <a:gd name="connsiteY130" fmla="*/ 4687379 h 5104238"/>
              <a:gd name="connsiteX131" fmla="*/ 4066216 w 5180801"/>
              <a:gd name="connsiteY131" fmla="*/ 4741167 h 5104238"/>
              <a:gd name="connsiteX132" fmla="*/ 4005995 w 5180801"/>
              <a:gd name="connsiteY132" fmla="*/ 4871662 h 5104238"/>
              <a:gd name="connsiteX133" fmla="*/ 3942736 w 5180801"/>
              <a:gd name="connsiteY133" fmla="*/ 4919019 h 5104238"/>
              <a:gd name="connsiteX134" fmla="*/ 3972086 w 5180801"/>
              <a:gd name="connsiteY134" fmla="*/ 5090791 h 5104238"/>
              <a:gd name="connsiteX135" fmla="*/ 3978810 w 5180801"/>
              <a:gd name="connsiteY135" fmla="*/ 5104238 h 5104238"/>
              <a:gd name="connsiteX136" fmla="*/ 4153621 w 5180801"/>
              <a:gd name="connsiteY136" fmla="*/ 5090791 h 5104238"/>
              <a:gd name="connsiteX137" fmla="*/ 4207410 w 5180801"/>
              <a:gd name="connsiteY137" fmla="*/ 4976491 h 5104238"/>
              <a:gd name="connsiteX138" fmla="*/ 4335157 w 5180801"/>
              <a:gd name="connsiteY138" fmla="*/ 4828573 h 5104238"/>
              <a:gd name="connsiteX139" fmla="*/ 4388945 w 5180801"/>
              <a:gd name="connsiteY139" fmla="*/ 4768062 h 5104238"/>
              <a:gd name="connsiteX140" fmla="*/ 4368774 w 5180801"/>
              <a:gd name="connsiteY140" fmla="*/ 4552909 h 5104238"/>
              <a:gd name="connsiteX141" fmla="*/ 4509968 w 5180801"/>
              <a:gd name="connsiteY141" fmla="*/ 4465503 h 5104238"/>
              <a:gd name="connsiteX142" fmla="*/ 4543586 w 5180801"/>
              <a:gd name="connsiteY142" fmla="*/ 4472226 h 5104238"/>
              <a:gd name="connsiteX143" fmla="*/ 4570480 w 5180801"/>
              <a:gd name="connsiteY143" fmla="*/ 4478950 h 5104238"/>
              <a:gd name="connsiteX144" fmla="*/ 4617545 w 5180801"/>
              <a:gd name="connsiteY144" fmla="*/ 4458779 h 5104238"/>
              <a:gd name="connsiteX145" fmla="*/ 4624268 w 5180801"/>
              <a:gd name="connsiteY145" fmla="*/ 4411715 h 5104238"/>
              <a:gd name="connsiteX146" fmla="*/ 4637131 w 5180801"/>
              <a:gd name="connsiteY146" fmla="*/ 4355179 h 5104238"/>
              <a:gd name="connsiteX147" fmla="*/ 4583927 w 5180801"/>
              <a:gd name="connsiteY147" fmla="*/ 4250350 h 5104238"/>
              <a:gd name="connsiteX148" fmla="*/ 4583927 w 5180801"/>
              <a:gd name="connsiteY148" fmla="*/ 4203285 h 5104238"/>
              <a:gd name="connsiteX149" fmla="*/ 4580596 w 5180801"/>
              <a:gd name="connsiteY149" fmla="*/ 4173642 h 5104238"/>
              <a:gd name="connsiteX150" fmla="*/ 4505700 w 5180801"/>
              <a:gd name="connsiteY150" fmla="*/ 4134822 h 5104238"/>
              <a:gd name="connsiteX151" fmla="*/ 4439693 w 5180801"/>
              <a:gd name="connsiteY151" fmla="*/ 4079806 h 5104238"/>
              <a:gd name="connsiteX152" fmla="*/ 4370938 w 5180801"/>
              <a:gd name="connsiteY152" fmla="*/ 4066359 h 5104238"/>
              <a:gd name="connsiteX153" fmla="*/ 4394793 w 5180801"/>
              <a:gd name="connsiteY153" fmla="*/ 4066360 h 5104238"/>
              <a:gd name="connsiteX154" fmla="*/ 4261198 w 5180801"/>
              <a:gd name="connsiteY154" fmla="*/ 3988132 h 5104238"/>
              <a:gd name="connsiteX155" fmla="*/ 4301539 w 5180801"/>
              <a:gd name="connsiteY155" fmla="*/ 3900726 h 5104238"/>
              <a:gd name="connsiteX156" fmla="*/ 4301539 w 5180801"/>
              <a:gd name="connsiteY156" fmla="*/ 3853662 h 5104238"/>
              <a:gd name="connsiteX157" fmla="*/ 4321710 w 5180801"/>
              <a:gd name="connsiteY157" fmla="*/ 3786426 h 5104238"/>
              <a:gd name="connsiteX158" fmla="*/ 4442733 w 5180801"/>
              <a:gd name="connsiteY158" fmla="*/ 3571273 h 5104238"/>
              <a:gd name="connsiteX159" fmla="*/ 4523416 w 5180801"/>
              <a:gd name="connsiteY159" fmla="*/ 3557826 h 5104238"/>
              <a:gd name="connsiteX160" fmla="*/ 4624268 w 5180801"/>
              <a:gd name="connsiteY160" fmla="*/ 3651956 h 5104238"/>
              <a:gd name="connsiteX161" fmla="*/ 4711674 w 5180801"/>
              <a:gd name="connsiteY161" fmla="*/ 3692297 h 5104238"/>
              <a:gd name="connsiteX162" fmla="*/ 4805804 w 5180801"/>
              <a:gd name="connsiteY162" fmla="*/ 3665403 h 5104238"/>
              <a:gd name="connsiteX163" fmla="*/ 4906657 w 5180801"/>
              <a:gd name="connsiteY163" fmla="*/ 3746085 h 5104238"/>
              <a:gd name="connsiteX164" fmla="*/ 4960445 w 5180801"/>
              <a:gd name="connsiteY164" fmla="*/ 3860385 h 5104238"/>
              <a:gd name="connsiteX165" fmla="*/ 5000786 w 5180801"/>
              <a:gd name="connsiteY165" fmla="*/ 3907450 h 5104238"/>
              <a:gd name="connsiteX166" fmla="*/ 5108363 w 5180801"/>
              <a:gd name="connsiteY166" fmla="*/ 3947791 h 5104238"/>
              <a:gd name="connsiteX167" fmla="*/ 5121810 w 5180801"/>
              <a:gd name="connsiteY167" fmla="*/ 3860385 h 5104238"/>
              <a:gd name="connsiteX168" fmla="*/ 5141980 w 5180801"/>
              <a:gd name="connsiteY168" fmla="*/ 3793150 h 5104238"/>
              <a:gd name="connsiteX169" fmla="*/ 5180801 w 5180801"/>
              <a:gd name="connsiteY169" fmla="*/ 3686158 h 5104238"/>
              <a:gd name="connsiteX170" fmla="*/ 5117249 w 5180801"/>
              <a:gd name="connsiteY170" fmla="*/ 3607639 h 5104238"/>
              <a:gd name="connsiteX171" fmla="*/ 4964127 w 5180801"/>
              <a:gd name="connsiteY171" fmla="*/ 3497315 h 5104238"/>
              <a:gd name="connsiteX172" fmla="*/ 4890170 w 5180801"/>
              <a:gd name="connsiteY172" fmla="*/ 3427624 h 5104238"/>
              <a:gd name="connsiteX173" fmla="*/ 4650871 w 5180801"/>
              <a:gd name="connsiteY173" fmla="*/ 3321275 h 5104238"/>
              <a:gd name="connsiteX174" fmla="*/ 4557618 w 5180801"/>
              <a:gd name="connsiteY174" fmla="*/ 3251877 h 5104238"/>
              <a:gd name="connsiteX175" fmla="*/ 4380701 w 5180801"/>
              <a:gd name="connsiteY175" fmla="*/ 3172129 h 5104238"/>
              <a:gd name="connsiteX176" fmla="*/ 4093110 w 5180801"/>
              <a:gd name="connsiteY176" fmla="*/ 3073732 h 5104238"/>
              <a:gd name="connsiteX177" fmla="*/ 3991965 w 5180801"/>
              <a:gd name="connsiteY177" fmla="*/ 3014740 h 5104238"/>
              <a:gd name="connsiteX178" fmla="*/ 3951916 w 5180801"/>
              <a:gd name="connsiteY178" fmla="*/ 2959432 h 5104238"/>
              <a:gd name="connsiteX179" fmla="*/ 4066216 w 5180801"/>
              <a:gd name="connsiteY179" fmla="*/ 2865303 h 5104238"/>
              <a:gd name="connsiteX180" fmla="*/ 4122167 w 5180801"/>
              <a:gd name="connsiteY180" fmla="*/ 2831685 h 5104238"/>
              <a:gd name="connsiteX181" fmla="*/ 4038737 w 5180801"/>
              <a:gd name="connsiteY181" fmla="*/ 2752523 h 5104238"/>
              <a:gd name="connsiteX182" fmla="*/ 3898127 w 5180801"/>
              <a:gd name="connsiteY182" fmla="*/ 2757726 h 5104238"/>
              <a:gd name="connsiteX183" fmla="*/ 3883453 w 5180801"/>
              <a:gd name="connsiteY183" fmla="*/ 2771759 h 5104238"/>
              <a:gd name="connsiteX184" fmla="*/ 3855330 w 5180801"/>
              <a:gd name="connsiteY184" fmla="*/ 2771758 h 5104238"/>
              <a:gd name="connsiteX185" fmla="*/ 3841299 w 5180801"/>
              <a:gd name="connsiteY185" fmla="*/ 2747319 h 5104238"/>
              <a:gd name="connsiteX186" fmla="*/ 3756641 w 5180801"/>
              <a:gd name="connsiteY186" fmla="*/ 2795904 h 5104238"/>
              <a:gd name="connsiteX187" fmla="*/ 3642633 w 5180801"/>
              <a:gd name="connsiteY187" fmla="*/ 2771466 h 5104238"/>
              <a:gd name="connsiteX188" fmla="*/ 3539968 w 5180801"/>
              <a:gd name="connsiteY188" fmla="*/ 2739076 h 5104238"/>
              <a:gd name="connsiteX189" fmla="*/ 3458058 w 5180801"/>
              <a:gd name="connsiteY189" fmla="*/ 2685289 h 5104238"/>
              <a:gd name="connsiteX190" fmla="*/ 3411286 w 5180801"/>
              <a:gd name="connsiteY190" fmla="*/ 2619572 h 5104238"/>
              <a:gd name="connsiteX191" fmla="*/ 3334579 w 5180801"/>
              <a:gd name="connsiteY191" fmla="*/ 2599402 h 5104238"/>
              <a:gd name="connsiteX192" fmla="*/ 3219051 w 5180801"/>
              <a:gd name="connsiteY192" fmla="*/ 2495509 h 5104238"/>
              <a:gd name="connsiteX193" fmla="*/ 3111182 w 5180801"/>
              <a:gd name="connsiteY193" fmla="*/ 2300526 h 5104238"/>
              <a:gd name="connsiteX194" fmla="*/ 3010621 w 5180801"/>
              <a:gd name="connsiteY194" fmla="*/ 2085373 h 5104238"/>
              <a:gd name="connsiteX195" fmla="*/ 2936663 w 5180801"/>
              <a:gd name="connsiteY195" fmla="*/ 1856774 h 5104238"/>
              <a:gd name="connsiteX196" fmla="*/ 2795468 w 5180801"/>
              <a:gd name="connsiteY196" fmla="*/ 1789538 h 5104238"/>
              <a:gd name="connsiteX197" fmla="*/ 2687892 w 5180801"/>
              <a:gd name="connsiteY197" fmla="*/ 1688685 h 5104238"/>
              <a:gd name="connsiteX198" fmla="*/ 2479463 w 5180801"/>
              <a:gd name="connsiteY198" fmla="*/ 1574385 h 5104238"/>
              <a:gd name="connsiteX199" fmla="*/ 2371886 w 5180801"/>
              <a:gd name="connsiteY199" fmla="*/ 1433191 h 5104238"/>
              <a:gd name="connsiteX200" fmla="*/ 2344992 w 5180801"/>
              <a:gd name="connsiteY200" fmla="*/ 1291997 h 5104238"/>
              <a:gd name="connsiteX201" fmla="*/ 2358439 w 5180801"/>
              <a:gd name="connsiteY201" fmla="*/ 1117185 h 5104238"/>
              <a:gd name="connsiteX202" fmla="*/ 2385333 w 5180801"/>
              <a:gd name="connsiteY202" fmla="*/ 1164250 h 5104238"/>
              <a:gd name="connsiteX203" fmla="*/ 2432398 w 5180801"/>
              <a:gd name="connsiteY203" fmla="*/ 1090291 h 5104238"/>
              <a:gd name="connsiteX204" fmla="*/ 2469697 w 5180801"/>
              <a:gd name="connsiteY204" fmla="*/ 994090 h 5104238"/>
              <a:gd name="connsiteX205" fmla="*/ 2390165 w 5180801"/>
              <a:gd name="connsiteY205" fmla="*/ 981103 h 5104238"/>
              <a:gd name="connsiteX206" fmla="*/ 2376463 w 5180801"/>
              <a:gd name="connsiteY206" fmla="*/ 801230 h 5104238"/>
              <a:gd name="connsiteX207" fmla="*/ 2545855 w 5180801"/>
              <a:gd name="connsiteY207" fmla="*/ 753221 h 5104238"/>
              <a:gd name="connsiteX208" fmla="*/ 2716856 w 5180801"/>
              <a:gd name="connsiteY208" fmla="*/ 676960 h 5104238"/>
              <a:gd name="connsiteX209" fmla="*/ 2859176 w 5180801"/>
              <a:gd name="connsiteY209" fmla="*/ 71484 h 5104238"/>
              <a:gd name="connsiteX210" fmla="*/ 2417971 w 5180801"/>
              <a:gd name="connsiteY210" fmla="*/ 107426 h 5104238"/>
              <a:gd name="connsiteX211" fmla="*/ 2326531 w 5180801"/>
              <a:gd name="connsiteY211" fmla="*/ 15986 h 5104238"/>
              <a:gd name="connsiteX0" fmla="*/ 2326531 w 5180801"/>
              <a:gd name="connsiteY0" fmla="*/ 10367 h 5098619"/>
              <a:gd name="connsiteX1" fmla="*/ 2222920 w 5180801"/>
              <a:gd name="connsiteY1" fmla="*/ 12257 h 5098619"/>
              <a:gd name="connsiteX2" fmla="*/ 1665916 w 5180801"/>
              <a:gd name="connsiteY2" fmla="*/ 419043 h 5098619"/>
              <a:gd name="connsiteX3" fmla="*/ 1659192 w 5180801"/>
              <a:gd name="connsiteY3" fmla="*/ 284572 h 5098619"/>
              <a:gd name="connsiteX4" fmla="*/ 1625574 w 5180801"/>
              <a:gd name="connsiteY4" fmla="*/ 143378 h 5098619"/>
              <a:gd name="connsiteX5" fmla="*/ 1547348 w 5180801"/>
              <a:gd name="connsiteY5" fmla="*/ 102101 h 5098619"/>
              <a:gd name="connsiteX6" fmla="*/ 1511274 w 5180801"/>
              <a:gd name="connsiteY6" fmla="*/ 129931 h 5098619"/>
              <a:gd name="connsiteX7" fmla="*/ 1504551 w 5180801"/>
              <a:gd name="connsiteY7" fmla="*/ 176996 h 5098619"/>
              <a:gd name="connsiteX8" fmla="*/ 1517998 w 5180801"/>
              <a:gd name="connsiteY8" fmla="*/ 217337 h 5098619"/>
              <a:gd name="connsiteX9" fmla="*/ 1511274 w 5180801"/>
              <a:gd name="connsiteY9" fmla="*/ 271125 h 5098619"/>
              <a:gd name="connsiteX10" fmla="*/ 1487128 w 5180801"/>
              <a:gd name="connsiteY10" fmla="*/ 267734 h 5098619"/>
              <a:gd name="connsiteX11" fmla="*/ 1443746 w 5180801"/>
              <a:gd name="connsiteY11" fmla="*/ 226165 h 5098619"/>
              <a:gd name="connsiteX12" fmla="*/ 1387795 w 5180801"/>
              <a:gd name="connsiteY12" fmla="*/ 183076 h 5098619"/>
              <a:gd name="connsiteX13" fmla="*/ 1309568 w 5180801"/>
              <a:gd name="connsiteY13" fmla="*/ 216108 h 5098619"/>
              <a:gd name="connsiteX14" fmla="*/ 1258820 w 5180801"/>
              <a:gd name="connsiteY14" fmla="*/ 203246 h 5098619"/>
              <a:gd name="connsiteX15" fmla="*/ 1213919 w 5180801"/>
              <a:gd name="connsiteY15" fmla="*/ 155597 h 5098619"/>
              <a:gd name="connsiteX16" fmla="*/ 1187025 w 5180801"/>
              <a:gd name="connsiteY16" fmla="*/ 128702 h 5098619"/>
              <a:gd name="connsiteX17" fmla="*/ 1143000 w 5180801"/>
              <a:gd name="connsiteY17" fmla="*/ 99352 h 5098619"/>
              <a:gd name="connsiteX18" fmla="*/ 1128033 w 5180801"/>
              <a:gd name="connsiteY18" fmla="*/ 156825 h 5098619"/>
              <a:gd name="connsiteX19" fmla="*/ 1118854 w 5180801"/>
              <a:gd name="connsiteY19" fmla="*/ 283345 h 5098619"/>
              <a:gd name="connsiteX20" fmla="*/ 1067521 w 5180801"/>
              <a:gd name="connsiteY20" fmla="*/ 356367 h 5098619"/>
              <a:gd name="connsiteX21" fmla="*/ 1044603 w 5180801"/>
              <a:gd name="connsiteY21" fmla="*/ 370106 h 5098619"/>
              <a:gd name="connsiteX22" fmla="*/ 1047351 w 5180801"/>
              <a:gd name="connsiteY22" fmla="*/ 447749 h 5098619"/>
              <a:gd name="connsiteX23" fmla="*/ 1005781 w 5180801"/>
              <a:gd name="connsiteY23" fmla="*/ 462716 h 5098619"/>
              <a:gd name="connsiteX24" fmla="*/ 977368 w 5180801"/>
              <a:gd name="connsiteY24" fmla="*/ 437050 h 5098619"/>
              <a:gd name="connsiteX25" fmla="*/ 939774 w 5180801"/>
              <a:gd name="connsiteY25" fmla="*/ 432490 h 5098619"/>
              <a:gd name="connsiteX26" fmla="*/ 939774 w 5180801"/>
              <a:gd name="connsiteY26" fmla="*/ 378701 h 5098619"/>
              <a:gd name="connsiteX27" fmla="*/ 830385 w 5180801"/>
              <a:gd name="connsiteY27" fmla="*/ 290068 h 5098619"/>
              <a:gd name="connsiteX28" fmla="*/ 825474 w 5180801"/>
              <a:gd name="connsiteY28" fmla="*/ 170272 h 5098619"/>
              <a:gd name="connsiteX29" fmla="*/ 785133 w 5180801"/>
              <a:gd name="connsiteY29" fmla="*/ 136654 h 5098619"/>
              <a:gd name="connsiteX30" fmla="*/ 771686 w 5180801"/>
              <a:gd name="connsiteY30" fmla="*/ 163548 h 5098619"/>
              <a:gd name="connsiteX31" fmla="*/ 744792 w 5180801"/>
              <a:gd name="connsiteY31" fmla="*/ 190443 h 5098619"/>
              <a:gd name="connsiteX32" fmla="*/ 669606 w 5180801"/>
              <a:gd name="connsiteY32" fmla="*/ 228621 h 5098619"/>
              <a:gd name="connsiteX33" fmla="*/ 664110 w 5180801"/>
              <a:gd name="connsiteY33" fmla="*/ 277848 h 5098619"/>
              <a:gd name="connsiteX34" fmla="*/ 660426 w 5180801"/>
              <a:gd name="connsiteY34" fmla="*/ 334677 h 5098619"/>
              <a:gd name="connsiteX35" fmla="*/ 594419 w 5180801"/>
              <a:gd name="connsiteY35" fmla="*/ 388465 h 5098619"/>
              <a:gd name="connsiteX36" fmla="*/ 559573 w 5180801"/>
              <a:gd name="connsiteY36" fmla="*/ 395481 h 5098619"/>
              <a:gd name="connsiteX37" fmla="*/ 529931 w 5180801"/>
              <a:gd name="connsiteY37" fmla="*/ 405888 h 5098619"/>
              <a:gd name="connsiteX38" fmla="*/ 499062 w 5180801"/>
              <a:gd name="connsiteY38" fmla="*/ 426059 h 5098619"/>
              <a:gd name="connsiteX39" fmla="*/ 402477 w 5180801"/>
              <a:gd name="connsiteY39" fmla="*/ 412904 h 5098619"/>
              <a:gd name="connsiteX40" fmla="*/ 345356 w 5180801"/>
              <a:gd name="connsiteY40" fmla="*/ 433074 h 5098619"/>
              <a:gd name="connsiteX41" fmla="*/ 314486 w 5180801"/>
              <a:gd name="connsiteY41" fmla="*/ 412903 h 5098619"/>
              <a:gd name="connsiteX42" fmla="*/ 242983 w 5180801"/>
              <a:gd name="connsiteY42" fmla="*/ 454472 h 5098619"/>
              <a:gd name="connsiteX43" fmla="*/ 194690 w 5180801"/>
              <a:gd name="connsiteY43" fmla="*/ 410156 h 5098619"/>
              <a:gd name="connsiteX44" fmla="*/ 119795 w 5180801"/>
              <a:gd name="connsiteY44" fmla="*/ 481074 h 5098619"/>
              <a:gd name="connsiteX45" fmla="*/ 132951 w 5180801"/>
              <a:gd name="connsiteY45" fmla="*/ 560237 h 5098619"/>
              <a:gd name="connsiteX46" fmla="*/ 206910 w 5180801"/>
              <a:gd name="connsiteY46" fmla="*/ 687984 h 5098619"/>
              <a:gd name="connsiteX47" fmla="*/ 267421 w 5180801"/>
              <a:gd name="connsiteY47" fmla="*/ 748496 h 5098619"/>
              <a:gd name="connsiteX48" fmla="*/ 199251 w 5180801"/>
              <a:gd name="connsiteY48" fmla="*/ 810527 h 5098619"/>
              <a:gd name="connsiteX49" fmla="*/ 96878 w 5180801"/>
              <a:gd name="connsiteY49" fmla="*/ 845665 h 5098619"/>
              <a:gd name="connsiteX50" fmla="*/ 0 w 5180801"/>
              <a:gd name="connsiteY50" fmla="*/ 868292 h 5098619"/>
              <a:gd name="connsiteX51" fmla="*/ 45545 w 5180801"/>
              <a:gd name="connsiteY51" fmla="*/ 1003990 h 5098619"/>
              <a:gd name="connsiteX52" fmla="*/ 72439 w 5180801"/>
              <a:gd name="connsiteY52" fmla="*/ 1030884 h 5098619"/>
              <a:gd name="connsiteX53" fmla="*/ 173292 w 5180801"/>
              <a:gd name="connsiteY53" fmla="*/ 1091396 h 5098619"/>
              <a:gd name="connsiteX54" fmla="*/ 117632 w 5180801"/>
              <a:gd name="connsiteY54" fmla="*/ 1155882 h 5098619"/>
              <a:gd name="connsiteX55" fmla="*/ 112780 w 5180801"/>
              <a:gd name="connsiteY55" fmla="*/ 1212419 h 5098619"/>
              <a:gd name="connsiteX56" fmla="*/ 126227 w 5180801"/>
              <a:gd name="connsiteY56" fmla="*/ 1360337 h 5098619"/>
              <a:gd name="connsiteX57" fmla="*/ 200186 w 5180801"/>
              <a:gd name="connsiteY57" fmla="*/ 1461190 h 5098619"/>
              <a:gd name="connsiteX58" fmla="*/ 321210 w 5180801"/>
              <a:gd name="connsiteY58" fmla="*/ 1501531 h 5098619"/>
              <a:gd name="connsiteX59" fmla="*/ 415339 w 5180801"/>
              <a:gd name="connsiteY59" fmla="*/ 1467913 h 5098619"/>
              <a:gd name="connsiteX60" fmla="*/ 435510 w 5180801"/>
              <a:gd name="connsiteY60" fmla="*/ 1474637 h 5098619"/>
              <a:gd name="connsiteX61" fmla="*/ 400372 w 5180801"/>
              <a:gd name="connsiteY61" fmla="*/ 1579114 h 5098619"/>
              <a:gd name="connsiteX62" fmla="*/ 375290 w 5180801"/>
              <a:gd name="connsiteY62" fmla="*/ 1662252 h 5098619"/>
              <a:gd name="connsiteX63" fmla="*/ 603598 w 5180801"/>
              <a:gd name="connsiteY63" fmla="*/ 1662896 h 5098619"/>
              <a:gd name="connsiteX64" fmla="*/ 664110 w 5180801"/>
              <a:gd name="connsiteY64" fmla="*/ 1595660 h 5098619"/>
              <a:gd name="connsiteX65" fmla="*/ 697727 w 5180801"/>
              <a:gd name="connsiteY65" fmla="*/ 1508254 h 5098619"/>
              <a:gd name="connsiteX66" fmla="*/ 744792 w 5180801"/>
              <a:gd name="connsiteY66" fmla="*/ 1474637 h 5098619"/>
              <a:gd name="connsiteX67" fmla="*/ 818751 w 5180801"/>
              <a:gd name="connsiteY67" fmla="*/ 1393954 h 5098619"/>
              <a:gd name="connsiteX68" fmla="*/ 892710 w 5180801"/>
              <a:gd name="connsiteY68" fmla="*/ 1346890 h 5098619"/>
              <a:gd name="connsiteX69" fmla="*/ 1080968 w 5180801"/>
              <a:gd name="connsiteY69" fmla="*/ 1393954 h 5098619"/>
              <a:gd name="connsiteX70" fmla="*/ 1195268 w 5180801"/>
              <a:gd name="connsiteY70" fmla="*/ 1441019 h 5098619"/>
              <a:gd name="connsiteX71" fmla="*/ 1275951 w 5180801"/>
              <a:gd name="connsiteY71" fmla="*/ 1528425 h 5098619"/>
              <a:gd name="connsiteX72" fmla="*/ 1289398 w 5180801"/>
              <a:gd name="connsiteY72" fmla="*/ 1555319 h 5098619"/>
              <a:gd name="connsiteX73" fmla="*/ 1437316 w 5180801"/>
              <a:gd name="connsiteY73" fmla="*/ 1602384 h 5098619"/>
              <a:gd name="connsiteX74" fmla="*/ 1511274 w 5180801"/>
              <a:gd name="connsiteY74" fmla="*/ 1689790 h 5098619"/>
              <a:gd name="connsiteX75" fmla="*/ 1504551 w 5180801"/>
              <a:gd name="connsiteY75" fmla="*/ 1770472 h 5098619"/>
              <a:gd name="connsiteX76" fmla="*/ 1504551 w 5180801"/>
              <a:gd name="connsiteY76" fmla="*/ 1817537 h 5098619"/>
              <a:gd name="connsiteX77" fmla="*/ 1531445 w 5180801"/>
              <a:gd name="connsiteY77" fmla="*/ 1898219 h 5098619"/>
              <a:gd name="connsiteX78" fmla="*/ 1578510 w 5180801"/>
              <a:gd name="connsiteY78" fmla="*/ 1952007 h 5098619"/>
              <a:gd name="connsiteX79" fmla="*/ 1612127 w 5180801"/>
              <a:gd name="connsiteY79" fmla="*/ 2039413 h 5098619"/>
              <a:gd name="connsiteX80" fmla="*/ 1618851 w 5180801"/>
              <a:gd name="connsiteY80" fmla="*/ 2200778 h 5098619"/>
              <a:gd name="connsiteX81" fmla="*/ 1618851 w 5180801"/>
              <a:gd name="connsiteY81" fmla="*/ 2247843 h 5098619"/>
              <a:gd name="connsiteX82" fmla="*/ 1679363 w 5180801"/>
              <a:gd name="connsiteY82" fmla="*/ 2227672 h 5098619"/>
              <a:gd name="connsiteX83" fmla="*/ 1719704 w 5180801"/>
              <a:gd name="connsiteY83" fmla="*/ 2241119 h 5098619"/>
              <a:gd name="connsiteX84" fmla="*/ 1706257 w 5180801"/>
              <a:gd name="connsiteY84" fmla="*/ 2301631 h 5098619"/>
              <a:gd name="connsiteX85" fmla="*/ 1760045 w 5180801"/>
              <a:gd name="connsiteY85" fmla="*/ 2321801 h 5098619"/>
              <a:gd name="connsiteX86" fmla="*/ 1827280 w 5180801"/>
              <a:gd name="connsiteY86" fmla="*/ 2382313 h 5098619"/>
              <a:gd name="connsiteX87" fmla="*/ 1901239 w 5180801"/>
              <a:gd name="connsiteY87" fmla="*/ 2489890 h 5098619"/>
              <a:gd name="connsiteX88" fmla="*/ 1921410 w 5180801"/>
              <a:gd name="connsiteY88" fmla="*/ 2523507 h 5098619"/>
              <a:gd name="connsiteX89" fmla="*/ 1995368 w 5180801"/>
              <a:gd name="connsiteY89" fmla="*/ 2530231 h 5098619"/>
              <a:gd name="connsiteX90" fmla="*/ 2113120 w 5180801"/>
              <a:gd name="connsiteY90" fmla="*/ 2608101 h 5098619"/>
              <a:gd name="connsiteX91" fmla="*/ 2159009 w 5180801"/>
              <a:gd name="connsiteY91" fmla="*/ 2720969 h 5098619"/>
              <a:gd name="connsiteX92" fmla="*/ 2245469 w 5180801"/>
              <a:gd name="connsiteY92" fmla="*/ 2760596 h 5098619"/>
              <a:gd name="connsiteX93" fmla="*/ 2319427 w 5180801"/>
              <a:gd name="connsiteY93" fmla="*/ 2813437 h 5098619"/>
              <a:gd name="connsiteX94" fmla="*/ 2375772 w 5180801"/>
              <a:gd name="connsiteY94" fmla="*/ 2916565 h 5098619"/>
              <a:gd name="connsiteX95" fmla="*/ 2480307 w 5180801"/>
              <a:gd name="connsiteY95" fmla="*/ 2998142 h 5098619"/>
              <a:gd name="connsiteX96" fmla="*/ 2562370 w 5180801"/>
              <a:gd name="connsiteY96" fmla="*/ 3107764 h 5098619"/>
              <a:gd name="connsiteX97" fmla="*/ 2640546 w 5180801"/>
              <a:gd name="connsiteY97" fmla="*/ 3130108 h 5098619"/>
              <a:gd name="connsiteX98" fmla="*/ 2735366 w 5180801"/>
              <a:gd name="connsiteY98" fmla="*/ 3197803 h 5098619"/>
              <a:gd name="connsiteX99" fmla="*/ 2790329 w 5180801"/>
              <a:gd name="connsiteY99" fmla="*/ 3207314 h 5098619"/>
              <a:gd name="connsiteX100" fmla="*/ 2856005 w 5180801"/>
              <a:gd name="connsiteY100" fmla="*/ 3189546 h 5098619"/>
              <a:gd name="connsiteX101" fmla="*/ 2849257 w 5180801"/>
              <a:gd name="connsiteY101" fmla="*/ 3189137 h 5098619"/>
              <a:gd name="connsiteX102" fmla="*/ 2950110 w 5180801"/>
              <a:gd name="connsiteY102" fmla="*/ 3222754 h 5098619"/>
              <a:gd name="connsiteX103" fmla="*/ 3003898 w 5180801"/>
              <a:gd name="connsiteY103" fmla="*/ 3175690 h 5098619"/>
              <a:gd name="connsiteX104" fmla="*/ 3104751 w 5180801"/>
              <a:gd name="connsiteY104" fmla="*/ 3289990 h 5098619"/>
              <a:gd name="connsiteX105" fmla="*/ 3185433 w 5180801"/>
              <a:gd name="connsiteY105" fmla="*/ 3444631 h 5098619"/>
              <a:gd name="connsiteX106" fmla="*/ 3252668 w 5180801"/>
              <a:gd name="connsiteY106" fmla="*/ 3424460 h 5098619"/>
              <a:gd name="connsiteX107" fmla="*/ 3313180 w 5180801"/>
              <a:gd name="connsiteY107" fmla="*/ 3471525 h 5098619"/>
              <a:gd name="connsiteX108" fmla="*/ 3266116 w 5180801"/>
              <a:gd name="connsiteY108" fmla="*/ 3538760 h 5098619"/>
              <a:gd name="connsiteX109" fmla="*/ 3293010 w 5180801"/>
              <a:gd name="connsiteY109" fmla="*/ 3558931 h 5098619"/>
              <a:gd name="connsiteX110" fmla="*/ 3373692 w 5180801"/>
              <a:gd name="connsiteY110" fmla="*/ 3532037 h 5098619"/>
              <a:gd name="connsiteX111" fmla="*/ 3454374 w 5180801"/>
              <a:gd name="connsiteY111" fmla="*/ 3505143 h 5098619"/>
              <a:gd name="connsiteX112" fmla="*/ 3528333 w 5180801"/>
              <a:gd name="connsiteY112" fmla="*/ 3599272 h 5098619"/>
              <a:gd name="connsiteX113" fmla="*/ 3535349 w 5180801"/>
              <a:gd name="connsiteY113" fmla="*/ 3689426 h 5098619"/>
              <a:gd name="connsiteX114" fmla="*/ 3513658 w 5180801"/>
              <a:gd name="connsiteY114" fmla="*/ 3739239 h 5098619"/>
              <a:gd name="connsiteX115" fmla="*/ 3622463 w 5180801"/>
              <a:gd name="connsiteY115" fmla="*/ 3767360 h 5098619"/>
              <a:gd name="connsiteX116" fmla="*/ 3682974 w 5180801"/>
              <a:gd name="connsiteY116" fmla="*/ 3834596 h 5098619"/>
              <a:gd name="connsiteX117" fmla="*/ 3763657 w 5180801"/>
              <a:gd name="connsiteY117" fmla="*/ 3868213 h 5098619"/>
              <a:gd name="connsiteX118" fmla="*/ 3830892 w 5180801"/>
              <a:gd name="connsiteY118" fmla="*/ 3827872 h 5098619"/>
              <a:gd name="connsiteX119" fmla="*/ 3898127 w 5180801"/>
              <a:gd name="connsiteY119" fmla="*/ 3868213 h 5098619"/>
              <a:gd name="connsiteX120" fmla="*/ 3972086 w 5180801"/>
              <a:gd name="connsiteY120" fmla="*/ 4029578 h 5098619"/>
              <a:gd name="connsiteX121" fmla="*/ 4005704 w 5180801"/>
              <a:gd name="connsiteY121" fmla="*/ 4143878 h 5098619"/>
              <a:gd name="connsiteX122" fmla="*/ 4072939 w 5180801"/>
              <a:gd name="connsiteY122" fmla="*/ 4217837 h 5098619"/>
              <a:gd name="connsiteX123" fmla="*/ 4120004 w 5180801"/>
              <a:gd name="connsiteY123" fmla="*/ 4426266 h 5098619"/>
              <a:gd name="connsiteX124" fmla="*/ 4140174 w 5180801"/>
              <a:gd name="connsiteY124" fmla="*/ 4459884 h 5098619"/>
              <a:gd name="connsiteX125" fmla="*/ 4200686 w 5180801"/>
              <a:gd name="connsiteY125" fmla="*/ 4513672 h 5098619"/>
              <a:gd name="connsiteX126" fmla="*/ 4152394 w 5180801"/>
              <a:gd name="connsiteY126" fmla="*/ 4577224 h 5098619"/>
              <a:gd name="connsiteX127" fmla="*/ 4106849 w 5180801"/>
              <a:gd name="connsiteY127" fmla="*/ 4592192 h 5098619"/>
              <a:gd name="connsiteX128" fmla="*/ 4059785 w 5180801"/>
              <a:gd name="connsiteY128" fmla="*/ 4587923 h 5098619"/>
              <a:gd name="connsiteX129" fmla="*/ 4018215 w 5180801"/>
              <a:gd name="connsiteY129" fmla="*/ 4621540 h 5098619"/>
              <a:gd name="connsiteX130" fmla="*/ 4019151 w 5180801"/>
              <a:gd name="connsiteY130" fmla="*/ 4681760 h 5098619"/>
              <a:gd name="connsiteX131" fmla="*/ 4066216 w 5180801"/>
              <a:gd name="connsiteY131" fmla="*/ 4735548 h 5098619"/>
              <a:gd name="connsiteX132" fmla="*/ 4005995 w 5180801"/>
              <a:gd name="connsiteY132" fmla="*/ 4866043 h 5098619"/>
              <a:gd name="connsiteX133" fmla="*/ 3942736 w 5180801"/>
              <a:gd name="connsiteY133" fmla="*/ 4913400 h 5098619"/>
              <a:gd name="connsiteX134" fmla="*/ 3972086 w 5180801"/>
              <a:gd name="connsiteY134" fmla="*/ 5085172 h 5098619"/>
              <a:gd name="connsiteX135" fmla="*/ 3978810 w 5180801"/>
              <a:gd name="connsiteY135" fmla="*/ 5098619 h 5098619"/>
              <a:gd name="connsiteX136" fmla="*/ 4153621 w 5180801"/>
              <a:gd name="connsiteY136" fmla="*/ 5085172 h 5098619"/>
              <a:gd name="connsiteX137" fmla="*/ 4207410 w 5180801"/>
              <a:gd name="connsiteY137" fmla="*/ 4970872 h 5098619"/>
              <a:gd name="connsiteX138" fmla="*/ 4335157 w 5180801"/>
              <a:gd name="connsiteY138" fmla="*/ 4822954 h 5098619"/>
              <a:gd name="connsiteX139" fmla="*/ 4388945 w 5180801"/>
              <a:gd name="connsiteY139" fmla="*/ 4762443 h 5098619"/>
              <a:gd name="connsiteX140" fmla="*/ 4368774 w 5180801"/>
              <a:gd name="connsiteY140" fmla="*/ 4547290 h 5098619"/>
              <a:gd name="connsiteX141" fmla="*/ 4509968 w 5180801"/>
              <a:gd name="connsiteY141" fmla="*/ 4459884 h 5098619"/>
              <a:gd name="connsiteX142" fmla="*/ 4543586 w 5180801"/>
              <a:gd name="connsiteY142" fmla="*/ 4466607 h 5098619"/>
              <a:gd name="connsiteX143" fmla="*/ 4570480 w 5180801"/>
              <a:gd name="connsiteY143" fmla="*/ 4473331 h 5098619"/>
              <a:gd name="connsiteX144" fmla="*/ 4617545 w 5180801"/>
              <a:gd name="connsiteY144" fmla="*/ 4453160 h 5098619"/>
              <a:gd name="connsiteX145" fmla="*/ 4624268 w 5180801"/>
              <a:gd name="connsiteY145" fmla="*/ 4406096 h 5098619"/>
              <a:gd name="connsiteX146" fmla="*/ 4637131 w 5180801"/>
              <a:gd name="connsiteY146" fmla="*/ 4349560 h 5098619"/>
              <a:gd name="connsiteX147" fmla="*/ 4583927 w 5180801"/>
              <a:gd name="connsiteY147" fmla="*/ 4244731 h 5098619"/>
              <a:gd name="connsiteX148" fmla="*/ 4583927 w 5180801"/>
              <a:gd name="connsiteY148" fmla="*/ 4197666 h 5098619"/>
              <a:gd name="connsiteX149" fmla="*/ 4580596 w 5180801"/>
              <a:gd name="connsiteY149" fmla="*/ 4168023 h 5098619"/>
              <a:gd name="connsiteX150" fmla="*/ 4505700 w 5180801"/>
              <a:gd name="connsiteY150" fmla="*/ 4129203 h 5098619"/>
              <a:gd name="connsiteX151" fmla="*/ 4439693 w 5180801"/>
              <a:gd name="connsiteY151" fmla="*/ 4074187 h 5098619"/>
              <a:gd name="connsiteX152" fmla="*/ 4370938 w 5180801"/>
              <a:gd name="connsiteY152" fmla="*/ 4060740 h 5098619"/>
              <a:gd name="connsiteX153" fmla="*/ 4394793 w 5180801"/>
              <a:gd name="connsiteY153" fmla="*/ 4060741 h 5098619"/>
              <a:gd name="connsiteX154" fmla="*/ 4261198 w 5180801"/>
              <a:gd name="connsiteY154" fmla="*/ 3982513 h 5098619"/>
              <a:gd name="connsiteX155" fmla="*/ 4301539 w 5180801"/>
              <a:gd name="connsiteY155" fmla="*/ 3895107 h 5098619"/>
              <a:gd name="connsiteX156" fmla="*/ 4301539 w 5180801"/>
              <a:gd name="connsiteY156" fmla="*/ 3848043 h 5098619"/>
              <a:gd name="connsiteX157" fmla="*/ 4321710 w 5180801"/>
              <a:gd name="connsiteY157" fmla="*/ 3780807 h 5098619"/>
              <a:gd name="connsiteX158" fmla="*/ 4442733 w 5180801"/>
              <a:gd name="connsiteY158" fmla="*/ 3565654 h 5098619"/>
              <a:gd name="connsiteX159" fmla="*/ 4523416 w 5180801"/>
              <a:gd name="connsiteY159" fmla="*/ 3552207 h 5098619"/>
              <a:gd name="connsiteX160" fmla="*/ 4624268 w 5180801"/>
              <a:gd name="connsiteY160" fmla="*/ 3646337 h 5098619"/>
              <a:gd name="connsiteX161" fmla="*/ 4711674 w 5180801"/>
              <a:gd name="connsiteY161" fmla="*/ 3686678 h 5098619"/>
              <a:gd name="connsiteX162" fmla="*/ 4805804 w 5180801"/>
              <a:gd name="connsiteY162" fmla="*/ 3659784 h 5098619"/>
              <a:gd name="connsiteX163" fmla="*/ 4906657 w 5180801"/>
              <a:gd name="connsiteY163" fmla="*/ 3740466 h 5098619"/>
              <a:gd name="connsiteX164" fmla="*/ 4960445 w 5180801"/>
              <a:gd name="connsiteY164" fmla="*/ 3854766 h 5098619"/>
              <a:gd name="connsiteX165" fmla="*/ 5000786 w 5180801"/>
              <a:gd name="connsiteY165" fmla="*/ 3901831 h 5098619"/>
              <a:gd name="connsiteX166" fmla="*/ 5108363 w 5180801"/>
              <a:gd name="connsiteY166" fmla="*/ 3942172 h 5098619"/>
              <a:gd name="connsiteX167" fmla="*/ 5121810 w 5180801"/>
              <a:gd name="connsiteY167" fmla="*/ 3854766 h 5098619"/>
              <a:gd name="connsiteX168" fmla="*/ 5141980 w 5180801"/>
              <a:gd name="connsiteY168" fmla="*/ 3787531 h 5098619"/>
              <a:gd name="connsiteX169" fmla="*/ 5180801 w 5180801"/>
              <a:gd name="connsiteY169" fmla="*/ 3680539 h 5098619"/>
              <a:gd name="connsiteX170" fmla="*/ 5117249 w 5180801"/>
              <a:gd name="connsiteY170" fmla="*/ 3602020 h 5098619"/>
              <a:gd name="connsiteX171" fmla="*/ 4964127 w 5180801"/>
              <a:gd name="connsiteY171" fmla="*/ 3491696 h 5098619"/>
              <a:gd name="connsiteX172" fmla="*/ 4890170 w 5180801"/>
              <a:gd name="connsiteY172" fmla="*/ 3422005 h 5098619"/>
              <a:gd name="connsiteX173" fmla="*/ 4650871 w 5180801"/>
              <a:gd name="connsiteY173" fmla="*/ 3315656 h 5098619"/>
              <a:gd name="connsiteX174" fmla="*/ 4557618 w 5180801"/>
              <a:gd name="connsiteY174" fmla="*/ 3246258 h 5098619"/>
              <a:gd name="connsiteX175" fmla="*/ 4380701 w 5180801"/>
              <a:gd name="connsiteY175" fmla="*/ 3166510 h 5098619"/>
              <a:gd name="connsiteX176" fmla="*/ 4093110 w 5180801"/>
              <a:gd name="connsiteY176" fmla="*/ 3068113 h 5098619"/>
              <a:gd name="connsiteX177" fmla="*/ 3991965 w 5180801"/>
              <a:gd name="connsiteY177" fmla="*/ 3009121 h 5098619"/>
              <a:gd name="connsiteX178" fmla="*/ 3951916 w 5180801"/>
              <a:gd name="connsiteY178" fmla="*/ 2953813 h 5098619"/>
              <a:gd name="connsiteX179" fmla="*/ 4066216 w 5180801"/>
              <a:gd name="connsiteY179" fmla="*/ 2859684 h 5098619"/>
              <a:gd name="connsiteX180" fmla="*/ 4122167 w 5180801"/>
              <a:gd name="connsiteY180" fmla="*/ 2826066 h 5098619"/>
              <a:gd name="connsiteX181" fmla="*/ 4038737 w 5180801"/>
              <a:gd name="connsiteY181" fmla="*/ 2746904 h 5098619"/>
              <a:gd name="connsiteX182" fmla="*/ 3898127 w 5180801"/>
              <a:gd name="connsiteY182" fmla="*/ 2752107 h 5098619"/>
              <a:gd name="connsiteX183" fmla="*/ 3883453 w 5180801"/>
              <a:gd name="connsiteY183" fmla="*/ 2766140 h 5098619"/>
              <a:gd name="connsiteX184" fmla="*/ 3855330 w 5180801"/>
              <a:gd name="connsiteY184" fmla="*/ 2766139 h 5098619"/>
              <a:gd name="connsiteX185" fmla="*/ 3841299 w 5180801"/>
              <a:gd name="connsiteY185" fmla="*/ 2741700 h 5098619"/>
              <a:gd name="connsiteX186" fmla="*/ 3756641 w 5180801"/>
              <a:gd name="connsiteY186" fmla="*/ 2790285 h 5098619"/>
              <a:gd name="connsiteX187" fmla="*/ 3642633 w 5180801"/>
              <a:gd name="connsiteY187" fmla="*/ 2765847 h 5098619"/>
              <a:gd name="connsiteX188" fmla="*/ 3539968 w 5180801"/>
              <a:gd name="connsiteY188" fmla="*/ 2733457 h 5098619"/>
              <a:gd name="connsiteX189" fmla="*/ 3458058 w 5180801"/>
              <a:gd name="connsiteY189" fmla="*/ 2679670 h 5098619"/>
              <a:gd name="connsiteX190" fmla="*/ 3411286 w 5180801"/>
              <a:gd name="connsiteY190" fmla="*/ 2613953 h 5098619"/>
              <a:gd name="connsiteX191" fmla="*/ 3334579 w 5180801"/>
              <a:gd name="connsiteY191" fmla="*/ 2593783 h 5098619"/>
              <a:gd name="connsiteX192" fmla="*/ 3219051 w 5180801"/>
              <a:gd name="connsiteY192" fmla="*/ 2489890 h 5098619"/>
              <a:gd name="connsiteX193" fmla="*/ 3111182 w 5180801"/>
              <a:gd name="connsiteY193" fmla="*/ 2294907 h 5098619"/>
              <a:gd name="connsiteX194" fmla="*/ 3010621 w 5180801"/>
              <a:gd name="connsiteY194" fmla="*/ 2079754 h 5098619"/>
              <a:gd name="connsiteX195" fmla="*/ 2936663 w 5180801"/>
              <a:gd name="connsiteY195" fmla="*/ 1851155 h 5098619"/>
              <a:gd name="connsiteX196" fmla="*/ 2795468 w 5180801"/>
              <a:gd name="connsiteY196" fmla="*/ 1783919 h 5098619"/>
              <a:gd name="connsiteX197" fmla="*/ 2687892 w 5180801"/>
              <a:gd name="connsiteY197" fmla="*/ 1683066 h 5098619"/>
              <a:gd name="connsiteX198" fmla="*/ 2479463 w 5180801"/>
              <a:gd name="connsiteY198" fmla="*/ 1568766 h 5098619"/>
              <a:gd name="connsiteX199" fmla="*/ 2371886 w 5180801"/>
              <a:gd name="connsiteY199" fmla="*/ 1427572 h 5098619"/>
              <a:gd name="connsiteX200" fmla="*/ 2344992 w 5180801"/>
              <a:gd name="connsiteY200" fmla="*/ 1286378 h 5098619"/>
              <a:gd name="connsiteX201" fmla="*/ 2358439 w 5180801"/>
              <a:gd name="connsiteY201" fmla="*/ 1111566 h 5098619"/>
              <a:gd name="connsiteX202" fmla="*/ 2385333 w 5180801"/>
              <a:gd name="connsiteY202" fmla="*/ 1158631 h 5098619"/>
              <a:gd name="connsiteX203" fmla="*/ 2432398 w 5180801"/>
              <a:gd name="connsiteY203" fmla="*/ 1084672 h 5098619"/>
              <a:gd name="connsiteX204" fmla="*/ 2469697 w 5180801"/>
              <a:gd name="connsiteY204" fmla="*/ 988471 h 5098619"/>
              <a:gd name="connsiteX205" fmla="*/ 2390165 w 5180801"/>
              <a:gd name="connsiteY205" fmla="*/ 975484 h 5098619"/>
              <a:gd name="connsiteX206" fmla="*/ 2376463 w 5180801"/>
              <a:gd name="connsiteY206" fmla="*/ 795611 h 5098619"/>
              <a:gd name="connsiteX207" fmla="*/ 2545855 w 5180801"/>
              <a:gd name="connsiteY207" fmla="*/ 747602 h 5098619"/>
              <a:gd name="connsiteX208" fmla="*/ 2716856 w 5180801"/>
              <a:gd name="connsiteY208" fmla="*/ 671341 h 5098619"/>
              <a:gd name="connsiteX209" fmla="*/ 2859176 w 5180801"/>
              <a:gd name="connsiteY209" fmla="*/ 65865 h 5098619"/>
              <a:gd name="connsiteX210" fmla="*/ 2326531 w 5180801"/>
              <a:gd name="connsiteY210" fmla="*/ 10367 h 5098619"/>
              <a:gd name="connsiteX0" fmla="*/ 2326531 w 5180801"/>
              <a:gd name="connsiteY0" fmla="*/ 78910 h 5167162"/>
              <a:gd name="connsiteX1" fmla="*/ 2014312 w 5180801"/>
              <a:gd name="connsiteY1" fmla="*/ 7787 h 5167162"/>
              <a:gd name="connsiteX2" fmla="*/ 1665916 w 5180801"/>
              <a:gd name="connsiteY2" fmla="*/ 487586 h 5167162"/>
              <a:gd name="connsiteX3" fmla="*/ 1659192 w 5180801"/>
              <a:gd name="connsiteY3" fmla="*/ 353115 h 5167162"/>
              <a:gd name="connsiteX4" fmla="*/ 1625574 w 5180801"/>
              <a:gd name="connsiteY4" fmla="*/ 211921 h 5167162"/>
              <a:gd name="connsiteX5" fmla="*/ 1547348 w 5180801"/>
              <a:gd name="connsiteY5" fmla="*/ 170644 h 5167162"/>
              <a:gd name="connsiteX6" fmla="*/ 1511274 w 5180801"/>
              <a:gd name="connsiteY6" fmla="*/ 198474 h 5167162"/>
              <a:gd name="connsiteX7" fmla="*/ 1504551 w 5180801"/>
              <a:gd name="connsiteY7" fmla="*/ 245539 h 5167162"/>
              <a:gd name="connsiteX8" fmla="*/ 1517998 w 5180801"/>
              <a:gd name="connsiteY8" fmla="*/ 285880 h 5167162"/>
              <a:gd name="connsiteX9" fmla="*/ 1511274 w 5180801"/>
              <a:gd name="connsiteY9" fmla="*/ 339668 h 5167162"/>
              <a:gd name="connsiteX10" fmla="*/ 1487128 w 5180801"/>
              <a:gd name="connsiteY10" fmla="*/ 336277 h 5167162"/>
              <a:gd name="connsiteX11" fmla="*/ 1443746 w 5180801"/>
              <a:gd name="connsiteY11" fmla="*/ 294708 h 5167162"/>
              <a:gd name="connsiteX12" fmla="*/ 1387795 w 5180801"/>
              <a:gd name="connsiteY12" fmla="*/ 251619 h 5167162"/>
              <a:gd name="connsiteX13" fmla="*/ 1309568 w 5180801"/>
              <a:gd name="connsiteY13" fmla="*/ 284651 h 5167162"/>
              <a:gd name="connsiteX14" fmla="*/ 1258820 w 5180801"/>
              <a:gd name="connsiteY14" fmla="*/ 271789 h 5167162"/>
              <a:gd name="connsiteX15" fmla="*/ 1213919 w 5180801"/>
              <a:gd name="connsiteY15" fmla="*/ 224140 h 5167162"/>
              <a:gd name="connsiteX16" fmla="*/ 1187025 w 5180801"/>
              <a:gd name="connsiteY16" fmla="*/ 197245 h 5167162"/>
              <a:gd name="connsiteX17" fmla="*/ 1143000 w 5180801"/>
              <a:gd name="connsiteY17" fmla="*/ 167895 h 5167162"/>
              <a:gd name="connsiteX18" fmla="*/ 1128033 w 5180801"/>
              <a:gd name="connsiteY18" fmla="*/ 225368 h 5167162"/>
              <a:gd name="connsiteX19" fmla="*/ 1118854 w 5180801"/>
              <a:gd name="connsiteY19" fmla="*/ 351888 h 5167162"/>
              <a:gd name="connsiteX20" fmla="*/ 1067521 w 5180801"/>
              <a:gd name="connsiteY20" fmla="*/ 424910 h 5167162"/>
              <a:gd name="connsiteX21" fmla="*/ 1044603 w 5180801"/>
              <a:gd name="connsiteY21" fmla="*/ 438649 h 5167162"/>
              <a:gd name="connsiteX22" fmla="*/ 1047351 w 5180801"/>
              <a:gd name="connsiteY22" fmla="*/ 516292 h 5167162"/>
              <a:gd name="connsiteX23" fmla="*/ 1005781 w 5180801"/>
              <a:gd name="connsiteY23" fmla="*/ 531259 h 5167162"/>
              <a:gd name="connsiteX24" fmla="*/ 977368 w 5180801"/>
              <a:gd name="connsiteY24" fmla="*/ 505593 h 5167162"/>
              <a:gd name="connsiteX25" fmla="*/ 939774 w 5180801"/>
              <a:gd name="connsiteY25" fmla="*/ 501033 h 5167162"/>
              <a:gd name="connsiteX26" fmla="*/ 939774 w 5180801"/>
              <a:gd name="connsiteY26" fmla="*/ 447244 h 5167162"/>
              <a:gd name="connsiteX27" fmla="*/ 830385 w 5180801"/>
              <a:gd name="connsiteY27" fmla="*/ 358611 h 5167162"/>
              <a:gd name="connsiteX28" fmla="*/ 825474 w 5180801"/>
              <a:gd name="connsiteY28" fmla="*/ 238815 h 5167162"/>
              <a:gd name="connsiteX29" fmla="*/ 785133 w 5180801"/>
              <a:gd name="connsiteY29" fmla="*/ 205197 h 5167162"/>
              <a:gd name="connsiteX30" fmla="*/ 771686 w 5180801"/>
              <a:gd name="connsiteY30" fmla="*/ 232091 h 5167162"/>
              <a:gd name="connsiteX31" fmla="*/ 744792 w 5180801"/>
              <a:gd name="connsiteY31" fmla="*/ 258986 h 5167162"/>
              <a:gd name="connsiteX32" fmla="*/ 669606 w 5180801"/>
              <a:gd name="connsiteY32" fmla="*/ 297164 h 5167162"/>
              <a:gd name="connsiteX33" fmla="*/ 664110 w 5180801"/>
              <a:gd name="connsiteY33" fmla="*/ 346391 h 5167162"/>
              <a:gd name="connsiteX34" fmla="*/ 660426 w 5180801"/>
              <a:gd name="connsiteY34" fmla="*/ 403220 h 5167162"/>
              <a:gd name="connsiteX35" fmla="*/ 594419 w 5180801"/>
              <a:gd name="connsiteY35" fmla="*/ 457008 h 5167162"/>
              <a:gd name="connsiteX36" fmla="*/ 559573 w 5180801"/>
              <a:gd name="connsiteY36" fmla="*/ 464024 h 5167162"/>
              <a:gd name="connsiteX37" fmla="*/ 529931 w 5180801"/>
              <a:gd name="connsiteY37" fmla="*/ 474431 h 5167162"/>
              <a:gd name="connsiteX38" fmla="*/ 499062 w 5180801"/>
              <a:gd name="connsiteY38" fmla="*/ 494602 h 5167162"/>
              <a:gd name="connsiteX39" fmla="*/ 402477 w 5180801"/>
              <a:gd name="connsiteY39" fmla="*/ 481447 h 5167162"/>
              <a:gd name="connsiteX40" fmla="*/ 345356 w 5180801"/>
              <a:gd name="connsiteY40" fmla="*/ 501617 h 5167162"/>
              <a:gd name="connsiteX41" fmla="*/ 314486 w 5180801"/>
              <a:gd name="connsiteY41" fmla="*/ 481446 h 5167162"/>
              <a:gd name="connsiteX42" fmla="*/ 242983 w 5180801"/>
              <a:gd name="connsiteY42" fmla="*/ 523015 h 5167162"/>
              <a:gd name="connsiteX43" fmla="*/ 194690 w 5180801"/>
              <a:gd name="connsiteY43" fmla="*/ 478699 h 5167162"/>
              <a:gd name="connsiteX44" fmla="*/ 119795 w 5180801"/>
              <a:gd name="connsiteY44" fmla="*/ 549617 h 5167162"/>
              <a:gd name="connsiteX45" fmla="*/ 132951 w 5180801"/>
              <a:gd name="connsiteY45" fmla="*/ 628780 h 5167162"/>
              <a:gd name="connsiteX46" fmla="*/ 206910 w 5180801"/>
              <a:gd name="connsiteY46" fmla="*/ 756527 h 5167162"/>
              <a:gd name="connsiteX47" fmla="*/ 267421 w 5180801"/>
              <a:gd name="connsiteY47" fmla="*/ 817039 h 5167162"/>
              <a:gd name="connsiteX48" fmla="*/ 199251 w 5180801"/>
              <a:gd name="connsiteY48" fmla="*/ 879070 h 5167162"/>
              <a:gd name="connsiteX49" fmla="*/ 96878 w 5180801"/>
              <a:gd name="connsiteY49" fmla="*/ 914208 h 5167162"/>
              <a:gd name="connsiteX50" fmla="*/ 0 w 5180801"/>
              <a:gd name="connsiteY50" fmla="*/ 936835 h 5167162"/>
              <a:gd name="connsiteX51" fmla="*/ 45545 w 5180801"/>
              <a:gd name="connsiteY51" fmla="*/ 1072533 h 5167162"/>
              <a:gd name="connsiteX52" fmla="*/ 72439 w 5180801"/>
              <a:gd name="connsiteY52" fmla="*/ 1099427 h 5167162"/>
              <a:gd name="connsiteX53" fmla="*/ 173292 w 5180801"/>
              <a:gd name="connsiteY53" fmla="*/ 1159939 h 5167162"/>
              <a:gd name="connsiteX54" fmla="*/ 117632 w 5180801"/>
              <a:gd name="connsiteY54" fmla="*/ 1224425 h 5167162"/>
              <a:gd name="connsiteX55" fmla="*/ 112780 w 5180801"/>
              <a:gd name="connsiteY55" fmla="*/ 1280962 h 5167162"/>
              <a:gd name="connsiteX56" fmla="*/ 126227 w 5180801"/>
              <a:gd name="connsiteY56" fmla="*/ 1428880 h 5167162"/>
              <a:gd name="connsiteX57" fmla="*/ 200186 w 5180801"/>
              <a:gd name="connsiteY57" fmla="*/ 1529733 h 5167162"/>
              <a:gd name="connsiteX58" fmla="*/ 321210 w 5180801"/>
              <a:gd name="connsiteY58" fmla="*/ 1570074 h 5167162"/>
              <a:gd name="connsiteX59" fmla="*/ 415339 w 5180801"/>
              <a:gd name="connsiteY59" fmla="*/ 1536456 h 5167162"/>
              <a:gd name="connsiteX60" fmla="*/ 435510 w 5180801"/>
              <a:gd name="connsiteY60" fmla="*/ 1543180 h 5167162"/>
              <a:gd name="connsiteX61" fmla="*/ 400372 w 5180801"/>
              <a:gd name="connsiteY61" fmla="*/ 1647657 h 5167162"/>
              <a:gd name="connsiteX62" fmla="*/ 375290 w 5180801"/>
              <a:gd name="connsiteY62" fmla="*/ 1730795 h 5167162"/>
              <a:gd name="connsiteX63" fmla="*/ 603598 w 5180801"/>
              <a:gd name="connsiteY63" fmla="*/ 1731439 h 5167162"/>
              <a:gd name="connsiteX64" fmla="*/ 664110 w 5180801"/>
              <a:gd name="connsiteY64" fmla="*/ 1664203 h 5167162"/>
              <a:gd name="connsiteX65" fmla="*/ 697727 w 5180801"/>
              <a:gd name="connsiteY65" fmla="*/ 1576797 h 5167162"/>
              <a:gd name="connsiteX66" fmla="*/ 744792 w 5180801"/>
              <a:gd name="connsiteY66" fmla="*/ 1543180 h 5167162"/>
              <a:gd name="connsiteX67" fmla="*/ 818751 w 5180801"/>
              <a:gd name="connsiteY67" fmla="*/ 1462497 h 5167162"/>
              <a:gd name="connsiteX68" fmla="*/ 892710 w 5180801"/>
              <a:gd name="connsiteY68" fmla="*/ 1415433 h 5167162"/>
              <a:gd name="connsiteX69" fmla="*/ 1080968 w 5180801"/>
              <a:gd name="connsiteY69" fmla="*/ 1462497 h 5167162"/>
              <a:gd name="connsiteX70" fmla="*/ 1195268 w 5180801"/>
              <a:gd name="connsiteY70" fmla="*/ 1509562 h 5167162"/>
              <a:gd name="connsiteX71" fmla="*/ 1275951 w 5180801"/>
              <a:gd name="connsiteY71" fmla="*/ 1596968 h 5167162"/>
              <a:gd name="connsiteX72" fmla="*/ 1289398 w 5180801"/>
              <a:gd name="connsiteY72" fmla="*/ 1623862 h 5167162"/>
              <a:gd name="connsiteX73" fmla="*/ 1437316 w 5180801"/>
              <a:gd name="connsiteY73" fmla="*/ 1670927 h 5167162"/>
              <a:gd name="connsiteX74" fmla="*/ 1511274 w 5180801"/>
              <a:gd name="connsiteY74" fmla="*/ 1758333 h 5167162"/>
              <a:gd name="connsiteX75" fmla="*/ 1504551 w 5180801"/>
              <a:gd name="connsiteY75" fmla="*/ 1839015 h 5167162"/>
              <a:gd name="connsiteX76" fmla="*/ 1504551 w 5180801"/>
              <a:gd name="connsiteY76" fmla="*/ 1886080 h 5167162"/>
              <a:gd name="connsiteX77" fmla="*/ 1531445 w 5180801"/>
              <a:gd name="connsiteY77" fmla="*/ 1966762 h 5167162"/>
              <a:gd name="connsiteX78" fmla="*/ 1578510 w 5180801"/>
              <a:gd name="connsiteY78" fmla="*/ 2020550 h 5167162"/>
              <a:gd name="connsiteX79" fmla="*/ 1612127 w 5180801"/>
              <a:gd name="connsiteY79" fmla="*/ 2107956 h 5167162"/>
              <a:gd name="connsiteX80" fmla="*/ 1618851 w 5180801"/>
              <a:gd name="connsiteY80" fmla="*/ 2269321 h 5167162"/>
              <a:gd name="connsiteX81" fmla="*/ 1618851 w 5180801"/>
              <a:gd name="connsiteY81" fmla="*/ 2316386 h 5167162"/>
              <a:gd name="connsiteX82" fmla="*/ 1679363 w 5180801"/>
              <a:gd name="connsiteY82" fmla="*/ 2296215 h 5167162"/>
              <a:gd name="connsiteX83" fmla="*/ 1719704 w 5180801"/>
              <a:gd name="connsiteY83" fmla="*/ 2309662 h 5167162"/>
              <a:gd name="connsiteX84" fmla="*/ 1706257 w 5180801"/>
              <a:gd name="connsiteY84" fmla="*/ 2370174 h 5167162"/>
              <a:gd name="connsiteX85" fmla="*/ 1760045 w 5180801"/>
              <a:gd name="connsiteY85" fmla="*/ 2390344 h 5167162"/>
              <a:gd name="connsiteX86" fmla="*/ 1827280 w 5180801"/>
              <a:gd name="connsiteY86" fmla="*/ 2450856 h 5167162"/>
              <a:gd name="connsiteX87" fmla="*/ 1901239 w 5180801"/>
              <a:gd name="connsiteY87" fmla="*/ 2558433 h 5167162"/>
              <a:gd name="connsiteX88" fmla="*/ 1921410 w 5180801"/>
              <a:gd name="connsiteY88" fmla="*/ 2592050 h 5167162"/>
              <a:gd name="connsiteX89" fmla="*/ 1995368 w 5180801"/>
              <a:gd name="connsiteY89" fmla="*/ 2598774 h 5167162"/>
              <a:gd name="connsiteX90" fmla="*/ 2113120 w 5180801"/>
              <a:gd name="connsiteY90" fmla="*/ 2676644 h 5167162"/>
              <a:gd name="connsiteX91" fmla="*/ 2159009 w 5180801"/>
              <a:gd name="connsiteY91" fmla="*/ 2789512 h 5167162"/>
              <a:gd name="connsiteX92" fmla="*/ 2245469 w 5180801"/>
              <a:gd name="connsiteY92" fmla="*/ 2829139 h 5167162"/>
              <a:gd name="connsiteX93" fmla="*/ 2319427 w 5180801"/>
              <a:gd name="connsiteY93" fmla="*/ 2881980 h 5167162"/>
              <a:gd name="connsiteX94" fmla="*/ 2375772 w 5180801"/>
              <a:gd name="connsiteY94" fmla="*/ 2985108 h 5167162"/>
              <a:gd name="connsiteX95" fmla="*/ 2480307 w 5180801"/>
              <a:gd name="connsiteY95" fmla="*/ 3066685 h 5167162"/>
              <a:gd name="connsiteX96" fmla="*/ 2562370 w 5180801"/>
              <a:gd name="connsiteY96" fmla="*/ 3176307 h 5167162"/>
              <a:gd name="connsiteX97" fmla="*/ 2640546 w 5180801"/>
              <a:gd name="connsiteY97" fmla="*/ 3198651 h 5167162"/>
              <a:gd name="connsiteX98" fmla="*/ 2735366 w 5180801"/>
              <a:gd name="connsiteY98" fmla="*/ 3266346 h 5167162"/>
              <a:gd name="connsiteX99" fmla="*/ 2790329 w 5180801"/>
              <a:gd name="connsiteY99" fmla="*/ 3275857 h 5167162"/>
              <a:gd name="connsiteX100" fmla="*/ 2856005 w 5180801"/>
              <a:gd name="connsiteY100" fmla="*/ 3258089 h 5167162"/>
              <a:gd name="connsiteX101" fmla="*/ 2849257 w 5180801"/>
              <a:gd name="connsiteY101" fmla="*/ 3257680 h 5167162"/>
              <a:gd name="connsiteX102" fmla="*/ 2950110 w 5180801"/>
              <a:gd name="connsiteY102" fmla="*/ 3291297 h 5167162"/>
              <a:gd name="connsiteX103" fmla="*/ 3003898 w 5180801"/>
              <a:gd name="connsiteY103" fmla="*/ 3244233 h 5167162"/>
              <a:gd name="connsiteX104" fmla="*/ 3104751 w 5180801"/>
              <a:gd name="connsiteY104" fmla="*/ 3358533 h 5167162"/>
              <a:gd name="connsiteX105" fmla="*/ 3185433 w 5180801"/>
              <a:gd name="connsiteY105" fmla="*/ 3513174 h 5167162"/>
              <a:gd name="connsiteX106" fmla="*/ 3252668 w 5180801"/>
              <a:gd name="connsiteY106" fmla="*/ 3493003 h 5167162"/>
              <a:gd name="connsiteX107" fmla="*/ 3313180 w 5180801"/>
              <a:gd name="connsiteY107" fmla="*/ 3540068 h 5167162"/>
              <a:gd name="connsiteX108" fmla="*/ 3266116 w 5180801"/>
              <a:gd name="connsiteY108" fmla="*/ 3607303 h 5167162"/>
              <a:gd name="connsiteX109" fmla="*/ 3293010 w 5180801"/>
              <a:gd name="connsiteY109" fmla="*/ 3627474 h 5167162"/>
              <a:gd name="connsiteX110" fmla="*/ 3373692 w 5180801"/>
              <a:gd name="connsiteY110" fmla="*/ 3600580 h 5167162"/>
              <a:gd name="connsiteX111" fmla="*/ 3454374 w 5180801"/>
              <a:gd name="connsiteY111" fmla="*/ 3573686 h 5167162"/>
              <a:gd name="connsiteX112" fmla="*/ 3528333 w 5180801"/>
              <a:gd name="connsiteY112" fmla="*/ 3667815 h 5167162"/>
              <a:gd name="connsiteX113" fmla="*/ 3535349 w 5180801"/>
              <a:gd name="connsiteY113" fmla="*/ 3757969 h 5167162"/>
              <a:gd name="connsiteX114" fmla="*/ 3513658 w 5180801"/>
              <a:gd name="connsiteY114" fmla="*/ 3807782 h 5167162"/>
              <a:gd name="connsiteX115" fmla="*/ 3622463 w 5180801"/>
              <a:gd name="connsiteY115" fmla="*/ 3835903 h 5167162"/>
              <a:gd name="connsiteX116" fmla="*/ 3682974 w 5180801"/>
              <a:gd name="connsiteY116" fmla="*/ 3903139 h 5167162"/>
              <a:gd name="connsiteX117" fmla="*/ 3763657 w 5180801"/>
              <a:gd name="connsiteY117" fmla="*/ 3936756 h 5167162"/>
              <a:gd name="connsiteX118" fmla="*/ 3830892 w 5180801"/>
              <a:gd name="connsiteY118" fmla="*/ 3896415 h 5167162"/>
              <a:gd name="connsiteX119" fmla="*/ 3898127 w 5180801"/>
              <a:gd name="connsiteY119" fmla="*/ 3936756 h 5167162"/>
              <a:gd name="connsiteX120" fmla="*/ 3972086 w 5180801"/>
              <a:gd name="connsiteY120" fmla="*/ 4098121 h 5167162"/>
              <a:gd name="connsiteX121" fmla="*/ 4005704 w 5180801"/>
              <a:gd name="connsiteY121" fmla="*/ 4212421 h 5167162"/>
              <a:gd name="connsiteX122" fmla="*/ 4072939 w 5180801"/>
              <a:gd name="connsiteY122" fmla="*/ 4286380 h 5167162"/>
              <a:gd name="connsiteX123" fmla="*/ 4120004 w 5180801"/>
              <a:gd name="connsiteY123" fmla="*/ 4494809 h 5167162"/>
              <a:gd name="connsiteX124" fmla="*/ 4140174 w 5180801"/>
              <a:gd name="connsiteY124" fmla="*/ 4528427 h 5167162"/>
              <a:gd name="connsiteX125" fmla="*/ 4200686 w 5180801"/>
              <a:gd name="connsiteY125" fmla="*/ 4582215 h 5167162"/>
              <a:gd name="connsiteX126" fmla="*/ 4152394 w 5180801"/>
              <a:gd name="connsiteY126" fmla="*/ 4645767 h 5167162"/>
              <a:gd name="connsiteX127" fmla="*/ 4106849 w 5180801"/>
              <a:gd name="connsiteY127" fmla="*/ 4660735 h 5167162"/>
              <a:gd name="connsiteX128" fmla="*/ 4059785 w 5180801"/>
              <a:gd name="connsiteY128" fmla="*/ 4656466 h 5167162"/>
              <a:gd name="connsiteX129" fmla="*/ 4018215 w 5180801"/>
              <a:gd name="connsiteY129" fmla="*/ 4690083 h 5167162"/>
              <a:gd name="connsiteX130" fmla="*/ 4019151 w 5180801"/>
              <a:gd name="connsiteY130" fmla="*/ 4750303 h 5167162"/>
              <a:gd name="connsiteX131" fmla="*/ 4066216 w 5180801"/>
              <a:gd name="connsiteY131" fmla="*/ 4804091 h 5167162"/>
              <a:gd name="connsiteX132" fmla="*/ 4005995 w 5180801"/>
              <a:gd name="connsiteY132" fmla="*/ 4934586 h 5167162"/>
              <a:gd name="connsiteX133" fmla="*/ 3942736 w 5180801"/>
              <a:gd name="connsiteY133" fmla="*/ 4981943 h 5167162"/>
              <a:gd name="connsiteX134" fmla="*/ 3972086 w 5180801"/>
              <a:gd name="connsiteY134" fmla="*/ 5153715 h 5167162"/>
              <a:gd name="connsiteX135" fmla="*/ 3978810 w 5180801"/>
              <a:gd name="connsiteY135" fmla="*/ 5167162 h 5167162"/>
              <a:gd name="connsiteX136" fmla="*/ 4153621 w 5180801"/>
              <a:gd name="connsiteY136" fmla="*/ 5153715 h 5167162"/>
              <a:gd name="connsiteX137" fmla="*/ 4207410 w 5180801"/>
              <a:gd name="connsiteY137" fmla="*/ 5039415 h 5167162"/>
              <a:gd name="connsiteX138" fmla="*/ 4335157 w 5180801"/>
              <a:gd name="connsiteY138" fmla="*/ 4891497 h 5167162"/>
              <a:gd name="connsiteX139" fmla="*/ 4388945 w 5180801"/>
              <a:gd name="connsiteY139" fmla="*/ 4830986 h 5167162"/>
              <a:gd name="connsiteX140" fmla="*/ 4368774 w 5180801"/>
              <a:gd name="connsiteY140" fmla="*/ 4615833 h 5167162"/>
              <a:gd name="connsiteX141" fmla="*/ 4509968 w 5180801"/>
              <a:gd name="connsiteY141" fmla="*/ 4528427 h 5167162"/>
              <a:gd name="connsiteX142" fmla="*/ 4543586 w 5180801"/>
              <a:gd name="connsiteY142" fmla="*/ 4535150 h 5167162"/>
              <a:gd name="connsiteX143" fmla="*/ 4570480 w 5180801"/>
              <a:gd name="connsiteY143" fmla="*/ 4541874 h 5167162"/>
              <a:gd name="connsiteX144" fmla="*/ 4617545 w 5180801"/>
              <a:gd name="connsiteY144" fmla="*/ 4521703 h 5167162"/>
              <a:gd name="connsiteX145" fmla="*/ 4624268 w 5180801"/>
              <a:gd name="connsiteY145" fmla="*/ 4474639 h 5167162"/>
              <a:gd name="connsiteX146" fmla="*/ 4637131 w 5180801"/>
              <a:gd name="connsiteY146" fmla="*/ 4418103 h 5167162"/>
              <a:gd name="connsiteX147" fmla="*/ 4583927 w 5180801"/>
              <a:gd name="connsiteY147" fmla="*/ 4313274 h 5167162"/>
              <a:gd name="connsiteX148" fmla="*/ 4583927 w 5180801"/>
              <a:gd name="connsiteY148" fmla="*/ 4266209 h 5167162"/>
              <a:gd name="connsiteX149" fmla="*/ 4580596 w 5180801"/>
              <a:gd name="connsiteY149" fmla="*/ 4236566 h 5167162"/>
              <a:gd name="connsiteX150" fmla="*/ 4505700 w 5180801"/>
              <a:gd name="connsiteY150" fmla="*/ 4197746 h 5167162"/>
              <a:gd name="connsiteX151" fmla="*/ 4439693 w 5180801"/>
              <a:gd name="connsiteY151" fmla="*/ 4142730 h 5167162"/>
              <a:gd name="connsiteX152" fmla="*/ 4370938 w 5180801"/>
              <a:gd name="connsiteY152" fmla="*/ 4129283 h 5167162"/>
              <a:gd name="connsiteX153" fmla="*/ 4394793 w 5180801"/>
              <a:gd name="connsiteY153" fmla="*/ 4129284 h 5167162"/>
              <a:gd name="connsiteX154" fmla="*/ 4261198 w 5180801"/>
              <a:gd name="connsiteY154" fmla="*/ 4051056 h 5167162"/>
              <a:gd name="connsiteX155" fmla="*/ 4301539 w 5180801"/>
              <a:gd name="connsiteY155" fmla="*/ 3963650 h 5167162"/>
              <a:gd name="connsiteX156" fmla="*/ 4301539 w 5180801"/>
              <a:gd name="connsiteY156" fmla="*/ 3916586 h 5167162"/>
              <a:gd name="connsiteX157" fmla="*/ 4321710 w 5180801"/>
              <a:gd name="connsiteY157" fmla="*/ 3849350 h 5167162"/>
              <a:gd name="connsiteX158" fmla="*/ 4442733 w 5180801"/>
              <a:gd name="connsiteY158" fmla="*/ 3634197 h 5167162"/>
              <a:gd name="connsiteX159" fmla="*/ 4523416 w 5180801"/>
              <a:gd name="connsiteY159" fmla="*/ 3620750 h 5167162"/>
              <a:gd name="connsiteX160" fmla="*/ 4624268 w 5180801"/>
              <a:gd name="connsiteY160" fmla="*/ 3714880 h 5167162"/>
              <a:gd name="connsiteX161" fmla="*/ 4711674 w 5180801"/>
              <a:gd name="connsiteY161" fmla="*/ 3755221 h 5167162"/>
              <a:gd name="connsiteX162" fmla="*/ 4805804 w 5180801"/>
              <a:gd name="connsiteY162" fmla="*/ 3728327 h 5167162"/>
              <a:gd name="connsiteX163" fmla="*/ 4906657 w 5180801"/>
              <a:gd name="connsiteY163" fmla="*/ 3809009 h 5167162"/>
              <a:gd name="connsiteX164" fmla="*/ 4960445 w 5180801"/>
              <a:gd name="connsiteY164" fmla="*/ 3923309 h 5167162"/>
              <a:gd name="connsiteX165" fmla="*/ 5000786 w 5180801"/>
              <a:gd name="connsiteY165" fmla="*/ 3970374 h 5167162"/>
              <a:gd name="connsiteX166" fmla="*/ 5108363 w 5180801"/>
              <a:gd name="connsiteY166" fmla="*/ 4010715 h 5167162"/>
              <a:gd name="connsiteX167" fmla="*/ 5121810 w 5180801"/>
              <a:gd name="connsiteY167" fmla="*/ 3923309 h 5167162"/>
              <a:gd name="connsiteX168" fmla="*/ 5141980 w 5180801"/>
              <a:gd name="connsiteY168" fmla="*/ 3856074 h 5167162"/>
              <a:gd name="connsiteX169" fmla="*/ 5180801 w 5180801"/>
              <a:gd name="connsiteY169" fmla="*/ 3749082 h 5167162"/>
              <a:gd name="connsiteX170" fmla="*/ 5117249 w 5180801"/>
              <a:gd name="connsiteY170" fmla="*/ 3670563 h 5167162"/>
              <a:gd name="connsiteX171" fmla="*/ 4964127 w 5180801"/>
              <a:gd name="connsiteY171" fmla="*/ 3560239 h 5167162"/>
              <a:gd name="connsiteX172" fmla="*/ 4890170 w 5180801"/>
              <a:gd name="connsiteY172" fmla="*/ 3490548 h 5167162"/>
              <a:gd name="connsiteX173" fmla="*/ 4650871 w 5180801"/>
              <a:gd name="connsiteY173" fmla="*/ 3384199 h 5167162"/>
              <a:gd name="connsiteX174" fmla="*/ 4557618 w 5180801"/>
              <a:gd name="connsiteY174" fmla="*/ 3314801 h 5167162"/>
              <a:gd name="connsiteX175" fmla="*/ 4380701 w 5180801"/>
              <a:gd name="connsiteY175" fmla="*/ 3235053 h 5167162"/>
              <a:gd name="connsiteX176" fmla="*/ 4093110 w 5180801"/>
              <a:gd name="connsiteY176" fmla="*/ 3136656 h 5167162"/>
              <a:gd name="connsiteX177" fmla="*/ 3991965 w 5180801"/>
              <a:gd name="connsiteY177" fmla="*/ 3077664 h 5167162"/>
              <a:gd name="connsiteX178" fmla="*/ 3951916 w 5180801"/>
              <a:gd name="connsiteY178" fmla="*/ 3022356 h 5167162"/>
              <a:gd name="connsiteX179" fmla="*/ 4066216 w 5180801"/>
              <a:gd name="connsiteY179" fmla="*/ 2928227 h 5167162"/>
              <a:gd name="connsiteX180" fmla="*/ 4122167 w 5180801"/>
              <a:gd name="connsiteY180" fmla="*/ 2894609 h 5167162"/>
              <a:gd name="connsiteX181" fmla="*/ 4038737 w 5180801"/>
              <a:gd name="connsiteY181" fmla="*/ 2815447 h 5167162"/>
              <a:gd name="connsiteX182" fmla="*/ 3898127 w 5180801"/>
              <a:gd name="connsiteY182" fmla="*/ 2820650 h 5167162"/>
              <a:gd name="connsiteX183" fmla="*/ 3883453 w 5180801"/>
              <a:gd name="connsiteY183" fmla="*/ 2834683 h 5167162"/>
              <a:gd name="connsiteX184" fmla="*/ 3855330 w 5180801"/>
              <a:gd name="connsiteY184" fmla="*/ 2834682 h 5167162"/>
              <a:gd name="connsiteX185" fmla="*/ 3841299 w 5180801"/>
              <a:gd name="connsiteY185" fmla="*/ 2810243 h 5167162"/>
              <a:gd name="connsiteX186" fmla="*/ 3756641 w 5180801"/>
              <a:gd name="connsiteY186" fmla="*/ 2858828 h 5167162"/>
              <a:gd name="connsiteX187" fmla="*/ 3642633 w 5180801"/>
              <a:gd name="connsiteY187" fmla="*/ 2834390 h 5167162"/>
              <a:gd name="connsiteX188" fmla="*/ 3539968 w 5180801"/>
              <a:gd name="connsiteY188" fmla="*/ 2802000 h 5167162"/>
              <a:gd name="connsiteX189" fmla="*/ 3458058 w 5180801"/>
              <a:gd name="connsiteY189" fmla="*/ 2748213 h 5167162"/>
              <a:gd name="connsiteX190" fmla="*/ 3411286 w 5180801"/>
              <a:gd name="connsiteY190" fmla="*/ 2682496 h 5167162"/>
              <a:gd name="connsiteX191" fmla="*/ 3334579 w 5180801"/>
              <a:gd name="connsiteY191" fmla="*/ 2662326 h 5167162"/>
              <a:gd name="connsiteX192" fmla="*/ 3219051 w 5180801"/>
              <a:gd name="connsiteY192" fmla="*/ 2558433 h 5167162"/>
              <a:gd name="connsiteX193" fmla="*/ 3111182 w 5180801"/>
              <a:gd name="connsiteY193" fmla="*/ 2363450 h 5167162"/>
              <a:gd name="connsiteX194" fmla="*/ 3010621 w 5180801"/>
              <a:gd name="connsiteY194" fmla="*/ 2148297 h 5167162"/>
              <a:gd name="connsiteX195" fmla="*/ 2936663 w 5180801"/>
              <a:gd name="connsiteY195" fmla="*/ 1919698 h 5167162"/>
              <a:gd name="connsiteX196" fmla="*/ 2795468 w 5180801"/>
              <a:gd name="connsiteY196" fmla="*/ 1852462 h 5167162"/>
              <a:gd name="connsiteX197" fmla="*/ 2687892 w 5180801"/>
              <a:gd name="connsiteY197" fmla="*/ 1751609 h 5167162"/>
              <a:gd name="connsiteX198" fmla="*/ 2479463 w 5180801"/>
              <a:gd name="connsiteY198" fmla="*/ 1637309 h 5167162"/>
              <a:gd name="connsiteX199" fmla="*/ 2371886 w 5180801"/>
              <a:gd name="connsiteY199" fmla="*/ 1496115 h 5167162"/>
              <a:gd name="connsiteX200" fmla="*/ 2344992 w 5180801"/>
              <a:gd name="connsiteY200" fmla="*/ 1354921 h 5167162"/>
              <a:gd name="connsiteX201" fmla="*/ 2358439 w 5180801"/>
              <a:gd name="connsiteY201" fmla="*/ 1180109 h 5167162"/>
              <a:gd name="connsiteX202" fmla="*/ 2385333 w 5180801"/>
              <a:gd name="connsiteY202" fmla="*/ 1227174 h 5167162"/>
              <a:gd name="connsiteX203" fmla="*/ 2432398 w 5180801"/>
              <a:gd name="connsiteY203" fmla="*/ 1153215 h 5167162"/>
              <a:gd name="connsiteX204" fmla="*/ 2469697 w 5180801"/>
              <a:gd name="connsiteY204" fmla="*/ 1057014 h 5167162"/>
              <a:gd name="connsiteX205" fmla="*/ 2390165 w 5180801"/>
              <a:gd name="connsiteY205" fmla="*/ 1044027 h 5167162"/>
              <a:gd name="connsiteX206" fmla="*/ 2376463 w 5180801"/>
              <a:gd name="connsiteY206" fmla="*/ 864154 h 5167162"/>
              <a:gd name="connsiteX207" fmla="*/ 2545855 w 5180801"/>
              <a:gd name="connsiteY207" fmla="*/ 816145 h 5167162"/>
              <a:gd name="connsiteX208" fmla="*/ 2716856 w 5180801"/>
              <a:gd name="connsiteY208" fmla="*/ 739884 h 5167162"/>
              <a:gd name="connsiteX209" fmla="*/ 2859176 w 5180801"/>
              <a:gd name="connsiteY209" fmla="*/ 134408 h 5167162"/>
              <a:gd name="connsiteX210" fmla="*/ 2326531 w 5180801"/>
              <a:gd name="connsiteY210" fmla="*/ 78910 h 5167162"/>
              <a:gd name="connsiteX0" fmla="*/ 2326531 w 5180801"/>
              <a:gd name="connsiteY0" fmla="*/ 160084 h 5248336"/>
              <a:gd name="connsiteX1" fmla="*/ 2146430 w 5180801"/>
              <a:gd name="connsiteY1" fmla="*/ 5518 h 5248336"/>
              <a:gd name="connsiteX2" fmla="*/ 1665916 w 5180801"/>
              <a:gd name="connsiteY2" fmla="*/ 568760 h 5248336"/>
              <a:gd name="connsiteX3" fmla="*/ 1659192 w 5180801"/>
              <a:gd name="connsiteY3" fmla="*/ 434289 h 5248336"/>
              <a:gd name="connsiteX4" fmla="*/ 1625574 w 5180801"/>
              <a:gd name="connsiteY4" fmla="*/ 293095 h 5248336"/>
              <a:gd name="connsiteX5" fmla="*/ 1547348 w 5180801"/>
              <a:gd name="connsiteY5" fmla="*/ 251818 h 5248336"/>
              <a:gd name="connsiteX6" fmla="*/ 1511274 w 5180801"/>
              <a:gd name="connsiteY6" fmla="*/ 279648 h 5248336"/>
              <a:gd name="connsiteX7" fmla="*/ 1504551 w 5180801"/>
              <a:gd name="connsiteY7" fmla="*/ 326713 h 5248336"/>
              <a:gd name="connsiteX8" fmla="*/ 1517998 w 5180801"/>
              <a:gd name="connsiteY8" fmla="*/ 367054 h 5248336"/>
              <a:gd name="connsiteX9" fmla="*/ 1511274 w 5180801"/>
              <a:gd name="connsiteY9" fmla="*/ 420842 h 5248336"/>
              <a:gd name="connsiteX10" fmla="*/ 1487128 w 5180801"/>
              <a:gd name="connsiteY10" fmla="*/ 417451 h 5248336"/>
              <a:gd name="connsiteX11" fmla="*/ 1443746 w 5180801"/>
              <a:gd name="connsiteY11" fmla="*/ 375882 h 5248336"/>
              <a:gd name="connsiteX12" fmla="*/ 1387795 w 5180801"/>
              <a:gd name="connsiteY12" fmla="*/ 332793 h 5248336"/>
              <a:gd name="connsiteX13" fmla="*/ 1309568 w 5180801"/>
              <a:gd name="connsiteY13" fmla="*/ 365825 h 5248336"/>
              <a:gd name="connsiteX14" fmla="*/ 1258820 w 5180801"/>
              <a:gd name="connsiteY14" fmla="*/ 352963 h 5248336"/>
              <a:gd name="connsiteX15" fmla="*/ 1213919 w 5180801"/>
              <a:gd name="connsiteY15" fmla="*/ 305314 h 5248336"/>
              <a:gd name="connsiteX16" fmla="*/ 1187025 w 5180801"/>
              <a:gd name="connsiteY16" fmla="*/ 278419 h 5248336"/>
              <a:gd name="connsiteX17" fmla="*/ 1143000 w 5180801"/>
              <a:gd name="connsiteY17" fmla="*/ 249069 h 5248336"/>
              <a:gd name="connsiteX18" fmla="*/ 1128033 w 5180801"/>
              <a:gd name="connsiteY18" fmla="*/ 306542 h 5248336"/>
              <a:gd name="connsiteX19" fmla="*/ 1118854 w 5180801"/>
              <a:gd name="connsiteY19" fmla="*/ 433062 h 5248336"/>
              <a:gd name="connsiteX20" fmla="*/ 1067521 w 5180801"/>
              <a:gd name="connsiteY20" fmla="*/ 506084 h 5248336"/>
              <a:gd name="connsiteX21" fmla="*/ 1044603 w 5180801"/>
              <a:gd name="connsiteY21" fmla="*/ 519823 h 5248336"/>
              <a:gd name="connsiteX22" fmla="*/ 1047351 w 5180801"/>
              <a:gd name="connsiteY22" fmla="*/ 597466 h 5248336"/>
              <a:gd name="connsiteX23" fmla="*/ 1005781 w 5180801"/>
              <a:gd name="connsiteY23" fmla="*/ 612433 h 5248336"/>
              <a:gd name="connsiteX24" fmla="*/ 977368 w 5180801"/>
              <a:gd name="connsiteY24" fmla="*/ 586767 h 5248336"/>
              <a:gd name="connsiteX25" fmla="*/ 939774 w 5180801"/>
              <a:gd name="connsiteY25" fmla="*/ 582207 h 5248336"/>
              <a:gd name="connsiteX26" fmla="*/ 939774 w 5180801"/>
              <a:gd name="connsiteY26" fmla="*/ 528418 h 5248336"/>
              <a:gd name="connsiteX27" fmla="*/ 830385 w 5180801"/>
              <a:gd name="connsiteY27" fmla="*/ 439785 h 5248336"/>
              <a:gd name="connsiteX28" fmla="*/ 825474 w 5180801"/>
              <a:gd name="connsiteY28" fmla="*/ 319989 h 5248336"/>
              <a:gd name="connsiteX29" fmla="*/ 785133 w 5180801"/>
              <a:gd name="connsiteY29" fmla="*/ 286371 h 5248336"/>
              <a:gd name="connsiteX30" fmla="*/ 771686 w 5180801"/>
              <a:gd name="connsiteY30" fmla="*/ 313265 h 5248336"/>
              <a:gd name="connsiteX31" fmla="*/ 744792 w 5180801"/>
              <a:gd name="connsiteY31" fmla="*/ 340160 h 5248336"/>
              <a:gd name="connsiteX32" fmla="*/ 669606 w 5180801"/>
              <a:gd name="connsiteY32" fmla="*/ 378338 h 5248336"/>
              <a:gd name="connsiteX33" fmla="*/ 664110 w 5180801"/>
              <a:gd name="connsiteY33" fmla="*/ 427565 h 5248336"/>
              <a:gd name="connsiteX34" fmla="*/ 660426 w 5180801"/>
              <a:gd name="connsiteY34" fmla="*/ 484394 h 5248336"/>
              <a:gd name="connsiteX35" fmla="*/ 594419 w 5180801"/>
              <a:gd name="connsiteY35" fmla="*/ 538182 h 5248336"/>
              <a:gd name="connsiteX36" fmla="*/ 559573 w 5180801"/>
              <a:gd name="connsiteY36" fmla="*/ 545198 h 5248336"/>
              <a:gd name="connsiteX37" fmla="*/ 529931 w 5180801"/>
              <a:gd name="connsiteY37" fmla="*/ 555605 h 5248336"/>
              <a:gd name="connsiteX38" fmla="*/ 499062 w 5180801"/>
              <a:gd name="connsiteY38" fmla="*/ 575776 h 5248336"/>
              <a:gd name="connsiteX39" fmla="*/ 402477 w 5180801"/>
              <a:gd name="connsiteY39" fmla="*/ 562621 h 5248336"/>
              <a:gd name="connsiteX40" fmla="*/ 345356 w 5180801"/>
              <a:gd name="connsiteY40" fmla="*/ 582791 h 5248336"/>
              <a:gd name="connsiteX41" fmla="*/ 314486 w 5180801"/>
              <a:gd name="connsiteY41" fmla="*/ 562620 h 5248336"/>
              <a:gd name="connsiteX42" fmla="*/ 242983 w 5180801"/>
              <a:gd name="connsiteY42" fmla="*/ 604189 h 5248336"/>
              <a:gd name="connsiteX43" fmla="*/ 194690 w 5180801"/>
              <a:gd name="connsiteY43" fmla="*/ 559873 h 5248336"/>
              <a:gd name="connsiteX44" fmla="*/ 119795 w 5180801"/>
              <a:gd name="connsiteY44" fmla="*/ 630791 h 5248336"/>
              <a:gd name="connsiteX45" fmla="*/ 132951 w 5180801"/>
              <a:gd name="connsiteY45" fmla="*/ 709954 h 5248336"/>
              <a:gd name="connsiteX46" fmla="*/ 206910 w 5180801"/>
              <a:gd name="connsiteY46" fmla="*/ 837701 h 5248336"/>
              <a:gd name="connsiteX47" fmla="*/ 267421 w 5180801"/>
              <a:gd name="connsiteY47" fmla="*/ 898213 h 5248336"/>
              <a:gd name="connsiteX48" fmla="*/ 199251 w 5180801"/>
              <a:gd name="connsiteY48" fmla="*/ 960244 h 5248336"/>
              <a:gd name="connsiteX49" fmla="*/ 96878 w 5180801"/>
              <a:gd name="connsiteY49" fmla="*/ 995382 h 5248336"/>
              <a:gd name="connsiteX50" fmla="*/ 0 w 5180801"/>
              <a:gd name="connsiteY50" fmla="*/ 1018009 h 5248336"/>
              <a:gd name="connsiteX51" fmla="*/ 45545 w 5180801"/>
              <a:gd name="connsiteY51" fmla="*/ 1153707 h 5248336"/>
              <a:gd name="connsiteX52" fmla="*/ 72439 w 5180801"/>
              <a:gd name="connsiteY52" fmla="*/ 1180601 h 5248336"/>
              <a:gd name="connsiteX53" fmla="*/ 173292 w 5180801"/>
              <a:gd name="connsiteY53" fmla="*/ 1241113 h 5248336"/>
              <a:gd name="connsiteX54" fmla="*/ 117632 w 5180801"/>
              <a:gd name="connsiteY54" fmla="*/ 1305599 h 5248336"/>
              <a:gd name="connsiteX55" fmla="*/ 112780 w 5180801"/>
              <a:gd name="connsiteY55" fmla="*/ 1362136 h 5248336"/>
              <a:gd name="connsiteX56" fmla="*/ 126227 w 5180801"/>
              <a:gd name="connsiteY56" fmla="*/ 1510054 h 5248336"/>
              <a:gd name="connsiteX57" fmla="*/ 200186 w 5180801"/>
              <a:gd name="connsiteY57" fmla="*/ 1610907 h 5248336"/>
              <a:gd name="connsiteX58" fmla="*/ 321210 w 5180801"/>
              <a:gd name="connsiteY58" fmla="*/ 1651248 h 5248336"/>
              <a:gd name="connsiteX59" fmla="*/ 415339 w 5180801"/>
              <a:gd name="connsiteY59" fmla="*/ 1617630 h 5248336"/>
              <a:gd name="connsiteX60" fmla="*/ 435510 w 5180801"/>
              <a:gd name="connsiteY60" fmla="*/ 1624354 h 5248336"/>
              <a:gd name="connsiteX61" fmla="*/ 400372 w 5180801"/>
              <a:gd name="connsiteY61" fmla="*/ 1728831 h 5248336"/>
              <a:gd name="connsiteX62" fmla="*/ 375290 w 5180801"/>
              <a:gd name="connsiteY62" fmla="*/ 1811969 h 5248336"/>
              <a:gd name="connsiteX63" fmla="*/ 603598 w 5180801"/>
              <a:gd name="connsiteY63" fmla="*/ 1812613 h 5248336"/>
              <a:gd name="connsiteX64" fmla="*/ 664110 w 5180801"/>
              <a:gd name="connsiteY64" fmla="*/ 1745377 h 5248336"/>
              <a:gd name="connsiteX65" fmla="*/ 697727 w 5180801"/>
              <a:gd name="connsiteY65" fmla="*/ 1657971 h 5248336"/>
              <a:gd name="connsiteX66" fmla="*/ 744792 w 5180801"/>
              <a:gd name="connsiteY66" fmla="*/ 1624354 h 5248336"/>
              <a:gd name="connsiteX67" fmla="*/ 818751 w 5180801"/>
              <a:gd name="connsiteY67" fmla="*/ 1543671 h 5248336"/>
              <a:gd name="connsiteX68" fmla="*/ 892710 w 5180801"/>
              <a:gd name="connsiteY68" fmla="*/ 1496607 h 5248336"/>
              <a:gd name="connsiteX69" fmla="*/ 1080968 w 5180801"/>
              <a:gd name="connsiteY69" fmla="*/ 1543671 h 5248336"/>
              <a:gd name="connsiteX70" fmla="*/ 1195268 w 5180801"/>
              <a:gd name="connsiteY70" fmla="*/ 1590736 h 5248336"/>
              <a:gd name="connsiteX71" fmla="*/ 1275951 w 5180801"/>
              <a:gd name="connsiteY71" fmla="*/ 1678142 h 5248336"/>
              <a:gd name="connsiteX72" fmla="*/ 1289398 w 5180801"/>
              <a:gd name="connsiteY72" fmla="*/ 1705036 h 5248336"/>
              <a:gd name="connsiteX73" fmla="*/ 1437316 w 5180801"/>
              <a:gd name="connsiteY73" fmla="*/ 1752101 h 5248336"/>
              <a:gd name="connsiteX74" fmla="*/ 1511274 w 5180801"/>
              <a:gd name="connsiteY74" fmla="*/ 1839507 h 5248336"/>
              <a:gd name="connsiteX75" fmla="*/ 1504551 w 5180801"/>
              <a:gd name="connsiteY75" fmla="*/ 1920189 h 5248336"/>
              <a:gd name="connsiteX76" fmla="*/ 1504551 w 5180801"/>
              <a:gd name="connsiteY76" fmla="*/ 1967254 h 5248336"/>
              <a:gd name="connsiteX77" fmla="*/ 1531445 w 5180801"/>
              <a:gd name="connsiteY77" fmla="*/ 2047936 h 5248336"/>
              <a:gd name="connsiteX78" fmla="*/ 1578510 w 5180801"/>
              <a:gd name="connsiteY78" fmla="*/ 2101724 h 5248336"/>
              <a:gd name="connsiteX79" fmla="*/ 1612127 w 5180801"/>
              <a:gd name="connsiteY79" fmla="*/ 2189130 h 5248336"/>
              <a:gd name="connsiteX80" fmla="*/ 1618851 w 5180801"/>
              <a:gd name="connsiteY80" fmla="*/ 2350495 h 5248336"/>
              <a:gd name="connsiteX81" fmla="*/ 1618851 w 5180801"/>
              <a:gd name="connsiteY81" fmla="*/ 2397560 h 5248336"/>
              <a:gd name="connsiteX82" fmla="*/ 1679363 w 5180801"/>
              <a:gd name="connsiteY82" fmla="*/ 2377389 h 5248336"/>
              <a:gd name="connsiteX83" fmla="*/ 1719704 w 5180801"/>
              <a:gd name="connsiteY83" fmla="*/ 2390836 h 5248336"/>
              <a:gd name="connsiteX84" fmla="*/ 1706257 w 5180801"/>
              <a:gd name="connsiteY84" fmla="*/ 2451348 h 5248336"/>
              <a:gd name="connsiteX85" fmla="*/ 1760045 w 5180801"/>
              <a:gd name="connsiteY85" fmla="*/ 2471518 h 5248336"/>
              <a:gd name="connsiteX86" fmla="*/ 1827280 w 5180801"/>
              <a:gd name="connsiteY86" fmla="*/ 2532030 h 5248336"/>
              <a:gd name="connsiteX87" fmla="*/ 1901239 w 5180801"/>
              <a:gd name="connsiteY87" fmla="*/ 2639607 h 5248336"/>
              <a:gd name="connsiteX88" fmla="*/ 1921410 w 5180801"/>
              <a:gd name="connsiteY88" fmla="*/ 2673224 h 5248336"/>
              <a:gd name="connsiteX89" fmla="*/ 1995368 w 5180801"/>
              <a:gd name="connsiteY89" fmla="*/ 2679948 h 5248336"/>
              <a:gd name="connsiteX90" fmla="*/ 2113120 w 5180801"/>
              <a:gd name="connsiteY90" fmla="*/ 2757818 h 5248336"/>
              <a:gd name="connsiteX91" fmla="*/ 2159009 w 5180801"/>
              <a:gd name="connsiteY91" fmla="*/ 2870686 h 5248336"/>
              <a:gd name="connsiteX92" fmla="*/ 2245469 w 5180801"/>
              <a:gd name="connsiteY92" fmla="*/ 2910313 h 5248336"/>
              <a:gd name="connsiteX93" fmla="*/ 2319427 w 5180801"/>
              <a:gd name="connsiteY93" fmla="*/ 2963154 h 5248336"/>
              <a:gd name="connsiteX94" fmla="*/ 2375772 w 5180801"/>
              <a:gd name="connsiteY94" fmla="*/ 3066282 h 5248336"/>
              <a:gd name="connsiteX95" fmla="*/ 2480307 w 5180801"/>
              <a:gd name="connsiteY95" fmla="*/ 3147859 h 5248336"/>
              <a:gd name="connsiteX96" fmla="*/ 2562370 w 5180801"/>
              <a:gd name="connsiteY96" fmla="*/ 3257481 h 5248336"/>
              <a:gd name="connsiteX97" fmla="*/ 2640546 w 5180801"/>
              <a:gd name="connsiteY97" fmla="*/ 3279825 h 5248336"/>
              <a:gd name="connsiteX98" fmla="*/ 2735366 w 5180801"/>
              <a:gd name="connsiteY98" fmla="*/ 3347520 h 5248336"/>
              <a:gd name="connsiteX99" fmla="*/ 2790329 w 5180801"/>
              <a:gd name="connsiteY99" fmla="*/ 3357031 h 5248336"/>
              <a:gd name="connsiteX100" fmla="*/ 2856005 w 5180801"/>
              <a:gd name="connsiteY100" fmla="*/ 3339263 h 5248336"/>
              <a:gd name="connsiteX101" fmla="*/ 2849257 w 5180801"/>
              <a:gd name="connsiteY101" fmla="*/ 3338854 h 5248336"/>
              <a:gd name="connsiteX102" fmla="*/ 2950110 w 5180801"/>
              <a:gd name="connsiteY102" fmla="*/ 3372471 h 5248336"/>
              <a:gd name="connsiteX103" fmla="*/ 3003898 w 5180801"/>
              <a:gd name="connsiteY103" fmla="*/ 3325407 h 5248336"/>
              <a:gd name="connsiteX104" fmla="*/ 3104751 w 5180801"/>
              <a:gd name="connsiteY104" fmla="*/ 3439707 h 5248336"/>
              <a:gd name="connsiteX105" fmla="*/ 3185433 w 5180801"/>
              <a:gd name="connsiteY105" fmla="*/ 3594348 h 5248336"/>
              <a:gd name="connsiteX106" fmla="*/ 3252668 w 5180801"/>
              <a:gd name="connsiteY106" fmla="*/ 3574177 h 5248336"/>
              <a:gd name="connsiteX107" fmla="*/ 3313180 w 5180801"/>
              <a:gd name="connsiteY107" fmla="*/ 3621242 h 5248336"/>
              <a:gd name="connsiteX108" fmla="*/ 3266116 w 5180801"/>
              <a:gd name="connsiteY108" fmla="*/ 3688477 h 5248336"/>
              <a:gd name="connsiteX109" fmla="*/ 3293010 w 5180801"/>
              <a:gd name="connsiteY109" fmla="*/ 3708648 h 5248336"/>
              <a:gd name="connsiteX110" fmla="*/ 3373692 w 5180801"/>
              <a:gd name="connsiteY110" fmla="*/ 3681754 h 5248336"/>
              <a:gd name="connsiteX111" fmla="*/ 3454374 w 5180801"/>
              <a:gd name="connsiteY111" fmla="*/ 3654860 h 5248336"/>
              <a:gd name="connsiteX112" fmla="*/ 3528333 w 5180801"/>
              <a:gd name="connsiteY112" fmla="*/ 3748989 h 5248336"/>
              <a:gd name="connsiteX113" fmla="*/ 3535349 w 5180801"/>
              <a:gd name="connsiteY113" fmla="*/ 3839143 h 5248336"/>
              <a:gd name="connsiteX114" fmla="*/ 3513658 w 5180801"/>
              <a:gd name="connsiteY114" fmla="*/ 3888956 h 5248336"/>
              <a:gd name="connsiteX115" fmla="*/ 3622463 w 5180801"/>
              <a:gd name="connsiteY115" fmla="*/ 3917077 h 5248336"/>
              <a:gd name="connsiteX116" fmla="*/ 3682974 w 5180801"/>
              <a:gd name="connsiteY116" fmla="*/ 3984313 h 5248336"/>
              <a:gd name="connsiteX117" fmla="*/ 3763657 w 5180801"/>
              <a:gd name="connsiteY117" fmla="*/ 4017930 h 5248336"/>
              <a:gd name="connsiteX118" fmla="*/ 3830892 w 5180801"/>
              <a:gd name="connsiteY118" fmla="*/ 3977589 h 5248336"/>
              <a:gd name="connsiteX119" fmla="*/ 3898127 w 5180801"/>
              <a:gd name="connsiteY119" fmla="*/ 4017930 h 5248336"/>
              <a:gd name="connsiteX120" fmla="*/ 3972086 w 5180801"/>
              <a:gd name="connsiteY120" fmla="*/ 4179295 h 5248336"/>
              <a:gd name="connsiteX121" fmla="*/ 4005704 w 5180801"/>
              <a:gd name="connsiteY121" fmla="*/ 4293595 h 5248336"/>
              <a:gd name="connsiteX122" fmla="*/ 4072939 w 5180801"/>
              <a:gd name="connsiteY122" fmla="*/ 4367554 h 5248336"/>
              <a:gd name="connsiteX123" fmla="*/ 4120004 w 5180801"/>
              <a:gd name="connsiteY123" fmla="*/ 4575983 h 5248336"/>
              <a:gd name="connsiteX124" fmla="*/ 4140174 w 5180801"/>
              <a:gd name="connsiteY124" fmla="*/ 4609601 h 5248336"/>
              <a:gd name="connsiteX125" fmla="*/ 4200686 w 5180801"/>
              <a:gd name="connsiteY125" fmla="*/ 4663389 h 5248336"/>
              <a:gd name="connsiteX126" fmla="*/ 4152394 w 5180801"/>
              <a:gd name="connsiteY126" fmla="*/ 4726941 h 5248336"/>
              <a:gd name="connsiteX127" fmla="*/ 4106849 w 5180801"/>
              <a:gd name="connsiteY127" fmla="*/ 4741909 h 5248336"/>
              <a:gd name="connsiteX128" fmla="*/ 4059785 w 5180801"/>
              <a:gd name="connsiteY128" fmla="*/ 4737640 h 5248336"/>
              <a:gd name="connsiteX129" fmla="*/ 4018215 w 5180801"/>
              <a:gd name="connsiteY129" fmla="*/ 4771257 h 5248336"/>
              <a:gd name="connsiteX130" fmla="*/ 4019151 w 5180801"/>
              <a:gd name="connsiteY130" fmla="*/ 4831477 h 5248336"/>
              <a:gd name="connsiteX131" fmla="*/ 4066216 w 5180801"/>
              <a:gd name="connsiteY131" fmla="*/ 4885265 h 5248336"/>
              <a:gd name="connsiteX132" fmla="*/ 4005995 w 5180801"/>
              <a:gd name="connsiteY132" fmla="*/ 5015760 h 5248336"/>
              <a:gd name="connsiteX133" fmla="*/ 3942736 w 5180801"/>
              <a:gd name="connsiteY133" fmla="*/ 5063117 h 5248336"/>
              <a:gd name="connsiteX134" fmla="*/ 3972086 w 5180801"/>
              <a:gd name="connsiteY134" fmla="*/ 5234889 h 5248336"/>
              <a:gd name="connsiteX135" fmla="*/ 3978810 w 5180801"/>
              <a:gd name="connsiteY135" fmla="*/ 5248336 h 5248336"/>
              <a:gd name="connsiteX136" fmla="*/ 4153621 w 5180801"/>
              <a:gd name="connsiteY136" fmla="*/ 5234889 h 5248336"/>
              <a:gd name="connsiteX137" fmla="*/ 4207410 w 5180801"/>
              <a:gd name="connsiteY137" fmla="*/ 5120589 h 5248336"/>
              <a:gd name="connsiteX138" fmla="*/ 4335157 w 5180801"/>
              <a:gd name="connsiteY138" fmla="*/ 4972671 h 5248336"/>
              <a:gd name="connsiteX139" fmla="*/ 4388945 w 5180801"/>
              <a:gd name="connsiteY139" fmla="*/ 4912160 h 5248336"/>
              <a:gd name="connsiteX140" fmla="*/ 4368774 w 5180801"/>
              <a:gd name="connsiteY140" fmla="*/ 4697007 h 5248336"/>
              <a:gd name="connsiteX141" fmla="*/ 4509968 w 5180801"/>
              <a:gd name="connsiteY141" fmla="*/ 4609601 h 5248336"/>
              <a:gd name="connsiteX142" fmla="*/ 4543586 w 5180801"/>
              <a:gd name="connsiteY142" fmla="*/ 4616324 h 5248336"/>
              <a:gd name="connsiteX143" fmla="*/ 4570480 w 5180801"/>
              <a:gd name="connsiteY143" fmla="*/ 4623048 h 5248336"/>
              <a:gd name="connsiteX144" fmla="*/ 4617545 w 5180801"/>
              <a:gd name="connsiteY144" fmla="*/ 4602877 h 5248336"/>
              <a:gd name="connsiteX145" fmla="*/ 4624268 w 5180801"/>
              <a:gd name="connsiteY145" fmla="*/ 4555813 h 5248336"/>
              <a:gd name="connsiteX146" fmla="*/ 4637131 w 5180801"/>
              <a:gd name="connsiteY146" fmla="*/ 4499277 h 5248336"/>
              <a:gd name="connsiteX147" fmla="*/ 4583927 w 5180801"/>
              <a:gd name="connsiteY147" fmla="*/ 4394448 h 5248336"/>
              <a:gd name="connsiteX148" fmla="*/ 4583927 w 5180801"/>
              <a:gd name="connsiteY148" fmla="*/ 4347383 h 5248336"/>
              <a:gd name="connsiteX149" fmla="*/ 4580596 w 5180801"/>
              <a:gd name="connsiteY149" fmla="*/ 4317740 h 5248336"/>
              <a:gd name="connsiteX150" fmla="*/ 4505700 w 5180801"/>
              <a:gd name="connsiteY150" fmla="*/ 4278920 h 5248336"/>
              <a:gd name="connsiteX151" fmla="*/ 4439693 w 5180801"/>
              <a:gd name="connsiteY151" fmla="*/ 4223904 h 5248336"/>
              <a:gd name="connsiteX152" fmla="*/ 4370938 w 5180801"/>
              <a:gd name="connsiteY152" fmla="*/ 4210457 h 5248336"/>
              <a:gd name="connsiteX153" fmla="*/ 4394793 w 5180801"/>
              <a:gd name="connsiteY153" fmla="*/ 4210458 h 5248336"/>
              <a:gd name="connsiteX154" fmla="*/ 4261198 w 5180801"/>
              <a:gd name="connsiteY154" fmla="*/ 4132230 h 5248336"/>
              <a:gd name="connsiteX155" fmla="*/ 4301539 w 5180801"/>
              <a:gd name="connsiteY155" fmla="*/ 4044824 h 5248336"/>
              <a:gd name="connsiteX156" fmla="*/ 4301539 w 5180801"/>
              <a:gd name="connsiteY156" fmla="*/ 3997760 h 5248336"/>
              <a:gd name="connsiteX157" fmla="*/ 4321710 w 5180801"/>
              <a:gd name="connsiteY157" fmla="*/ 3930524 h 5248336"/>
              <a:gd name="connsiteX158" fmla="*/ 4442733 w 5180801"/>
              <a:gd name="connsiteY158" fmla="*/ 3715371 h 5248336"/>
              <a:gd name="connsiteX159" fmla="*/ 4523416 w 5180801"/>
              <a:gd name="connsiteY159" fmla="*/ 3701924 h 5248336"/>
              <a:gd name="connsiteX160" fmla="*/ 4624268 w 5180801"/>
              <a:gd name="connsiteY160" fmla="*/ 3796054 h 5248336"/>
              <a:gd name="connsiteX161" fmla="*/ 4711674 w 5180801"/>
              <a:gd name="connsiteY161" fmla="*/ 3836395 h 5248336"/>
              <a:gd name="connsiteX162" fmla="*/ 4805804 w 5180801"/>
              <a:gd name="connsiteY162" fmla="*/ 3809501 h 5248336"/>
              <a:gd name="connsiteX163" fmla="*/ 4906657 w 5180801"/>
              <a:gd name="connsiteY163" fmla="*/ 3890183 h 5248336"/>
              <a:gd name="connsiteX164" fmla="*/ 4960445 w 5180801"/>
              <a:gd name="connsiteY164" fmla="*/ 4004483 h 5248336"/>
              <a:gd name="connsiteX165" fmla="*/ 5000786 w 5180801"/>
              <a:gd name="connsiteY165" fmla="*/ 4051548 h 5248336"/>
              <a:gd name="connsiteX166" fmla="*/ 5108363 w 5180801"/>
              <a:gd name="connsiteY166" fmla="*/ 4091889 h 5248336"/>
              <a:gd name="connsiteX167" fmla="*/ 5121810 w 5180801"/>
              <a:gd name="connsiteY167" fmla="*/ 4004483 h 5248336"/>
              <a:gd name="connsiteX168" fmla="*/ 5141980 w 5180801"/>
              <a:gd name="connsiteY168" fmla="*/ 3937248 h 5248336"/>
              <a:gd name="connsiteX169" fmla="*/ 5180801 w 5180801"/>
              <a:gd name="connsiteY169" fmla="*/ 3830256 h 5248336"/>
              <a:gd name="connsiteX170" fmla="*/ 5117249 w 5180801"/>
              <a:gd name="connsiteY170" fmla="*/ 3751737 h 5248336"/>
              <a:gd name="connsiteX171" fmla="*/ 4964127 w 5180801"/>
              <a:gd name="connsiteY171" fmla="*/ 3641413 h 5248336"/>
              <a:gd name="connsiteX172" fmla="*/ 4890170 w 5180801"/>
              <a:gd name="connsiteY172" fmla="*/ 3571722 h 5248336"/>
              <a:gd name="connsiteX173" fmla="*/ 4650871 w 5180801"/>
              <a:gd name="connsiteY173" fmla="*/ 3465373 h 5248336"/>
              <a:gd name="connsiteX174" fmla="*/ 4557618 w 5180801"/>
              <a:gd name="connsiteY174" fmla="*/ 3395975 h 5248336"/>
              <a:gd name="connsiteX175" fmla="*/ 4380701 w 5180801"/>
              <a:gd name="connsiteY175" fmla="*/ 3316227 h 5248336"/>
              <a:gd name="connsiteX176" fmla="*/ 4093110 w 5180801"/>
              <a:gd name="connsiteY176" fmla="*/ 3217830 h 5248336"/>
              <a:gd name="connsiteX177" fmla="*/ 3991965 w 5180801"/>
              <a:gd name="connsiteY177" fmla="*/ 3158838 h 5248336"/>
              <a:gd name="connsiteX178" fmla="*/ 3951916 w 5180801"/>
              <a:gd name="connsiteY178" fmla="*/ 3103530 h 5248336"/>
              <a:gd name="connsiteX179" fmla="*/ 4066216 w 5180801"/>
              <a:gd name="connsiteY179" fmla="*/ 3009401 h 5248336"/>
              <a:gd name="connsiteX180" fmla="*/ 4122167 w 5180801"/>
              <a:gd name="connsiteY180" fmla="*/ 2975783 h 5248336"/>
              <a:gd name="connsiteX181" fmla="*/ 4038737 w 5180801"/>
              <a:gd name="connsiteY181" fmla="*/ 2896621 h 5248336"/>
              <a:gd name="connsiteX182" fmla="*/ 3898127 w 5180801"/>
              <a:gd name="connsiteY182" fmla="*/ 2901824 h 5248336"/>
              <a:gd name="connsiteX183" fmla="*/ 3883453 w 5180801"/>
              <a:gd name="connsiteY183" fmla="*/ 2915857 h 5248336"/>
              <a:gd name="connsiteX184" fmla="*/ 3855330 w 5180801"/>
              <a:gd name="connsiteY184" fmla="*/ 2915856 h 5248336"/>
              <a:gd name="connsiteX185" fmla="*/ 3841299 w 5180801"/>
              <a:gd name="connsiteY185" fmla="*/ 2891417 h 5248336"/>
              <a:gd name="connsiteX186" fmla="*/ 3756641 w 5180801"/>
              <a:gd name="connsiteY186" fmla="*/ 2940002 h 5248336"/>
              <a:gd name="connsiteX187" fmla="*/ 3642633 w 5180801"/>
              <a:gd name="connsiteY187" fmla="*/ 2915564 h 5248336"/>
              <a:gd name="connsiteX188" fmla="*/ 3539968 w 5180801"/>
              <a:gd name="connsiteY188" fmla="*/ 2883174 h 5248336"/>
              <a:gd name="connsiteX189" fmla="*/ 3458058 w 5180801"/>
              <a:gd name="connsiteY189" fmla="*/ 2829387 h 5248336"/>
              <a:gd name="connsiteX190" fmla="*/ 3411286 w 5180801"/>
              <a:gd name="connsiteY190" fmla="*/ 2763670 h 5248336"/>
              <a:gd name="connsiteX191" fmla="*/ 3334579 w 5180801"/>
              <a:gd name="connsiteY191" fmla="*/ 2743500 h 5248336"/>
              <a:gd name="connsiteX192" fmla="*/ 3219051 w 5180801"/>
              <a:gd name="connsiteY192" fmla="*/ 2639607 h 5248336"/>
              <a:gd name="connsiteX193" fmla="*/ 3111182 w 5180801"/>
              <a:gd name="connsiteY193" fmla="*/ 2444624 h 5248336"/>
              <a:gd name="connsiteX194" fmla="*/ 3010621 w 5180801"/>
              <a:gd name="connsiteY194" fmla="*/ 2229471 h 5248336"/>
              <a:gd name="connsiteX195" fmla="*/ 2936663 w 5180801"/>
              <a:gd name="connsiteY195" fmla="*/ 2000872 h 5248336"/>
              <a:gd name="connsiteX196" fmla="*/ 2795468 w 5180801"/>
              <a:gd name="connsiteY196" fmla="*/ 1933636 h 5248336"/>
              <a:gd name="connsiteX197" fmla="*/ 2687892 w 5180801"/>
              <a:gd name="connsiteY197" fmla="*/ 1832783 h 5248336"/>
              <a:gd name="connsiteX198" fmla="*/ 2479463 w 5180801"/>
              <a:gd name="connsiteY198" fmla="*/ 1718483 h 5248336"/>
              <a:gd name="connsiteX199" fmla="*/ 2371886 w 5180801"/>
              <a:gd name="connsiteY199" fmla="*/ 1577289 h 5248336"/>
              <a:gd name="connsiteX200" fmla="*/ 2344992 w 5180801"/>
              <a:gd name="connsiteY200" fmla="*/ 1436095 h 5248336"/>
              <a:gd name="connsiteX201" fmla="*/ 2358439 w 5180801"/>
              <a:gd name="connsiteY201" fmla="*/ 1261283 h 5248336"/>
              <a:gd name="connsiteX202" fmla="*/ 2385333 w 5180801"/>
              <a:gd name="connsiteY202" fmla="*/ 1308348 h 5248336"/>
              <a:gd name="connsiteX203" fmla="*/ 2432398 w 5180801"/>
              <a:gd name="connsiteY203" fmla="*/ 1234389 h 5248336"/>
              <a:gd name="connsiteX204" fmla="*/ 2469697 w 5180801"/>
              <a:gd name="connsiteY204" fmla="*/ 1138188 h 5248336"/>
              <a:gd name="connsiteX205" fmla="*/ 2390165 w 5180801"/>
              <a:gd name="connsiteY205" fmla="*/ 1125201 h 5248336"/>
              <a:gd name="connsiteX206" fmla="*/ 2376463 w 5180801"/>
              <a:gd name="connsiteY206" fmla="*/ 945328 h 5248336"/>
              <a:gd name="connsiteX207" fmla="*/ 2545855 w 5180801"/>
              <a:gd name="connsiteY207" fmla="*/ 897319 h 5248336"/>
              <a:gd name="connsiteX208" fmla="*/ 2716856 w 5180801"/>
              <a:gd name="connsiteY208" fmla="*/ 821058 h 5248336"/>
              <a:gd name="connsiteX209" fmla="*/ 2859176 w 5180801"/>
              <a:gd name="connsiteY209" fmla="*/ 215582 h 5248336"/>
              <a:gd name="connsiteX210" fmla="*/ 2326531 w 5180801"/>
              <a:gd name="connsiteY210" fmla="*/ 160084 h 5248336"/>
              <a:gd name="connsiteX0" fmla="*/ 2326531 w 5180801"/>
              <a:gd name="connsiteY0" fmla="*/ 160084 h 5248336"/>
              <a:gd name="connsiteX1" fmla="*/ 2146430 w 5180801"/>
              <a:gd name="connsiteY1" fmla="*/ 5518 h 5248336"/>
              <a:gd name="connsiteX2" fmla="*/ 1982328 w 5180801"/>
              <a:gd name="connsiteY2" fmla="*/ 194853 h 5248336"/>
              <a:gd name="connsiteX3" fmla="*/ 1665916 w 5180801"/>
              <a:gd name="connsiteY3" fmla="*/ 568760 h 5248336"/>
              <a:gd name="connsiteX4" fmla="*/ 1659192 w 5180801"/>
              <a:gd name="connsiteY4" fmla="*/ 434289 h 5248336"/>
              <a:gd name="connsiteX5" fmla="*/ 1625574 w 5180801"/>
              <a:gd name="connsiteY5" fmla="*/ 293095 h 5248336"/>
              <a:gd name="connsiteX6" fmla="*/ 1547348 w 5180801"/>
              <a:gd name="connsiteY6" fmla="*/ 251818 h 5248336"/>
              <a:gd name="connsiteX7" fmla="*/ 1511274 w 5180801"/>
              <a:gd name="connsiteY7" fmla="*/ 279648 h 5248336"/>
              <a:gd name="connsiteX8" fmla="*/ 1504551 w 5180801"/>
              <a:gd name="connsiteY8" fmla="*/ 326713 h 5248336"/>
              <a:gd name="connsiteX9" fmla="*/ 1517998 w 5180801"/>
              <a:gd name="connsiteY9" fmla="*/ 367054 h 5248336"/>
              <a:gd name="connsiteX10" fmla="*/ 1511274 w 5180801"/>
              <a:gd name="connsiteY10" fmla="*/ 420842 h 5248336"/>
              <a:gd name="connsiteX11" fmla="*/ 1487128 w 5180801"/>
              <a:gd name="connsiteY11" fmla="*/ 417451 h 5248336"/>
              <a:gd name="connsiteX12" fmla="*/ 1443746 w 5180801"/>
              <a:gd name="connsiteY12" fmla="*/ 375882 h 5248336"/>
              <a:gd name="connsiteX13" fmla="*/ 1387795 w 5180801"/>
              <a:gd name="connsiteY13" fmla="*/ 332793 h 5248336"/>
              <a:gd name="connsiteX14" fmla="*/ 1309568 w 5180801"/>
              <a:gd name="connsiteY14" fmla="*/ 365825 h 5248336"/>
              <a:gd name="connsiteX15" fmla="*/ 1258820 w 5180801"/>
              <a:gd name="connsiteY15" fmla="*/ 352963 h 5248336"/>
              <a:gd name="connsiteX16" fmla="*/ 1213919 w 5180801"/>
              <a:gd name="connsiteY16" fmla="*/ 305314 h 5248336"/>
              <a:gd name="connsiteX17" fmla="*/ 1187025 w 5180801"/>
              <a:gd name="connsiteY17" fmla="*/ 278419 h 5248336"/>
              <a:gd name="connsiteX18" fmla="*/ 1143000 w 5180801"/>
              <a:gd name="connsiteY18" fmla="*/ 249069 h 5248336"/>
              <a:gd name="connsiteX19" fmla="*/ 1128033 w 5180801"/>
              <a:gd name="connsiteY19" fmla="*/ 306542 h 5248336"/>
              <a:gd name="connsiteX20" fmla="*/ 1118854 w 5180801"/>
              <a:gd name="connsiteY20" fmla="*/ 433062 h 5248336"/>
              <a:gd name="connsiteX21" fmla="*/ 1067521 w 5180801"/>
              <a:gd name="connsiteY21" fmla="*/ 506084 h 5248336"/>
              <a:gd name="connsiteX22" fmla="*/ 1044603 w 5180801"/>
              <a:gd name="connsiteY22" fmla="*/ 519823 h 5248336"/>
              <a:gd name="connsiteX23" fmla="*/ 1047351 w 5180801"/>
              <a:gd name="connsiteY23" fmla="*/ 597466 h 5248336"/>
              <a:gd name="connsiteX24" fmla="*/ 1005781 w 5180801"/>
              <a:gd name="connsiteY24" fmla="*/ 612433 h 5248336"/>
              <a:gd name="connsiteX25" fmla="*/ 977368 w 5180801"/>
              <a:gd name="connsiteY25" fmla="*/ 586767 h 5248336"/>
              <a:gd name="connsiteX26" fmla="*/ 939774 w 5180801"/>
              <a:gd name="connsiteY26" fmla="*/ 582207 h 5248336"/>
              <a:gd name="connsiteX27" fmla="*/ 939774 w 5180801"/>
              <a:gd name="connsiteY27" fmla="*/ 528418 h 5248336"/>
              <a:gd name="connsiteX28" fmla="*/ 830385 w 5180801"/>
              <a:gd name="connsiteY28" fmla="*/ 439785 h 5248336"/>
              <a:gd name="connsiteX29" fmla="*/ 825474 w 5180801"/>
              <a:gd name="connsiteY29" fmla="*/ 319989 h 5248336"/>
              <a:gd name="connsiteX30" fmla="*/ 785133 w 5180801"/>
              <a:gd name="connsiteY30" fmla="*/ 286371 h 5248336"/>
              <a:gd name="connsiteX31" fmla="*/ 771686 w 5180801"/>
              <a:gd name="connsiteY31" fmla="*/ 313265 h 5248336"/>
              <a:gd name="connsiteX32" fmla="*/ 744792 w 5180801"/>
              <a:gd name="connsiteY32" fmla="*/ 340160 h 5248336"/>
              <a:gd name="connsiteX33" fmla="*/ 669606 w 5180801"/>
              <a:gd name="connsiteY33" fmla="*/ 378338 h 5248336"/>
              <a:gd name="connsiteX34" fmla="*/ 664110 w 5180801"/>
              <a:gd name="connsiteY34" fmla="*/ 427565 h 5248336"/>
              <a:gd name="connsiteX35" fmla="*/ 660426 w 5180801"/>
              <a:gd name="connsiteY35" fmla="*/ 484394 h 5248336"/>
              <a:gd name="connsiteX36" fmla="*/ 594419 w 5180801"/>
              <a:gd name="connsiteY36" fmla="*/ 538182 h 5248336"/>
              <a:gd name="connsiteX37" fmla="*/ 559573 w 5180801"/>
              <a:gd name="connsiteY37" fmla="*/ 545198 h 5248336"/>
              <a:gd name="connsiteX38" fmla="*/ 529931 w 5180801"/>
              <a:gd name="connsiteY38" fmla="*/ 555605 h 5248336"/>
              <a:gd name="connsiteX39" fmla="*/ 499062 w 5180801"/>
              <a:gd name="connsiteY39" fmla="*/ 575776 h 5248336"/>
              <a:gd name="connsiteX40" fmla="*/ 402477 w 5180801"/>
              <a:gd name="connsiteY40" fmla="*/ 562621 h 5248336"/>
              <a:gd name="connsiteX41" fmla="*/ 345356 w 5180801"/>
              <a:gd name="connsiteY41" fmla="*/ 582791 h 5248336"/>
              <a:gd name="connsiteX42" fmla="*/ 314486 w 5180801"/>
              <a:gd name="connsiteY42" fmla="*/ 562620 h 5248336"/>
              <a:gd name="connsiteX43" fmla="*/ 242983 w 5180801"/>
              <a:gd name="connsiteY43" fmla="*/ 604189 h 5248336"/>
              <a:gd name="connsiteX44" fmla="*/ 194690 w 5180801"/>
              <a:gd name="connsiteY44" fmla="*/ 559873 h 5248336"/>
              <a:gd name="connsiteX45" fmla="*/ 119795 w 5180801"/>
              <a:gd name="connsiteY45" fmla="*/ 630791 h 5248336"/>
              <a:gd name="connsiteX46" fmla="*/ 132951 w 5180801"/>
              <a:gd name="connsiteY46" fmla="*/ 709954 h 5248336"/>
              <a:gd name="connsiteX47" fmla="*/ 206910 w 5180801"/>
              <a:gd name="connsiteY47" fmla="*/ 837701 h 5248336"/>
              <a:gd name="connsiteX48" fmla="*/ 267421 w 5180801"/>
              <a:gd name="connsiteY48" fmla="*/ 898213 h 5248336"/>
              <a:gd name="connsiteX49" fmla="*/ 199251 w 5180801"/>
              <a:gd name="connsiteY49" fmla="*/ 960244 h 5248336"/>
              <a:gd name="connsiteX50" fmla="*/ 96878 w 5180801"/>
              <a:gd name="connsiteY50" fmla="*/ 995382 h 5248336"/>
              <a:gd name="connsiteX51" fmla="*/ 0 w 5180801"/>
              <a:gd name="connsiteY51" fmla="*/ 1018009 h 5248336"/>
              <a:gd name="connsiteX52" fmla="*/ 45545 w 5180801"/>
              <a:gd name="connsiteY52" fmla="*/ 1153707 h 5248336"/>
              <a:gd name="connsiteX53" fmla="*/ 72439 w 5180801"/>
              <a:gd name="connsiteY53" fmla="*/ 1180601 h 5248336"/>
              <a:gd name="connsiteX54" fmla="*/ 173292 w 5180801"/>
              <a:gd name="connsiteY54" fmla="*/ 1241113 h 5248336"/>
              <a:gd name="connsiteX55" fmla="*/ 117632 w 5180801"/>
              <a:gd name="connsiteY55" fmla="*/ 1305599 h 5248336"/>
              <a:gd name="connsiteX56" fmla="*/ 112780 w 5180801"/>
              <a:gd name="connsiteY56" fmla="*/ 1362136 h 5248336"/>
              <a:gd name="connsiteX57" fmla="*/ 126227 w 5180801"/>
              <a:gd name="connsiteY57" fmla="*/ 1510054 h 5248336"/>
              <a:gd name="connsiteX58" fmla="*/ 200186 w 5180801"/>
              <a:gd name="connsiteY58" fmla="*/ 1610907 h 5248336"/>
              <a:gd name="connsiteX59" fmla="*/ 321210 w 5180801"/>
              <a:gd name="connsiteY59" fmla="*/ 1651248 h 5248336"/>
              <a:gd name="connsiteX60" fmla="*/ 415339 w 5180801"/>
              <a:gd name="connsiteY60" fmla="*/ 1617630 h 5248336"/>
              <a:gd name="connsiteX61" fmla="*/ 435510 w 5180801"/>
              <a:gd name="connsiteY61" fmla="*/ 1624354 h 5248336"/>
              <a:gd name="connsiteX62" fmla="*/ 400372 w 5180801"/>
              <a:gd name="connsiteY62" fmla="*/ 1728831 h 5248336"/>
              <a:gd name="connsiteX63" fmla="*/ 375290 w 5180801"/>
              <a:gd name="connsiteY63" fmla="*/ 1811969 h 5248336"/>
              <a:gd name="connsiteX64" fmla="*/ 603598 w 5180801"/>
              <a:gd name="connsiteY64" fmla="*/ 1812613 h 5248336"/>
              <a:gd name="connsiteX65" fmla="*/ 664110 w 5180801"/>
              <a:gd name="connsiteY65" fmla="*/ 1745377 h 5248336"/>
              <a:gd name="connsiteX66" fmla="*/ 697727 w 5180801"/>
              <a:gd name="connsiteY66" fmla="*/ 1657971 h 5248336"/>
              <a:gd name="connsiteX67" fmla="*/ 744792 w 5180801"/>
              <a:gd name="connsiteY67" fmla="*/ 1624354 h 5248336"/>
              <a:gd name="connsiteX68" fmla="*/ 818751 w 5180801"/>
              <a:gd name="connsiteY68" fmla="*/ 1543671 h 5248336"/>
              <a:gd name="connsiteX69" fmla="*/ 892710 w 5180801"/>
              <a:gd name="connsiteY69" fmla="*/ 1496607 h 5248336"/>
              <a:gd name="connsiteX70" fmla="*/ 1080968 w 5180801"/>
              <a:gd name="connsiteY70" fmla="*/ 1543671 h 5248336"/>
              <a:gd name="connsiteX71" fmla="*/ 1195268 w 5180801"/>
              <a:gd name="connsiteY71" fmla="*/ 1590736 h 5248336"/>
              <a:gd name="connsiteX72" fmla="*/ 1275951 w 5180801"/>
              <a:gd name="connsiteY72" fmla="*/ 1678142 h 5248336"/>
              <a:gd name="connsiteX73" fmla="*/ 1289398 w 5180801"/>
              <a:gd name="connsiteY73" fmla="*/ 1705036 h 5248336"/>
              <a:gd name="connsiteX74" fmla="*/ 1437316 w 5180801"/>
              <a:gd name="connsiteY74" fmla="*/ 1752101 h 5248336"/>
              <a:gd name="connsiteX75" fmla="*/ 1511274 w 5180801"/>
              <a:gd name="connsiteY75" fmla="*/ 1839507 h 5248336"/>
              <a:gd name="connsiteX76" fmla="*/ 1504551 w 5180801"/>
              <a:gd name="connsiteY76" fmla="*/ 1920189 h 5248336"/>
              <a:gd name="connsiteX77" fmla="*/ 1504551 w 5180801"/>
              <a:gd name="connsiteY77" fmla="*/ 1967254 h 5248336"/>
              <a:gd name="connsiteX78" fmla="*/ 1531445 w 5180801"/>
              <a:gd name="connsiteY78" fmla="*/ 2047936 h 5248336"/>
              <a:gd name="connsiteX79" fmla="*/ 1578510 w 5180801"/>
              <a:gd name="connsiteY79" fmla="*/ 2101724 h 5248336"/>
              <a:gd name="connsiteX80" fmla="*/ 1612127 w 5180801"/>
              <a:gd name="connsiteY80" fmla="*/ 2189130 h 5248336"/>
              <a:gd name="connsiteX81" fmla="*/ 1618851 w 5180801"/>
              <a:gd name="connsiteY81" fmla="*/ 2350495 h 5248336"/>
              <a:gd name="connsiteX82" fmla="*/ 1618851 w 5180801"/>
              <a:gd name="connsiteY82" fmla="*/ 2397560 h 5248336"/>
              <a:gd name="connsiteX83" fmla="*/ 1679363 w 5180801"/>
              <a:gd name="connsiteY83" fmla="*/ 2377389 h 5248336"/>
              <a:gd name="connsiteX84" fmla="*/ 1719704 w 5180801"/>
              <a:gd name="connsiteY84" fmla="*/ 2390836 h 5248336"/>
              <a:gd name="connsiteX85" fmla="*/ 1706257 w 5180801"/>
              <a:gd name="connsiteY85" fmla="*/ 2451348 h 5248336"/>
              <a:gd name="connsiteX86" fmla="*/ 1760045 w 5180801"/>
              <a:gd name="connsiteY86" fmla="*/ 2471518 h 5248336"/>
              <a:gd name="connsiteX87" fmla="*/ 1827280 w 5180801"/>
              <a:gd name="connsiteY87" fmla="*/ 2532030 h 5248336"/>
              <a:gd name="connsiteX88" fmla="*/ 1901239 w 5180801"/>
              <a:gd name="connsiteY88" fmla="*/ 2639607 h 5248336"/>
              <a:gd name="connsiteX89" fmla="*/ 1921410 w 5180801"/>
              <a:gd name="connsiteY89" fmla="*/ 2673224 h 5248336"/>
              <a:gd name="connsiteX90" fmla="*/ 1995368 w 5180801"/>
              <a:gd name="connsiteY90" fmla="*/ 2679948 h 5248336"/>
              <a:gd name="connsiteX91" fmla="*/ 2113120 w 5180801"/>
              <a:gd name="connsiteY91" fmla="*/ 2757818 h 5248336"/>
              <a:gd name="connsiteX92" fmla="*/ 2159009 w 5180801"/>
              <a:gd name="connsiteY92" fmla="*/ 2870686 h 5248336"/>
              <a:gd name="connsiteX93" fmla="*/ 2245469 w 5180801"/>
              <a:gd name="connsiteY93" fmla="*/ 2910313 h 5248336"/>
              <a:gd name="connsiteX94" fmla="*/ 2319427 w 5180801"/>
              <a:gd name="connsiteY94" fmla="*/ 2963154 h 5248336"/>
              <a:gd name="connsiteX95" fmla="*/ 2375772 w 5180801"/>
              <a:gd name="connsiteY95" fmla="*/ 3066282 h 5248336"/>
              <a:gd name="connsiteX96" fmla="*/ 2480307 w 5180801"/>
              <a:gd name="connsiteY96" fmla="*/ 3147859 h 5248336"/>
              <a:gd name="connsiteX97" fmla="*/ 2562370 w 5180801"/>
              <a:gd name="connsiteY97" fmla="*/ 3257481 h 5248336"/>
              <a:gd name="connsiteX98" fmla="*/ 2640546 w 5180801"/>
              <a:gd name="connsiteY98" fmla="*/ 3279825 h 5248336"/>
              <a:gd name="connsiteX99" fmla="*/ 2735366 w 5180801"/>
              <a:gd name="connsiteY99" fmla="*/ 3347520 h 5248336"/>
              <a:gd name="connsiteX100" fmla="*/ 2790329 w 5180801"/>
              <a:gd name="connsiteY100" fmla="*/ 3357031 h 5248336"/>
              <a:gd name="connsiteX101" fmla="*/ 2856005 w 5180801"/>
              <a:gd name="connsiteY101" fmla="*/ 3339263 h 5248336"/>
              <a:gd name="connsiteX102" fmla="*/ 2849257 w 5180801"/>
              <a:gd name="connsiteY102" fmla="*/ 3338854 h 5248336"/>
              <a:gd name="connsiteX103" fmla="*/ 2950110 w 5180801"/>
              <a:gd name="connsiteY103" fmla="*/ 3372471 h 5248336"/>
              <a:gd name="connsiteX104" fmla="*/ 3003898 w 5180801"/>
              <a:gd name="connsiteY104" fmla="*/ 3325407 h 5248336"/>
              <a:gd name="connsiteX105" fmla="*/ 3104751 w 5180801"/>
              <a:gd name="connsiteY105" fmla="*/ 3439707 h 5248336"/>
              <a:gd name="connsiteX106" fmla="*/ 3185433 w 5180801"/>
              <a:gd name="connsiteY106" fmla="*/ 3594348 h 5248336"/>
              <a:gd name="connsiteX107" fmla="*/ 3252668 w 5180801"/>
              <a:gd name="connsiteY107" fmla="*/ 3574177 h 5248336"/>
              <a:gd name="connsiteX108" fmla="*/ 3313180 w 5180801"/>
              <a:gd name="connsiteY108" fmla="*/ 3621242 h 5248336"/>
              <a:gd name="connsiteX109" fmla="*/ 3266116 w 5180801"/>
              <a:gd name="connsiteY109" fmla="*/ 3688477 h 5248336"/>
              <a:gd name="connsiteX110" fmla="*/ 3293010 w 5180801"/>
              <a:gd name="connsiteY110" fmla="*/ 3708648 h 5248336"/>
              <a:gd name="connsiteX111" fmla="*/ 3373692 w 5180801"/>
              <a:gd name="connsiteY111" fmla="*/ 3681754 h 5248336"/>
              <a:gd name="connsiteX112" fmla="*/ 3454374 w 5180801"/>
              <a:gd name="connsiteY112" fmla="*/ 3654860 h 5248336"/>
              <a:gd name="connsiteX113" fmla="*/ 3528333 w 5180801"/>
              <a:gd name="connsiteY113" fmla="*/ 3748989 h 5248336"/>
              <a:gd name="connsiteX114" fmla="*/ 3535349 w 5180801"/>
              <a:gd name="connsiteY114" fmla="*/ 3839143 h 5248336"/>
              <a:gd name="connsiteX115" fmla="*/ 3513658 w 5180801"/>
              <a:gd name="connsiteY115" fmla="*/ 3888956 h 5248336"/>
              <a:gd name="connsiteX116" fmla="*/ 3622463 w 5180801"/>
              <a:gd name="connsiteY116" fmla="*/ 3917077 h 5248336"/>
              <a:gd name="connsiteX117" fmla="*/ 3682974 w 5180801"/>
              <a:gd name="connsiteY117" fmla="*/ 3984313 h 5248336"/>
              <a:gd name="connsiteX118" fmla="*/ 3763657 w 5180801"/>
              <a:gd name="connsiteY118" fmla="*/ 4017930 h 5248336"/>
              <a:gd name="connsiteX119" fmla="*/ 3830892 w 5180801"/>
              <a:gd name="connsiteY119" fmla="*/ 3977589 h 5248336"/>
              <a:gd name="connsiteX120" fmla="*/ 3898127 w 5180801"/>
              <a:gd name="connsiteY120" fmla="*/ 4017930 h 5248336"/>
              <a:gd name="connsiteX121" fmla="*/ 3972086 w 5180801"/>
              <a:gd name="connsiteY121" fmla="*/ 4179295 h 5248336"/>
              <a:gd name="connsiteX122" fmla="*/ 4005704 w 5180801"/>
              <a:gd name="connsiteY122" fmla="*/ 4293595 h 5248336"/>
              <a:gd name="connsiteX123" fmla="*/ 4072939 w 5180801"/>
              <a:gd name="connsiteY123" fmla="*/ 4367554 h 5248336"/>
              <a:gd name="connsiteX124" fmla="*/ 4120004 w 5180801"/>
              <a:gd name="connsiteY124" fmla="*/ 4575983 h 5248336"/>
              <a:gd name="connsiteX125" fmla="*/ 4140174 w 5180801"/>
              <a:gd name="connsiteY125" fmla="*/ 4609601 h 5248336"/>
              <a:gd name="connsiteX126" fmla="*/ 4200686 w 5180801"/>
              <a:gd name="connsiteY126" fmla="*/ 4663389 h 5248336"/>
              <a:gd name="connsiteX127" fmla="*/ 4152394 w 5180801"/>
              <a:gd name="connsiteY127" fmla="*/ 4726941 h 5248336"/>
              <a:gd name="connsiteX128" fmla="*/ 4106849 w 5180801"/>
              <a:gd name="connsiteY128" fmla="*/ 4741909 h 5248336"/>
              <a:gd name="connsiteX129" fmla="*/ 4059785 w 5180801"/>
              <a:gd name="connsiteY129" fmla="*/ 4737640 h 5248336"/>
              <a:gd name="connsiteX130" fmla="*/ 4018215 w 5180801"/>
              <a:gd name="connsiteY130" fmla="*/ 4771257 h 5248336"/>
              <a:gd name="connsiteX131" fmla="*/ 4019151 w 5180801"/>
              <a:gd name="connsiteY131" fmla="*/ 4831477 h 5248336"/>
              <a:gd name="connsiteX132" fmla="*/ 4066216 w 5180801"/>
              <a:gd name="connsiteY132" fmla="*/ 4885265 h 5248336"/>
              <a:gd name="connsiteX133" fmla="*/ 4005995 w 5180801"/>
              <a:gd name="connsiteY133" fmla="*/ 5015760 h 5248336"/>
              <a:gd name="connsiteX134" fmla="*/ 3942736 w 5180801"/>
              <a:gd name="connsiteY134" fmla="*/ 5063117 h 5248336"/>
              <a:gd name="connsiteX135" fmla="*/ 3972086 w 5180801"/>
              <a:gd name="connsiteY135" fmla="*/ 5234889 h 5248336"/>
              <a:gd name="connsiteX136" fmla="*/ 3978810 w 5180801"/>
              <a:gd name="connsiteY136" fmla="*/ 5248336 h 5248336"/>
              <a:gd name="connsiteX137" fmla="*/ 4153621 w 5180801"/>
              <a:gd name="connsiteY137" fmla="*/ 5234889 h 5248336"/>
              <a:gd name="connsiteX138" fmla="*/ 4207410 w 5180801"/>
              <a:gd name="connsiteY138" fmla="*/ 5120589 h 5248336"/>
              <a:gd name="connsiteX139" fmla="*/ 4335157 w 5180801"/>
              <a:gd name="connsiteY139" fmla="*/ 4972671 h 5248336"/>
              <a:gd name="connsiteX140" fmla="*/ 4388945 w 5180801"/>
              <a:gd name="connsiteY140" fmla="*/ 4912160 h 5248336"/>
              <a:gd name="connsiteX141" fmla="*/ 4368774 w 5180801"/>
              <a:gd name="connsiteY141" fmla="*/ 4697007 h 5248336"/>
              <a:gd name="connsiteX142" fmla="*/ 4509968 w 5180801"/>
              <a:gd name="connsiteY142" fmla="*/ 4609601 h 5248336"/>
              <a:gd name="connsiteX143" fmla="*/ 4543586 w 5180801"/>
              <a:gd name="connsiteY143" fmla="*/ 4616324 h 5248336"/>
              <a:gd name="connsiteX144" fmla="*/ 4570480 w 5180801"/>
              <a:gd name="connsiteY144" fmla="*/ 4623048 h 5248336"/>
              <a:gd name="connsiteX145" fmla="*/ 4617545 w 5180801"/>
              <a:gd name="connsiteY145" fmla="*/ 4602877 h 5248336"/>
              <a:gd name="connsiteX146" fmla="*/ 4624268 w 5180801"/>
              <a:gd name="connsiteY146" fmla="*/ 4555813 h 5248336"/>
              <a:gd name="connsiteX147" fmla="*/ 4637131 w 5180801"/>
              <a:gd name="connsiteY147" fmla="*/ 4499277 h 5248336"/>
              <a:gd name="connsiteX148" fmla="*/ 4583927 w 5180801"/>
              <a:gd name="connsiteY148" fmla="*/ 4394448 h 5248336"/>
              <a:gd name="connsiteX149" fmla="*/ 4583927 w 5180801"/>
              <a:gd name="connsiteY149" fmla="*/ 4347383 h 5248336"/>
              <a:gd name="connsiteX150" fmla="*/ 4580596 w 5180801"/>
              <a:gd name="connsiteY150" fmla="*/ 4317740 h 5248336"/>
              <a:gd name="connsiteX151" fmla="*/ 4505700 w 5180801"/>
              <a:gd name="connsiteY151" fmla="*/ 4278920 h 5248336"/>
              <a:gd name="connsiteX152" fmla="*/ 4439693 w 5180801"/>
              <a:gd name="connsiteY152" fmla="*/ 4223904 h 5248336"/>
              <a:gd name="connsiteX153" fmla="*/ 4370938 w 5180801"/>
              <a:gd name="connsiteY153" fmla="*/ 4210457 h 5248336"/>
              <a:gd name="connsiteX154" fmla="*/ 4394793 w 5180801"/>
              <a:gd name="connsiteY154" fmla="*/ 4210458 h 5248336"/>
              <a:gd name="connsiteX155" fmla="*/ 4261198 w 5180801"/>
              <a:gd name="connsiteY155" fmla="*/ 4132230 h 5248336"/>
              <a:gd name="connsiteX156" fmla="*/ 4301539 w 5180801"/>
              <a:gd name="connsiteY156" fmla="*/ 4044824 h 5248336"/>
              <a:gd name="connsiteX157" fmla="*/ 4301539 w 5180801"/>
              <a:gd name="connsiteY157" fmla="*/ 3997760 h 5248336"/>
              <a:gd name="connsiteX158" fmla="*/ 4321710 w 5180801"/>
              <a:gd name="connsiteY158" fmla="*/ 3930524 h 5248336"/>
              <a:gd name="connsiteX159" fmla="*/ 4442733 w 5180801"/>
              <a:gd name="connsiteY159" fmla="*/ 3715371 h 5248336"/>
              <a:gd name="connsiteX160" fmla="*/ 4523416 w 5180801"/>
              <a:gd name="connsiteY160" fmla="*/ 3701924 h 5248336"/>
              <a:gd name="connsiteX161" fmla="*/ 4624268 w 5180801"/>
              <a:gd name="connsiteY161" fmla="*/ 3796054 h 5248336"/>
              <a:gd name="connsiteX162" fmla="*/ 4711674 w 5180801"/>
              <a:gd name="connsiteY162" fmla="*/ 3836395 h 5248336"/>
              <a:gd name="connsiteX163" fmla="*/ 4805804 w 5180801"/>
              <a:gd name="connsiteY163" fmla="*/ 3809501 h 5248336"/>
              <a:gd name="connsiteX164" fmla="*/ 4906657 w 5180801"/>
              <a:gd name="connsiteY164" fmla="*/ 3890183 h 5248336"/>
              <a:gd name="connsiteX165" fmla="*/ 4960445 w 5180801"/>
              <a:gd name="connsiteY165" fmla="*/ 4004483 h 5248336"/>
              <a:gd name="connsiteX166" fmla="*/ 5000786 w 5180801"/>
              <a:gd name="connsiteY166" fmla="*/ 4051548 h 5248336"/>
              <a:gd name="connsiteX167" fmla="*/ 5108363 w 5180801"/>
              <a:gd name="connsiteY167" fmla="*/ 4091889 h 5248336"/>
              <a:gd name="connsiteX168" fmla="*/ 5121810 w 5180801"/>
              <a:gd name="connsiteY168" fmla="*/ 4004483 h 5248336"/>
              <a:gd name="connsiteX169" fmla="*/ 5141980 w 5180801"/>
              <a:gd name="connsiteY169" fmla="*/ 3937248 h 5248336"/>
              <a:gd name="connsiteX170" fmla="*/ 5180801 w 5180801"/>
              <a:gd name="connsiteY170" fmla="*/ 3830256 h 5248336"/>
              <a:gd name="connsiteX171" fmla="*/ 5117249 w 5180801"/>
              <a:gd name="connsiteY171" fmla="*/ 3751737 h 5248336"/>
              <a:gd name="connsiteX172" fmla="*/ 4964127 w 5180801"/>
              <a:gd name="connsiteY172" fmla="*/ 3641413 h 5248336"/>
              <a:gd name="connsiteX173" fmla="*/ 4890170 w 5180801"/>
              <a:gd name="connsiteY173" fmla="*/ 3571722 h 5248336"/>
              <a:gd name="connsiteX174" fmla="*/ 4650871 w 5180801"/>
              <a:gd name="connsiteY174" fmla="*/ 3465373 h 5248336"/>
              <a:gd name="connsiteX175" fmla="*/ 4557618 w 5180801"/>
              <a:gd name="connsiteY175" fmla="*/ 3395975 h 5248336"/>
              <a:gd name="connsiteX176" fmla="*/ 4380701 w 5180801"/>
              <a:gd name="connsiteY176" fmla="*/ 3316227 h 5248336"/>
              <a:gd name="connsiteX177" fmla="*/ 4093110 w 5180801"/>
              <a:gd name="connsiteY177" fmla="*/ 3217830 h 5248336"/>
              <a:gd name="connsiteX178" fmla="*/ 3991965 w 5180801"/>
              <a:gd name="connsiteY178" fmla="*/ 3158838 h 5248336"/>
              <a:gd name="connsiteX179" fmla="*/ 3951916 w 5180801"/>
              <a:gd name="connsiteY179" fmla="*/ 3103530 h 5248336"/>
              <a:gd name="connsiteX180" fmla="*/ 4066216 w 5180801"/>
              <a:gd name="connsiteY180" fmla="*/ 3009401 h 5248336"/>
              <a:gd name="connsiteX181" fmla="*/ 4122167 w 5180801"/>
              <a:gd name="connsiteY181" fmla="*/ 2975783 h 5248336"/>
              <a:gd name="connsiteX182" fmla="*/ 4038737 w 5180801"/>
              <a:gd name="connsiteY182" fmla="*/ 2896621 h 5248336"/>
              <a:gd name="connsiteX183" fmla="*/ 3898127 w 5180801"/>
              <a:gd name="connsiteY183" fmla="*/ 2901824 h 5248336"/>
              <a:gd name="connsiteX184" fmla="*/ 3883453 w 5180801"/>
              <a:gd name="connsiteY184" fmla="*/ 2915857 h 5248336"/>
              <a:gd name="connsiteX185" fmla="*/ 3855330 w 5180801"/>
              <a:gd name="connsiteY185" fmla="*/ 2915856 h 5248336"/>
              <a:gd name="connsiteX186" fmla="*/ 3841299 w 5180801"/>
              <a:gd name="connsiteY186" fmla="*/ 2891417 h 5248336"/>
              <a:gd name="connsiteX187" fmla="*/ 3756641 w 5180801"/>
              <a:gd name="connsiteY187" fmla="*/ 2940002 h 5248336"/>
              <a:gd name="connsiteX188" fmla="*/ 3642633 w 5180801"/>
              <a:gd name="connsiteY188" fmla="*/ 2915564 h 5248336"/>
              <a:gd name="connsiteX189" fmla="*/ 3539968 w 5180801"/>
              <a:gd name="connsiteY189" fmla="*/ 2883174 h 5248336"/>
              <a:gd name="connsiteX190" fmla="*/ 3458058 w 5180801"/>
              <a:gd name="connsiteY190" fmla="*/ 2829387 h 5248336"/>
              <a:gd name="connsiteX191" fmla="*/ 3411286 w 5180801"/>
              <a:gd name="connsiteY191" fmla="*/ 2763670 h 5248336"/>
              <a:gd name="connsiteX192" fmla="*/ 3334579 w 5180801"/>
              <a:gd name="connsiteY192" fmla="*/ 2743500 h 5248336"/>
              <a:gd name="connsiteX193" fmla="*/ 3219051 w 5180801"/>
              <a:gd name="connsiteY193" fmla="*/ 2639607 h 5248336"/>
              <a:gd name="connsiteX194" fmla="*/ 3111182 w 5180801"/>
              <a:gd name="connsiteY194" fmla="*/ 2444624 h 5248336"/>
              <a:gd name="connsiteX195" fmla="*/ 3010621 w 5180801"/>
              <a:gd name="connsiteY195" fmla="*/ 2229471 h 5248336"/>
              <a:gd name="connsiteX196" fmla="*/ 2936663 w 5180801"/>
              <a:gd name="connsiteY196" fmla="*/ 2000872 h 5248336"/>
              <a:gd name="connsiteX197" fmla="*/ 2795468 w 5180801"/>
              <a:gd name="connsiteY197" fmla="*/ 1933636 h 5248336"/>
              <a:gd name="connsiteX198" fmla="*/ 2687892 w 5180801"/>
              <a:gd name="connsiteY198" fmla="*/ 1832783 h 5248336"/>
              <a:gd name="connsiteX199" fmla="*/ 2479463 w 5180801"/>
              <a:gd name="connsiteY199" fmla="*/ 1718483 h 5248336"/>
              <a:gd name="connsiteX200" fmla="*/ 2371886 w 5180801"/>
              <a:gd name="connsiteY200" fmla="*/ 1577289 h 5248336"/>
              <a:gd name="connsiteX201" fmla="*/ 2344992 w 5180801"/>
              <a:gd name="connsiteY201" fmla="*/ 1436095 h 5248336"/>
              <a:gd name="connsiteX202" fmla="*/ 2358439 w 5180801"/>
              <a:gd name="connsiteY202" fmla="*/ 1261283 h 5248336"/>
              <a:gd name="connsiteX203" fmla="*/ 2385333 w 5180801"/>
              <a:gd name="connsiteY203" fmla="*/ 1308348 h 5248336"/>
              <a:gd name="connsiteX204" fmla="*/ 2432398 w 5180801"/>
              <a:gd name="connsiteY204" fmla="*/ 1234389 h 5248336"/>
              <a:gd name="connsiteX205" fmla="*/ 2469697 w 5180801"/>
              <a:gd name="connsiteY205" fmla="*/ 1138188 h 5248336"/>
              <a:gd name="connsiteX206" fmla="*/ 2390165 w 5180801"/>
              <a:gd name="connsiteY206" fmla="*/ 1125201 h 5248336"/>
              <a:gd name="connsiteX207" fmla="*/ 2376463 w 5180801"/>
              <a:gd name="connsiteY207" fmla="*/ 945328 h 5248336"/>
              <a:gd name="connsiteX208" fmla="*/ 2545855 w 5180801"/>
              <a:gd name="connsiteY208" fmla="*/ 897319 h 5248336"/>
              <a:gd name="connsiteX209" fmla="*/ 2716856 w 5180801"/>
              <a:gd name="connsiteY209" fmla="*/ 821058 h 5248336"/>
              <a:gd name="connsiteX210" fmla="*/ 2859176 w 5180801"/>
              <a:gd name="connsiteY210" fmla="*/ 215582 h 5248336"/>
              <a:gd name="connsiteX211" fmla="*/ 2326531 w 5180801"/>
              <a:gd name="connsiteY211" fmla="*/ 160084 h 5248336"/>
              <a:gd name="connsiteX0" fmla="*/ 2326531 w 5180801"/>
              <a:gd name="connsiteY0" fmla="*/ 160084 h 5248336"/>
              <a:gd name="connsiteX1" fmla="*/ 2146430 w 5180801"/>
              <a:gd name="connsiteY1" fmla="*/ 5518 h 5248336"/>
              <a:gd name="connsiteX2" fmla="*/ 1954513 w 5180801"/>
              <a:gd name="connsiteY2" fmla="*/ 149654 h 5248336"/>
              <a:gd name="connsiteX3" fmla="*/ 1665916 w 5180801"/>
              <a:gd name="connsiteY3" fmla="*/ 568760 h 5248336"/>
              <a:gd name="connsiteX4" fmla="*/ 1659192 w 5180801"/>
              <a:gd name="connsiteY4" fmla="*/ 434289 h 5248336"/>
              <a:gd name="connsiteX5" fmla="*/ 1625574 w 5180801"/>
              <a:gd name="connsiteY5" fmla="*/ 293095 h 5248336"/>
              <a:gd name="connsiteX6" fmla="*/ 1547348 w 5180801"/>
              <a:gd name="connsiteY6" fmla="*/ 251818 h 5248336"/>
              <a:gd name="connsiteX7" fmla="*/ 1511274 w 5180801"/>
              <a:gd name="connsiteY7" fmla="*/ 279648 h 5248336"/>
              <a:gd name="connsiteX8" fmla="*/ 1504551 w 5180801"/>
              <a:gd name="connsiteY8" fmla="*/ 326713 h 5248336"/>
              <a:gd name="connsiteX9" fmla="*/ 1517998 w 5180801"/>
              <a:gd name="connsiteY9" fmla="*/ 367054 h 5248336"/>
              <a:gd name="connsiteX10" fmla="*/ 1511274 w 5180801"/>
              <a:gd name="connsiteY10" fmla="*/ 420842 h 5248336"/>
              <a:gd name="connsiteX11" fmla="*/ 1487128 w 5180801"/>
              <a:gd name="connsiteY11" fmla="*/ 417451 h 5248336"/>
              <a:gd name="connsiteX12" fmla="*/ 1443746 w 5180801"/>
              <a:gd name="connsiteY12" fmla="*/ 375882 h 5248336"/>
              <a:gd name="connsiteX13" fmla="*/ 1387795 w 5180801"/>
              <a:gd name="connsiteY13" fmla="*/ 332793 h 5248336"/>
              <a:gd name="connsiteX14" fmla="*/ 1309568 w 5180801"/>
              <a:gd name="connsiteY14" fmla="*/ 365825 h 5248336"/>
              <a:gd name="connsiteX15" fmla="*/ 1258820 w 5180801"/>
              <a:gd name="connsiteY15" fmla="*/ 352963 h 5248336"/>
              <a:gd name="connsiteX16" fmla="*/ 1213919 w 5180801"/>
              <a:gd name="connsiteY16" fmla="*/ 305314 h 5248336"/>
              <a:gd name="connsiteX17" fmla="*/ 1187025 w 5180801"/>
              <a:gd name="connsiteY17" fmla="*/ 278419 h 5248336"/>
              <a:gd name="connsiteX18" fmla="*/ 1143000 w 5180801"/>
              <a:gd name="connsiteY18" fmla="*/ 249069 h 5248336"/>
              <a:gd name="connsiteX19" fmla="*/ 1128033 w 5180801"/>
              <a:gd name="connsiteY19" fmla="*/ 306542 h 5248336"/>
              <a:gd name="connsiteX20" fmla="*/ 1118854 w 5180801"/>
              <a:gd name="connsiteY20" fmla="*/ 433062 h 5248336"/>
              <a:gd name="connsiteX21" fmla="*/ 1067521 w 5180801"/>
              <a:gd name="connsiteY21" fmla="*/ 506084 h 5248336"/>
              <a:gd name="connsiteX22" fmla="*/ 1044603 w 5180801"/>
              <a:gd name="connsiteY22" fmla="*/ 519823 h 5248336"/>
              <a:gd name="connsiteX23" fmla="*/ 1047351 w 5180801"/>
              <a:gd name="connsiteY23" fmla="*/ 597466 h 5248336"/>
              <a:gd name="connsiteX24" fmla="*/ 1005781 w 5180801"/>
              <a:gd name="connsiteY24" fmla="*/ 612433 h 5248336"/>
              <a:gd name="connsiteX25" fmla="*/ 977368 w 5180801"/>
              <a:gd name="connsiteY25" fmla="*/ 586767 h 5248336"/>
              <a:gd name="connsiteX26" fmla="*/ 939774 w 5180801"/>
              <a:gd name="connsiteY26" fmla="*/ 582207 h 5248336"/>
              <a:gd name="connsiteX27" fmla="*/ 939774 w 5180801"/>
              <a:gd name="connsiteY27" fmla="*/ 528418 h 5248336"/>
              <a:gd name="connsiteX28" fmla="*/ 830385 w 5180801"/>
              <a:gd name="connsiteY28" fmla="*/ 439785 h 5248336"/>
              <a:gd name="connsiteX29" fmla="*/ 825474 w 5180801"/>
              <a:gd name="connsiteY29" fmla="*/ 319989 h 5248336"/>
              <a:gd name="connsiteX30" fmla="*/ 785133 w 5180801"/>
              <a:gd name="connsiteY30" fmla="*/ 286371 h 5248336"/>
              <a:gd name="connsiteX31" fmla="*/ 771686 w 5180801"/>
              <a:gd name="connsiteY31" fmla="*/ 313265 h 5248336"/>
              <a:gd name="connsiteX32" fmla="*/ 744792 w 5180801"/>
              <a:gd name="connsiteY32" fmla="*/ 340160 h 5248336"/>
              <a:gd name="connsiteX33" fmla="*/ 669606 w 5180801"/>
              <a:gd name="connsiteY33" fmla="*/ 378338 h 5248336"/>
              <a:gd name="connsiteX34" fmla="*/ 664110 w 5180801"/>
              <a:gd name="connsiteY34" fmla="*/ 427565 h 5248336"/>
              <a:gd name="connsiteX35" fmla="*/ 660426 w 5180801"/>
              <a:gd name="connsiteY35" fmla="*/ 484394 h 5248336"/>
              <a:gd name="connsiteX36" fmla="*/ 594419 w 5180801"/>
              <a:gd name="connsiteY36" fmla="*/ 538182 h 5248336"/>
              <a:gd name="connsiteX37" fmla="*/ 559573 w 5180801"/>
              <a:gd name="connsiteY37" fmla="*/ 545198 h 5248336"/>
              <a:gd name="connsiteX38" fmla="*/ 529931 w 5180801"/>
              <a:gd name="connsiteY38" fmla="*/ 555605 h 5248336"/>
              <a:gd name="connsiteX39" fmla="*/ 499062 w 5180801"/>
              <a:gd name="connsiteY39" fmla="*/ 575776 h 5248336"/>
              <a:gd name="connsiteX40" fmla="*/ 402477 w 5180801"/>
              <a:gd name="connsiteY40" fmla="*/ 562621 h 5248336"/>
              <a:gd name="connsiteX41" fmla="*/ 345356 w 5180801"/>
              <a:gd name="connsiteY41" fmla="*/ 582791 h 5248336"/>
              <a:gd name="connsiteX42" fmla="*/ 314486 w 5180801"/>
              <a:gd name="connsiteY42" fmla="*/ 562620 h 5248336"/>
              <a:gd name="connsiteX43" fmla="*/ 242983 w 5180801"/>
              <a:gd name="connsiteY43" fmla="*/ 604189 h 5248336"/>
              <a:gd name="connsiteX44" fmla="*/ 194690 w 5180801"/>
              <a:gd name="connsiteY44" fmla="*/ 559873 h 5248336"/>
              <a:gd name="connsiteX45" fmla="*/ 119795 w 5180801"/>
              <a:gd name="connsiteY45" fmla="*/ 630791 h 5248336"/>
              <a:gd name="connsiteX46" fmla="*/ 132951 w 5180801"/>
              <a:gd name="connsiteY46" fmla="*/ 709954 h 5248336"/>
              <a:gd name="connsiteX47" fmla="*/ 206910 w 5180801"/>
              <a:gd name="connsiteY47" fmla="*/ 837701 h 5248336"/>
              <a:gd name="connsiteX48" fmla="*/ 267421 w 5180801"/>
              <a:gd name="connsiteY48" fmla="*/ 898213 h 5248336"/>
              <a:gd name="connsiteX49" fmla="*/ 199251 w 5180801"/>
              <a:gd name="connsiteY49" fmla="*/ 960244 h 5248336"/>
              <a:gd name="connsiteX50" fmla="*/ 96878 w 5180801"/>
              <a:gd name="connsiteY50" fmla="*/ 995382 h 5248336"/>
              <a:gd name="connsiteX51" fmla="*/ 0 w 5180801"/>
              <a:gd name="connsiteY51" fmla="*/ 1018009 h 5248336"/>
              <a:gd name="connsiteX52" fmla="*/ 45545 w 5180801"/>
              <a:gd name="connsiteY52" fmla="*/ 1153707 h 5248336"/>
              <a:gd name="connsiteX53" fmla="*/ 72439 w 5180801"/>
              <a:gd name="connsiteY53" fmla="*/ 1180601 h 5248336"/>
              <a:gd name="connsiteX54" fmla="*/ 173292 w 5180801"/>
              <a:gd name="connsiteY54" fmla="*/ 1241113 h 5248336"/>
              <a:gd name="connsiteX55" fmla="*/ 117632 w 5180801"/>
              <a:gd name="connsiteY55" fmla="*/ 1305599 h 5248336"/>
              <a:gd name="connsiteX56" fmla="*/ 112780 w 5180801"/>
              <a:gd name="connsiteY56" fmla="*/ 1362136 h 5248336"/>
              <a:gd name="connsiteX57" fmla="*/ 126227 w 5180801"/>
              <a:gd name="connsiteY57" fmla="*/ 1510054 h 5248336"/>
              <a:gd name="connsiteX58" fmla="*/ 200186 w 5180801"/>
              <a:gd name="connsiteY58" fmla="*/ 1610907 h 5248336"/>
              <a:gd name="connsiteX59" fmla="*/ 321210 w 5180801"/>
              <a:gd name="connsiteY59" fmla="*/ 1651248 h 5248336"/>
              <a:gd name="connsiteX60" fmla="*/ 415339 w 5180801"/>
              <a:gd name="connsiteY60" fmla="*/ 1617630 h 5248336"/>
              <a:gd name="connsiteX61" fmla="*/ 435510 w 5180801"/>
              <a:gd name="connsiteY61" fmla="*/ 1624354 h 5248336"/>
              <a:gd name="connsiteX62" fmla="*/ 400372 w 5180801"/>
              <a:gd name="connsiteY62" fmla="*/ 1728831 h 5248336"/>
              <a:gd name="connsiteX63" fmla="*/ 375290 w 5180801"/>
              <a:gd name="connsiteY63" fmla="*/ 1811969 h 5248336"/>
              <a:gd name="connsiteX64" fmla="*/ 603598 w 5180801"/>
              <a:gd name="connsiteY64" fmla="*/ 1812613 h 5248336"/>
              <a:gd name="connsiteX65" fmla="*/ 664110 w 5180801"/>
              <a:gd name="connsiteY65" fmla="*/ 1745377 h 5248336"/>
              <a:gd name="connsiteX66" fmla="*/ 697727 w 5180801"/>
              <a:gd name="connsiteY66" fmla="*/ 1657971 h 5248336"/>
              <a:gd name="connsiteX67" fmla="*/ 744792 w 5180801"/>
              <a:gd name="connsiteY67" fmla="*/ 1624354 h 5248336"/>
              <a:gd name="connsiteX68" fmla="*/ 818751 w 5180801"/>
              <a:gd name="connsiteY68" fmla="*/ 1543671 h 5248336"/>
              <a:gd name="connsiteX69" fmla="*/ 892710 w 5180801"/>
              <a:gd name="connsiteY69" fmla="*/ 1496607 h 5248336"/>
              <a:gd name="connsiteX70" fmla="*/ 1080968 w 5180801"/>
              <a:gd name="connsiteY70" fmla="*/ 1543671 h 5248336"/>
              <a:gd name="connsiteX71" fmla="*/ 1195268 w 5180801"/>
              <a:gd name="connsiteY71" fmla="*/ 1590736 h 5248336"/>
              <a:gd name="connsiteX72" fmla="*/ 1275951 w 5180801"/>
              <a:gd name="connsiteY72" fmla="*/ 1678142 h 5248336"/>
              <a:gd name="connsiteX73" fmla="*/ 1289398 w 5180801"/>
              <a:gd name="connsiteY73" fmla="*/ 1705036 h 5248336"/>
              <a:gd name="connsiteX74" fmla="*/ 1437316 w 5180801"/>
              <a:gd name="connsiteY74" fmla="*/ 1752101 h 5248336"/>
              <a:gd name="connsiteX75" fmla="*/ 1511274 w 5180801"/>
              <a:gd name="connsiteY75" fmla="*/ 1839507 h 5248336"/>
              <a:gd name="connsiteX76" fmla="*/ 1504551 w 5180801"/>
              <a:gd name="connsiteY76" fmla="*/ 1920189 h 5248336"/>
              <a:gd name="connsiteX77" fmla="*/ 1504551 w 5180801"/>
              <a:gd name="connsiteY77" fmla="*/ 1967254 h 5248336"/>
              <a:gd name="connsiteX78" fmla="*/ 1531445 w 5180801"/>
              <a:gd name="connsiteY78" fmla="*/ 2047936 h 5248336"/>
              <a:gd name="connsiteX79" fmla="*/ 1578510 w 5180801"/>
              <a:gd name="connsiteY79" fmla="*/ 2101724 h 5248336"/>
              <a:gd name="connsiteX80" fmla="*/ 1612127 w 5180801"/>
              <a:gd name="connsiteY80" fmla="*/ 2189130 h 5248336"/>
              <a:gd name="connsiteX81" fmla="*/ 1618851 w 5180801"/>
              <a:gd name="connsiteY81" fmla="*/ 2350495 h 5248336"/>
              <a:gd name="connsiteX82" fmla="*/ 1618851 w 5180801"/>
              <a:gd name="connsiteY82" fmla="*/ 2397560 h 5248336"/>
              <a:gd name="connsiteX83" fmla="*/ 1679363 w 5180801"/>
              <a:gd name="connsiteY83" fmla="*/ 2377389 h 5248336"/>
              <a:gd name="connsiteX84" fmla="*/ 1719704 w 5180801"/>
              <a:gd name="connsiteY84" fmla="*/ 2390836 h 5248336"/>
              <a:gd name="connsiteX85" fmla="*/ 1706257 w 5180801"/>
              <a:gd name="connsiteY85" fmla="*/ 2451348 h 5248336"/>
              <a:gd name="connsiteX86" fmla="*/ 1760045 w 5180801"/>
              <a:gd name="connsiteY86" fmla="*/ 2471518 h 5248336"/>
              <a:gd name="connsiteX87" fmla="*/ 1827280 w 5180801"/>
              <a:gd name="connsiteY87" fmla="*/ 2532030 h 5248336"/>
              <a:gd name="connsiteX88" fmla="*/ 1901239 w 5180801"/>
              <a:gd name="connsiteY88" fmla="*/ 2639607 h 5248336"/>
              <a:gd name="connsiteX89" fmla="*/ 1921410 w 5180801"/>
              <a:gd name="connsiteY89" fmla="*/ 2673224 h 5248336"/>
              <a:gd name="connsiteX90" fmla="*/ 1995368 w 5180801"/>
              <a:gd name="connsiteY90" fmla="*/ 2679948 h 5248336"/>
              <a:gd name="connsiteX91" fmla="*/ 2113120 w 5180801"/>
              <a:gd name="connsiteY91" fmla="*/ 2757818 h 5248336"/>
              <a:gd name="connsiteX92" fmla="*/ 2159009 w 5180801"/>
              <a:gd name="connsiteY92" fmla="*/ 2870686 h 5248336"/>
              <a:gd name="connsiteX93" fmla="*/ 2245469 w 5180801"/>
              <a:gd name="connsiteY93" fmla="*/ 2910313 h 5248336"/>
              <a:gd name="connsiteX94" fmla="*/ 2319427 w 5180801"/>
              <a:gd name="connsiteY94" fmla="*/ 2963154 h 5248336"/>
              <a:gd name="connsiteX95" fmla="*/ 2375772 w 5180801"/>
              <a:gd name="connsiteY95" fmla="*/ 3066282 h 5248336"/>
              <a:gd name="connsiteX96" fmla="*/ 2480307 w 5180801"/>
              <a:gd name="connsiteY96" fmla="*/ 3147859 h 5248336"/>
              <a:gd name="connsiteX97" fmla="*/ 2562370 w 5180801"/>
              <a:gd name="connsiteY97" fmla="*/ 3257481 h 5248336"/>
              <a:gd name="connsiteX98" fmla="*/ 2640546 w 5180801"/>
              <a:gd name="connsiteY98" fmla="*/ 3279825 h 5248336"/>
              <a:gd name="connsiteX99" fmla="*/ 2735366 w 5180801"/>
              <a:gd name="connsiteY99" fmla="*/ 3347520 h 5248336"/>
              <a:gd name="connsiteX100" fmla="*/ 2790329 w 5180801"/>
              <a:gd name="connsiteY100" fmla="*/ 3357031 h 5248336"/>
              <a:gd name="connsiteX101" fmla="*/ 2856005 w 5180801"/>
              <a:gd name="connsiteY101" fmla="*/ 3339263 h 5248336"/>
              <a:gd name="connsiteX102" fmla="*/ 2849257 w 5180801"/>
              <a:gd name="connsiteY102" fmla="*/ 3338854 h 5248336"/>
              <a:gd name="connsiteX103" fmla="*/ 2950110 w 5180801"/>
              <a:gd name="connsiteY103" fmla="*/ 3372471 h 5248336"/>
              <a:gd name="connsiteX104" fmla="*/ 3003898 w 5180801"/>
              <a:gd name="connsiteY104" fmla="*/ 3325407 h 5248336"/>
              <a:gd name="connsiteX105" fmla="*/ 3104751 w 5180801"/>
              <a:gd name="connsiteY105" fmla="*/ 3439707 h 5248336"/>
              <a:gd name="connsiteX106" fmla="*/ 3185433 w 5180801"/>
              <a:gd name="connsiteY106" fmla="*/ 3594348 h 5248336"/>
              <a:gd name="connsiteX107" fmla="*/ 3252668 w 5180801"/>
              <a:gd name="connsiteY107" fmla="*/ 3574177 h 5248336"/>
              <a:gd name="connsiteX108" fmla="*/ 3313180 w 5180801"/>
              <a:gd name="connsiteY108" fmla="*/ 3621242 h 5248336"/>
              <a:gd name="connsiteX109" fmla="*/ 3266116 w 5180801"/>
              <a:gd name="connsiteY109" fmla="*/ 3688477 h 5248336"/>
              <a:gd name="connsiteX110" fmla="*/ 3293010 w 5180801"/>
              <a:gd name="connsiteY110" fmla="*/ 3708648 h 5248336"/>
              <a:gd name="connsiteX111" fmla="*/ 3373692 w 5180801"/>
              <a:gd name="connsiteY111" fmla="*/ 3681754 h 5248336"/>
              <a:gd name="connsiteX112" fmla="*/ 3454374 w 5180801"/>
              <a:gd name="connsiteY112" fmla="*/ 3654860 h 5248336"/>
              <a:gd name="connsiteX113" fmla="*/ 3528333 w 5180801"/>
              <a:gd name="connsiteY113" fmla="*/ 3748989 h 5248336"/>
              <a:gd name="connsiteX114" fmla="*/ 3535349 w 5180801"/>
              <a:gd name="connsiteY114" fmla="*/ 3839143 h 5248336"/>
              <a:gd name="connsiteX115" fmla="*/ 3513658 w 5180801"/>
              <a:gd name="connsiteY115" fmla="*/ 3888956 h 5248336"/>
              <a:gd name="connsiteX116" fmla="*/ 3622463 w 5180801"/>
              <a:gd name="connsiteY116" fmla="*/ 3917077 h 5248336"/>
              <a:gd name="connsiteX117" fmla="*/ 3682974 w 5180801"/>
              <a:gd name="connsiteY117" fmla="*/ 3984313 h 5248336"/>
              <a:gd name="connsiteX118" fmla="*/ 3763657 w 5180801"/>
              <a:gd name="connsiteY118" fmla="*/ 4017930 h 5248336"/>
              <a:gd name="connsiteX119" fmla="*/ 3830892 w 5180801"/>
              <a:gd name="connsiteY119" fmla="*/ 3977589 h 5248336"/>
              <a:gd name="connsiteX120" fmla="*/ 3898127 w 5180801"/>
              <a:gd name="connsiteY120" fmla="*/ 4017930 h 5248336"/>
              <a:gd name="connsiteX121" fmla="*/ 3972086 w 5180801"/>
              <a:gd name="connsiteY121" fmla="*/ 4179295 h 5248336"/>
              <a:gd name="connsiteX122" fmla="*/ 4005704 w 5180801"/>
              <a:gd name="connsiteY122" fmla="*/ 4293595 h 5248336"/>
              <a:gd name="connsiteX123" fmla="*/ 4072939 w 5180801"/>
              <a:gd name="connsiteY123" fmla="*/ 4367554 h 5248336"/>
              <a:gd name="connsiteX124" fmla="*/ 4120004 w 5180801"/>
              <a:gd name="connsiteY124" fmla="*/ 4575983 h 5248336"/>
              <a:gd name="connsiteX125" fmla="*/ 4140174 w 5180801"/>
              <a:gd name="connsiteY125" fmla="*/ 4609601 h 5248336"/>
              <a:gd name="connsiteX126" fmla="*/ 4200686 w 5180801"/>
              <a:gd name="connsiteY126" fmla="*/ 4663389 h 5248336"/>
              <a:gd name="connsiteX127" fmla="*/ 4152394 w 5180801"/>
              <a:gd name="connsiteY127" fmla="*/ 4726941 h 5248336"/>
              <a:gd name="connsiteX128" fmla="*/ 4106849 w 5180801"/>
              <a:gd name="connsiteY128" fmla="*/ 4741909 h 5248336"/>
              <a:gd name="connsiteX129" fmla="*/ 4059785 w 5180801"/>
              <a:gd name="connsiteY129" fmla="*/ 4737640 h 5248336"/>
              <a:gd name="connsiteX130" fmla="*/ 4018215 w 5180801"/>
              <a:gd name="connsiteY130" fmla="*/ 4771257 h 5248336"/>
              <a:gd name="connsiteX131" fmla="*/ 4019151 w 5180801"/>
              <a:gd name="connsiteY131" fmla="*/ 4831477 h 5248336"/>
              <a:gd name="connsiteX132" fmla="*/ 4066216 w 5180801"/>
              <a:gd name="connsiteY132" fmla="*/ 4885265 h 5248336"/>
              <a:gd name="connsiteX133" fmla="*/ 4005995 w 5180801"/>
              <a:gd name="connsiteY133" fmla="*/ 5015760 h 5248336"/>
              <a:gd name="connsiteX134" fmla="*/ 3942736 w 5180801"/>
              <a:gd name="connsiteY134" fmla="*/ 5063117 h 5248336"/>
              <a:gd name="connsiteX135" fmla="*/ 3972086 w 5180801"/>
              <a:gd name="connsiteY135" fmla="*/ 5234889 h 5248336"/>
              <a:gd name="connsiteX136" fmla="*/ 3978810 w 5180801"/>
              <a:gd name="connsiteY136" fmla="*/ 5248336 h 5248336"/>
              <a:gd name="connsiteX137" fmla="*/ 4153621 w 5180801"/>
              <a:gd name="connsiteY137" fmla="*/ 5234889 h 5248336"/>
              <a:gd name="connsiteX138" fmla="*/ 4207410 w 5180801"/>
              <a:gd name="connsiteY138" fmla="*/ 5120589 h 5248336"/>
              <a:gd name="connsiteX139" fmla="*/ 4335157 w 5180801"/>
              <a:gd name="connsiteY139" fmla="*/ 4972671 h 5248336"/>
              <a:gd name="connsiteX140" fmla="*/ 4388945 w 5180801"/>
              <a:gd name="connsiteY140" fmla="*/ 4912160 h 5248336"/>
              <a:gd name="connsiteX141" fmla="*/ 4368774 w 5180801"/>
              <a:gd name="connsiteY141" fmla="*/ 4697007 h 5248336"/>
              <a:gd name="connsiteX142" fmla="*/ 4509968 w 5180801"/>
              <a:gd name="connsiteY142" fmla="*/ 4609601 h 5248336"/>
              <a:gd name="connsiteX143" fmla="*/ 4543586 w 5180801"/>
              <a:gd name="connsiteY143" fmla="*/ 4616324 h 5248336"/>
              <a:gd name="connsiteX144" fmla="*/ 4570480 w 5180801"/>
              <a:gd name="connsiteY144" fmla="*/ 4623048 h 5248336"/>
              <a:gd name="connsiteX145" fmla="*/ 4617545 w 5180801"/>
              <a:gd name="connsiteY145" fmla="*/ 4602877 h 5248336"/>
              <a:gd name="connsiteX146" fmla="*/ 4624268 w 5180801"/>
              <a:gd name="connsiteY146" fmla="*/ 4555813 h 5248336"/>
              <a:gd name="connsiteX147" fmla="*/ 4637131 w 5180801"/>
              <a:gd name="connsiteY147" fmla="*/ 4499277 h 5248336"/>
              <a:gd name="connsiteX148" fmla="*/ 4583927 w 5180801"/>
              <a:gd name="connsiteY148" fmla="*/ 4394448 h 5248336"/>
              <a:gd name="connsiteX149" fmla="*/ 4583927 w 5180801"/>
              <a:gd name="connsiteY149" fmla="*/ 4347383 h 5248336"/>
              <a:gd name="connsiteX150" fmla="*/ 4580596 w 5180801"/>
              <a:gd name="connsiteY150" fmla="*/ 4317740 h 5248336"/>
              <a:gd name="connsiteX151" fmla="*/ 4505700 w 5180801"/>
              <a:gd name="connsiteY151" fmla="*/ 4278920 h 5248336"/>
              <a:gd name="connsiteX152" fmla="*/ 4439693 w 5180801"/>
              <a:gd name="connsiteY152" fmla="*/ 4223904 h 5248336"/>
              <a:gd name="connsiteX153" fmla="*/ 4370938 w 5180801"/>
              <a:gd name="connsiteY153" fmla="*/ 4210457 h 5248336"/>
              <a:gd name="connsiteX154" fmla="*/ 4394793 w 5180801"/>
              <a:gd name="connsiteY154" fmla="*/ 4210458 h 5248336"/>
              <a:gd name="connsiteX155" fmla="*/ 4261198 w 5180801"/>
              <a:gd name="connsiteY155" fmla="*/ 4132230 h 5248336"/>
              <a:gd name="connsiteX156" fmla="*/ 4301539 w 5180801"/>
              <a:gd name="connsiteY156" fmla="*/ 4044824 h 5248336"/>
              <a:gd name="connsiteX157" fmla="*/ 4301539 w 5180801"/>
              <a:gd name="connsiteY157" fmla="*/ 3997760 h 5248336"/>
              <a:gd name="connsiteX158" fmla="*/ 4321710 w 5180801"/>
              <a:gd name="connsiteY158" fmla="*/ 3930524 h 5248336"/>
              <a:gd name="connsiteX159" fmla="*/ 4442733 w 5180801"/>
              <a:gd name="connsiteY159" fmla="*/ 3715371 h 5248336"/>
              <a:gd name="connsiteX160" fmla="*/ 4523416 w 5180801"/>
              <a:gd name="connsiteY160" fmla="*/ 3701924 h 5248336"/>
              <a:gd name="connsiteX161" fmla="*/ 4624268 w 5180801"/>
              <a:gd name="connsiteY161" fmla="*/ 3796054 h 5248336"/>
              <a:gd name="connsiteX162" fmla="*/ 4711674 w 5180801"/>
              <a:gd name="connsiteY162" fmla="*/ 3836395 h 5248336"/>
              <a:gd name="connsiteX163" fmla="*/ 4805804 w 5180801"/>
              <a:gd name="connsiteY163" fmla="*/ 3809501 h 5248336"/>
              <a:gd name="connsiteX164" fmla="*/ 4906657 w 5180801"/>
              <a:gd name="connsiteY164" fmla="*/ 3890183 h 5248336"/>
              <a:gd name="connsiteX165" fmla="*/ 4960445 w 5180801"/>
              <a:gd name="connsiteY165" fmla="*/ 4004483 h 5248336"/>
              <a:gd name="connsiteX166" fmla="*/ 5000786 w 5180801"/>
              <a:gd name="connsiteY166" fmla="*/ 4051548 h 5248336"/>
              <a:gd name="connsiteX167" fmla="*/ 5108363 w 5180801"/>
              <a:gd name="connsiteY167" fmla="*/ 4091889 h 5248336"/>
              <a:gd name="connsiteX168" fmla="*/ 5121810 w 5180801"/>
              <a:gd name="connsiteY168" fmla="*/ 4004483 h 5248336"/>
              <a:gd name="connsiteX169" fmla="*/ 5141980 w 5180801"/>
              <a:gd name="connsiteY169" fmla="*/ 3937248 h 5248336"/>
              <a:gd name="connsiteX170" fmla="*/ 5180801 w 5180801"/>
              <a:gd name="connsiteY170" fmla="*/ 3830256 h 5248336"/>
              <a:gd name="connsiteX171" fmla="*/ 5117249 w 5180801"/>
              <a:gd name="connsiteY171" fmla="*/ 3751737 h 5248336"/>
              <a:gd name="connsiteX172" fmla="*/ 4964127 w 5180801"/>
              <a:gd name="connsiteY172" fmla="*/ 3641413 h 5248336"/>
              <a:gd name="connsiteX173" fmla="*/ 4890170 w 5180801"/>
              <a:gd name="connsiteY173" fmla="*/ 3571722 h 5248336"/>
              <a:gd name="connsiteX174" fmla="*/ 4650871 w 5180801"/>
              <a:gd name="connsiteY174" fmla="*/ 3465373 h 5248336"/>
              <a:gd name="connsiteX175" fmla="*/ 4557618 w 5180801"/>
              <a:gd name="connsiteY175" fmla="*/ 3395975 h 5248336"/>
              <a:gd name="connsiteX176" fmla="*/ 4380701 w 5180801"/>
              <a:gd name="connsiteY176" fmla="*/ 3316227 h 5248336"/>
              <a:gd name="connsiteX177" fmla="*/ 4093110 w 5180801"/>
              <a:gd name="connsiteY177" fmla="*/ 3217830 h 5248336"/>
              <a:gd name="connsiteX178" fmla="*/ 3991965 w 5180801"/>
              <a:gd name="connsiteY178" fmla="*/ 3158838 h 5248336"/>
              <a:gd name="connsiteX179" fmla="*/ 3951916 w 5180801"/>
              <a:gd name="connsiteY179" fmla="*/ 3103530 h 5248336"/>
              <a:gd name="connsiteX180" fmla="*/ 4066216 w 5180801"/>
              <a:gd name="connsiteY180" fmla="*/ 3009401 h 5248336"/>
              <a:gd name="connsiteX181" fmla="*/ 4122167 w 5180801"/>
              <a:gd name="connsiteY181" fmla="*/ 2975783 h 5248336"/>
              <a:gd name="connsiteX182" fmla="*/ 4038737 w 5180801"/>
              <a:gd name="connsiteY182" fmla="*/ 2896621 h 5248336"/>
              <a:gd name="connsiteX183" fmla="*/ 3898127 w 5180801"/>
              <a:gd name="connsiteY183" fmla="*/ 2901824 h 5248336"/>
              <a:gd name="connsiteX184" fmla="*/ 3883453 w 5180801"/>
              <a:gd name="connsiteY184" fmla="*/ 2915857 h 5248336"/>
              <a:gd name="connsiteX185" fmla="*/ 3855330 w 5180801"/>
              <a:gd name="connsiteY185" fmla="*/ 2915856 h 5248336"/>
              <a:gd name="connsiteX186" fmla="*/ 3841299 w 5180801"/>
              <a:gd name="connsiteY186" fmla="*/ 2891417 h 5248336"/>
              <a:gd name="connsiteX187" fmla="*/ 3756641 w 5180801"/>
              <a:gd name="connsiteY187" fmla="*/ 2940002 h 5248336"/>
              <a:gd name="connsiteX188" fmla="*/ 3642633 w 5180801"/>
              <a:gd name="connsiteY188" fmla="*/ 2915564 h 5248336"/>
              <a:gd name="connsiteX189" fmla="*/ 3539968 w 5180801"/>
              <a:gd name="connsiteY189" fmla="*/ 2883174 h 5248336"/>
              <a:gd name="connsiteX190" fmla="*/ 3458058 w 5180801"/>
              <a:gd name="connsiteY190" fmla="*/ 2829387 h 5248336"/>
              <a:gd name="connsiteX191" fmla="*/ 3411286 w 5180801"/>
              <a:gd name="connsiteY191" fmla="*/ 2763670 h 5248336"/>
              <a:gd name="connsiteX192" fmla="*/ 3334579 w 5180801"/>
              <a:gd name="connsiteY192" fmla="*/ 2743500 h 5248336"/>
              <a:gd name="connsiteX193" fmla="*/ 3219051 w 5180801"/>
              <a:gd name="connsiteY193" fmla="*/ 2639607 h 5248336"/>
              <a:gd name="connsiteX194" fmla="*/ 3111182 w 5180801"/>
              <a:gd name="connsiteY194" fmla="*/ 2444624 h 5248336"/>
              <a:gd name="connsiteX195" fmla="*/ 3010621 w 5180801"/>
              <a:gd name="connsiteY195" fmla="*/ 2229471 h 5248336"/>
              <a:gd name="connsiteX196" fmla="*/ 2936663 w 5180801"/>
              <a:gd name="connsiteY196" fmla="*/ 2000872 h 5248336"/>
              <a:gd name="connsiteX197" fmla="*/ 2795468 w 5180801"/>
              <a:gd name="connsiteY197" fmla="*/ 1933636 h 5248336"/>
              <a:gd name="connsiteX198" fmla="*/ 2687892 w 5180801"/>
              <a:gd name="connsiteY198" fmla="*/ 1832783 h 5248336"/>
              <a:gd name="connsiteX199" fmla="*/ 2479463 w 5180801"/>
              <a:gd name="connsiteY199" fmla="*/ 1718483 h 5248336"/>
              <a:gd name="connsiteX200" fmla="*/ 2371886 w 5180801"/>
              <a:gd name="connsiteY200" fmla="*/ 1577289 h 5248336"/>
              <a:gd name="connsiteX201" fmla="*/ 2344992 w 5180801"/>
              <a:gd name="connsiteY201" fmla="*/ 1436095 h 5248336"/>
              <a:gd name="connsiteX202" fmla="*/ 2358439 w 5180801"/>
              <a:gd name="connsiteY202" fmla="*/ 1261283 h 5248336"/>
              <a:gd name="connsiteX203" fmla="*/ 2385333 w 5180801"/>
              <a:gd name="connsiteY203" fmla="*/ 1308348 h 5248336"/>
              <a:gd name="connsiteX204" fmla="*/ 2432398 w 5180801"/>
              <a:gd name="connsiteY204" fmla="*/ 1234389 h 5248336"/>
              <a:gd name="connsiteX205" fmla="*/ 2469697 w 5180801"/>
              <a:gd name="connsiteY205" fmla="*/ 1138188 h 5248336"/>
              <a:gd name="connsiteX206" fmla="*/ 2390165 w 5180801"/>
              <a:gd name="connsiteY206" fmla="*/ 1125201 h 5248336"/>
              <a:gd name="connsiteX207" fmla="*/ 2376463 w 5180801"/>
              <a:gd name="connsiteY207" fmla="*/ 945328 h 5248336"/>
              <a:gd name="connsiteX208" fmla="*/ 2545855 w 5180801"/>
              <a:gd name="connsiteY208" fmla="*/ 897319 h 5248336"/>
              <a:gd name="connsiteX209" fmla="*/ 2716856 w 5180801"/>
              <a:gd name="connsiteY209" fmla="*/ 821058 h 5248336"/>
              <a:gd name="connsiteX210" fmla="*/ 2859176 w 5180801"/>
              <a:gd name="connsiteY210" fmla="*/ 215582 h 5248336"/>
              <a:gd name="connsiteX211" fmla="*/ 2326531 w 5180801"/>
              <a:gd name="connsiteY211" fmla="*/ 160084 h 5248336"/>
              <a:gd name="connsiteX0" fmla="*/ 2326531 w 5180801"/>
              <a:gd name="connsiteY0" fmla="*/ 160084 h 5248336"/>
              <a:gd name="connsiteX1" fmla="*/ 2146430 w 5180801"/>
              <a:gd name="connsiteY1" fmla="*/ 5518 h 5248336"/>
              <a:gd name="connsiteX2" fmla="*/ 1954513 w 5180801"/>
              <a:gd name="connsiteY2" fmla="*/ 149654 h 5248336"/>
              <a:gd name="connsiteX3" fmla="*/ 1766743 w 5180801"/>
              <a:gd name="connsiteY3" fmla="*/ 144589 h 5248336"/>
              <a:gd name="connsiteX4" fmla="*/ 1659192 w 5180801"/>
              <a:gd name="connsiteY4" fmla="*/ 434289 h 5248336"/>
              <a:gd name="connsiteX5" fmla="*/ 1625574 w 5180801"/>
              <a:gd name="connsiteY5" fmla="*/ 293095 h 5248336"/>
              <a:gd name="connsiteX6" fmla="*/ 1547348 w 5180801"/>
              <a:gd name="connsiteY6" fmla="*/ 251818 h 5248336"/>
              <a:gd name="connsiteX7" fmla="*/ 1511274 w 5180801"/>
              <a:gd name="connsiteY7" fmla="*/ 279648 h 5248336"/>
              <a:gd name="connsiteX8" fmla="*/ 1504551 w 5180801"/>
              <a:gd name="connsiteY8" fmla="*/ 326713 h 5248336"/>
              <a:gd name="connsiteX9" fmla="*/ 1517998 w 5180801"/>
              <a:gd name="connsiteY9" fmla="*/ 367054 h 5248336"/>
              <a:gd name="connsiteX10" fmla="*/ 1511274 w 5180801"/>
              <a:gd name="connsiteY10" fmla="*/ 420842 h 5248336"/>
              <a:gd name="connsiteX11" fmla="*/ 1487128 w 5180801"/>
              <a:gd name="connsiteY11" fmla="*/ 417451 h 5248336"/>
              <a:gd name="connsiteX12" fmla="*/ 1443746 w 5180801"/>
              <a:gd name="connsiteY12" fmla="*/ 375882 h 5248336"/>
              <a:gd name="connsiteX13" fmla="*/ 1387795 w 5180801"/>
              <a:gd name="connsiteY13" fmla="*/ 332793 h 5248336"/>
              <a:gd name="connsiteX14" fmla="*/ 1309568 w 5180801"/>
              <a:gd name="connsiteY14" fmla="*/ 365825 h 5248336"/>
              <a:gd name="connsiteX15" fmla="*/ 1258820 w 5180801"/>
              <a:gd name="connsiteY15" fmla="*/ 352963 h 5248336"/>
              <a:gd name="connsiteX16" fmla="*/ 1213919 w 5180801"/>
              <a:gd name="connsiteY16" fmla="*/ 305314 h 5248336"/>
              <a:gd name="connsiteX17" fmla="*/ 1187025 w 5180801"/>
              <a:gd name="connsiteY17" fmla="*/ 278419 h 5248336"/>
              <a:gd name="connsiteX18" fmla="*/ 1143000 w 5180801"/>
              <a:gd name="connsiteY18" fmla="*/ 249069 h 5248336"/>
              <a:gd name="connsiteX19" fmla="*/ 1128033 w 5180801"/>
              <a:gd name="connsiteY19" fmla="*/ 306542 h 5248336"/>
              <a:gd name="connsiteX20" fmla="*/ 1118854 w 5180801"/>
              <a:gd name="connsiteY20" fmla="*/ 433062 h 5248336"/>
              <a:gd name="connsiteX21" fmla="*/ 1067521 w 5180801"/>
              <a:gd name="connsiteY21" fmla="*/ 506084 h 5248336"/>
              <a:gd name="connsiteX22" fmla="*/ 1044603 w 5180801"/>
              <a:gd name="connsiteY22" fmla="*/ 519823 h 5248336"/>
              <a:gd name="connsiteX23" fmla="*/ 1047351 w 5180801"/>
              <a:gd name="connsiteY23" fmla="*/ 597466 h 5248336"/>
              <a:gd name="connsiteX24" fmla="*/ 1005781 w 5180801"/>
              <a:gd name="connsiteY24" fmla="*/ 612433 h 5248336"/>
              <a:gd name="connsiteX25" fmla="*/ 977368 w 5180801"/>
              <a:gd name="connsiteY25" fmla="*/ 586767 h 5248336"/>
              <a:gd name="connsiteX26" fmla="*/ 939774 w 5180801"/>
              <a:gd name="connsiteY26" fmla="*/ 582207 h 5248336"/>
              <a:gd name="connsiteX27" fmla="*/ 939774 w 5180801"/>
              <a:gd name="connsiteY27" fmla="*/ 528418 h 5248336"/>
              <a:gd name="connsiteX28" fmla="*/ 830385 w 5180801"/>
              <a:gd name="connsiteY28" fmla="*/ 439785 h 5248336"/>
              <a:gd name="connsiteX29" fmla="*/ 825474 w 5180801"/>
              <a:gd name="connsiteY29" fmla="*/ 319989 h 5248336"/>
              <a:gd name="connsiteX30" fmla="*/ 785133 w 5180801"/>
              <a:gd name="connsiteY30" fmla="*/ 286371 h 5248336"/>
              <a:gd name="connsiteX31" fmla="*/ 771686 w 5180801"/>
              <a:gd name="connsiteY31" fmla="*/ 313265 h 5248336"/>
              <a:gd name="connsiteX32" fmla="*/ 744792 w 5180801"/>
              <a:gd name="connsiteY32" fmla="*/ 340160 h 5248336"/>
              <a:gd name="connsiteX33" fmla="*/ 669606 w 5180801"/>
              <a:gd name="connsiteY33" fmla="*/ 378338 h 5248336"/>
              <a:gd name="connsiteX34" fmla="*/ 664110 w 5180801"/>
              <a:gd name="connsiteY34" fmla="*/ 427565 h 5248336"/>
              <a:gd name="connsiteX35" fmla="*/ 660426 w 5180801"/>
              <a:gd name="connsiteY35" fmla="*/ 484394 h 5248336"/>
              <a:gd name="connsiteX36" fmla="*/ 594419 w 5180801"/>
              <a:gd name="connsiteY36" fmla="*/ 538182 h 5248336"/>
              <a:gd name="connsiteX37" fmla="*/ 559573 w 5180801"/>
              <a:gd name="connsiteY37" fmla="*/ 545198 h 5248336"/>
              <a:gd name="connsiteX38" fmla="*/ 529931 w 5180801"/>
              <a:gd name="connsiteY38" fmla="*/ 555605 h 5248336"/>
              <a:gd name="connsiteX39" fmla="*/ 499062 w 5180801"/>
              <a:gd name="connsiteY39" fmla="*/ 575776 h 5248336"/>
              <a:gd name="connsiteX40" fmla="*/ 402477 w 5180801"/>
              <a:gd name="connsiteY40" fmla="*/ 562621 h 5248336"/>
              <a:gd name="connsiteX41" fmla="*/ 345356 w 5180801"/>
              <a:gd name="connsiteY41" fmla="*/ 582791 h 5248336"/>
              <a:gd name="connsiteX42" fmla="*/ 314486 w 5180801"/>
              <a:gd name="connsiteY42" fmla="*/ 562620 h 5248336"/>
              <a:gd name="connsiteX43" fmla="*/ 242983 w 5180801"/>
              <a:gd name="connsiteY43" fmla="*/ 604189 h 5248336"/>
              <a:gd name="connsiteX44" fmla="*/ 194690 w 5180801"/>
              <a:gd name="connsiteY44" fmla="*/ 559873 h 5248336"/>
              <a:gd name="connsiteX45" fmla="*/ 119795 w 5180801"/>
              <a:gd name="connsiteY45" fmla="*/ 630791 h 5248336"/>
              <a:gd name="connsiteX46" fmla="*/ 132951 w 5180801"/>
              <a:gd name="connsiteY46" fmla="*/ 709954 h 5248336"/>
              <a:gd name="connsiteX47" fmla="*/ 206910 w 5180801"/>
              <a:gd name="connsiteY47" fmla="*/ 837701 h 5248336"/>
              <a:gd name="connsiteX48" fmla="*/ 267421 w 5180801"/>
              <a:gd name="connsiteY48" fmla="*/ 898213 h 5248336"/>
              <a:gd name="connsiteX49" fmla="*/ 199251 w 5180801"/>
              <a:gd name="connsiteY49" fmla="*/ 960244 h 5248336"/>
              <a:gd name="connsiteX50" fmla="*/ 96878 w 5180801"/>
              <a:gd name="connsiteY50" fmla="*/ 995382 h 5248336"/>
              <a:gd name="connsiteX51" fmla="*/ 0 w 5180801"/>
              <a:gd name="connsiteY51" fmla="*/ 1018009 h 5248336"/>
              <a:gd name="connsiteX52" fmla="*/ 45545 w 5180801"/>
              <a:gd name="connsiteY52" fmla="*/ 1153707 h 5248336"/>
              <a:gd name="connsiteX53" fmla="*/ 72439 w 5180801"/>
              <a:gd name="connsiteY53" fmla="*/ 1180601 h 5248336"/>
              <a:gd name="connsiteX54" fmla="*/ 173292 w 5180801"/>
              <a:gd name="connsiteY54" fmla="*/ 1241113 h 5248336"/>
              <a:gd name="connsiteX55" fmla="*/ 117632 w 5180801"/>
              <a:gd name="connsiteY55" fmla="*/ 1305599 h 5248336"/>
              <a:gd name="connsiteX56" fmla="*/ 112780 w 5180801"/>
              <a:gd name="connsiteY56" fmla="*/ 1362136 h 5248336"/>
              <a:gd name="connsiteX57" fmla="*/ 126227 w 5180801"/>
              <a:gd name="connsiteY57" fmla="*/ 1510054 h 5248336"/>
              <a:gd name="connsiteX58" fmla="*/ 200186 w 5180801"/>
              <a:gd name="connsiteY58" fmla="*/ 1610907 h 5248336"/>
              <a:gd name="connsiteX59" fmla="*/ 321210 w 5180801"/>
              <a:gd name="connsiteY59" fmla="*/ 1651248 h 5248336"/>
              <a:gd name="connsiteX60" fmla="*/ 415339 w 5180801"/>
              <a:gd name="connsiteY60" fmla="*/ 1617630 h 5248336"/>
              <a:gd name="connsiteX61" fmla="*/ 435510 w 5180801"/>
              <a:gd name="connsiteY61" fmla="*/ 1624354 h 5248336"/>
              <a:gd name="connsiteX62" fmla="*/ 400372 w 5180801"/>
              <a:gd name="connsiteY62" fmla="*/ 1728831 h 5248336"/>
              <a:gd name="connsiteX63" fmla="*/ 375290 w 5180801"/>
              <a:gd name="connsiteY63" fmla="*/ 1811969 h 5248336"/>
              <a:gd name="connsiteX64" fmla="*/ 603598 w 5180801"/>
              <a:gd name="connsiteY64" fmla="*/ 1812613 h 5248336"/>
              <a:gd name="connsiteX65" fmla="*/ 664110 w 5180801"/>
              <a:gd name="connsiteY65" fmla="*/ 1745377 h 5248336"/>
              <a:gd name="connsiteX66" fmla="*/ 697727 w 5180801"/>
              <a:gd name="connsiteY66" fmla="*/ 1657971 h 5248336"/>
              <a:gd name="connsiteX67" fmla="*/ 744792 w 5180801"/>
              <a:gd name="connsiteY67" fmla="*/ 1624354 h 5248336"/>
              <a:gd name="connsiteX68" fmla="*/ 818751 w 5180801"/>
              <a:gd name="connsiteY68" fmla="*/ 1543671 h 5248336"/>
              <a:gd name="connsiteX69" fmla="*/ 892710 w 5180801"/>
              <a:gd name="connsiteY69" fmla="*/ 1496607 h 5248336"/>
              <a:gd name="connsiteX70" fmla="*/ 1080968 w 5180801"/>
              <a:gd name="connsiteY70" fmla="*/ 1543671 h 5248336"/>
              <a:gd name="connsiteX71" fmla="*/ 1195268 w 5180801"/>
              <a:gd name="connsiteY71" fmla="*/ 1590736 h 5248336"/>
              <a:gd name="connsiteX72" fmla="*/ 1275951 w 5180801"/>
              <a:gd name="connsiteY72" fmla="*/ 1678142 h 5248336"/>
              <a:gd name="connsiteX73" fmla="*/ 1289398 w 5180801"/>
              <a:gd name="connsiteY73" fmla="*/ 1705036 h 5248336"/>
              <a:gd name="connsiteX74" fmla="*/ 1437316 w 5180801"/>
              <a:gd name="connsiteY74" fmla="*/ 1752101 h 5248336"/>
              <a:gd name="connsiteX75" fmla="*/ 1511274 w 5180801"/>
              <a:gd name="connsiteY75" fmla="*/ 1839507 h 5248336"/>
              <a:gd name="connsiteX76" fmla="*/ 1504551 w 5180801"/>
              <a:gd name="connsiteY76" fmla="*/ 1920189 h 5248336"/>
              <a:gd name="connsiteX77" fmla="*/ 1504551 w 5180801"/>
              <a:gd name="connsiteY77" fmla="*/ 1967254 h 5248336"/>
              <a:gd name="connsiteX78" fmla="*/ 1531445 w 5180801"/>
              <a:gd name="connsiteY78" fmla="*/ 2047936 h 5248336"/>
              <a:gd name="connsiteX79" fmla="*/ 1578510 w 5180801"/>
              <a:gd name="connsiteY79" fmla="*/ 2101724 h 5248336"/>
              <a:gd name="connsiteX80" fmla="*/ 1612127 w 5180801"/>
              <a:gd name="connsiteY80" fmla="*/ 2189130 h 5248336"/>
              <a:gd name="connsiteX81" fmla="*/ 1618851 w 5180801"/>
              <a:gd name="connsiteY81" fmla="*/ 2350495 h 5248336"/>
              <a:gd name="connsiteX82" fmla="*/ 1618851 w 5180801"/>
              <a:gd name="connsiteY82" fmla="*/ 2397560 h 5248336"/>
              <a:gd name="connsiteX83" fmla="*/ 1679363 w 5180801"/>
              <a:gd name="connsiteY83" fmla="*/ 2377389 h 5248336"/>
              <a:gd name="connsiteX84" fmla="*/ 1719704 w 5180801"/>
              <a:gd name="connsiteY84" fmla="*/ 2390836 h 5248336"/>
              <a:gd name="connsiteX85" fmla="*/ 1706257 w 5180801"/>
              <a:gd name="connsiteY85" fmla="*/ 2451348 h 5248336"/>
              <a:gd name="connsiteX86" fmla="*/ 1760045 w 5180801"/>
              <a:gd name="connsiteY86" fmla="*/ 2471518 h 5248336"/>
              <a:gd name="connsiteX87" fmla="*/ 1827280 w 5180801"/>
              <a:gd name="connsiteY87" fmla="*/ 2532030 h 5248336"/>
              <a:gd name="connsiteX88" fmla="*/ 1901239 w 5180801"/>
              <a:gd name="connsiteY88" fmla="*/ 2639607 h 5248336"/>
              <a:gd name="connsiteX89" fmla="*/ 1921410 w 5180801"/>
              <a:gd name="connsiteY89" fmla="*/ 2673224 h 5248336"/>
              <a:gd name="connsiteX90" fmla="*/ 1995368 w 5180801"/>
              <a:gd name="connsiteY90" fmla="*/ 2679948 h 5248336"/>
              <a:gd name="connsiteX91" fmla="*/ 2113120 w 5180801"/>
              <a:gd name="connsiteY91" fmla="*/ 2757818 h 5248336"/>
              <a:gd name="connsiteX92" fmla="*/ 2159009 w 5180801"/>
              <a:gd name="connsiteY92" fmla="*/ 2870686 h 5248336"/>
              <a:gd name="connsiteX93" fmla="*/ 2245469 w 5180801"/>
              <a:gd name="connsiteY93" fmla="*/ 2910313 h 5248336"/>
              <a:gd name="connsiteX94" fmla="*/ 2319427 w 5180801"/>
              <a:gd name="connsiteY94" fmla="*/ 2963154 h 5248336"/>
              <a:gd name="connsiteX95" fmla="*/ 2375772 w 5180801"/>
              <a:gd name="connsiteY95" fmla="*/ 3066282 h 5248336"/>
              <a:gd name="connsiteX96" fmla="*/ 2480307 w 5180801"/>
              <a:gd name="connsiteY96" fmla="*/ 3147859 h 5248336"/>
              <a:gd name="connsiteX97" fmla="*/ 2562370 w 5180801"/>
              <a:gd name="connsiteY97" fmla="*/ 3257481 h 5248336"/>
              <a:gd name="connsiteX98" fmla="*/ 2640546 w 5180801"/>
              <a:gd name="connsiteY98" fmla="*/ 3279825 h 5248336"/>
              <a:gd name="connsiteX99" fmla="*/ 2735366 w 5180801"/>
              <a:gd name="connsiteY99" fmla="*/ 3347520 h 5248336"/>
              <a:gd name="connsiteX100" fmla="*/ 2790329 w 5180801"/>
              <a:gd name="connsiteY100" fmla="*/ 3357031 h 5248336"/>
              <a:gd name="connsiteX101" fmla="*/ 2856005 w 5180801"/>
              <a:gd name="connsiteY101" fmla="*/ 3339263 h 5248336"/>
              <a:gd name="connsiteX102" fmla="*/ 2849257 w 5180801"/>
              <a:gd name="connsiteY102" fmla="*/ 3338854 h 5248336"/>
              <a:gd name="connsiteX103" fmla="*/ 2950110 w 5180801"/>
              <a:gd name="connsiteY103" fmla="*/ 3372471 h 5248336"/>
              <a:gd name="connsiteX104" fmla="*/ 3003898 w 5180801"/>
              <a:gd name="connsiteY104" fmla="*/ 3325407 h 5248336"/>
              <a:gd name="connsiteX105" fmla="*/ 3104751 w 5180801"/>
              <a:gd name="connsiteY105" fmla="*/ 3439707 h 5248336"/>
              <a:gd name="connsiteX106" fmla="*/ 3185433 w 5180801"/>
              <a:gd name="connsiteY106" fmla="*/ 3594348 h 5248336"/>
              <a:gd name="connsiteX107" fmla="*/ 3252668 w 5180801"/>
              <a:gd name="connsiteY107" fmla="*/ 3574177 h 5248336"/>
              <a:gd name="connsiteX108" fmla="*/ 3313180 w 5180801"/>
              <a:gd name="connsiteY108" fmla="*/ 3621242 h 5248336"/>
              <a:gd name="connsiteX109" fmla="*/ 3266116 w 5180801"/>
              <a:gd name="connsiteY109" fmla="*/ 3688477 h 5248336"/>
              <a:gd name="connsiteX110" fmla="*/ 3293010 w 5180801"/>
              <a:gd name="connsiteY110" fmla="*/ 3708648 h 5248336"/>
              <a:gd name="connsiteX111" fmla="*/ 3373692 w 5180801"/>
              <a:gd name="connsiteY111" fmla="*/ 3681754 h 5248336"/>
              <a:gd name="connsiteX112" fmla="*/ 3454374 w 5180801"/>
              <a:gd name="connsiteY112" fmla="*/ 3654860 h 5248336"/>
              <a:gd name="connsiteX113" fmla="*/ 3528333 w 5180801"/>
              <a:gd name="connsiteY113" fmla="*/ 3748989 h 5248336"/>
              <a:gd name="connsiteX114" fmla="*/ 3535349 w 5180801"/>
              <a:gd name="connsiteY114" fmla="*/ 3839143 h 5248336"/>
              <a:gd name="connsiteX115" fmla="*/ 3513658 w 5180801"/>
              <a:gd name="connsiteY115" fmla="*/ 3888956 h 5248336"/>
              <a:gd name="connsiteX116" fmla="*/ 3622463 w 5180801"/>
              <a:gd name="connsiteY116" fmla="*/ 3917077 h 5248336"/>
              <a:gd name="connsiteX117" fmla="*/ 3682974 w 5180801"/>
              <a:gd name="connsiteY117" fmla="*/ 3984313 h 5248336"/>
              <a:gd name="connsiteX118" fmla="*/ 3763657 w 5180801"/>
              <a:gd name="connsiteY118" fmla="*/ 4017930 h 5248336"/>
              <a:gd name="connsiteX119" fmla="*/ 3830892 w 5180801"/>
              <a:gd name="connsiteY119" fmla="*/ 3977589 h 5248336"/>
              <a:gd name="connsiteX120" fmla="*/ 3898127 w 5180801"/>
              <a:gd name="connsiteY120" fmla="*/ 4017930 h 5248336"/>
              <a:gd name="connsiteX121" fmla="*/ 3972086 w 5180801"/>
              <a:gd name="connsiteY121" fmla="*/ 4179295 h 5248336"/>
              <a:gd name="connsiteX122" fmla="*/ 4005704 w 5180801"/>
              <a:gd name="connsiteY122" fmla="*/ 4293595 h 5248336"/>
              <a:gd name="connsiteX123" fmla="*/ 4072939 w 5180801"/>
              <a:gd name="connsiteY123" fmla="*/ 4367554 h 5248336"/>
              <a:gd name="connsiteX124" fmla="*/ 4120004 w 5180801"/>
              <a:gd name="connsiteY124" fmla="*/ 4575983 h 5248336"/>
              <a:gd name="connsiteX125" fmla="*/ 4140174 w 5180801"/>
              <a:gd name="connsiteY125" fmla="*/ 4609601 h 5248336"/>
              <a:gd name="connsiteX126" fmla="*/ 4200686 w 5180801"/>
              <a:gd name="connsiteY126" fmla="*/ 4663389 h 5248336"/>
              <a:gd name="connsiteX127" fmla="*/ 4152394 w 5180801"/>
              <a:gd name="connsiteY127" fmla="*/ 4726941 h 5248336"/>
              <a:gd name="connsiteX128" fmla="*/ 4106849 w 5180801"/>
              <a:gd name="connsiteY128" fmla="*/ 4741909 h 5248336"/>
              <a:gd name="connsiteX129" fmla="*/ 4059785 w 5180801"/>
              <a:gd name="connsiteY129" fmla="*/ 4737640 h 5248336"/>
              <a:gd name="connsiteX130" fmla="*/ 4018215 w 5180801"/>
              <a:gd name="connsiteY130" fmla="*/ 4771257 h 5248336"/>
              <a:gd name="connsiteX131" fmla="*/ 4019151 w 5180801"/>
              <a:gd name="connsiteY131" fmla="*/ 4831477 h 5248336"/>
              <a:gd name="connsiteX132" fmla="*/ 4066216 w 5180801"/>
              <a:gd name="connsiteY132" fmla="*/ 4885265 h 5248336"/>
              <a:gd name="connsiteX133" fmla="*/ 4005995 w 5180801"/>
              <a:gd name="connsiteY133" fmla="*/ 5015760 h 5248336"/>
              <a:gd name="connsiteX134" fmla="*/ 3942736 w 5180801"/>
              <a:gd name="connsiteY134" fmla="*/ 5063117 h 5248336"/>
              <a:gd name="connsiteX135" fmla="*/ 3972086 w 5180801"/>
              <a:gd name="connsiteY135" fmla="*/ 5234889 h 5248336"/>
              <a:gd name="connsiteX136" fmla="*/ 3978810 w 5180801"/>
              <a:gd name="connsiteY136" fmla="*/ 5248336 h 5248336"/>
              <a:gd name="connsiteX137" fmla="*/ 4153621 w 5180801"/>
              <a:gd name="connsiteY137" fmla="*/ 5234889 h 5248336"/>
              <a:gd name="connsiteX138" fmla="*/ 4207410 w 5180801"/>
              <a:gd name="connsiteY138" fmla="*/ 5120589 h 5248336"/>
              <a:gd name="connsiteX139" fmla="*/ 4335157 w 5180801"/>
              <a:gd name="connsiteY139" fmla="*/ 4972671 h 5248336"/>
              <a:gd name="connsiteX140" fmla="*/ 4388945 w 5180801"/>
              <a:gd name="connsiteY140" fmla="*/ 4912160 h 5248336"/>
              <a:gd name="connsiteX141" fmla="*/ 4368774 w 5180801"/>
              <a:gd name="connsiteY141" fmla="*/ 4697007 h 5248336"/>
              <a:gd name="connsiteX142" fmla="*/ 4509968 w 5180801"/>
              <a:gd name="connsiteY142" fmla="*/ 4609601 h 5248336"/>
              <a:gd name="connsiteX143" fmla="*/ 4543586 w 5180801"/>
              <a:gd name="connsiteY143" fmla="*/ 4616324 h 5248336"/>
              <a:gd name="connsiteX144" fmla="*/ 4570480 w 5180801"/>
              <a:gd name="connsiteY144" fmla="*/ 4623048 h 5248336"/>
              <a:gd name="connsiteX145" fmla="*/ 4617545 w 5180801"/>
              <a:gd name="connsiteY145" fmla="*/ 4602877 h 5248336"/>
              <a:gd name="connsiteX146" fmla="*/ 4624268 w 5180801"/>
              <a:gd name="connsiteY146" fmla="*/ 4555813 h 5248336"/>
              <a:gd name="connsiteX147" fmla="*/ 4637131 w 5180801"/>
              <a:gd name="connsiteY147" fmla="*/ 4499277 h 5248336"/>
              <a:gd name="connsiteX148" fmla="*/ 4583927 w 5180801"/>
              <a:gd name="connsiteY148" fmla="*/ 4394448 h 5248336"/>
              <a:gd name="connsiteX149" fmla="*/ 4583927 w 5180801"/>
              <a:gd name="connsiteY149" fmla="*/ 4347383 h 5248336"/>
              <a:gd name="connsiteX150" fmla="*/ 4580596 w 5180801"/>
              <a:gd name="connsiteY150" fmla="*/ 4317740 h 5248336"/>
              <a:gd name="connsiteX151" fmla="*/ 4505700 w 5180801"/>
              <a:gd name="connsiteY151" fmla="*/ 4278920 h 5248336"/>
              <a:gd name="connsiteX152" fmla="*/ 4439693 w 5180801"/>
              <a:gd name="connsiteY152" fmla="*/ 4223904 h 5248336"/>
              <a:gd name="connsiteX153" fmla="*/ 4370938 w 5180801"/>
              <a:gd name="connsiteY153" fmla="*/ 4210457 h 5248336"/>
              <a:gd name="connsiteX154" fmla="*/ 4394793 w 5180801"/>
              <a:gd name="connsiteY154" fmla="*/ 4210458 h 5248336"/>
              <a:gd name="connsiteX155" fmla="*/ 4261198 w 5180801"/>
              <a:gd name="connsiteY155" fmla="*/ 4132230 h 5248336"/>
              <a:gd name="connsiteX156" fmla="*/ 4301539 w 5180801"/>
              <a:gd name="connsiteY156" fmla="*/ 4044824 h 5248336"/>
              <a:gd name="connsiteX157" fmla="*/ 4301539 w 5180801"/>
              <a:gd name="connsiteY157" fmla="*/ 3997760 h 5248336"/>
              <a:gd name="connsiteX158" fmla="*/ 4321710 w 5180801"/>
              <a:gd name="connsiteY158" fmla="*/ 3930524 h 5248336"/>
              <a:gd name="connsiteX159" fmla="*/ 4442733 w 5180801"/>
              <a:gd name="connsiteY159" fmla="*/ 3715371 h 5248336"/>
              <a:gd name="connsiteX160" fmla="*/ 4523416 w 5180801"/>
              <a:gd name="connsiteY160" fmla="*/ 3701924 h 5248336"/>
              <a:gd name="connsiteX161" fmla="*/ 4624268 w 5180801"/>
              <a:gd name="connsiteY161" fmla="*/ 3796054 h 5248336"/>
              <a:gd name="connsiteX162" fmla="*/ 4711674 w 5180801"/>
              <a:gd name="connsiteY162" fmla="*/ 3836395 h 5248336"/>
              <a:gd name="connsiteX163" fmla="*/ 4805804 w 5180801"/>
              <a:gd name="connsiteY163" fmla="*/ 3809501 h 5248336"/>
              <a:gd name="connsiteX164" fmla="*/ 4906657 w 5180801"/>
              <a:gd name="connsiteY164" fmla="*/ 3890183 h 5248336"/>
              <a:gd name="connsiteX165" fmla="*/ 4960445 w 5180801"/>
              <a:gd name="connsiteY165" fmla="*/ 4004483 h 5248336"/>
              <a:gd name="connsiteX166" fmla="*/ 5000786 w 5180801"/>
              <a:gd name="connsiteY166" fmla="*/ 4051548 h 5248336"/>
              <a:gd name="connsiteX167" fmla="*/ 5108363 w 5180801"/>
              <a:gd name="connsiteY167" fmla="*/ 4091889 h 5248336"/>
              <a:gd name="connsiteX168" fmla="*/ 5121810 w 5180801"/>
              <a:gd name="connsiteY168" fmla="*/ 4004483 h 5248336"/>
              <a:gd name="connsiteX169" fmla="*/ 5141980 w 5180801"/>
              <a:gd name="connsiteY169" fmla="*/ 3937248 h 5248336"/>
              <a:gd name="connsiteX170" fmla="*/ 5180801 w 5180801"/>
              <a:gd name="connsiteY170" fmla="*/ 3830256 h 5248336"/>
              <a:gd name="connsiteX171" fmla="*/ 5117249 w 5180801"/>
              <a:gd name="connsiteY171" fmla="*/ 3751737 h 5248336"/>
              <a:gd name="connsiteX172" fmla="*/ 4964127 w 5180801"/>
              <a:gd name="connsiteY172" fmla="*/ 3641413 h 5248336"/>
              <a:gd name="connsiteX173" fmla="*/ 4890170 w 5180801"/>
              <a:gd name="connsiteY173" fmla="*/ 3571722 h 5248336"/>
              <a:gd name="connsiteX174" fmla="*/ 4650871 w 5180801"/>
              <a:gd name="connsiteY174" fmla="*/ 3465373 h 5248336"/>
              <a:gd name="connsiteX175" fmla="*/ 4557618 w 5180801"/>
              <a:gd name="connsiteY175" fmla="*/ 3395975 h 5248336"/>
              <a:gd name="connsiteX176" fmla="*/ 4380701 w 5180801"/>
              <a:gd name="connsiteY176" fmla="*/ 3316227 h 5248336"/>
              <a:gd name="connsiteX177" fmla="*/ 4093110 w 5180801"/>
              <a:gd name="connsiteY177" fmla="*/ 3217830 h 5248336"/>
              <a:gd name="connsiteX178" fmla="*/ 3991965 w 5180801"/>
              <a:gd name="connsiteY178" fmla="*/ 3158838 h 5248336"/>
              <a:gd name="connsiteX179" fmla="*/ 3951916 w 5180801"/>
              <a:gd name="connsiteY179" fmla="*/ 3103530 h 5248336"/>
              <a:gd name="connsiteX180" fmla="*/ 4066216 w 5180801"/>
              <a:gd name="connsiteY180" fmla="*/ 3009401 h 5248336"/>
              <a:gd name="connsiteX181" fmla="*/ 4122167 w 5180801"/>
              <a:gd name="connsiteY181" fmla="*/ 2975783 h 5248336"/>
              <a:gd name="connsiteX182" fmla="*/ 4038737 w 5180801"/>
              <a:gd name="connsiteY182" fmla="*/ 2896621 h 5248336"/>
              <a:gd name="connsiteX183" fmla="*/ 3898127 w 5180801"/>
              <a:gd name="connsiteY183" fmla="*/ 2901824 h 5248336"/>
              <a:gd name="connsiteX184" fmla="*/ 3883453 w 5180801"/>
              <a:gd name="connsiteY184" fmla="*/ 2915857 h 5248336"/>
              <a:gd name="connsiteX185" fmla="*/ 3855330 w 5180801"/>
              <a:gd name="connsiteY185" fmla="*/ 2915856 h 5248336"/>
              <a:gd name="connsiteX186" fmla="*/ 3841299 w 5180801"/>
              <a:gd name="connsiteY186" fmla="*/ 2891417 h 5248336"/>
              <a:gd name="connsiteX187" fmla="*/ 3756641 w 5180801"/>
              <a:gd name="connsiteY187" fmla="*/ 2940002 h 5248336"/>
              <a:gd name="connsiteX188" fmla="*/ 3642633 w 5180801"/>
              <a:gd name="connsiteY188" fmla="*/ 2915564 h 5248336"/>
              <a:gd name="connsiteX189" fmla="*/ 3539968 w 5180801"/>
              <a:gd name="connsiteY189" fmla="*/ 2883174 h 5248336"/>
              <a:gd name="connsiteX190" fmla="*/ 3458058 w 5180801"/>
              <a:gd name="connsiteY190" fmla="*/ 2829387 h 5248336"/>
              <a:gd name="connsiteX191" fmla="*/ 3411286 w 5180801"/>
              <a:gd name="connsiteY191" fmla="*/ 2763670 h 5248336"/>
              <a:gd name="connsiteX192" fmla="*/ 3334579 w 5180801"/>
              <a:gd name="connsiteY192" fmla="*/ 2743500 h 5248336"/>
              <a:gd name="connsiteX193" fmla="*/ 3219051 w 5180801"/>
              <a:gd name="connsiteY193" fmla="*/ 2639607 h 5248336"/>
              <a:gd name="connsiteX194" fmla="*/ 3111182 w 5180801"/>
              <a:gd name="connsiteY194" fmla="*/ 2444624 h 5248336"/>
              <a:gd name="connsiteX195" fmla="*/ 3010621 w 5180801"/>
              <a:gd name="connsiteY195" fmla="*/ 2229471 h 5248336"/>
              <a:gd name="connsiteX196" fmla="*/ 2936663 w 5180801"/>
              <a:gd name="connsiteY196" fmla="*/ 2000872 h 5248336"/>
              <a:gd name="connsiteX197" fmla="*/ 2795468 w 5180801"/>
              <a:gd name="connsiteY197" fmla="*/ 1933636 h 5248336"/>
              <a:gd name="connsiteX198" fmla="*/ 2687892 w 5180801"/>
              <a:gd name="connsiteY198" fmla="*/ 1832783 h 5248336"/>
              <a:gd name="connsiteX199" fmla="*/ 2479463 w 5180801"/>
              <a:gd name="connsiteY199" fmla="*/ 1718483 h 5248336"/>
              <a:gd name="connsiteX200" fmla="*/ 2371886 w 5180801"/>
              <a:gd name="connsiteY200" fmla="*/ 1577289 h 5248336"/>
              <a:gd name="connsiteX201" fmla="*/ 2344992 w 5180801"/>
              <a:gd name="connsiteY201" fmla="*/ 1436095 h 5248336"/>
              <a:gd name="connsiteX202" fmla="*/ 2358439 w 5180801"/>
              <a:gd name="connsiteY202" fmla="*/ 1261283 h 5248336"/>
              <a:gd name="connsiteX203" fmla="*/ 2385333 w 5180801"/>
              <a:gd name="connsiteY203" fmla="*/ 1308348 h 5248336"/>
              <a:gd name="connsiteX204" fmla="*/ 2432398 w 5180801"/>
              <a:gd name="connsiteY204" fmla="*/ 1234389 h 5248336"/>
              <a:gd name="connsiteX205" fmla="*/ 2469697 w 5180801"/>
              <a:gd name="connsiteY205" fmla="*/ 1138188 h 5248336"/>
              <a:gd name="connsiteX206" fmla="*/ 2390165 w 5180801"/>
              <a:gd name="connsiteY206" fmla="*/ 1125201 h 5248336"/>
              <a:gd name="connsiteX207" fmla="*/ 2376463 w 5180801"/>
              <a:gd name="connsiteY207" fmla="*/ 945328 h 5248336"/>
              <a:gd name="connsiteX208" fmla="*/ 2545855 w 5180801"/>
              <a:gd name="connsiteY208" fmla="*/ 897319 h 5248336"/>
              <a:gd name="connsiteX209" fmla="*/ 2716856 w 5180801"/>
              <a:gd name="connsiteY209" fmla="*/ 821058 h 5248336"/>
              <a:gd name="connsiteX210" fmla="*/ 2859176 w 5180801"/>
              <a:gd name="connsiteY210" fmla="*/ 215582 h 5248336"/>
              <a:gd name="connsiteX211" fmla="*/ 2326531 w 5180801"/>
              <a:gd name="connsiteY211" fmla="*/ 160084 h 5248336"/>
              <a:gd name="connsiteX0" fmla="*/ 2326531 w 5180801"/>
              <a:gd name="connsiteY0" fmla="*/ 160793 h 5249045"/>
              <a:gd name="connsiteX1" fmla="*/ 2146430 w 5180801"/>
              <a:gd name="connsiteY1" fmla="*/ 6227 h 5249045"/>
              <a:gd name="connsiteX2" fmla="*/ 1871070 w 5180801"/>
              <a:gd name="connsiteY2" fmla="*/ 59966 h 5249045"/>
              <a:gd name="connsiteX3" fmla="*/ 1766743 w 5180801"/>
              <a:gd name="connsiteY3" fmla="*/ 145298 h 5249045"/>
              <a:gd name="connsiteX4" fmla="*/ 1659192 w 5180801"/>
              <a:gd name="connsiteY4" fmla="*/ 434998 h 5249045"/>
              <a:gd name="connsiteX5" fmla="*/ 1625574 w 5180801"/>
              <a:gd name="connsiteY5" fmla="*/ 293804 h 5249045"/>
              <a:gd name="connsiteX6" fmla="*/ 1547348 w 5180801"/>
              <a:gd name="connsiteY6" fmla="*/ 252527 h 5249045"/>
              <a:gd name="connsiteX7" fmla="*/ 1511274 w 5180801"/>
              <a:gd name="connsiteY7" fmla="*/ 280357 h 5249045"/>
              <a:gd name="connsiteX8" fmla="*/ 1504551 w 5180801"/>
              <a:gd name="connsiteY8" fmla="*/ 327422 h 5249045"/>
              <a:gd name="connsiteX9" fmla="*/ 1517998 w 5180801"/>
              <a:gd name="connsiteY9" fmla="*/ 367763 h 5249045"/>
              <a:gd name="connsiteX10" fmla="*/ 1511274 w 5180801"/>
              <a:gd name="connsiteY10" fmla="*/ 421551 h 5249045"/>
              <a:gd name="connsiteX11" fmla="*/ 1487128 w 5180801"/>
              <a:gd name="connsiteY11" fmla="*/ 418160 h 5249045"/>
              <a:gd name="connsiteX12" fmla="*/ 1443746 w 5180801"/>
              <a:gd name="connsiteY12" fmla="*/ 376591 h 5249045"/>
              <a:gd name="connsiteX13" fmla="*/ 1387795 w 5180801"/>
              <a:gd name="connsiteY13" fmla="*/ 333502 h 5249045"/>
              <a:gd name="connsiteX14" fmla="*/ 1309568 w 5180801"/>
              <a:gd name="connsiteY14" fmla="*/ 366534 h 5249045"/>
              <a:gd name="connsiteX15" fmla="*/ 1258820 w 5180801"/>
              <a:gd name="connsiteY15" fmla="*/ 353672 h 5249045"/>
              <a:gd name="connsiteX16" fmla="*/ 1213919 w 5180801"/>
              <a:gd name="connsiteY16" fmla="*/ 306023 h 5249045"/>
              <a:gd name="connsiteX17" fmla="*/ 1187025 w 5180801"/>
              <a:gd name="connsiteY17" fmla="*/ 279128 h 5249045"/>
              <a:gd name="connsiteX18" fmla="*/ 1143000 w 5180801"/>
              <a:gd name="connsiteY18" fmla="*/ 249778 h 5249045"/>
              <a:gd name="connsiteX19" fmla="*/ 1128033 w 5180801"/>
              <a:gd name="connsiteY19" fmla="*/ 307251 h 5249045"/>
              <a:gd name="connsiteX20" fmla="*/ 1118854 w 5180801"/>
              <a:gd name="connsiteY20" fmla="*/ 433771 h 5249045"/>
              <a:gd name="connsiteX21" fmla="*/ 1067521 w 5180801"/>
              <a:gd name="connsiteY21" fmla="*/ 506793 h 5249045"/>
              <a:gd name="connsiteX22" fmla="*/ 1044603 w 5180801"/>
              <a:gd name="connsiteY22" fmla="*/ 520532 h 5249045"/>
              <a:gd name="connsiteX23" fmla="*/ 1047351 w 5180801"/>
              <a:gd name="connsiteY23" fmla="*/ 598175 h 5249045"/>
              <a:gd name="connsiteX24" fmla="*/ 1005781 w 5180801"/>
              <a:gd name="connsiteY24" fmla="*/ 613142 h 5249045"/>
              <a:gd name="connsiteX25" fmla="*/ 977368 w 5180801"/>
              <a:gd name="connsiteY25" fmla="*/ 587476 h 5249045"/>
              <a:gd name="connsiteX26" fmla="*/ 939774 w 5180801"/>
              <a:gd name="connsiteY26" fmla="*/ 582916 h 5249045"/>
              <a:gd name="connsiteX27" fmla="*/ 939774 w 5180801"/>
              <a:gd name="connsiteY27" fmla="*/ 529127 h 5249045"/>
              <a:gd name="connsiteX28" fmla="*/ 830385 w 5180801"/>
              <a:gd name="connsiteY28" fmla="*/ 440494 h 5249045"/>
              <a:gd name="connsiteX29" fmla="*/ 825474 w 5180801"/>
              <a:gd name="connsiteY29" fmla="*/ 320698 h 5249045"/>
              <a:gd name="connsiteX30" fmla="*/ 785133 w 5180801"/>
              <a:gd name="connsiteY30" fmla="*/ 287080 h 5249045"/>
              <a:gd name="connsiteX31" fmla="*/ 771686 w 5180801"/>
              <a:gd name="connsiteY31" fmla="*/ 313974 h 5249045"/>
              <a:gd name="connsiteX32" fmla="*/ 744792 w 5180801"/>
              <a:gd name="connsiteY32" fmla="*/ 340869 h 5249045"/>
              <a:gd name="connsiteX33" fmla="*/ 669606 w 5180801"/>
              <a:gd name="connsiteY33" fmla="*/ 379047 h 5249045"/>
              <a:gd name="connsiteX34" fmla="*/ 664110 w 5180801"/>
              <a:gd name="connsiteY34" fmla="*/ 428274 h 5249045"/>
              <a:gd name="connsiteX35" fmla="*/ 660426 w 5180801"/>
              <a:gd name="connsiteY35" fmla="*/ 485103 h 5249045"/>
              <a:gd name="connsiteX36" fmla="*/ 594419 w 5180801"/>
              <a:gd name="connsiteY36" fmla="*/ 538891 h 5249045"/>
              <a:gd name="connsiteX37" fmla="*/ 559573 w 5180801"/>
              <a:gd name="connsiteY37" fmla="*/ 545907 h 5249045"/>
              <a:gd name="connsiteX38" fmla="*/ 529931 w 5180801"/>
              <a:gd name="connsiteY38" fmla="*/ 556314 h 5249045"/>
              <a:gd name="connsiteX39" fmla="*/ 499062 w 5180801"/>
              <a:gd name="connsiteY39" fmla="*/ 576485 h 5249045"/>
              <a:gd name="connsiteX40" fmla="*/ 402477 w 5180801"/>
              <a:gd name="connsiteY40" fmla="*/ 563330 h 5249045"/>
              <a:gd name="connsiteX41" fmla="*/ 345356 w 5180801"/>
              <a:gd name="connsiteY41" fmla="*/ 583500 h 5249045"/>
              <a:gd name="connsiteX42" fmla="*/ 314486 w 5180801"/>
              <a:gd name="connsiteY42" fmla="*/ 563329 h 5249045"/>
              <a:gd name="connsiteX43" fmla="*/ 242983 w 5180801"/>
              <a:gd name="connsiteY43" fmla="*/ 604898 h 5249045"/>
              <a:gd name="connsiteX44" fmla="*/ 194690 w 5180801"/>
              <a:gd name="connsiteY44" fmla="*/ 560582 h 5249045"/>
              <a:gd name="connsiteX45" fmla="*/ 119795 w 5180801"/>
              <a:gd name="connsiteY45" fmla="*/ 631500 h 5249045"/>
              <a:gd name="connsiteX46" fmla="*/ 132951 w 5180801"/>
              <a:gd name="connsiteY46" fmla="*/ 710663 h 5249045"/>
              <a:gd name="connsiteX47" fmla="*/ 206910 w 5180801"/>
              <a:gd name="connsiteY47" fmla="*/ 838410 h 5249045"/>
              <a:gd name="connsiteX48" fmla="*/ 267421 w 5180801"/>
              <a:gd name="connsiteY48" fmla="*/ 898922 h 5249045"/>
              <a:gd name="connsiteX49" fmla="*/ 199251 w 5180801"/>
              <a:gd name="connsiteY49" fmla="*/ 960953 h 5249045"/>
              <a:gd name="connsiteX50" fmla="*/ 96878 w 5180801"/>
              <a:gd name="connsiteY50" fmla="*/ 996091 h 5249045"/>
              <a:gd name="connsiteX51" fmla="*/ 0 w 5180801"/>
              <a:gd name="connsiteY51" fmla="*/ 1018718 h 5249045"/>
              <a:gd name="connsiteX52" fmla="*/ 45545 w 5180801"/>
              <a:gd name="connsiteY52" fmla="*/ 1154416 h 5249045"/>
              <a:gd name="connsiteX53" fmla="*/ 72439 w 5180801"/>
              <a:gd name="connsiteY53" fmla="*/ 1181310 h 5249045"/>
              <a:gd name="connsiteX54" fmla="*/ 173292 w 5180801"/>
              <a:gd name="connsiteY54" fmla="*/ 1241822 h 5249045"/>
              <a:gd name="connsiteX55" fmla="*/ 117632 w 5180801"/>
              <a:gd name="connsiteY55" fmla="*/ 1306308 h 5249045"/>
              <a:gd name="connsiteX56" fmla="*/ 112780 w 5180801"/>
              <a:gd name="connsiteY56" fmla="*/ 1362845 h 5249045"/>
              <a:gd name="connsiteX57" fmla="*/ 126227 w 5180801"/>
              <a:gd name="connsiteY57" fmla="*/ 1510763 h 5249045"/>
              <a:gd name="connsiteX58" fmla="*/ 200186 w 5180801"/>
              <a:gd name="connsiteY58" fmla="*/ 1611616 h 5249045"/>
              <a:gd name="connsiteX59" fmla="*/ 321210 w 5180801"/>
              <a:gd name="connsiteY59" fmla="*/ 1651957 h 5249045"/>
              <a:gd name="connsiteX60" fmla="*/ 415339 w 5180801"/>
              <a:gd name="connsiteY60" fmla="*/ 1618339 h 5249045"/>
              <a:gd name="connsiteX61" fmla="*/ 435510 w 5180801"/>
              <a:gd name="connsiteY61" fmla="*/ 1625063 h 5249045"/>
              <a:gd name="connsiteX62" fmla="*/ 400372 w 5180801"/>
              <a:gd name="connsiteY62" fmla="*/ 1729540 h 5249045"/>
              <a:gd name="connsiteX63" fmla="*/ 375290 w 5180801"/>
              <a:gd name="connsiteY63" fmla="*/ 1812678 h 5249045"/>
              <a:gd name="connsiteX64" fmla="*/ 603598 w 5180801"/>
              <a:gd name="connsiteY64" fmla="*/ 1813322 h 5249045"/>
              <a:gd name="connsiteX65" fmla="*/ 664110 w 5180801"/>
              <a:gd name="connsiteY65" fmla="*/ 1746086 h 5249045"/>
              <a:gd name="connsiteX66" fmla="*/ 697727 w 5180801"/>
              <a:gd name="connsiteY66" fmla="*/ 1658680 h 5249045"/>
              <a:gd name="connsiteX67" fmla="*/ 744792 w 5180801"/>
              <a:gd name="connsiteY67" fmla="*/ 1625063 h 5249045"/>
              <a:gd name="connsiteX68" fmla="*/ 818751 w 5180801"/>
              <a:gd name="connsiteY68" fmla="*/ 1544380 h 5249045"/>
              <a:gd name="connsiteX69" fmla="*/ 892710 w 5180801"/>
              <a:gd name="connsiteY69" fmla="*/ 1497316 h 5249045"/>
              <a:gd name="connsiteX70" fmla="*/ 1080968 w 5180801"/>
              <a:gd name="connsiteY70" fmla="*/ 1544380 h 5249045"/>
              <a:gd name="connsiteX71" fmla="*/ 1195268 w 5180801"/>
              <a:gd name="connsiteY71" fmla="*/ 1591445 h 5249045"/>
              <a:gd name="connsiteX72" fmla="*/ 1275951 w 5180801"/>
              <a:gd name="connsiteY72" fmla="*/ 1678851 h 5249045"/>
              <a:gd name="connsiteX73" fmla="*/ 1289398 w 5180801"/>
              <a:gd name="connsiteY73" fmla="*/ 1705745 h 5249045"/>
              <a:gd name="connsiteX74" fmla="*/ 1437316 w 5180801"/>
              <a:gd name="connsiteY74" fmla="*/ 1752810 h 5249045"/>
              <a:gd name="connsiteX75" fmla="*/ 1511274 w 5180801"/>
              <a:gd name="connsiteY75" fmla="*/ 1840216 h 5249045"/>
              <a:gd name="connsiteX76" fmla="*/ 1504551 w 5180801"/>
              <a:gd name="connsiteY76" fmla="*/ 1920898 h 5249045"/>
              <a:gd name="connsiteX77" fmla="*/ 1504551 w 5180801"/>
              <a:gd name="connsiteY77" fmla="*/ 1967963 h 5249045"/>
              <a:gd name="connsiteX78" fmla="*/ 1531445 w 5180801"/>
              <a:gd name="connsiteY78" fmla="*/ 2048645 h 5249045"/>
              <a:gd name="connsiteX79" fmla="*/ 1578510 w 5180801"/>
              <a:gd name="connsiteY79" fmla="*/ 2102433 h 5249045"/>
              <a:gd name="connsiteX80" fmla="*/ 1612127 w 5180801"/>
              <a:gd name="connsiteY80" fmla="*/ 2189839 h 5249045"/>
              <a:gd name="connsiteX81" fmla="*/ 1618851 w 5180801"/>
              <a:gd name="connsiteY81" fmla="*/ 2351204 h 5249045"/>
              <a:gd name="connsiteX82" fmla="*/ 1618851 w 5180801"/>
              <a:gd name="connsiteY82" fmla="*/ 2398269 h 5249045"/>
              <a:gd name="connsiteX83" fmla="*/ 1679363 w 5180801"/>
              <a:gd name="connsiteY83" fmla="*/ 2378098 h 5249045"/>
              <a:gd name="connsiteX84" fmla="*/ 1719704 w 5180801"/>
              <a:gd name="connsiteY84" fmla="*/ 2391545 h 5249045"/>
              <a:gd name="connsiteX85" fmla="*/ 1706257 w 5180801"/>
              <a:gd name="connsiteY85" fmla="*/ 2452057 h 5249045"/>
              <a:gd name="connsiteX86" fmla="*/ 1760045 w 5180801"/>
              <a:gd name="connsiteY86" fmla="*/ 2472227 h 5249045"/>
              <a:gd name="connsiteX87" fmla="*/ 1827280 w 5180801"/>
              <a:gd name="connsiteY87" fmla="*/ 2532739 h 5249045"/>
              <a:gd name="connsiteX88" fmla="*/ 1901239 w 5180801"/>
              <a:gd name="connsiteY88" fmla="*/ 2640316 h 5249045"/>
              <a:gd name="connsiteX89" fmla="*/ 1921410 w 5180801"/>
              <a:gd name="connsiteY89" fmla="*/ 2673933 h 5249045"/>
              <a:gd name="connsiteX90" fmla="*/ 1995368 w 5180801"/>
              <a:gd name="connsiteY90" fmla="*/ 2680657 h 5249045"/>
              <a:gd name="connsiteX91" fmla="*/ 2113120 w 5180801"/>
              <a:gd name="connsiteY91" fmla="*/ 2758527 h 5249045"/>
              <a:gd name="connsiteX92" fmla="*/ 2159009 w 5180801"/>
              <a:gd name="connsiteY92" fmla="*/ 2871395 h 5249045"/>
              <a:gd name="connsiteX93" fmla="*/ 2245469 w 5180801"/>
              <a:gd name="connsiteY93" fmla="*/ 2911022 h 5249045"/>
              <a:gd name="connsiteX94" fmla="*/ 2319427 w 5180801"/>
              <a:gd name="connsiteY94" fmla="*/ 2963863 h 5249045"/>
              <a:gd name="connsiteX95" fmla="*/ 2375772 w 5180801"/>
              <a:gd name="connsiteY95" fmla="*/ 3066991 h 5249045"/>
              <a:gd name="connsiteX96" fmla="*/ 2480307 w 5180801"/>
              <a:gd name="connsiteY96" fmla="*/ 3148568 h 5249045"/>
              <a:gd name="connsiteX97" fmla="*/ 2562370 w 5180801"/>
              <a:gd name="connsiteY97" fmla="*/ 3258190 h 5249045"/>
              <a:gd name="connsiteX98" fmla="*/ 2640546 w 5180801"/>
              <a:gd name="connsiteY98" fmla="*/ 3280534 h 5249045"/>
              <a:gd name="connsiteX99" fmla="*/ 2735366 w 5180801"/>
              <a:gd name="connsiteY99" fmla="*/ 3348229 h 5249045"/>
              <a:gd name="connsiteX100" fmla="*/ 2790329 w 5180801"/>
              <a:gd name="connsiteY100" fmla="*/ 3357740 h 5249045"/>
              <a:gd name="connsiteX101" fmla="*/ 2856005 w 5180801"/>
              <a:gd name="connsiteY101" fmla="*/ 3339972 h 5249045"/>
              <a:gd name="connsiteX102" fmla="*/ 2849257 w 5180801"/>
              <a:gd name="connsiteY102" fmla="*/ 3339563 h 5249045"/>
              <a:gd name="connsiteX103" fmla="*/ 2950110 w 5180801"/>
              <a:gd name="connsiteY103" fmla="*/ 3373180 h 5249045"/>
              <a:gd name="connsiteX104" fmla="*/ 3003898 w 5180801"/>
              <a:gd name="connsiteY104" fmla="*/ 3326116 h 5249045"/>
              <a:gd name="connsiteX105" fmla="*/ 3104751 w 5180801"/>
              <a:gd name="connsiteY105" fmla="*/ 3440416 h 5249045"/>
              <a:gd name="connsiteX106" fmla="*/ 3185433 w 5180801"/>
              <a:gd name="connsiteY106" fmla="*/ 3595057 h 5249045"/>
              <a:gd name="connsiteX107" fmla="*/ 3252668 w 5180801"/>
              <a:gd name="connsiteY107" fmla="*/ 3574886 h 5249045"/>
              <a:gd name="connsiteX108" fmla="*/ 3313180 w 5180801"/>
              <a:gd name="connsiteY108" fmla="*/ 3621951 h 5249045"/>
              <a:gd name="connsiteX109" fmla="*/ 3266116 w 5180801"/>
              <a:gd name="connsiteY109" fmla="*/ 3689186 h 5249045"/>
              <a:gd name="connsiteX110" fmla="*/ 3293010 w 5180801"/>
              <a:gd name="connsiteY110" fmla="*/ 3709357 h 5249045"/>
              <a:gd name="connsiteX111" fmla="*/ 3373692 w 5180801"/>
              <a:gd name="connsiteY111" fmla="*/ 3682463 h 5249045"/>
              <a:gd name="connsiteX112" fmla="*/ 3454374 w 5180801"/>
              <a:gd name="connsiteY112" fmla="*/ 3655569 h 5249045"/>
              <a:gd name="connsiteX113" fmla="*/ 3528333 w 5180801"/>
              <a:gd name="connsiteY113" fmla="*/ 3749698 h 5249045"/>
              <a:gd name="connsiteX114" fmla="*/ 3535349 w 5180801"/>
              <a:gd name="connsiteY114" fmla="*/ 3839852 h 5249045"/>
              <a:gd name="connsiteX115" fmla="*/ 3513658 w 5180801"/>
              <a:gd name="connsiteY115" fmla="*/ 3889665 h 5249045"/>
              <a:gd name="connsiteX116" fmla="*/ 3622463 w 5180801"/>
              <a:gd name="connsiteY116" fmla="*/ 3917786 h 5249045"/>
              <a:gd name="connsiteX117" fmla="*/ 3682974 w 5180801"/>
              <a:gd name="connsiteY117" fmla="*/ 3985022 h 5249045"/>
              <a:gd name="connsiteX118" fmla="*/ 3763657 w 5180801"/>
              <a:gd name="connsiteY118" fmla="*/ 4018639 h 5249045"/>
              <a:gd name="connsiteX119" fmla="*/ 3830892 w 5180801"/>
              <a:gd name="connsiteY119" fmla="*/ 3978298 h 5249045"/>
              <a:gd name="connsiteX120" fmla="*/ 3898127 w 5180801"/>
              <a:gd name="connsiteY120" fmla="*/ 4018639 h 5249045"/>
              <a:gd name="connsiteX121" fmla="*/ 3972086 w 5180801"/>
              <a:gd name="connsiteY121" fmla="*/ 4180004 h 5249045"/>
              <a:gd name="connsiteX122" fmla="*/ 4005704 w 5180801"/>
              <a:gd name="connsiteY122" fmla="*/ 4294304 h 5249045"/>
              <a:gd name="connsiteX123" fmla="*/ 4072939 w 5180801"/>
              <a:gd name="connsiteY123" fmla="*/ 4368263 h 5249045"/>
              <a:gd name="connsiteX124" fmla="*/ 4120004 w 5180801"/>
              <a:gd name="connsiteY124" fmla="*/ 4576692 h 5249045"/>
              <a:gd name="connsiteX125" fmla="*/ 4140174 w 5180801"/>
              <a:gd name="connsiteY125" fmla="*/ 4610310 h 5249045"/>
              <a:gd name="connsiteX126" fmla="*/ 4200686 w 5180801"/>
              <a:gd name="connsiteY126" fmla="*/ 4664098 h 5249045"/>
              <a:gd name="connsiteX127" fmla="*/ 4152394 w 5180801"/>
              <a:gd name="connsiteY127" fmla="*/ 4727650 h 5249045"/>
              <a:gd name="connsiteX128" fmla="*/ 4106849 w 5180801"/>
              <a:gd name="connsiteY128" fmla="*/ 4742618 h 5249045"/>
              <a:gd name="connsiteX129" fmla="*/ 4059785 w 5180801"/>
              <a:gd name="connsiteY129" fmla="*/ 4738349 h 5249045"/>
              <a:gd name="connsiteX130" fmla="*/ 4018215 w 5180801"/>
              <a:gd name="connsiteY130" fmla="*/ 4771966 h 5249045"/>
              <a:gd name="connsiteX131" fmla="*/ 4019151 w 5180801"/>
              <a:gd name="connsiteY131" fmla="*/ 4832186 h 5249045"/>
              <a:gd name="connsiteX132" fmla="*/ 4066216 w 5180801"/>
              <a:gd name="connsiteY132" fmla="*/ 4885974 h 5249045"/>
              <a:gd name="connsiteX133" fmla="*/ 4005995 w 5180801"/>
              <a:gd name="connsiteY133" fmla="*/ 5016469 h 5249045"/>
              <a:gd name="connsiteX134" fmla="*/ 3942736 w 5180801"/>
              <a:gd name="connsiteY134" fmla="*/ 5063826 h 5249045"/>
              <a:gd name="connsiteX135" fmla="*/ 3972086 w 5180801"/>
              <a:gd name="connsiteY135" fmla="*/ 5235598 h 5249045"/>
              <a:gd name="connsiteX136" fmla="*/ 3978810 w 5180801"/>
              <a:gd name="connsiteY136" fmla="*/ 5249045 h 5249045"/>
              <a:gd name="connsiteX137" fmla="*/ 4153621 w 5180801"/>
              <a:gd name="connsiteY137" fmla="*/ 5235598 h 5249045"/>
              <a:gd name="connsiteX138" fmla="*/ 4207410 w 5180801"/>
              <a:gd name="connsiteY138" fmla="*/ 5121298 h 5249045"/>
              <a:gd name="connsiteX139" fmla="*/ 4335157 w 5180801"/>
              <a:gd name="connsiteY139" fmla="*/ 4973380 h 5249045"/>
              <a:gd name="connsiteX140" fmla="*/ 4388945 w 5180801"/>
              <a:gd name="connsiteY140" fmla="*/ 4912869 h 5249045"/>
              <a:gd name="connsiteX141" fmla="*/ 4368774 w 5180801"/>
              <a:gd name="connsiteY141" fmla="*/ 4697716 h 5249045"/>
              <a:gd name="connsiteX142" fmla="*/ 4509968 w 5180801"/>
              <a:gd name="connsiteY142" fmla="*/ 4610310 h 5249045"/>
              <a:gd name="connsiteX143" fmla="*/ 4543586 w 5180801"/>
              <a:gd name="connsiteY143" fmla="*/ 4617033 h 5249045"/>
              <a:gd name="connsiteX144" fmla="*/ 4570480 w 5180801"/>
              <a:gd name="connsiteY144" fmla="*/ 4623757 h 5249045"/>
              <a:gd name="connsiteX145" fmla="*/ 4617545 w 5180801"/>
              <a:gd name="connsiteY145" fmla="*/ 4603586 h 5249045"/>
              <a:gd name="connsiteX146" fmla="*/ 4624268 w 5180801"/>
              <a:gd name="connsiteY146" fmla="*/ 4556522 h 5249045"/>
              <a:gd name="connsiteX147" fmla="*/ 4637131 w 5180801"/>
              <a:gd name="connsiteY147" fmla="*/ 4499986 h 5249045"/>
              <a:gd name="connsiteX148" fmla="*/ 4583927 w 5180801"/>
              <a:gd name="connsiteY148" fmla="*/ 4395157 h 5249045"/>
              <a:gd name="connsiteX149" fmla="*/ 4583927 w 5180801"/>
              <a:gd name="connsiteY149" fmla="*/ 4348092 h 5249045"/>
              <a:gd name="connsiteX150" fmla="*/ 4580596 w 5180801"/>
              <a:gd name="connsiteY150" fmla="*/ 4318449 h 5249045"/>
              <a:gd name="connsiteX151" fmla="*/ 4505700 w 5180801"/>
              <a:gd name="connsiteY151" fmla="*/ 4279629 h 5249045"/>
              <a:gd name="connsiteX152" fmla="*/ 4439693 w 5180801"/>
              <a:gd name="connsiteY152" fmla="*/ 4224613 h 5249045"/>
              <a:gd name="connsiteX153" fmla="*/ 4370938 w 5180801"/>
              <a:gd name="connsiteY153" fmla="*/ 4211166 h 5249045"/>
              <a:gd name="connsiteX154" fmla="*/ 4394793 w 5180801"/>
              <a:gd name="connsiteY154" fmla="*/ 4211167 h 5249045"/>
              <a:gd name="connsiteX155" fmla="*/ 4261198 w 5180801"/>
              <a:gd name="connsiteY155" fmla="*/ 4132939 h 5249045"/>
              <a:gd name="connsiteX156" fmla="*/ 4301539 w 5180801"/>
              <a:gd name="connsiteY156" fmla="*/ 4045533 h 5249045"/>
              <a:gd name="connsiteX157" fmla="*/ 4301539 w 5180801"/>
              <a:gd name="connsiteY157" fmla="*/ 3998469 h 5249045"/>
              <a:gd name="connsiteX158" fmla="*/ 4321710 w 5180801"/>
              <a:gd name="connsiteY158" fmla="*/ 3931233 h 5249045"/>
              <a:gd name="connsiteX159" fmla="*/ 4442733 w 5180801"/>
              <a:gd name="connsiteY159" fmla="*/ 3716080 h 5249045"/>
              <a:gd name="connsiteX160" fmla="*/ 4523416 w 5180801"/>
              <a:gd name="connsiteY160" fmla="*/ 3702633 h 5249045"/>
              <a:gd name="connsiteX161" fmla="*/ 4624268 w 5180801"/>
              <a:gd name="connsiteY161" fmla="*/ 3796763 h 5249045"/>
              <a:gd name="connsiteX162" fmla="*/ 4711674 w 5180801"/>
              <a:gd name="connsiteY162" fmla="*/ 3837104 h 5249045"/>
              <a:gd name="connsiteX163" fmla="*/ 4805804 w 5180801"/>
              <a:gd name="connsiteY163" fmla="*/ 3810210 h 5249045"/>
              <a:gd name="connsiteX164" fmla="*/ 4906657 w 5180801"/>
              <a:gd name="connsiteY164" fmla="*/ 3890892 h 5249045"/>
              <a:gd name="connsiteX165" fmla="*/ 4960445 w 5180801"/>
              <a:gd name="connsiteY165" fmla="*/ 4005192 h 5249045"/>
              <a:gd name="connsiteX166" fmla="*/ 5000786 w 5180801"/>
              <a:gd name="connsiteY166" fmla="*/ 4052257 h 5249045"/>
              <a:gd name="connsiteX167" fmla="*/ 5108363 w 5180801"/>
              <a:gd name="connsiteY167" fmla="*/ 4092598 h 5249045"/>
              <a:gd name="connsiteX168" fmla="*/ 5121810 w 5180801"/>
              <a:gd name="connsiteY168" fmla="*/ 4005192 h 5249045"/>
              <a:gd name="connsiteX169" fmla="*/ 5141980 w 5180801"/>
              <a:gd name="connsiteY169" fmla="*/ 3937957 h 5249045"/>
              <a:gd name="connsiteX170" fmla="*/ 5180801 w 5180801"/>
              <a:gd name="connsiteY170" fmla="*/ 3830965 h 5249045"/>
              <a:gd name="connsiteX171" fmla="*/ 5117249 w 5180801"/>
              <a:gd name="connsiteY171" fmla="*/ 3752446 h 5249045"/>
              <a:gd name="connsiteX172" fmla="*/ 4964127 w 5180801"/>
              <a:gd name="connsiteY172" fmla="*/ 3642122 h 5249045"/>
              <a:gd name="connsiteX173" fmla="*/ 4890170 w 5180801"/>
              <a:gd name="connsiteY173" fmla="*/ 3572431 h 5249045"/>
              <a:gd name="connsiteX174" fmla="*/ 4650871 w 5180801"/>
              <a:gd name="connsiteY174" fmla="*/ 3466082 h 5249045"/>
              <a:gd name="connsiteX175" fmla="*/ 4557618 w 5180801"/>
              <a:gd name="connsiteY175" fmla="*/ 3396684 h 5249045"/>
              <a:gd name="connsiteX176" fmla="*/ 4380701 w 5180801"/>
              <a:gd name="connsiteY176" fmla="*/ 3316936 h 5249045"/>
              <a:gd name="connsiteX177" fmla="*/ 4093110 w 5180801"/>
              <a:gd name="connsiteY177" fmla="*/ 3218539 h 5249045"/>
              <a:gd name="connsiteX178" fmla="*/ 3991965 w 5180801"/>
              <a:gd name="connsiteY178" fmla="*/ 3159547 h 5249045"/>
              <a:gd name="connsiteX179" fmla="*/ 3951916 w 5180801"/>
              <a:gd name="connsiteY179" fmla="*/ 3104239 h 5249045"/>
              <a:gd name="connsiteX180" fmla="*/ 4066216 w 5180801"/>
              <a:gd name="connsiteY180" fmla="*/ 3010110 h 5249045"/>
              <a:gd name="connsiteX181" fmla="*/ 4122167 w 5180801"/>
              <a:gd name="connsiteY181" fmla="*/ 2976492 h 5249045"/>
              <a:gd name="connsiteX182" fmla="*/ 4038737 w 5180801"/>
              <a:gd name="connsiteY182" fmla="*/ 2897330 h 5249045"/>
              <a:gd name="connsiteX183" fmla="*/ 3898127 w 5180801"/>
              <a:gd name="connsiteY183" fmla="*/ 2902533 h 5249045"/>
              <a:gd name="connsiteX184" fmla="*/ 3883453 w 5180801"/>
              <a:gd name="connsiteY184" fmla="*/ 2916566 h 5249045"/>
              <a:gd name="connsiteX185" fmla="*/ 3855330 w 5180801"/>
              <a:gd name="connsiteY185" fmla="*/ 2916565 h 5249045"/>
              <a:gd name="connsiteX186" fmla="*/ 3841299 w 5180801"/>
              <a:gd name="connsiteY186" fmla="*/ 2892126 h 5249045"/>
              <a:gd name="connsiteX187" fmla="*/ 3756641 w 5180801"/>
              <a:gd name="connsiteY187" fmla="*/ 2940711 h 5249045"/>
              <a:gd name="connsiteX188" fmla="*/ 3642633 w 5180801"/>
              <a:gd name="connsiteY188" fmla="*/ 2916273 h 5249045"/>
              <a:gd name="connsiteX189" fmla="*/ 3539968 w 5180801"/>
              <a:gd name="connsiteY189" fmla="*/ 2883883 h 5249045"/>
              <a:gd name="connsiteX190" fmla="*/ 3458058 w 5180801"/>
              <a:gd name="connsiteY190" fmla="*/ 2830096 h 5249045"/>
              <a:gd name="connsiteX191" fmla="*/ 3411286 w 5180801"/>
              <a:gd name="connsiteY191" fmla="*/ 2764379 h 5249045"/>
              <a:gd name="connsiteX192" fmla="*/ 3334579 w 5180801"/>
              <a:gd name="connsiteY192" fmla="*/ 2744209 h 5249045"/>
              <a:gd name="connsiteX193" fmla="*/ 3219051 w 5180801"/>
              <a:gd name="connsiteY193" fmla="*/ 2640316 h 5249045"/>
              <a:gd name="connsiteX194" fmla="*/ 3111182 w 5180801"/>
              <a:gd name="connsiteY194" fmla="*/ 2445333 h 5249045"/>
              <a:gd name="connsiteX195" fmla="*/ 3010621 w 5180801"/>
              <a:gd name="connsiteY195" fmla="*/ 2230180 h 5249045"/>
              <a:gd name="connsiteX196" fmla="*/ 2936663 w 5180801"/>
              <a:gd name="connsiteY196" fmla="*/ 2001581 h 5249045"/>
              <a:gd name="connsiteX197" fmla="*/ 2795468 w 5180801"/>
              <a:gd name="connsiteY197" fmla="*/ 1934345 h 5249045"/>
              <a:gd name="connsiteX198" fmla="*/ 2687892 w 5180801"/>
              <a:gd name="connsiteY198" fmla="*/ 1833492 h 5249045"/>
              <a:gd name="connsiteX199" fmla="*/ 2479463 w 5180801"/>
              <a:gd name="connsiteY199" fmla="*/ 1719192 h 5249045"/>
              <a:gd name="connsiteX200" fmla="*/ 2371886 w 5180801"/>
              <a:gd name="connsiteY200" fmla="*/ 1577998 h 5249045"/>
              <a:gd name="connsiteX201" fmla="*/ 2344992 w 5180801"/>
              <a:gd name="connsiteY201" fmla="*/ 1436804 h 5249045"/>
              <a:gd name="connsiteX202" fmla="*/ 2358439 w 5180801"/>
              <a:gd name="connsiteY202" fmla="*/ 1261992 h 5249045"/>
              <a:gd name="connsiteX203" fmla="*/ 2385333 w 5180801"/>
              <a:gd name="connsiteY203" fmla="*/ 1309057 h 5249045"/>
              <a:gd name="connsiteX204" fmla="*/ 2432398 w 5180801"/>
              <a:gd name="connsiteY204" fmla="*/ 1235098 h 5249045"/>
              <a:gd name="connsiteX205" fmla="*/ 2469697 w 5180801"/>
              <a:gd name="connsiteY205" fmla="*/ 1138897 h 5249045"/>
              <a:gd name="connsiteX206" fmla="*/ 2390165 w 5180801"/>
              <a:gd name="connsiteY206" fmla="*/ 1125910 h 5249045"/>
              <a:gd name="connsiteX207" fmla="*/ 2376463 w 5180801"/>
              <a:gd name="connsiteY207" fmla="*/ 946037 h 5249045"/>
              <a:gd name="connsiteX208" fmla="*/ 2545855 w 5180801"/>
              <a:gd name="connsiteY208" fmla="*/ 898028 h 5249045"/>
              <a:gd name="connsiteX209" fmla="*/ 2716856 w 5180801"/>
              <a:gd name="connsiteY209" fmla="*/ 821767 h 5249045"/>
              <a:gd name="connsiteX210" fmla="*/ 2859176 w 5180801"/>
              <a:gd name="connsiteY210" fmla="*/ 216291 h 5249045"/>
              <a:gd name="connsiteX211" fmla="*/ 2326531 w 5180801"/>
              <a:gd name="connsiteY211" fmla="*/ 160793 h 5249045"/>
              <a:gd name="connsiteX0" fmla="*/ 2326531 w 5180801"/>
              <a:gd name="connsiteY0" fmla="*/ 170726 h 5258978"/>
              <a:gd name="connsiteX1" fmla="*/ 2146430 w 5180801"/>
              <a:gd name="connsiteY1" fmla="*/ 16160 h 5258978"/>
              <a:gd name="connsiteX2" fmla="*/ 1971898 w 5180801"/>
              <a:gd name="connsiteY2" fmla="*/ 10795 h 5258978"/>
              <a:gd name="connsiteX3" fmla="*/ 1871070 w 5180801"/>
              <a:gd name="connsiteY3" fmla="*/ 69899 h 5258978"/>
              <a:gd name="connsiteX4" fmla="*/ 1766743 w 5180801"/>
              <a:gd name="connsiteY4" fmla="*/ 155231 h 5258978"/>
              <a:gd name="connsiteX5" fmla="*/ 1659192 w 5180801"/>
              <a:gd name="connsiteY5" fmla="*/ 444931 h 5258978"/>
              <a:gd name="connsiteX6" fmla="*/ 1625574 w 5180801"/>
              <a:gd name="connsiteY6" fmla="*/ 303737 h 5258978"/>
              <a:gd name="connsiteX7" fmla="*/ 1547348 w 5180801"/>
              <a:gd name="connsiteY7" fmla="*/ 262460 h 5258978"/>
              <a:gd name="connsiteX8" fmla="*/ 1511274 w 5180801"/>
              <a:gd name="connsiteY8" fmla="*/ 290290 h 5258978"/>
              <a:gd name="connsiteX9" fmla="*/ 1504551 w 5180801"/>
              <a:gd name="connsiteY9" fmla="*/ 337355 h 5258978"/>
              <a:gd name="connsiteX10" fmla="*/ 1517998 w 5180801"/>
              <a:gd name="connsiteY10" fmla="*/ 377696 h 5258978"/>
              <a:gd name="connsiteX11" fmla="*/ 1511274 w 5180801"/>
              <a:gd name="connsiteY11" fmla="*/ 431484 h 5258978"/>
              <a:gd name="connsiteX12" fmla="*/ 1487128 w 5180801"/>
              <a:gd name="connsiteY12" fmla="*/ 428093 h 5258978"/>
              <a:gd name="connsiteX13" fmla="*/ 1443746 w 5180801"/>
              <a:gd name="connsiteY13" fmla="*/ 386524 h 5258978"/>
              <a:gd name="connsiteX14" fmla="*/ 1387795 w 5180801"/>
              <a:gd name="connsiteY14" fmla="*/ 343435 h 5258978"/>
              <a:gd name="connsiteX15" fmla="*/ 1309568 w 5180801"/>
              <a:gd name="connsiteY15" fmla="*/ 376467 h 5258978"/>
              <a:gd name="connsiteX16" fmla="*/ 1258820 w 5180801"/>
              <a:gd name="connsiteY16" fmla="*/ 363605 h 5258978"/>
              <a:gd name="connsiteX17" fmla="*/ 1213919 w 5180801"/>
              <a:gd name="connsiteY17" fmla="*/ 315956 h 5258978"/>
              <a:gd name="connsiteX18" fmla="*/ 1187025 w 5180801"/>
              <a:gd name="connsiteY18" fmla="*/ 289061 h 5258978"/>
              <a:gd name="connsiteX19" fmla="*/ 1143000 w 5180801"/>
              <a:gd name="connsiteY19" fmla="*/ 259711 h 5258978"/>
              <a:gd name="connsiteX20" fmla="*/ 1128033 w 5180801"/>
              <a:gd name="connsiteY20" fmla="*/ 317184 h 5258978"/>
              <a:gd name="connsiteX21" fmla="*/ 1118854 w 5180801"/>
              <a:gd name="connsiteY21" fmla="*/ 443704 h 5258978"/>
              <a:gd name="connsiteX22" fmla="*/ 1067521 w 5180801"/>
              <a:gd name="connsiteY22" fmla="*/ 516726 h 5258978"/>
              <a:gd name="connsiteX23" fmla="*/ 1044603 w 5180801"/>
              <a:gd name="connsiteY23" fmla="*/ 530465 h 5258978"/>
              <a:gd name="connsiteX24" fmla="*/ 1047351 w 5180801"/>
              <a:gd name="connsiteY24" fmla="*/ 608108 h 5258978"/>
              <a:gd name="connsiteX25" fmla="*/ 1005781 w 5180801"/>
              <a:gd name="connsiteY25" fmla="*/ 623075 h 5258978"/>
              <a:gd name="connsiteX26" fmla="*/ 977368 w 5180801"/>
              <a:gd name="connsiteY26" fmla="*/ 597409 h 5258978"/>
              <a:gd name="connsiteX27" fmla="*/ 939774 w 5180801"/>
              <a:gd name="connsiteY27" fmla="*/ 592849 h 5258978"/>
              <a:gd name="connsiteX28" fmla="*/ 939774 w 5180801"/>
              <a:gd name="connsiteY28" fmla="*/ 539060 h 5258978"/>
              <a:gd name="connsiteX29" fmla="*/ 830385 w 5180801"/>
              <a:gd name="connsiteY29" fmla="*/ 450427 h 5258978"/>
              <a:gd name="connsiteX30" fmla="*/ 825474 w 5180801"/>
              <a:gd name="connsiteY30" fmla="*/ 330631 h 5258978"/>
              <a:gd name="connsiteX31" fmla="*/ 785133 w 5180801"/>
              <a:gd name="connsiteY31" fmla="*/ 297013 h 5258978"/>
              <a:gd name="connsiteX32" fmla="*/ 771686 w 5180801"/>
              <a:gd name="connsiteY32" fmla="*/ 323907 h 5258978"/>
              <a:gd name="connsiteX33" fmla="*/ 744792 w 5180801"/>
              <a:gd name="connsiteY33" fmla="*/ 350802 h 5258978"/>
              <a:gd name="connsiteX34" fmla="*/ 669606 w 5180801"/>
              <a:gd name="connsiteY34" fmla="*/ 388980 h 5258978"/>
              <a:gd name="connsiteX35" fmla="*/ 664110 w 5180801"/>
              <a:gd name="connsiteY35" fmla="*/ 438207 h 5258978"/>
              <a:gd name="connsiteX36" fmla="*/ 660426 w 5180801"/>
              <a:gd name="connsiteY36" fmla="*/ 495036 h 5258978"/>
              <a:gd name="connsiteX37" fmla="*/ 594419 w 5180801"/>
              <a:gd name="connsiteY37" fmla="*/ 548824 h 5258978"/>
              <a:gd name="connsiteX38" fmla="*/ 559573 w 5180801"/>
              <a:gd name="connsiteY38" fmla="*/ 555840 h 5258978"/>
              <a:gd name="connsiteX39" fmla="*/ 529931 w 5180801"/>
              <a:gd name="connsiteY39" fmla="*/ 566247 h 5258978"/>
              <a:gd name="connsiteX40" fmla="*/ 499062 w 5180801"/>
              <a:gd name="connsiteY40" fmla="*/ 586418 h 5258978"/>
              <a:gd name="connsiteX41" fmla="*/ 402477 w 5180801"/>
              <a:gd name="connsiteY41" fmla="*/ 573263 h 5258978"/>
              <a:gd name="connsiteX42" fmla="*/ 345356 w 5180801"/>
              <a:gd name="connsiteY42" fmla="*/ 593433 h 5258978"/>
              <a:gd name="connsiteX43" fmla="*/ 314486 w 5180801"/>
              <a:gd name="connsiteY43" fmla="*/ 573262 h 5258978"/>
              <a:gd name="connsiteX44" fmla="*/ 242983 w 5180801"/>
              <a:gd name="connsiteY44" fmla="*/ 614831 h 5258978"/>
              <a:gd name="connsiteX45" fmla="*/ 194690 w 5180801"/>
              <a:gd name="connsiteY45" fmla="*/ 570515 h 5258978"/>
              <a:gd name="connsiteX46" fmla="*/ 119795 w 5180801"/>
              <a:gd name="connsiteY46" fmla="*/ 641433 h 5258978"/>
              <a:gd name="connsiteX47" fmla="*/ 132951 w 5180801"/>
              <a:gd name="connsiteY47" fmla="*/ 720596 h 5258978"/>
              <a:gd name="connsiteX48" fmla="*/ 206910 w 5180801"/>
              <a:gd name="connsiteY48" fmla="*/ 848343 h 5258978"/>
              <a:gd name="connsiteX49" fmla="*/ 267421 w 5180801"/>
              <a:gd name="connsiteY49" fmla="*/ 908855 h 5258978"/>
              <a:gd name="connsiteX50" fmla="*/ 199251 w 5180801"/>
              <a:gd name="connsiteY50" fmla="*/ 970886 h 5258978"/>
              <a:gd name="connsiteX51" fmla="*/ 96878 w 5180801"/>
              <a:gd name="connsiteY51" fmla="*/ 1006024 h 5258978"/>
              <a:gd name="connsiteX52" fmla="*/ 0 w 5180801"/>
              <a:gd name="connsiteY52" fmla="*/ 1028651 h 5258978"/>
              <a:gd name="connsiteX53" fmla="*/ 45545 w 5180801"/>
              <a:gd name="connsiteY53" fmla="*/ 1164349 h 5258978"/>
              <a:gd name="connsiteX54" fmla="*/ 72439 w 5180801"/>
              <a:gd name="connsiteY54" fmla="*/ 1191243 h 5258978"/>
              <a:gd name="connsiteX55" fmla="*/ 173292 w 5180801"/>
              <a:gd name="connsiteY55" fmla="*/ 1251755 h 5258978"/>
              <a:gd name="connsiteX56" fmla="*/ 117632 w 5180801"/>
              <a:gd name="connsiteY56" fmla="*/ 1316241 h 5258978"/>
              <a:gd name="connsiteX57" fmla="*/ 112780 w 5180801"/>
              <a:gd name="connsiteY57" fmla="*/ 1372778 h 5258978"/>
              <a:gd name="connsiteX58" fmla="*/ 126227 w 5180801"/>
              <a:gd name="connsiteY58" fmla="*/ 1520696 h 5258978"/>
              <a:gd name="connsiteX59" fmla="*/ 200186 w 5180801"/>
              <a:gd name="connsiteY59" fmla="*/ 1621549 h 5258978"/>
              <a:gd name="connsiteX60" fmla="*/ 321210 w 5180801"/>
              <a:gd name="connsiteY60" fmla="*/ 1661890 h 5258978"/>
              <a:gd name="connsiteX61" fmla="*/ 415339 w 5180801"/>
              <a:gd name="connsiteY61" fmla="*/ 1628272 h 5258978"/>
              <a:gd name="connsiteX62" fmla="*/ 435510 w 5180801"/>
              <a:gd name="connsiteY62" fmla="*/ 1634996 h 5258978"/>
              <a:gd name="connsiteX63" fmla="*/ 400372 w 5180801"/>
              <a:gd name="connsiteY63" fmla="*/ 1739473 h 5258978"/>
              <a:gd name="connsiteX64" fmla="*/ 375290 w 5180801"/>
              <a:gd name="connsiteY64" fmla="*/ 1822611 h 5258978"/>
              <a:gd name="connsiteX65" fmla="*/ 603598 w 5180801"/>
              <a:gd name="connsiteY65" fmla="*/ 1823255 h 5258978"/>
              <a:gd name="connsiteX66" fmla="*/ 664110 w 5180801"/>
              <a:gd name="connsiteY66" fmla="*/ 1756019 h 5258978"/>
              <a:gd name="connsiteX67" fmla="*/ 697727 w 5180801"/>
              <a:gd name="connsiteY67" fmla="*/ 1668613 h 5258978"/>
              <a:gd name="connsiteX68" fmla="*/ 744792 w 5180801"/>
              <a:gd name="connsiteY68" fmla="*/ 1634996 h 5258978"/>
              <a:gd name="connsiteX69" fmla="*/ 818751 w 5180801"/>
              <a:gd name="connsiteY69" fmla="*/ 1554313 h 5258978"/>
              <a:gd name="connsiteX70" fmla="*/ 892710 w 5180801"/>
              <a:gd name="connsiteY70" fmla="*/ 1507249 h 5258978"/>
              <a:gd name="connsiteX71" fmla="*/ 1080968 w 5180801"/>
              <a:gd name="connsiteY71" fmla="*/ 1554313 h 5258978"/>
              <a:gd name="connsiteX72" fmla="*/ 1195268 w 5180801"/>
              <a:gd name="connsiteY72" fmla="*/ 1601378 h 5258978"/>
              <a:gd name="connsiteX73" fmla="*/ 1275951 w 5180801"/>
              <a:gd name="connsiteY73" fmla="*/ 1688784 h 5258978"/>
              <a:gd name="connsiteX74" fmla="*/ 1289398 w 5180801"/>
              <a:gd name="connsiteY74" fmla="*/ 1715678 h 5258978"/>
              <a:gd name="connsiteX75" fmla="*/ 1437316 w 5180801"/>
              <a:gd name="connsiteY75" fmla="*/ 1762743 h 5258978"/>
              <a:gd name="connsiteX76" fmla="*/ 1511274 w 5180801"/>
              <a:gd name="connsiteY76" fmla="*/ 1850149 h 5258978"/>
              <a:gd name="connsiteX77" fmla="*/ 1504551 w 5180801"/>
              <a:gd name="connsiteY77" fmla="*/ 1930831 h 5258978"/>
              <a:gd name="connsiteX78" fmla="*/ 1504551 w 5180801"/>
              <a:gd name="connsiteY78" fmla="*/ 1977896 h 5258978"/>
              <a:gd name="connsiteX79" fmla="*/ 1531445 w 5180801"/>
              <a:gd name="connsiteY79" fmla="*/ 2058578 h 5258978"/>
              <a:gd name="connsiteX80" fmla="*/ 1578510 w 5180801"/>
              <a:gd name="connsiteY80" fmla="*/ 2112366 h 5258978"/>
              <a:gd name="connsiteX81" fmla="*/ 1612127 w 5180801"/>
              <a:gd name="connsiteY81" fmla="*/ 2199772 h 5258978"/>
              <a:gd name="connsiteX82" fmla="*/ 1618851 w 5180801"/>
              <a:gd name="connsiteY82" fmla="*/ 2361137 h 5258978"/>
              <a:gd name="connsiteX83" fmla="*/ 1618851 w 5180801"/>
              <a:gd name="connsiteY83" fmla="*/ 2408202 h 5258978"/>
              <a:gd name="connsiteX84" fmla="*/ 1679363 w 5180801"/>
              <a:gd name="connsiteY84" fmla="*/ 2388031 h 5258978"/>
              <a:gd name="connsiteX85" fmla="*/ 1719704 w 5180801"/>
              <a:gd name="connsiteY85" fmla="*/ 2401478 h 5258978"/>
              <a:gd name="connsiteX86" fmla="*/ 1706257 w 5180801"/>
              <a:gd name="connsiteY86" fmla="*/ 2461990 h 5258978"/>
              <a:gd name="connsiteX87" fmla="*/ 1760045 w 5180801"/>
              <a:gd name="connsiteY87" fmla="*/ 2482160 h 5258978"/>
              <a:gd name="connsiteX88" fmla="*/ 1827280 w 5180801"/>
              <a:gd name="connsiteY88" fmla="*/ 2542672 h 5258978"/>
              <a:gd name="connsiteX89" fmla="*/ 1901239 w 5180801"/>
              <a:gd name="connsiteY89" fmla="*/ 2650249 h 5258978"/>
              <a:gd name="connsiteX90" fmla="*/ 1921410 w 5180801"/>
              <a:gd name="connsiteY90" fmla="*/ 2683866 h 5258978"/>
              <a:gd name="connsiteX91" fmla="*/ 1995368 w 5180801"/>
              <a:gd name="connsiteY91" fmla="*/ 2690590 h 5258978"/>
              <a:gd name="connsiteX92" fmla="*/ 2113120 w 5180801"/>
              <a:gd name="connsiteY92" fmla="*/ 2768460 h 5258978"/>
              <a:gd name="connsiteX93" fmla="*/ 2159009 w 5180801"/>
              <a:gd name="connsiteY93" fmla="*/ 2881328 h 5258978"/>
              <a:gd name="connsiteX94" fmla="*/ 2245469 w 5180801"/>
              <a:gd name="connsiteY94" fmla="*/ 2920955 h 5258978"/>
              <a:gd name="connsiteX95" fmla="*/ 2319427 w 5180801"/>
              <a:gd name="connsiteY95" fmla="*/ 2973796 h 5258978"/>
              <a:gd name="connsiteX96" fmla="*/ 2375772 w 5180801"/>
              <a:gd name="connsiteY96" fmla="*/ 3076924 h 5258978"/>
              <a:gd name="connsiteX97" fmla="*/ 2480307 w 5180801"/>
              <a:gd name="connsiteY97" fmla="*/ 3158501 h 5258978"/>
              <a:gd name="connsiteX98" fmla="*/ 2562370 w 5180801"/>
              <a:gd name="connsiteY98" fmla="*/ 3268123 h 5258978"/>
              <a:gd name="connsiteX99" fmla="*/ 2640546 w 5180801"/>
              <a:gd name="connsiteY99" fmla="*/ 3290467 h 5258978"/>
              <a:gd name="connsiteX100" fmla="*/ 2735366 w 5180801"/>
              <a:gd name="connsiteY100" fmla="*/ 3358162 h 5258978"/>
              <a:gd name="connsiteX101" fmla="*/ 2790329 w 5180801"/>
              <a:gd name="connsiteY101" fmla="*/ 3367673 h 5258978"/>
              <a:gd name="connsiteX102" fmla="*/ 2856005 w 5180801"/>
              <a:gd name="connsiteY102" fmla="*/ 3349905 h 5258978"/>
              <a:gd name="connsiteX103" fmla="*/ 2849257 w 5180801"/>
              <a:gd name="connsiteY103" fmla="*/ 3349496 h 5258978"/>
              <a:gd name="connsiteX104" fmla="*/ 2950110 w 5180801"/>
              <a:gd name="connsiteY104" fmla="*/ 3383113 h 5258978"/>
              <a:gd name="connsiteX105" fmla="*/ 3003898 w 5180801"/>
              <a:gd name="connsiteY105" fmla="*/ 3336049 h 5258978"/>
              <a:gd name="connsiteX106" fmla="*/ 3104751 w 5180801"/>
              <a:gd name="connsiteY106" fmla="*/ 3450349 h 5258978"/>
              <a:gd name="connsiteX107" fmla="*/ 3185433 w 5180801"/>
              <a:gd name="connsiteY107" fmla="*/ 3604990 h 5258978"/>
              <a:gd name="connsiteX108" fmla="*/ 3252668 w 5180801"/>
              <a:gd name="connsiteY108" fmla="*/ 3584819 h 5258978"/>
              <a:gd name="connsiteX109" fmla="*/ 3313180 w 5180801"/>
              <a:gd name="connsiteY109" fmla="*/ 3631884 h 5258978"/>
              <a:gd name="connsiteX110" fmla="*/ 3266116 w 5180801"/>
              <a:gd name="connsiteY110" fmla="*/ 3699119 h 5258978"/>
              <a:gd name="connsiteX111" fmla="*/ 3293010 w 5180801"/>
              <a:gd name="connsiteY111" fmla="*/ 3719290 h 5258978"/>
              <a:gd name="connsiteX112" fmla="*/ 3373692 w 5180801"/>
              <a:gd name="connsiteY112" fmla="*/ 3692396 h 5258978"/>
              <a:gd name="connsiteX113" fmla="*/ 3454374 w 5180801"/>
              <a:gd name="connsiteY113" fmla="*/ 3665502 h 5258978"/>
              <a:gd name="connsiteX114" fmla="*/ 3528333 w 5180801"/>
              <a:gd name="connsiteY114" fmla="*/ 3759631 h 5258978"/>
              <a:gd name="connsiteX115" fmla="*/ 3535349 w 5180801"/>
              <a:gd name="connsiteY115" fmla="*/ 3849785 h 5258978"/>
              <a:gd name="connsiteX116" fmla="*/ 3513658 w 5180801"/>
              <a:gd name="connsiteY116" fmla="*/ 3899598 h 5258978"/>
              <a:gd name="connsiteX117" fmla="*/ 3622463 w 5180801"/>
              <a:gd name="connsiteY117" fmla="*/ 3927719 h 5258978"/>
              <a:gd name="connsiteX118" fmla="*/ 3682974 w 5180801"/>
              <a:gd name="connsiteY118" fmla="*/ 3994955 h 5258978"/>
              <a:gd name="connsiteX119" fmla="*/ 3763657 w 5180801"/>
              <a:gd name="connsiteY119" fmla="*/ 4028572 h 5258978"/>
              <a:gd name="connsiteX120" fmla="*/ 3830892 w 5180801"/>
              <a:gd name="connsiteY120" fmla="*/ 3988231 h 5258978"/>
              <a:gd name="connsiteX121" fmla="*/ 3898127 w 5180801"/>
              <a:gd name="connsiteY121" fmla="*/ 4028572 h 5258978"/>
              <a:gd name="connsiteX122" fmla="*/ 3972086 w 5180801"/>
              <a:gd name="connsiteY122" fmla="*/ 4189937 h 5258978"/>
              <a:gd name="connsiteX123" fmla="*/ 4005704 w 5180801"/>
              <a:gd name="connsiteY123" fmla="*/ 4304237 h 5258978"/>
              <a:gd name="connsiteX124" fmla="*/ 4072939 w 5180801"/>
              <a:gd name="connsiteY124" fmla="*/ 4378196 h 5258978"/>
              <a:gd name="connsiteX125" fmla="*/ 4120004 w 5180801"/>
              <a:gd name="connsiteY125" fmla="*/ 4586625 h 5258978"/>
              <a:gd name="connsiteX126" fmla="*/ 4140174 w 5180801"/>
              <a:gd name="connsiteY126" fmla="*/ 4620243 h 5258978"/>
              <a:gd name="connsiteX127" fmla="*/ 4200686 w 5180801"/>
              <a:gd name="connsiteY127" fmla="*/ 4674031 h 5258978"/>
              <a:gd name="connsiteX128" fmla="*/ 4152394 w 5180801"/>
              <a:gd name="connsiteY128" fmla="*/ 4737583 h 5258978"/>
              <a:gd name="connsiteX129" fmla="*/ 4106849 w 5180801"/>
              <a:gd name="connsiteY129" fmla="*/ 4752551 h 5258978"/>
              <a:gd name="connsiteX130" fmla="*/ 4059785 w 5180801"/>
              <a:gd name="connsiteY130" fmla="*/ 4748282 h 5258978"/>
              <a:gd name="connsiteX131" fmla="*/ 4018215 w 5180801"/>
              <a:gd name="connsiteY131" fmla="*/ 4781899 h 5258978"/>
              <a:gd name="connsiteX132" fmla="*/ 4019151 w 5180801"/>
              <a:gd name="connsiteY132" fmla="*/ 4842119 h 5258978"/>
              <a:gd name="connsiteX133" fmla="*/ 4066216 w 5180801"/>
              <a:gd name="connsiteY133" fmla="*/ 4895907 h 5258978"/>
              <a:gd name="connsiteX134" fmla="*/ 4005995 w 5180801"/>
              <a:gd name="connsiteY134" fmla="*/ 5026402 h 5258978"/>
              <a:gd name="connsiteX135" fmla="*/ 3942736 w 5180801"/>
              <a:gd name="connsiteY135" fmla="*/ 5073759 h 5258978"/>
              <a:gd name="connsiteX136" fmla="*/ 3972086 w 5180801"/>
              <a:gd name="connsiteY136" fmla="*/ 5245531 h 5258978"/>
              <a:gd name="connsiteX137" fmla="*/ 3978810 w 5180801"/>
              <a:gd name="connsiteY137" fmla="*/ 5258978 h 5258978"/>
              <a:gd name="connsiteX138" fmla="*/ 4153621 w 5180801"/>
              <a:gd name="connsiteY138" fmla="*/ 5245531 h 5258978"/>
              <a:gd name="connsiteX139" fmla="*/ 4207410 w 5180801"/>
              <a:gd name="connsiteY139" fmla="*/ 5131231 h 5258978"/>
              <a:gd name="connsiteX140" fmla="*/ 4335157 w 5180801"/>
              <a:gd name="connsiteY140" fmla="*/ 4983313 h 5258978"/>
              <a:gd name="connsiteX141" fmla="*/ 4388945 w 5180801"/>
              <a:gd name="connsiteY141" fmla="*/ 4922802 h 5258978"/>
              <a:gd name="connsiteX142" fmla="*/ 4368774 w 5180801"/>
              <a:gd name="connsiteY142" fmla="*/ 4707649 h 5258978"/>
              <a:gd name="connsiteX143" fmla="*/ 4509968 w 5180801"/>
              <a:gd name="connsiteY143" fmla="*/ 4620243 h 5258978"/>
              <a:gd name="connsiteX144" fmla="*/ 4543586 w 5180801"/>
              <a:gd name="connsiteY144" fmla="*/ 4626966 h 5258978"/>
              <a:gd name="connsiteX145" fmla="*/ 4570480 w 5180801"/>
              <a:gd name="connsiteY145" fmla="*/ 4633690 h 5258978"/>
              <a:gd name="connsiteX146" fmla="*/ 4617545 w 5180801"/>
              <a:gd name="connsiteY146" fmla="*/ 4613519 h 5258978"/>
              <a:gd name="connsiteX147" fmla="*/ 4624268 w 5180801"/>
              <a:gd name="connsiteY147" fmla="*/ 4566455 h 5258978"/>
              <a:gd name="connsiteX148" fmla="*/ 4637131 w 5180801"/>
              <a:gd name="connsiteY148" fmla="*/ 4509919 h 5258978"/>
              <a:gd name="connsiteX149" fmla="*/ 4583927 w 5180801"/>
              <a:gd name="connsiteY149" fmla="*/ 4405090 h 5258978"/>
              <a:gd name="connsiteX150" fmla="*/ 4583927 w 5180801"/>
              <a:gd name="connsiteY150" fmla="*/ 4358025 h 5258978"/>
              <a:gd name="connsiteX151" fmla="*/ 4580596 w 5180801"/>
              <a:gd name="connsiteY151" fmla="*/ 4328382 h 5258978"/>
              <a:gd name="connsiteX152" fmla="*/ 4505700 w 5180801"/>
              <a:gd name="connsiteY152" fmla="*/ 4289562 h 5258978"/>
              <a:gd name="connsiteX153" fmla="*/ 4439693 w 5180801"/>
              <a:gd name="connsiteY153" fmla="*/ 4234546 h 5258978"/>
              <a:gd name="connsiteX154" fmla="*/ 4370938 w 5180801"/>
              <a:gd name="connsiteY154" fmla="*/ 4221099 h 5258978"/>
              <a:gd name="connsiteX155" fmla="*/ 4394793 w 5180801"/>
              <a:gd name="connsiteY155" fmla="*/ 4221100 h 5258978"/>
              <a:gd name="connsiteX156" fmla="*/ 4261198 w 5180801"/>
              <a:gd name="connsiteY156" fmla="*/ 4142872 h 5258978"/>
              <a:gd name="connsiteX157" fmla="*/ 4301539 w 5180801"/>
              <a:gd name="connsiteY157" fmla="*/ 4055466 h 5258978"/>
              <a:gd name="connsiteX158" fmla="*/ 4301539 w 5180801"/>
              <a:gd name="connsiteY158" fmla="*/ 4008402 h 5258978"/>
              <a:gd name="connsiteX159" fmla="*/ 4321710 w 5180801"/>
              <a:gd name="connsiteY159" fmla="*/ 3941166 h 5258978"/>
              <a:gd name="connsiteX160" fmla="*/ 4442733 w 5180801"/>
              <a:gd name="connsiteY160" fmla="*/ 3726013 h 5258978"/>
              <a:gd name="connsiteX161" fmla="*/ 4523416 w 5180801"/>
              <a:gd name="connsiteY161" fmla="*/ 3712566 h 5258978"/>
              <a:gd name="connsiteX162" fmla="*/ 4624268 w 5180801"/>
              <a:gd name="connsiteY162" fmla="*/ 3806696 h 5258978"/>
              <a:gd name="connsiteX163" fmla="*/ 4711674 w 5180801"/>
              <a:gd name="connsiteY163" fmla="*/ 3847037 h 5258978"/>
              <a:gd name="connsiteX164" fmla="*/ 4805804 w 5180801"/>
              <a:gd name="connsiteY164" fmla="*/ 3820143 h 5258978"/>
              <a:gd name="connsiteX165" fmla="*/ 4906657 w 5180801"/>
              <a:gd name="connsiteY165" fmla="*/ 3900825 h 5258978"/>
              <a:gd name="connsiteX166" fmla="*/ 4960445 w 5180801"/>
              <a:gd name="connsiteY166" fmla="*/ 4015125 h 5258978"/>
              <a:gd name="connsiteX167" fmla="*/ 5000786 w 5180801"/>
              <a:gd name="connsiteY167" fmla="*/ 4062190 h 5258978"/>
              <a:gd name="connsiteX168" fmla="*/ 5108363 w 5180801"/>
              <a:gd name="connsiteY168" fmla="*/ 4102531 h 5258978"/>
              <a:gd name="connsiteX169" fmla="*/ 5121810 w 5180801"/>
              <a:gd name="connsiteY169" fmla="*/ 4015125 h 5258978"/>
              <a:gd name="connsiteX170" fmla="*/ 5141980 w 5180801"/>
              <a:gd name="connsiteY170" fmla="*/ 3947890 h 5258978"/>
              <a:gd name="connsiteX171" fmla="*/ 5180801 w 5180801"/>
              <a:gd name="connsiteY171" fmla="*/ 3840898 h 5258978"/>
              <a:gd name="connsiteX172" fmla="*/ 5117249 w 5180801"/>
              <a:gd name="connsiteY172" fmla="*/ 3762379 h 5258978"/>
              <a:gd name="connsiteX173" fmla="*/ 4964127 w 5180801"/>
              <a:gd name="connsiteY173" fmla="*/ 3652055 h 5258978"/>
              <a:gd name="connsiteX174" fmla="*/ 4890170 w 5180801"/>
              <a:gd name="connsiteY174" fmla="*/ 3582364 h 5258978"/>
              <a:gd name="connsiteX175" fmla="*/ 4650871 w 5180801"/>
              <a:gd name="connsiteY175" fmla="*/ 3476015 h 5258978"/>
              <a:gd name="connsiteX176" fmla="*/ 4557618 w 5180801"/>
              <a:gd name="connsiteY176" fmla="*/ 3406617 h 5258978"/>
              <a:gd name="connsiteX177" fmla="*/ 4380701 w 5180801"/>
              <a:gd name="connsiteY177" fmla="*/ 3326869 h 5258978"/>
              <a:gd name="connsiteX178" fmla="*/ 4093110 w 5180801"/>
              <a:gd name="connsiteY178" fmla="*/ 3228472 h 5258978"/>
              <a:gd name="connsiteX179" fmla="*/ 3991965 w 5180801"/>
              <a:gd name="connsiteY179" fmla="*/ 3169480 h 5258978"/>
              <a:gd name="connsiteX180" fmla="*/ 3951916 w 5180801"/>
              <a:gd name="connsiteY180" fmla="*/ 3114172 h 5258978"/>
              <a:gd name="connsiteX181" fmla="*/ 4066216 w 5180801"/>
              <a:gd name="connsiteY181" fmla="*/ 3020043 h 5258978"/>
              <a:gd name="connsiteX182" fmla="*/ 4122167 w 5180801"/>
              <a:gd name="connsiteY182" fmla="*/ 2986425 h 5258978"/>
              <a:gd name="connsiteX183" fmla="*/ 4038737 w 5180801"/>
              <a:gd name="connsiteY183" fmla="*/ 2907263 h 5258978"/>
              <a:gd name="connsiteX184" fmla="*/ 3898127 w 5180801"/>
              <a:gd name="connsiteY184" fmla="*/ 2912466 h 5258978"/>
              <a:gd name="connsiteX185" fmla="*/ 3883453 w 5180801"/>
              <a:gd name="connsiteY185" fmla="*/ 2926499 h 5258978"/>
              <a:gd name="connsiteX186" fmla="*/ 3855330 w 5180801"/>
              <a:gd name="connsiteY186" fmla="*/ 2926498 h 5258978"/>
              <a:gd name="connsiteX187" fmla="*/ 3841299 w 5180801"/>
              <a:gd name="connsiteY187" fmla="*/ 2902059 h 5258978"/>
              <a:gd name="connsiteX188" fmla="*/ 3756641 w 5180801"/>
              <a:gd name="connsiteY188" fmla="*/ 2950644 h 5258978"/>
              <a:gd name="connsiteX189" fmla="*/ 3642633 w 5180801"/>
              <a:gd name="connsiteY189" fmla="*/ 2926206 h 5258978"/>
              <a:gd name="connsiteX190" fmla="*/ 3539968 w 5180801"/>
              <a:gd name="connsiteY190" fmla="*/ 2893816 h 5258978"/>
              <a:gd name="connsiteX191" fmla="*/ 3458058 w 5180801"/>
              <a:gd name="connsiteY191" fmla="*/ 2840029 h 5258978"/>
              <a:gd name="connsiteX192" fmla="*/ 3411286 w 5180801"/>
              <a:gd name="connsiteY192" fmla="*/ 2774312 h 5258978"/>
              <a:gd name="connsiteX193" fmla="*/ 3334579 w 5180801"/>
              <a:gd name="connsiteY193" fmla="*/ 2754142 h 5258978"/>
              <a:gd name="connsiteX194" fmla="*/ 3219051 w 5180801"/>
              <a:gd name="connsiteY194" fmla="*/ 2650249 h 5258978"/>
              <a:gd name="connsiteX195" fmla="*/ 3111182 w 5180801"/>
              <a:gd name="connsiteY195" fmla="*/ 2455266 h 5258978"/>
              <a:gd name="connsiteX196" fmla="*/ 3010621 w 5180801"/>
              <a:gd name="connsiteY196" fmla="*/ 2240113 h 5258978"/>
              <a:gd name="connsiteX197" fmla="*/ 2936663 w 5180801"/>
              <a:gd name="connsiteY197" fmla="*/ 2011514 h 5258978"/>
              <a:gd name="connsiteX198" fmla="*/ 2795468 w 5180801"/>
              <a:gd name="connsiteY198" fmla="*/ 1944278 h 5258978"/>
              <a:gd name="connsiteX199" fmla="*/ 2687892 w 5180801"/>
              <a:gd name="connsiteY199" fmla="*/ 1843425 h 5258978"/>
              <a:gd name="connsiteX200" fmla="*/ 2479463 w 5180801"/>
              <a:gd name="connsiteY200" fmla="*/ 1729125 h 5258978"/>
              <a:gd name="connsiteX201" fmla="*/ 2371886 w 5180801"/>
              <a:gd name="connsiteY201" fmla="*/ 1587931 h 5258978"/>
              <a:gd name="connsiteX202" fmla="*/ 2344992 w 5180801"/>
              <a:gd name="connsiteY202" fmla="*/ 1446737 h 5258978"/>
              <a:gd name="connsiteX203" fmla="*/ 2358439 w 5180801"/>
              <a:gd name="connsiteY203" fmla="*/ 1271925 h 5258978"/>
              <a:gd name="connsiteX204" fmla="*/ 2385333 w 5180801"/>
              <a:gd name="connsiteY204" fmla="*/ 1318990 h 5258978"/>
              <a:gd name="connsiteX205" fmla="*/ 2432398 w 5180801"/>
              <a:gd name="connsiteY205" fmla="*/ 1245031 h 5258978"/>
              <a:gd name="connsiteX206" fmla="*/ 2469697 w 5180801"/>
              <a:gd name="connsiteY206" fmla="*/ 1148830 h 5258978"/>
              <a:gd name="connsiteX207" fmla="*/ 2390165 w 5180801"/>
              <a:gd name="connsiteY207" fmla="*/ 1135843 h 5258978"/>
              <a:gd name="connsiteX208" fmla="*/ 2376463 w 5180801"/>
              <a:gd name="connsiteY208" fmla="*/ 955970 h 5258978"/>
              <a:gd name="connsiteX209" fmla="*/ 2545855 w 5180801"/>
              <a:gd name="connsiteY209" fmla="*/ 907961 h 5258978"/>
              <a:gd name="connsiteX210" fmla="*/ 2716856 w 5180801"/>
              <a:gd name="connsiteY210" fmla="*/ 831700 h 5258978"/>
              <a:gd name="connsiteX211" fmla="*/ 2859176 w 5180801"/>
              <a:gd name="connsiteY211" fmla="*/ 226224 h 5258978"/>
              <a:gd name="connsiteX212" fmla="*/ 2326531 w 5180801"/>
              <a:gd name="connsiteY212" fmla="*/ 170726 h 5258978"/>
              <a:gd name="connsiteX0" fmla="*/ 2326531 w 5180801"/>
              <a:gd name="connsiteY0" fmla="*/ 160725 h 5248977"/>
              <a:gd name="connsiteX1" fmla="*/ 2146430 w 5180801"/>
              <a:gd name="connsiteY1" fmla="*/ 6159 h 5248977"/>
              <a:gd name="connsiteX2" fmla="*/ 2010143 w 5180801"/>
              <a:gd name="connsiteY2" fmla="*/ 56423 h 5248977"/>
              <a:gd name="connsiteX3" fmla="*/ 1871070 w 5180801"/>
              <a:gd name="connsiteY3" fmla="*/ 59898 h 5248977"/>
              <a:gd name="connsiteX4" fmla="*/ 1766743 w 5180801"/>
              <a:gd name="connsiteY4" fmla="*/ 145230 h 5248977"/>
              <a:gd name="connsiteX5" fmla="*/ 1659192 w 5180801"/>
              <a:gd name="connsiteY5" fmla="*/ 434930 h 5248977"/>
              <a:gd name="connsiteX6" fmla="*/ 1625574 w 5180801"/>
              <a:gd name="connsiteY6" fmla="*/ 293736 h 5248977"/>
              <a:gd name="connsiteX7" fmla="*/ 1547348 w 5180801"/>
              <a:gd name="connsiteY7" fmla="*/ 252459 h 5248977"/>
              <a:gd name="connsiteX8" fmla="*/ 1511274 w 5180801"/>
              <a:gd name="connsiteY8" fmla="*/ 280289 h 5248977"/>
              <a:gd name="connsiteX9" fmla="*/ 1504551 w 5180801"/>
              <a:gd name="connsiteY9" fmla="*/ 327354 h 5248977"/>
              <a:gd name="connsiteX10" fmla="*/ 1517998 w 5180801"/>
              <a:gd name="connsiteY10" fmla="*/ 367695 h 5248977"/>
              <a:gd name="connsiteX11" fmla="*/ 1511274 w 5180801"/>
              <a:gd name="connsiteY11" fmla="*/ 421483 h 5248977"/>
              <a:gd name="connsiteX12" fmla="*/ 1487128 w 5180801"/>
              <a:gd name="connsiteY12" fmla="*/ 418092 h 5248977"/>
              <a:gd name="connsiteX13" fmla="*/ 1443746 w 5180801"/>
              <a:gd name="connsiteY13" fmla="*/ 376523 h 5248977"/>
              <a:gd name="connsiteX14" fmla="*/ 1387795 w 5180801"/>
              <a:gd name="connsiteY14" fmla="*/ 333434 h 5248977"/>
              <a:gd name="connsiteX15" fmla="*/ 1309568 w 5180801"/>
              <a:gd name="connsiteY15" fmla="*/ 366466 h 5248977"/>
              <a:gd name="connsiteX16" fmla="*/ 1258820 w 5180801"/>
              <a:gd name="connsiteY16" fmla="*/ 353604 h 5248977"/>
              <a:gd name="connsiteX17" fmla="*/ 1213919 w 5180801"/>
              <a:gd name="connsiteY17" fmla="*/ 305955 h 5248977"/>
              <a:gd name="connsiteX18" fmla="*/ 1187025 w 5180801"/>
              <a:gd name="connsiteY18" fmla="*/ 279060 h 5248977"/>
              <a:gd name="connsiteX19" fmla="*/ 1143000 w 5180801"/>
              <a:gd name="connsiteY19" fmla="*/ 249710 h 5248977"/>
              <a:gd name="connsiteX20" fmla="*/ 1128033 w 5180801"/>
              <a:gd name="connsiteY20" fmla="*/ 307183 h 5248977"/>
              <a:gd name="connsiteX21" fmla="*/ 1118854 w 5180801"/>
              <a:gd name="connsiteY21" fmla="*/ 433703 h 5248977"/>
              <a:gd name="connsiteX22" fmla="*/ 1067521 w 5180801"/>
              <a:gd name="connsiteY22" fmla="*/ 506725 h 5248977"/>
              <a:gd name="connsiteX23" fmla="*/ 1044603 w 5180801"/>
              <a:gd name="connsiteY23" fmla="*/ 520464 h 5248977"/>
              <a:gd name="connsiteX24" fmla="*/ 1047351 w 5180801"/>
              <a:gd name="connsiteY24" fmla="*/ 598107 h 5248977"/>
              <a:gd name="connsiteX25" fmla="*/ 1005781 w 5180801"/>
              <a:gd name="connsiteY25" fmla="*/ 613074 h 5248977"/>
              <a:gd name="connsiteX26" fmla="*/ 977368 w 5180801"/>
              <a:gd name="connsiteY26" fmla="*/ 587408 h 5248977"/>
              <a:gd name="connsiteX27" fmla="*/ 939774 w 5180801"/>
              <a:gd name="connsiteY27" fmla="*/ 582848 h 5248977"/>
              <a:gd name="connsiteX28" fmla="*/ 939774 w 5180801"/>
              <a:gd name="connsiteY28" fmla="*/ 529059 h 5248977"/>
              <a:gd name="connsiteX29" fmla="*/ 830385 w 5180801"/>
              <a:gd name="connsiteY29" fmla="*/ 440426 h 5248977"/>
              <a:gd name="connsiteX30" fmla="*/ 825474 w 5180801"/>
              <a:gd name="connsiteY30" fmla="*/ 320630 h 5248977"/>
              <a:gd name="connsiteX31" fmla="*/ 785133 w 5180801"/>
              <a:gd name="connsiteY31" fmla="*/ 287012 h 5248977"/>
              <a:gd name="connsiteX32" fmla="*/ 771686 w 5180801"/>
              <a:gd name="connsiteY32" fmla="*/ 313906 h 5248977"/>
              <a:gd name="connsiteX33" fmla="*/ 744792 w 5180801"/>
              <a:gd name="connsiteY33" fmla="*/ 340801 h 5248977"/>
              <a:gd name="connsiteX34" fmla="*/ 669606 w 5180801"/>
              <a:gd name="connsiteY34" fmla="*/ 378979 h 5248977"/>
              <a:gd name="connsiteX35" fmla="*/ 664110 w 5180801"/>
              <a:gd name="connsiteY35" fmla="*/ 428206 h 5248977"/>
              <a:gd name="connsiteX36" fmla="*/ 660426 w 5180801"/>
              <a:gd name="connsiteY36" fmla="*/ 485035 h 5248977"/>
              <a:gd name="connsiteX37" fmla="*/ 594419 w 5180801"/>
              <a:gd name="connsiteY37" fmla="*/ 538823 h 5248977"/>
              <a:gd name="connsiteX38" fmla="*/ 559573 w 5180801"/>
              <a:gd name="connsiteY38" fmla="*/ 545839 h 5248977"/>
              <a:gd name="connsiteX39" fmla="*/ 529931 w 5180801"/>
              <a:gd name="connsiteY39" fmla="*/ 556246 h 5248977"/>
              <a:gd name="connsiteX40" fmla="*/ 499062 w 5180801"/>
              <a:gd name="connsiteY40" fmla="*/ 576417 h 5248977"/>
              <a:gd name="connsiteX41" fmla="*/ 402477 w 5180801"/>
              <a:gd name="connsiteY41" fmla="*/ 563262 h 5248977"/>
              <a:gd name="connsiteX42" fmla="*/ 345356 w 5180801"/>
              <a:gd name="connsiteY42" fmla="*/ 583432 h 5248977"/>
              <a:gd name="connsiteX43" fmla="*/ 314486 w 5180801"/>
              <a:gd name="connsiteY43" fmla="*/ 563261 h 5248977"/>
              <a:gd name="connsiteX44" fmla="*/ 242983 w 5180801"/>
              <a:gd name="connsiteY44" fmla="*/ 604830 h 5248977"/>
              <a:gd name="connsiteX45" fmla="*/ 194690 w 5180801"/>
              <a:gd name="connsiteY45" fmla="*/ 560514 h 5248977"/>
              <a:gd name="connsiteX46" fmla="*/ 119795 w 5180801"/>
              <a:gd name="connsiteY46" fmla="*/ 631432 h 5248977"/>
              <a:gd name="connsiteX47" fmla="*/ 132951 w 5180801"/>
              <a:gd name="connsiteY47" fmla="*/ 710595 h 5248977"/>
              <a:gd name="connsiteX48" fmla="*/ 206910 w 5180801"/>
              <a:gd name="connsiteY48" fmla="*/ 838342 h 5248977"/>
              <a:gd name="connsiteX49" fmla="*/ 267421 w 5180801"/>
              <a:gd name="connsiteY49" fmla="*/ 898854 h 5248977"/>
              <a:gd name="connsiteX50" fmla="*/ 199251 w 5180801"/>
              <a:gd name="connsiteY50" fmla="*/ 960885 h 5248977"/>
              <a:gd name="connsiteX51" fmla="*/ 96878 w 5180801"/>
              <a:gd name="connsiteY51" fmla="*/ 996023 h 5248977"/>
              <a:gd name="connsiteX52" fmla="*/ 0 w 5180801"/>
              <a:gd name="connsiteY52" fmla="*/ 1018650 h 5248977"/>
              <a:gd name="connsiteX53" fmla="*/ 45545 w 5180801"/>
              <a:gd name="connsiteY53" fmla="*/ 1154348 h 5248977"/>
              <a:gd name="connsiteX54" fmla="*/ 72439 w 5180801"/>
              <a:gd name="connsiteY54" fmla="*/ 1181242 h 5248977"/>
              <a:gd name="connsiteX55" fmla="*/ 173292 w 5180801"/>
              <a:gd name="connsiteY55" fmla="*/ 1241754 h 5248977"/>
              <a:gd name="connsiteX56" fmla="*/ 117632 w 5180801"/>
              <a:gd name="connsiteY56" fmla="*/ 1306240 h 5248977"/>
              <a:gd name="connsiteX57" fmla="*/ 112780 w 5180801"/>
              <a:gd name="connsiteY57" fmla="*/ 1362777 h 5248977"/>
              <a:gd name="connsiteX58" fmla="*/ 126227 w 5180801"/>
              <a:gd name="connsiteY58" fmla="*/ 1510695 h 5248977"/>
              <a:gd name="connsiteX59" fmla="*/ 200186 w 5180801"/>
              <a:gd name="connsiteY59" fmla="*/ 1611548 h 5248977"/>
              <a:gd name="connsiteX60" fmla="*/ 321210 w 5180801"/>
              <a:gd name="connsiteY60" fmla="*/ 1651889 h 5248977"/>
              <a:gd name="connsiteX61" fmla="*/ 415339 w 5180801"/>
              <a:gd name="connsiteY61" fmla="*/ 1618271 h 5248977"/>
              <a:gd name="connsiteX62" fmla="*/ 435510 w 5180801"/>
              <a:gd name="connsiteY62" fmla="*/ 1624995 h 5248977"/>
              <a:gd name="connsiteX63" fmla="*/ 400372 w 5180801"/>
              <a:gd name="connsiteY63" fmla="*/ 1729472 h 5248977"/>
              <a:gd name="connsiteX64" fmla="*/ 375290 w 5180801"/>
              <a:gd name="connsiteY64" fmla="*/ 1812610 h 5248977"/>
              <a:gd name="connsiteX65" fmla="*/ 603598 w 5180801"/>
              <a:gd name="connsiteY65" fmla="*/ 1813254 h 5248977"/>
              <a:gd name="connsiteX66" fmla="*/ 664110 w 5180801"/>
              <a:gd name="connsiteY66" fmla="*/ 1746018 h 5248977"/>
              <a:gd name="connsiteX67" fmla="*/ 697727 w 5180801"/>
              <a:gd name="connsiteY67" fmla="*/ 1658612 h 5248977"/>
              <a:gd name="connsiteX68" fmla="*/ 744792 w 5180801"/>
              <a:gd name="connsiteY68" fmla="*/ 1624995 h 5248977"/>
              <a:gd name="connsiteX69" fmla="*/ 818751 w 5180801"/>
              <a:gd name="connsiteY69" fmla="*/ 1544312 h 5248977"/>
              <a:gd name="connsiteX70" fmla="*/ 892710 w 5180801"/>
              <a:gd name="connsiteY70" fmla="*/ 1497248 h 5248977"/>
              <a:gd name="connsiteX71" fmla="*/ 1080968 w 5180801"/>
              <a:gd name="connsiteY71" fmla="*/ 1544312 h 5248977"/>
              <a:gd name="connsiteX72" fmla="*/ 1195268 w 5180801"/>
              <a:gd name="connsiteY72" fmla="*/ 1591377 h 5248977"/>
              <a:gd name="connsiteX73" fmla="*/ 1275951 w 5180801"/>
              <a:gd name="connsiteY73" fmla="*/ 1678783 h 5248977"/>
              <a:gd name="connsiteX74" fmla="*/ 1289398 w 5180801"/>
              <a:gd name="connsiteY74" fmla="*/ 1705677 h 5248977"/>
              <a:gd name="connsiteX75" fmla="*/ 1437316 w 5180801"/>
              <a:gd name="connsiteY75" fmla="*/ 1752742 h 5248977"/>
              <a:gd name="connsiteX76" fmla="*/ 1511274 w 5180801"/>
              <a:gd name="connsiteY76" fmla="*/ 1840148 h 5248977"/>
              <a:gd name="connsiteX77" fmla="*/ 1504551 w 5180801"/>
              <a:gd name="connsiteY77" fmla="*/ 1920830 h 5248977"/>
              <a:gd name="connsiteX78" fmla="*/ 1504551 w 5180801"/>
              <a:gd name="connsiteY78" fmla="*/ 1967895 h 5248977"/>
              <a:gd name="connsiteX79" fmla="*/ 1531445 w 5180801"/>
              <a:gd name="connsiteY79" fmla="*/ 2048577 h 5248977"/>
              <a:gd name="connsiteX80" fmla="*/ 1578510 w 5180801"/>
              <a:gd name="connsiteY80" fmla="*/ 2102365 h 5248977"/>
              <a:gd name="connsiteX81" fmla="*/ 1612127 w 5180801"/>
              <a:gd name="connsiteY81" fmla="*/ 2189771 h 5248977"/>
              <a:gd name="connsiteX82" fmla="*/ 1618851 w 5180801"/>
              <a:gd name="connsiteY82" fmla="*/ 2351136 h 5248977"/>
              <a:gd name="connsiteX83" fmla="*/ 1618851 w 5180801"/>
              <a:gd name="connsiteY83" fmla="*/ 2398201 h 5248977"/>
              <a:gd name="connsiteX84" fmla="*/ 1679363 w 5180801"/>
              <a:gd name="connsiteY84" fmla="*/ 2378030 h 5248977"/>
              <a:gd name="connsiteX85" fmla="*/ 1719704 w 5180801"/>
              <a:gd name="connsiteY85" fmla="*/ 2391477 h 5248977"/>
              <a:gd name="connsiteX86" fmla="*/ 1706257 w 5180801"/>
              <a:gd name="connsiteY86" fmla="*/ 2451989 h 5248977"/>
              <a:gd name="connsiteX87" fmla="*/ 1760045 w 5180801"/>
              <a:gd name="connsiteY87" fmla="*/ 2472159 h 5248977"/>
              <a:gd name="connsiteX88" fmla="*/ 1827280 w 5180801"/>
              <a:gd name="connsiteY88" fmla="*/ 2532671 h 5248977"/>
              <a:gd name="connsiteX89" fmla="*/ 1901239 w 5180801"/>
              <a:gd name="connsiteY89" fmla="*/ 2640248 h 5248977"/>
              <a:gd name="connsiteX90" fmla="*/ 1921410 w 5180801"/>
              <a:gd name="connsiteY90" fmla="*/ 2673865 h 5248977"/>
              <a:gd name="connsiteX91" fmla="*/ 1995368 w 5180801"/>
              <a:gd name="connsiteY91" fmla="*/ 2680589 h 5248977"/>
              <a:gd name="connsiteX92" fmla="*/ 2113120 w 5180801"/>
              <a:gd name="connsiteY92" fmla="*/ 2758459 h 5248977"/>
              <a:gd name="connsiteX93" fmla="*/ 2159009 w 5180801"/>
              <a:gd name="connsiteY93" fmla="*/ 2871327 h 5248977"/>
              <a:gd name="connsiteX94" fmla="*/ 2245469 w 5180801"/>
              <a:gd name="connsiteY94" fmla="*/ 2910954 h 5248977"/>
              <a:gd name="connsiteX95" fmla="*/ 2319427 w 5180801"/>
              <a:gd name="connsiteY95" fmla="*/ 2963795 h 5248977"/>
              <a:gd name="connsiteX96" fmla="*/ 2375772 w 5180801"/>
              <a:gd name="connsiteY96" fmla="*/ 3066923 h 5248977"/>
              <a:gd name="connsiteX97" fmla="*/ 2480307 w 5180801"/>
              <a:gd name="connsiteY97" fmla="*/ 3148500 h 5248977"/>
              <a:gd name="connsiteX98" fmla="*/ 2562370 w 5180801"/>
              <a:gd name="connsiteY98" fmla="*/ 3258122 h 5248977"/>
              <a:gd name="connsiteX99" fmla="*/ 2640546 w 5180801"/>
              <a:gd name="connsiteY99" fmla="*/ 3280466 h 5248977"/>
              <a:gd name="connsiteX100" fmla="*/ 2735366 w 5180801"/>
              <a:gd name="connsiteY100" fmla="*/ 3348161 h 5248977"/>
              <a:gd name="connsiteX101" fmla="*/ 2790329 w 5180801"/>
              <a:gd name="connsiteY101" fmla="*/ 3357672 h 5248977"/>
              <a:gd name="connsiteX102" fmla="*/ 2856005 w 5180801"/>
              <a:gd name="connsiteY102" fmla="*/ 3339904 h 5248977"/>
              <a:gd name="connsiteX103" fmla="*/ 2849257 w 5180801"/>
              <a:gd name="connsiteY103" fmla="*/ 3339495 h 5248977"/>
              <a:gd name="connsiteX104" fmla="*/ 2950110 w 5180801"/>
              <a:gd name="connsiteY104" fmla="*/ 3373112 h 5248977"/>
              <a:gd name="connsiteX105" fmla="*/ 3003898 w 5180801"/>
              <a:gd name="connsiteY105" fmla="*/ 3326048 h 5248977"/>
              <a:gd name="connsiteX106" fmla="*/ 3104751 w 5180801"/>
              <a:gd name="connsiteY106" fmla="*/ 3440348 h 5248977"/>
              <a:gd name="connsiteX107" fmla="*/ 3185433 w 5180801"/>
              <a:gd name="connsiteY107" fmla="*/ 3594989 h 5248977"/>
              <a:gd name="connsiteX108" fmla="*/ 3252668 w 5180801"/>
              <a:gd name="connsiteY108" fmla="*/ 3574818 h 5248977"/>
              <a:gd name="connsiteX109" fmla="*/ 3313180 w 5180801"/>
              <a:gd name="connsiteY109" fmla="*/ 3621883 h 5248977"/>
              <a:gd name="connsiteX110" fmla="*/ 3266116 w 5180801"/>
              <a:gd name="connsiteY110" fmla="*/ 3689118 h 5248977"/>
              <a:gd name="connsiteX111" fmla="*/ 3293010 w 5180801"/>
              <a:gd name="connsiteY111" fmla="*/ 3709289 h 5248977"/>
              <a:gd name="connsiteX112" fmla="*/ 3373692 w 5180801"/>
              <a:gd name="connsiteY112" fmla="*/ 3682395 h 5248977"/>
              <a:gd name="connsiteX113" fmla="*/ 3454374 w 5180801"/>
              <a:gd name="connsiteY113" fmla="*/ 3655501 h 5248977"/>
              <a:gd name="connsiteX114" fmla="*/ 3528333 w 5180801"/>
              <a:gd name="connsiteY114" fmla="*/ 3749630 h 5248977"/>
              <a:gd name="connsiteX115" fmla="*/ 3535349 w 5180801"/>
              <a:gd name="connsiteY115" fmla="*/ 3839784 h 5248977"/>
              <a:gd name="connsiteX116" fmla="*/ 3513658 w 5180801"/>
              <a:gd name="connsiteY116" fmla="*/ 3889597 h 5248977"/>
              <a:gd name="connsiteX117" fmla="*/ 3622463 w 5180801"/>
              <a:gd name="connsiteY117" fmla="*/ 3917718 h 5248977"/>
              <a:gd name="connsiteX118" fmla="*/ 3682974 w 5180801"/>
              <a:gd name="connsiteY118" fmla="*/ 3984954 h 5248977"/>
              <a:gd name="connsiteX119" fmla="*/ 3763657 w 5180801"/>
              <a:gd name="connsiteY119" fmla="*/ 4018571 h 5248977"/>
              <a:gd name="connsiteX120" fmla="*/ 3830892 w 5180801"/>
              <a:gd name="connsiteY120" fmla="*/ 3978230 h 5248977"/>
              <a:gd name="connsiteX121" fmla="*/ 3898127 w 5180801"/>
              <a:gd name="connsiteY121" fmla="*/ 4018571 h 5248977"/>
              <a:gd name="connsiteX122" fmla="*/ 3972086 w 5180801"/>
              <a:gd name="connsiteY122" fmla="*/ 4179936 h 5248977"/>
              <a:gd name="connsiteX123" fmla="*/ 4005704 w 5180801"/>
              <a:gd name="connsiteY123" fmla="*/ 4294236 h 5248977"/>
              <a:gd name="connsiteX124" fmla="*/ 4072939 w 5180801"/>
              <a:gd name="connsiteY124" fmla="*/ 4368195 h 5248977"/>
              <a:gd name="connsiteX125" fmla="*/ 4120004 w 5180801"/>
              <a:gd name="connsiteY125" fmla="*/ 4576624 h 5248977"/>
              <a:gd name="connsiteX126" fmla="*/ 4140174 w 5180801"/>
              <a:gd name="connsiteY126" fmla="*/ 4610242 h 5248977"/>
              <a:gd name="connsiteX127" fmla="*/ 4200686 w 5180801"/>
              <a:gd name="connsiteY127" fmla="*/ 4664030 h 5248977"/>
              <a:gd name="connsiteX128" fmla="*/ 4152394 w 5180801"/>
              <a:gd name="connsiteY128" fmla="*/ 4727582 h 5248977"/>
              <a:gd name="connsiteX129" fmla="*/ 4106849 w 5180801"/>
              <a:gd name="connsiteY129" fmla="*/ 4742550 h 5248977"/>
              <a:gd name="connsiteX130" fmla="*/ 4059785 w 5180801"/>
              <a:gd name="connsiteY130" fmla="*/ 4738281 h 5248977"/>
              <a:gd name="connsiteX131" fmla="*/ 4018215 w 5180801"/>
              <a:gd name="connsiteY131" fmla="*/ 4771898 h 5248977"/>
              <a:gd name="connsiteX132" fmla="*/ 4019151 w 5180801"/>
              <a:gd name="connsiteY132" fmla="*/ 4832118 h 5248977"/>
              <a:gd name="connsiteX133" fmla="*/ 4066216 w 5180801"/>
              <a:gd name="connsiteY133" fmla="*/ 4885906 h 5248977"/>
              <a:gd name="connsiteX134" fmla="*/ 4005995 w 5180801"/>
              <a:gd name="connsiteY134" fmla="*/ 5016401 h 5248977"/>
              <a:gd name="connsiteX135" fmla="*/ 3942736 w 5180801"/>
              <a:gd name="connsiteY135" fmla="*/ 5063758 h 5248977"/>
              <a:gd name="connsiteX136" fmla="*/ 3972086 w 5180801"/>
              <a:gd name="connsiteY136" fmla="*/ 5235530 h 5248977"/>
              <a:gd name="connsiteX137" fmla="*/ 3978810 w 5180801"/>
              <a:gd name="connsiteY137" fmla="*/ 5248977 h 5248977"/>
              <a:gd name="connsiteX138" fmla="*/ 4153621 w 5180801"/>
              <a:gd name="connsiteY138" fmla="*/ 5235530 h 5248977"/>
              <a:gd name="connsiteX139" fmla="*/ 4207410 w 5180801"/>
              <a:gd name="connsiteY139" fmla="*/ 5121230 h 5248977"/>
              <a:gd name="connsiteX140" fmla="*/ 4335157 w 5180801"/>
              <a:gd name="connsiteY140" fmla="*/ 4973312 h 5248977"/>
              <a:gd name="connsiteX141" fmla="*/ 4388945 w 5180801"/>
              <a:gd name="connsiteY141" fmla="*/ 4912801 h 5248977"/>
              <a:gd name="connsiteX142" fmla="*/ 4368774 w 5180801"/>
              <a:gd name="connsiteY142" fmla="*/ 4697648 h 5248977"/>
              <a:gd name="connsiteX143" fmla="*/ 4509968 w 5180801"/>
              <a:gd name="connsiteY143" fmla="*/ 4610242 h 5248977"/>
              <a:gd name="connsiteX144" fmla="*/ 4543586 w 5180801"/>
              <a:gd name="connsiteY144" fmla="*/ 4616965 h 5248977"/>
              <a:gd name="connsiteX145" fmla="*/ 4570480 w 5180801"/>
              <a:gd name="connsiteY145" fmla="*/ 4623689 h 5248977"/>
              <a:gd name="connsiteX146" fmla="*/ 4617545 w 5180801"/>
              <a:gd name="connsiteY146" fmla="*/ 4603518 h 5248977"/>
              <a:gd name="connsiteX147" fmla="*/ 4624268 w 5180801"/>
              <a:gd name="connsiteY147" fmla="*/ 4556454 h 5248977"/>
              <a:gd name="connsiteX148" fmla="*/ 4637131 w 5180801"/>
              <a:gd name="connsiteY148" fmla="*/ 4499918 h 5248977"/>
              <a:gd name="connsiteX149" fmla="*/ 4583927 w 5180801"/>
              <a:gd name="connsiteY149" fmla="*/ 4395089 h 5248977"/>
              <a:gd name="connsiteX150" fmla="*/ 4583927 w 5180801"/>
              <a:gd name="connsiteY150" fmla="*/ 4348024 h 5248977"/>
              <a:gd name="connsiteX151" fmla="*/ 4580596 w 5180801"/>
              <a:gd name="connsiteY151" fmla="*/ 4318381 h 5248977"/>
              <a:gd name="connsiteX152" fmla="*/ 4505700 w 5180801"/>
              <a:gd name="connsiteY152" fmla="*/ 4279561 h 5248977"/>
              <a:gd name="connsiteX153" fmla="*/ 4439693 w 5180801"/>
              <a:gd name="connsiteY153" fmla="*/ 4224545 h 5248977"/>
              <a:gd name="connsiteX154" fmla="*/ 4370938 w 5180801"/>
              <a:gd name="connsiteY154" fmla="*/ 4211098 h 5248977"/>
              <a:gd name="connsiteX155" fmla="*/ 4394793 w 5180801"/>
              <a:gd name="connsiteY155" fmla="*/ 4211099 h 5248977"/>
              <a:gd name="connsiteX156" fmla="*/ 4261198 w 5180801"/>
              <a:gd name="connsiteY156" fmla="*/ 4132871 h 5248977"/>
              <a:gd name="connsiteX157" fmla="*/ 4301539 w 5180801"/>
              <a:gd name="connsiteY157" fmla="*/ 4045465 h 5248977"/>
              <a:gd name="connsiteX158" fmla="*/ 4301539 w 5180801"/>
              <a:gd name="connsiteY158" fmla="*/ 3998401 h 5248977"/>
              <a:gd name="connsiteX159" fmla="*/ 4321710 w 5180801"/>
              <a:gd name="connsiteY159" fmla="*/ 3931165 h 5248977"/>
              <a:gd name="connsiteX160" fmla="*/ 4442733 w 5180801"/>
              <a:gd name="connsiteY160" fmla="*/ 3716012 h 5248977"/>
              <a:gd name="connsiteX161" fmla="*/ 4523416 w 5180801"/>
              <a:gd name="connsiteY161" fmla="*/ 3702565 h 5248977"/>
              <a:gd name="connsiteX162" fmla="*/ 4624268 w 5180801"/>
              <a:gd name="connsiteY162" fmla="*/ 3796695 h 5248977"/>
              <a:gd name="connsiteX163" fmla="*/ 4711674 w 5180801"/>
              <a:gd name="connsiteY163" fmla="*/ 3837036 h 5248977"/>
              <a:gd name="connsiteX164" fmla="*/ 4805804 w 5180801"/>
              <a:gd name="connsiteY164" fmla="*/ 3810142 h 5248977"/>
              <a:gd name="connsiteX165" fmla="*/ 4906657 w 5180801"/>
              <a:gd name="connsiteY165" fmla="*/ 3890824 h 5248977"/>
              <a:gd name="connsiteX166" fmla="*/ 4960445 w 5180801"/>
              <a:gd name="connsiteY166" fmla="*/ 4005124 h 5248977"/>
              <a:gd name="connsiteX167" fmla="*/ 5000786 w 5180801"/>
              <a:gd name="connsiteY167" fmla="*/ 4052189 h 5248977"/>
              <a:gd name="connsiteX168" fmla="*/ 5108363 w 5180801"/>
              <a:gd name="connsiteY168" fmla="*/ 4092530 h 5248977"/>
              <a:gd name="connsiteX169" fmla="*/ 5121810 w 5180801"/>
              <a:gd name="connsiteY169" fmla="*/ 4005124 h 5248977"/>
              <a:gd name="connsiteX170" fmla="*/ 5141980 w 5180801"/>
              <a:gd name="connsiteY170" fmla="*/ 3937889 h 5248977"/>
              <a:gd name="connsiteX171" fmla="*/ 5180801 w 5180801"/>
              <a:gd name="connsiteY171" fmla="*/ 3830897 h 5248977"/>
              <a:gd name="connsiteX172" fmla="*/ 5117249 w 5180801"/>
              <a:gd name="connsiteY172" fmla="*/ 3752378 h 5248977"/>
              <a:gd name="connsiteX173" fmla="*/ 4964127 w 5180801"/>
              <a:gd name="connsiteY173" fmla="*/ 3642054 h 5248977"/>
              <a:gd name="connsiteX174" fmla="*/ 4890170 w 5180801"/>
              <a:gd name="connsiteY174" fmla="*/ 3572363 h 5248977"/>
              <a:gd name="connsiteX175" fmla="*/ 4650871 w 5180801"/>
              <a:gd name="connsiteY175" fmla="*/ 3466014 h 5248977"/>
              <a:gd name="connsiteX176" fmla="*/ 4557618 w 5180801"/>
              <a:gd name="connsiteY176" fmla="*/ 3396616 h 5248977"/>
              <a:gd name="connsiteX177" fmla="*/ 4380701 w 5180801"/>
              <a:gd name="connsiteY177" fmla="*/ 3316868 h 5248977"/>
              <a:gd name="connsiteX178" fmla="*/ 4093110 w 5180801"/>
              <a:gd name="connsiteY178" fmla="*/ 3218471 h 5248977"/>
              <a:gd name="connsiteX179" fmla="*/ 3991965 w 5180801"/>
              <a:gd name="connsiteY179" fmla="*/ 3159479 h 5248977"/>
              <a:gd name="connsiteX180" fmla="*/ 3951916 w 5180801"/>
              <a:gd name="connsiteY180" fmla="*/ 3104171 h 5248977"/>
              <a:gd name="connsiteX181" fmla="*/ 4066216 w 5180801"/>
              <a:gd name="connsiteY181" fmla="*/ 3010042 h 5248977"/>
              <a:gd name="connsiteX182" fmla="*/ 4122167 w 5180801"/>
              <a:gd name="connsiteY182" fmla="*/ 2976424 h 5248977"/>
              <a:gd name="connsiteX183" fmla="*/ 4038737 w 5180801"/>
              <a:gd name="connsiteY183" fmla="*/ 2897262 h 5248977"/>
              <a:gd name="connsiteX184" fmla="*/ 3898127 w 5180801"/>
              <a:gd name="connsiteY184" fmla="*/ 2902465 h 5248977"/>
              <a:gd name="connsiteX185" fmla="*/ 3883453 w 5180801"/>
              <a:gd name="connsiteY185" fmla="*/ 2916498 h 5248977"/>
              <a:gd name="connsiteX186" fmla="*/ 3855330 w 5180801"/>
              <a:gd name="connsiteY186" fmla="*/ 2916497 h 5248977"/>
              <a:gd name="connsiteX187" fmla="*/ 3841299 w 5180801"/>
              <a:gd name="connsiteY187" fmla="*/ 2892058 h 5248977"/>
              <a:gd name="connsiteX188" fmla="*/ 3756641 w 5180801"/>
              <a:gd name="connsiteY188" fmla="*/ 2940643 h 5248977"/>
              <a:gd name="connsiteX189" fmla="*/ 3642633 w 5180801"/>
              <a:gd name="connsiteY189" fmla="*/ 2916205 h 5248977"/>
              <a:gd name="connsiteX190" fmla="*/ 3539968 w 5180801"/>
              <a:gd name="connsiteY190" fmla="*/ 2883815 h 5248977"/>
              <a:gd name="connsiteX191" fmla="*/ 3458058 w 5180801"/>
              <a:gd name="connsiteY191" fmla="*/ 2830028 h 5248977"/>
              <a:gd name="connsiteX192" fmla="*/ 3411286 w 5180801"/>
              <a:gd name="connsiteY192" fmla="*/ 2764311 h 5248977"/>
              <a:gd name="connsiteX193" fmla="*/ 3334579 w 5180801"/>
              <a:gd name="connsiteY193" fmla="*/ 2744141 h 5248977"/>
              <a:gd name="connsiteX194" fmla="*/ 3219051 w 5180801"/>
              <a:gd name="connsiteY194" fmla="*/ 2640248 h 5248977"/>
              <a:gd name="connsiteX195" fmla="*/ 3111182 w 5180801"/>
              <a:gd name="connsiteY195" fmla="*/ 2445265 h 5248977"/>
              <a:gd name="connsiteX196" fmla="*/ 3010621 w 5180801"/>
              <a:gd name="connsiteY196" fmla="*/ 2230112 h 5248977"/>
              <a:gd name="connsiteX197" fmla="*/ 2936663 w 5180801"/>
              <a:gd name="connsiteY197" fmla="*/ 2001513 h 5248977"/>
              <a:gd name="connsiteX198" fmla="*/ 2795468 w 5180801"/>
              <a:gd name="connsiteY198" fmla="*/ 1934277 h 5248977"/>
              <a:gd name="connsiteX199" fmla="*/ 2687892 w 5180801"/>
              <a:gd name="connsiteY199" fmla="*/ 1833424 h 5248977"/>
              <a:gd name="connsiteX200" fmla="*/ 2479463 w 5180801"/>
              <a:gd name="connsiteY200" fmla="*/ 1719124 h 5248977"/>
              <a:gd name="connsiteX201" fmla="*/ 2371886 w 5180801"/>
              <a:gd name="connsiteY201" fmla="*/ 1577930 h 5248977"/>
              <a:gd name="connsiteX202" fmla="*/ 2344992 w 5180801"/>
              <a:gd name="connsiteY202" fmla="*/ 1436736 h 5248977"/>
              <a:gd name="connsiteX203" fmla="*/ 2358439 w 5180801"/>
              <a:gd name="connsiteY203" fmla="*/ 1261924 h 5248977"/>
              <a:gd name="connsiteX204" fmla="*/ 2385333 w 5180801"/>
              <a:gd name="connsiteY204" fmla="*/ 1308989 h 5248977"/>
              <a:gd name="connsiteX205" fmla="*/ 2432398 w 5180801"/>
              <a:gd name="connsiteY205" fmla="*/ 1235030 h 5248977"/>
              <a:gd name="connsiteX206" fmla="*/ 2469697 w 5180801"/>
              <a:gd name="connsiteY206" fmla="*/ 1138829 h 5248977"/>
              <a:gd name="connsiteX207" fmla="*/ 2390165 w 5180801"/>
              <a:gd name="connsiteY207" fmla="*/ 1125842 h 5248977"/>
              <a:gd name="connsiteX208" fmla="*/ 2376463 w 5180801"/>
              <a:gd name="connsiteY208" fmla="*/ 945969 h 5248977"/>
              <a:gd name="connsiteX209" fmla="*/ 2545855 w 5180801"/>
              <a:gd name="connsiteY209" fmla="*/ 897960 h 5248977"/>
              <a:gd name="connsiteX210" fmla="*/ 2716856 w 5180801"/>
              <a:gd name="connsiteY210" fmla="*/ 821699 h 5248977"/>
              <a:gd name="connsiteX211" fmla="*/ 2859176 w 5180801"/>
              <a:gd name="connsiteY211" fmla="*/ 216223 h 5248977"/>
              <a:gd name="connsiteX212" fmla="*/ 2326531 w 5180801"/>
              <a:gd name="connsiteY212" fmla="*/ 160725 h 5248977"/>
              <a:gd name="connsiteX0" fmla="*/ 2326531 w 5180801"/>
              <a:gd name="connsiteY0" fmla="*/ 166196 h 5254448"/>
              <a:gd name="connsiteX1" fmla="*/ 2146430 w 5180801"/>
              <a:gd name="connsiteY1" fmla="*/ 11630 h 5254448"/>
              <a:gd name="connsiteX2" fmla="*/ 2083155 w 5180801"/>
              <a:gd name="connsiteY2" fmla="*/ 16695 h 5254448"/>
              <a:gd name="connsiteX3" fmla="*/ 2010143 w 5180801"/>
              <a:gd name="connsiteY3" fmla="*/ 61894 h 5254448"/>
              <a:gd name="connsiteX4" fmla="*/ 1871070 w 5180801"/>
              <a:gd name="connsiteY4" fmla="*/ 65369 h 5254448"/>
              <a:gd name="connsiteX5" fmla="*/ 1766743 w 5180801"/>
              <a:gd name="connsiteY5" fmla="*/ 150701 h 5254448"/>
              <a:gd name="connsiteX6" fmla="*/ 1659192 w 5180801"/>
              <a:gd name="connsiteY6" fmla="*/ 440401 h 5254448"/>
              <a:gd name="connsiteX7" fmla="*/ 1625574 w 5180801"/>
              <a:gd name="connsiteY7" fmla="*/ 299207 h 5254448"/>
              <a:gd name="connsiteX8" fmla="*/ 1547348 w 5180801"/>
              <a:gd name="connsiteY8" fmla="*/ 257930 h 5254448"/>
              <a:gd name="connsiteX9" fmla="*/ 1511274 w 5180801"/>
              <a:gd name="connsiteY9" fmla="*/ 285760 h 5254448"/>
              <a:gd name="connsiteX10" fmla="*/ 1504551 w 5180801"/>
              <a:gd name="connsiteY10" fmla="*/ 332825 h 5254448"/>
              <a:gd name="connsiteX11" fmla="*/ 1517998 w 5180801"/>
              <a:gd name="connsiteY11" fmla="*/ 373166 h 5254448"/>
              <a:gd name="connsiteX12" fmla="*/ 1511274 w 5180801"/>
              <a:gd name="connsiteY12" fmla="*/ 426954 h 5254448"/>
              <a:gd name="connsiteX13" fmla="*/ 1487128 w 5180801"/>
              <a:gd name="connsiteY13" fmla="*/ 423563 h 5254448"/>
              <a:gd name="connsiteX14" fmla="*/ 1443746 w 5180801"/>
              <a:gd name="connsiteY14" fmla="*/ 381994 h 5254448"/>
              <a:gd name="connsiteX15" fmla="*/ 1387795 w 5180801"/>
              <a:gd name="connsiteY15" fmla="*/ 338905 h 5254448"/>
              <a:gd name="connsiteX16" fmla="*/ 1309568 w 5180801"/>
              <a:gd name="connsiteY16" fmla="*/ 371937 h 5254448"/>
              <a:gd name="connsiteX17" fmla="*/ 1258820 w 5180801"/>
              <a:gd name="connsiteY17" fmla="*/ 359075 h 5254448"/>
              <a:gd name="connsiteX18" fmla="*/ 1213919 w 5180801"/>
              <a:gd name="connsiteY18" fmla="*/ 311426 h 5254448"/>
              <a:gd name="connsiteX19" fmla="*/ 1187025 w 5180801"/>
              <a:gd name="connsiteY19" fmla="*/ 284531 h 5254448"/>
              <a:gd name="connsiteX20" fmla="*/ 1143000 w 5180801"/>
              <a:gd name="connsiteY20" fmla="*/ 255181 h 5254448"/>
              <a:gd name="connsiteX21" fmla="*/ 1128033 w 5180801"/>
              <a:gd name="connsiteY21" fmla="*/ 312654 h 5254448"/>
              <a:gd name="connsiteX22" fmla="*/ 1118854 w 5180801"/>
              <a:gd name="connsiteY22" fmla="*/ 439174 h 5254448"/>
              <a:gd name="connsiteX23" fmla="*/ 1067521 w 5180801"/>
              <a:gd name="connsiteY23" fmla="*/ 512196 h 5254448"/>
              <a:gd name="connsiteX24" fmla="*/ 1044603 w 5180801"/>
              <a:gd name="connsiteY24" fmla="*/ 525935 h 5254448"/>
              <a:gd name="connsiteX25" fmla="*/ 1047351 w 5180801"/>
              <a:gd name="connsiteY25" fmla="*/ 603578 h 5254448"/>
              <a:gd name="connsiteX26" fmla="*/ 1005781 w 5180801"/>
              <a:gd name="connsiteY26" fmla="*/ 618545 h 5254448"/>
              <a:gd name="connsiteX27" fmla="*/ 977368 w 5180801"/>
              <a:gd name="connsiteY27" fmla="*/ 592879 h 5254448"/>
              <a:gd name="connsiteX28" fmla="*/ 939774 w 5180801"/>
              <a:gd name="connsiteY28" fmla="*/ 588319 h 5254448"/>
              <a:gd name="connsiteX29" fmla="*/ 939774 w 5180801"/>
              <a:gd name="connsiteY29" fmla="*/ 534530 h 5254448"/>
              <a:gd name="connsiteX30" fmla="*/ 830385 w 5180801"/>
              <a:gd name="connsiteY30" fmla="*/ 445897 h 5254448"/>
              <a:gd name="connsiteX31" fmla="*/ 825474 w 5180801"/>
              <a:gd name="connsiteY31" fmla="*/ 326101 h 5254448"/>
              <a:gd name="connsiteX32" fmla="*/ 785133 w 5180801"/>
              <a:gd name="connsiteY32" fmla="*/ 292483 h 5254448"/>
              <a:gd name="connsiteX33" fmla="*/ 771686 w 5180801"/>
              <a:gd name="connsiteY33" fmla="*/ 319377 h 5254448"/>
              <a:gd name="connsiteX34" fmla="*/ 744792 w 5180801"/>
              <a:gd name="connsiteY34" fmla="*/ 346272 h 5254448"/>
              <a:gd name="connsiteX35" fmla="*/ 669606 w 5180801"/>
              <a:gd name="connsiteY35" fmla="*/ 384450 h 5254448"/>
              <a:gd name="connsiteX36" fmla="*/ 664110 w 5180801"/>
              <a:gd name="connsiteY36" fmla="*/ 433677 h 5254448"/>
              <a:gd name="connsiteX37" fmla="*/ 660426 w 5180801"/>
              <a:gd name="connsiteY37" fmla="*/ 490506 h 5254448"/>
              <a:gd name="connsiteX38" fmla="*/ 594419 w 5180801"/>
              <a:gd name="connsiteY38" fmla="*/ 544294 h 5254448"/>
              <a:gd name="connsiteX39" fmla="*/ 559573 w 5180801"/>
              <a:gd name="connsiteY39" fmla="*/ 551310 h 5254448"/>
              <a:gd name="connsiteX40" fmla="*/ 529931 w 5180801"/>
              <a:gd name="connsiteY40" fmla="*/ 561717 h 5254448"/>
              <a:gd name="connsiteX41" fmla="*/ 499062 w 5180801"/>
              <a:gd name="connsiteY41" fmla="*/ 581888 h 5254448"/>
              <a:gd name="connsiteX42" fmla="*/ 402477 w 5180801"/>
              <a:gd name="connsiteY42" fmla="*/ 568733 h 5254448"/>
              <a:gd name="connsiteX43" fmla="*/ 345356 w 5180801"/>
              <a:gd name="connsiteY43" fmla="*/ 588903 h 5254448"/>
              <a:gd name="connsiteX44" fmla="*/ 314486 w 5180801"/>
              <a:gd name="connsiteY44" fmla="*/ 568732 h 5254448"/>
              <a:gd name="connsiteX45" fmla="*/ 242983 w 5180801"/>
              <a:gd name="connsiteY45" fmla="*/ 610301 h 5254448"/>
              <a:gd name="connsiteX46" fmla="*/ 194690 w 5180801"/>
              <a:gd name="connsiteY46" fmla="*/ 565985 h 5254448"/>
              <a:gd name="connsiteX47" fmla="*/ 119795 w 5180801"/>
              <a:gd name="connsiteY47" fmla="*/ 636903 h 5254448"/>
              <a:gd name="connsiteX48" fmla="*/ 132951 w 5180801"/>
              <a:gd name="connsiteY48" fmla="*/ 716066 h 5254448"/>
              <a:gd name="connsiteX49" fmla="*/ 206910 w 5180801"/>
              <a:gd name="connsiteY49" fmla="*/ 843813 h 5254448"/>
              <a:gd name="connsiteX50" fmla="*/ 267421 w 5180801"/>
              <a:gd name="connsiteY50" fmla="*/ 904325 h 5254448"/>
              <a:gd name="connsiteX51" fmla="*/ 199251 w 5180801"/>
              <a:gd name="connsiteY51" fmla="*/ 966356 h 5254448"/>
              <a:gd name="connsiteX52" fmla="*/ 96878 w 5180801"/>
              <a:gd name="connsiteY52" fmla="*/ 1001494 h 5254448"/>
              <a:gd name="connsiteX53" fmla="*/ 0 w 5180801"/>
              <a:gd name="connsiteY53" fmla="*/ 1024121 h 5254448"/>
              <a:gd name="connsiteX54" fmla="*/ 45545 w 5180801"/>
              <a:gd name="connsiteY54" fmla="*/ 1159819 h 5254448"/>
              <a:gd name="connsiteX55" fmla="*/ 72439 w 5180801"/>
              <a:gd name="connsiteY55" fmla="*/ 1186713 h 5254448"/>
              <a:gd name="connsiteX56" fmla="*/ 173292 w 5180801"/>
              <a:gd name="connsiteY56" fmla="*/ 1247225 h 5254448"/>
              <a:gd name="connsiteX57" fmla="*/ 117632 w 5180801"/>
              <a:gd name="connsiteY57" fmla="*/ 1311711 h 5254448"/>
              <a:gd name="connsiteX58" fmla="*/ 112780 w 5180801"/>
              <a:gd name="connsiteY58" fmla="*/ 1368248 h 5254448"/>
              <a:gd name="connsiteX59" fmla="*/ 126227 w 5180801"/>
              <a:gd name="connsiteY59" fmla="*/ 1516166 h 5254448"/>
              <a:gd name="connsiteX60" fmla="*/ 200186 w 5180801"/>
              <a:gd name="connsiteY60" fmla="*/ 1617019 h 5254448"/>
              <a:gd name="connsiteX61" fmla="*/ 321210 w 5180801"/>
              <a:gd name="connsiteY61" fmla="*/ 1657360 h 5254448"/>
              <a:gd name="connsiteX62" fmla="*/ 415339 w 5180801"/>
              <a:gd name="connsiteY62" fmla="*/ 1623742 h 5254448"/>
              <a:gd name="connsiteX63" fmla="*/ 435510 w 5180801"/>
              <a:gd name="connsiteY63" fmla="*/ 1630466 h 5254448"/>
              <a:gd name="connsiteX64" fmla="*/ 400372 w 5180801"/>
              <a:gd name="connsiteY64" fmla="*/ 1734943 h 5254448"/>
              <a:gd name="connsiteX65" fmla="*/ 375290 w 5180801"/>
              <a:gd name="connsiteY65" fmla="*/ 1818081 h 5254448"/>
              <a:gd name="connsiteX66" fmla="*/ 603598 w 5180801"/>
              <a:gd name="connsiteY66" fmla="*/ 1818725 h 5254448"/>
              <a:gd name="connsiteX67" fmla="*/ 664110 w 5180801"/>
              <a:gd name="connsiteY67" fmla="*/ 1751489 h 5254448"/>
              <a:gd name="connsiteX68" fmla="*/ 697727 w 5180801"/>
              <a:gd name="connsiteY68" fmla="*/ 1664083 h 5254448"/>
              <a:gd name="connsiteX69" fmla="*/ 744792 w 5180801"/>
              <a:gd name="connsiteY69" fmla="*/ 1630466 h 5254448"/>
              <a:gd name="connsiteX70" fmla="*/ 818751 w 5180801"/>
              <a:gd name="connsiteY70" fmla="*/ 1549783 h 5254448"/>
              <a:gd name="connsiteX71" fmla="*/ 892710 w 5180801"/>
              <a:gd name="connsiteY71" fmla="*/ 1502719 h 5254448"/>
              <a:gd name="connsiteX72" fmla="*/ 1080968 w 5180801"/>
              <a:gd name="connsiteY72" fmla="*/ 1549783 h 5254448"/>
              <a:gd name="connsiteX73" fmla="*/ 1195268 w 5180801"/>
              <a:gd name="connsiteY73" fmla="*/ 1596848 h 5254448"/>
              <a:gd name="connsiteX74" fmla="*/ 1275951 w 5180801"/>
              <a:gd name="connsiteY74" fmla="*/ 1684254 h 5254448"/>
              <a:gd name="connsiteX75" fmla="*/ 1289398 w 5180801"/>
              <a:gd name="connsiteY75" fmla="*/ 1711148 h 5254448"/>
              <a:gd name="connsiteX76" fmla="*/ 1437316 w 5180801"/>
              <a:gd name="connsiteY76" fmla="*/ 1758213 h 5254448"/>
              <a:gd name="connsiteX77" fmla="*/ 1511274 w 5180801"/>
              <a:gd name="connsiteY77" fmla="*/ 1845619 h 5254448"/>
              <a:gd name="connsiteX78" fmla="*/ 1504551 w 5180801"/>
              <a:gd name="connsiteY78" fmla="*/ 1926301 h 5254448"/>
              <a:gd name="connsiteX79" fmla="*/ 1504551 w 5180801"/>
              <a:gd name="connsiteY79" fmla="*/ 1973366 h 5254448"/>
              <a:gd name="connsiteX80" fmla="*/ 1531445 w 5180801"/>
              <a:gd name="connsiteY80" fmla="*/ 2054048 h 5254448"/>
              <a:gd name="connsiteX81" fmla="*/ 1578510 w 5180801"/>
              <a:gd name="connsiteY81" fmla="*/ 2107836 h 5254448"/>
              <a:gd name="connsiteX82" fmla="*/ 1612127 w 5180801"/>
              <a:gd name="connsiteY82" fmla="*/ 2195242 h 5254448"/>
              <a:gd name="connsiteX83" fmla="*/ 1618851 w 5180801"/>
              <a:gd name="connsiteY83" fmla="*/ 2356607 h 5254448"/>
              <a:gd name="connsiteX84" fmla="*/ 1618851 w 5180801"/>
              <a:gd name="connsiteY84" fmla="*/ 2403672 h 5254448"/>
              <a:gd name="connsiteX85" fmla="*/ 1679363 w 5180801"/>
              <a:gd name="connsiteY85" fmla="*/ 2383501 h 5254448"/>
              <a:gd name="connsiteX86" fmla="*/ 1719704 w 5180801"/>
              <a:gd name="connsiteY86" fmla="*/ 2396948 h 5254448"/>
              <a:gd name="connsiteX87" fmla="*/ 1706257 w 5180801"/>
              <a:gd name="connsiteY87" fmla="*/ 2457460 h 5254448"/>
              <a:gd name="connsiteX88" fmla="*/ 1760045 w 5180801"/>
              <a:gd name="connsiteY88" fmla="*/ 2477630 h 5254448"/>
              <a:gd name="connsiteX89" fmla="*/ 1827280 w 5180801"/>
              <a:gd name="connsiteY89" fmla="*/ 2538142 h 5254448"/>
              <a:gd name="connsiteX90" fmla="*/ 1901239 w 5180801"/>
              <a:gd name="connsiteY90" fmla="*/ 2645719 h 5254448"/>
              <a:gd name="connsiteX91" fmla="*/ 1921410 w 5180801"/>
              <a:gd name="connsiteY91" fmla="*/ 2679336 h 5254448"/>
              <a:gd name="connsiteX92" fmla="*/ 1995368 w 5180801"/>
              <a:gd name="connsiteY92" fmla="*/ 2686060 h 5254448"/>
              <a:gd name="connsiteX93" fmla="*/ 2113120 w 5180801"/>
              <a:gd name="connsiteY93" fmla="*/ 2763930 h 5254448"/>
              <a:gd name="connsiteX94" fmla="*/ 2159009 w 5180801"/>
              <a:gd name="connsiteY94" fmla="*/ 2876798 h 5254448"/>
              <a:gd name="connsiteX95" fmla="*/ 2245469 w 5180801"/>
              <a:gd name="connsiteY95" fmla="*/ 2916425 h 5254448"/>
              <a:gd name="connsiteX96" fmla="*/ 2319427 w 5180801"/>
              <a:gd name="connsiteY96" fmla="*/ 2969266 h 5254448"/>
              <a:gd name="connsiteX97" fmla="*/ 2375772 w 5180801"/>
              <a:gd name="connsiteY97" fmla="*/ 3072394 h 5254448"/>
              <a:gd name="connsiteX98" fmla="*/ 2480307 w 5180801"/>
              <a:gd name="connsiteY98" fmla="*/ 3153971 h 5254448"/>
              <a:gd name="connsiteX99" fmla="*/ 2562370 w 5180801"/>
              <a:gd name="connsiteY99" fmla="*/ 3263593 h 5254448"/>
              <a:gd name="connsiteX100" fmla="*/ 2640546 w 5180801"/>
              <a:gd name="connsiteY100" fmla="*/ 3285937 h 5254448"/>
              <a:gd name="connsiteX101" fmla="*/ 2735366 w 5180801"/>
              <a:gd name="connsiteY101" fmla="*/ 3353632 h 5254448"/>
              <a:gd name="connsiteX102" fmla="*/ 2790329 w 5180801"/>
              <a:gd name="connsiteY102" fmla="*/ 3363143 h 5254448"/>
              <a:gd name="connsiteX103" fmla="*/ 2856005 w 5180801"/>
              <a:gd name="connsiteY103" fmla="*/ 3345375 h 5254448"/>
              <a:gd name="connsiteX104" fmla="*/ 2849257 w 5180801"/>
              <a:gd name="connsiteY104" fmla="*/ 3344966 h 5254448"/>
              <a:gd name="connsiteX105" fmla="*/ 2950110 w 5180801"/>
              <a:gd name="connsiteY105" fmla="*/ 3378583 h 5254448"/>
              <a:gd name="connsiteX106" fmla="*/ 3003898 w 5180801"/>
              <a:gd name="connsiteY106" fmla="*/ 3331519 h 5254448"/>
              <a:gd name="connsiteX107" fmla="*/ 3104751 w 5180801"/>
              <a:gd name="connsiteY107" fmla="*/ 3445819 h 5254448"/>
              <a:gd name="connsiteX108" fmla="*/ 3185433 w 5180801"/>
              <a:gd name="connsiteY108" fmla="*/ 3600460 h 5254448"/>
              <a:gd name="connsiteX109" fmla="*/ 3252668 w 5180801"/>
              <a:gd name="connsiteY109" fmla="*/ 3580289 h 5254448"/>
              <a:gd name="connsiteX110" fmla="*/ 3313180 w 5180801"/>
              <a:gd name="connsiteY110" fmla="*/ 3627354 h 5254448"/>
              <a:gd name="connsiteX111" fmla="*/ 3266116 w 5180801"/>
              <a:gd name="connsiteY111" fmla="*/ 3694589 h 5254448"/>
              <a:gd name="connsiteX112" fmla="*/ 3293010 w 5180801"/>
              <a:gd name="connsiteY112" fmla="*/ 3714760 h 5254448"/>
              <a:gd name="connsiteX113" fmla="*/ 3373692 w 5180801"/>
              <a:gd name="connsiteY113" fmla="*/ 3687866 h 5254448"/>
              <a:gd name="connsiteX114" fmla="*/ 3454374 w 5180801"/>
              <a:gd name="connsiteY114" fmla="*/ 3660972 h 5254448"/>
              <a:gd name="connsiteX115" fmla="*/ 3528333 w 5180801"/>
              <a:gd name="connsiteY115" fmla="*/ 3755101 h 5254448"/>
              <a:gd name="connsiteX116" fmla="*/ 3535349 w 5180801"/>
              <a:gd name="connsiteY116" fmla="*/ 3845255 h 5254448"/>
              <a:gd name="connsiteX117" fmla="*/ 3513658 w 5180801"/>
              <a:gd name="connsiteY117" fmla="*/ 3895068 h 5254448"/>
              <a:gd name="connsiteX118" fmla="*/ 3622463 w 5180801"/>
              <a:gd name="connsiteY118" fmla="*/ 3923189 h 5254448"/>
              <a:gd name="connsiteX119" fmla="*/ 3682974 w 5180801"/>
              <a:gd name="connsiteY119" fmla="*/ 3990425 h 5254448"/>
              <a:gd name="connsiteX120" fmla="*/ 3763657 w 5180801"/>
              <a:gd name="connsiteY120" fmla="*/ 4024042 h 5254448"/>
              <a:gd name="connsiteX121" fmla="*/ 3830892 w 5180801"/>
              <a:gd name="connsiteY121" fmla="*/ 3983701 h 5254448"/>
              <a:gd name="connsiteX122" fmla="*/ 3898127 w 5180801"/>
              <a:gd name="connsiteY122" fmla="*/ 4024042 h 5254448"/>
              <a:gd name="connsiteX123" fmla="*/ 3972086 w 5180801"/>
              <a:gd name="connsiteY123" fmla="*/ 4185407 h 5254448"/>
              <a:gd name="connsiteX124" fmla="*/ 4005704 w 5180801"/>
              <a:gd name="connsiteY124" fmla="*/ 4299707 h 5254448"/>
              <a:gd name="connsiteX125" fmla="*/ 4072939 w 5180801"/>
              <a:gd name="connsiteY125" fmla="*/ 4373666 h 5254448"/>
              <a:gd name="connsiteX126" fmla="*/ 4120004 w 5180801"/>
              <a:gd name="connsiteY126" fmla="*/ 4582095 h 5254448"/>
              <a:gd name="connsiteX127" fmla="*/ 4140174 w 5180801"/>
              <a:gd name="connsiteY127" fmla="*/ 4615713 h 5254448"/>
              <a:gd name="connsiteX128" fmla="*/ 4200686 w 5180801"/>
              <a:gd name="connsiteY128" fmla="*/ 4669501 h 5254448"/>
              <a:gd name="connsiteX129" fmla="*/ 4152394 w 5180801"/>
              <a:gd name="connsiteY129" fmla="*/ 4733053 h 5254448"/>
              <a:gd name="connsiteX130" fmla="*/ 4106849 w 5180801"/>
              <a:gd name="connsiteY130" fmla="*/ 4748021 h 5254448"/>
              <a:gd name="connsiteX131" fmla="*/ 4059785 w 5180801"/>
              <a:gd name="connsiteY131" fmla="*/ 4743752 h 5254448"/>
              <a:gd name="connsiteX132" fmla="*/ 4018215 w 5180801"/>
              <a:gd name="connsiteY132" fmla="*/ 4777369 h 5254448"/>
              <a:gd name="connsiteX133" fmla="*/ 4019151 w 5180801"/>
              <a:gd name="connsiteY133" fmla="*/ 4837589 h 5254448"/>
              <a:gd name="connsiteX134" fmla="*/ 4066216 w 5180801"/>
              <a:gd name="connsiteY134" fmla="*/ 4891377 h 5254448"/>
              <a:gd name="connsiteX135" fmla="*/ 4005995 w 5180801"/>
              <a:gd name="connsiteY135" fmla="*/ 5021872 h 5254448"/>
              <a:gd name="connsiteX136" fmla="*/ 3942736 w 5180801"/>
              <a:gd name="connsiteY136" fmla="*/ 5069229 h 5254448"/>
              <a:gd name="connsiteX137" fmla="*/ 3972086 w 5180801"/>
              <a:gd name="connsiteY137" fmla="*/ 5241001 h 5254448"/>
              <a:gd name="connsiteX138" fmla="*/ 3978810 w 5180801"/>
              <a:gd name="connsiteY138" fmla="*/ 5254448 h 5254448"/>
              <a:gd name="connsiteX139" fmla="*/ 4153621 w 5180801"/>
              <a:gd name="connsiteY139" fmla="*/ 5241001 h 5254448"/>
              <a:gd name="connsiteX140" fmla="*/ 4207410 w 5180801"/>
              <a:gd name="connsiteY140" fmla="*/ 5126701 h 5254448"/>
              <a:gd name="connsiteX141" fmla="*/ 4335157 w 5180801"/>
              <a:gd name="connsiteY141" fmla="*/ 4978783 h 5254448"/>
              <a:gd name="connsiteX142" fmla="*/ 4388945 w 5180801"/>
              <a:gd name="connsiteY142" fmla="*/ 4918272 h 5254448"/>
              <a:gd name="connsiteX143" fmla="*/ 4368774 w 5180801"/>
              <a:gd name="connsiteY143" fmla="*/ 4703119 h 5254448"/>
              <a:gd name="connsiteX144" fmla="*/ 4509968 w 5180801"/>
              <a:gd name="connsiteY144" fmla="*/ 4615713 h 5254448"/>
              <a:gd name="connsiteX145" fmla="*/ 4543586 w 5180801"/>
              <a:gd name="connsiteY145" fmla="*/ 4622436 h 5254448"/>
              <a:gd name="connsiteX146" fmla="*/ 4570480 w 5180801"/>
              <a:gd name="connsiteY146" fmla="*/ 4629160 h 5254448"/>
              <a:gd name="connsiteX147" fmla="*/ 4617545 w 5180801"/>
              <a:gd name="connsiteY147" fmla="*/ 4608989 h 5254448"/>
              <a:gd name="connsiteX148" fmla="*/ 4624268 w 5180801"/>
              <a:gd name="connsiteY148" fmla="*/ 4561925 h 5254448"/>
              <a:gd name="connsiteX149" fmla="*/ 4637131 w 5180801"/>
              <a:gd name="connsiteY149" fmla="*/ 4505389 h 5254448"/>
              <a:gd name="connsiteX150" fmla="*/ 4583927 w 5180801"/>
              <a:gd name="connsiteY150" fmla="*/ 4400560 h 5254448"/>
              <a:gd name="connsiteX151" fmla="*/ 4583927 w 5180801"/>
              <a:gd name="connsiteY151" fmla="*/ 4353495 h 5254448"/>
              <a:gd name="connsiteX152" fmla="*/ 4580596 w 5180801"/>
              <a:gd name="connsiteY152" fmla="*/ 4323852 h 5254448"/>
              <a:gd name="connsiteX153" fmla="*/ 4505700 w 5180801"/>
              <a:gd name="connsiteY153" fmla="*/ 4285032 h 5254448"/>
              <a:gd name="connsiteX154" fmla="*/ 4439693 w 5180801"/>
              <a:gd name="connsiteY154" fmla="*/ 4230016 h 5254448"/>
              <a:gd name="connsiteX155" fmla="*/ 4370938 w 5180801"/>
              <a:gd name="connsiteY155" fmla="*/ 4216569 h 5254448"/>
              <a:gd name="connsiteX156" fmla="*/ 4394793 w 5180801"/>
              <a:gd name="connsiteY156" fmla="*/ 4216570 h 5254448"/>
              <a:gd name="connsiteX157" fmla="*/ 4261198 w 5180801"/>
              <a:gd name="connsiteY157" fmla="*/ 4138342 h 5254448"/>
              <a:gd name="connsiteX158" fmla="*/ 4301539 w 5180801"/>
              <a:gd name="connsiteY158" fmla="*/ 4050936 h 5254448"/>
              <a:gd name="connsiteX159" fmla="*/ 4301539 w 5180801"/>
              <a:gd name="connsiteY159" fmla="*/ 4003872 h 5254448"/>
              <a:gd name="connsiteX160" fmla="*/ 4321710 w 5180801"/>
              <a:gd name="connsiteY160" fmla="*/ 3936636 h 5254448"/>
              <a:gd name="connsiteX161" fmla="*/ 4442733 w 5180801"/>
              <a:gd name="connsiteY161" fmla="*/ 3721483 h 5254448"/>
              <a:gd name="connsiteX162" fmla="*/ 4523416 w 5180801"/>
              <a:gd name="connsiteY162" fmla="*/ 3708036 h 5254448"/>
              <a:gd name="connsiteX163" fmla="*/ 4624268 w 5180801"/>
              <a:gd name="connsiteY163" fmla="*/ 3802166 h 5254448"/>
              <a:gd name="connsiteX164" fmla="*/ 4711674 w 5180801"/>
              <a:gd name="connsiteY164" fmla="*/ 3842507 h 5254448"/>
              <a:gd name="connsiteX165" fmla="*/ 4805804 w 5180801"/>
              <a:gd name="connsiteY165" fmla="*/ 3815613 h 5254448"/>
              <a:gd name="connsiteX166" fmla="*/ 4906657 w 5180801"/>
              <a:gd name="connsiteY166" fmla="*/ 3896295 h 5254448"/>
              <a:gd name="connsiteX167" fmla="*/ 4960445 w 5180801"/>
              <a:gd name="connsiteY167" fmla="*/ 4010595 h 5254448"/>
              <a:gd name="connsiteX168" fmla="*/ 5000786 w 5180801"/>
              <a:gd name="connsiteY168" fmla="*/ 4057660 h 5254448"/>
              <a:gd name="connsiteX169" fmla="*/ 5108363 w 5180801"/>
              <a:gd name="connsiteY169" fmla="*/ 4098001 h 5254448"/>
              <a:gd name="connsiteX170" fmla="*/ 5121810 w 5180801"/>
              <a:gd name="connsiteY170" fmla="*/ 4010595 h 5254448"/>
              <a:gd name="connsiteX171" fmla="*/ 5141980 w 5180801"/>
              <a:gd name="connsiteY171" fmla="*/ 3943360 h 5254448"/>
              <a:gd name="connsiteX172" fmla="*/ 5180801 w 5180801"/>
              <a:gd name="connsiteY172" fmla="*/ 3836368 h 5254448"/>
              <a:gd name="connsiteX173" fmla="*/ 5117249 w 5180801"/>
              <a:gd name="connsiteY173" fmla="*/ 3757849 h 5254448"/>
              <a:gd name="connsiteX174" fmla="*/ 4964127 w 5180801"/>
              <a:gd name="connsiteY174" fmla="*/ 3647525 h 5254448"/>
              <a:gd name="connsiteX175" fmla="*/ 4890170 w 5180801"/>
              <a:gd name="connsiteY175" fmla="*/ 3577834 h 5254448"/>
              <a:gd name="connsiteX176" fmla="*/ 4650871 w 5180801"/>
              <a:gd name="connsiteY176" fmla="*/ 3471485 h 5254448"/>
              <a:gd name="connsiteX177" fmla="*/ 4557618 w 5180801"/>
              <a:gd name="connsiteY177" fmla="*/ 3402087 h 5254448"/>
              <a:gd name="connsiteX178" fmla="*/ 4380701 w 5180801"/>
              <a:gd name="connsiteY178" fmla="*/ 3322339 h 5254448"/>
              <a:gd name="connsiteX179" fmla="*/ 4093110 w 5180801"/>
              <a:gd name="connsiteY179" fmla="*/ 3223942 h 5254448"/>
              <a:gd name="connsiteX180" fmla="*/ 3991965 w 5180801"/>
              <a:gd name="connsiteY180" fmla="*/ 3164950 h 5254448"/>
              <a:gd name="connsiteX181" fmla="*/ 3951916 w 5180801"/>
              <a:gd name="connsiteY181" fmla="*/ 3109642 h 5254448"/>
              <a:gd name="connsiteX182" fmla="*/ 4066216 w 5180801"/>
              <a:gd name="connsiteY182" fmla="*/ 3015513 h 5254448"/>
              <a:gd name="connsiteX183" fmla="*/ 4122167 w 5180801"/>
              <a:gd name="connsiteY183" fmla="*/ 2981895 h 5254448"/>
              <a:gd name="connsiteX184" fmla="*/ 4038737 w 5180801"/>
              <a:gd name="connsiteY184" fmla="*/ 2902733 h 5254448"/>
              <a:gd name="connsiteX185" fmla="*/ 3898127 w 5180801"/>
              <a:gd name="connsiteY185" fmla="*/ 2907936 h 5254448"/>
              <a:gd name="connsiteX186" fmla="*/ 3883453 w 5180801"/>
              <a:gd name="connsiteY186" fmla="*/ 2921969 h 5254448"/>
              <a:gd name="connsiteX187" fmla="*/ 3855330 w 5180801"/>
              <a:gd name="connsiteY187" fmla="*/ 2921968 h 5254448"/>
              <a:gd name="connsiteX188" fmla="*/ 3841299 w 5180801"/>
              <a:gd name="connsiteY188" fmla="*/ 2897529 h 5254448"/>
              <a:gd name="connsiteX189" fmla="*/ 3756641 w 5180801"/>
              <a:gd name="connsiteY189" fmla="*/ 2946114 h 5254448"/>
              <a:gd name="connsiteX190" fmla="*/ 3642633 w 5180801"/>
              <a:gd name="connsiteY190" fmla="*/ 2921676 h 5254448"/>
              <a:gd name="connsiteX191" fmla="*/ 3539968 w 5180801"/>
              <a:gd name="connsiteY191" fmla="*/ 2889286 h 5254448"/>
              <a:gd name="connsiteX192" fmla="*/ 3458058 w 5180801"/>
              <a:gd name="connsiteY192" fmla="*/ 2835499 h 5254448"/>
              <a:gd name="connsiteX193" fmla="*/ 3411286 w 5180801"/>
              <a:gd name="connsiteY193" fmla="*/ 2769782 h 5254448"/>
              <a:gd name="connsiteX194" fmla="*/ 3334579 w 5180801"/>
              <a:gd name="connsiteY194" fmla="*/ 2749612 h 5254448"/>
              <a:gd name="connsiteX195" fmla="*/ 3219051 w 5180801"/>
              <a:gd name="connsiteY195" fmla="*/ 2645719 h 5254448"/>
              <a:gd name="connsiteX196" fmla="*/ 3111182 w 5180801"/>
              <a:gd name="connsiteY196" fmla="*/ 2450736 h 5254448"/>
              <a:gd name="connsiteX197" fmla="*/ 3010621 w 5180801"/>
              <a:gd name="connsiteY197" fmla="*/ 2235583 h 5254448"/>
              <a:gd name="connsiteX198" fmla="*/ 2936663 w 5180801"/>
              <a:gd name="connsiteY198" fmla="*/ 2006984 h 5254448"/>
              <a:gd name="connsiteX199" fmla="*/ 2795468 w 5180801"/>
              <a:gd name="connsiteY199" fmla="*/ 1939748 h 5254448"/>
              <a:gd name="connsiteX200" fmla="*/ 2687892 w 5180801"/>
              <a:gd name="connsiteY200" fmla="*/ 1838895 h 5254448"/>
              <a:gd name="connsiteX201" fmla="*/ 2479463 w 5180801"/>
              <a:gd name="connsiteY201" fmla="*/ 1724595 h 5254448"/>
              <a:gd name="connsiteX202" fmla="*/ 2371886 w 5180801"/>
              <a:gd name="connsiteY202" fmla="*/ 1583401 h 5254448"/>
              <a:gd name="connsiteX203" fmla="*/ 2344992 w 5180801"/>
              <a:gd name="connsiteY203" fmla="*/ 1442207 h 5254448"/>
              <a:gd name="connsiteX204" fmla="*/ 2358439 w 5180801"/>
              <a:gd name="connsiteY204" fmla="*/ 1267395 h 5254448"/>
              <a:gd name="connsiteX205" fmla="*/ 2385333 w 5180801"/>
              <a:gd name="connsiteY205" fmla="*/ 1314460 h 5254448"/>
              <a:gd name="connsiteX206" fmla="*/ 2432398 w 5180801"/>
              <a:gd name="connsiteY206" fmla="*/ 1240501 h 5254448"/>
              <a:gd name="connsiteX207" fmla="*/ 2469697 w 5180801"/>
              <a:gd name="connsiteY207" fmla="*/ 1144300 h 5254448"/>
              <a:gd name="connsiteX208" fmla="*/ 2390165 w 5180801"/>
              <a:gd name="connsiteY208" fmla="*/ 1131313 h 5254448"/>
              <a:gd name="connsiteX209" fmla="*/ 2376463 w 5180801"/>
              <a:gd name="connsiteY209" fmla="*/ 951440 h 5254448"/>
              <a:gd name="connsiteX210" fmla="*/ 2545855 w 5180801"/>
              <a:gd name="connsiteY210" fmla="*/ 903431 h 5254448"/>
              <a:gd name="connsiteX211" fmla="*/ 2716856 w 5180801"/>
              <a:gd name="connsiteY211" fmla="*/ 827170 h 5254448"/>
              <a:gd name="connsiteX212" fmla="*/ 2859176 w 5180801"/>
              <a:gd name="connsiteY212" fmla="*/ 221694 h 5254448"/>
              <a:gd name="connsiteX213" fmla="*/ 2326531 w 5180801"/>
              <a:gd name="connsiteY213" fmla="*/ 166196 h 5254448"/>
              <a:gd name="connsiteX0" fmla="*/ 2326531 w 5180801"/>
              <a:gd name="connsiteY0" fmla="*/ 160594 h 5248846"/>
              <a:gd name="connsiteX1" fmla="*/ 2146430 w 5180801"/>
              <a:gd name="connsiteY1" fmla="*/ 6028 h 5248846"/>
              <a:gd name="connsiteX2" fmla="*/ 2097062 w 5180801"/>
              <a:gd name="connsiteY2" fmla="*/ 49338 h 5248846"/>
              <a:gd name="connsiteX3" fmla="*/ 2010143 w 5180801"/>
              <a:gd name="connsiteY3" fmla="*/ 56292 h 5248846"/>
              <a:gd name="connsiteX4" fmla="*/ 1871070 w 5180801"/>
              <a:gd name="connsiteY4" fmla="*/ 59767 h 5248846"/>
              <a:gd name="connsiteX5" fmla="*/ 1766743 w 5180801"/>
              <a:gd name="connsiteY5" fmla="*/ 145099 h 5248846"/>
              <a:gd name="connsiteX6" fmla="*/ 1659192 w 5180801"/>
              <a:gd name="connsiteY6" fmla="*/ 434799 h 5248846"/>
              <a:gd name="connsiteX7" fmla="*/ 1625574 w 5180801"/>
              <a:gd name="connsiteY7" fmla="*/ 293605 h 5248846"/>
              <a:gd name="connsiteX8" fmla="*/ 1547348 w 5180801"/>
              <a:gd name="connsiteY8" fmla="*/ 252328 h 5248846"/>
              <a:gd name="connsiteX9" fmla="*/ 1511274 w 5180801"/>
              <a:gd name="connsiteY9" fmla="*/ 280158 h 5248846"/>
              <a:gd name="connsiteX10" fmla="*/ 1504551 w 5180801"/>
              <a:gd name="connsiteY10" fmla="*/ 327223 h 5248846"/>
              <a:gd name="connsiteX11" fmla="*/ 1517998 w 5180801"/>
              <a:gd name="connsiteY11" fmla="*/ 367564 h 5248846"/>
              <a:gd name="connsiteX12" fmla="*/ 1511274 w 5180801"/>
              <a:gd name="connsiteY12" fmla="*/ 421352 h 5248846"/>
              <a:gd name="connsiteX13" fmla="*/ 1487128 w 5180801"/>
              <a:gd name="connsiteY13" fmla="*/ 417961 h 5248846"/>
              <a:gd name="connsiteX14" fmla="*/ 1443746 w 5180801"/>
              <a:gd name="connsiteY14" fmla="*/ 376392 h 5248846"/>
              <a:gd name="connsiteX15" fmla="*/ 1387795 w 5180801"/>
              <a:gd name="connsiteY15" fmla="*/ 333303 h 5248846"/>
              <a:gd name="connsiteX16" fmla="*/ 1309568 w 5180801"/>
              <a:gd name="connsiteY16" fmla="*/ 366335 h 5248846"/>
              <a:gd name="connsiteX17" fmla="*/ 1258820 w 5180801"/>
              <a:gd name="connsiteY17" fmla="*/ 353473 h 5248846"/>
              <a:gd name="connsiteX18" fmla="*/ 1213919 w 5180801"/>
              <a:gd name="connsiteY18" fmla="*/ 305824 h 5248846"/>
              <a:gd name="connsiteX19" fmla="*/ 1187025 w 5180801"/>
              <a:gd name="connsiteY19" fmla="*/ 278929 h 5248846"/>
              <a:gd name="connsiteX20" fmla="*/ 1143000 w 5180801"/>
              <a:gd name="connsiteY20" fmla="*/ 249579 h 5248846"/>
              <a:gd name="connsiteX21" fmla="*/ 1128033 w 5180801"/>
              <a:gd name="connsiteY21" fmla="*/ 307052 h 5248846"/>
              <a:gd name="connsiteX22" fmla="*/ 1118854 w 5180801"/>
              <a:gd name="connsiteY22" fmla="*/ 433572 h 5248846"/>
              <a:gd name="connsiteX23" fmla="*/ 1067521 w 5180801"/>
              <a:gd name="connsiteY23" fmla="*/ 506594 h 5248846"/>
              <a:gd name="connsiteX24" fmla="*/ 1044603 w 5180801"/>
              <a:gd name="connsiteY24" fmla="*/ 520333 h 5248846"/>
              <a:gd name="connsiteX25" fmla="*/ 1047351 w 5180801"/>
              <a:gd name="connsiteY25" fmla="*/ 597976 h 5248846"/>
              <a:gd name="connsiteX26" fmla="*/ 1005781 w 5180801"/>
              <a:gd name="connsiteY26" fmla="*/ 612943 h 5248846"/>
              <a:gd name="connsiteX27" fmla="*/ 977368 w 5180801"/>
              <a:gd name="connsiteY27" fmla="*/ 587277 h 5248846"/>
              <a:gd name="connsiteX28" fmla="*/ 939774 w 5180801"/>
              <a:gd name="connsiteY28" fmla="*/ 582717 h 5248846"/>
              <a:gd name="connsiteX29" fmla="*/ 939774 w 5180801"/>
              <a:gd name="connsiteY29" fmla="*/ 528928 h 5248846"/>
              <a:gd name="connsiteX30" fmla="*/ 830385 w 5180801"/>
              <a:gd name="connsiteY30" fmla="*/ 440295 h 5248846"/>
              <a:gd name="connsiteX31" fmla="*/ 825474 w 5180801"/>
              <a:gd name="connsiteY31" fmla="*/ 320499 h 5248846"/>
              <a:gd name="connsiteX32" fmla="*/ 785133 w 5180801"/>
              <a:gd name="connsiteY32" fmla="*/ 286881 h 5248846"/>
              <a:gd name="connsiteX33" fmla="*/ 771686 w 5180801"/>
              <a:gd name="connsiteY33" fmla="*/ 313775 h 5248846"/>
              <a:gd name="connsiteX34" fmla="*/ 744792 w 5180801"/>
              <a:gd name="connsiteY34" fmla="*/ 340670 h 5248846"/>
              <a:gd name="connsiteX35" fmla="*/ 669606 w 5180801"/>
              <a:gd name="connsiteY35" fmla="*/ 378848 h 5248846"/>
              <a:gd name="connsiteX36" fmla="*/ 664110 w 5180801"/>
              <a:gd name="connsiteY36" fmla="*/ 428075 h 5248846"/>
              <a:gd name="connsiteX37" fmla="*/ 660426 w 5180801"/>
              <a:gd name="connsiteY37" fmla="*/ 484904 h 5248846"/>
              <a:gd name="connsiteX38" fmla="*/ 594419 w 5180801"/>
              <a:gd name="connsiteY38" fmla="*/ 538692 h 5248846"/>
              <a:gd name="connsiteX39" fmla="*/ 559573 w 5180801"/>
              <a:gd name="connsiteY39" fmla="*/ 545708 h 5248846"/>
              <a:gd name="connsiteX40" fmla="*/ 529931 w 5180801"/>
              <a:gd name="connsiteY40" fmla="*/ 556115 h 5248846"/>
              <a:gd name="connsiteX41" fmla="*/ 499062 w 5180801"/>
              <a:gd name="connsiteY41" fmla="*/ 576286 h 5248846"/>
              <a:gd name="connsiteX42" fmla="*/ 402477 w 5180801"/>
              <a:gd name="connsiteY42" fmla="*/ 563131 h 5248846"/>
              <a:gd name="connsiteX43" fmla="*/ 345356 w 5180801"/>
              <a:gd name="connsiteY43" fmla="*/ 583301 h 5248846"/>
              <a:gd name="connsiteX44" fmla="*/ 314486 w 5180801"/>
              <a:gd name="connsiteY44" fmla="*/ 563130 h 5248846"/>
              <a:gd name="connsiteX45" fmla="*/ 242983 w 5180801"/>
              <a:gd name="connsiteY45" fmla="*/ 604699 h 5248846"/>
              <a:gd name="connsiteX46" fmla="*/ 194690 w 5180801"/>
              <a:gd name="connsiteY46" fmla="*/ 560383 h 5248846"/>
              <a:gd name="connsiteX47" fmla="*/ 119795 w 5180801"/>
              <a:gd name="connsiteY47" fmla="*/ 631301 h 5248846"/>
              <a:gd name="connsiteX48" fmla="*/ 132951 w 5180801"/>
              <a:gd name="connsiteY48" fmla="*/ 710464 h 5248846"/>
              <a:gd name="connsiteX49" fmla="*/ 206910 w 5180801"/>
              <a:gd name="connsiteY49" fmla="*/ 838211 h 5248846"/>
              <a:gd name="connsiteX50" fmla="*/ 267421 w 5180801"/>
              <a:gd name="connsiteY50" fmla="*/ 898723 h 5248846"/>
              <a:gd name="connsiteX51" fmla="*/ 199251 w 5180801"/>
              <a:gd name="connsiteY51" fmla="*/ 960754 h 5248846"/>
              <a:gd name="connsiteX52" fmla="*/ 96878 w 5180801"/>
              <a:gd name="connsiteY52" fmla="*/ 995892 h 5248846"/>
              <a:gd name="connsiteX53" fmla="*/ 0 w 5180801"/>
              <a:gd name="connsiteY53" fmla="*/ 1018519 h 5248846"/>
              <a:gd name="connsiteX54" fmla="*/ 45545 w 5180801"/>
              <a:gd name="connsiteY54" fmla="*/ 1154217 h 5248846"/>
              <a:gd name="connsiteX55" fmla="*/ 72439 w 5180801"/>
              <a:gd name="connsiteY55" fmla="*/ 1181111 h 5248846"/>
              <a:gd name="connsiteX56" fmla="*/ 173292 w 5180801"/>
              <a:gd name="connsiteY56" fmla="*/ 1241623 h 5248846"/>
              <a:gd name="connsiteX57" fmla="*/ 117632 w 5180801"/>
              <a:gd name="connsiteY57" fmla="*/ 1306109 h 5248846"/>
              <a:gd name="connsiteX58" fmla="*/ 112780 w 5180801"/>
              <a:gd name="connsiteY58" fmla="*/ 1362646 h 5248846"/>
              <a:gd name="connsiteX59" fmla="*/ 126227 w 5180801"/>
              <a:gd name="connsiteY59" fmla="*/ 1510564 h 5248846"/>
              <a:gd name="connsiteX60" fmla="*/ 200186 w 5180801"/>
              <a:gd name="connsiteY60" fmla="*/ 1611417 h 5248846"/>
              <a:gd name="connsiteX61" fmla="*/ 321210 w 5180801"/>
              <a:gd name="connsiteY61" fmla="*/ 1651758 h 5248846"/>
              <a:gd name="connsiteX62" fmla="*/ 415339 w 5180801"/>
              <a:gd name="connsiteY62" fmla="*/ 1618140 h 5248846"/>
              <a:gd name="connsiteX63" fmla="*/ 435510 w 5180801"/>
              <a:gd name="connsiteY63" fmla="*/ 1624864 h 5248846"/>
              <a:gd name="connsiteX64" fmla="*/ 400372 w 5180801"/>
              <a:gd name="connsiteY64" fmla="*/ 1729341 h 5248846"/>
              <a:gd name="connsiteX65" fmla="*/ 375290 w 5180801"/>
              <a:gd name="connsiteY65" fmla="*/ 1812479 h 5248846"/>
              <a:gd name="connsiteX66" fmla="*/ 603598 w 5180801"/>
              <a:gd name="connsiteY66" fmla="*/ 1813123 h 5248846"/>
              <a:gd name="connsiteX67" fmla="*/ 664110 w 5180801"/>
              <a:gd name="connsiteY67" fmla="*/ 1745887 h 5248846"/>
              <a:gd name="connsiteX68" fmla="*/ 697727 w 5180801"/>
              <a:gd name="connsiteY68" fmla="*/ 1658481 h 5248846"/>
              <a:gd name="connsiteX69" fmla="*/ 744792 w 5180801"/>
              <a:gd name="connsiteY69" fmla="*/ 1624864 h 5248846"/>
              <a:gd name="connsiteX70" fmla="*/ 818751 w 5180801"/>
              <a:gd name="connsiteY70" fmla="*/ 1544181 h 5248846"/>
              <a:gd name="connsiteX71" fmla="*/ 892710 w 5180801"/>
              <a:gd name="connsiteY71" fmla="*/ 1497117 h 5248846"/>
              <a:gd name="connsiteX72" fmla="*/ 1080968 w 5180801"/>
              <a:gd name="connsiteY72" fmla="*/ 1544181 h 5248846"/>
              <a:gd name="connsiteX73" fmla="*/ 1195268 w 5180801"/>
              <a:gd name="connsiteY73" fmla="*/ 1591246 h 5248846"/>
              <a:gd name="connsiteX74" fmla="*/ 1275951 w 5180801"/>
              <a:gd name="connsiteY74" fmla="*/ 1678652 h 5248846"/>
              <a:gd name="connsiteX75" fmla="*/ 1289398 w 5180801"/>
              <a:gd name="connsiteY75" fmla="*/ 1705546 h 5248846"/>
              <a:gd name="connsiteX76" fmla="*/ 1437316 w 5180801"/>
              <a:gd name="connsiteY76" fmla="*/ 1752611 h 5248846"/>
              <a:gd name="connsiteX77" fmla="*/ 1511274 w 5180801"/>
              <a:gd name="connsiteY77" fmla="*/ 1840017 h 5248846"/>
              <a:gd name="connsiteX78" fmla="*/ 1504551 w 5180801"/>
              <a:gd name="connsiteY78" fmla="*/ 1920699 h 5248846"/>
              <a:gd name="connsiteX79" fmla="*/ 1504551 w 5180801"/>
              <a:gd name="connsiteY79" fmla="*/ 1967764 h 5248846"/>
              <a:gd name="connsiteX80" fmla="*/ 1531445 w 5180801"/>
              <a:gd name="connsiteY80" fmla="*/ 2048446 h 5248846"/>
              <a:gd name="connsiteX81" fmla="*/ 1578510 w 5180801"/>
              <a:gd name="connsiteY81" fmla="*/ 2102234 h 5248846"/>
              <a:gd name="connsiteX82" fmla="*/ 1612127 w 5180801"/>
              <a:gd name="connsiteY82" fmla="*/ 2189640 h 5248846"/>
              <a:gd name="connsiteX83" fmla="*/ 1618851 w 5180801"/>
              <a:gd name="connsiteY83" fmla="*/ 2351005 h 5248846"/>
              <a:gd name="connsiteX84" fmla="*/ 1618851 w 5180801"/>
              <a:gd name="connsiteY84" fmla="*/ 2398070 h 5248846"/>
              <a:gd name="connsiteX85" fmla="*/ 1679363 w 5180801"/>
              <a:gd name="connsiteY85" fmla="*/ 2377899 h 5248846"/>
              <a:gd name="connsiteX86" fmla="*/ 1719704 w 5180801"/>
              <a:gd name="connsiteY86" fmla="*/ 2391346 h 5248846"/>
              <a:gd name="connsiteX87" fmla="*/ 1706257 w 5180801"/>
              <a:gd name="connsiteY87" fmla="*/ 2451858 h 5248846"/>
              <a:gd name="connsiteX88" fmla="*/ 1760045 w 5180801"/>
              <a:gd name="connsiteY88" fmla="*/ 2472028 h 5248846"/>
              <a:gd name="connsiteX89" fmla="*/ 1827280 w 5180801"/>
              <a:gd name="connsiteY89" fmla="*/ 2532540 h 5248846"/>
              <a:gd name="connsiteX90" fmla="*/ 1901239 w 5180801"/>
              <a:gd name="connsiteY90" fmla="*/ 2640117 h 5248846"/>
              <a:gd name="connsiteX91" fmla="*/ 1921410 w 5180801"/>
              <a:gd name="connsiteY91" fmla="*/ 2673734 h 5248846"/>
              <a:gd name="connsiteX92" fmla="*/ 1995368 w 5180801"/>
              <a:gd name="connsiteY92" fmla="*/ 2680458 h 5248846"/>
              <a:gd name="connsiteX93" fmla="*/ 2113120 w 5180801"/>
              <a:gd name="connsiteY93" fmla="*/ 2758328 h 5248846"/>
              <a:gd name="connsiteX94" fmla="*/ 2159009 w 5180801"/>
              <a:gd name="connsiteY94" fmla="*/ 2871196 h 5248846"/>
              <a:gd name="connsiteX95" fmla="*/ 2245469 w 5180801"/>
              <a:gd name="connsiteY95" fmla="*/ 2910823 h 5248846"/>
              <a:gd name="connsiteX96" fmla="*/ 2319427 w 5180801"/>
              <a:gd name="connsiteY96" fmla="*/ 2963664 h 5248846"/>
              <a:gd name="connsiteX97" fmla="*/ 2375772 w 5180801"/>
              <a:gd name="connsiteY97" fmla="*/ 3066792 h 5248846"/>
              <a:gd name="connsiteX98" fmla="*/ 2480307 w 5180801"/>
              <a:gd name="connsiteY98" fmla="*/ 3148369 h 5248846"/>
              <a:gd name="connsiteX99" fmla="*/ 2562370 w 5180801"/>
              <a:gd name="connsiteY99" fmla="*/ 3257991 h 5248846"/>
              <a:gd name="connsiteX100" fmla="*/ 2640546 w 5180801"/>
              <a:gd name="connsiteY100" fmla="*/ 3280335 h 5248846"/>
              <a:gd name="connsiteX101" fmla="*/ 2735366 w 5180801"/>
              <a:gd name="connsiteY101" fmla="*/ 3348030 h 5248846"/>
              <a:gd name="connsiteX102" fmla="*/ 2790329 w 5180801"/>
              <a:gd name="connsiteY102" fmla="*/ 3357541 h 5248846"/>
              <a:gd name="connsiteX103" fmla="*/ 2856005 w 5180801"/>
              <a:gd name="connsiteY103" fmla="*/ 3339773 h 5248846"/>
              <a:gd name="connsiteX104" fmla="*/ 2849257 w 5180801"/>
              <a:gd name="connsiteY104" fmla="*/ 3339364 h 5248846"/>
              <a:gd name="connsiteX105" fmla="*/ 2950110 w 5180801"/>
              <a:gd name="connsiteY105" fmla="*/ 3372981 h 5248846"/>
              <a:gd name="connsiteX106" fmla="*/ 3003898 w 5180801"/>
              <a:gd name="connsiteY106" fmla="*/ 3325917 h 5248846"/>
              <a:gd name="connsiteX107" fmla="*/ 3104751 w 5180801"/>
              <a:gd name="connsiteY107" fmla="*/ 3440217 h 5248846"/>
              <a:gd name="connsiteX108" fmla="*/ 3185433 w 5180801"/>
              <a:gd name="connsiteY108" fmla="*/ 3594858 h 5248846"/>
              <a:gd name="connsiteX109" fmla="*/ 3252668 w 5180801"/>
              <a:gd name="connsiteY109" fmla="*/ 3574687 h 5248846"/>
              <a:gd name="connsiteX110" fmla="*/ 3313180 w 5180801"/>
              <a:gd name="connsiteY110" fmla="*/ 3621752 h 5248846"/>
              <a:gd name="connsiteX111" fmla="*/ 3266116 w 5180801"/>
              <a:gd name="connsiteY111" fmla="*/ 3688987 h 5248846"/>
              <a:gd name="connsiteX112" fmla="*/ 3293010 w 5180801"/>
              <a:gd name="connsiteY112" fmla="*/ 3709158 h 5248846"/>
              <a:gd name="connsiteX113" fmla="*/ 3373692 w 5180801"/>
              <a:gd name="connsiteY113" fmla="*/ 3682264 h 5248846"/>
              <a:gd name="connsiteX114" fmla="*/ 3454374 w 5180801"/>
              <a:gd name="connsiteY114" fmla="*/ 3655370 h 5248846"/>
              <a:gd name="connsiteX115" fmla="*/ 3528333 w 5180801"/>
              <a:gd name="connsiteY115" fmla="*/ 3749499 h 5248846"/>
              <a:gd name="connsiteX116" fmla="*/ 3535349 w 5180801"/>
              <a:gd name="connsiteY116" fmla="*/ 3839653 h 5248846"/>
              <a:gd name="connsiteX117" fmla="*/ 3513658 w 5180801"/>
              <a:gd name="connsiteY117" fmla="*/ 3889466 h 5248846"/>
              <a:gd name="connsiteX118" fmla="*/ 3622463 w 5180801"/>
              <a:gd name="connsiteY118" fmla="*/ 3917587 h 5248846"/>
              <a:gd name="connsiteX119" fmla="*/ 3682974 w 5180801"/>
              <a:gd name="connsiteY119" fmla="*/ 3984823 h 5248846"/>
              <a:gd name="connsiteX120" fmla="*/ 3763657 w 5180801"/>
              <a:gd name="connsiteY120" fmla="*/ 4018440 h 5248846"/>
              <a:gd name="connsiteX121" fmla="*/ 3830892 w 5180801"/>
              <a:gd name="connsiteY121" fmla="*/ 3978099 h 5248846"/>
              <a:gd name="connsiteX122" fmla="*/ 3898127 w 5180801"/>
              <a:gd name="connsiteY122" fmla="*/ 4018440 h 5248846"/>
              <a:gd name="connsiteX123" fmla="*/ 3972086 w 5180801"/>
              <a:gd name="connsiteY123" fmla="*/ 4179805 h 5248846"/>
              <a:gd name="connsiteX124" fmla="*/ 4005704 w 5180801"/>
              <a:gd name="connsiteY124" fmla="*/ 4294105 h 5248846"/>
              <a:gd name="connsiteX125" fmla="*/ 4072939 w 5180801"/>
              <a:gd name="connsiteY125" fmla="*/ 4368064 h 5248846"/>
              <a:gd name="connsiteX126" fmla="*/ 4120004 w 5180801"/>
              <a:gd name="connsiteY126" fmla="*/ 4576493 h 5248846"/>
              <a:gd name="connsiteX127" fmla="*/ 4140174 w 5180801"/>
              <a:gd name="connsiteY127" fmla="*/ 4610111 h 5248846"/>
              <a:gd name="connsiteX128" fmla="*/ 4200686 w 5180801"/>
              <a:gd name="connsiteY128" fmla="*/ 4663899 h 5248846"/>
              <a:gd name="connsiteX129" fmla="*/ 4152394 w 5180801"/>
              <a:gd name="connsiteY129" fmla="*/ 4727451 h 5248846"/>
              <a:gd name="connsiteX130" fmla="*/ 4106849 w 5180801"/>
              <a:gd name="connsiteY130" fmla="*/ 4742419 h 5248846"/>
              <a:gd name="connsiteX131" fmla="*/ 4059785 w 5180801"/>
              <a:gd name="connsiteY131" fmla="*/ 4738150 h 5248846"/>
              <a:gd name="connsiteX132" fmla="*/ 4018215 w 5180801"/>
              <a:gd name="connsiteY132" fmla="*/ 4771767 h 5248846"/>
              <a:gd name="connsiteX133" fmla="*/ 4019151 w 5180801"/>
              <a:gd name="connsiteY133" fmla="*/ 4831987 h 5248846"/>
              <a:gd name="connsiteX134" fmla="*/ 4066216 w 5180801"/>
              <a:gd name="connsiteY134" fmla="*/ 4885775 h 5248846"/>
              <a:gd name="connsiteX135" fmla="*/ 4005995 w 5180801"/>
              <a:gd name="connsiteY135" fmla="*/ 5016270 h 5248846"/>
              <a:gd name="connsiteX136" fmla="*/ 3942736 w 5180801"/>
              <a:gd name="connsiteY136" fmla="*/ 5063627 h 5248846"/>
              <a:gd name="connsiteX137" fmla="*/ 3972086 w 5180801"/>
              <a:gd name="connsiteY137" fmla="*/ 5235399 h 5248846"/>
              <a:gd name="connsiteX138" fmla="*/ 3978810 w 5180801"/>
              <a:gd name="connsiteY138" fmla="*/ 5248846 h 5248846"/>
              <a:gd name="connsiteX139" fmla="*/ 4153621 w 5180801"/>
              <a:gd name="connsiteY139" fmla="*/ 5235399 h 5248846"/>
              <a:gd name="connsiteX140" fmla="*/ 4207410 w 5180801"/>
              <a:gd name="connsiteY140" fmla="*/ 5121099 h 5248846"/>
              <a:gd name="connsiteX141" fmla="*/ 4335157 w 5180801"/>
              <a:gd name="connsiteY141" fmla="*/ 4973181 h 5248846"/>
              <a:gd name="connsiteX142" fmla="*/ 4388945 w 5180801"/>
              <a:gd name="connsiteY142" fmla="*/ 4912670 h 5248846"/>
              <a:gd name="connsiteX143" fmla="*/ 4368774 w 5180801"/>
              <a:gd name="connsiteY143" fmla="*/ 4697517 h 5248846"/>
              <a:gd name="connsiteX144" fmla="*/ 4509968 w 5180801"/>
              <a:gd name="connsiteY144" fmla="*/ 4610111 h 5248846"/>
              <a:gd name="connsiteX145" fmla="*/ 4543586 w 5180801"/>
              <a:gd name="connsiteY145" fmla="*/ 4616834 h 5248846"/>
              <a:gd name="connsiteX146" fmla="*/ 4570480 w 5180801"/>
              <a:gd name="connsiteY146" fmla="*/ 4623558 h 5248846"/>
              <a:gd name="connsiteX147" fmla="*/ 4617545 w 5180801"/>
              <a:gd name="connsiteY147" fmla="*/ 4603387 h 5248846"/>
              <a:gd name="connsiteX148" fmla="*/ 4624268 w 5180801"/>
              <a:gd name="connsiteY148" fmla="*/ 4556323 h 5248846"/>
              <a:gd name="connsiteX149" fmla="*/ 4637131 w 5180801"/>
              <a:gd name="connsiteY149" fmla="*/ 4499787 h 5248846"/>
              <a:gd name="connsiteX150" fmla="*/ 4583927 w 5180801"/>
              <a:gd name="connsiteY150" fmla="*/ 4394958 h 5248846"/>
              <a:gd name="connsiteX151" fmla="*/ 4583927 w 5180801"/>
              <a:gd name="connsiteY151" fmla="*/ 4347893 h 5248846"/>
              <a:gd name="connsiteX152" fmla="*/ 4580596 w 5180801"/>
              <a:gd name="connsiteY152" fmla="*/ 4318250 h 5248846"/>
              <a:gd name="connsiteX153" fmla="*/ 4505700 w 5180801"/>
              <a:gd name="connsiteY153" fmla="*/ 4279430 h 5248846"/>
              <a:gd name="connsiteX154" fmla="*/ 4439693 w 5180801"/>
              <a:gd name="connsiteY154" fmla="*/ 4224414 h 5248846"/>
              <a:gd name="connsiteX155" fmla="*/ 4370938 w 5180801"/>
              <a:gd name="connsiteY155" fmla="*/ 4210967 h 5248846"/>
              <a:gd name="connsiteX156" fmla="*/ 4394793 w 5180801"/>
              <a:gd name="connsiteY156" fmla="*/ 4210968 h 5248846"/>
              <a:gd name="connsiteX157" fmla="*/ 4261198 w 5180801"/>
              <a:gd name="connsiteY157" fmla="*/ 4132740 h 5248846"/>
              <a:gd name="connsiteX158" fmla="*/ 4301539 w 5180801"/>
              <a:gd name="connsiteY158" fmla="*/ 4045334 h 5248846"/>
              <a:gd name="connsiteX159" fmla="*/ 4301539 w 5180801"/>
              <a:gd name="connsiteY159" fmla="*/ 3998270 h 5248846"/>
              <a:gd name="connsiteX160" fmla="*/ 4321710 w 5180801"/>
              <a:gd name="connsiteY160" fmla="*/ 3931034 h 5248846"/>
              <a:gd name="connsiteX161" fmla="*/ 4442733 w 5180801"/>
              <a:gd name="connsiteY161" fmla="*/ 3715881 h 5248846"/>
              <a:gd name="connsiteX162" fmla="*/ 4523416 w 5180801"/>
              <a:gd name="connsiteY162" fmla="*/ 3702434 h 5248846"/>
              <a:gd name="connsiteX163" fmla="*/ 4624268 w 5180801"/>
              <a:gd name="connsiteY163" fmla="*/ 3796564 h 5248846"/>
              <a:gd name="connsiteX164" fmla="*/ 4711674 w 5180801"/>
              <a:gd name="connsiteY164" fmla="*/ 3836905 h 5248846"/>
              <a:gd name="connsiteX165" fmla="*/ 4805804 w 5180801"/>
              <a:gd name="connsiteY165" fmla="*/ 3810011 h 5248846"/>
              <a:gd name="connsiteX166" fmla="*/ 4906657 w 5180801"/>
              <a:gd name="connsiteY166" fmla="*/ 3890693 h 5248846"/>
              <a:gd name="connsiteX167" fmla="*/ 4960445 w 5180801"/>
              <a:gd name="connsiteY167" fmla="*/ 4004993 h 5248846"/>
              <a:gd name="connsiteX168" fmla="*/ 5000786 w 5180801"/>
              <a:gd name="connsiteY168" fmla="*/ 4052058 h 5248846"/>
              <a:gd name="connsiteX169" fmla="*/ 5108363 w 5180801"/>
              <a:gd name="connsiteY169" fmla="*/ 4092399 h 5248846"/>
              <a:gd name="connsiteX170" fmla="*/ 5121810 w 5180801"/>
              <a:gd name="connsiteY170" fmla="*/ 4004993 h 5248846"/>
              <a:gd name="connsiteX171" fmla="*/ 5141980 w 5180801"/>
              <a:gd name="connsiteY171" fmla="*/ 3937758 h 5248846"/>
              <a:gd name="connsiteX172" fmla="*/ 5180801 w 5180801"/>
              <a:gd name="connsiteY172" fmla="*/ 3830766 h 5248846"/>
              <a:gd name="connsiteX173" fmla="*/ 5117249 w 5180801"/>
              <a:gd name="connsiteY173" fmla="*/ 3752247 h 5248846"/>
              <a:gd name="connsiteX174" fmla="*/ 4964127 w 5180801"/>
              <a:gd name="connsiteY174" fmla="*/ 3641923 h 5248846"/>
              <a:gd name="connsiteX175" fmla="*/ 4890170 w 5180801"/>
              <a:gd name="connsiteY175" fmla="*/ 3572232 h 5248846"/>
              <a:gd name="connsiteX176" fmla="*/ 4650871 w 5180801"/>
              <a:gd name="connsiteY176" fmla="*/ 3465883 h 5248846"/>
              <a:gd name="connsiteX177" fmla="*/ 4557618 w 5180801"/>
              <a:gd name="connsiteY177" fmla="*/ 3396485 h 5248846"/>
              <a:gd name="connsiteX178" fmla="*/ 4380701 w 5180801"/>
              <a:gd name="connsiteY178" fmla="*/ 3316737 h 5248846"/>
              <a:gd name="connsiteX179" fmla="*/ 4093110 w 5180801"/>
              <a:gd name="connsiteY179" fmla="*/ 3218340 h 5248846"/>
              <a:gd name="connsiteX180" fmla="*/ 3991965 w 5180801"/>
              <a:gd name="connsiteY180" fmla="*/ 3159348 h 5248846"/>
              <a:gd name="connsiteX181" fmla="*/ 3951916 w 5180801"/>
              <a:gd name="connsiteY181" fmla="*/ 3104040 h 5248846"/>
              <a:gd name="connsiteX182" fmla="*/ 4066216 w 5180801"/>
              <a:gd name="connsiteY182" fmla="*/ 3009911 h 5248846"/>
              <a:gd name="connsiteX183" fmla="*/ 4122167 w 5180801"/>
              <a:gd name="connsiteY183" fmla="*/ 2976293 h 5248846"/>
              <a:gd name="connsiteX184" fmla="*/ 4038737 w 5180801"/>
              <a:gd name="connsiteY184" fmla="*/ 2897131 h 5248846"/>
              <a:gd name="connsiteX185" fmla="*/ 3898127 w 5180801"/>
              <a:gd name="connsiteY185" fmla="*/ 2902334 h 5248846"/>
              <a:gd name="connsiteX186" fmla="*/ 3883453 w 5180801"/>
              <a:gd name="connsiteY186" fmla="*/ 2916367 h 5248846"/>
              <a:gd name="connsiteX187" fmla="*/ 3855330 w 5180801"/>
              <a:gd name="connsiteY187" fmla="*/ 2916366 h 5248846"/>
              <a:gd name="connsiteX188" fmla="*/ 3841299 w 5180801"/>
              <a:gd name="connsiteY188" fmla="*/ 2891927 h 5248846"/>
              <a:gd name="connsiteX189" fmla="*/ 3756641 w 5180801"/>
              <a:gd name="connsiteY189" fmla="*/ 2940512 h 5248846"/>
              <a:gd name="connsiteX190" fmla="*/ 3642633 w 5180801"/>
              <a:gd name="connsiteY190" fmla="*/ 2916074 h 5248846"/>
              <a:gd name="connsiteX191" fmla="*/ 3539968 w 5180801"/>
              <a:gd name="connsiteY191" fmla="*/ 2883684 h 5248846"/>
              <a:gd name="connsiteX192" fmla="*/ 3458058 w 5180801"/>
              <a:gd name="connsiteY192" fmla="*/ 2829897 h 5248846"/>
              <a:gd name="connsiteX193" fmla="*/ 3411286 w 5180801"/>
              <a:gd name="connsiteY193" fmla="*/ 2764180 h 5248846"/>
              <a:gd name="connsiteX194" fmla="*/ 3334579 w 5180801"/>
              <a:gd name="connsiteY194" fmla="*/ 2744010 h 5248846"/>
              <a:gd name="connsiteX195" fmla="*/ 3219051 w 5180801"/>
              <a:gd name="connsiteY195" fmla="*/ 2640117 h 5248846"/>
              <a:gd name="connsiteX196" fmla="*/ 3111182 w 5180801"/>
              <a:gd name="connsiteY196" fmla="*/ 2445134 h 5248846"/>
              <a:gd name="connsiteX197" fmla="*/ 3010621 w 5180801"/>
              <a:gd name="connsiteY197" fmla="*/ 2229981 h 5248846"/>
              <a:gd name="connsiteX198" fmla="*/ 2936663 w 5180801"/>
              <a:gd name="connsiteY198" fmla="*/ 2001382 h 5248846"/>
              <a:gd name="connsiteX199" fmla="*/ 2795468 w 5180801"/>
              <a:gd name="connsiteY199" fmla="*/ 1934146 h 5248846"/>
              <a:gd name="connsiteX200" fmla="*/ 2687892 w 5180801"/>
              <a:gd name="connsiteY200" fmla="*/ 1833293 h 5248846"/>
              <a:gd name="connsiteX201" fmla="*/ 2479463 w 5180801"/>
              <a:gd name="connsiteY201" fmla="*/ 1718993 h 5248846"/>
              <a:gd name="connsiteX202" fmla="*/ 2371886 w 5180801"/>
              <a:gd name="connsiteY202" fmla="*/ 1577799 h 5248846"/>
              <a:gd name="connsiteX203" fmla="*/ 2344992 w 5180801"/>
              <a:gd name="connsiteY203" fmla="*/ 1436605 h 5248846"/>
              <a:gd name="connsiteX204" fmla="*/ 2358439 w 5180801"/>
              <a:gd name="connsiteY204" fmla="*/ 1261793 h 5248846"/>
              <a:gd name="connsiteX205" fmla="*/ 2385333 w 5180801"/>
              <a:gd name="connsiteY205" fmla="*/ 1308858 h 5248846"/>
              <a:gd name="connsiteX206" fmla="*/ 2432398 w 5180801"/>
              <a:gd name="connsiteY206" fmla="*/ 1234899 h 5248846"/>
              <a:gd name="connsiteX207" fmla="*/ 2469697 w 5180801"/>
              <a:gd name="connsiteY207" fmla="*/ 1138698 h 5248846"/>
              <a:gd name="connsiteX208" fmla="*/ 2390165 w 5180801"/>
              <a:gd name="connsiteY208" fmla="*/ 1125711 h 5248846"/>
              <a:gd name="connsiteX209" fmla="*/ 2376463 w 5180801"/>
              <a:gd name="connsiteY209" fmla="*/ 945838 h 5248846"/>
              <a:gd name="connsiteX210" fmla="*/ 2545855 w 5180801"/>
              <a:gd name="connsiteY210" fmla="*/ 897829 h 5248846"/>
              <a:gd name="connsiteX211" fmla="*/ 2716856 w 5180801"/>
              <a:gd name="connsiteY211" fmla="*/ 821568 h 5248846"/>
              <a:gd name="connsiteX212" fmla="*/ 2859176 w 5180801"/>
              <a:gd name="connsiteY212" fmla="*/ 216092 h 5248846"/>
              <a:gd name="connsiteX213" fmla="*/ 2326531 w 5180801"/>
              <a:gd name="connsiteY213" fmla="*/ 160594 h 5248846"/>
              <a:gd name="connsiteX0" fmla="*/ 2326531 w 5180801"/>
              <a:gd name="connsiteY0" fmla="*/ 160594 h 5248846"/>
              <a:gd name="connsiteX1" fmla="*/ 2177721 w 5180801"/>
              <a:gd name="connsiteY1" fmla="*/ 6028 h 5248846"/>
              <a:gd name="connsiteX2" fmla="*/ 2097062 w 5180801"/>
              <a:gd name="connsiteY2" fmla="*/ 49338 h 5248846"/>
              <a:gd name="connsiteX3" fmla="*/ 2010143 w 5180801"/>
              <a:gd name="connsiteY3" fmla="*/ 56292 h 5248846"/>
              <a:gd name="connsiteX4" fmla="*/ 1871070 w 5180801"/>
              <a:gd name="connsiteY4" fmla="*/ 59767 h 5248846"/>
              <a:gd name="connsiteX5" fmla="*/ 1766743 w 5180801"/>
              <a:gd name="connsiteY5" fmla="*/ 145099 h 5248846"/>
              <a:gd name="connsiteX6" fmla="*/ 1659192 w 5180801"/>
              <a:gd name="connsiteY6" fmla="*/ 434799 h 5248846"/>
              <a:gd name="connsiteX7" fmla="*/ 1625574 w 5180801"/>
              <a:gd name="connsiteY7" fmla="*/ 293605 h 5248846"/>
              <a:gd name="connsiteX8" fmla="*/ 1547348 w 5180801"/>
              <a:gd name="connsiteY8" fmla="*/ 252328 h 5248846"/>
              <a:gd name="connsiteX9" fmla="*/ 1511274 w 5180801"/>
              <a:gd name="connsiteY9" fmla="*/ 280158 h 5248846"/>
              <a:gd name="connsiteX10" fmla="*/ 1504551 w 5180801"/>
              <a:gd name="connsiteY10" fmla="*/ 327223 h 5248846"/>
              <a:gd name="connsiteX11" fmla="*/ 1517998 w 5180801"/>
              <a:gd name="connsiteY11" fmla="*/ 367564 h 5248846"/>
              <a:gd name="connsiteX12" fmla="*/ 1511274 w 5180801"/>
              <a:gd name="connsiteY12" fmla="*/ 421352 h 5248846"/>
              <a:gd name="connsiteX13" fmla="*/ 1487128 w 5180801"/>
              <a:gd name="connsiteY13" fmla="*/ 417961 h 5248846"/>
              <a:gd name="connsiteX14" fmla="*/ 1443746 w 5180801"/>
              <a:gd name="connsiteY14" fmla="*/ 376392 h 5248846"/>
              <a:gd name="connsiteX15" fmla="*/ 1387795 w 5180801"/>
              <a:gd name="connsiteY15" fmla="*/ 333303 h 5248846"/>
              <a:gd name="connsiteX16" fmla="*/ 1309568 w 5180801"/>
              <a:gd name="connsiteY16" fmla="*/ 366335 h 5248846"/>
              <a:gd name="connsiteX17" fmla="*/ 1258820 w 5180801"/>
              <a:gd name="connsiteY17" fmla="*/ 353473 h 5248846"/>
              <a:gd name="connsiteX18" fmla="*/ 1213919 w 5180801"/>
              <a:gd name="connsiteY18" fmla="*/ 305824 h 5248846"/>
              <a:gd name="connsiteX19" fmla="*/ 1187025 w 5180801"/>
              <a:gd name="connsiteY19" fmla="*/ 278929 h 5248846"/>
              <a:gd name="connsiteX20" fmla="*/ 1143000 w 5180801"/>
              <a:gd name="connsiteY20" fmla="*/ 249579 h 5248846"/>
              <a:gd name="connsiteX21" fmla="*/ 1128033 w 5180801"/>
              <a:gd name="connsiteY21" fmla="*/ 307052 h 5248846"/>
              <a:gd name="connsiteX22" fmla="*/ 1118854 w 5180801"/>
              <a:gd name="connsiteY22" fmla="*/ 433572 h 5248846"/>
              <a:gd name="connsiteX23" fmla="*/ 1067521 w 5180801"/>
              <a:gd name="connsiteY23" fmla="*/ 506594 h 5248846"/>
              <a:gd name="connsiteX24" fmla="*/ 1044603 w 5180801"/>
              <a:gd name="connsiteY24" fmla="*/ 520333 h 5248846"/>
              <a:gd name="connsiteX25" fmla="*/ 1047351 w 5180801"/>
              <a:gd name="connsiteY25" fmla="*/ 597976 h 5248846"/>
              <a:gd name="connsiteX26" fmla="*/ 1005781 w 5180801"/>
              <a:gd name="connsiteY26" fmla="*/ 612943 h 5248846"/>
              <a:gd name="connsiteX27" fmla="*/ 977368 w 5180801"/>
              <a:gd name="connsiteY27" fmla="*/ 587277 h 5248846"/>
              <a:gd name="connsiteX28" fmla="*/ 939774 w 5180801"/>
              <a:gd name="connsiteY28" fmla="*/ 582717 h 5248846"/>
              <a:gd name="connsiteX29" fmla="*/ 939774 w 5180801"/>
              <a:gd name="connsiteY29" fmla="*/ 528928 h 5248846"/>
              <a:gd name="connsiteX30" fmla="*/ 830385 w 5180801"/>
              <a:gd name="connsiteY30" fmla="*/ 440295 h 5248846"/>
              <a:gd name="connsiteX31" fmla="*/ 825474 w 5180801"/>
              <a:gd name="connsiteY31" fmla="*/ 320499 h 5248846"/>
              <a:gd name="connsiteX32" fmla="*/ 785133 w 5180801"/>
              <a:gd name="connsiteY32" fmla="*/ 286881 h 5248846"/>
              <a:gd name="connsiteX33" fmla="*/ 771686 w 5180801"/>
              <a:gd name="connsiteY33" fmla="*/ 313775 h 5248846"/>
              <a:gd name="connsiteX34" fmla="*/ 744792 w 5180801"/>
              <a:gd name="connsiteY34" fmla="*/ 340670 h 5248846"/>
              <a:gd name="connsiteX35" fmla="*/ 669606 w 5180801"/>
              <a:gd name="connsiteY35" fmla="*/ 378848 h 5248846"/>
              <a:gd name="connsiteX36" fmla="*/ 664110 w 5180801"/>
              <a:gd name="connsiteY36" fmla="*/ 428075 h 5248846"/>
              <a:gd name="connsiteX37" fmla="*/ 660426 w 5180801"/>
              <a:gd name="connsiteY37" fmla="*/ 484904 h 5248846"/>
              <a:gd name="connsiteX38" fmla="*/ 594419 w 5180801"/>
              <a:gd name="connsiteY38" fmla="*/ 538692 h 5248846"/>
              <a:gd name="connsiteX39" fmla="*/ 559573 w 5180801"/>
              <a:gd name="connsiteY39" fmla="*/ 545708 h 5248846"/>
              <a:gd name="connsiteX40" fmla="*/ 529931 w 5180801"/>
              <a:gd name="connsiteY40" fmla="*/ 556115 h 5248846"/>
              <a:gd name="connsiteX41" fmla="*/ 499062 w 5180801"/>
              <a:gd name="connsiteY41" fmla="*/ 576286 h 5248846"/>
              <a:gd name="connsiteX42" fmla="*/ 402477 w 5180801"/>
              <a:gd name="connsiteY42" fmla="*/ 563131 h 5248846"/>
              <a:gd name="connsiteX43" fmla="*/ 345356 w 5180801"/>
              <a:gd name="connsiteY43" fmla="*/ 583301 h 5248846"/>
              <a:gd name="connsiteX44" fmla="*/ 314486 w 5180801"/>
              <a:gd name="connsiteY44" fmla="*/ 563130 h 5248846"/>
              <a:gd name="connsiteX45" fmla="*/ 242983 w 5180801"/>
              <a:gd name="connsiteY45" fmla="*/ 604699 h 5248846"/>
              <a:gd name="connsiteX46" fmla="*/ 194690 w 5180801"/>
              <a:gd name="connsiteY46" fmla="*/ 560383 h 5248846"/>
              <a:gd name="connsiteX47" fmla="*/ 119795 w 5180801"/>
              <a:gd name="connsiteY47" fmla="*/ 631301 h 5248846"/>
              <a:gd name="connsiteX48" fmla="*/ 132951 w 5180801"/>
              <a:gd name="connsiteY48" fmla="*/ 710464 h 5248846"/>
              <a:gd name="connsiteX49" fmla="*/ 206910 w 5180801"/>
              <a:gd name="connsiteY49" fmla="*/ 838211 h 5248846"/>
              <a:gd name="connsiteX50" fmla="*/ 267421 w 5180801"/>
              <a:gd name="connsiteY50" fmla="*/ 898723 h 5248846"/>
              <a:gd name="connsiteX51" fmla="*/ 199251 w 5180801"/>
              <a:gd name="connsiteY51" fmla="*/ 960754 h 5248846"/>
              <a:gd name="connsiteX52" fmla="*/ 96878 w 5180801"/>
              <a:gd name="connsiteY52" fmla="*/ 995892 h 5248846"/>
              <a:gd name="connsiteX53" fmla="*/ 0 w 5180801"/>
              <a:gd name="connsiteY53" fmla="*/ 1018519 h 5248846"/>
              <a:gd name="connsiteX54" fmla="*/ 45545 w 5180801"/>
              <a:gd name="connsiteY54" fmla="*/ 1154217 h 5248846"/>
              <a:gd name="connsiteX55" fmla="*/ 72439 w 5180801"/>
              <a:gd name="connsiteY55" fmla="*/ 1181111 h 5248846"/>
              <a:gd name="connsiteX56" fmla="*/ 173292 w 5180801"/>
              <a:gd name="connsiteY56" fmla="*/ 1241623 h 5248846"/>
              <a:gd name="connsiteX57" fmla="*/ 117632 w 5180801"/>
              <a:gd name="connsiteY57" fmla="*/ 1306109 h 5248846"/>
              <a:gd name="connsiteX58" fmla="*/ 112780 w 5180801"/>
              <a:gd name="connsiteY58" fmla="*/ 1362646 h 5248846"/>
              <a:gd name="connsiteX59" fmla="*/ 126227 w 5180801"/>
              <a:gd name="connsiteY59" fmla="*/ 1510564 h 5248846"/>
              <a:gd name="connsiteX60" fmla="*/ 200186 w 5180801"/>
              <a:gd name="connsiteY60" fmla="*/ 1611417 h 5248846"/>
              <a:gd name="connsiteX61" fmla="*/ 321210 w 5180801"/>
              <a:gd name="connsiteY61" fmla="*/ 1651758 h 5248846"/>
              <a:gd name="connsiteX62" fmla="*/ 415339 w 5180801"/>
              <a:gd name="connsiteY62" fmla="*/ 1618140 h 5248846"/>
              <a:gd name="connsiteX63" fmla="*/ 435510 w 5180801"/>
              <a:gd name="connsiteY63" fmla="*/ 1624864 h 5248846"/>
              <a:gd name="connsiteX64" fmla="*/ 400372 w 5180801"/>
              <a:gd name="connsiteY64" fmla="*/ 1729341 h 5248846"/>
              <a:gd name="connsiteX65" fmla="*/ 375290 w 5180801"/>
              <a:gd name="connsiteY65" fmla="*/ 1812479 h 5248846"/>
              <a:gd name="connsiteX66" fmla="*/ 603598 w 5180801"/>
              <a:gd name="connsiteY66" fmla="*/ 1813123 h 5248846"/>
              <a:gd name="connsiteX67" fmla="*/ 664110 w 5180801"/>
              <a:gd name="connsiteY67" fmla="*/ 1745887 h 5248846"/>
              <a:gd name="connsiteX68" fmla="*/ 697727 w 5180801"/>
              <a:gd name="connsiteY68" fmla="*/ 1658481 h 5248846"/>
              <a:gd name="connsiteX69" fmla="*/ 744792 w 5180801"/>
              <a:gd name="connsiteY69" fmla="*/ 1624864 h 5248846"/>
              <a:gd name="connsiteX70" fmla="*/ 818751 w 5180801"/>
              <a:gd name="connsiteY70" fmla="*/ 1544181 h 5248846"/>
              <a:gd name="connsiteX71" fmla="*/ 892710 w 5180801"/>
              <a:gd name="connsiteY71" fmla="*/ 1497117 h 5248846"/>
              <a:gd name="connsiteX72" fmla="*/ 1080968 w 5180801"/>
              <a:gd name="connsiteY72" fmla="*/ 1544181 h 5248846"/>
              <a:gd name="connsiteX73" fmla="*/ 1195268 w 5180801"/>
              <a:gd name="connsiteY73" fmla="*/ 1591246 h 5248846"/>
              <a:gd name="connsiteX74" fmla="*/ 1275951 w 5180801"/>
              <a:gd name="connsiteY74" fmla="*/ 1678652 h 5248846"/>
              <a:gd name="connsiteX75" fmla="*/ 1289398 w 5180801"/>
              <a:gd name="connsiteY75" fmla="*/ 1705546 h 5248846"/>
              <a:gd name="connsiteX76" fmla="*/ 1437316 w 5180801"/>
              <a:gd name="connsiteY76" fmla="*/ 1752611 h 5248846"/>
              <a:gd name="connsiteX77" fmla="*/ 1511274 w 5180801"/>
              <a:gd name="connsiteY77" fmla="*/ 1840017 h 5248846"/>
              <a:gd name="connsiteX78" fmla="*/ 1504551 w 5180801"/>
              <a:gd name="connsiteY78" fmla="*/ 1920699 h 5248846"/>
              <a:gd name="connsiteX79" fmla="*/ 1504551 w 5180801"/>
              <a:gd name="connsiteY79" fmla="*/ 1967764 h 5248846"/>
              <a:gd name="connsiteX80" fmla="*/ 1531445 w 5180801"/>
              <a:gd name="connsiteY80" fmla="*/ 2048446 h 5248846"/>
              <a:gd name="connsiteX81" fmla="*/ 1578510 w 5180801"/>
              <a:gd name="connsiteY81" fmla="*/ 2102234 h 5248846"/>
              <a:gd name="connsiteX82" fmla="*/ 1612127 w 5180801"/>
              <a:gd name="connsiteY82" fmla="*/ 2189640 h 5248846"/>
              <a:gd name="connsiteX83" fmla="*/ 1618851 w 5180801"/>
              <a:gd name="connsiteY83" fmla="*/ 2351005 h 5248846"/>
              <a:gd name="connsiteX84" fmla="*/ 1618851 w 5180801"/>
              <a:gd name="connsiteY84" fmla="*/ 2398070 h 5248846"/>
              <a:gd name="connsiteX85" fmla="*/ 1679363 w 5180801"/>
              <a:gd name="connsiteY85" fmla="*/ 2377899 h 5248846"/>
              <a:gd name="connsiteX86" fmla="*/ 1719704 w 5180801"/>
              <a:gd name="connsiteY86" fmla="*/ 2391346 h 5248846"/>
              <a:gd name="connsiteX87" fmla="*/ 1706257 w 5180801"/>
              <a:gd name="connsiteY87" fmla="*/ 2451858 h 5248846"/>
              <a:gd name="connsiteX88" fmla="*/ 1760045 w 5180801"/>
              <a:gd name="connsiteY88" fmla="*/ 2472028 h 5248846"/>
              <a:gd name="connsiteX89" fmla="*/ 1827280 w 5180801"/>
              <a:gd name="connsiteY89" fmla="*/ 2532540 h 5248846"/>
              <a:gd name="connsiteX90" fmla="*/ 1901239 w 5180801"/>
              <a:gd name="connsiteY90" fmla="*/ 2640117 h 5248846"/>
              <a:gd name="connsiteX91" fmla="*/ 1921410 w 5180801"/>
              <a:gd name="connsiteY91" fmla="*/ 2673734 h 5248846"/>
              <a:gd name="connsiteX92" fmla="*/ 1995368 w 5180801"/>
              <a:gd name="connsiteY92" fmla="*/ 2680458 h 5248846"/>
              <a:gd name="connsiteX93" fmla="*/ 2113120 w 5180801"/>
              <a:gd name="connsiteY93" fmla="*/ 2758328 h 5248846"/>
              <a:gd name="connsiteX94" fmla="*/ 2159009 w 5180801"/>
              <a:gd name="connsiteY94" fmla="*/ 2871196 h 5248846"/>
              <a:gd name="connsiteX95" fmla="*/ 2245469 w 5180801"/>
              <a:gd name="connsiteY95" fmla="*/ 2910823 h 5248846"/>
              <a:gd name="connsiteX96" fmla="*/ 2319427 w 5180801"/>
              <a:gd name="connsiteY96" fmla="*/ 2963664 h 5248846"/>
              <a:gd name="connsiteX97" fmla="*/ 2375772 w 5180801"/>
              <a:gd name="connsiteY97" fmla="*/ 3066792 h 5248846"/>
              <a:gd name="connsiteX98" fmla="*/ 2480307 w 5180801"/>
              <a:gd name="connsiteY98" fmla="*/ 3148369 h 5248846"/>
              <a:gd name="connsiteX99" fmla="*/ 2562370 w 5180801"/>
              <a:gd name="connsiteY99" fmla="*/ 3257991 h 5248846"/>
              <a:gd name="connsiteX100" fmla="*/ 2640546 w 5180801"/>
              <a:gd name="connsiteY100" fmla="*/ 3280335 h 5248846"/>
              <a:gd name="connsiteX101" fmla="*/ 2735366 w 5180801"/>
              <a:gd name="connsiteY101" fmla="*/ 3348030 h 5248846"/>
              <a:gd name="connsiteX102" fmla="*/ 2790329 w 5180801"/>
              <a:gd name="connsiteY102" fmla="*/ 3357541 h 5248846"/>
              <a:gd name="connsiteX103" fmla="*/ 2856005 w 5180801"/>
              <a:gd name="connsiteY103" fmla="*/ 3339773 h 5248846"/>
              <a:gd name="connsiteX104" fmla="*/ 2849257 w 5180801"/>
              <a:gd name="connsiteY104" fmla="*/ 3339364 h 5248846"/>
              <a:gd name="connsiteX105" fmla="*/ 2950110 w 5180801"/>
              <a:gd name="connsiteY105" fmla="*/ 3372981 h 5248846"/>
              <a:gd name="connsiteX106" fmla="*/ 3003898 w 5180801"/>
              <a:gd name="connsiteY106" fmla="*/ 3325917 h 5248846"/>
              <a:gd name="connsiteX107" fmla="*/ 3104751 w 5180801"/>
              <a:gd name="connsiteY107" fmla="*/ 3440217 h 5248846"/>
              <a:gd name="connsiteX108" fmla="*/ 3185433 w 5180801"/>
              <a:gd name="connsiteY108" fmla="*/ 3594858 h 5248846"/>
              <a:gd name="connsiteX109" fmla="*/ 3252668 w 5180801"/>
              <a:gd name="connsiteY109" fmla="*/ 3574687 h 5248846"/>
              <a:gd name="connsiteX110" fmla="*/ 3313180 w 5180801"/>
              <a:gd name="connsiteY110" fmla="*/ 3621752 h 5248846"/>
              <a:gd name="connsiteX111" fmla="*/ 3266116 w 5180801"/>
              <a:gd name="connsiteY111" fmla="*/ 3688987 h 5248846"/>
              <a:gd name="connsiteX112" fmla="*/ 3293010 w 5180801"/>
              <a:gd name="connsiteY112" fmla="*/ 3709158 h 5248846"/>
              <a:gd name="connsiteX113" fmla="*/ 3373692 w 5180801"/>
              <a:gd name="connsiteY113" fmla="*/ 3682264 h 5248846"/>
              <a:gd name="connsiteX114" fmla="*/ 3454374 w 5180801"/>
              <a:gd name="connsiteY114" fmla="*/ 3655370 h 5248846"/>
              <a:gd name="connsiteX115" fmla="*/ 3528333 w 5180801"/>
              <a:gd name="connsiteY115" fmla="*/ 3749499 h 5248846"/>
              <a:gd name="connsiteX116" fmla="*/ 3535349 w 5180801"/>
              <a:gd name="connsiteY116" fmla="*/ 3839653 h 5248846"/>
              <a:gd name="connsiteX117" fmla="*/ 3513658 w 5180801"/>
              <a:gd name="connsiteY117" fmla="*/ 3889466 h 5248846"/>
              <a:gd name="connsiteX118" fmla="*/ 3622463 w 5180801"/>
              <a:gd name="connsiteY118" fmla="*/ 3917587 h 5248846"/>
              <a:gd name="connsiteX119" fmla="*/ 3682974 w 5180801"/>
              <a:gd name="connsiteY119" fmla="*/ 3984823 h 5248846"/>
              <a:gd name="connsiteX120" fmla="*/ 3763657 w 5180801"/>
              <a:gd name="connsiteY120" fmla="*/ 4018440 h 5248846"/>
              <a:gd name="connsiteX121" fmla="*/ 3830892 w 5180801"/>
              <a:gd name="connsiteY121" fmla="*/ 3978099 h 5248846"/>
              <a:gd name="connsiteX122" fmla="*/ 3898127 w 5180801"/>
              <a:gd name="connsiteY122" fmla="*/ 4018440 h 5248846"/>
              <a:gd name="connsiteX123" fmla="*/ 3972086 w 5180801"/>
              <a:gd name="connsiteY123" fmla="*/ 4179805 h 5248846"/>
              <a:gd name="connsiteX124" fmla="*/ 4005704 w 5180801"/>
              <a:gd name="connsiteY124" fmla="*/ 4294105 h 5248846"/>
              <a:gd name="connsiteX125" fmla="*/ 4072939 w 5180801"/>
              <a:gd name="connsiteY125" fmla="*/ 4368064 h 5248846"/>
              <a:gd name="connsiteX126" fmla="*/ 4120004 w 5180801"/>
              <a:gd name="connsiteY126" fmla="*/ 4576493 h 5248846"/>
              <a:gd name="connsiteX127" fmla="*/ 4140174 w 5180801"/>
              <a:gd name="connsiteY127" fmla="*/ 4610111 h 5248846"/>
              <a:gd name="connsiteX128" fmla="*/ 4200686 w 5180801"/>
              <a:gd name="connsiteY128" fmla="*/ 4663899 h 5248846"/>
              <a:gd name="connsiteX129" fmla="*/ 4152394 w 5180801"/>
              <a:gd name="connsiteY129" fmla="*/ 4727451 h 5248846"/>
              <a:gd name="connsiteX130" fmla="*/ 4106849 w 5180801"/>
              <a:gd name="connsiteY130" fmla="*/ 4742419 h 5248846"/>
              <a:gd name="connsiteX131" fmla="*/ 4059785 w 5180801"/>
              <a:gd name="connsiteY131" fmla="*/ 4738150 h 5248846"/>
              <a:gd name="connsiteX132" fmla="*/ 4018215 w 5180801"/>
              <a:gd name="connsiteY132" fmla="*/ 4771767 h 5248846"/>
              <a:gd name="connsiteX133" fmla="*/ 4019151 w 5180801"/>
              <a:gd name="connsiteY133" fmla="*/ 4831987 h 5248846"/>
              <a:gd name="connsiteX134" fmla="*/ 4066216 w 5180801"/>
              <a:gd name="connsiteY134" fmla="*/ 4885775 h 5248846"/>
              <a:gd name="connsiteX135" fmla="*/ 4005995 w 5180801"/>
              <a:gd name="connsiteY135" fmla="*/ 5016270 h 5248846"/>
              <a:gd name="connsiteX136" fmla="*/ 3942736 w 5180801"/>
              <a:gd name="connsiteY136" fmla="*/ 5063627 h 5248846"/>
              <a:gd name="connsiteX137" fmla="*/ 3972086 w 5180801"/>
              <a:gd name="connsiteY137" fmla="*/ 5235399 h 5248846"/>
              <a:gd name="connsiteX138" fmla="*/ 3978810 w 5180801"/>
              <a:gd name="connsiteY138" fmla="*/ 5248846 h 5248846"/>
              <a:gd name="connsiteX139" fmla="*/ 4153621 w 5180801"/>
              <a:gd name="connsiteY139" fmla="*/ 5235399 h 5248846"/>
              <a:gd name="connsiteX140" fmla="*/ 4207410 w 5180801"/>
              <a:gd name="connsiteY140" fmla="*/ 5121099 h 5248846"/>
              <a:gd name="connsiteX141" fmla="*/ 4335157 w 5180801"/>
              <a:gd name="connsiteY141" fmla="*/ 4973181 h 5248846"/>
              <a:gd name="connsiteX142" fmla="*/ 4388945 w 5180801"/>
              <a:gd name="connsiteY142" fmla="*/ 4912670 h 5248846"/>
              <a:gd name="connsiteX143" fmla="*/ 4368774 w 5180801"/>
              <a:gd name="connsiteY143" fmla="*/ 4697517 h 5248846"/>
              <a:gd name="connsiteX144" fmla="*/ 4509968 w 5180801"/>
              <a:gd name="connsiteY144" fmla="*/ 4610111 h 5248846"/>
              <a:gd name="connsiteX145" fmla="*/ 4543586 w 5180801"/>
              <a:gd name="connsiteY145" fmla="*/ 4616834 h 5248846"/>
              <a:gd name="connsiteX146" fmla="*/ 4570480 w 5180801"/>
              <a:gd name="connsiteY146" fmla="*/ 4623558 h 5248846"/>
              <a:gd name="connsiteX147" fmla="*/ 4617545 w 5180801"/>
              <a:gd name="connsiteY147" fmla="*/ 4603387 h 5248846"/>
              <a:gd name="connsiteX148" fmla="*/ 4624268 w 5180801"/>
              <a:gd name="connsiteY148" fmla="*/ 4556323 h 5248846"/>
              <a:gd name="connsiteX149" fmla="*/ 4637131 w 5180801"/>
              <a:gd name="connsiteY149" fmla="*/ 4499787 h 5248846"/>
              <a:gd name="connsiteX150" fmla="*/ 4583927 w 5180801"/>
              <a:gd name="connsiteY150" fmla="*/ 4394958 h 5248846"/>
              <a:gd name="connsiteX151" fmla="*/ 4583927 w 5180801"/>
              <a:gd name="connsiteY151" fmla="*/ 4347893 h 5248846"/>
              <a:gd name="connsiteX152" fmla="*/ 4580596 w 5180801"/>
              <a:gd name="connsiteY152" fmla="*/ 4318250 h 5248846"/>
              <a:gd name="connsiteX153" fmla="*/ 4505700 w 5180801"/>
              <a:gd name="connsiteY153" fmla="*/ 4279430 h 5248846"/>
              <a:gd name="connsiteX154" fmla="*/ 4439693 w 5180801"/>
              <a:gd name="connsiteY154" fmla="*/ 4224414 h 5248846"/>
              <a:gd name="connsiteX155" fmla="*/ 4370938 w 5180801"/>
              <a:gd name="connsiteY155" fmla="*/ 4210967 h 5248846"/>
              <a:gd name="connsiteX156" fmla="*/ 4394793 w 5180801"/>
              <a:gd name="connsiteY156" fmla="*/ 4210968 h 5248846"/>
              <a:gd name="connsiteX157" fmla="*/ 4261198 w 5180801"/>
              <a:gd name="connsiteY157" fmla="*/ 4132740 h 5248846"/>
              <a:gd name="connsiteX158" fmla="*/ 4301539 w 5180801"/>
              <a:gd name="connsiteY158" fmla="*/ 4045334 h 5248846"/>
              <a:gd name="connsiteX159" fmla="*/ 4301539 w 5180801"/>
              <a:gd name="connsiteY159" fmla="*/ 3998270 h 5248846"/>
              <a:gd name="connsiteX160" fmla="*/ 4321710 w 5180801"/>
              <a:gd name="connsiteY160" fmla="*/ 3931034 h 5248846"/>
              <a:gd name="connsiteX161" fmla="*/ 4442733 w 5180801"/>
              <a:gd name="connsiteY161" fmla="*/ 3715881 h 5248846"/>
              <a:gd name="connsiteX162" fmla="*/ 4523416 w 5180801"/>
              <a:gd name="connsiteY162" fmla="*/ 3702434 h 5248846"/>
              <a:gd name="connsiteX163" fmla="*/ 4624268 w 5180801"/>
              <a:gd name="connsiteY163" fmla="*/ 3796564 h 5248846"/>
              <a:gd name="connsiteX164" fmla="*/ 4711674 w 5180801"/>
              <a:gd name="connsiteY164" fmla="*/ 3836905 h 5248846"/>
              <a:gd name="connsiteX165" fmla="*/ 4805804 w 5180801"/>
              <a:gd name="connsiteY165" fmla="*/ 3810011 h 5248846"/>
              <a:gd name="connsiteX166" fmla="*/ 4906657 w 5180801"/>
              <a:gd name="connsiteY166" fmla="*/ 3890693 h 5248846"/>
              <a:gd name="connsiteX167" fmla="*/ 4960445 w 5180801"/>
              <a:gd name="connsiteY167" fmla="*/ 4004993 h 5248846"/>
              <a:gd name="connsiteX168" fmla="*/ 5000786 w 5180801"/>
              <a:gd name="connsiteY168" fmla="*/ 4052058 h 5248846"/>
              <a:gd name="connsiteX169" fmla="*/ 5108363 w 5180801"/>
              <a:gd name="connsiteY169" fmla="*/ 4092399 h 5248846"/>
              <a:gd name="connsiteX170" fmla="*/ 5121810 w 5180801"/>
              <a:gd name="connsiteY170" fmla="*/ 4004993 h 5248846"/>
              <a:gd name="connsiteX171" fmla="*/ 5141980 w 5180801"/>
              <a:gd name="connsiteY171" fmla="*/ 3937758 h 5248846"/>
              <a:gd name="connsiteX172" fmla="*/ 5180801 w 5180801"/>
              <a:gd name="connsiteY172" fmla="*/ 3830766 h 5248846"/>
              <a:gd name="connsiteX173" fmla="*/ 5117249 w 5180801"/>
              <a:gd name="connsiteY173" fmla="*/ 3752247 h 5248846"/>
              <a:gd name="connsiteX174" fmla="*/ 4964127 w 5180801"/>
              <a:gd name="connsiteY174" fmla="*/ 3641923 h 5248846"/>
              <a:gd name="connsiteX175" fmla="*/ 4890170 w 5180801"/>
              <a:gd name="connsiteY175" fmla="*/ 3572232 h 5248846"/>
              <a:gd name="connsiteX176" fmla="*/ 4650871 w 5180801"/>
              <a:gd name="connsiteY176" fmla="*/ 3465883 h 5248846"/>
              <a:gd name="connsiteX177" fmla="*/ 4557618 w 5180801"/>
              <a:gd name="connsiteY177" fmla="*/ 3396485 h 5248846"/>
              <a:gd name="connsiteX178" fmla="*/ 4380701 w 5180801"/>
              <a:gd name="connsiteY178" fmla="*/ 3316737 h 5248846"/>
              <a:gd name="connsiteX179" fmla="*/ 4093110 w 5180801"/>
              <a:gd name="connsiteY179" fmla="*/ 3218340 h 5248846"/>
              <a:gd name="connsiteX180" fmla="*/ 3991965 w 5180801"/>
              <a:gd name="connsiteY180" fmla="*/ 3159348 h 5248846"/>
              <a:gd name="connsiteX181" fmla="*/ 3951916 w 5180801"/>
              <a:gd name="connsiteY181" fmla="*/ 3104040 h 5248846"/>
              <a:gd name="connsiteX182" fmla="*/ 4066216 w 5180801"/>
              <a:gd name="connsiteY182" fmla="*/ 3009911 h 5248846"/>
              <a:gd name="connsiteX183" fmla="*/ 4122167 w 5180801"/>
              <a:gd name="connsiteY183" fmla="*/ 2976293 h 5248846"/>
              <a:gd name="connsiteX184" fmla="*/ 4038737 w 5180801"/>
              <a:gd name="connsiteY184" fmla="*/ 2897131 h 5248846"/>
              <a:gd name="connsiteX185" fmla="*/ 3898127 w 5180801"/>
              <a:gd name="connsiteY185" fmla="*/ 2902334 h 5248846"/>
              <a:gd name="connsiteX186" fmla="*/ 3883453 w 5180801"/>
              <a:gd name="connsiteY186" fmla="*/ 2916367 h 5248846"/>
              <a:gd name="connsiteX187" fmla="*/ 3855330 w 5180801"/>
              <a:gd name="connsiteY187" fmla="*/ 2916366 h 5248846"/>
              <a:gd name="connsiteX188" fmla="*/ 3841299 w 5180801"/>
              <a:gd name="connsiteY188" fmla="*/ 2891927 h 5248846"/>
              <a:gd name="connsiteX189" fmla="*/ 3756641 w 5180801"/>
              <a:gd name="connsiteY189" fmla="*/ 2940512 h 5248846"/>
              <a:gd name="connsiteX190" fmla="*/ 3642633 w 5180801"/>
              <a:gd name="connsiteY190" fmla="*/ 2916074 h 5248846"/>
              <a:gd name="connsiteX191" fmla="*/ 3539968 w 5180801"/>
              <a:gd name="connsiteY191" fmla="*/ 2883684 h 5248846"/>
              <a:gd name="connsiteX192" fmla="*/ 3458058 w 5180801"/>
              <a:gd name="connsiteY192" fmla="*/ 2829897 h 5248846"/>
              <a:gd name="connsiteX193" fmla="*/ 3411286 w 5180801"/>
              <a:gd name="connsiteY193" fmla="*/ 2764180 h 5248846"/>
              <a:gd name="connsiteX194" fmla="*/ 3334579 w 5180801"/>
              <a:gd name="connsiteY194" fmla="*/ 2744010 h 5248846"/>
              <a:gd name="connsiteX195" fmla="*/ 3219051 w 5180801"/>
              <a:gd name="connsiteY195" fmla="*/ 2640117 h 5248846"/>
              <a:gd name="connsiteX196" fmla="*/ 3111182 w 5180801"/>
              <a:gd name="connsiteY196" fmla="*/ 2445134 h 5248846"/>
              <a:gd name="connsiteX197" fmla="*/ 3010621 w 5180801"/>
              <a:gd name="connsiteY197" fmla="*/ 2229981 h 5248846"/>
              <a:gd name="connsiteX198" fmla="*/ 2936663 w 5180801"/>
              <a:gd name="connsiteY198" fmla="*/ 2001382 h 5248846"/>
              <a:gd name="connsiteX199" fmla="*/ 2795468 w 5180801"/>
              <a:gd name="connsiteY199" fmla="*/ 1934146 h 5248846"/>
              <a:gd name="connsiteX200" fmla="*/ 2687892 w 5180801"/>
              <a:gd name="connsiteY200" fmla="*/ 1833293 h 5248846"/>
              <a:gd name="connsiteX201" fmla="*/ 2479463 w 5180801"/>
              <a:gd name="connsiteY201" fmla="*/ 1718993 h 5248846"/>
              <a:gd name="connsiteX202" fmla="*/ 2371886 w 5180801"/>
              <a:gd name="connsiteY202" fmla="*/ 1577799 h 5248846"/>
              <a:gd name="connsiteX203" fmla="*/ 2344992 w 5180801"/>
              <a:gd name="connsiteY203" fmla="*/ 1436605 h 5248846"/>
              <a:gd name="connsiteX204" fmla="*/ 2358439 w 5180801"/>
              <a:gd name="connsiteY204" fmla="*/ 1261793 h 5248846"/>
              <a:gd name="connsiteX205" fmla="*/ 2385333 w 5180801"/>
              <a:gd name="connsiteY205" fmla="*/ 1308858 h 5248846"/>
              <a:gd name="connsiteX206" fmla="*/ 2432398 w 5180801"/>
              <a:gd name="connsiteY206" fmla="*/ 1234899 h 5248846"/>
              <a:gd name="connsiteX207" fmla="*/ 2469697 w 5180801"/>
              <a:gd name="connsiteY207" fmla="*/ 1138698 h 5248846"/>
              <a:gd name="connsiteX208" fmla="*/ 2390165 w 5180801"/>
              <a:gd name="connsiteY208" fmla="*/ 1125711 h 5248846"/>
              <a:gd name="connsiteX209" fmla="*/ 2376463 w 5180801"/>
              <a:gd name="connsiteY209" fmla="*/ 945838 h 5248846"/>
              <a:gd name="connsiteX210" fmla="*/ 2545855 w 5180801"/>
              <a:gd name="connsiteY210" fmla="*/ 897829 h 5248846"/>
              <a:gd name="connsiteX211" fmla="*/ 2716856 w 5180801"/>
              <a:gd name="connsiteY211" fmla="*/ 821568 h 5248846"/>
              <a:gd name="connsiteX212" fmla="*/ 2859176 w 5180801"/>
              <a:gd name="connsiteY212" fmla="*/ 216092 h 5248846"/>
              <a:gd name="connsiteX213" fmla="*/ 2326531 w 5180801"/>
              <a:gd name="connsiteY213" fmla="*/ 160594 h 5248846"/>
              <a:gd name="connsiteX0" fmla="*/ 2326531 w 5180801"/>
              <a:gd name="connsiteY0" fmla="*/ 162152 h 5250404"/>
              <a:gd name="connsiteX1" fmla="*/ 2225704 w 5180801"/>
              <a:gd name="connsiteY1" fmla="*/ 16128 h 5250404"/>
              <a:gd name="connsiteX2" fmla="*/ 2177721 w 5180801"/>
              <a:gd name="connsiteY2" fmla="*/ 7586 h 5250404"/>
              <a:gd name="connsiteX3" fmla="*/ 2097062 w 5180801"/>
              <a:gd name="connsiteY3" fmla="*/ 50896 h 5250404"/>
              <a:gd name="connsiteX4" fmla="*/ 2010143 w 5180801"/>
              <a:gd name="connsiteY4" fmla="*/ 57850 h 5250404"/>
              <a:gd name="connsiteX5" fmla="*/ 1871070 w 5180801"/>
              <a:gd name="connsiteY5" fmla="*/ 61325 h 5250404"/>
              <a:gd name="connsiteX6" fmla="*/ 1766743 w 5180801"/>
              <a:gd name="connsiteY6" fmla="*/ 146657 h 5250404"/>
              <a:gd name="connsiteX7" fmla="*/ 1659192 w 5180801"/>
              <a:gd name="connsiteY7" fmla="*/ 436357 h 5250404"/>
              <a:gd name="connsiteX8" fmla="*/ 1625574 w 5180801"/>
              <a:gd name="connsiteY8" fmla="*/ 295163 h 5250404"/>
              <a:gd name="connsiteX9" fmla="*/ 1547348 w 5180801"/>
              <a:gd name="connsiteY9" fmla="*/ 253886 h 5250404"/>
              <a:gd name="connsiteX10" fmla="*/ 1511274 w 5180801"/>
              <a:gd name="connsiteY10" fmla="*/ 281716 h 5250404"/>
              <a:gd name="connsiteX11" fmla="*/ 1504551 w 5180801"/>
              <a:gd name="connsiteY11" fmla="*/ 328781 h 5250404"/>
              <a:gd name="connsiteX12" fmla="*/ 1517998 w 5180801"/>
              <a:gd name="connsiteY12" fmla="*/ 369122 h 5250404"/>
              <a:gd name="connsiteX13" fmla="*/ 1511274 w 5180801"/>
              <a:gd name="connsiteY13" fmla="*/ 422910 h 5250404"/>
              <a:gd name="connsiteX14" fmla="*/ 1487128 w 5180801"/>
              <a:gd name="connsiteY14" fmla="*/ 419519 h 5250404"/>
              <a:gd name="connsiteX15" fmla="*/ 1443746 w 5180801"/>
              <a:gd name="connsiteY15" fmla="*/ 377950 h 5250404"/>
              <a:gd name="connsiteX16" fmla="*/ 1387795 w 5180801"/>
              <a:gd name="connsiteY16" fmla="*/ 334861 h 5250404"/>
              <a:gd name="connsiteX17" fmla="*/ 1309568 w 5180801"/>
              <a:gd name="connsiteY17" fmla="*/ 367893 h 5250404"/>
              <a:gd name="connsiteX18" fmla="*/ 1258820 w 5180801"/>
              <a:gd name="connsiteY18" fmla="*/ 355031 h 5250404"/>
              <a:gd name="connsiteX19" fmla="*/ 1213919 w 5180801"/>
              <a:gd name="connsiteY19" fmla="*/ 307382 h 5250404"/>
              <a:gd name="connsiteX20" fmla="*/ 1187025 w 5180801"/>
              <a:gd name="connsiteY20" fmla="*/ 280487 h 5250404"/>
              <a:gd name="connsiteX21" fmla="*/ 1143000 w 5180801"/>
              <a:gd name="connsiteY21" fmla="*/ 251137 h 5250404"/>
              <a:gd name="connsiteX22" fmla="*/ 1128033 w 5180801"/>
              <a:gd name="connsiteY22" fmla="*/ 308610 h 5250404"/>
              <a:gd name="connsiteX23" fmla="*/ 1118854 w 5180801"/>
              <a:gd name="connsiteY23" fmla="*/ 435130 h 5250404"/>
              <a:gd name="connsiteX24" fmla="*/ 1067521 w 5180801"/>
              <a:gd name="connsiteY24" fmla="*/ 508152 h 5250404"/>
              <a:gd name="connsiteX25" fmla="*/ 1044603 w 5180801"/>
              <a:gd name="connsiteY25" fmla="*/ 521891 h 5250404"/>
              <a:gd name="connsiteX26" fmla="*/ 1047351 w 5180801"/>
              <a:gd name="connsiteY26" fmla="*/ 599534 h 5250404"/>
              <a:gd name="connsiteX27" fmla="*/ 1005781 w 5180801"/>
              <a:gd name="connsiteY27" fmla="*/ 614501 h 5250404"/>
              <a:gd name="connsiteX28" fmla="*/ 977368 w 5180801"/>
              <a:gd name="connsiteY28" fmla="*/ 588835 h 5250404"/>
              <a:gd name="connsiteX29" fmla="*/ 939774 w 5180801"/>
              <a:gd name="connsiteY29" fmla="*/ 584275 h 5250404"/>
              <a:gd name="connsiteX30" fmla="*/ 939774 w 5180801"/>
              <a:gd name="connsiteY30" fmla="*/ 530486 h 5250404"/>
              <a:gd name="connsiteX31" fmla="*/ 830385 w 5180801"/>
              <a:gd name="connsiteY31" fmla="*/ 441853 h 5250404"/>
              <a:gd name="connsiteX32" fmla="*/ 825474 w 5180801"/>
              <a:gd name="connsiteY32" fmla="*/ 322057 h 5250404"/>
              <a:gd name="connsiteX33" fmla="*/ 785133 w 5180801"/>
              <a:gd name="connsiteY33" fmla="*/ 288439 h 5250404"/>
              <a:gd name="connsiteX34" fmla="*/ 771686 w 5180801"/>
              <a:gd name="connsiteY34" fmla="*/ 315333 h 5250404"/>
              <a:gd name="connsiteX35" fmla="*/ 744792 w 5180801"/>
              <a:gd name="connsiteY35" fmla="*/ 342228 h 5250404"/>
              <a:gd name="connsiteX36" fmla="*/ 669606 w 5180801"/>
              <a:gd name="connsiteY36" fmla="*/ 380406 h 5250404"/>
              <a:gd name="connsiteX37" fmla="*/ 664110 w 5180801"/>
              <a:gd name="connsiteY37" fmla="*/ 429633 h 5250404"/>
              <a:gd name="connsiteX38" fmla="*/ 660426 w 5180801"/>
              <a:gd name="connsiteY38" fmla="*/ 486462 h 5250404"/>
              <a:gd name="connsiteX39" fmla="*/ 594419 w 5180801"/>
              <a:gd name="connsiteY39" fmla="*/ 540250 h 5250404"/>
              <a:gd name="connsiteX40" fmla="*/ 559573 w 5180801"/>
              <a:gd name="connsiteY40" fmla="*/ 547266 h 5250404"/>
              <a:gd name="connsiteX41" fmla="*/ 529931 w 5180801"/>
              <a:gd name="connsiteY41" fmla="*/ 557673 h 5250404"/>
              <a:gd name="connsiteX42" fmla="*/ 499062 w 5180801"/>
              <a:gd name="connsiteY42" fmla="*/ 577844 h 5250404"/>
              <a:gd name="connsiteX43" fmla="*/ 402477 w 5180801"/>
              <a:gd name="connsiteY43" fmla="*/ 564689 h 5250404"/>
              <a:gd name="connsiteX44" fmla="*/ 345356 w 5180801"/>
              <a:gd name="connsiteY44" fmla="*/ 584859 h 5250404"/>
              <a:gd name="connsiteX45" fmla="*/ 314486 w 5180801"/>
              <a:gd name="connsiteY45" fmla="*/ 564688 h 5250404"/>
              <a:gd name="connsiteX46" fmla="*/ 242983 w 5180801"/>
              <a:gd name="connsiteY46" fmla="*/ 606257 h 5250404"/>
              <a:gd name="connsiteX47" fmla="*/ 194690 w 5180801"/>
              <a:gd name="connsiteY47" fmla="*/ 561941 h 5250404"/>
              <a:gd name="connsiteX48" fmla="*/ 119795 w 5180801"/>
              <a:gd name="connsiteY48" fmla="*/ 632859 h 5250404"/>
              <a:gd name="connsiteX49" fmla="*/ 132951 w 5180801"/>
              <a:gd name="connsiteY49" fmla="*/ 712022 h 5250404"/>
              <a:gd name="connsiteX50" fmla="*/ 206910 w 5180801"/>
              <a:gd name="connsiteY50" fmla="*/ 839769 h 5250404"/>
              <a:gd name="connsiteX51" fmla="*/ 267421 w 5180801"/>
              <a:gd name="connsiteY51" fmla="*/ 900281 h 5250404"/>
              <a:gd name="connsiteX52" fmla="*/ 199251 w 5180801"/>
              <a:gd name="connsiteY52" fmla="*/ 962312 h 5250404"/>
              <a:gd name="connsiteX53" fmla="*/ 96878 w 5180801"/>
              <a:gd name="connsiteY53" fmla="*/ 997450 h 5250404"/>
              <a:gd name="connsiteX54" fmla="*/ 0 w 5180801"/>
              <a:gd name="connsiteY54" fmla="*/ 1020077 h 5250404"/>
              <a:gd name="connsiteX55" fmla="*/ 45545 w 5180801"/>
              <a:gd name="connsiteY55" fmla="*/ 1155775 h 5250404"/>
              <a:gd name="connsiteX56" fmla="*/ 72439 w 5180801"/>
              <a:gd name="connsiteY56" fmla="*/ 1182669 h 5250404"/>
              <a:gd name="connsiteX57" fmla="*/ 173292 w 5180801"/>
              <a:gd name="connsiteY57" fmla="*/ 1243181 h 5250404"/>
              <a:gd name="connsiteX58" fmla="*/ 117632 w 5180801"/>
              <a:gd name="connsiteY58" fmla="*/ 1307667 h 5250404"/>
              <a:gd name="connsiteX59" fmla="*/ 112780 w 5180801"/>
              <a:gd name="connsiteY59" fmla="*/ 1364204 h 5250404"/>
              <a:gd name="connsiteX60" fmla="*/ 126227 w 5180801"/>
              <a:gd name="connsiteY60" fmla="*/ 1512122 h 5250404"/>
              <a:gd name="connsiteX61" fmla="*/ 200186 w 5180801"/>
              <a:gd name="connsiteY61" fmla="*/ 1612975 h 5250404"/>
              <a:gd name="connsiteX62" fmla="*/ 321210 w 5180801"/>
              <a:gd name="connsiteY62" fmla="*/ 1653316 h 5250404"/>
              <a:gd name="connsiteX63" fmla="*/ 415339 w 5180801"/>
              <a:gd name="connsiteY63" fmla="*/ 1619698 h 5250404"/>
              <a:gd name="connsiteX64" fmla="*/ 435510 w 5180801"/>
              <a:gd name="connsiteY64" fmla="*/ 1626422 h 5250404"/>
              <a:gd name="connsiteX65" fmla="*/ 400372 w 5180801"/>
              <a:gd name="connsiteY65" fmla="*/ 1730899 h 5250404"/>
              <a:gd name="connsiteX66" fmla="*/ 375290 w 5180801"/>
              <a:gd name="connsiteY66" fmla="*/ 1814037 h 5250404"/>
              <a:gd name="connsiteX67" fmla="*/ 603598 w 5180801"/>
              <a:gd name="connsiteY67" fmla="*/ 1814681 h 5250404"/>
              <a:gd name="connsiteX68" fmla="*/ 664110 w 5180801"/>
              <a:gd name="connsiteY68" fmla="*/ 1747445 h 5250404"/>
              <a:gd name="connsiteX69" fmla="*/ 697727 w 5180801"/>
              <a:gd name="connsiteY69" fmla="*/ 1660039 h 5250404"/>
              <a:gd name="connsiteX70" fmla="*/ 744792 w 5180801"/>
              <a:gd name="connsiteY70" fmla="*/ 1626422 h 5250404"/>
              <a:gd name="connsiteX71" fmla="*/ 818751 w 5180801"/>
              <a:gd name="connsiteY71" fmla="*/ 1545739 h 5250404"/>
              <a:gd name="connsiteX72" fmla="*/ 892710 w 5180801"/>
              <a:gd name="connsiteY72" fmla="*/ 1498675 h 5250404"/>
              <a:gd name="connsiteX73" fmla="*/ 1080968 w 5180801"/>
              <a:gd name="connsiteY73" fmla="*/ 1545739 h 5250404"/>
              <a:gd name="connsiteX74" fmla="*/ 1195268 w 5180801"/>
              <a:gd name="connsiteY74" fmla="*/ 1592804 h 5250404"/>
              <a:gd name="connsiteX75" fmla="*/ 1275951 w 5180801"/>
              <a:gd name="connsiteY75" fmla="*/ 1680210 h 5250404"/>
              <a:gd name="connsiteX76" fmla="*/ 1289398 w 5180801"/>
              <a:gd name="connsiteY76" fmla="*/ 1707104 h 5250404"/>
              <a:gd name="connsiteX77" fmla="*/ 1437316 w 5180801"/>
              <a:gd name="connsiteY77" fmla="*/ 1754169 h 5250404"/>
              <a:gd name="connsiteX78" fmla="*/ 1511274 w 5180801"/>
              <a:gd name="connsiteY78" fmla="*/ 1841575 h 5250404"/>
              <a:gd name="connsiteX79" fmla="*/ 1504551 w 5180801"/>
              <a:gd name="connsiteY79" fmla="*/ 1922257 h 5250404"/>
              <a:gd name="connsiteX80" fmla="*/ 1504551 w 5180801"/>
              <a:gd name="connsiteY80" fmla="*/ 1969322 h 5250404"/>
              <a:gd name="connsiteX81" fmla="*/ 1531445 w 5180801"/>
              <a:gd name="connsiteY81" fmla="*/ 2050004 h 5250404"/>
              <a:gd name="connsiteX82" fmla="*/ 1578510 w 5180801"/>
              <a:gd name="connsiteY82" fmla="*/ 2103792 h 5250404"/>
              <a:gd name="connsiteX83" fmla="*/ 1612127 w 5180801"/>
              <a:gd name="connsiteY83" fmla="*/ 2191198 h 5250404"/>
              <a:gd name="connsiteX84" fmla="*/ 1618851 w 5180801"/>
              <a:gd name="connsiteY84" fmla="*/ 2352563 h 5250404"/>
              <a:gd name="connsiteX85" fmla="*/ 1618851 w 5180801"/>
              <a:gd name="connsiteY85" fmla="*/ 2399628 h 5250404"/>
              <a:gd name="connsiteX86" fmla="*/ 1679363 w 5180801"/>
              <a:gd name="connsiteY86" fmla="*/ 2379457 h 5250404"/>
              <a:gd name="connsiteX87" fmla="*/ 1719704 w 5180801"/>
              <a:gd name="connsiteY87" fmla="*/ 2392904 h 5250404"/>
              <a:gd name="connsiteX88" fmla="*/ 1706257 w 5180801"/>
              <a:gd name="connsiteY88" fmla="*/ 2453416 h 5250404"/>
              <a:gd name="connsiteX89" fmla="*/ 1760045 w 5180801"/>
              <a:gd name="connsiteY89" fmla="*/ 2473586 h 5250404"/>
              <a:gd name="connsiteX90" fmla="*/ 1827280 w 5180801"/>
              <a:gd name="connsiteY90" fmla="*/ 2534098 h 5250404"/>
              <a:gd name="connsiteX91" fmla="*/ 1901239 w 5180801"/>
              <a:gd name="connsiteY91" fmla="*/ 2641675 h 5250404"/>
              <a:gd name="connsiteX92" fmla="*/ 1921410 w 5180801"/>
              <a:gd name="connsiteY92" fmla="*/ 2675292 h 5250404"/>
              <a:gd name="connsiteX93" fmla="*/ 1995368 w 5180801"/>
              <a:gd name="connsiteY93" fmla="*/ 2682016 h 5250404"/>
              <a:gd name="connsiteX94" fmla="*/ 2113120 w 5180801"/>
              <a:gd name="connsiteY94" fmla="*/ 2759886 h 5250404"/>
              <a:gd name="connsiteX95" fmla="*/ 2159009 w 5180801"/>
              <a:gd name="connsiteY95" fmla="*/ 2872754 h 5250404"/>
              <a:gd name="connsiteX96" fmla="*/ 2245469 w 5180801"/>
              <a:gd name="connsiteY96" fmla="*/ 2912381 h 5250404"/>
              <a:gd name="connsiteX97" fmla="*/ 2319427 w 5180801"/>
              <a:gd name="connsiteY97" fmla="*/ 2965222 h 5250404"/>
              <a:gd name="connsiteX98" fmla="*/ 2375772 w 5180801"/>
              <a:gd name="connsiteY98" fmla="*/ 3068350 h 5250404"/>
              <a:gd name="connsiteX99" fmla="*/ 2480307 w 5180801"/>
              <a:gd name="connsiteY99" fmla="*/ 3149927 h 5250404"/>
              <a:gd name="connsiteX100" fmla="*/ 2562370 w 5180801"/>
              <a:gd name="connsiteY100" fmla="*/ 3259549 h 5250404"/>
              <a:gd name="connsiteX101" fmla="*/ 2640546 w 5180801"/>
              <a:gd name="connsiteY101" fmla="*/ 3281893 h 5250404"/>
              <a:gd name="connsiteX102" fmla="*/ 2735366 w 5180801"/>
              <a:gd name="connsiteY102" fmla="*/ 3349588 h 5250404"/>
              <a:gd name="connsiteX103" fmla="*/ 2790329 w 5180801"/>
              <a:gd name="connsiteY103" fmla="*/ 3359099 h 5250404"/>
              <a:gd name="connsiteX104" fmla="*/ 2856005 w 5180801"/>
              <a:gd name="connsiteY104" fmla="*/ 3341331 h 5250404"/>
              <a:gd name="connsiteX105" fmla="*/ 2849257 w 5180801"/>
              <a:gd name="connsiteY105" fmla="*/ 3340922 h 5250404"/>
              <a:gd name="connsiteX106" fmla="*/ 2950110 w 5180801"/>
              <a:gd name="connsiteY106" fmla="*/ 3374539 h 5250404"/>
              <a:gd name="connsiteX107" fmla="*/ 3003898 w 5180801"/>
              <a:gd name="connsiteY107" fmla="*/ 3327475 h 5250404"/>
              <a:gd name="connsiteX108" fmla="*/ 3104751 w 5180801"/>
              <a:gd name="connsiteY108" fmla="*/ 3441775 h 5250404"/>
              <a:gd name="connsiteX109" fmla="*/ 3185433 w 5180801"/>
              <a:gd name="connsiteY109" fmla="*/ 3596416 h 5250404"/>
              <a:gd name="connsiteX110" fmla="*/ 3252668 w 5180801"/>
              <a:gd name="connsiteY110" fmla="*/ 3576245 h 5250404"/>
              <a:gd name="connsiteX111" fmla="*/ 3313180 w 5180801"/>
              <a:gd name="connsiteY111" fmla="*/ 3623310 h 5250404"/>
              <a:gd name="connsiteX112" fmla="*/ 3266116 w 5180801"/>
              <a:gd name="connsiteY112" fmla="*/ 3690545 h 5250404"/>
              <a:gd name="connsiteX113" fmla="*/ 3293010 w 5180801"/>
              <a:gd name="connsiteY113" fmla="*/ 3710716 h 5250404"/>
              <a:gd name="connsiteX114" fmla="*/ 3373692 w 5180801"/>
              <a:gd name="connsiteY114" fmla="*/ 3683822 h 5250404"/>
              <a:gd name="connsiteX115" fmla="*/ 3454374 w 5180801"/>
              <a:gd name="connsiteY115" fmla="*/ 3656928 h 5250404"/>
              <a:gd name="connsiteX116" fmla="*/ 3528333 w 5180801"/>
              <a:gd name="connsiteY116" fmla="*/ 3751057 h 5250404"/>
              <a:gd name="connsiteX117" fmla="*/ 3535349 w 5180801"/>
              <a:gd name="connsiteY117" fmla="*/ 3841211 h 5250404"/>
              <a:gd name="connsiteX118" fmla="*/ 3513658 w 5180801"/>
              <a:gd name="connsiteY118" fmla="*/ 3891024 h 5250404"/>
              <a:gd name="connsiteX119" fmla="*/ 3622463 w 5180801"/>
              <a:gd name="connsiteY119" fmla="*/ 3919145 h 5250404"/>
              <a:gd name="connsiteX120" fmla="*/ 3682974 w 5180801"/>
              <a:gd name="connsiteY120" fmla="*/ 3986381 h 5250404"/>
              <a:gd name="connsiteX121" fmla="*/ 3763657 w 5180801"/>
              <a:gd name="connsiteY121" fmla="*/ 4019998 h 5250404"/>
              <a:gd name="connsiteX122" fmla="*/ 3830892 w 5180801"/>
              <a:gd name="connsiteY122" fmla="*/ 3979657 h 5250404"/>
              <a:gd name="connsiteX123" fmla="*/ 3898127 w 5180801"/>
              <a:gd name="connsiteY123" fmla="*/ 4019998 h 5250404"/>
              <a:gd name="connsiteX124" fmla="*/ 3972086 w 5180801"/>
              <a:gd name="connsiteY124" fmla="*/ 4181363 h 5250404"/>
              <a:gd name="connsiteX125" fmla="*/ 4005704 w 5180801"/>
              <a:gd name="connsiteY125" fmla="*/ 4295663 h 5250404"/>
              <a:gd name="connsiteX126" fmla="*/ 4072939 w 5180801"/>
              <a:gd name="connsiteY126" fmla="*/ 4369622 h 5250404"/>
              <a:gd name="connsiteX127" fmla="*/ 4120004 w 5180801"/>
              <a:gd name="connsiteY127" fmla="*/ 4578051 h 5250404"/>
              <a:gd name="connsiteX128" fmla="*/ 4140174 w 5180801"/>
              <a:gd name="connsiteY128" fmla="*/ 4611669 h 5250404"/>
              <a:gd name="connsiteX129" fmla="*/ 4200686 w 5180801"/>
              <a:gd name="connsiteY129" fmla="*/ 4665457 h 5250404"/>
              <a:gd name="connsiteX130" fmla="*/ 4152394 w 5180801"/>
              <a:gd name="connsiteY130" fmla="*/ 4729009 h 5250404"/>
              <a:gd name="connsiteX131" fmla="*/ 4106849 w 5180801"/>
              <a:gd name="connsiteY131" fmla="*/ 4743977 h 5250404"/>
              <a:gd name="connsiteX132" fmla="*/ 4059785 w 5180801"/>
              <a:gd name="connsiteY132" fmla="*/ 4739708 h 5250404"/>
              <a:gd name="connsiteX133" fmla="*/ 4018215 w 5180801"/>
              <a:gd name="connsiteY133" fmla="*/ 4773325 h 5250404"/>
              <a:gd name="connsiteX134" fmla="*/ 4019151 w 5180801"/>
              <a:gd name="connsiteY134" fmla="*/ 4833545 h 5250404"/>
              <a:gd name="connsiteX135" fmla="*/ 4066216 w 5180801"/>
              <a:gd name="connsiteY135" fmla="*/ 4887333 h 5250404"/>
              <a:gd name="connsiteX136" fmla="*/ 4005995 w 5180801"/>
              <a:gd name="connsiteY136" fmla="*/ 5017828 h 5250404"/>
              <a:gd name="connsiteX137" fmla="*/ 3942736 w 5180801"/>
              <a:gd name="connsiteY137" fmla="*/ 5065185 h 5250404"/>
              <a:gd name="connsiteX138" fmla="*/ 3972086 w 5180801"/>
              <a:gd name="connsiteY138" fmla="*/ 5236957 h 5250404"/>
              <a:gd name="connsiteX139" fmla="*/ 3978810 w 5180801"/>
              <a:gd name="connsiteY139" fmla="*/ 5250404 h 5250404"/>
              <a:gd name="connsiteX140" fmla="*/ 4153621 w 5180801"/>
              <a:gd name="connsiteY140" fmla="*/ 5236957 h 5250404"/>
              <a:gd name="connsiteX141" fmla="*/ 4207410 w 5180801"/>
              <a:gd name="connsiteY141" fmla="*/ 5122657 h 5250404"/>
              <a:gd name="connsiteX142" fmla="*/ 4335157 w 5180801"/>
              <a:gd name="connsiteY142" fmla="*/ 4974739 h 5250404"/>
              <a:gd name="connsiteX143" fmla="*/ 4388945 w 5180801"/>
              <a:gd name="connsiteY143" fmla="*/ 4914228 h 5250404"/>
              <a:gd name="connsiteX144" fmla="*/ 4368774 w 5180801"/>
              <a:gd name="connsiteY144" fmla="*/ 4699075 h 5250404"/>
              <a:gd name="connsiteX145" fmla="*/ 4509968 w 5180801"/>
              <a:gd name="connsiteY145" fmla="*/ 4611669 h 5250404"/>
              <a:gd name="connsiteX146" fmla="*/ 4543586 w 5180801"/>
              <a:gd name="connsiteY146" fmla="*/ 4618392 h 5250404"/>
              <a:gd name="connsiteX147" fmla="*/ 4570480 w 5180801"/>
              <a:gd name="connsiteY147" fmla="*/ 4625116 h 5250404"/>
              <a:gd name="connsiteX148" fmla="*/ 4617545 w 5180801"/>
              <a:gd name="connsiteY148" fmla="*/ 4604945 h 5250404"/>
              <a:gd name="connsiteX149" fmla="*/ 4624268 w 5180801"/>
              <a:gd name="connsiteY149" fmla="*/ 4557881 h 5250404"/>
              <a:gd name="connsiteX150" fmla="*/ 4637131 w 5180801"/>
              <a:gd name="connsiteY150" fmla="*/ 4501345 h 5250404"/>
              <a:gd name="connsiteX151" fmla="*/ 4583927 w 5180801"/>
              <a:gd name="connsiteY151" fmla="*/ 4396516 h 5250404"/>
              <a:gd name="connsiteX152" fmla="*/ 4583927 w 5180801"/>
              <a:gd name="connsiteY152" fmla="*/ 4349451 h 5250404"/>
              <a:gd name="connsiteX153" fmla="*/ 4580596 w 5180801"/>
              <a:gd name="connsiteY153" fmla="*/ 4319808 h 5250404"/>
              <a:gd name="connsiteX154" fmla="*/ 4505700 w 5180801"/>
              <a:gd name="connsiteY154" fmla="*/ 4280988 h 5250404"/>
              <a:gd name="connsiteX155" fmla="*/ 4439693 w 5180801"/>
              <a:gd name="connsiteY155" fmla="*/ 4225972 h 5250404"/>
              <a:gd name="connsiteX156" fmla="*/ 4370938 w 5180801"/>
              <a:gd name="connsiteY156" fmla="*/ 4212525 h 5250404"/>
              <a:gd name="connsiteX157" fmla="*/ 4394793 w 5180801"/>
              <a:gd name="connsiteY157" fmla="*/ 4212526 h 5250404"/>
              <a:gd name="connsiteX158" fmla="*/ 4261198 w 5180801"/>
              <a:gd name="connsiteY158" fmla="*/ 4134298 h 5250404"/>
              <a:gd name="connsiteX159" fmla="*/ 4301539 w 5180801"/>
              <a:gd name="connsiteY159" fmla="*/ 4046892 h 5250404"/>
              <a:gd name="connsiteX160" fmla="*/ 4301539 w 5180801"/>
              <a:gd name="connsiteY160" fmla="*/ 3999828 h 5250404"/>
              <a:gd name="connsiteX161" fmla="*/ 4321710 w 5180801"/>
              <a:gd name="connsiteY161" fmla="*/ 3932592 h 5250404"/>
              <a:gd name="connsiteX162" fmla="*/ 4442733 w 5180801"/>
              <a:gd name="connsiteY162" fmla="*/ 3717439 h 5250404"/>
              <a:gd name="connsiteX163" fmla="*/ 4523416 w 5180801"/>
              <a:gd name="connsiteY163" fmla="*/ 3703992 h 5250404"/>
              <a:gd name="connsiteX164" fmla="*/ 4624268 w 5180801"/>
              <a:gd name="connsiteY164" fmla="*/ 3798122 h 5250404"/>
              <a:gd name="connsiteX165" fmla="*/ 4711674 w 5180801"/>
              <a:gd name="connsiteY165" fmla="*/ 3838463 h 5250404"/>
              <a:gd name="connsiteX166" fmla="*/ 4805804 w 5180801"/>
              <a:gd name="connsiteY166" fmla="*/ 3811569 h 5250404"/>
              <a:gd name="connsiteX167" fmla="*/ 4906657 w 5180801"/>
              <a:gd name="connsiteY167" fmla="*/ 3892251 h 5250404"/>
              <a:gd name="connsiteX168" fmla="*/ 4960445 w 5180801"/>
              <a:gd name="connsiteY168" fmla="*/ 4006551 h 5250404"/>
              <a:gd name="connsiteX169" fmla="*/ 5000786 w 5180801"/>
              <a:gd name="connsiteY169" fmla="*/ 4053616 h 5250404"/>
              <a:gd name="connsiteX170" fmla="*/ 5108363 w 5180801"/>
              <a:gd name="connsiteY170" fmla="*/ 4093957 h 5250404"/>
              <a:gd name="connsiteX171" fmla="*/ 5121810 w 5180801"/>
              <a:gd name="connsiteY171" fmla="*/ 4006551 h 5250404"/>
              <a:gd name="connsiteX172" fmla="*/ 5141980 w 5180801"/>
              <a:gd name="connsiteY172" fmla="*/ 3939316 h 5250404"/>
              <a:gd name="connsiteX173" fmla="*/ 5180801 w 5180801"/>
              <a:gd name="connsiteY173" fmla="*/ 3832324 h 5250404"/>
              <a:gd name="connsiteX174" fmla="*/ 5117249 w 5180801"/>
              <a:gd name="connsiteY174" fmla="*/ 3753805 h 5250404"/>
              <a:gd name="connsiteX175" fmla="*/ 4964127 w 5180801"/>
              <a:gd name="connsiteY175" fmla="*/ 3643481 h 5250404"/>
              <a:gd name="connsiteX176" fmla="*/ 4890170 w 5180801"/>
              <a:gd name="connsiteY176" fmla="*/ 3573790 h 5250404"/>
              <a:gd name="connsiteX177" fmla="*/ 4650871 w 5180801"/>
              <a:gd name="connsiteY177" fmla="*/ 3467441 h 5250404"/>
              <a:gd name="connsiteX178" fmla="*/ 4557618 w 5180801"/>
              <a:gd name="connsiteY178" fmla="*/ 3398043 h 5250404"/>
              <a:gd name="connsiteX179" fmla="*/ 4380701 w 5180801"/>
              <a:gd name="connsiteY179" fmla="*/ 3318295 h 5250404"/>
              <a:gd name="connsiteX180" fmla="*/ 4093110 w 5180801"/>
              <a:gd name="connsiteY180" fmla="*/ 3219898 h 5250404"/>
              <a:gd name="connsiteX181" fmla="*/ 3991965 w 5180801"/>
              <a:gd name="connsiteY181" fmla="*/ 3160906 h 5250404"/>
              <a:gd name="connsiteX182" fmla="*/ 3951916 w 5180801"/>
              <a:gd name="connsiteY182" fmla="*/ 3105598 h 5250404"/>
              <a:gd name="connsiteX183" fmla="*/ 4066216 w 5180801"/>
              <a:gd name="connsiteY183" fmla="*/ 3011469 h 5250404"/>
              <a:gd name="connsiteX184" fmla="*/ 4122167 w 5180801"/>
              <a:gd name="connsiteY184" fmla="*/ 2977851 h 5250404"/>
              <a:gd name="connsiteX185" fmla="*/ 4038737 w 5180801"/>
              <a:gd name="connsiteY185" fmla="*/ 2898689 h 5250404"/>
              <a:gd name="connsiteX186" fmla="*/ 3898127 w 5180801"/>
              <a:gd name="connsiteY186" fmla="*/ 2903892 h 5250404"/>
              <a:gd name="connsiteX187" fmla="*/ 3883453 w 5180801"/>
              <a:gd name="connsiteY187" fmla="*/ 2917925 h 5250404"/>
              <a:gd name="connsiteX188" fmla="*/ 3855330 w 5180801"/>
              <a:gd name="connsiteY188" fmla="*/ 2917924 h 5250404"/>
              <a:gd name="connsiteX189" fmla="*/ 3841299 w 5180801"/>
              <a:gd name="connsiteY189" fmla="*/ 2893485 h 5250404"/>
              <a:gd name="connsiteX190" fmla="*/ 3756641 w 5180801"/>
              <a:gd name="connsiteY190" fmla="*/ 2942070 h 5250404"/>
              <a:gd name="connsiteX191" fmla="*/ 3642633 w 5180801"/>
              <a:gd name="connsiteY191" fmla="*/ 2917632 h 5250404"/>
              <a:gd name="connsiteX192" fmla="*/ 3539968 w 5180801"/>
              <a:gd name="connsiteY192" fmla="*/ 2885242 h 5250404"/>
              <a:gd name="connsiteX193" fmla="*/ 3458058 w 5180801"/>
              <a:gd name="connsiteY193" fmla="*/ 2831455 h 5250404"/>
              <a:gd name="connsiteX194" fmla="*/ 3411286 w 5180801"/>
              <a:gd name="connsiteY194" fmla="*/ 2765738 h 5250404"/>
              <a:gd name="connsiteX195" fmla="*/ 3334579 w 5180801"/>
              <a:gd name="connsiteY195" fmla="*/ 2745568 h 5250404"/>
              <a:gd name="connsiteX196" fmla="*/ 3219051 w 5180801"/>
              <a:gd name="connsiteY196" fmla="*/ 2641675 h 5250404"/>
              <a:gd name="connsiteX197" fmla="*/ 3111182 w 5180801"/>
              <a:gd name="connsiteY197" fmla="*/ 2446692 h 5250404"/>
              <a:gd name="connsiteX198" fmla="*/ 3010621 w 5180801"/>
              <a:gd name="connsiteY198" fmla="*/ 2231539 h 5250404"/>
              <a:gd name="connsiteX199" fmla="*/ 2936663 w 5180801"/>
              <a:gd name="connsiteY199" fmla="*/ 2002940 h 5250404"/>
              <a:gd name="connsiteX200" fmla="*/ 2795468 w 5180801"/>
              <a:gd name="connsiteY200" fmla="*/ 1935704 h 5250404"/>
              <a:gd name="connsiteX201" fmla="*/ 2687892 w 5180801"/>
              <a:gd name="connsiteY201" fmla="*/ 1834851 h 5250404"/>
              <a:gd name="connsiteX202" fmla="*/ 2479463 w 5180801"/>
              <a:gd name="connsiteY202" fmla="*/ 1720551 h 5250404"/>
              <a:gd name="connsiteX203" fmla="*/ 2371886 w 5180801"/>
              <a:gd name="connsiteY203" fmla="*/ 1579357 h 5250404"/>
              <a:gd name="connsiteX204" fmla="*/ 2344992 w 5180801"/>
              <a:gd name="connsiteY204" fmla="*/ 1438163 h 5250404"/>
              <a:gd name="connsiteX205" fmla="*/ 2358439 w 5180801"/>
              <a:gd name="connsiteY205" fmla="*/ 1263351 h 5250404"/>
              <a:gd name="connsiteX206" fmla="*/ 2385333 w 5180801"/>
              <a:gd name="connsiteY206" fmla="*/ 1310416 h 5250404"/>
              <a:gd name="connsiteX207" fmla="*/ 2432398 w 5180801"/>
              <a:gd name="connsiteY207" fmla="*/ 1236457 h 5250404"/>
              <a:gd name="connsiteX208" fmla="*/ 2469697 w 5180801"/>
              <a:gd name="connsiteY208" fmla="*/ 1140256 h 5250404"/>
              <a:gd name="connsiteX209" fmla="*/ 2390165 w 5180801"/>
              <a:gd name="connsiteY209" fmla="*/ 1127269 h 5250404"/>
              <a:gd name="connsiteX210" fmla="*/ 2376463 w 5180801"/>
              <a:gd name="connsiteY210" fmla="*/ 947396 h 5250404"/>
              <a:gd name="connsiteX211" fmla="*/ 2545855 w 5180801"/>
              <a:gd name="connsiteY211" fmla="*/ 899387 h 5250404"/>
              <a:gd name="connsiteX212" fmla="*/ 2716856 w 5180801"/>
              <a:gd name="connsiteY212" fmla="*/ 823126 h 5250404"/>
              <a:gd name="connsiteX213" fmla="*/ 2859176 w 5180801"/>
              <a:gd name="connsiteY213" fmla="*/ 217650 h 5250404"/>
              <a:gd name="connsiteX214" fmla="*/ 2326531 w 5180801"/>
              <a:gd name="connsiteY214" fmla="*/ 162152 h 5250404"/>
              <a:gd name="connsiteX0" fmla="*/ 2326531 w 5180801"/>
              <a:gd name="connsiteY0" fmla="*/ 160594 h 5248846"/>
              <a:gd name="connsiteX1" fmla="*/ 2197890 w 5180801"/>
              <a:gd name="connsiteY1" fmla="*/ 63245 h 5248846"/>
              <a:gd name="connsiteX2" fmla="*/ 2177721 w 5180801"/>
              <a:gd name="connsiteY2" fmla="*/ 6028 h 5248846"/>
              <a:gd name="connsiteX3" fmla="*/ 2097062 w 5180801"/>
              <a:gd name="connsiteY3" fmla="*/ 49338 h 5248846"/>
              <a:gd name="connsiteX4" fmla="*/ 2010143 w 5180801"/>
              <a:gd name="connsiteY4" fmla="*/ 56292 h 5248846"/>
              <a:gd name="connsiteX5" fmla="*/ 1871070 w 5180801"/>
              <a:gd name="connsiteY5" fmla="*/ 59767 h 5248846"/>
              <a:gd name="connsiteX6" fmla="*/ 1766743 w 5180801"/>
              <a:gd name="connsiteY6" fmla="*/ 145099 h 5248846"/>
              <a:gd name="connsiteX7" fmla="*/ 1659192 w 5180801"/>
              <a:gd name="connsiteY7" fmla="*/ 434799 h 5248846"/>
              <a:gd name="connsiteX8" fmla="*/ 1625574 w 5180801"/>
              <a:gd name="connsiteY8" fmla="*/ 293605 h 5248846"/>
              <a:gd name="connsiteX9" fmla="*/ 1547348 w 5180801"/>
              <a:gd name="connsiteY9" fmla="*/ 252328 h 5248846"/>
              <a:gd name="connsiteX10" fmla="*/ 1511274 w 5180801"/>
              <a:gd name="connsiteY10" fmla="*/ 280158 h 5248846"/>
              <a:gd name="connsiteX11" fmla="*/ 1504551 w 5180801"/>
              <a:gd name="connsiteY11" fmla="*/ 327223 h 5248846"/>
              <a:gd name="connsiteX12" fmla="*/ 1517998 w 5180801"/>
              <a:gd name="connsiteY12" fmla="*/ 367564 h 5248846"/>
              <a:gd name="connsiteX13" fmla="*/ 1511274 w 5180801"/>
              <a:gd name="connsiteY13" fmla="*/ 421352 h 5248846"/>
              <a:gd name="connsiteX14" fmla="*/ 1487128 w 5180801"/>
              <a:gd name="connsiteY14" fmla="*/ 417961 h 5248846"/>
              <a:gd name="connsiteX15" fmla="*/ 1443746 w 5180801"/>
              <a:gd name="connsiteY15" fmla="*/ 376392 h 5248846"/>
              <a:gd name="connsiteX16" fmla="*/ 1387795 w 5180801"/>
              <a:gd name="connsiteY16" fmla="*/ 333303 h 5248846"/>
              <a:gd name="connsiteX17" fmla="*/ 1309568 w 5180801"/>
              <a:gd name="connsiteY17" fmla="*/ 366335 h 5248846"/>
              <a:gd name="connsiteX18" fmla="*/ 1258820 w 5180801"/>
              <a:gd name="connsiteY18" fmla="*/ 353473 h 5248846"/>
              <a:gd name="connsiteX19" fmla="*/ 1213919 w 5180801"/>
              <a:gd name="connsiteY19" fmla="*/ 305824 h 5248846"/>
              <a:gd name="connsiteX20" fmla="*/ 1187025 w 5180801"/>
              <a:gd name="connsiteY20" fmla="*/ 278929 h 5248846"/>
              <a:gd name="connsiteX21" fmla="*/ 1143000 w 5180801"/>
              <a:gd name="connsiteY21" fmla="*/ 249579 h 5248846"/>
              <a:gd name="connsiteX22" fmla="*/ 1128033 w 5180801"/>
              <a:gd name="connsiteY22" fmla="*/ 307052 h 5248846"/>
              <a:gd name="connsiteX23" fmla="*/ 1118854 w 5180801"/>
              <a:gd name="connsiteY23" fmla="*/ 433572 h 5248846"/>
              <a:gd name="connsiteX24" fmla="*/ 1067521 w 5180801"/>
              <a:gd name="connsiteY24" fmla="*/ 506594 h 5248846"/>
              <a:gd name="connsiteX25" fmla="*/ 1044603 w 5180801"/>
              <a:gd name="connsiteY25" fmla="*/ 520333 h 5248846"/>
              <a:gd name="connsiteX26" fmla="*/ 1047351 w 5180801"/>
              <a:gd name="connsiteY26" fmla="*/ 597976 h 5248846"/>
              <a:gd name="connsiteX27" fmla="*/ 1005781 w 5180801"/>
              <a:gd name="connsiteY27" fmla="*/ 612943 h 5248846"/>
              <a:gd name="connsiteX28" fmla="*/ 977368 w 5180801"/>
              <a:gd name="connsiteY28" fmla="*/ 587277 h 5248846"/>
              <a:gd name="connsiteX29" fmla="*/ 939774 w 5180801"/>
              <a:gd name="connsiteY29" fmla="*/ 582717 h 5248846"/>
              <a:gd name="connsiteX30" fmla="*/ 939774 w 5180801"/>
              <a:gd name="connsiteY30" fmla="*/ 528928 h 5248846"/>
              <a:gd name="connsiteX31" fmla="*/ 830385 w 5180801"/>
              <a:gd name="connsiteY31" fmla="*/ 440295 h 5248846"/>
              <a:gd name="connsiteX32" fmla="*/ 825474 w 5180801"/>
              <a:gd name="connsiteY32" fmla="*/ 320499 h 5248846"/>
              <a:gd name="connsiteX33" fmla="*/ 785133 w 5180801"/>
              <a:gd name="connsiteY33" fmla="*/ 286881 h 5248846"/>
              <a:gd name="connsiteX34" fmla="*/ 771686 w 5180801"/>
              <a:gd name="connsiteY34" fmla="*/ 313775 h 5248846"/>
              <a:gd name="connsiteX35" fmla="*/ 744792 w 5180801"/>
              <a:gd name="connsiteY35" fmla="*/ 340670 h 5248846"/>
              <a:gd name="connsiteX36" fmla="*/ 669606 w 5180801"/>
              <a:gd name="connsiteY36" fmla="*/ 378848 h 5248846"/>
              <a:gd name="connsiteX37" fmla="*/ 664110 w 5180801"/>
              <a:gd name="connsiteY37" fmla="*/ 428075 h 5248846"/>
              <a:gd name="connsiteX38" fmla="*/ 660426 w 5180801"/>
              <a:gd name="connsiteY38" fmla="*/ 484904 h 5248846"/>
              <a:gd name="connsiteX39" fmla="*/ 594419 w 5180801"/>
              <a:gd name="connsiteY39" fmla="*/ 538692 h 5248846"/>
              <a:gd name="connsiteX40" fmla="*/ 559573 w 5180801"/>
              <a:gd name="connsiteY40" fmla="*/ 545708 h 5248846"/>
              <a:gd name="connsiteX41" fmla="*/ 529931 w 5180801"/>
              <a:gd name="connsiteY41" fmla="*/ 556115 h 5248846"/>
              <a:gd name="connsiteX42" fmla="*/ 499062 w 5180801"/>
              <a:gd name="connsiteY42" fmla="*/ 576286 h 5248846"/>
              <a:gd name="connsiteX43" fmla="*/ 402477 w 5180801"/>
              <a:gd name="connsiteY43" fmla="*/ 563131 h 5248846"/>
              <a:gd name="connsiteX44" fmla="*/ 345356 w 5180801"/>
              <a:gd name="connsiteY44" fmla="*/ 583301 h 5248846"/>
              <a:gd name="connsiteX45" fmla="*/ 314486 w 5180801"/>
              <a:gd name="connsiteY45" fmla="*/ 563130 h 5248846"/>
              <a:gd name="connsiteX46" fmla="*/ 242983 w 5180801"/>
              <a:gd name="connsiteY46" fmla="*/ 604699 h 5248846"/>
              <a:gd name="connsiteX47" fmla="*/ 194690 w 5180801"/>
              <a:gd name="connsiteY47" fmla="*/ 560383 h 5248846"/>
              <a:gd name="connsiteX48" fmla="*/ 119795 w 5180801"/>
              <a:gd name="connsiteY48" fmla="*/ 631301 h 5248846"/>
              <a:gd name="connsiteX49" fmla="*/ 132951 w 5180801"/>
              <a:gd name="connsiteY49" fmla="*/ 710464 h 5248846"/>
              <a:gd name="connsiteX50" fmla="*/ 206910 w 5180801"/>
              <a:gd name="connsiteY50" fmla="*/ 838211 h 5248846"/>
              <a:gd name="connsiteX51" fmla="*/ 267421 w 5180801"/>
              <a:gd name="connsiteY51" fmla="*/ 898723 h 5248846"/>
              <a:gd name="connsiteX52" fmla="*/ 199251 w 5180801"/>
              <a:gd name="connsiteY52" fmla="*/ 960754 h 5248846"/>
              <a:gd name="connsiteX53" fmla="*/ 96878 w 5180801"/>
              <a:gd name="connsiteY53" fmla="*/ 995892 h 5248846"/>
              <a:gd name="connsiteX54" fmla="*/ 0 w 5180801"/>
              <a:gd name="connsiteY54" fmla="*/ 1018519 h 5248846"/>
              <a:gd name="connsiteX55" fmla="*/ 45545 w 5180801"/>
              <a:gd name="connsiteY55" fmla="*/ 1154217 h 5248846"/>
              <a:gd name="connsiteX56" fmla="*/ 72439 w 5180801"/>
              <a:gd name="connsiteY56" fmla="*/ 1181111 h 5248846"/>
              <a:gd name="connsiteX57" fmla="*/ 173292 w 5180801"/>
              <a:gd name="connsiteY57" fmla="*/ 1241623 h 5248846"/>
              <a:gd name="connsiteX58" fmla="*/ 117632 w 5180801"/>
              <a:gd name="connsiteY58" fmla="*/ 1306109 h 5248846"/>
              <a:gd name="connsiteX59" fmla="*/ 112780 w 5180801"/>
              <a:gd name="connsiteY59" fmla="*/ 1362646 h 5248846"/>
              <a:gd name="connsiteX60" fmla="*/ 126227 w 5180801"/>
              <a:gd name="connsiteY60" fmla="*/ 1510564 h 5248846"/>
              <a:gd name="connsiteX61" fmla="*/ 200186 w 5180801"/>
              <a:gd name="connsiteY61" fmla="*/ 1611417 h 5248846"/>
              <a:gd name="connsiteX62" fmla="*/ 321210 w 5180801"/>
              <a:gd name="connsiteY62" fmla="*/ 1651758 h 5248846"/>
              <a:gd name="connsiteX63" fmla="*/ 415339 w 5180801"/>
              <a:gd name="connsiteY63" fmla="*/ 1618140 h 5248846"/>
              <a:gd name="connsiteX64" fmla="*/ 435510 w 5180801"/>
              <a:gd name="connsiteY64" fmla="*/ 1624864 h 5248846"/>
              <a:gd name="connsiteX65" fmla="*/ 400372 w 5180801"/>
              <a:gd name="connsiteY65" fmla="*/ 1729341 h 5248846"/>
              <a:gd name="connsiteX66" fmla="*/ 375290 w 5180801"/>
              <a:gd name="connsiteY66" fmla="*/ 1812479 h 5248846"/>
              <a:gd name="connsiteX67" fmla="*/ 603598 w 5180801"/>
              <a:gd name="connsiteY67" fmla="*/ 1813123 h 5248846"/>
              <a:gd name="connsiteX68" fmla="*/ 664110 w 5180801"/>
              <a:gd name="connsiteY68" fmla="*/ 1745887 h 5248846"/>
              <a:gd name="connsiteX69" fmla="*/ 697727 w 5180801"/>
              <a:gd name="connsiteY69" fmla="*/ 1658481 h 5248846"/>
              <a:gd name="connsiteX70" fmla="*/ 744792 w 5180801"/>
              <a:gd name="connsiteY70" fmla="*/ 1624864 h 5248846"/>
              <a:gd name="connsiteX71" fmla="*/ 818751 w 5180801"/>
              <a:gd name="connsiteY71" fmla="*/ 1544181 h 5248846"/>
              <a:gd name="connsiteX72" fmla="*/ 892710 w 5180801"/>
              <a:gd name="connsiteY72" fmla="*/ 1497117 h 5248846"/>
              <a:gd name="connsiteX73" fmla="*/ 1080968 w 5180801"/>
              <a:gd name="connsiteY73" fmla="*/ 1544181 h 5248846"/>
              <a:gd name="connsiteX74" fmla="*/ 1195268 w 5180801"/>
              <a:gd name="connsiteY74" fmla="*/ 1591246 h 5248846"/>
              <a:gd name="connsiteX75" fmla="*/ 1275951 w 5180801"/>
              <a:gd name="connsiteY75" fmla="*/ 1678652 h 5248846"/>
              <a:gd name="connsiteX76" fmla="*/ 1289398 w 5180801"/>
              <a:gd name="connsiteY76" fmla="*/ 1705546 h 5248846"/>
              <a:gd name="connsiteX77" fmla="*/ 1437316 w 5180801"/>
              <a:gd name="connsiteY77" fmla="*/ 1752611 h 5248846"/>
              <a:gd name="connsiteX78" fmla="*/ 1511274 w 5180801"/>
              <a:gd name="connsiteY78" fmla="*/ 1840017 h 5248846"/>
              <a:gd name="connsiteX79" fmla="*/ 1504551 w 5180801"/>
              <a:gd name="connsiteY79" fmla="*/ 1920699 h 5248846"/>
              <a:gd name="connsiteX80" fmla="*/ 1504551 w 5180801"/>
              <a:gd name="connsiteY80" fmla="*/ 1967764 h 5248846"/>
              <a:gd name="connsiteX81" fmla="*/ 1531445 w 5180801"/>
              <a:gd name="connsiteY81" fmla="*/ 2048446 h 5248846"/>
              <a:gd name="connsiteX82" fmla="*/ 1578510 w 5180801"/>
              <a:gd name="connsiteY82" fmla="*/ 2102234 h 5248846"/>
              <a:gd name="connsiteX83" fmla="*/ 1612127 w 5180801"/>
              <a:gd name="connsiteY83" fmla="*/ 2189640 h 5248846"/>
              <a:gd name="connsiteX84" fmla="*/ 1618851 w 5180801"/>
              <a:gd name="connsiteY84" fmla="*/ 2351005 h 5248846"/>
              <a:gd name="connsiteX85" fmla="*/ 1618851 w 5180801"/>
              <a:gd name="connsiteY85" fmla="*/ 2398070 h 5248846"/>
              <a:gd name="connsiteX86" fmla="*/ 1679363 w 5180801"/>
              <a:gd name="connsiteY86" fmla="*/ 2377899 h 5248846"/>
              <a:gd name="connsiteX87" fmla="*/ 1719704 w 5180801"/>
              <a:gd name="connsiteY87" fmla="*/ 2391346 h 5248846"/>
              <a:gd name="connsiteX88" fmla="*/ 1706257 w 5180801"/>
              <a:gd name="connsiteY88" fmla="*/ 2451858 h 5248846"/>
              <a:gd name="connsiteX89" fmla="*/ 1760045 w 5180801"/>
              <a:gd name="connsiteY89" fmla="*/ 2472028 h 5248846"/>
              <a:gd name="connsiteX90" fmla="*/ 1827280 w 5180801"/>
              <a:gd name="connsiteY90" fmla="*/ 2532540 h 5248846"/>
              <a:gd name="connsiteX91" fmla="*/ 1901239 w 5180801"/>
              <a:gd name="connsiteY91" fmla="*/ 2640117 h 5248846"/>
              <a:gd name="connsiteX92" fmla="*/ 1921410 w 5180801"/>
              <a:gd name="connsiteY92" fmla="*/ 2673734 h 5248846"/>
              <a:gd name="connsiteX93" fmla="*/ 1995368 w 5180801"/>
              <a:gd name="connsiteY93" fmla="*/ 2680458 h 5248846"/>
              <a:gd name="connsiteX94" fmla="*/ 2113120 w 5180801"/>
              <a:gd name="connsiteY94" fmla="*/ 2758328 h 5248846"/>
              <a:gd name="connsiteX95" fmla="*/ 2159009 w 5180801"/>
              <a:gd name="connsiteY95" fmla="*/ 2871196 h 5248846"/>
              <a:gd name="connsiteX96" fmla="*/ 2245469 w 5180801"/>
              <a:gd name="connsiteY96" fmla="*/ 2910823 h 5248846"/>
              <a:gd name="connsiteX97" fmla="*/ 2319427 w 5180801"/>
              <a:gd name="connsiteY97" fmla="*/ 2963664 h 5248846"/>
              <a:gd name="connsiteX98" fmla="*/ 2375772 w 5180801"/>
              <a:gd name="connsiteY98" fmla="*/ 3066792 h 5248846"/>
              <a:gd name="connsiteX99" fmla="*/ 2480307 w 5180801"/>
              <a:gd name="connsiteY99" fmla="*/ 3148369 h 5248846"/>
              <a:gd name="connsiteX100" fmla="*/ 2562370 w 5180801"/>
              <a:gd name="connsiteY100" fmla="*/ 3257991 h 5248846"/>
              <a:gd name="connsiteX101" fmla="*/ 2640546 w 5180801"/>
              <a:gd name="connsiteY101" fmla="*/ 3280335 h 5248846"/>
              <a:gd name="connsiteX102" fmla="*/ 2735366 w 5180801"/>
              <a:gd name="connsiteY102" fmla="*/ 3348030 h 5248846"/>
              <a:gd name="connsiteX103" fmla="*/ 2790329 w 5180801"/>
              <a:gd name="connsiteY103" fmla="*/ 3357541 h 5248846"/>
              <a:gd name="connsiteX104" fmla="*/ 2856005 w 5180801"/>
              <a:gd name="connsiteY104" fmla="*/ 3339773 h 5248846"/>
              <a:gd name="connsiteX105" fmla="*/ 2849257 w 5180801"/>
              <a:gd name="connsiteY105" fmla="*/ 3339364 h 5248846"/>
              <a:gd name="connsiteX106" fmla="*/ 2950110 w 5180801"/>
              <a:gd name="connsiteY106" fmla="*/ 3372981 h 5248846"/>
              <a:gd name="connsiteX107" fmla="*/ 3003898 w 5180801"/>
              <a:gd name="connsiteY107" fmla="*/ 3325917 h 5248846"/>
              <a:gd name="connsiteX108" fmla="*/ 3104751 w 5180801"/>
              <a:gd name="connsiteY108" fmla="*/ 3440217 h 5248846"/>
              <a:gd name="connsiteX109" fmla="*/ 3185433 w 5180801"/>
              <a:gd name="connsiteY109" fmla="*/ 3594858 h 5248846"/>
              <a:gd name="connsiteX110" fmla="*/ 3252668 w 5180801"/>
              <a:gd name="connsiteY110" fmla="*/ 3574687 h 5248846"/>
              <a:gd name="connsiteX111" fmla="*/ 3313180 w 5180801"/>
              <a:gd name="connsiteY111" fmla="*/ 3621752 h 5248846"/>
              <a:gd name="connsiteX112" fmla="*/ 3266116 w 5180801"/>
              <a:gd name="connsiteY112" fmla="*/ 3688987 h 5248846"/>
              <a:gd name="connsiteX113" fmla="*/ 3293010 w 5180801"/>
              <a:gd name="connsiteY113" fmla="*/ 3709158 h 5248846"/>
              <a:gd name="connsiteX114" fmla="*/ 3373692 w 5180801"/>
              <a:gd name="connsiteY114" fmla="*/ 3682264 h 5248846"/>
              <a:gd name="connsiteX115" fmla="*/ 3454374 w 5180801"/>
              <a:gd name="connsiteY115" fmla="*/ 3655370 h 5248846"/>
              <a:gd name="connsiteX116" fmla="*/ 3528333 w 5180801"/>
              <a:gd name="connsiteY116" fmla="*/ 3749499 h 5248846"/>
              <a:gd name="connsiteX117" fmla="*/ 3535349 w 5180801"/>
              <a:gd name="connsiteY117" fmla="*/ 3839653 h 5248846"/>
              <a:gd name="connsiteX118" fmla="*/ 3513658 w 5180801"/>
              <a:gd name="connsiteY118" fmla="*/ 3889466 h 5248846"/>
              <a:gd name="connsiteX119" fmla="*/ 3622463 w 5180801"/>
              <a:gd name="connsiteY119" fmla="*/ 3917587 h 5248846"/>
              <a:gd name="connsiteX120" fmla="*/ 3682974 w 5180801"/>
              <a:gd name="connsiteY120" fmla="*/ 3984823 h 5248846"/>
              <a:gd name="connsiteX121" fmla="*/ 3763657 w 5180801"/>
              <a:gd name="connsiteY121" fmla="*/ 4018440 h 5248846"/>
              <a:gd name="connsiteX122" fmla="*/ 3830892 w 5180801"/>
              <a:gd name="connsiteY122" fmla="*/ 3978099 h 5248846"/>
              <a:gd name="connsiteX123" fmla="*/ 3898127 w 5180801"/>
              <a:gd name="connsiteY123" fmla="*/ 4018440 h 5248846"/>
              <a:gd name="connsiteX124" fmla="*/ 3972086 w 5180801"/>
              <a:gd name="connsiteY124" fmla="*/ 4179805 h 5248846"/>
              <a:gd name="connsiteX125" fmla="*/ 4005704 w 5180801"/>
              <a:gd name="connsiteY125" fmla="*/ 4294105 h 5248846"/>
              <a:gd name="connsiteX126" fmla="*/ 4072939 w 5180801"/>
              <a:gd name="connsiteY126" fmla="*/ 4368064 h 5248846"/>
              <a:gd name="connsiteX127" fmla="*/ 4120004 w 5180801"/>
              <a:gd name="connsiteY127" fmla="*/ 4576493 h 5248846"/>
              <a:gd name="connsiteX128" fmla="*/ 4140174 w 5180801"/>
              <a:gd name="connsiteY128" fmla="*/ 4610111 h 5248846"/>
              <a:gd name="connsiteX129" fmla="*/ 4200686 w 5180801"/>
              <a:gd name="connsiteY129" fmla="*/ 4663899 h 5248846"/>
              <a:gd name="connsiteX130" fmla="*/ 4152394 w 5180801"/>
              <a:gd name="connsiteY130" fmla="*/ 4727451 h 5248846"/>
              <a:gd name="connsiteX131" fmla="*/ 4106849 w 5180801"/>
              <a:gd name="connsiteY131" fmla="*/ 4742419 h 5248846"/>
              <a:gd name="connsiteX132" fmla="*/ 4059785 w 5180801"/>
              <a:gd name="connsiteY132" fmla="*/ 4738150 h 5248846"/>
              <a:gd name="connsiteX133" fmla="*/ 4018215 w 5180801"/>
              <a:gd name="connsiteY133" fmla="*/ 4771767 h 5248846"/>
              <a:gd name="connsiteX134" fmla="*/ 4019151 w 5180801"/>
              <a:gd name="connsiteY134" fmla="*/ 4831987 h 5248846"/>
              <a:gd name="connsiteX135" fmla="*/ 4066216 w 5180801"/>
              <a:gd name="connsiteY135" fmla="*/ 4885775 h 5248846"/>
              <a:gd name="connsiteX136" fmla="*/ 4005995 w 5180801"/>
              <a:gd name="connsiteY136" fmla="*/ 5016270 h 5248846"/>
              <a:gd name="connsiteX137" fmla="*/ 3942736 w 5180801"/>
              <a:gd name="connsiteY137" fmla="*/ 5063627 h 5248846"/>
              <a:gd name="connsiteX138" fmla="*/ 3972086 w 5180801"/>
              <a:gd name="connsiteY138" fmla="*/ 5235399 h 5248846"/>
              <a:gd name="connsiteX139" fmla="*/ 3978810 w 5180801"/>
              <a:gd name="connsiteY139" fmla="*/ 5248846 h 5248846"/>
              <a:gd name="connsiteX140" fmla="*/ 4153621 w 5180801"/>
              <a:gd name="connsiteY140" fmla="*/ 5235399 h 5248846"/>
              <a:gd name="connsiteX141" fmla="*/ 4207410 w 5180801"/>
              <a:gd name="connsiteY141" fmla="*/ 5121099 h 5248846"/>
              <a:gd name="connsiteX142" fmla="*/ 4335157 w 5180801"/>
              <a:gd name="connsiteY142" fmla="*/ 4973181 h 5248846"/>
              <a:gd name="connsiteX143" fmla="*/ 4388945 w 5180801"/>
              <a:gd name="connsiteY143" fmla="*/ 4912670 h 5248846"/>
              <a:gd name="connsiteX144" fmla="*/ 4368774 w 5180801"/>
              <a:gd name="connsiteY144" fmla="*/ 4697517 h 5248846"/>
              <a:gd name="connsiteX145" fmla="*/ 4509968 w 5180801"/>
              <a:gd name="connsiteY145" fmla="*/ 4610111 h 5248846"/>
              <a:gd name="connsiteX146" fmla="*/ 4543586 w 5180801"/>
              <a:gd name="connsiteY146" fmla="*/ 4616834 h 5248846"/>
              <a:gd name="connsiteX147" fmla="*/ 4570480 w 5180801"/>
              <a:gd name="connsiteY147" fmla="*/ 4623558 h 5248846"/>
              <a:gd name="connsiteX148" fmla="*/ 4617545 w 5180801"/>
              <a:gd name="connsiteY148" fmla="*/ 4603387 h 5248846"/>
              <a:gd name="connsiteX149" fmla="*/ 4624268 w 5180801"/>
              <a:gd name="connsiteY149" fmla="*/ 4556323 h 5248846"/>
              <a:gd name="connsiteX150" fmla="*/ 4637131 w 5180801"/>
              <a:gd name="connsiteY150" fmla="*/ 4499787 h 5248846"/>
              <a:gd name="connsiteX151" fmla="*/ 4583927 w 5180801"/>
              <a:gd name="connsiteY151" fmla="*/ 4394958 h 5248846"/>
              <a:gd name="connsiteX152" fmla="*/ 4583927 w 5180801"/>
              <a:gd name="connsiteY152" fmla="*/ 4347893 h 5248846"/>
              <a:gd name="connsiteX153" fmla="*/ 4580596 w 5180801"/>
              <a:gd name="connsiteY153" fmla="*/ 4318250 h 5248846"/>
              <a:gd name="connsiteX154" fmla="*/ 4505700 w 5180801"/>
              <a:gd name="connsiteY154" fmla="*/ 4279430 h 5248846"/>
              <a:gd name="connsiteX155" fmla="*/ 4439693 w 5180801"/>
              <a:gd name="connsiteY155" fmla="*/ 4224414 h 5248846"/>
              <a:gd name="connsiteX156" fmla="*/ 4370938 w 5180801"/>
              <a:gd name="connsiteY156" fmla="*/ 4210967 h 5248846"/>
              <a:gd name="connsiteX157" fmla="*/ 4394793 w 5180801"/>
              <a:gd name="connsiteY157" fmla="*/ 4210968 h 5248846"/>
              <a:gd name="connsiteX158" fmla="*/ 4261198 w 5180801"/>
              <a:gd name="connsiteY158" fmla="*/ 4132740 h 5248846"/>
              <a:gd name="connsiteX159" fmla="*/ 4301539 w 5180801"/>
              <a:gd name="connsiteY159" fmla="*/ 4045334 h 5248846"/>
              <a:gd name="connsiteX160" fmla="*/ 4301539 w 5180801"/>
              <a:gd name="connsiteY160" fmla="*/ 3998270 h 5248846"/>
              <a:gd name="connsiteX161" fmla="*/ 4321710 w 5180801"/>
              <a:gd name="connsiteY161" fmla="*/ 3931034 h 5248846"/>
              <a:gd name="connsiteX162" fmla="*/ 4442733 w 5180801"/>
              <a:gd name="connsiteY162" fmla="*/ 3715881 h 5248846"/>
              <a:gd name="connsiteX163" fmla="*/ 4523416 w 5180801"/>
              <a:gd name="connsiteY163" fmla="*/ 3702434 h 5248846"/>
              <a:gd name="connsiteX164" fmla="*/ 4624268 w 5180801"/>
              <a:gd name="connsiteY164" fmla="*/ 3796564 h 5248846"/>
              <a:gd name="connsiteX165" fmla="*/ 4711674 w 5180801"/>
              <a:gd name="connsiteY165" fmla="*/ 3836905 h 5248846"/>
              <a:gd name="connsiteX166" fmla="*/ 4805804 w 5180801"/>
              <a:gd name="connsiteY166" fmla="*/ 3810011 h 5248846"/>
              <a:gd name="connsiteX167" fmla="*/ 4906657 w 5180801"/>
              <a:gd name="connsiteY167" fmla="*/ 3890693 h 5248846"/>
              <a:gd name="connsiteX168" fmla="*/ 4960445 w 5180801"/>
              <a:gd name="connsiteY168" fmla="*/ 4004993 h 5248846"/>
              <a:gd name="connsiteX169" fmla="*/ 5000786 w 5180801"/>
              <a:gd name="connsiteY169" fmla="*/ 4052058 h 5248846"/>
              <a:gd name="connsiteX170" fmla="*/ 5108363 w 5180801"/>
              <a:gd name="connsiteY170" fmla="*/ 4092399 h 5248846"/>
              <a:gd name="connsiteX171" fmla="*/ 5121810 w 5180801"/>
              <a:gd name="connsiteY171" fmla="*/ 4004993 h 5248846"/>
              <a:gd name="connsiteX172" fmla="*/ 5141980 w 5180801"/>
              <a:gd name="connsiteY172" fmla="*/ 3937758 h 5248846"/>
              <a:gd name="connsiteX173" fmla="*/ 5180801 w 5180801"/>
              <a:gd name="connsiteY173" fmla="*/ 3830766 h 5248846"/>
              <a:gd name="connsiteX174" fmla="*/ 5117249 w 5180801"/>
              <a:gd name="connsiteY174" fmla="*/ 3752247 h 5248846"/>
              <a:gd name="connsiteX175" fmla="*/ 4964127 w 5180801"/>
              <a:gd name="connsiteY175" fmla="*/ 3641923 h 5248846"/>
              <a:gd name="connsiteX176" fmla="*/ 4890170 w 5180801"/>
              <a:gd name="connsiteY176" fmla="*/ 3572232 h 5248846"/>
              <a:gd name="connsiteX177" fmla="*/ 4650871 w 5180801"/>
              <a:gd name="connsiteY177" fmla="*/ 3465883 h 5248846"/>
              <a:gd name="connsiteX178" fmla="*/ 4557618 w 5180801"/>
              <a:gd name="connsiteY178" fmla="*/ 3396485 h 5248846"/>
              <a:gd name="connsiteX179" fmla="*/ 4380701 w 5180801"/>
              <a:gd name="connsiteY179" fmla="*/ 3316737 h 5248846"/>
              <a:gd name="connsiteX180" fmla="*/ 4093110 w 5180801"/>
              <a:gd name="connsiteY180" fmla="*/ 3218340 h 5248846"/>
              <a:gd name="connsiteX181" fmla="*/ 3991965 w 5180801"/>
              <a:gd name="connsiteY181" fmla="*/ 3159348 h 5248846"/>
              <a:gd name="connsiteX182" fmla="*/ 3951916 w 5180801"/>
              <a:gd name="connsiteY182" fmla="*/ 3104040 h 5248846"/>
              <a:gd name="connsiteX183" fmla="*/ 4066216 w 5180801"/>
              <a:gd name="connsiteY183" fmla="*/ 3009911 h 5248846"/>
              <a:gd name="connsiteX184" fmla="*/ 4122167 w 5180801"/>
              <a:gd name="connsiteY184" fmla="*/ 2976293 h 5248846"/>
              <a:gd name="connsiteX185" fmla="*/ 4038737 w 5180801"/>
              <a:gd name="connsiteY185" fmla="*/ 2897131 h 5248846"/>
              <a:gd name="connsiteX186" fmla="*/ 3898127 w 5180801"/>
              <a:gd name="connsiteY186" fmla="*/ 2902334 h 5248846"/>
              <a:gd name="connsiteX187" fmla="*/ 3883453 w 5180801"/>
              <a:gd name="connsiteY187" fmla="*/ 2916367 h 5248846"/>
              <a:gd name="connsiteX188" fmla="*/ 3855330 w 5180801"/>
              <a:gd name="connsiteY188" fmla="*/ 2916366 h 5248846"/>
              <a:gd name="connsiteX189" fmla="*/ 3841299 w 5180801"/>
              <a:gd name="connsiteY189" fmla="*/ 2891927 h 5248846"/>
              <a:gd name="connsiteX190" fmla="*/ 3756641 w 5180801"/>
              <a:gd name="connsiteY190" fmla="*/ 2940512 h 5248846"/>
              <a:gd name="connsiteX191" fmla="*/ 3642633 w 5180801"/>
              <a:gd name="connsiteY191" fmla="*/ 2916074 h 5248846"/>
              <a:gd name="connsiteX192" fmla="*/ 3539968 w 5180801"/>
              <a:gd name="connsiteY192" fmla="*/ 2883684 h 5248846"/>
              <a:gd name="connsiteX193" fmla="*/ 3458058 w 5180801"/>
              <a:gd name="connsiteY193" fmla="*/ 2829897 h 5248846"/>
              <a:gd name="connsiteX194" fmla="*/ 3411286 w 5180801"/>
              <a:gd name="connsiteY194" fmla="*/ 2764180 h 5248846"/>
              <a:gd name="connsiteX195" fmla="*/ 3334579 w 5180801"/>
              <a:gd name="connsiteY195" fmla="*/ 2744010 h 5248846"/>
              <a:gd name="connsiteX196" fmla="*/ 3219051 w 5180801"/>
              <a:gd name="connsiteY196" fmla="*/ 2640117 h 5248846"/>
              <a:gd name="connsiteX197" fmla="*/ 3111182 w 5180801"/>
              <a:gd name="connsiteY197" fmla="*/ 2445134 h 5248846"/>
              <a:gd name="connsiteX198" fmla="*/ 3010621 w 5180801"/>
              <a:gd name="connsiteY198" fmla="*/ 2229981 h 5248846"/>
              <a:gd name="connsiteX199" fmla="*/ 2936663 w 5180801"/>
              <a:gd name="connsiteY199" fmla="*/ 2001382 h 5248846"/>
              <a:gd name="connsiteX200" fmla="*/ 2795468 w 5180801"/>
              <a:gd name="connsiteY200" fmla="*/ 1934146 h 5248846"/>
              <a:gd name="connsiteX201" fmla="*/ 2687892 w 5180801"/>
              <a:gd name="connsiteY201" fmla="*/ 1833293 h 5248846"/>
              <a:gd name="connsiteX202" fmla="*/ 2479463 w 5180801"/>
              <a:gd name="connsiteY202" fmla="*/ 1718993 h 5248846"/>
              <a:gd name="connsiteX203" fmla="*/ 2371886 w 5180801"/>
              <a:gd name="connsiteY203" fmla="*/ 1577799 h 5248846"/>
              <a:gd name="connsiteX204" fmla="*/ 2344992 w 5180801"/>
              <a:gd name="connsiteY204" fmla="*/ 1436605 h 5248846"/>
              <a:gd name="connsiteX205" fmla="*/ 2358439 w 5180801"/>
              <a:gd name="connsiteY205" fmla="*/ 1261793 h 5248846"/>
              <a:gd name="connsiteX206" fmla="*/ 2385333 w 5180801"/>
              <a:gd name="connsiteY206" fmla="*/ 1308858 h 5248846"/>
              <a:gd name="connsiteX207" fmla="*/ 2432398 w 5180801"/>
              <a:gd name="connsiteY207" fmla="*/ 1234899 h 5248846"/>
              <a:gd name="connsiteX208" fmla="*/ 2469697 w 5180801"/>
              <a:gd name="connsiteY208" fmla="*/ 1138698 h 5248846"/>
              <a:gd name="connsiteX209" fmla="*/ 2390165 w 5180801"/>
              <a:gd name="connsiteY209" fmla="*/ 1125711 h 5248846"/>
              <a:gd name="connsiteX210" fmla="*/ 2376463 w 5180801"/>
              <a:gd name="connsiteY210" fmla="*/ 945838 h 5248846"/>
              <a:gd name="connsiteX211" fmla="*/ 2545855 w 5180801"/>
              <a:gd name="connsiteY211" fmla="*/ 897829 h 5248846"/>
              <a:gd name="connsiteX212" fmla="*/ 2716856 w 5180801"/>
              <a:gd name="connsiteY212" fmla="*/ 821568 h 5248846"/>
              <a:gd name="connsiteX213" fmla="*/ 2859176 w 5180801"/>
              <a:gd name="connsiteY213" fmla="*/ 216092 h 5248846"/>
              <a:gd name="connsiteX214" fmla="*/ 2326531 w 5180801"/>
              <a:gd name="connsiteY214" fmla="*/ 160594 h 5248846"/>
              <a:gd name="connsiteX0" fmla="*/ 2326531 w 5180801"/>
              <a:gd name="connsiteY0" fmla="*/ 160594 h 5248846"/>
              <a:gd name="connsiteX1" fmla="*/ 2253519 w 5180801"/>
              <a:gd name="connsiteY1" fmla="*/ 122351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326531 w 5180801"/>
              <a:gd name="connsiteY21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326531 w 5180801"/>
              <a:gd name="connsiteY21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392591 w 5180801"/>
              <a:gd name="connsiteY215" fmla="*/ 160596 h 5248846"/>
              <a:gd name="connsiteX216" fmla="*/ 2326531 w 5180801"/>
              <a:gd name="connsiteY21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427359 w 5180801"/>
              <a:gd name="connsiteY215" fmla="*/ 115397 h 5248846"/>
              <a:gd name="connsiteX216" fmla="*/ 2326531 w 5180801"/>
              <a:gd name="connsiteY21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552524 w 5180801"/>
              <a:gd name="connsiteY215" fmla="*/ 118874 h 5248846"/>
              <a:gd name="connsiteX216" fmla="*/ 2427359 w 5180801"/>
              <a:gd name="connsiteY216" fmla="*/ 115397 h 5248846"/>
              <a:gd name="connsiteX217" fmla="*/ 2326531 w 5180801"/>
              <a:gd name="connsiteY21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531663 w 5180801"/>
              <a:gd name="connsiteY215" fmla="*/ 233608 h 5248846"/>
              <a:gd name="connsiteX216" fmla="*/ 2427359 w 5180801"/>
              <a:gd name="connsiteY216" fmla="*/ 115397 h 5248846"/>
              <a:gd name="connsiteX217" fmla="*/ 2326531 w 5180801"/>
              <a:gd name="connsiteY21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531663 w 5180801"/>
              <a:gd name="connsiteY215" fmla="*/ 233608 h 5248846"/>
              <a:gd name="connsiteX216" fmla="*/ 2406498 w 5180801"/>
              <a:gd name="connsiteY216" fmla="*/ 136258 h 5248846"/>
              <a:gd name="connsiteX217" fmla="*/ 2326531 w 5180801"/>
              <a:gd name="connsiteY21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545571 w 5180801"/>
              <a:gd name="connsiteY215" fmla="*/ 226655 h 5248846"/>
              <a:gd name="connsiteX216" fmla="*/ 2406498 w 5180801"/>
              <a:gd name="connsiteY216" fmla="*/ 136258 h 5248846"/>
              <a:gd name="connsiteX217" fmla="*/ 2326531 w 5180801"/>
              <a:gd name="connsiteY21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771563 w 5180801"/>
              <a:gd name="connsiteY215" fmla="*/ 171026 h 5248846"/>
              <a:gd name="connsiteX216" fmla="*/ 2545571 w 5180801"/>
              <a:gd name="connsiteY216" fmla="*/ 226655 h 5248846"/>
              <a:gd name="connsiteX217" fmla="*/ 2406498 w 5180801"/>
              <a:gd name="connsiteY217" fmla="*/ 136258 h 5248846"/>
              <a:gd name="connsiteX218" fmla="*/ 2326531 w 5180801"/>
              <a:gd name="connsiteY218"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719411 w 5180801"/>
              <a:gd name="connsiteY215" fmla="*/ 223178 h 5248846"/>
              <a:gd name="connsiteX216" fmla="*/ 2545571 w 5180801"/>
              <a:gd name="connsiteY216" fmla="*/ 226655 h 5248846"/>
              <a:gd name="connsiteX217" fmla="*/ 2406498 w 5180801"/>
              <a:gd name="connsiteY217" fmla="*/ 136258 h 5248846"/>
              <a:gd name="connsiteX218" fmla="*/ 2326531 w 5180801"/>
              <a:gd name="connsiteY218"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59176 w 5180801"/>
              <a:gd name="connsiteY214" fmla="*/ 216092 h 5248846"/>
              <a:gd name="connsiteX215" fmla="*/ 2834145 w 5180801"/>
              <a:gd name="connsiteY215" fmla="*/ 226655 h 5248846"/>
              <a:gd name="connsiteX216" fmla="*/ 2719411 w 5180801"/>
              <a:gd name="connsiteY216" fmla="*/ 223178 h 5248846"/>
              <a:gd name="connsiteX217" fmla="*/ 2545571 w 5180801"/>
              <a:gd name="connsiteY217" fmla="*/ 226655 h 5248846"/>
              <a:gd name="connsiteX218" fmla="*/ 2406498 w 5180801"/>
              <a:gd name="connsiteY218" fmla="*/ 136258 h 5248846"/>
              <a:gd name="connsiteX219" fmla="*/ 2326531 w 5180801"/>
              <a:gd name="connsiteY219"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928712 w 5180801"/>
              <a:gd name="connsiteY214" fmla="*/ 285628 h 5248846"/>
              <a:gd name="connsiteX215" fmla="*/ 2834145 w 5180801"/>
              <a:gd name="connsiteY215" fmla="*/ 226655 h 5248846"/>
              <a:gd name="connsiteX216" fmla="*/ 2719411 w 5180801"/>
              <a:gd name="connsiteY216" fmla="*/ 223178 h 5248846"/>
              <a:gd name="connsiteX217" fmla="*/ 2545571 w 5180801"/>
              <a:gd name="connsiteY217" fmla="*/ 226655 h 5248846"/>
              <a:gd name="connsiteX218" fmla="*/ 2406498 w 5180801"/>
              <a:gd name="connsiteY218" fmla="*/ 136258 h 5248846"/>
              <a:gd name="connsiteX219" fmla="*/ 2326531 w 5180801"/>
              <a:gd name="connsiteY219"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2893251 w 5180801"/>
              <a:gd name="connsiteY214" fmla="*/ 369204 h 5248846"/>
              <a:gd name="connsiteX215" fmla="*/ 2928712 w 5180801"/>
              <a:gd name="connsiteY215" fmla="*/ 285628 h 5248846"/>
              <a:gd name="connsiteX216" fmla="*/ 2834145 w 5180801"/>
              <a:gd name="connsiteY216" fmla="*/ 226655 h 5248846"/>
              <a:gd name="connsiteX217" fmla="*/ 2719411 w 5180801"/>
              <a:gd name="connsiteY217" fmla="*/ 223178 h 5248846"/>
              <a:gd name="connsiteX218" fmla="*/ 2545571 w 5180801"/>
              <a:gd name="connsiteY218" fmla="*/ 226655 h 5248846"/>
              <a:gd name="connsiteX219" fmla="*/ 2406498 w 5180801"/>
              <a:gd name="connsiteY219" fmla="*/ 136258 h 5248846"/>
              <a:gd name="connsiteX220" fmla="*/ 2326531 w 5180801"/>
              <a:gd name="connsiteY220"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3060138 w 5180801"/>
              <a:gd name="connsiteY214" fmla="*/ 501322 h 5248846"/>
              <a:gd name="connsiteX215" fmla="*/ 2928712 w 5180801"/>
              <a:gd name="connsiteY215" fmla="*/ 285628 h 5248846"/>
              <a:gd name="connsiteX216" fmla="*/ 2834145 w 5180801"/>
              <a:gd name="connsiteY216" fmla="*/ 226655 h 5248846"/>
              <a:gd name="connsiteX217" fmla="*/ 2719411 w 5180801"/>
              <a:gd name="connsiteY217" fmla="*/ 223178 h 5248846"/>
              <a:gd name="connsiteX218" fmla="*/ 2545571 w 5180801"/>
              <a:gd name="connsiteY218" fmla="*/ 226655 h 5248846"/>
              <a:gd name="connsiteX219" fmla="*/ 2406498 w 5180801"/>
              <a:gd name="connsiteY219" fmla="*/ 136258 h 5248846"/>
              <a:gd name="connsiteX220" fmla="*/ 2326531 w 5180801"/>
              <a:gd name="connsiteY220"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716856 w 5180801"/>
              <a:gd name="connsiteY213" fmla="*/ 821568 h 5248846"/>
              <a:gd name="connsiteX214" fmla="*/ 3060138 w 5180801"/>
              <a:gd name="connsiteY214" fmla="*/ 501322 h 5248846"/>
              <a:gd name="connsiteX215" fmla="*/ 2942619 w 5180801"/>
              <a:gd name="connsiteY215" fmla="*/ 285628 h 5248846"/>
              <a:gd name="connsiteX216" fmla="*/ 2834145 w 5180801"/>
              <a:gd name="connsiteY216" fmla="*/ 226655 h 5248846"/>
              <a:gd name="connsiteX217" fmla="*/ 2719411 w 5180801"/>
              <a:gd name="connsiteY217" fmla="*/ 223178 h 5248846"/>
              <a:gd name="connsiteX218" fmla="*/ 2545571 w 5180801"/>
              <a:gd name="connsiteY218" fmla="*/ 226655 h 5248846"/>
              <a:gd name="connsiteX219" fmla="*/ 2406498 w 5180801"/>
              <a:gd name="connsiteY219" fmla="*/ 136258 h 5248846"/>
              <a:gd name="connsiteX220" fmla="*/ 2326531 w 5180801"/>
              <a:gd name="connsiteY220"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22060 w 5180801"/>
              <a:gd name="connsiteY213" fmla="*/ 866388 h 5248846"/>
              <a:gd name="connsiteX214" fmla="*/ 2716856 w 5180801"/>
              <a:gd name="connsiteY214" fmla="*/ 821568 h 5248846"/>
              <a:gd name="connsiteX215" fmla="*/ 3060138 w 5180801"/>
              <a:gd name="connsiteY215" fmla="*/ 501322 h 5248846"/>
              <a:gd name="connsiteX216" fmla="*/ 2942619 w 5180801"/>
              <a:gd name="connsiteY216" fmla="*/ 285628 h 5248846"/>
              <a:gd name="connsiteX217" fmla="*/ 2834145 w 5180801"/>
              <a:gd name="connsiteY217" fmla="*/ 226655 h 5248846"/>
              <a:gd name="connsiteX218" fmla="*/ 2719411 w 5180801"/>
              <a:gd name="connsiteY218" fmla="*/ 223178 h 5248846"/>
              <a:gd name="connsiteX219" fmla="*/ 2545571 w 5180801"/>
              <a:gd name="connsiteY219" fmla="*/ 226655 h 5248846"/>
              <a:gd name="connsiteX220" fmla="*/ 2406498 w 5180801"/>
              <a:gd name="connsiteY220" fmla="*/ 136258 h 5248846"/>
              <a:gd name="connsiteX221" fmla="*/ 2326531 w 5180801"/>
              <a:gd name="connsiteY221"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3060138 w 5180801"/>
              <a:gd name="connsiteY215" fmla="*/ 501322 h 5248846"/>
              <a:gd name="connsiteX216" fmla="*/ 2942619 w 5180801"/>
              <a:gd name="connsiteY216" fmla="*/ 285628 h 5248846"/>
              <a:gd name="connsiteX217" fmla="*/ 2834145 w 5180801"/>
              <a:gd name="connsiteY217" fmla="*/ 226655 h 5248846"/>
              <a:gd name="connsiteX218" fmla="*/ 2719411 w 5180801"/>
              <a:gd name="connsiteY218" fmla="*/ 223178 h 5248846"/>
              <a:gd name="connsiteX219" fmla="*/ 2545571 w 5180801"/>
              <a:gd name="connsiteY219" fmla="*/ 226655 h 5248846"/>
              <a:gd name="connsiteX220" fmla="*/ 2406498 w 5180801"/>
              <a:gd name="connsiteY220" fmla="*/ 136258 h 5248846"/>
              <a:gd name="connsiteX221" fmla="*/ 2326531 w 5180801"/>
              <a:gd name="connsiteY221"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54179 w 5180801"/>
              <a:gd name="connsiteY215" fmla="*/ 779467 h 5248846"/>
              <a:gd name="connsiteX216" fmla="*/ 3060138 w 5180801"/>
              <a:gd name="connsiteY216" fmla="*/ 501322 h 5248846"/>
              <a:gd name="connsiteX217" fmla="*/ 2942619 w 5180801"/>
              <a:gd name="connsiteY217" fmla="*/ 285628 h 5248846"/>
              <a:gd name="connsiteX218" fmla="*/ 2834145 w 5180801"/>
              <a:gd name="connsiteY218" fmla="*/ 226655 h 5248846"/>
              <a:gd name="connsiteX219" fmla="*/ 2719411 w 5180801"/>
              <a:gd name="connsiteY219" fmla="*/ 223178 h 5248846"/>
              <a:gd name="connsiteX220" fmla="*/ 2545571 w 5180801"/>
              <a:gd name="connsiteY220" fmla="*/ 226655 h 5248846"/>
              <a:gd name="connsiteX221" fmla="*/ 2406498 w 5180801"/>
              <a:gd name="connsiteY221" fmla="*/ 136258 h 5248846"/>
              <a:gd name="connsiteX222" fmla="*/ 2326531 w 5180801"/>
              <a:gd name="connsiteY222"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3060138 w 5180801"/>
              <a:gd name="connsiteY216" fmla="*/ 501322 h 5248846"/>
              <a:gd name="connsiteX217" fmla="*/ 2942619 w 5180801"/>
              <a:gd name="connsiteY217" fmla="*/ 285628 h 5248846"/>
              <a:gd name="connsiteX218" fmla="*/ 2834145 w 5180801"/>
              <a:gd name="connsiteY218" fmla="*/ 226655 h 5248846"/>
              <a:gd name="connsiteX219" fmla="*/ 2719411 w 5180801"/>
              <a:gd name="connsiteY219" fmla="*/ 223178 h 5248846"/>
              <a:gd name="connsiteX220" fmla="*/ 2545571 w 5180801"/>
              <a:gd name="connsiteY220" fmla="*/ 226655 h 5248846"/>
              <a:gd name="connsiteX221" fmla="*/ 2406498 w 5180801"/>
              <a:gd name="connsiteY221" fmla="*/ 136258 h 5248846"/>
              <a:gd name="connsiteX222" fmla="*/ 2326531 w 5180801"/>
              <a:gd name="connsiteY222"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768086 w 5180801"/>
              <a:gd name="connsiteY216" fmla="*/ 734269 h 5248846"/>
              <a:gd name="connsiteX217" fmla="*/ 3060138 w 5180801"/>
              <a:gd name="connsiteY217" fmla="*/ 501322 h 5248846"/>
              <a:gd name="connsiteX218" fmla="*/ 2942619 w 5180801"/>
              <a:gd name="connsiteY218" fmla="*/ 285628 h 5248846"/>
              <a:gd name="connsiteX219" fmla="*/ 2834145 w 5180801"/>
              <a:gd name="connsiteY219" fmla="*/ 226655 h 5248846"/>
              <a:gd name="connsiteX220" fmla="*/ 2719411 w 5180801"/>
              <a:gd name="connsiteY220" fmla="*/ 223178 h 5248846"/>
              <a:gd name="connsiteX221" fmla="*/ 2545571 w 5180801"/>
              <a:gd name="connsiteY221" fmla="*/ 226655 h 5248846"/>
              <a:gd name="connsiteX222" fmla="*/ 2406498 w 5180801"/>
              <a:gd name="connsiteY222" fmla="*/ 136258 h 5248846"/>
              <a:gd name="connsiteX223" fmla="*/ 2326531 w 5180801"/>
              <a:gd name="connsiteY22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59192 w 5180801"/>
              <a:gd name="connsiteY8" fmla="*/ 434799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60138 w 5180801"/>
              <a:gd name="connsiteY217" fmla="*/ 501322 h 5248846"/>
              <a:gd name="connsiteX218" fmla="*/ 2942619 w 5180801"/>
              <a:gd name="connsiteY218" fmla="*/ 285628 h 5248846"/>
              <a:gd name="connsiteX219" fmla="*/ 2834145 w 5180801"/>
              <a:gd name="connsiteY219" fmla="*/ 226655 h 5248846"/>
              <a:gd name="connsiteX220" fmla="*/ 2719411 w 5180801"/>
              <a:gd name="connsiteY220" fmla="*/ 223178 h 5248846"/>
              <a:gd name="connsiteX221" fmla="*/ 2545571 w 5180801"/>
              <a:gd name="connsiteY221" fmla="*/ 226655 h 5248846"/>
              <a:gd name="connsiteX222" fmla="*/ 2406498 w 5180801"/>
              <a:gd name="connsiteY222" fmla="*/ 136258 h 5248846"/>
              <a:gd name="connsiteX223" fmla="*/ 2326531 w 5180801"/>
              <a:gd name="connsiteY22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25574 w 5180801"/>
              <a:gd name="connsiteY9" fmla="*/ 293605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60138 w 5180801"/>
              <a:gd name="connsiteY217" fmla="*/ 501322 h 5248846"/>
              <a:gd name="connsiteX218" fmla="*/ 2942619 w 5180801"/>
              <a:gd name="connsiteY218" fmla="*/ 285628 h 5248846"/>
              <a:gd name="connsiteX219" fmla="*/ 2834145 w 5180801"/>
              <a:gd name="connsiteY219" fmla="*/ 226655 h 5248846"/>
              <a:gd name="connsiteX220" fmla="*/ 2719411 w 5180801"/>
              <a:gd name="connsiteY220" fmla="*/ 223178 h 5248846"/>
              <a:gd name="connsiteX221" fmla="*/ 2545571 w 5180801"/>
              <a:gd name="connsiteY221" fmla="*/ 226655 h 5248846"/>
              <a:gd name="connsiteX222" fmla="*/ 2406498 w 5180801"/>
              <a:gd name="connsiteY222" fmla="*/ 136258 h 5248846"/>
              <a:gd name="connsiteX223" fmla="*/ 2326531 w 5180801"/>
              <a:gd name="connsiteY22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47348 w 5180801"/>
              <a:gd name="connsiteY10" fmla="*/ 252328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60138 w 5180801"/>
              <a:gd name="connsiteY217" fmla="*/ 501322 h 5248846"/>
              <a:gd name="connsiteX218" fmla="*/ 2942619 w 5180801"/>
              <a:gd name="connsiteY218" fmla="*/ 285628 h 5248846"/>
              <a:gd name="connsiteX219" fmla="*/ 2834145 w 5180801"/>
              <a:gd name="connsiteY219" fmla="*/ 226655 h 5248846"/>
              <a:gd name="connsiteX220" fmla="*/ 2719411 w 5180801"/>
              <a:gd name="connsiteY220" fmla="*/ 223178 h 5248846"/>
              <a:gd name="connsiteX221" fmla="*/ 2545571 w 5180801"/>
              <a:gd name="connsiteY221" fmla="*/ 226655 h 5248846"/>
              <a:gd name="connsiteX222" fmla="*/ 2406498 w 5180801"/>
              <a:gd name="connsiteY222" fmla="*/ 136258 h 5248846"/>
              <a:gd name="connsiteX223" fmla="*/ 2326531 w 5180801"/>
              <a:gd name="connsiteY22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60138 w 5180801"/>
              <a:gd name="connsiteY217" fmla="*/ 501322 h 5248846"/>
              <a:gd name="connsiteX218" fmla="*/ 2942619 w 5180801"/>
              <a:gd name="connsiteY218" fmla="*/ 285628 h 5248846"/>
              <a:gd name="connsiteX219" fmla="*/ 2834145 w 5180801"/>
              <a:gd name="connsiteY219" fmla="*/ 226655 h 5248846"/>
              <a:gd name="connsiteX220" fmla="*/ 2719411 w 5180801"/>
              <a:gd name="connsiteY220" fmla="*/ 223178 h 5248846"/>
              <a:gd name="connsiteX221" fmla="*/ 2545571 w 5180801"/>
              <a:gd name="connsiteY221" fmla="*/ 226655 h 5248846"/>
              <a:gd name="connsiteX222" fmla="*/ 2406498 w 5180801"/>
              <a:gd name="connsiteY222" fmla="*/ 136258 h 5248846"/>
              <a:gd name="connsiteX223" fmla="*/ 2326531 w 5180801"/>
              <a:gd name="connsiteY22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987125 w 5180801"/>
              <a:gd name="connsiteY217" fmla="*/ 588243 h 5248846"/>
              <a:gd name="connsiteX218" fmla="*/ 3060138 w 5180801"/>
              <a:gd name="connsiteY218" fmla="*/ 501322 h 5248846"/>
              <a:gd name="connsiteX219" fmla="*/ 2942619 w 5180801"/>
              <a:gd name="connsiteY219" fmla="*/ 285628 h 5248846"/>
              <a:gd name="connsiteX220" fmla="*/ 2834145 w 5180801"/>
              <a:gd name="connsiteY220" fmla="*/ 226655 h 5248846"/>
              <a:gd name="connsiteX221" fmla="*/ 2719411 w 5180801"/>
              <a:gd name="connsiteY221" fmla="*/ 223178 h 5248846"/>
              <a:gd name="connsiteX222" fmla="*/ 2545571 w 5180801"/>
              <a:gd name="connsiteY222" fmla="*/ 226655 h 5248846"/>
              <a:gd name="connsiteX223" fmla="*/ 2406498 w 5180801"/>
              <a:gd name="connsiteY223" fmla="*/ 136258 h 5248846"/>
              <a:gd name="connsiteX224" fmla="*/ 2326531 w 5180801"/>
              <a:gd name="connsiteY22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136628 w 5180801"/>
              <a:gd name="connsiteY217" fmla="*/ 741223 h 5248846"/>
              <a:gd name="connsiteX218" fmla="*/ 3060138 w 5180801"/>
              <a:gd name="connsiteY218" fmla="*/ 501322 h 5248846"/>
              <a:gd name="connsiteX219" fmla="*/ 2942619 w 5180801"/>
              <a:gd name="connsiteY219" fmla="*/ 285628 h 5248846"/>
              <a:gd name="connsiteX220" fmla="*/ 2834145 w 5180801"/>
              <a:gd name="connsiteY220" fmla="*/ 226655 h 5248846"/>
              <a:gd name="connsiteX221" fmla="*/ 2719411 w 5180801"/>
              <a:gd name="connsiteY221" fmla="*/ 223178 h 5248846"/>
              <a:gd name="connsiteX222" fmla="*/ 2545571 w 5180801"/>
              <a:gd name="connsiteY222" fmla="*/ 226655 h 5248846"/>
              <a:gd name="connsiteX223" fmla="*/ 2406498 w 5180801"/>
              <a:gd name="connsiteY223" fmla="*/ 136258 h 5248846"/>
              <a:gd name="connsiteX224" fmla="*/ 2326531 w 5180801"/>
              <a:gd name="connsiteY22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987125 w 5180801"/>
              <a:gd name="connsiteY217" fmla="*/ 772514 h 5248846"/>
              <a:gd name="connsiteX218" fmla="*/ 3136628 w 5180801"/>
              <a:gd name="connsiteY218" fmla="*/ 741223 h 5248846"/>
              <a:gd name="connsiteX219" fmla="*/ 3060138 w 5180801"/>
              <a:gd name="connsiteY219" fmla="*/ 501322 h 5248846"/>
              <a:gd name="connsiteX220" fmla="*/ 2942619 w 5180801"/>
              <a:gd name="connsiteY220" fmla="*/ 285628 h 5248846"/>
              <a:gd name="connsiteX221" fmla="*/ 2834145 w 5180801"/>
              <a:gd name="connsiteY221" fmla="*/ 226655 h 5248846"/>
              <a:gd name="connsiteX222" fmla="*/ 2719411 w 5180801"/>
              <a:gd name="connsiteY222" fmla="*/ 223178 h 5248846"/>
              <a:gd name="connsiteX223" fmla="*/ 2545571 w 5180801"/>
              <a:gd name="connsiteY223" fmla="*/ 226655 h 5248846"/>
              <a:gd name="connsiteX224" fmla="*/ 2406498 w 5180801"/>
              <a:gd name="connsiteY224" fmla="*/ 136258 h 5248846"/>
              <a:gd name="connsiteX225" fmla="*/ 2326531 w 5180801"/>
              <a:gd name="connsiteY22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310468 w 5180801"/>
              <a:gd name="connsiteY217" fmla="*/ 1012413 h 5248846"/>
              <a:gd name="connsiteX218" fmla="*/ 3136628 w 5180801"/>
              <a:gd name="connsiteY218" fmla="*/ 741223 h 5248846"/>
              <a:gd name="connsiteX219" fmla="*/ 3060138 w 5180801"/>
              <a:gd name="connsiteY219" fmla="*/ 501322 h 5248846"/>
              <a:gd name="connsiteX220" fmla="*/ 2942619 w 5180801"/>
              <a:gd name="connsiteY220" fmla="*/ 285628 h 5248846"/>
              <a:gd name="connsiteX221" fmla="*/ 2834145 w 5180801"/>
              <a:gd name="connsiteY221" fmla="*/ 226655 h 5248846"/>
              <a:gd name="connsiteX222" fmla="*/ 2719411 w 5180801"/>
              <a:gd name="connsiteY222" fmla="*/ 223178 h 5248846"/>
              <a:gd name="connsiteX223" fmla="*/ 2545571 w 5180801"/>
              <a:gd name="connsiteY223" fmla="*/ 226655 h 5248846"/>
              <a:gd name="connsiteX224" fmla="*/ 2406498 w 5180801"/>
              <a:gd name="connsiteY224" fmla="*/ 136258 h 5248846"/>
              <a:gd name="connsiteX225" fmla="*/ 2326531 w 5180801"/>
              <a:gd name="connsiteY22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199210 w 5180801"/>
              <a:gd name="connsiteY217" fmla="*/ 970692 h 5248846"/>
              <a:gd name="connsiteX218" fmla="*/ 3310468 w 5180801"/>
              <a:gd name="connsiteY218" fmla="*/ 1012413 h 5248846"/>
              <a:gd name="connsiteX219" fmla="*/ 3136628 w 5180801"/>
              <a:gd name="connsiteY219" fmla="*/ 741223 h 5248846"/>
              <a:gd name="connsiteX220" fmla="*/ 3060138 w 5180801"/>
              <a:gd name="connsiteY220" fmla="*/ 501322 h 5248846"/>
              <a:gd name="connsiteX221" fmla="*/ 2942619 w 5180801"/>
              <a:gd name="connsiteY221" fmla="*/ 285628 h 5248846"/>
              <a:gd name="connsiteX222" fmla="*/ 2834145 w 5180801"/>
              <a:gd name="connsiteY222" fmla="*/ 226655 h 5248846"/>
              <a:gd name="connsiteX223" fmla="*/ 2719411 w 5180801"/>
              <a:gd name="connsiteY223" fmla="*/ 223178 h 5248846"/>
              <a:gd name="connsiteX224" fmla="*/ 2545571 w 5180801"/>
              <a:gd name="connsiteY224" fmla="*/ 226655 h 5248846"/>
              <a:gd name="connsiteX225" fmla="*/ 2406498 w 5180801"/>
              <a:gd name="connsiteY225" fmla="*/ 136258 h 5248846"/>
              <a:gd name="connsiteX226" fmla="*/ 2326531 w 5180801"/>
              <a:gd name="connsiteY22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199210 w 5180801"/>
              <a:gd name="connsiteY217" fmla="*/ 1001983 h 5248846"/>
              <a:gd name="connsiteX218" fmla="*/ 3310468 w 5180801"/>
              <a:gd name="connsiteY218" fmla="*/ 1012413 h 5248846"/>
              <a:gd name="connsiteX219" fmla="*/ 3136628 w 5180801"/>
              <a:gd name="connsiteY219" fmla="*/ 741223 h 5248846"/>
              <a:gd name="connsiteX220" fmla="*/ 3060138 w 5180801"/>
              <a:gd name="connsiteY220" fmla="*/ 501322 h 5248846"/>
              <a:gd name="connsiteX221" fmla="*/ 2942619 w 5180801"/>
              <a:gd name="connsiteY221" fmla="*/ 285628 h 5248846"/>
              <a:gd name="connsiteX222" fmla="*/ 2834145 w 5180801"/>
              <a:gd name="connsiteY222" fmla="*/ 226655 h 5248846"/>
              <a:gd name="connsiteX223" fmla="*/ 2719411 w 5180801"/>
              <a:gd name="connsiteY223" fmla="*/ 223178 h 5248846"/>
              <a:gd name="connsiteX224" fmla="*/ 2545571 w 5180801"/>
              <a:gd name="connsiteY224" fmla="*/ 226655 h 5248846"/>
              <a:gd name="connsiteX225" fmla="*/ 2406498 w 5180801"/>
              <a:gd name="connsiteY225" fmla="*/ 136258 h 5248846"/>
              <a:gd name="connsiteX226" fmla="*/ 2326531 w 5180801"/>
              <a:gd name="connsiteY22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115767 w 5180801"/>
              <a:gd name="connsiteY217" fmla="*/ 967215 h 5248846"/>
              <a:gd name="connsiteX218" fmla="*/ 3199210 w 5180801"/>
              <a:gd name="connsiteY218" fmla="*/ 1001983 h 5248846"/>
              <a:gd name="connsiteX219" fmla="*/ 3310468 w 5180801"/>
              <a:gd name="connsiteY219" fmla="*/ 1012413 h 5248846"/>
              <a:gd name="connsiteX220" fmla="*/ 3136628 w 5180801"/>
              <a:gd name="connsiteY220" fmla="*/ 741223 h 5248846"/>
              <a:gd name="connsiteX221" fmla="*/ 3060138 w 5180801"/>
              <a:gd name="connsiteY221" fmla="*/ 501322 h 5248846"/>
              <a:gd name="connsiteX222" fmla="*/ 2942619 w 5180801"/>
              <a:gd name="connsiteY222" fmla="*/ 285628 h 5248846"/>
              <a:gd name="connsiteX223" fmla="*/ 2834145 w 5180801"/>
              <a:gd name="connsiteY223" fmla="*/ 226655 h 5248846"/>
              <a:gd name="connsiteX224" fmla="*/ 2719411 w 5180801"/>
              <a:gd name="connsiteY224" fmla="*/ 223178 h 5248846"/>
              <a:gd name="connsiteX225" fmla="*/ 2545571 w 5180801"/>
              <a:gd name="connsiteY225" fmla="*/ 226655 h 5248846"/>
              <a:gd name="connsiteX226" fmla="*/ 2406498 w 5180801"/>
              <a:gd name="connsiteY226" fmla="*/ 136258 h 5248846"/>
              <a:gd name="connsiteX227" fmla="*/ 2326531 w 5180801"/>
              <a:gd name="connsiteY22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157489 w 5180801"/>
              <a:gd name="connsiteY217" fmla="*/ 1127148 h 5248846"/>
              <a:gd name="connsiteX218" fmla="*/ 3199210 w 5180801"/>
              <a:gd name="connsiteY218" fmla="*/ 1001983 h 5248846"/>
              <a:gd name="connsiteX219" fmla="*/ 3310468 w 5180801"/>
              <a:gd name="connsiteY219" fmla="*/ 1012413 h 5248846"/>
              <a:gd name="connsiteX220" fmla="*/ 3136628 w 5180801"/>
              <a:gd name="connsiteY220" fmla="*/ 741223 h 5248846"/>
              <a:gd name="connsiteX221" fmla="*/ 3060138 w 5180801"/>
              <a:gd name="connsiteY221" fmla="*/ 501322 h 5248846"/>
              <a:gd name="connsiteX222" fmla="*/ 2942619 w 5180801"/>
              <a:gd name="connsiteY222" fmla="*/ 285628 h 5248846"/>
              <a:gd name="connsiteX223" fmla="*/ 2834145 w 5180801"/>
              <a:gd name="connsiteY223" fmla="*/ 226655 h 5248846"/>
              <a:gd name="connsiteX224" fmla="*/ 2719411 w 5180801"/>
              <a:gd name="connsiteY224" fmla="*/ 223178 h 5248846"/>
              <a:gd name="connsiteX225" fmla="*/ 2545571 w 5180801"/>
              <a:gd name="connsiteY225" fmla="*/ 226655 h 5248846"/>
              <a:gd name="connsiteX226" fmla="*/ 2406498 w 5180801"/>
              <a:gd name="connsiteY226" fmla="*/ 136258 h 5248846"/>
              <a:gd name="connsiteX227" fmla="*/ 2326531 w 5180801"/>
              <a:gd name="connsiteY227"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80999 w 5180801"/>
              <a:gd name="connsiteY217" fmla="*/ 1068042 h 5248846"/>
              <a:gd name="connsiteX218" fmla="*/ 3157489 w 5180801"/>
              <a:gd name="connsiteY218" fmla="*/ 1127148 h 5248846"/>
              <a:gd name="connsiteX219" fmla="*/ 3199210 w 5180801"/>
              <a:gd name="connsiteY219" fmla="*/ 1001983 h 5248846"/>
              <a:gd name="connsiteX220" fmla="*/ 3310468 w 5180801"/>
              <a:gd name="connsiteY220" fmla="*/ 1012413 h 5248846"/>
              <a:gd name="connsiteX221" fmla="*/ 3136628 w 5180801"/>
              <a:gd name="connsiteY221" fmla="*/ 741223 h 5248846"/>
              <a:gd name="connsiteX222" fmla="*/ 3060138 w 5180801"/>
              <a:gd name="connsiteY222" fmla="*/ 501322 h 5248846"/>
              <a:gd name="connsiteX223" fmla="*/ 2942619 w 5180801"/>
              <a:gd name="connsiteY223" fmla="*/ 285628 h 5248846"/>
              <a:gd name="connsiteX224" fmla="*/ 2834145 w 5180801"/>
              <a:gd name="connsiteY224" fmla="*/ 226655 h 5248846"/>
              <a:gd name="connsiteX225" fmla="*/ 2719411 w 5180801"/>
              <a:gd name="connsiteY225" fmla="*/ 223178 h 5248846"/>
              <a:gd name="connsiteX226" fmla="*/ 2545571 w 5180801"/>
              <a:gd name="connsiteY226" fmla="*/ 226655 h 5248846"/>
              <a:gd name="connsiteX227" fmla="*/ 2406498 w 5180801"/>
              <a:gd name="connsiteY227" fmla="*/ 136258 h 5248846"/>
              <a:gd name="connsiteX228" fmla="*/ 2326531 w 5180801"/>
              <a:gd name="connsiteY228"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46231 w 5180801"/>
              <a:gd name="connsiteY217" fmla="*/ 1332279 h 5248846"/>
              <a:gd name="connsiteX218" fmla="*/ 3157489 w 5180801"/>
              <a:gd name="connsiteY218" fmla="*/ 1127148 h 5248846"/>
              <a:gd name="connsiteX219" fmla="*/ 3199210 w 5180801"/>
              <a:gd name="connsiteY219" fmla="*/ 1001983 h 5248846"/>
              <a:gd name="connsiteX220" fmla="*/ 3310468 w 5180801"/>
              <a:gd name="connsiteY220" fmla="*/ 1012413 h 5248846"/>
              <a:gd name="connsiteX221" fmla="*/ 3136628 w 5180801"/>
              <a:gd name="connsiteY221" fmla="*/ 741223 h 5248846"/>
              <a:gd name="connsiteX222" fmla="*/ 3060138 w 5180801"/>
              <a:gd name="connsiteY222" fmla="*/ 501322 h 5248846"/>
              <a:gd name="connsiteX223" fmla="*/ 2942619 w 5180801"/>
              <a:gd name="connsiteY223" fmla="*/ 285628 h 5248846"/>
              <a:gd name="connsiteX224" fmla="*/ 2834145 w 5180801"/>
              <a:gd name="connsiteY224" fmla="*/ 226655 h 5248846"/>
              <a:gd name="connsiteX225" fmla="*/ 2719411 w 5180801"/>
              <a:gd name="connsiteY225" fmla="*/ 223178 h 5248846"/>
              <a:gd name="connsiteX226" fmla="*/ 2545571 w 5180801"/>
              <a:gd name="connsiteY226" fmla="*/ 226655 h 5248846"/>
              <a:gd name="connsiteX227" fmla="*/ 2406498 w 5180801"/>
              <a:gd name="connsiteY227" fmla="*/ 136258 h 5248846"/>
              <a:gd name="connsiteX228" fmla="*/ 2326531 w 5180801"/>
              <a:gd name="connsiteY228"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04509 w 5180801"/>
              <a:gd name="connsiteY217" fmla="*/ 1252313 h 5248846"/>
              <a:gd name="connsiteX218" fmla="*/ 3046231 w 5180801"/>
              <a:gd name="connsiteY218" fmla="*/ 1332279 h 5248846"/>
              <a:gd name="connsiteX219" fmla="*/ 3157489 w 5180801"/>
              <a:gd name="connsiteY219" fmla="*/ 1127148 h 5248846"/>
              <a:gd name="connsiteX220" fmla="*/ 3199210 w 5180801"/>
              <a:gd name="connsiteY220" fmla="*/ 1001983 h 5248846"/>
              <a:gd name="connsiteX221" fmla="*/ 3310468 w 5180801"/>
              <a:gd name="connsiteY221" fmla="*/ 1012413 h 5248846"/>
              <a:gd name="connsiteX222" fmla="*/ 3136628 w 5180801"/>
              <a:gd name="connsiteY222" fmla="*/ 741223 h 5248846"/>
              <a:gd name="connsiteX223" fmla="*/ 3060138 w 5180801"/>
              <a:gd name="connsiteY223" fmla="*/ 501322 h 5248846"/>
              <a:gd name="connsiteX224" fmla="*/ 2942619 w 5180801"/>
              <a:gd name="connsiteY224" fmla="*/ 285628 h 5248846"/>
              <a:gd name="connsiteX225" fmla="*/ 2834145 w 5180801"/>
              <a:gd name="connsiteY225" fmla="*/ 226655 h 5248846"/>
              <a:gd name="connsiteX226" fmla="*/ 2719411 w 5180801"/>
              <a:gd name="connsiteY226" fmla="*/ 223178 h 5248846"/>
              <a:gd name="connsiteX227" fmla="*/ 2545571 w 5180801"/>
              <a:gd name="connsiteY227" fmla="*/ 226655 h 5248846"/>
              <a:gd name="connsiteX228" fmla="*/ 2406498 w 5180801"/>
              <a:gd name="connsiteY228" fmla="*/ 136258 h 5248846"/>
              <a:gd name="connsiteX229" fmla="*/ 2326531 w 5180801"/>
              <a:gd name="connsiteY229"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01032 w 5180801"/>
              <a:gd name="connsiteY217" fmla="*/ 1318372 h 5248846"/>
              <a:gd name="connsiteX218" fmla="*/ 3046231 w 5180801"/>
              <a:gd name="connsiteY218" fmla="*/ 1332279 h 5248846"/>
              <a:gd name="connsiteX219" fmla="*/ 3157489 w 5180801"/>
              <a:gd name="connsiteY219" fmla="*/ 1127148 h 5248846"/>
              <a:gd name="connsiteX220" fmla="*/ 3199210 w 5180801"/>
              <a:gd name="connsiteY220" fmla="*/ 1001983 h 5248846"/>
              <a:gd name="connsiteX221" fmla="*/ 3310468 w 5180801"/>
              <a:gd name="connsiteY221" fmla="*/ 1012413 h 5248846"/>
              <a:gd name="connsiteX222" fmla="*/ 3136628 w 5180801"/>
              <a:gd name="connsiteY222" fmla="*/ 741223 h 5248846"/>
              <a:gd name="connsiteX223" fmla="*/ 3060138 w 5180801"/>
              <a:gd name="connsiteY223" fmla="*/ 501322 h 5248846"/>
              <a:gd name="connsiteX224" fmla="*/ 2942619 w 5180801"/>
              <a:gd name="connsiteY224" fmla="*/ 285628 h 5248846"/>
              <a:gd name="connsiteX225" fmla="*/ 2834145 w 5180801"/>
              <a:gd name="connsiteY225" fmla="*/ 226655 h 5248846"/>
              <a:gd name="connsiteX226" fmla="*/ 2719411 w 5180801"/>
              <a:gd name="connsiteY226" fmla="*/ 223178 h 5248846"/>
              <a:gd name="connsiteX227" fmla="*/ 2545571 w 5180801"/>
              <a:gd name="connsiteY227" fmla="*/ 226655 h 5248846"/>
              <a:gd name="connsiteX228" fmla="*/ 2406498 w 5180801"/>
              <a:gd name="connsiteY228" fmla="*/ 136258 h 5248846"/>
              <a:gd name="connsiteX229" fmla="*/ 2326531 w 5180801"/>
              <a:gd name="connsiteY229"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966264 w 5180801"/>
              <a:gd name="connsiteY217" fmla="*/ 1203638 h 5248846"/>
              <a:gd name="connsiteX218" fmla="*/ 3001032 w 5180801"/>
              <a:gd name="connsiteY218" fmla="*/ 1318372 h 5248846"/>
              <a:gd name="connsiteX219" fmla="*/ 3046231 w 5180801"/>
              <a:gd name="connsiteY219" fmla="*/ 1332279 h 5248846"/>
              <a:gd name="connsiteX220" fmla="*/ 3157489 w 5180801"/>
              <a:gd name="connsiteY220" fmla="*/ 1127148 h 5248846"/>
              <a:gd name="connsiteX221" fmla="*/ 3199210 w 5180801"/>
              <a:gd name="connsiteY221" fmla="*/ 1001983 h 5248846"/>
              <a:gd name="connsiteX222" fmla="*/ 3310468 w 5180801"/>
              <a:gd name="connsiteY222" fmla="*/ 1012413 h 5248846"/>
              <a:gd name="connsiteX223" fmla="*/ 3136628 w 5180801"/>
              <a:gd name="connsiteY223" fmla="*/ 741223 h 5248846"/>
              <a:gd name="connsiteX224" fmla="*/ 3060138 w 5180801"/>
              <a:gd name="connsiteY224" fmla="*/ 501322 h 5248846"/>
              <a:gd name="connsiteX225" fmla="*/ 2942619 w 5180801"/>
              <a:gd name="connsiteY225" fmla="*/ 285628 h 5248846"/>
              <a:gd name="connsiteX226" fmla="*/ 2834145 w 5180801"/>
              <a:gd name="connsiteY226" fmla="*/ 226655 h 5248846"/>
              <a:gd name="connsiteX227" fmla="*/ 2719411 w 5180801"/>
              <a:gd name="connsiteY227" fmla="*/ 223178 h 5248846"/>
              <a:gd name="connsiteX228" fmla="*/ 2545571 w 5180801"/>
              <a:gd name="connsiteY228" fmla="*/ 226655 h 5248846"/>
              <a:gd name="connsiteX229" fmla="*/ 2406498 w 5180801"/>
              <a:gd name="connsiteY229" fmla="*/ 136258 h 5248846"/>
              <a:gd name="connsiteX230" fmla="*/ 2326531 w 5180801"/>
              <a:gd name="connsiteY230"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3004509 w 5180801"/>
              <a:gd name="connsiteY217" fmla="*/ 1241883 h 5248846"/>
              <a:gd name="connsiteX218" fmla="*/ 3001032 w 5180801"/>
              <a:gd name="connsiteY218" fmla="*/ 1318372 h 5248846"/>
              <a:gd name="connsiteX219" fmla="*/ 3046231 w 5180801"/>
              <a:gd name="connsiteY219" fmla="*/ 1332279 h 5248846"/>
              <a:gd name="connsiteX220" fmla="*/ 3157489 w 5180801"/>
              <a:gd name="connsiteY220" fmla="*/ 1127148 h 5248846"/>
              <a:gd name="connsiteX221" fmla="*/ 3199210 w 5180801"/>
              <a:gd name="connsiteY221" fmla="*/ 1001983 h 5248846"/>
              <a:gd name="connsiteX222" fmla="*/ 3310468 w 5180801"/>
              <a:gd name="connsiteY222" fmla="*/ 1012413 h 5248846"/>
              <a:gd name="connsiteX223" fmla="*/ 3136628 w 5180801"/>
              <a:gd name="connsiteY223" fmla="*/ 741223 h 5248846"/>
              <a:gd name="connsiteX224" fmla="*/ 3060138 w 5180801"/>
              <a:gd name="connsiteY224" fmla="*/ 501322 h 5248846"/>
              <a:gd name="connsiteX225" fmla="*/ 2942619 w 5180801"/>
              <a:gd name="connsiteY225" fmla="*/ 285628 h 5248846"/>
              <a:gd name="connsiteX226" fmla="*/ 2834145 w 5180801"/>
              <a:gd name="connsiteY226" fmla="*/ 226655 h 5248846"/>
              <a:gd name="connsiteX227" fmla="*/ 2719411 w 5180801"/>
              <a:gd name="connsiteY227" fmla="*/ 223178 h 5248846"/>
              <a:gd name="connsiteX228" fmla="*/ 2545571 w 5180801"/>
              <a:gd name="connsiteY228" fmla="*/ 226655 h 5248846"/>
              <a:gd name="connsiteX229" fmla="*/ 2406498 w 5180801"/>
              <a:gd name="connsiteY229" fmla="*/ 136258 h 5248846"/>
              <a:gd name="connsiteX230" fmla="*/ 2326531 w 5180801"/>
              <a:gd name="connsiteY230"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966264 w 5180801"/>
              <a:gd name="connsiteY217" fmla="*/ 1179300 h 5248846"/>
              <a:gd name="connsiteX218" fmla="*/ 3004509 w 5180801"/>
              <a:gd name="connsiteY218" fmla="*/ 1241883 h 5248846"/>
              <a:gd name="connsiteX219" fmla="*/ 3001032 w 5180801"/>
              <a:gd name="connsiteY219" fmla="*/ 1318372 h 5248846"/>
              <a:gd name="connsiteX220" fmla="*/ 3046231 w 5180801"/>
              <a:gd name="connsiteY220" fmla="*/ 1332279 h 5248846"/>
              <a:gd name="connsiteX221" fmla="*/ 3157489 w 5180801"/>
              <a:gd name="connsiteY221" fmla="*/ 1127148 h 5248846"/>
              <a:gd name="connsiteX222" fmla="*/ 3199210 w 5180801"/>
              <a:gd name="connsiteY222" fmla="*/ 1001983 h 5248846"/>
              <a:gd name="connsiteX223" fmla="*/ 3310468 w 5180801"/>
              <a:gd name="connsiteY223" fmla="*/ 1012413 h 5248846"/>
              <a:gd name="connsiteX224" fmla="*/ 3136628 w 5180801"/>
              <a:gd name="connsiteY224" fmla="*/ 741223 h 5248846"/>
              <a:gd name="connsiteX225" fmla="*/ 3060138 w 5180801"/>
              <a:gd name="connsiteY225" fmla="*/ 501322 h 5248846"/>
              <a:gd name="connsiteX226" fmla="*/ 2942619 w 5180801"/>
              <a:gd name="connsiteY226" fmla="*/ 285628 h 5248846"/>
              <a:gd name="connsiteX227" fmla="*/ 2834145 w 5180801"/>
              <a:gd name="connsiteY227" fmla="*/ 226655 h 5248846"/>
              <a:gd name="connsiteX228" fmla="*/ 2719411 w 5180801"/>
              <a:gd name="connsiteY228" fmla="*/ 223178 h 5248846"/>
              <a:gd name="connsiteX229" fmla="*/ 2545571 w 5180801"/>
              <a:gd name="connsiteY229" fmla="*/ 226655 h 5248846"/>
              <a:gd name="connsiteX230" fmla="*/ 2406498 w 5180801"/>
              <a:gd name="connsiteY230" fmla="*/ 136258 h 5248846"/>
              <a:gd name="connsiteX231" fmla="*/ 2326531 w 5180801"/>
              <a:gd name="connsiteY231"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945403 w 5180801"/>
              <a:gd name="connsiteY217" fmla="*/ 1182777 h 5248846"/>
              <a:gd name="connsiteX218" fmla="*/ 3004509 w 5180801"/>
              <a:gd name="connsiteY218" fmla="*/ 1241883 h 5248846"/>
              <a:gd name="connsiteX219" fmla="*/ 3001032 w 5180801"/>
              <a:gd name="connsiteY219" fmla="*/ 1318372 h 5248846"/>
              <a:gd name="connsiteX220" fmla="*/ 3046231 w 5180801"/>
              <a:gd name="connsiteY220" fmla="*/ 1332279 h 5248846"/>
              <a:gd name="connsiteX221" fmla="*/ 3157489 w 5180801"/>
              <a:gd name="connsiteY221" fmla="*/ 1127148 h 5248846"/>
              <a:gd name="connsiteX222" fmla="*/ 3199210 w 5180801"/>
              <a:gd name="connsiteY222" fmla="*/ 1001983 h 5248846"/>
              <a:gd name="connsiteX223" fmla="*/ 3310468 w 5180801"/>
              <a:gd name="connsiteY223" fmla="*/ 1012413 h 5248846"/>
              <a:gd name="connsiteX224" fmla="*/ 3136628 w 5180801"/>
              <a:gd name="connsiteY224" fmla="*/ 741223 h 5248846"/>
              <a:gd name="connsiteX225" fmla="*/ 3060138 w 5180801"/>
              <a:gd name="connsiteY225" fmla="*/ 501322 h 5248846"/>
              <a:gd name="connsiteX226" fmla="*/ 2942619 w 5180801"/>
              <a:gd name="connsiteY226" fmla="*/ 285628 h 5248846"/>
              <a:gd name="connsiteX227" fmla="*/ 2834145 w 5180801"/>
              <a:gd name="connsiteY227" fmla="*/ 226655 h 5248846"/>
              <a:gd name="connsiteX228" fmla="*/ 2719411 w 5180801"/>
              <a:gd name="connsiteY228" fmla="*/ 223178 h 5248846"/>
              <a:gd name="connsiteX229" fmla="*/ 2545571 w 5180801"/>
              <a:gd name="connsiteY229" fmla="*/ 226655 h 5248846"/>
              <a:gd name="connsiteX230" fmla="*/ 2406498 w 5180801"/>
              <a:gd name="connsiteY230" fmla="*/ 136258 h 5248846"/>
              <a:gd name="connsiteX231" fmla="*/ 2326531 w 5180801"/>
              <a:gd name="connsiteY231"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61960 w 5180801"/>
              <a:gd name="connsiteY217" fmla="*/ 970692 h 5248846"/>
              <a:gd name="connsiteX218" fmla="*/ 2945403 w 5180801"/>
              <a:gd name="connsiteY218" fmla="*/ 1182777 h 5248846"/>
              <a:gd name="connsiteX219" fmla="*/ 3004509 w 5180801"/>
              <a:gd name="connsiteY219" fmla="*/ 1241883 h 5248846"/>
              <a:gd name="connsiteX220" fmla="*/ 3001032 w 5180801"/>
              <a:gd name="connsiteY220" fmla="*/ 1318372 h 5248846"/>
              <a:gd name="connsiteX221" fmla="*/ 3046231 w 5180801"/>
              <a:gd name="connsiteY221" fmla="*/ 1332279 h 5248846"/>
              <a:gd name="connsiteX222" fmla="*/ 3157489 w 5180801"/>
              <a:gd name="connsiteY222" fmla="*/ 1127148 h 5248846"/>
              <a:gd name="connsiteX223" fmla="*/ 3199210 w 5180801"/>
              <a:gd name="connsiteY223" fmla="*/ 1001983 h 5248846"/>
              <a:gd name="connsiteX224" fmla="*/ 3310468 w 5180801"/>
              <a:gd name="connsiteY224" fmla="*/ 1012413 h 5248846"/>
              <a:gd name="connsiteX225" fmla="*/ 3136628 w 5180801"/>
              <a:gd name="connsiteY225" fmla="*/ 741223 h 5248846"/>
              <a:gd name="connsiteX226" fmla="*/ 3060138 w 5180801"/>
              <a:gd name="connsiteY226" fmla="*/ 501322 h 5248846"/>
              <a:gd name="connsiteX227" fmla="*/ 2942619 w 5180801"/>
              <a:gd name="connsiteY227" fmla="*/ 285628 h 5248846"/>
              <a:gd name="connsiteX228" fmla="*/ 2834145 w 5180801"/>
              <a:gd name="connsiteY228" fmla="*/ 226655 h 5248846"/>
              <a:gd name="connsiteX229" fmla="*/ 2719411 w 5180801"/>
              <a:gd name="connsiteY229" fmla="*/ 223178 h 5248846"/>
              <a:gd name="connsiteX230" fmla="*/ 2545571 w 5180801"/>
              <a:gd name="connsiteY230" fmla="*/ 226655 h 5248846"/>
              <a:gd name="connsiteX231" fmla="*/ 2406498 w 5180801"/>
              <a:gd name="connsiteY231" fmla="*/ 136258 h 5248846"/>
              <a:gd name="connsiteX232" fmla="*/ 2326531 w 5180801"/>
              <a:gd name="connsiteY232"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75867 w 5180801"/>
              <a:gd name="connsiteY217" fmla="*/ 960262 h 5248846"/>
              <a:gd name="connsiteX218" fmla="*/ 2945403 w 5180801"/>
              <a:gd name="connsiteY218" fmla="*/ 1182777 h 5248846"/>
              <a:gd name="connsiteX219" fmla="*/ 3004509 w 5180801"/>
              <a:gd name="connsiteY219" fmla="*/ 1241883 h 5248846"/>
              <a:gd name="connsiteX220" fmla="*/ 3001032 w 5180801"/>
              <a:gd name="connsiteY220" fmla="*/ 1318372 h 5248846"/>
              <a:gd name="connsiteX221" fmla="*/ 3046231 w 5180801"/>
              <a:gd name="connsiteY221" fmla="*/ 1332279 h 5248846"/>
              <a:gd name="connsiteX222" fmla="*/ 3157489 w 5180801"/>
              <a:gd name="connsiteY222" fmla="*/ 1127148 h 5248846"/>
              <a:gd name="connsiteX223" fmla="*/ 3199210 w 5180801"/>
              <a:gd name="connsiteY223" fmla="*/ 1001983 h 5248846"/>
              <a:gd name="connsiteX224" fmla="*/ 3310468 w 5180801"/>
              <a:gd name="connsiteY224" fmla="*/ 1012413 h 5248846"/>
              <a:gd name="connsiteX225" fmla="*/ 3136628 w 5180801"/>
              <a:gd name="connsiteY225" fmla="*/ 741223 h 5248846"/>
              <a:gd name="connsiteX226" fmla="*/ 3060138 w 5180801"/>
              <a:gd name="connsiteY226" fmla="*/ 501322 h 5248846"/>
              <a:gd name="connsiteX227" fmla="*/ 2942619 w 5180801"/>
              <a:gd name="connsiteY227" fmla="*/ 285628 h 5248846"/>
              <a:gd name="connsiteX228" fmla="*/ 2834145 w 5180801"/>
              <a:gd name="connsiteY228" fmla="*/ 226655 h 5248846"/>
              <a:gd name="connsiteX229" fmla="*/ 2719411 w 5180801"/>
              <a:gd name="connsiteY229" fmla="*/ 223178 h 5248846"/>
              <a:gd name="connsiteX230" fmla="*/ 2545571 w 5180801"/>
              <a:gd name="connsiteY230" fmla="*/ 226655 h 5248846"/>
              <a:gd name="connsiteX231" fmla="*/ 2406498 w 5180801"/>
              <a:gd name="connsiteY231" fmla="*/ 136258 h 5248846"/>
              <a:gd name="connsiteX232" fmla="*/ 2326531 w 5180801"/>
              <a:gd name="connsiteY232"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75867 w 5180801"/>
              <a:gd name="connsiteY217" fmla="*/ 960262 h 5248846"/>
              <a:gd name="connsiteX218" fmla="*/ 2844576 w 5180801"/>
              <a:gd name="connsiteY218" fmla="*/ 894202 h 5248846"/>
              <a:gd name="connsiteX219" fmla="*/ 2945403 w 5180801"/>
              <a:gd name="connsiteY219" fmla="*/ 1182777 h 5248846"/>
              <a:gd name="connsiteX220" fmla="*/ 3004509 w 5180801"/>
              <a:gd name="connsiteY220" fmla="*/ 1241883 h 5248846"/>
              <a:gd name="connsiteX221" fmla="*/ 3001032 w 5180801"/>
              <a:gd name="connsiteY221" fmla="*/ 1318372 h 5248846"/>
              <a:gd name="connsiteX222" fmla="*/ 3046231 w 5180801"/>
              <a:gd name="connsiteY222" fmla="*/ 1332279 h 5248846"/>
              <a:gd name="connsiteX223" fmla="*/ 3157489 w 5180801"/>
              <a:gd name="connsiteY223" fmla="*/ 1127148 h 5248846"/>
              <a:gd name="connsiteX224" fmla="*/ 3199210 w 5180801"/>
              <a:gd name="connsiteY224" fmla="*/ 1001983 h 5248846"/>
              <a:gd name="connsiteX225" fmla="*/ 3310468 w 5180801"/>
              <a:gd name="connsiteY225" fmla="*/ 1012413 h 5248846"/>
              <a:gd name="connsiteX226" fmla="*/ 3136628 w 5180801"/>
              <a:gd name="connsiteY226" fmla="*/ 741223 h 5248846"/>
              <a:gd name="connsiteX227" fmla="*/ 3060138 w 5180801"/>
              <a:gd name="connsiteY227" fmla="*/ 501322 h 5248846"/>
              <a:gd name="connsiteX228" fmla="*/ 2942619 w 5180801"/>
              <a:gd name="connsiteY228" fmla="*/ 285628 h 5248846"/>
              <a:gd name="connsiteX229" fmla="*/ 2834145 w 5180801"/>
              <a:gd name="connsiteY229" fmla="*/ 226655 h 5248846"/>
              <a:gd name="connsiteX230" fmla="*/ 2719411 w 5180801"/>
              <a:gd name="connsiteY230" fmla="*/ 223178 h 5248846"/>
              <a:gd name="connsiteX231" fmla="*/ 2545571 w 5180801"/>
              <a:gd name="connsiteY231" fmla="*/ 226655 h 5248846"/>
              <a:gd name="connsiteX232" fmla="*/ 2406498 w 5180801"/>
              <a:gd name="connsiteY232" fmla="*/ 136258 h 5248846"/>
              <a:gd name="connsiteX233" fmla="*/ 2326531 w 5180801"/>
              <a:gd name="connsiteY23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75867 w 5180801"/>
              <a:gd name="connsiteY217" fmla="*/ 960262 h 5248846"/>
              <a:gd name="connsiteX218" fmla="*/ 2945404 w 5180801"/>
              <a:gd name="connsiteY218" fmla="*/ 828143 h 5248846"/>
              <a:gd name="connsiteX219" fmla="*/ 2945403 w 5180801"/>
              <a:gd name="connsiteY219" fmla="*/ 1182777 h 5248846"/>
              <a:gd name="connsiteX220" fmla="*/ 3004509 w 5180801"/>
              <a:gd name="connsiteY220" fmla="*/ 1241883 h 5248846"/>
              <a:gd name="connsiteX221" fmla="*/ 3001032 w 5180801"/>
              <a:gd name="connsiteY221" fmla="*/ 1318372 h 5248846"/>
              <a:gd name="connsiteX222" fmla="*/ 3046231 w 5180801"/>
              <a:gd name="connsiteY222" fmla="*/ 1332279 h 5248846"/>
              <a:gd name="connsiteX223" fmla="*/ 3157489 w 5180801"/>
              <a:gd name="connsiteY223" fmla="*/ 1127148 h 5248846"/>
              <a:gd name="connsiteX224" fmla="*/ 3199210 w 5180801"/>
              <a:gd name="connsiteY224" fmla="*/ 1001983 h 5248846"/>
              <a:gd name="connsiteX225" fmla="*/ 3310468 w 5180801"/>
              <a:gd name="connsiteY225" fmla="*/ 1012413 h 5248846"/>
              <a:gd name="connsiteX226" fmla="*/ 3136628 w 5180801"/>
              <a:gd name="connsiteY226" fmla="*/ 741223 h 5248846"/>
              <a:gd name="connsiteX227" fmla="*/ 3060138 w 5180801"/>
              <a:gd name="connsiteY227" fmla="*/ 501322 h 5248846"/>
              <a:gd name="connsiteX228" fmla="*/ 2942619 w 5180801"/>
              <a:gd name="connsiteY228" fmla="*/ 285628 h 5248846"/>
              <a:gd name="connsiteX229" fmla="*/ 2834145 w 5180801"/>
              <a:gd name="connsiteY229" fmla="*/ 226655 h 5248846"/>
              <a:gd name="connsiteX230" fmla="*/ 2719411 w 5180801"/>
              <a:gd name="connsiteY230" fmla="*/ 223178 h 5248846"/>
              <a:gd name="connsiteX231" fmla="*/ 2545571 w 5180801"/>
              <a:gd name="connsiteY231" fmla="*/ 226655 h 5248846"/>
              <a:gd name="connsiteX232" fmla="*/ 2406498 w 5180801"/>
              <a:gd name="connsiteY232" fmla="*/ 136258 h 5248846"/>
              <a:gd name="connsiteX233" fmla="*/ 2326531 w 5180801"/>
              <a:gd name="connsiteY23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75867 w 5180801"/>
              <a:gd name="connsiteY217" fmla="*/ 960262 h 5248846"/>
              <a:gd name="connsiteX218" fmla="*/ 2910636 w 5180801"/>
              <a:gd name="connsiteY218" fmla="*/ 1036752 h 5248846"/>
              <a:gd name="connsiteX219" fmla="*/ 2945403 w 5180801"/>
              <a:gd name="connsiteY219" fmla="*/ 1182777 h 5248846"/>
              <a:gd name="connsiteX220" fmla="*/ 3004509 w 5180801"/>
              <a:gd name="connsiteY220" fmla="*/ 1241883 h 5248846"/>
              <a:gd name="connsiteX221" fmla="*/ 3001032 w 5180801"/>
              <a:gd name="connsiteY221" fmla="*/ 1318372 h 5248846"/>
              <a:gd name="connsiteX222" fmla="*/ 3046231 w 5180801"/>
              <a:gd name="connsiteY222" fmla="*/ 1332279 h 5248846"/>
              <a:gd name="connsiteX223" fmla="*/ 3157489 w 5180801"/>
              <a:gd name="connsiteY223" fmla="*/ 1127148 h 5248846"/>
              <a:gd name="connsiteX224" fmla="*/ 3199210 w 5180801"/>
              <a:gd name="connsiteY224" fmla="*/ 1001983 h 5248846"/>
              <a:gd name="connsiteX225" fmla="*/ 3310468 w 5180801"/>
              <a:gd name="connsiteY225" fmla="*/ 1012413 h 5248846"/>
              <a:gd name="connsiteX226" fmla="*/ 3136628 w 5180801"/>
              <a:gd name="connsiteY226" fmla="*/ 741223 h 5248846"/>
              <a:gd name="connsiteX227" fmla="*/ 3060138 w 5180801"/>
              <a:gd name="connsiteY227" fmla="*/ 501322 h 5248846"/>
              <a:gd name="connsiteX228" fmla="*/ 2942619 w 5180801"/>
              <a:gd name="connsiteY228" fmla="*/ 285628 h 5248846"/>
              <a:gd name="connsiteX229" fmla="*/ 2834145 w 5180801"/>
              <a:gd name="connsiteY229" fmla="*/ 226655 h 5248846"/>
              <a:gd name="connsiteX230" fmla="*/ 2719411 w 5180801"/>
              <a:gd name="connsiteY230" fmla="*/ 223178 h 5248846"/>
              <a:gd name="connsiteX231" fmla="*/ 2545571 w 5180801"/>
              <a:gd name="connsiteY231" fmla="*/ 226655 h 5248846"/>
              <a:gd name="connsiteX232" fmla="*/ 2406498 w 5180801"/>
              <a:gd name="connsiteY232" fmla="*/ 136258 h 5248846"/>
              <a:gd name="connsiteX233" fmla="*/ 2326531 w 5180801"/>
              <a:gd name="connsiteY23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13285 w 5180801"/>
              <a:gd name="connsiteY216" fmla="*/ 814236 h 5248846"/>
              <a:gd name="connsiteX217" fmla="*/ 2875867 w 5180801"/>
              <a:gd name="connsiteY217" fmla="*/ 960262 h 5248846"/>
              <a:gd name="connsiteX218" fmla="*/ 2910636 w 5180801"/>
              <a:gd name="connsiteY218" fmla="*/ 1036752 h 5248846"/>
              <a:gd name="connsiteX219" fmla="*/ 2941926 w 5180801"/>
              <a:gd name="connsiteY219" fmla="*/ 1200161 h 5248846"/>
              <a:gd name="connsiteX220" fmla="*/ 3004509 w 5180801"/>
              <a:gd name="connsiteY220" fmla="*/ 1241883 h 5248846"/>
              <a:gd name="connsiteX221" fmla="*/ 3001032 w 5180801"/>
              <a:gd name="connsiteY221" fmla="*/ 1318372 h 5248846"/>
              <a:gd name="connsiteX222" fmla="*/ 3046231 w 5180801"/>
              <a:gd name="connsiteY222" fmla="*/ 1332279 h 5248846"/>
              <a:gd name="connsiteX223" fmla="*/ 3157489 w 5180801"/>
              <a:gd name="connsiteY223" fmla="*/ 1127148 h 5248846"/>
              <a:gd name="connsiteX224" fmla="*/ 3199210 w 5180801"/>
              <a:gd name="connsiteY224" fmla="*/ 1001983 h 5248846"/>
              <a:gd name="connsiteX225" fmla="*/ 3310468 w 5180801"/>
              <a:gd name="connsiteY225" fmla="*/ 1012413 h 5248846"/>
              <a:gd name="connsiteX226" fmla="*/ 3136628 w 5180801"/>
              <a:gd name="connsiteY226" fmla="*/ 741223 h 5248846"/>
              <a:gd name="connsiteX227" fmla="*/ 3060138 w 5180801"/>
              <a:gd name="connsiteY227" fmla="*/ 501322 h 5248846"/>
              <a:gd name="connsiteX228" fmla="*/ 2942619 w 5180801"/>
              <a:gd name="connsiteY228" fmla="*/ 285628 h 5248846"/>
              <a:gd name="connsiteX229" fmla="*/ 2834145 w 5180801"/>
              <a:gd name="connsiteY229" fmla="*/ 226655 h 5248846"/>
              <a:gd name="connsiteX230" fmla="*/ 2719411 w 5180801"/>
              <a:gd name="connsiteY230" fmla="*/ 223178 h 5248846"/>
              <a:gd name="connsiteX231" fmla="*/ 2545571 w 5180801"/>
              <a:gd name="connsiteY231" fmla="*/ 226655 h 5248846"/>
              <a:gd name="connsiteX232" fmla="*/ 2406498 w 5180801"/>
              <a:gd name="connsiteY232" fmla="*/ 136258 h 5248846"/>
              <a:gd name="connsiteX233" fmla="*/ 2326531 w 5180801"/>
              <a:gd name="connsiteY23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5867 w 5180801"/>
              <a:gd name="connsiteY217" fmla="*/ 960262 h 5248846"/>
              <a:gd name="connsiteX218" fmla="*/ 2910636 w 5180801"/>
              <a:gd name="connsiteY218" fmla="*/ 1036752 h 5248846"/>
              <a:gd name="connsiteX219" fmla="*/ 2941926 w 5180801"/>
              <a:gd name="connsiteY219" fmla="*/ 1200161 h 5248846"/>
              <a:gd name="connsiteX220" fmla="*/ 3004509 w 5180801"/>
              <a:gd name="connsiteY220" fmla="*/ 1241883 h 5248846"/>
              <a:gd name="connsiteX221" fmla="*/ 3001032 w 5180801"/>
              <a:gd name="connsiteY221" fmla="*/ 1318372 h 5248846"/>
              <a:gd name="connsiteX222" fmla="*/ 3046231 w 5180801"/>
              <a:gd name="connsiteY222" fmla="*/ 1332279 h 5248846"/>
              <a:gd name="connsiteX223" fmla="*/ 3157489 w 5180801"/>
              <a:gd name="connsiteY223" fmla="*/ 1127148 h 5248846"/>
              <a:gd name="connsiteX224" fmla="*/ 3199210 w 5180801"/>
              <a:gd name="connsiteY224" fmla="*/ 1001983 h 5248846"/>
              <a:gd name="connsiteX225" fmla="*/ 3310468 w 5180801"/>
              <a:gd name="connsiteY225" fmla="*/ 1012413 h 5248846"/>
              <a:gd name="connsiteX226" fmla="*/ 3136628 w 5180801"/>
              <a:gd name="connsiteY226" fmla="*/ 741223 h 5248846"/>
              <a:gd name="connsiteX227" fmla="*/ 3060138 w 5180801"/>
              <a:gd name="connsiteY227" fmla="*/ 501322 h 5248846"/>
              <a:gd name="connsiteX228" fmla="*/ 2942619 w 5180801"/>
              <a:gd name="connsiteY228" fmla="*/ 285628 h 5248846"/>
              <a:gd name="connsiteX229" fmla="*/ 2834145 w 5180801"/>
              <a:gd name="connsiteY229" fmla="*/ 226655 h 5248846"/>
              <a:gd name="connsiteX230" fmla="*/ 2719411 w 5180801"/>
              <a:gd name="connsiteY230" fmla="*/ 223178 h 5248846"/>
              <a:gd name="connsiteX231" fmla="*/ 2545571 w 5180801"/>
              <a:gd name="connsiteY231" fmla="*/ 226655 h 5248846"/>
              <a:gd name="connsiteX232" fmla="*/ 2406498 w 5180801"/>
              <a:gd name="connsiteY232" fmla="*/ 136258 h 5248846"/>
              <a:gd name="connsiteX233" fmla="*/ 2326531 w 5180801"/>
              <a:gd name="connsiteY233"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5867 w 5180801"/>
              <a:gd name="connsiteY217" fmla="*/ 960262 h 5248846"/>
              <a:gd name="connsiteX218" fmla="*/ 2837622 w 5180801"/>
              <a:gd name="connsiteY218" fmla="*/ 866388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5867 w 5180801"/>
              <a:gd name="connsiteY217" fmla="*/ 960262 h 5248846"/>
              <a:gd name="connsiteX218" fmla="*/ 2903681 w 5180801"/>
              <a:gd name="connsiteY218" fmla="*/ 845527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96728 w 5180801"/>
              <a:gd name="connsiteY217" fmla="*/ 730793 h 5248846"/>
              <a:gd name="connsiteX218" fmla="*/ 2903681 w 5180801"/>
              <a:gd name="connsiteY218" fmla="*/ 845527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96728 w 5180801"/>
              <a:gd name="connsiteY217" fmla="*/ 730793 h 5248846"/>
              <a:gd name="connsiteX218" fmla="*/ 2955833 w 5180801"/>
              <a:gd name="connsiteY218" fmla="*/ 817712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34270 h 5248846"/>
              <a:gd name="connsiteX218" fmla="*/ 2955833 w 5180801"/>
              <a:gd name="connsiteY218" fmla="*/ 817712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910636 w 5180801"/>
              <a:gd name="connsiteY219" fmla="*/ 1036752 h 5248846"/>
              <a:gd name="connsiteX220" fmla="*/ 2941926 w 5180801"/>
              <a:gd name="connsiteY220" fmla="*/ 1200161 h 5248846"/>
              <a:gd name="connsiteX221" fmla="*/ 3004509 w 5180801"/>
              <a:gd name="connsiteY221" fmla="*/ 1241883 h 5248846"/>
              <a:gd name="connsiteX222" fmla="*/ 3001032 w 5180801"/>
              <a:gd name="connsiteY222" fmla="*/ 1318372 h 5248846"/>
              <a:gd name="connsiteX223" fmla="*/ 3046231 w 5180801"/>
              <a:gd name="connsiteY223" fmla="*/ 1332279 h 5248846"/>
              <a:gd name="connsiteX224" fmla="*/ 3157489 w 5180801"/>
              <a:gd name="connsiteY224" fmla="*/ 1127148 h 5248846"/>
              <a:gd name="connsiteX225" fmla="*/ 3199210 w 5180801"/>
              <a:gd name="connsiteY225" fmla="*/ 1001983 h 5248846"/>
              <a:gd name="connsiteX226" fmla="*/ 3310468 w 5180801"/>
              <a:gd name="connsiteY226" fmla="*/ 1012413 h 5248846"/>
              <a:gd name="connsiteX227" fmla="*/ 3136628 w 5180801"/>
              <a:gd name="connsiteY227" fmla="*/ 741223 h 5248846"/>
              <a:gd name="connsiteX228" fmla="*/ 3060138 w 5180801"/>
              <a:gd name="connsiteY228" fmla="*/ 501322 h 5248846"/>
              <a:gd name="connsiteX229" fmla="*/ 2942619 w 5180801"/>
              <a:gd name="connsiteY229" fmla="*/ 285628 h 5248846"/>
              <a:gd name="connsiteX230" fmla="*/ 2834145 w 5180801"/>
              <a:gd name="connsiteY230" fmla="*/ 226655 h 5248846"/>
              <a:gd name="connsiteX231" fmla="*/ 2719411 w 5180801"/>
              <a:gd name="connsiteY231" fmla="*/ 223178 h 5248846"/>
              <a:gd name="connsiteX232" fmla="*/ 2545571 w 5180801"/>
              <a:gd name="connsiteY232" fmla="*/ 226655 h 5248846"/>
              <a:gd name="connsiteX233" fmla="*/ 2406498 w 5180801"/>
              <a:gd name="connsiteY233" fmla="*/ 136258 h 5248846"/>
              <a:gd name="connsiteX234" fmla="*/ 2326531 w 5180801"/>
              <a:gd name="connsiteY234"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938450 w 5180801"/>
              <a:gd name="connsiteY219" fmla="*/ 887248 h 5248846"/>
              <a:gd name="connsiteX220" fmla="*/ 2910636 w 5180801"/>
              <a:gd name="connsiteY220" fmla="*/ 1036752 h 5248846"/>
              <a:gd name="connsiteX221" fmla="*/ 2941926 w 5180801"/>
              <a:gd name="connsiteY221" fmla="*/ 1200161 h 5248846"/>
              <a:gd name="connsiteX222" fmla="*/ 3004509 w 5180801"/>
              <a:gd name="connsiteY222" fmla="*/ 1241883 h 5248846"/>
              <a:gd name="connsiteX223" fmla="*/ 3001032 w 5180801"/>
              <a:gd name="connsiteY223" fmla="*/ 1318372 h 5248846"/>
              <a:gd name="connsiteX224" fmla="*/ 3046231 w 5180801"/>
              <a:gd name="connsiteY224" fmla="*/ 1332279 h 5248846"/>
              <a:gd name="connsiteX225" fmla="*/ 3157489 w 5180801"/>
              <a:gd name="connsiteY225" fmla="*/ 1127148 h 5248846"/>
              <a:gd name="connsiteX226" fmla="*/ 3199210 w 5180801"/>
              <a:gd name="connsiteY226" fmla="*/ 1001983 h 5248846"/>
              <a:gd name="connsiteX227" fmla="*/ 3310468 w 5180801"/>
              <a:gd name="connsiteY227" fmla="*/ 1012413 h 5248846"/>
              <a:gd name="connsiteX228" fmla="*/ 3136628 w 5180801"/>
              <a:gd name="connsiteY228" fmla="*/ 741223 h 5248846"/>
              <a:gd name="connsiteX229" fmla="*/ 3060138 w 5180801"/>
              <a:gd name="connsiteY229" fmla="*/ 501322 h 5248846"/>
              <a:gd name="connsiteX230" fmla="*/ 2942619 w 5180801"/>
              <a:gd name="connsiteY230" fmla="*/ 285628 h 5248846"/>
              <a:gd name="connsiteX231" fmla="*/ 2834145 w 5180801"/>
              <a:gd name="connsiteY231" fmla="*/ 226655 h 5248846"/>
              <a:gd name="connsiteX232" fmla="*/ 2719411 w 5180801"/>
              <a:gd name="connsiteY232" fmla="*/ 223178 h 5248846"/>
              <a:gd name="connsiteX233" fmla="*/ 2545571 w 5180801"/>
              <a:gd name="connsiteY233" fmla="*/ 226655 h 5248846"/>
              <a:gd name="connsiteX234" fmla="*/ 2406498 w 5180801"/>
              <a:gd name="connsiteY234" fmla="*/ 136258 h 5248846"/>
              <a:gd name="connsiteX235" fmla="*/ 2326531 w 5180801"/>
              <a:gd name="connsiteY23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882821 w 5180801"/>
              <a:gd name="connsiteY219" fmla="*/ 883771 h 5248846"/>
              <a:gd name="connsiteX220" fmla="*/ 2910636 w 5180801"/>
              <a:gd name="connsiteY220" fmla="*/ 1036752 h 5248846"/>
              <a:gd name="connsiteX221" fmla="*/ 2941926 w 5180801"/>
              <a:gd name="connsiteY221" fmla="*/ 1200161 h 5248846"/>
              <a:gd name="connsiteX222" fmla="*/ 3004509 w 5180801"/>
              <a:gd name="connsiteY222" fmla="*/ 1241883 h 5248846"/>
              <a:gd name="connsiteX223" fmla="*/ 3001032 w 5180801"/>
              <a:gd name="connsiteY223" fmla="*/ 1318372 h 5248846"/>
              <a:gd name="connsiteX224" fmla="*/ 3046231 w 5180801"/>
              <a:gd name="connsiteY224" fmla="*/ 1332279 h 5248846"/>
              <a:gd name="connsiteX225" fmla="*/ 3157489 w 5180801"/>
              <a:gd name="connsiteY225" fmla="*/ 1127148 h 5248846"/>
              <a:gd name="connsiteX226" fmla="*/ 3199210 w 5180801"/>
              <a:gd name="connsiteY226" fmla="*/ 1001983 h 5248846"/>
              <a:gd name="connsiteX227" fmla="*/ 3310468 w 5180801"/>
              <a:gd name="connsiteY227" fmla="*/ 1012413 h 5248846"/>
              <a:gd name="connsiteX228" fmla="*/ 3136628 w 5180801"/>
              <a:gd name="connsiteY228" fmla="*/ 741223 h 5248846"/>
              <a:gd name="connsiteX229" fmla="*/ 3060138 w 5180801"/>
              <a:gd name="connsiteY229" fmla="*/ 501322 h 5248846"/>
              <a:gd name="connsiteX230" fmla="*/ 2942619 w 5180801"/>
              <a:gd name="connsiteY230" fmla="*/ 285628 h 5248846"/>
              <a:gd name="connsiteX231" fmla="*/ 2834145 w 5180801"/>
              <a:gd name="connsiteY231" fmla="*/ 226655 h 5248846"/>
              <a:gd name="connsiteX232" fmla="*/ 2719411 w 5180801"/>
              <a:gd name="connsiteY232" fmla="*/ 223178 h 5248846"/>
              <a:gd name="connsiteX233" fmla="*/ 2545571 w 5180801"/>
              <a:gd name="connsiteY233" fmla="*/ 226655 h 5248846"/>
              <a:gd name="connsiteX234" fmla="*/ 2406498 w 5180801"/>
              <a:gd name="connsiteY234" fmla="*/ 136258 h 5248846"/>
              <a:gd name="connsiteX235" fmla="*/ 2326531 w 5180801"/>
              <a:gd name="connsiteY235"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882821 w 5180801"/>
              <a:gd name="connsiteY219" fmla="*/ 883771 h 5248846"/>
              <a:gd name="connsiteX220" fmla="*/ 2900205 w 5180801"/>
              <a:gd name="connsiteY220" fmla="*/ 963738 h 5248846"/>
              <a:gd name="connsiteX221" fmla="*/ 2910636 w 5180801"/>
              <a:gd name="connsiteY221" fmla="*/ 1036752 h 5248846"/>
              <a:gd name="connsiteX222" fmla="*/ 2941926 w 5180801"/>
              <a:gd name="connsiteY222" fmla="*/ 1200161 h 5248846"/>
              <a:gd name="connsiteX223" fmla="*/ 3004509 w 5180801"/>
              <a:gd name="connsiteY223" fmla="*/ 1241883 h 5248846"/>
              <a:gd name="connsiteX224" fmla="*/ 3001032 w 5180801"/>
              <a:gd name="connsiteY224" fmla="*/ 1318372 h 5248846"/>
              <a:gd name="connsiteX225" fmla="*/ 3046231 w 5180801"/>
              <a:gd name="connsiteY225" fmla="*/ 1332279 h 5248846"/>
              <a:gd name="connsiteX226" fmla="*/ 3157489 w 5180801"/>
              <a:gd name="connsiteY226" fmla="*/ 1127148 h 5248846"/>
              <a:gd name="connsiteX227" fmla="*/ 3199210 w 5180801"/>
              <a:gd name="connsiteY227" fmla="*/ 1001983 h 5248846"/>
              <a:gd name="connsiteX228" fmla="*/ 3310468 w 5180801"/>
              <a:gd name="connsiteY228" fmla="*/ 1012413 h 5248846"/>
              <a:gd name="connsiteX229" fmla="*/ 3136628 w 5180801"/>
              <a:gd name="connsiteY229" fmla="*/ 741223 h 5248846"/>
              <a:gd name="connsiteX230" fmla="*/ 3060138 w 5180801"/>
              <a:gd name="connsiteY230" fmla="*/ 501322 h 5248846"/>
              <a:gd name="connsiteX231" fmla="*/ 2942619 w 5180801"/>
              <a:gd name="connsiteY231" fmla="*/ 285628 h 5248846"/>
              <a:gd name="connsiteX232" fmla="*/ 2834145 w 5180801"/>
              <a:gd name="connsiteY232" fmla="*/ 226655 h 5248846"/>
              <a:gd name="connsiteX233" fmla="*/ 2719411 w 5180801"/>
              <a:gd name="connsiteY233" fmla="*/ 223178 h 5248846"/>
              <a:gd name="connsiteX234" fmla="*/ 2545571 w 5180801"/>
              <a:gd name="connsiteY234" fmla="*/ 226655 h 5248846"/>
              <a:gd name="connsiteX235" fmla="*/ 2406498 w 5180801"/>
              <a:gd name="connsiteY235" fmla="*/ 136258 h 5248846"/>
              <a:gd name="connsiteX236" fmla="*/ 2326531 w 5180801"/>
              <a:gd name="connsiteY23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390165 w 5180801"/>
              <a:gd name="connsiteY210" fmla="*/ 1125711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882821 w 5180801"/>
              <a:gd name="connsiteY219" fmla="*/ 883771 h 5248846"/>
              <a:gd name="connsiteX220" fmla="*/ 2882821 w 5180801"/>
              <a:gd name="connsiteY220" fmla="*/ 970691 h 5248846"/>
              <a:gd name="connsiteX221" fmla="*/ 2910636 w 5180801"/>
              <a:gd name="connsiteY221" fmla="*/ 1036752 h 5248846"/>
              <a:gd name="connsiteX222" fmla="*/ 2941926 w 5180801"/>
              <a:gd name="connsiteY222" fmla="*/ 1200161 h 5248846"/>
              <a:gd name="connsiteX223" fmla="*/ 3004509 w 5180801"/>
              <a:gd name="connsiteY223" fmla="*/ 1241883 h 5248846"/>
              <a:gd name="connsiteX224" fmla="*/ 3001032 w 5180801"/>
              <a:gd name="connsiteY224" fmla="*/ 1318372 h 5248846"/>
              <a:gd name="connsiteX225" fmla="*/ 3046231 w 5180801"/>
              <a:gd name="connsiteY225" fmla="*/ 1332279 h 5248846"/>
              <a:gd name="connsiteX226" fmla="*/ 3157489 w 5180801"/>
              <a:gd name="connsiteY226" fmla="*/ 1127148 h 5248846"/>
              <a:gd name="connsiteX227" fmla="*/ 3199210 w 5180801"/>
              <a:gd name="connsiteY227" fmla="*/ 1001983 h 5248846"/>
              <a:gd name="connsiteX228" fmla="*/ 3310468 w 5180801"/>
              <a:gd name="connsiteY228" fmla="*/ 1012413 h 5248846"/>
              <a:gd name="connsiteX229" fmla="*/ 3136628 w 5180801"/>
              <a:gd name="connsiteY229" fmla="*/ 741223 h 5248846"/>
              <a:gd name="connsiteX230" fmla="*/ 3060138 w 5180801"/>
              <a:gd name="connsiteY230" fmla="*/ 501322 h 5248846"/>
              <a:gd name="connsiteX231" fmla="*/ 2942619 w 5180801"/>
              <a:gd name="connsiteY231" fmla="*/ 285628 h 5248846"/>
              <a:gd name="connsiteX232" fmla="*/ 2834145 w 5180801"/>
              <a:gd name="connsiteY232" fmla="*/ 226655 h 5248846"/>
              <a:gd name="connsiteX233" fmla="*/ 2719411 w 5180801"/>
              <a:gd name="connsiteY233" fmla="*/ 223178 h 5248846"/>
              <a:gd name="connsiteX234" fmla="*/ 2545571 w 5180801"/>
              <a:gd name="connsiteY234" fmla="*/ 226655 h 5248846"/>
              <a:gd name="connsiteX235" fmla="*/ 2406498 w 5180801"/>
              <a:gd name="connsiteY235" fmla="*/ 136258 h 5248846"/>
              <a:gd name="connsiteX236" fmla="*/ 2326531 w 5180801"/>
              <a:gd name="connsiteY236" fmla="*/ 160594 h 5248846"/>
              <a:gd name="connsiteX0" fmla="*/ 2326531 w 5180801"/>
              <a:gd name="connsiteY0" fmla="*/ 160594 h 5248846"/>
              <a:gd name="connsiteX1" fmla="*/ 2225705 w 5180801"/>
              <a:gd name="connsiteY1" fmla="*/ 153643 h 5248846"/>
              <a:gd name="connsiteX2" fmla="*/ 2197890 w 5180801"/>
              <a:gd name="connsiteY2" fmla="*/ 63245 h 5248846"/>
              <a:gd name="connsiteX3" fmla="*/ 2177721 w 5180801"/>
              <a:gd name="connsiteY3" fmla="*/ 6028 h 5248846"/>
              <a:gd name="connsiteX4" fmla="*/ 2097062 w 5180801"/>
              <a:gd name="connsiteY4" fmla="*/ 49338 h 5248846"/>
              <a:gd name="connsiteX5" fmla="*/ 2010143 w 5180801"/>
              <a:gd name="connsiteY5" fmla="*/ 56292 h 5248846"/>
              <a:gd name="connsiteX6" fmla="*/ 1871070 w 5180801"/>
              <a:gd name="connsiteY6" fmla="*/ 59767 h 5248846"/>
              <a:gd name="connsiteX7" fmla="*/ 1766743 w 5180801"/>
              <a:gd name="connsiteY7" fmla="*/ 145099 h 5248846"/>
              <a:gd name="connsiteX8" fmla="*/ 1645285 w 5180801"/>
              <a:gd name="connsiteY8" fmla="*/ 48874 h 5248846"/>
              <a:gd name="connsiteX9" fmla="*/ 1608190 w 5180801"/>
              <a:gd name="connsiteY9" fmla="*/ 84997 h 5248846"/>
              <a:gd name="connsiteX10" fmla="*/ 1571685 w 5180801"/>
              <a:gd name="connsiteY10" fmla="*/ 262759 h 5248846"/>
              <a:gd name="connsiteX11" fmla="*/ 1511274 w 5180801"/>
              <a:gd name="connsiteY11" fmla="*/ 280158 h 5248846"/>
              <a:gd name="connsiteX12" fmla="*/ 1504551 w 5180801"/>
              <a:gd name="connsiteY12" fmla="*/ 327223 h 5248846"/>
              <a:gd name="connsiteX13" fmla="*/ 1517998 w 5180801"/>
              <a:gd name="connsiteY13" fmla="*/ 367564 h 5248846"/>
              <a:gd name="connsiteX14" fmla="*/ 1511274 w 5180801"/>
              <a:gd name="connsiteY14" fmla="*/ 421352 h 5248846"/>
              <a:gd name="connsiteX15" fmla="*/ 1487128 w 5180801"/>
              <a:gd name="connsiteY15" fmla="*/ 417961 h 5248846"/>
              <a:gd name="connsiteX16" fmla="*/ 1443746 w 5180801"/>
              <a:gd name="connsiteY16" fmla="*/ 376392 h 5248846"/>
              <a:gd name="connsiteX17" fmla="*/ 1387795 w 5180801"/>
              <a:gd name="connsiteY17" fmla="*/ 333303 h 5248846"/>
              <a:gd name="connsiteX18" fmla="*/ 1309568 w 5180801"/>
              <a:gd name="connsiteY18" fmla="*/ 366335 h 5248846"/>
              <a:gd name="connsiteX19" fmla="*/ 1258820 w 5180801"/>
              <a:gd name="connsiteY19" fmla="*/ 353473 h 5248846"/>
              <a:gd name="connsiteX20" fmla="*/ 1213919 w 5180801"/>
              <a:gd name="connsiteY20" fmla="*/ 305824 h 5248846"/>
              <a:gd name="connsiteX21" fmla="*/ 1187025 w 5180801"/>
              <a:gd name="connsiteY21" fmla="*/ 278929 h 5248846"/>
              <a:gd name="connsiteX22" fmla="*/ 1143000 w 5180801"/>
              <a:gd name="connsiteY22" fmla="*/ 249579 h 5248846"/>
              <a:gd name="connsiteX23" fmla="*/ 1128033 w 5180801"/>
              <a:gd name="connsiteY23" fmla="*/ 307052 h 5248846"/>
              <a:gd name="connsiteX24" fmla="*/ 1118854 w 5180801"/>
              <a:gd name="connsiteY24" fmla="*/ 433572 h 5248846"/>
              <a:gd name="connsiteX25" fmla="*/ 1067521 w 5180801"/>
              <a:gd name="connsiteY25" fmla="*/ 506594 h 5248846"/>
              <a:gd name="connsiteX26" fmla="*/ 1044603 w 5180801"/>
              <a:gd name="connsiteY26" fmla="*/ 520333 h 5248846"/>
              <a:gd name="connsiteX27" fmla="*/ 1047351 w 5180801"/>
              <a:gd name="connsiteY27" fmla="*/ 597976 h 5248846"/>
              <a:gd name="connsiteX28" fmla="*/ 1005781 w 5180801"/>
              <a:gd name="connsiteY28" fmla="*/ 612943 h 5248846"/>
              <a:gd name="connsiteX29" fmla="*/ 977368 w 5180801"/>
              <a:gd name="connsiteY29" fmla="*/ 587277 h 5248846"/>
              <a:gd name="connsiteX30" fmla="*/ 939774 w 5180801"/>
              <a:gd name="connsiteY30" fmla="*/ 582717 h 5248846"/>
              <a:gd name="connsiteX31" fmla="*/ 939774 w 5180801"/>
              <a:gd name="connsiteY31" fmla="*/ 528928 h 5248846"/>
              <a:gd name="connsiteX32" fmla="*/ 830385 w 5180801"/>
              <a:gd name="connsiteY32" fmla="*/ 440295 h 5248846"/>
              <a:gd name="connsiteX33" fmla="*/ 825474 w 5180801"/>
              <a:gd name="connsiteY33" fmla="*/ 320499 h 5248846"/>
              <a:gd name="connsiteX34" fmla="*/ 785133 w 5180801"/>
              <a:gd name="connsiteY34" fmla="*/ 286881 h 5248846"/>
              <a:gd name="connsiteX35" fmla="*/ 771686 w 5180801"/>
              <a:gd name="connsiteY35" fmla="*/ 313775 h 5248846"/>
              <a:gd name="connsiteX36" fmla="*/ 744792 w 5180801"/>
              <a:gd name="connsiteY36" fmla="*/ 340670 h 5248846"/>
              <a:gd name="connsiteX37" fmla="*/ 669606 w 5180801"/>
              <a:gd name="connsiteY37" fmla="*/ 378848 h 5248846"/>
              <a:gd name="connsiteX38" fmla="*/ 664110 w 5180801"/>
              <a:gd name="connsiteY38" fmla="*/ 428075 h 5248846"/>
              <a:gd name="connsiteX39" fmla="*/ 660426 w 5180801"/>
              <a:gd name="connsiteY39" fmla="*/ 484904 h 5248846"/>
              <a:gd name="connsiteX40" fmla="*/ 594419 w 5180801"/>
              <a:gd name="connsiteY40" fmla="*/ 538692 h 5248846"/>
              <a:gd name="connsiteX41" fmla="*/ 559573 w 5180801"/>
              <a:gd name="connsiteY41" fmla="*/ 545708 h 5248846"/>
              <a:gd name="connsiteX42" fmla="*/ 529931 w 5180801"/>
              <a:gd name="connsiteY42" fmla="*/ 556115 h 5248846"/>
              <a:gd name="connsiteX43" fmla="*/ 499062 w 5180801"/>
              <a:gd name="connsiteY43" fmla="*/ 576286 h 5248846"/>
              <a:gd name="connsiteX44" fmla="*/ 402477 w 5180801"/>
              <a:gd name="connsiteY44" fmla="*/ 563131 h 5248846"/>
              <a:gd name="connsiteX45" fmla="*/ 345356 w 5180801"/>
              <a:gd name="connsiteY45" fmla="*/ 583301 h 5248846"/>
              <a:gd name="connsiteX46" fmla="*/ 314486 w 5180801"/>
              <a:gd name="connsiteY46" fmla="*/ 563130 h 5248846"/>
              <a:gd name="connsiteX47" fmla="*/ 242983 w 5180801"/>
              <a:gd name="connsiteY47" fmla="*/ 604699 h 5248846"/>
              <a:gd name="connsiteX48" fmla="*/ 194690 w 5180801"/>
              <a:gd name="connsiteY48" fmla="*/ 560383 h 5248846"/>
              <a:gd name="connsiteX49" fmla="*/ 119795 w 5180801"/>
              <a:gd name="connsiteY49" fmla="*/ 631301 h 5248846"/>
              <a:gd name="connsiteX50" fmla="*/ 132951 w 5180801"/>
              <a:gd name="connsiteY50" fmla="*/ 710464 h 5248846"/>
              <a:gd name="connsiteX51" fmla="*/ 206910 w 5180801"/>
              <a:gd name="connsiteY51" fmla="*/ 838211 h 5248846"/>
              <a:gd name="connsiteX52" fmla="*/ 267421 w 5180801"/>
              <a:gd name="connsiteY52" fmla="*/ 898723 h 5248846"/>
              <a:gd name="connsiteX53" fmla="*/ 199251 w 5180801"/>
              <a:gd name="connsiteY53" fmla="*/ 960754 h 5248846"/>
              <a:gd name="connsiteX54" fmla="*/ 96878 w 5180801"/>
              <a:gd name="connsiteY54" fmla="*/ 995892 h 5248846"/>
              <a:gd name="connsiteX55" fmla="*/ 0 w 5180801"/>
              <a:gd name="connsiteY55" fmla="*/ 1018519 h 5248846"/>
              <a:gd name="connsiteX56" fmla="*/ 45545 w 5180801"/>
              <a:gd name="connsiteY56" fmla="*/ 1154217 h 5248846"/>
              <a:gd name="connsiteX57" fmla="*/ 72439 w 5180801"/>
              <a:gd name="connsiteY57" fmla="*/ 1181111 h 5248846"/>
              <a:gd name="connsiteX58" fmla="*/ 173292 w 5180801"/>
              <a:gd name="connsiteY58" fmla="*/ 1241623 h 5248846"/>
              <a:gd name="connsiteX59" fmla="*/ 117632 w 5180801"/>
              <a:gd name="connsiteY59" fmla="*/ 1306109 h 5248846"/>
              <a:gd name="connsiteX60" fmla="*/ 112780 w 5180801"/>
              <a:gd name="connsiteY60" fmla="*/ 1362646 h 5248846"/>
              <a:gd name="connsiteX61" fmla="*/ 126227 w 5180801"/>
              <a:gd name="connsiteY61" fmla="*/ 1510564 h 5248846"/>
              <a:gd name="connsiteX62" fmla="*/ 200186 w 5180801"/>
              <a:gd name="connsiteY62" fmla="*/ 1611417 h 5248846"/>
              <a:gd name="connsiteX63" fmla="*/ 321210 w 5180801"/>
              <a:gd name="connsiteY63" fmla="*/ 1651758 h 5248846"/>
              <a:gd name="connsiteX64" fmla="*/ 415339 w 5180801"/>
              <a:gd name="connsiteY64" fmla="*/ 1618140 h 5248846"/>
              <a:gd name="connsiteX65" fmla="*/ 435510 w 5180801"/>
              <a:gd name="connsiteY65" fmla="*/ 1624864 h 5248846"/>
              <a:gd name="connsiteX66" fmla="*/ 400372 w 5180801"/>
              <a:gd name="connsiteY66" fmla="*/ 1729341 h 5248846"/>
              <a:gd name="connsiteX67" fmla="*/ 375290 w 5180801"/>
              <a:gd name="connsiteY67" fmla="*/ 1812479 h 5248846"/>
              <a:gd name="connsiteX68" fmla="*/ 603598 w 5180801"/>
              <a:gd name="connsiteY68" fmla="*/ 1813123 h 5248846"/>
              <a:gd name="connsiteX69" fmla="*/ 664110 w 5180801"/>
              <a:gd name="connsiteY69" fmla="*/ 1745887 h 5248846"/>
              <a:gd name="connsiteX70" fmla="*/ 697727 w 5180801"/>
              <a:gd name="connsiteY70" fmla="*/ 1658481 h 5248846"/>
              <a:gd name="connsiteX71" fmla="*/ 744792 w 5180801"/>
              <a:gd name="connsiteY71" fmla="*/ 1624864 h 5248846"/>
              <a:gd name="connsiteX72" fmla="*/ 818751 w 5180801"/>
              <a:gd name="connsiteY72" fmla="*/ 1544181 h 5248846"/>
              <a:gd name="connsiteX73" fmla="*/ 892710 w 5180801"/>
              <a:gd name="connsiteY73" fmla="*/ 1497117 h 5248846"/>
              <a:gd name="connsiteX74" fmla="*/ 1080968 w 5180801"/>
              <a:gd name="connsiteY74" fmla="*/ 1544181 h 5248846"/>
              <a:gd name="connsiteX75" fmla="*/ 1195268 w 5180801"/>
              <a:gd name="connsiteY75" fmla="*/ 1591246 h 5248846"/>
              <a:gd name="connsiteX76" fmla="*/ 1275951 w 5180801"/>
              <a:gd name="connsiteY76" fmla="*/ 1678652 h 5248846"/>
              <a:gd name="connsiteX77" fmla="*/ 1289398 w 5180801"/>
              <a:gd name="connsiteY77" fmla="*/ 1705546 h 5248846"/>
              <a:gd name="connsiteX78" fmla="*/ 1437316 w 5180801"/>
              <a:gd name="connsiteY78" fmla="*/ 1752611 h 5248846"/>
              <a:gd name="connsiteX79" fmla="*/ 1511274 w 5180801"/>
              <a:gd name="connsiteY79" fmla="*/ 1840017 h 5248846"/>
              <a:gd name="connsiteX80" fmla="*/ 1504551 w 5180801"/>
              <a:gd name="connsiteY80" fmla="*/ 1920699 h 5248846"/>
              <a:gd name="connsiteX81" fmla="*/ 1504551 w 5180801"/>
              <a:gd name="connsiteY81" fmla="*/ 1967764 h 5248846"/>
              <a:gd name="connsiteX82" fmla="*/ 1531445 w 5180801"/>
              <a:gd name="connsiteY82" fmla="*/ 2048446 h 5248846"/>
              <a:gd name="connsiteX83" fmla="*/ 1578510 w 5180801"/>
              <a:gd name="connsiteY83" fmla="*/ 2102234 h 5248846"/>
              <a:gd name="connsiteX84" fmla="*/ 1612127 w 5180801"/>
              <a:gd name="connsiteY84" fmla="*/ 2189640 h 5248846"/>
              <a:gd name="connsiteX85" fmla="*/ 1618851 w 5180801"/>
              <a:gd name="connsiteY85" fmla="*/ 2351005 h 5248846"/>
              <a:gd name="connsiteX86" fmla="*/ 1618851 w 5180801"/>
              <a:gd name="connsiteY86" fmla="*/ 2398070 h 5248846"/>
              <a:gd name="connsiteX87" fmla="*/ 1679363 w 5180801"/>
              <a:gd name="connsiteY87" fmla="*/ 2377899 h 5248846"/>
              <a:gd name="connsiteX88" fmla="*/ 1719704 w 5180801"/>
              <a:gd name="connsiteY88" fmla="*/ 2391346 h 5248846"/>
              <a:gd name="connsiteX89" fmla="*/ 1706257 w 5180801"/>
              <a:gd name="connsiteY89" fmla="*/ 2451858 h 5248846"/>
              <a:gd name="connsiteX90" fmla="*/ 1760045 w 5180801"/>
              <a:gd name="connsiteY90" fmla="*/ 2472028 h 5248846"/>
              <a:gd name="connsiteX91" fmla="*/ 1827280 w 5180801"/>
              <a:gd name="connsiteY91" fmla="*/ 2532540 h 5248846"/>
              <a:gd name="connsiteX92" fmla="*/ 1901239 w 5180801"/>
              <a:gd name="connsiteY92" fmla="*/ 2640117 h 5248846"/>
              <a:gd name="connsiteX93" fmla="*/ 1921410 w 5180801"/>
              <a:gd name="connsiteY93" fmla="*/ 2673734 h 5248846"/>
              <a:gd name="connsiteX94" fmla="*/ 1995368 w 5180801"/>
              <a:gd name="connsiteY94" fmla="*/ 2680458 h 5248846"/>
              <a:gd name="connsiteX95" fmla="*/ 2113120 w 5180801"/>
              <a:gd name="connsiteY95" fmla="*/ 2758328 h 5248846"/>
              <a:gd name="connsiteX96" fmla="*/ 2159009 w 5180801"/>
              <a:gd name="connsiteY96" fmla="*/ 2871196 h 5248846"/>
              <a:gd name="connsiteX97" fmla="*/ 2245469 w 5180801"/>
              <a:gd name="connsiteY97" fmla="*/ 2910823 h 5248846"/>
              <a:gd name="connsiteX98" fmla="*/ 2319427 w 5180801"/>
              <a:gd name="connsiteY98" fmla="*/ 2963664 h 5248846"/>
              <a:gd name="connsiteX99" fmla="*/ 2375772 w 5180801"/>
              <a:gd name="connsiteY99" fmla="*/ 3066792 h 5248846"/>
              <a:gd name="connsiteX100" fmla="*/ 2480307 w 5180801"/>
              <a:gd name="connsiteY100" fmla="*/ 3148369 h 5248846"/>
              <a:gd name="connsiteX101" fmla="*/ 2562370 w 5180801"/>
              <a:gd name="connsiteY101" fmla="*/ 3257991 h 5248846"/>
              <a:gd name="connsiteX102" fmla="*/ 2640546 w 5180801"/>
              <a:gd name="connsiteY102" fmla="*/ 3280335 h 5248846"/>
              <a:gd name="connsiteX103" fmla="*/ 2735366 w 5180801"/>
              <a:gd name="connsiteY103" fmla="*/ 3348030 h 5248846"/>
              <a:gd name="connsiteX104" fmla="*/ 2790329 w 5180801"/>
              <a:gd name="connsiteY104" fmla="*/ 3357541 h 5248846"/>
              <a:gd name="connsiteX105" fmla="*/ 2856005 w 5180801"/>
              <a:gd name="connsiteY105" fmla="*/ 3339773 h 5248846"/>
              <a:gd name="connsiteX106" fmla="*/ 2849257 w 5180801"/>
              <a:gd name="connsiteY106" fmla="*/ 3339364 h 5248846"/>
              <a:gd name="connsiteX107" fmla="*/ 2950110 w 5180801"/>
              <a:gd name="connsiteY107" fmla="*/ 3372981 h 5248846"/>
              <a:gd name="connsiteX108" fmla="*/ 3003898 w 5180801"/>
              <a:gd name="connsiteY108" fmla="*/ 3325917 h 5248846"/>
              <a:gd name="connsiteX109" fmla="*/ 3104751 w 5180801"/>
              <a:gd name="connsiteY109" fmla="*/ 3440217 h 5248846"/>
              <a:gd name="connsiteX110" fmla="*/ 3185433 w 5180801"/>
              <a:gd name="connsiteY110" fmla="*/ 3594858 h 5248846"/>
              <a:gd name="connsiteX111" fmla="*/ 3252668 w 5180801"/>
              <a:gd name="connsiteY111" fmla="*/ 3574687 h 5248846"/>
              <a:gd name="connsiteX112" fmla="*/ 3313180 w 5180801"/>
              <a:gd name="connsiteY112" fmla="*/ 3621752 h 5248846"/>
              <a:gd name="connsiteX113" fmla="*/ 3266116 w 5180801"/>
              <a:gd name="connsiteY113" fmla="*/ 3688987 h 5248846"/>
              <a:gd name="connsiteX114" fmla="*/ 3293010 w 5180801"/>
              <a:gd name="connsiteY114" fmla="*/ 3709158 h 5248846"/>
              <a:gd name="connsiteX115" fmla="*/ 3373692 w 5180801"/>
              <a:gd name="connsiteY115" fmla="*/ 3682264 h 5248846"/>
              <a:gd name="connsiteX116" fmla="*/ 3454374 w 5180801"/>
              <a:gd name="connsiteY116" fmla="*/ 3655370 h 5248846"/>
              <a:gd name="connsiteX117" fmla="*/ 3528333 w 5180801"/>
              <a:gd name="connsiteY117" fmla="*/ 3749499 h 5248846"/>
              <a:gd name="connsiteX118" fmla="*/ 3535349 w 5180801"/>
              <a:gd name="connsiteY118" fmla="*/ 3839653 h 5248846"/>
              <a:gd name="connsiteX119" fmla="*/ 3513658 w 5180801"/>
              <a:gd name="connsiteY119" fmla="*/ 3889466 h 5248846"/>
              <a:gd name="connsiteX120" fmla="*/ 3622463 w 5180801"/>
              <a:gd name="connsiteY120" fmla="*/ 3917587 h 5248846"/>
              <a:gd name="connsiteX121" fmla="*/ 3682974 w 5180801"/>
              <a:gd name="connsiteY121" fmla="*/ 3984823 h 5248846"/>
              <a:gd name="connsiteX122" fmla="*/ 3763657 w 5180801"/>
              <a:gd name="connsiteY122" fmla="*/ 4018440 h 5248846"/>
              <a:gd name="connsiteX123" fmla="*/ 3830892 w 5180801"/>
              <a:gd name="connsiteY123" fmla="*/ 3978099 h 5248846"/>
              <a:gd name="connsiteX124" fmla="*/ 3898127 w 5180801"/>
              <a:gd name="connsiteY124" fmla="*/ 4018440 h 5248846"/>
              <a:gd name="connsiteX125" fmla="*/ 3972086 w 5180801"/>
              <a:gd name="connsiteY125" fmla="*/ 4179805 h 5248846"/>
              <a:gd name="connsiteX126" fmla="*/ 4005704 w 5180801"/>
              <a:gd name="connsiteY126" fmla="*/ 4294105 h 5248846"/>
              <a:gd name="connsiteX127" fmla="*/ 4072939 w 5180801"/>
              <a:gd name="connsiteY127" fmla="*/ 4368064 h 5248846"/>
              <a:gd name="connsiteX128" fmla="*/ 4120004 w 5180801"/>
              <a:gd name="connsiteY128" fmla="*/ 4576493 h 5248846"/>
              <a:gd name="connsiteX129" fmla="*/ 4140174 w 5180801"/>
              <a:gd name="connsiteY129" fmla="*/ 4610111 h 5248846"/>
              <a:gd name="connsiteX130" fmla="*/ 4200686 w 5180801"/>
              <a:gd name="connsiteY130" fmla="*/ 4663899 h 5248846"/>
              <a:gd name="connsiteX131" fmla="*/ 4152394 w 5180801"/>
              <a:gd name="connsiteY131" fmla="*/ 4727451 h 5248846"/>
              <a:gd name="connsiteX132" fmla="*/ 4106849 w 5180801"/>
              <a:gd name="connsiteY132" fmla="*/ 4742419 h 5248846"/>
              <a:gd name="connsiteX133" fmla="*/ 4059785 w 5180801"/>
              <a:gd name="connsiteY133" fmla="*/ 4738150 h 5248846"/>
              <a:gd name="connsiteX134" fmla="*/ 4018215 w 5180801"/>
              <a:gd name="connsiteY134" fmla="*/ 4771767 h 5248846"/>
              <a:gd name="connsiteX135" fmla="*/ 4019151 w 5180801"/>
              <a:gd name="connsiteY135" fmla="*/ 4831987 h 5248846"/>
              <a:gd name="connsiteX136" fmla="*/ 4066216 w 5180801"/>
              <a:gd name="connsiteY136" fmla="*/ 4885775 h 5248846"/>
              <a:gd name="connsiteX137" fmla="*/ 4005995 w 5180801"/>
              <a:gd name="connsiteY137" fmla="*/ 5016270 h 5248846"/>
              <a:gd name="connsiteX138" fmla="*/ 3942736 w 5180801"/>
              <a:gd name="connsiteY138" fmla="*/ 5063627 h 5248846"/>
              <a:gd name="connsiteX139" fmla="*/ 3972086 w 5180801"/>
              <a:gd name="connsiteY139" fmla="*/ 5235399 h 5248846"/>
              <a:gd name="connsiteX140" fmla="*/ 3978810 w 5180801"/>
              <a:gd name="connsiteY140" fmla="*/ 5248846 h 5248846"/>
              <a:gd name="connsiteX141" fmla="*/ 4153621 w 5180801"/>
              <a:gd name="connsiteY141" fmla="*/ 5235399 h 5248846"/>
              <a:gd name="connsiteX142" fmla="*/ 4207410 w 5180801"/>
              <a:gd name="connsiteY142" fmla="*/ 5121099 h 5248846"/>
              <a:gd name="connsiteX143" fmla="*/ 4335157 w 5180801"/>
              <a:gd name="connsiteY143" fmla="*/ 4973181 h 5248846"/>
              <a:gd name="connsiteX144" fmla="*/ 4388945 w 5180801"/>
              <a:gd name="connsiteY144" fmla="*/ 4912670 h 5248846"/>
              <a:gd name="connsiteX145" fmla="*/ 4368774 w 5180801"/>
              <a:gd name="connsiteY145" fmla="*/ 4697517 h 5248846"/>
              <a:gd name="connsiteX146" fmla="*/ 4509968 w 5180801"/>
              <a:gd name="connsiteY146" fmla="*/ 4610111 h 5248846"/>
              <a:gd name="connsiteX147" fmla="*/ 4543586 w 5180801"/>
              <a:gd name="connsiteY147" fmla="*/ 4616834 h 5248846"/>
              <a:gd name="connsiteX148" fmla="*/ 4570480 w 5180801"/>
              <a:gd name="connsiteY148" fmla="*/ 4623558 h 5248846"/>
              <a:gd name="connsiteX149" fmla="*/ 4617545 w 5180801"/>
              <a:gd name="connsiteY149" fmla="*/ 4603387 h 5248846"/>
              <a:gd name="connsiteX150" fmla="*/ 4624268 w 5180801"/>
              <a:gd name="connsiteY150" fmla="*/ 4556323 h 5248846"/>
              <a:gd name="connsiteX151" fmla="*/ 4637131 w 5180801"/>
              <a:gd name="connsiteY151" fmla="*/ 4499787 h 5248846"/>
              <a:gd name="connsiteX152" fmla="*/ 4583927 w 5180801"/>
              <a:gd name="connsiteY152" fmla="*/ 4394958 h 5248846"/>
              <a:gd name="connsiteX153" fmla="*/ 4583927 w 5180801"/>
              <a:gd name="connsiteY153" fmla="*/ 4347893 h 5248846"/>
              <a:gd name="connsiteX154" fmla="*/ 4580596 w 5180801"/>
              <a:gd name="connsiteY154" fmla="*/ 4318250 h 5248846"/>
              <a:gd name="connsiteX155" fmla="*/ 4505700 w 5180801"/>
              <a:gd name="connsiteY155" fmla="*/ 4279430 h 5248846"/>
              <a:gd name="connsiteX156" fmla="*/ 4439693 w 5180801"/>
              <a:gd name="connsiteY156" fmla="*/ 4224414 h 5248846"/>
              <a:gd name="connsiteX157" fmla="*/ 4370938 w 5180801"/>
              <a:gd name="connsiteY157" fmla="*/ 4210967 h 5248846"/>
              <a:gd name="connsiteX158" fmla="*/ 4394793 w 5180801"/>
              <a:gd name="connsiteY158" fmla="*/ 4210968 h 5248846"/>
              <a:gd name="connsiteX159" fmla="*/ 4261198 w 5180801"/>
              <a:gd name="connsiteY159" fmla="*/ 4132740 h 5248846"/>
              <a:gd name="connsiteX160" fmla="*/ 4301539 w 5180801"/>
              <a:gd name="connsiteY160" fmla="*/ 4045334 h 5248846"/>
              <a:gd name="connsiteX161" fmla="*/ 4301539 w 5180801"/>
              <a:gd name="connsiteY161" fmla="*/ 3998270 h 5248846"/>
              <a:gd name="connsiteX162" fmla="*/ 4321710 w 5180801"/>
              <a:gd name="connsiteY162" fmla="*/ 3931034 h 5248846"/>
              <a:gd name="connsiteX163" fmla="*/ 4442733 w 5180801"/>
              <a:gd name="connsiteY163" fmla="*/ 3715881 h 5248846"/>
              <a:gd name="connsiteX164" fmla="*/ 4523416 w 5180801"/>
              <a:gd name="connsiteY164" fmla="*/ 3702434 h 5248846"/>
              <a:gd name="connsiteX165" fmla="*/ 4624268 w 5180801"/>
              <a:gd name="connsiteY165" fmla="*/ 3796564 h 5248846"/>
              <a:gd name="connsiteX166" fmla="*/ 4711674 w 5180801"/>
              <a:gd name="connsiteY166" fmla="*/ 3836905 h 5248846"/>
              <a:gd name="connsiteX167" fmla="*/ 4805804 w 5180801"/>
              <a:gd name="connsiteY167" fmla="*/ 3810011 h 5248846"/>
              <a:gd name="connsiteX168" fmla="*/ 4906657 w 5180801"/>
              <a:gd name="connsiteY168" fmla="*/ 3890693 h 5248846"/>
              <a:gd name="connsiteX169" fmla="*/ 4960445 w 5180801"/>
              <a:gd name="connsiteY169" fmla="*/ 4004993 h 5248846"/>
              <a:gd name="connsiteX170" fmla="*/ 5000786 w 5180801"/>
              <a:gd name="connsiteY170" fmla="*/ 4052058 h 5248846"/>
              <a:gd name="connsiteX171" fmla="*/ 5108363 w 5180801"/>
              <a:gd name="connsiteY171" fmla="*/ 4092399 h 5248846"/>
              <a:gd name="connsiteX172" fmla="*/ 5121810 w 5180801"/>
              <a:gd name="connsiteY172" fmla="*/ 4004993 h 5248846"/>
              <a:gd name="connsiteX173" fmla="*/ 5141980 w 5180801"/>
              <a:gd name="connsiteY173" fmla="*/ 3937758 h 5248846"/>
              <a:gd name="connsiteX174" fmla="*/ 5180801 w 5180801"/>
              <a:gd name="connsiteY174" fmla="*/ 3830766 h 5248846"/>
              <a:gd name="connsiteX175" fmla="*/ 5117249 w 5180801"/>
              <a:gd name="connsiteY175" fmla="*/ 3752247 h 5248846"/>
              <a:gd name="connsiteX176" fmla="*/ 4964127 w 5180801"/>
              <a:gd name="connsiteY176" fmla="*/ 3641923 h 5248846"/>
              <a:gd name="connsiteX177" fmla="*/ 4890170 w 5180801"/>
              <a:gd name="connsiteY177" fmla="*/ 3572232 h 5248846"/>
              <a:gd name="connsiteX178" fmla="*/ 4650871 w 5180801"/>
              <a:gd name="connsiteY178" fmla="*/ 3465883 h 5248846"/>
              <a:gd name="connsiteX179" fmla="*/ 4557618 w 5180801"/>
              <a:gd name="connsiteY179" fmla="*/ 3396485 h 5248846"/>
              <a:gd name="connsiteX180" fmla="*/ 4380701 w 5180801"/>
              <a:gd name="connsiteY180" fmla="*/ 3316737 h 5248846"/>
              <a:gd name="connsiteX181" fmla="*/ 4093110 w 5180801"/>
              <a:gd name="connsiteY181" fmla="*/ 3218340 h 5248846"/>
              <a:gd name="connsiteX182" fmla="*/ 3991965 w 5180801"/>
              <a:gd name="connsiteY182" fmla="*/ 3159348 h 5248846"/>
              <a:gd name="connsiteX183" fmla="*/ 3951916 w 5180801"/>
              <a:gd name="connsiteY183" fmla="*/ 3104040 h 5248846"/>
              <a:gd name="connsiteX184" fmla="*/ 4066216 w 5180801"/>
              <a:gd name="connsiteY184" fmla="*/ 3009911 h 5248846"/>
              <a:gd name="connsiteX185" fmla="*/ 4122167 w 5180801"/>
              <a:gd name="connsiteY185" fmla="*/ 2976293 h 5248846"/>
              <a:gd name="connsiteX186" fmla="*/ 4038737 w 5180801"/>
              <a:gd name="connsiteY186" fmla="*/ 2897131 h 5248846"/>
              <a:gd name="connsiteX187" fmla="*/ 3898127 w 5180801"/>
              <a:gd name="connsiteY187" fmla="*/ 2902334 h 5248846"/>
              <a:gd name="connsiteX188" fmla="*/ 3883453 w 5180801"/>
              <a:gd name="connsiteY188" fmla="*/ 2916367 h 5248846"/>
              <a:gd name="connsiteX189" fmla="*/ 3855330 w 5180801"/>
              <a:gd name="connsiteY189" fmla="*/ 2916366 h 5248846"/>
              <a:gd name="connsiteX190" fmla="*/ 3841299 w 5180801"/>
              <a:gd name="connsiteY190" fmla="*/ 2891927 h 5248846"/>
              <a:gd name="connsiteX191" fmla="*/ 3756641 w 5180801"/>
              <a:gd name="connsiteY191" fmla="*/ 2940512 h 5248846"/>
              <a:gd name="connsiteX192" fmla="*/ 3642633 w 5180801"/>
              <a:gd name="connsiteY192" fmla="*/ 2916074 h 5248846"/>
              <a:gd name="connsiteX193" fmla="*/ 3539968 w 5180801"/>
              <a:gd name="connsiteY193" fmla="*/ 2883684 h 5248846"/>
              <a:gd name="connsiteX194" fmla="*/ 3458058 w 5180801"/>
              <a:gd name="connsiteY194" fmla="*/ 2829897 h 5248846"/>
              <a:gd name="connsiteX195" fmla="*/ 3411286 w 5180801"/>
              <a:gd name="connsiteY195" fmla="*/ 2764180 h 5248846"/>
              <a:gd name="connsiteX196" fmla="*/ 3334579 w 5180801"/>
              <a:gd name="connsiteY196" fmla="*/ 2744010 h 5248846"/>
              <a:gd name="connsiteX197" fmla="*/ 3219051 w 5180801"/>
              <a:gd name="connsiteY197" fmla="*/ 2640117 h 5248846"/>
              <a:gd name="connsiteX198" fmla="*/ 3111182 w 5180801"/>
              <a:gd name="connsiteY198" fmla="*/ 2445134 h 5248846"/>
              <a:gd name="connsiteX199" fmla="*/ 3010621 w 5180801"/>
              <a:gd name="connsiteY199" fmla="*/ 2229981 h 5248846"/>
              <a:gd name="connsiteX200" fmla="*/ 2936663 w 5180801"/>
              <a:gd name="connsiteY200" fmla="*/ 2001382 h 5248846"/>
              <a:gd name="connsiteX201" fmla="*/ 2795468 w 5180801"/>
              <a:gd name="connsiteY201" fmla="*/ 1934146 h 5248846"/>
              <a:gd name="connsiteX202" fmla="*/ 2687892 w 5180801"/>
              <a:gd name="connsiteY202" fmla="*/ 1833293 h 5248846"/>
              <a:gd name="connsiteX203" fmla="*/ 2479463 w 5180801"/>
              <a:gd name="connsiteY203" fmla="*/ 1718993 h 5248846"/>
              <a:gd name="connsiteX204" fmla="*/ 2371886 w 5180801"/>
              <a:gd name="connsiteY204" fmla="*/ 1577799 h 5248846"/>
              <a:gd name="connsiteX205" fmla="*/ 2344992 w 5180801"/>
              <a:gd name="connsiteY205" fmla="*/ 1436605 h 5248846"/>
              <a:gd name="connsiteX206" fmla="*/ 2358439 w 5180801"/>
              <a:gd name="connsiteY206" fmla="*/ 1261793 h 5248846"/>
              <a:gd name="connsiteX207" fmla="*/ 2385333 w 5180801"/>
              <a:gd name="connsiteY207" fmla="*/ 1308858 h 5248846"/>
              <a:gd name="connsiteX208" fmla="*/ 2432398 w 5180801"/>
              <a:gd name="connsiteY208" fmla="*/ 1234899 h 5248846"/>
              <a:gd name="connsiteX209" fmla="*/ 2469697 w 5180801"/>
              <a:gd name="connsiteY209" fmla="*/ 1138698 h 5248846"/>
              <a:gd name="connsiteX210" fmla="*/ 2404073 w 5180801"/>
              <a:gd name="connsiteY210" fmla="*/ 1111804 h 5248846"/>
              <a:gd name="connsiteX211" fmla="*/ 2376463 w 5180801"/>
              <a:gd name="connsiteY211" fmla="*/ 945838 h 5248846"/>
              <a:gd name="connsiteX212" fmla="*/ 2545855 w 5180801"/>
              <a:gd name="connsiteY212" fmla="*/ 897829 h 5248846"/>
              <a:gd name="connsiteX213" fmla="*/ 2604676 w 5180801"/>
              <a:gd name="connsiteY213" fmla="*/ 831620 h 5248846"/>
              <a:gd name="connsiteX214" fmla="*/ 2716856 w 5180801"/>
              <a:gd name="connsiteY214" fmla="*/ 821568 h 5248846"/>
              <a:gd name="connsiteX215" fmla="*/ 2708980 w 5180801"/>
              <a:gd name="connsiteY215" fmla="*/ 775990 h 5248846"/>
              <a:gd name="connsiteX216" fmla="*/ 2830669 w 5180801"/>
              <a:gd name="connsiteY216" fmla="*/ 803805 h 5248846"/>
              <a:gd name="connsiteX217" fmla="*/ 2879344 w 5180801"/>
              <a:gd name="connsiteY217" fmla="*/ 758607 h 5248846"/>
              <a:gd name="connsiteX218" fmla="*/ 2955833 w 5180801"/>
              <a:gd name="connsiteY218" fmla="*/ 817712 h 5248846"/>
              <a:gd name="connsiteX219" fmla="*/ 2882821 w 5180801"/>
              <a:gd name="connsiteY219" fmla="*/ 883771 h 5248846"/>
              <a:gd name="connsiteX220" fmla="*/ 2882821 w 5180801"/>
              <a:gd name="connsiteY220" fmla="*/ 970691 h 5248846"/>
              <a:gd name="connsiteX221" fmla="*/ 2910636 w 5180801"/>
              <a:gd name="connsiteY221" fmla="*/ 1036752 h 5248846"/>
              <a:gd name="connsiteX222" fmla="*/ 2941926 w 5180801"/>
              <a:gd name="connsiteY222" fmla="*/ 1200161 h 5248846"/>
              <a:gd name="connsiteX223" fmla="*/ 3004509 w 5180801"/>
              <a:gd name="connsiteY223" fmla="*/ 1241883 h 5248846"/>
              <a:gd name="connsiteX224" fmla="*/ 3001032 w 5180801"/>
              <a:gd name="connsiteY224" fmla="*/ 1318372 h 5248846"/>
              <a:gd name="connsiteX225" fmla="*/ 3046231 w 5180801"/>
              <a:gd name="connsiteY225" fmla="*/ 1332279 h 5248846"/>
              <a:gd name="connsiteX226" fmla="*/ 3157489 w 5180801"/>
              <a:gd name="connsiteY226" fmla="*/ 1127148 h 5248846"/>
              <a:gd name="connsiteX227" fmla="*/ 3199210 w 5180801"/>
              <a:gd name="connsiteY227" fmla="*/ 1001983 h 5248846"/>
              <a:gd name="connsiteX228" fmla="*/ 3310468 w 5180801"/>
              <a:gd name="connsiteY228" fmla="*/ 1012413 h 5248846"/>
              <a:gd name="connsiteX229" fmla="*/ 3136628 w 5180801"/>
              <a:gd name="connsiteY229" fmla="*/ 741223 h 5248846"/>
              <a:gd name="connsiteX230" fmla="*/ 3060138 w 5180801"/>
              <a:gd name="connsiteY230" fmla="*/ 501322 h 5248846"/>
              <a:gd name="connsiteX231" fmla="*/ 2942619 w 5180801"/>
              <a:gd name="connsiteY231" fmla="*/ 285628 h 5248846"/>
              <a:gd name="connsiteX232" fmla="*/ 2834145 w 5180801"/>
              <a:gd name="connsiteY232" fmla="*/ 226655 h 5248846"/>
              <a:gd name="connsiteX233" fmla="*/ 2719411 w 5180801"/>
              <a:gd name="connsiteY233" fmla="*/ 223178 h 5248846"/>
              <a:gd name="connsiteX234" fmla="*/ 2545571 w 5180801"/>
              <a:gd name="connsiteY234" fmla="*/ 226655 h 5248846"/>
              <a:gd name="connsiteX235" fmla="*/ 2406498 w 5180801"/>
              <a:gd name="connsiteY235" fmla="*/ 136258 h 5248846"/>
              <a:gd name="connsiteX236" fmla="*/ 2326531 w 5180801"/>
              <a:gd name="connsiteY236" fmla="*/ 160594 h 524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5180801" h="5248846">
                <a:moveTo>
                  <a:pt x="2326531" y="160594"/>
                </a:moveTo>
                <a:cubicBezTo>
                  <a:pt x="2225588" y="144971"/>
                  <a:pt x="2247145" y="169868"/>
                  <a:pt x="2225705" y="153643"/>
                </a:cubicBezTo>
                <a:cubicBezTo>
                  <a:pt x="2204265" y="137418"/>
                  <a:pt x="2210523" y="82632"/>
                  <a:pt x="2197890" y="63245"/>
                </a:cubicBezTo>
                <a:cubicBezTo>
                  <a:pt x="2185257" y="43858"/>
                  <a:pt x="2199161" y="233"/>
                  <a:pt x="2177721" y="6028"/>
                </a:cubicBezTo>
                <a:cubicBezTo>
                  <a:pt x="2137158" y="-18889"/>
                  <a:pt x="2119776" y="40961"/>
                  <a:pt x="2097062" y="49338"/>
                </a:cubicBezTo>
                <a:cubicBezTo>
                  <a:pt x="2074348" y="57715"/>
                  <a:pt x="2045490" y="48180"/>
                  <a:pt x="2010143" y="56292"/>
                </a:cubicBezTo>
                <a:cubicBezTo>
                  <a:pt x="1974796" y="64404"/>
                  <a:pt x="1905263" y="35694"/>
                  <a:pt x="1871070" y="59767"/>
                </a:cubicBezTo>
                <a:cubicBezTo>
                  <a:pt x="1836877" y="83840"/>
                  <a:pt x="1820599" y="105193"/>
                  <a:pt x="1766743" y="145099"/>
                </a:cubicBezTo>
                <a:lnTo>
                  <a:pt x="1645285" y="48874"/>
                </a:lnTo>
                <a:lnTo>
                  <a:pt x="1608190" y="84997"/>
                </a:lnTo>
                <a:lnTo>
                  <a:pt x="1571685" y="262759"/>
                </a:lnTo>
                <a:lnTo>
                  <a:pt x="1511274" y="280158"/>
                </a:lnTo>
                <a:lnTo>
                  <a:pt x="1504551" y="327223"/>
                </a:lnTo>
                <a:lnTo>
                  <a:pt x="1517998" y="367564"/>
                </a:lnTo>
                <a:lnTo>
                  <a:pt x="1511274" y="421352"/>
                </a:lnTo>
                <a:lnTo>
                  <a:pt x="1487128" y="417961"/>
                </a:lnTo>
                <a:lnTo>
                  <a:pt x="1443746" y="376392"/>
                </a:lnTo>
                <a:lnTo>
                  <a:pt x="1387795" y="333303"/>
                </a:lnTo>
                <a:lnTo>
                  <a:pt x="1309568" y="366335"/>
                </a:lnTo>
                <a:lnTo>
                  <a:pt x="1258820" y="353473"/>
                </a:lnTo>
                <a:lnTo>
                  <a:pt x="1213919" y="305824"/>
                </a:lnTo>
                <a:lnTo>
                  <a:pt x="1187025" y="278929"/>
                </a:lnTo>
                <a:cubicBezTo>
                  <a:pt x="1186928" y="267820"/>
                  <a:pt x="1143097" y="260688"/>
                  <a:pt x="1143000" y="249579"/>
                </a:cubicBezTo>
                <a:lnTo>
                  <a:pt x="1128033" y="307052"/>
                </a:lnTo>
                <a:lnTo>
                  <a:pt x="1118854" y="433572"/>
                </a:lnTo>
                <a:lnTo>
                  <a:pt x="1067521" y="506594"/>
                </a:lnTo>
                <a:lnTo>
                  <a:pt x="1044603" y="520333"/>
                </a:lnTo>
                <a:lnTo>
                  <a:pt x="1047351" y="597976"/>
                </a:lnTo>
                <a:lnTo>
                  <a:pt x="1005781" y="612943"/>
                </a:lnTo>
                <a:lnTo>
                  <a:pt x="977368" y="587277"/>
                </a:lnTo>
                <a:lnTo>
                  <a:pt x="939774" y="582717"/>
                </a:lnTo>
                <a:lnTo>
                  <a:pt x="939774" y="528928"/>
                </a:lnTo>
                <a:lnTo>
                  <a:pt x="830385" y="440295"/>
                </a:lnTo>
                <a:lnTo>
                  <a:pt x="825474" y="320499"/>
                </a:lnTo>
                <a:lnTo>
                  <a:pt x="785133" y="286881"/>
                </a:lnTo>
                <a:lnTo>
                  <a:pt x="771686" y="313775"/>
                </a:lnTo>
                <a:lnTo>
                  <a:pt x="744792" y="340670"/>
                </a:lnTo>
                <a:lnTo>
                  <a:pt x="669606" y="378848"/>
                </a:lnTo>
                <a:lnTo>
                  <a:pt x="664110" y="428075"/>
                </a:lnTo>
                <a:lnTo>
                  <a:pt x="660426" y="484904"/>
                </a:lnTo>
                <a:lnTo>
                  <a:pt x="594419" y="538692"/>
                </a:lnTo>
                <a:lnTo>
                  <a:pt x="559573" y="545708"/>
                </a:lnTo>
                <a:lnTo>
                  <a:pt x="529931" y="556115"/>
                </a:lnTo>
                <a:lnTo>
                  <a:pt x="499062" y="576286"/>
                </a:lnTo>
                <a:lnTo>
                  <a:pt x="402477" y="563131"/>
                </a:lnTo>
                <a:lnTo>
                  <a:pt x="345356" y="583301"/>
                </a:lnTo>
                <a:lnTo>
                  <a:pt x="314486" y="563130"/>
                </a:lnTo>
                <a:lnTo>
                  <a:pt x="242983" y="604699"/>
                </a:lnTo>
                <a:lnTo>
                  <a:pt x="194690" y="560383"/>
                </a:lnTo>
                <a:lnTo>
                  <a:pt x="119795" y="631301"/>
                </a:lnTo>
                <a:lnTo>
                  <a:pt x="132951" y="710464"/>
                </a:lnTo>
                <a:lnTo>
                  <a:pt x="206910" y="838211"/>
                </a:lnTo>
                <a:lnTo>
                  <a:pt x="267421" y="898723"/>
                </a:lnTo>
                <a:lnTo>
                  <a:pt x="199251" y="960754"/>
                </a:lnTo>
                <a:lnTo>
                  <a:pt x="96878" y="995892"/>
                </a:lnTo>
                <a:lnTo>
                  <a:pt x="0" y="1018519"/>
                </a:lnTo>
                <a:lnTo>
                  <a:pt x="45545" y="1154217"/>
                </a:lnTo>
                <a:lnTo>
                  <a:pt x="72439" y="1181111"/>
                </a:lnTo>
                <a:lnTo>
                  <a:pt x="173292" y="1241623"/>
                </a:lnTo>
                <a:lnTo>
                  <a:pt x="117632" y="1306109"/>
                </a:lnTo>
                <a:lnTo>
                  <a:pt x="112780" y="1362646"/>
                </a:lnTo>
                <a:lnTo>
                  <a:pt x="126227" y="1510564"/>
                </a:lnTo>
                <a:lnTo>
                  <a:pt x="200186" y="1611417"/>
                </a:lnTo>
                <a:lnTo>
                  <a:pt x="321210" y="1651758"/>
                </a:lnTo>
                <a:lnTo>
                  <a:pt x="415339" y="1618140"/>
                </a:lnTo>
                <a:lnTo>
                  <a:pt x="435510" y="1624864"/>
                </a:lnTo>
                <a:lnTo>
                  <a:pt x="400372" y="1729341"/>
                </a:lnTo>
                <a:lnTo>
                  <a:pt x="375290" y="1812479"/>
                </a:lnTo>
                <a:lnTo>
                  <a:pt x="603598" y="1813123"/>
                </a:lnTo>
                <a:lnTo>
                  <a:pt x="664110" y="1745887"/>
                </a:lnTo>
                <a:lnTo>
                  <a:pt x="697727" y="1658481"/>
                </a:lnTo>
                <a:lnTo>
                  <a:pt x="744792" y="1624864"/>
                </a:lnTo>
                <a:lnTo>
                  <a:pt x="818751" y="1544181"/>
                </a:lnTo>
                <a:lnTo>
                  <a:pt x="892710" y="1497117"/>
                </a:lnTo>
                <a:lnTo>
                  <a:pt x="1080968" y="1544181"/>
                </a:lnTo>
                <a:lnTo>
                  <a:pt x="1195268" y="1591246"/>
                </a:lnTo>
                <a:lnTo>
                  <a:pt x="1275951" y="1678652"/>
                </a:lnTo>
                <a:lnTo>
                  <a:pt x="1289398" y="1705546"/>
                </a:lnTo>
                <a:lnTo>
                  <a:pt x="1437316" y="1752611"/>
                </a:lnTo>
                <a:lnTo>
                  <a:pt x="1511274" y="1840017"/>
                </a:lnTo>
                <a:lnTo>
                  <a:pt x="1504551" y="1920699"/>
                </a:lnTo>
                <a:lnTo>
                  <a:pt x="1504551" y="1967764"/>
                </a:lnTo>
                <a:lnTo>
                  <a:pt x="1531445" y="2048446"/>
                </a:lnTo>
                <a:lnTo>
                  <a:pt x="1578510" y="2102234"/>
                </a:lnTo>
                <a:lnTo>
                  <a:pt x="1612127" y="2189640"/>
                </a:lnTo>
                <a:lnTo>
                  <a:pt x="1618851" y="2351005"/>
                </a:lnTo>
                <a:lnTo>
                  <a:pt x="1618851" y="2398070"/>
                </a:lnTo>
                <a:lnTo>
                  <a:pt x="1679363" y="2377899"/>
                </a:lnTo>
                <a:lnTo>
                  <a:pt x="1719704" y="2391346"/>
                </a:lnTo>
                <a:lnTo>
                  <a:pt x="1706257" y="2451858"/>
                </a:lnTo>
                <a:lnTo>
                  <a:pt x="1760045" y="2472028"/>
                </a:lnTo>
                <a:lnTo>
                  <a:pt x="1827280" y="2532540"/>
                </a:lnTo>
                <a:lnTo>
                  <a:pt x="1901239" y="2640117"/>
                </a:lnTo>
                <a:lnTo>
                  <a:pt x="1921410" y="2673734"/>
                </a:lnTo>
                <a:lnTo>
                  <a:pt x="1995368" y="2680458"/>
                </a:lnTo>
                <a:lnTo>
                  <a:pt x="2113120" y="2758328"/>
                </a:lnTo>
                <a:lnTo>
                  <a:pt x="2159009" y="2871196"/>
                </a:lnTo>
                <a:lnTo>
                  <a:pt x="2245469" y="2910823"/>
                </a:lnTo>
                <a:lnTo>
                  <a:pt x="2319427" y="2963664"/>
                </a:lnTo>
                <a:lnTo>
                  <a:pt x="2375772" y="3066792"/>
                </a:lnTo>
                <a:lnTo>
                  <a:pt x="2480307" y="3148369"/>
                </a:lnTo>
                <a:lnTo>
                  <a:pt x="2562370" y="3257991"/>
                </a:lnTo>
                <a:lnTo>
                  <a:pt x="2640546" y="3280335"/>
                </a:lnTo>
                <a:lnTo>
                  <a:pt x="2735366" y="3348030"/>
                </a:lnTo>
                <a:lnTo>
                  <a:pt x="2790329" y="3357541"/>
                </a:lnTo>
                <a:lnTo>
                  <a:pt x="2856005" y="3339773"/>
                </a:lnTo>
                <a:lnTo>
                  <a:pt x="2849257" y="3339364"/>
                </a:lnTo>
                <a:lnTo>
                  <a:pt x="2950110" y="3372981"/>
                </a:lnTo>
                <a:lnTo>
                  <a:pt x="3003898" y="3325917"/>
                </a:lnTo>
                <a:lnTo>
                  <a:pt x="3104751" y="3440217"/>
                </a:lnTo>
                <a:lnTo>
                  <a:pt x="3185433" y="3594858"/>
                </a:lnTo>
                <a:lnTo>
                  <a:pt x="3252668" y="3574687"/>
                </a:lnTo>
                <a:lnTo>
                  <a:pt x="3313180" y="3621752"/>
                </a:lnTo>
                <a:lnTo>
                  <a:pt x="3266116" y="3688987"/>
                </a:lnTo>
                <a:lnTo>
                  <a:pt x="3293010" y="3709158"/>
                </a:lnTo>
                <a:lnTo>
                  <a:pt x="3373692" y="3682264"/>
                </a:lnTo>
                <a:lnTo>
                  <a:pt x="3454374" y="3655370"/>
                </a:lnTo>
                <a:lnTo>
                  <a:pt x="3528333" y="3749499"/>
                </a:lnTo>
                <a:lnTo>
                  <a:pt x="3535349" y="3839653"/>
                </a:lnTo>
                <a:lnTo>
                  <a:pt x="3513658" y="3889466"/>
                </a:lnTo>
                <a:lnTo>
                  <a:pt x="3622463" y="3917587"/>
                </a:lnTo>
                <a:lnTo>
                  <a:pt x="3682974" y="3984823"/>
                </a:lnTo>
                <a:lnTo>
                  <a:pt x="3763657" y="4018440"/>
                </a:lnTo>
                <a:lnTo>
                  <a:pt x="3830892" y="3978099"/>
                </a:lnTo>
                <a:lnTo>
                  <a:pt x="3898127" y="4018440"/>
                </a:lnTo>
                <a:lnTo>
                  <a:pt x="3972086" y="4179805"/>
                </a:lnTo>
                <a:lnTo>
                  <a:pt x="4005704" y="4294105"/>
                </a:lnTo>
                <a:lnTo>
                  <a:pt x="4072939" y="4368064"/>
                </a:lnTo>
                <a:lnTo>
                  <a:pt x="4120004" y="4576493"/>
                </a:lnTo>
                <a:lnTo>
                  <a:pt x="4140174" y="4610111"/>
                </a:lnTo>
                <a:lnTo>
                  <a:pt x="4200686" y="4663899"/>
                </a:lnTo>
                <a:lnTo>
                  <a:pt x="4152394" y="4727451"/>
                </a:lnTo>
                <a:lnTo>
                  <a:pt x="4106849" y="4742419"/>
                </a:lnTo>
                <a:lnTo>
                  <a:pt x="4059785" y="4738150"/>
                </a:lnTo>
                <a:lnTo>
                  <a:pt x="4018215" y="4771767"/>
                </a:lnTo>
                <a:lnTo>
                  <a:pt x="4019151" y="4831987"/>
                </a:lnTo>
                <a:lnTo>
                  <a:pt x="4066216" y="4885775"/>
                </a:lnTo>
                <a:lnTo>
                  <a:pt x="4005995" y="5016270"/>
                </a:lnTo>
                <a:lnTo>
                  <a:pt x="3942736" y="5063627"/>
                </a:lnTo>
                <a:lnTo>
                  <a:pt x="3972086" y="5235399"/>
                </a:lnTo>
                <a:lnTo>
                  <a:pt x="3978810" y="5248846"/>
                </a:lnTo>
                <a:lnTo>
                  <a:pt x="4153621" y="5235399"/>
                </a:lnTo>
                <a:lnTo>
                  <a:pt x="4207410" y="5121099"/>
                </a:lnTo>
                <a:lnTo>
                  <a:pt x="4335157" y="4973181"/>
                </a:lnTo>
                <a:lnTo>
                  <a:pt x="4388945" y="4912670"/>
                </a:lnTo>
                <a:lnTo>
                  <a:pt x="4368774" y="4697517"/>
                </a:lnTo>
                <a:lnTo>
                  <a:pt x="4509968" y="4610111"/>
                </a:lnTo>
                <a:lnTo>
                  <a:pt x="4543586" y="4616834"/>
                </a:lnTo>
                <a:lnTo>
                  <a:pt x="4570480" y="4623558"/>
                </a:lnTo>
                <a:lnTo>
                  <a:pt x="4617545" y="4603387"/>
                </a:lnTo>
                <a:lnTo>
                  <a:pt x="4624268" y="4556323"/>
                </a:lnTo>
                <a:lnTo>
                  <a:pt x="4637131" y="4499787"/>
                </a:lnTo>
                <a:lnTo>
                  <a:pt x="4583927" y="4394958"/>
                </a:lnTo>
                <a:lnTo>
                  <a:pt x="4583927" y="4347893"/>
                </a:lnTo>
                <a:lnTo>
                  <a:pt x="4580596" y="4318250"/>
                </a:lnTo>
                <a:lnTo>
                  <a:pt x="4505700" y="4279430"/>
                </a:lnTo>
                <a:lnTo>
                  <a:pt x="4439693" y="4224414"/>
                </a:lnTo>
                <a:cubicBezTo>
                  <a:pt x="4412799" y="4219932"/>
                  <a:pt x="4378421" y="4213208"/>
                  <a:pt x="4370938" y="4210967"/>
                </a:cubicBezTo>
                <a:cubicBezTo>
                  <a:pt x="4363455" y="4208726"/>
                  <a:pt x="4413083" y="4224006"/>
                  <a:pt x="4394793" y="4210968"/>
                </a:cubicBezTo>
                <a:cubicBezTo>
                  <a:pt x="4376503" y="4197930"/>
                  <a:pt x="4305730" y="4158816"/>
                  <a:pt x="4261198" y="4132740"/>
                </a:cubicBezTo>
                <a:lnTo>
                  <a:pt x="4301539" y="4045334"/>
                </a:lnTo>
                <a:lnTo>
                  <a:pt x="4301539" y="3998270"/>
                </a:lnTo>
                <a:lnTo>
                  <a:pt x="4321710" y="3931034"/>
                </a:lnTo>
                <a:lnTo>
                  <a:pt x="4442733" y="3715881"/>
                </a:lnTo>
                <a:lnTo>
                  <a:pt x="4523416" y="3702434"/>
                </a:lnTo>
                <a:lnTo>
                  <a:pt x="4624268" y="3796564"/>
                </a:lnTo>
                <a:lnTo>
                  <a:pt x="4711674" y="3836905"/>
                </a:lnTo>
                <a:lnTo>
                  <a:pt x="4805804" y="3810011"/>
                </a:lnTo>
                <a:lnTo>
                  <a:pt x="4906657" y="3890693"/>
                </a:lnTo>
                <a:lnTo>
                  <a:pt x="4960445" y="4004993"/>
                </a:lnTo>
                <a:lnTo>
                  <a:pt x="5000786" y="4052058"/>
                </a:lnTo>
                <a:lnTo>
                  <a:pt x="5108363" y="4092399"/>
                </a:lnTo>
                <a:lnTo>
                  <a:pt x="5121810" y="4004993"/>
                </a:lnTo>
                <a:lnTo>
                  <a:pt x="5141980" y="3937758"/>
                </a:lnTo>
                <a:lnTo>
                  <a:pt x="5180801" y="3830766"/>
                </a:lnTo>
                <a:lnTo>
                  <a:pt x="5117249" y="3752247"/>
                </a:lnTo>
                <a:lnTo>
                  <a:pt x="4964127" y="3641923"/>
                </a:lnTo>
                <a:lnTo>
                  <a:pt x="4890170" y="3572232"/>
                </a:lnTo>
                <a:lnTo>
                  <a:pt x="4650871" y="3465883"/>
                </a:lnTo>
                <a:lnTo>
                  <a:pt x="4557618" y="3396485"/>
                </a:lnTo>
                <a:lnTo>
                  <a:pt x="4380701" y="3316737"/>
                </a:lnTo>
                <a:lnTo>
                  <a:pt x="4093110" y="3218340"/>
                </a:lnTo>
                <a:lnTo>
                  <a:pt x="3991965" y="3159348"/>
                </a:lnTo>
                <a:lnTo>
                  <a:pt x="3951916" y="3104040"/>
                </a:lnTo>
                <a:lnTo>
                  <a:pt x="4066216" y="3009911"/>
                </a:lnTo>
                <a:lnTo>
                  <a:pt x="4122167" y="2976293"/>
                </a:lnTo>
                <a:lnTo>
                  <a:pt x="4038737" y="2897131"/>
                </a:lnTo>
                <a:lnTo>
                  <a:pt x="3898127" y="2902334"/>
                </a:lnTo>
                <a:lnTo>
                  <a:pt x="3883453" y="2916367"/>
                </a:lnTo>
                <a:lnTo>
                  <a:pt x="3855330" y="2916366"/>
                </a:lnTo>
                <a:lnTo>
                  <a:pt x="3841299" y="2891927"/>
                </a:lnTo>
                <a:lnTo>
                  <a:pt x="3756641" y="2940512"/>
                </a:lnTo>
                <a:lnTo>
                  <a:pt x="3642633" y="2916074"/>
                </a:lnTo>
                <a:lnTo>
                  <a:pt x="3539968" y="2883684"/>
                </a:lnTo>
                <a:lnTo>
                  <a:pt x="3458058" y="2829897"/>
                </a:lnTo>
                <a:lnTo>
                  <a:pt x="3411286" y="2764180"/>
                </a:lnTo>
                <a:lnTo>
                  <a:pt x="3334579" y="2744010"/>
                </a:lnTo>
                <a:lnTo>
                  <a:pt x="3219051" y="2640117"/>
                </a:lnTo>
                <a:lnTo>
                  <a:pt x="3111182" y="2445134"/>
                </a:lnTo>
                <a:lnTo>
                  <a:pt x="3010621" y="2229981"/>
                </a:lnTo>
                <a:lnTo>
                  <a:pt x="2936663" y="2001382"/>
                </a:lnTo>
                <a:lnTo>
                  <a:pt x="2795468" y="1934146"/>
                </a:lnTo>
                <a:lnTo>
                  <a:pt x="2687892" y="1833293"/>
                </a:lnTo>
                <a:lnTo>
                  <a:pt x="2479463" y="1718993"/>
                </a:lnTo>
                <a:lnTo>
                  <a:pt x="2371886" y="1577799"/>
                </a:lnTo>
                <a:lnTo>
                  <a:pt x="2344992" y="1436605"/>
                </a:lnTo>
                <a:lnTo>
                  <a:pt x="2358439" y="1261793"/>
                </a:lnTo>
                <a:lnTo>
                  <a:pt x="2385333" y="1308858"/>
                </a:lnTo>
                <a:lnTo>
                  <a:pt x="2432398" y="1234899"/>
                </a:lnTo>
                <a:lnTo>
                  <a:pt x="2469697" y="1138698"/>
                </a:lnTo>
                <a:cubicBezTo>
                  <a:pt x="2394511" y="1150594"/>
                  <a:pt x="2419612" y="1143947"/>
                  <a:pt x="2404073" y="1111804"/>
                </a:cubicBezTo>
                <a:cubicBezTo>
                  <a:pt x="2388534" y="1079661"/>
                  <a:pt x="2412322" y="954803"/>
                  <a:pt x="2376463" y="945838"/>
                </a:cubicBezTo>
                <a:lnTo>
                  <a:pt x="2545855" y="897829"/>
                </a:lnTo>
                <a:lnTo>
                  <a:pt x="2604676" y="831620"/>
                </a:lnTo>
                <a:lnTo>
                  <a:pt x="2716856" y="821568"/>
                </a:lnTo>
                <a:lnTo>
                  <a:pt x="2708980" y="775990"/>
                </a:lnTo>
                <a:lnTo>
                  <a:pt x="2830669" y="803805"/>
                </a:lnTo>
                <a:lnTo>
                  <a:pt x="2879344" y="758607"/>
                </a:lnTo>
                <a:lnTo>
                  <a:pt x="2955833" y="817712"/>
                </a:lnTo>
                <a:lnTo>
                  <a:pt x="2882821" y="883771"/>
                </a:lnTo>
                <a:lnTo>
                  <a:pt x="2882821" y="970691"/>
                </a:lnTo>
                <a:lnTo>
                  <a:pt x="2910636" y="1036752"/>
                </a:lnTo>
                <a:cubicBezTo>
                  <a:pt x="2910636" y="1154963"/>
                  <a:pt x="2941926" y="1081950"/>
                  <a:pt x="2941926" y="1200161"/>
                </a:cubicBezTo>
                <a:lnTo>
                  <a:pt x="3004509" y="1241883"/>
                </a:lnTo>
                <a:lnTo>
                  <a:pt x="3001032" y="1318372"/>
                </a:lnTo>
                <a:lnTo>
                  <a:pt x="3046231" y="1332279"/>
                </a:lnTo>
                <a:lnTo>
                  <a:pt x="3157489" y="1127148"/>
                </a:lnTo>
                <a:lnTo>
                  <a:pt x="3199210" y="1001983"/>
                </a:lnTo>
                <a:lnTo>
                  <a:pt x="3310468" y="1012413"/>
                </a:lnTo>
                <a:lnTo>
                  <a:pt x="3136628" y="741223"/>
                </a:lnTo>
                <a:lnTo>
                  <a:pt x="3060138" y="501322"/>
                </a:lnTo>
                <a:lnTo>
                  <a:pt x="2942619" y="285628"/>
                </a:lnTo>
                <a:cubicBezTo>
                  <a:pt x="2964485" y="176046"/>
                  <a:pt x="2857439" y="225474"/>
                  <a:pt x="2834145" y="226655"/>
                </a:cubicBezTo>
                <a:cubicBezTo>
                  <a:pt x="2810851" y="227836"/>
                  <a:pt x="2769825" y="212748"/>
                  <a:pt x="2719411" y="223178"/>
                </a:cubicBezTo>
                <a:cubicBezTo>
                  <a:pt x="2668997" y="233608"/>
                  <a:pt x="2606415" y="232450"/>
                  <a:pt x="2545571" y="226655"/>
                </a:cubicBezTo>
                <a:cubicBezTo>
                  <a:pt x="2484727" y="220860"/>
                  <a:pt x="2444163" y="129305"/>
                  <a:pt x="2406498" y="136258"/>
                </a:cubicBezTo>
                <a:cubicBezTo>
                  <a:pt x="2317724" y="127008"/>
                  <a:pt x="2354345" y="161753"/>
                  <a:pt x="2326531" y="160594"/>
                </a:cubicBezTo>
                <a:close/>
              </a:path>
            </a:pathLst>
          </a:custGeom>
          <a:solidFill>
            <a:schemeClr val="accent4">
              <a:lumMod val="50000"/>
            </a:schemeClr>
          </a:solidFill>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xmlns="" id="{1489E4B4-D449-4C45-A13C-7E51F860D797}"/>
              </a:ext>
            </a:extLst>
          </p:cNvPr>
          <p:cNvSpPr/>
          <p:nvPr/>
        </p:nvSpPr>
        <p:spPr>
          <a:xfrm>
            <a:off x="222508" y="229401"/>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orme libre : forme 52">
            <a:extLst>
              <a:ext uri="{FF2B5EF4-FFF2-40B4-BE49-F238E27FC236}">
                <a16:creationId xmlns:a16="http://schemas.microsoft.com/office/drawing/2014/main" xmlns="" id="{06C4C000-66C4-48F0-98C0-DFDF46516BCF}"/>
              </a:ext>
            </a:extLst>
          </p:cNvPr>
          <p:cNvSpPr/>
          <p:nvPr/>
        </p:nvSpPr>
        <p:spPr>
          <a:xfrm>
            <a:off x="224498" y="241985"/>
            <a:ext cx="511728"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1728" h="2365695">
                <a:moveTo>
                  <a:pt x="16778" y="2365695"/>
                </a:moveTo>
                <a:lnTo>
                  <a:pt x="75501" y="2323750"/>
                </a:lnTo>
                <a:lnTo>
                  <a:pt x="125835" y="2348917"/>
                </a:lnTo>
                <a:lnTo>
                  <a:pt x="209725" y="2298583"/>
                </a:lnTo>
                <a:lnTo>
                  <a:pt x="260058" y="2281805"/>
                </a:lnTo>
                <a:lnTo>
                  <a:pt x="276836" y="2231471"/>
                </a:lnTo>
                <a:lnTo>
                  <a:pt x="276836" y="2197915"/>
                </a:lnTo>
                <a:lnTo>
                  <a:pt x="310392" y="2147581"/>
                </a:lnTo>
                <a:lnTo>
                  <a:pt x="385893" y="2130803"/>
                </a:lnTo>
                <a:lnTo>
                  <a:pt x="436227" y="2063691"/>
                </a:lnTo>
                <a:lnTo>
                  <a:pt x="503339" y="2038525"/>
                </a:lnTo>
                <a:lnTo>
                  <a:pt x="511728" y="2021747"/>
                </a:lnTo>
                <a:lnTo>
                  <a:pt x="511728" y="1929468"/>
                </a:lnTo>
                <a:lnTo>
                  <a:pt x="453005" y="1879134"/>
                </a:lnTo>
                <a:lnTo>
                  <a:pt x="453005" y="1711354"/>
                </a:lnTo>
                <a:lnTo>
                  <a:pt x="377504" y="1602297"/>
                </a:lnTo>
                <a:lnTo>
                  <a:pt x="394282" y="1451295"/>
                </a:lnTo>
                <a:lnTo>
                  <a:pt x="461394" y="1409350"/>
                </a:lnTo>
                <a:lnTo>
                  <a:pt x="343948" y="1300293"/>
                </a:lnTo>
                <a:lnTo>
                  <a:pt x="268447" y="1132514"/>
                </a:lnTo>
                <a:lnTo>
                  <a:pt x="176169" y="1090569"/>
                </a:lnTo>
                <a:lnTo>
                  <a:pt x="159391" y="922789"/>
                </a:lnTo>
                <a:lnTo>
                  <a:pt x="117446" y="872455"/>
                </a:lnTo>
                <a:lnTo>
                  <a:pt x="75501" y="830510"/>
                </a:lnTo>
                <a:lnTo>
                  <a:pt x="75501" y="687897"/>
                </a:lnTo>
                <a:lnTo>
                  <a:pt x="100668" y="503339"/>
                </a:lnTo>
                <a:lnTo>
                  <a:pt x="134224" y="469783"/>
                </a:lnTo>
                <a:lnTo>
                  <a:pt x="167780" y="436227"/>
                </a:ln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Forme libre : forme 54">
            <a:extLst>
              <a:ext uri="{FF2B5EF4-FFF2-40B4-BE49-F238E27FC236}">
                <a16:creationId xmlns:a16="http://schemas.microsoft.com/office/drawing/2014/main" xmlns="" id="{96550FFD-70EA-4F3E-9720-81A9B94B7DE7}"/>
              </a:ext>
            </a:extLst>
          </p:cNvPr>
          <p:cNvSpPr/>
          <p:nvPr/>
        </p:nvSpPr>
        <p:spPr>
          <a:xfrm>
            <a:off x="331075" y="236479"/>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Forme libre : forme 56">
            <a:extLst>
              <a:ext uri="{FF2B5EF4-FFF2-40B4-BE49-F238E27FC236}">
                <a16:creationId xmlns:a16="http://schemas.microsoft.com/office/drawing/2014/main" xmlns="" id="{0B12B0DD-D4AA-497A-9D6F-B18DFE661475}"/>
              </a:ext>
            </a:extLst>
          </p:cNvPr>
          <p:cNvSpPr/>
          <p:nvPr/>
        </p:nvSpPr>
        <p:spPr>
          <a:xfrm>
            <a:off x="3695700" y="1474946"/>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Forme libre : forme 57">
            <a:extLst>
              <a:ext uri="{FF2B5EF4-FFF2-40B4-BE49-F238E27FC236}">
                <a16:creationId xmlns:a16="http://schemas.microsoft.com/office/drawing/2014/main" xmlns="" id="{961A22E2-AFF6-4689-99BE-32CC408EDBCA}"/>
              </a:ext>
            </a:extLst>
          </p:cNvPr>
          <p:cNvSpPr/>
          <p:nvPr/>
        </p:nvSpPr>
        <p:spPr>
          <a:xfrm>
            <a:off x="3775911" y="1450882"/>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Forme libre : forme 58">
            <a:extLst>
              <a:ext uri="{FF2B5EF4-FFF2-40B4-BE49-F238E27FC236}">
                <a16:creationId xmlns:a16="http://schemas.microsoft.com/office/drawing/2014/main" xmlns="" id="{FAE1AFDB-2215-4E25-9028-88B4C7BD1E76}"/>
              </a:ext>
            </a:extLst>
          </p:cNvPr>
          <p:cNvSpPr/>
          <p:nvPr/>
        </p:nvSpPr>
        <p:spPr>
          <a:xfrm>
            <a:off x="3860132" y="1643388"/>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Forme libre : forme 59">
            <a:extLst>
              <a:ext uri="{FF2B5EF4-FFF2-40B4-BE49-F238E27FC236}">
                <a16:creationId xmlns:a16="http://schemas.microsoft.com/office/drawing/2014/main" xmlns="" id="{861A02E9-10AC-495F-89F0-24686CA2F9CE}"/>
              </a:ext>
            </a:extLst>
          </p:cNvPr>
          <p:cNvSpPr/>
          <p:nvPr/>
        </p:nvSpPr>
        <p:spPr>
          <a:xfrm>
            <a:off x="3936332" y="2036419"/>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Forme libre : forme 60">
            <a:extLst>
              <a:ext uri="{FF2B5EF4-FFF2-40B4-BE49-F238E27FC236}">
                <a16:creationId xmlns:a16="http://schemas.microsoft.com/office/drawing/2014/main" xmlns="" id="{1919439E-7B20-4F6A-AFB0-4BAE1FC60B87}"/>
              </a:ext>
            </a:extLst>
          </p:cNvPr>
          <p:cNvSpPr/>
          <p:nvPr/>
        </p:nvSpPr>
        <p:spPr>
          <a:xfrm>
            <a:off x="3904248" y="1751672"/>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Forme libre : forme 61">
            <a:extLst>
              <a:ext uri="{FF2B5EF4-FFF2-40B4-BE49-F238E27FC236}">
                <a16:creationId xmlns:a16="http://schemas.microsoft.com/office/drawing/2014/main" xmlns="" id="{A718163B-C328-4F1C-868F-D27F4A47D4AE}"/>
              </a:ext>
            </a:extLst>
          </p:cNvPr>
          <p:cNvSpPr/>
          <p:nvPr/>
        </p:nvSpPr>
        <p:spPr>
          <a:xfrm>
            <a:off x="4517795" y="2609797"/>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Forme libre : forme 62">
            <a:extLst>
              <a:ext uri="{FF2B5EF4-FFF2-40B4-BE49-F238E27FC236}">
                <a16:creationId xmlns:a16="http://schemas.microsoft.com/office/drawing/2014/main" xmlns="" id="{283659B0-3A2E-446E-84A6-8B760950CBBF}"/>
              </a:ext>
            </a:extLst>
          </p:cNvPr>
          <p:cNvSpPr/>
          <p:nvPr/>
        </p:nvSpPr>
        <p:spPr>
          <a:xfrm>
            <a:off x="1934945" y="2797400"/>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Forme libre : forme 63">
            <a:extLst>
              <a:ext uri="{FF2B5EF4-FFF2-40B4-BE49-F238E27FC236}">
                <a16:creationId xmlns:a16="http://schemas.microsoft.com/office/drawing/2014/main" xmlns="" id="{65728165-4510-4338-AAD8-1DD8F2F82B83}"/>
              </a:ext>
            </a:extLst>
          </p:cNvPr>
          <p:cNvSpPr/>
          <p:nvPr/>
        </p:nvSpPr>
        <p:spPr>
          <a:xfrm>
            <a:off x="4630153" y="2529714"/>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Forme libre : forme 64">
            <a:extLst>
              <a:ext uri="{FF2B5EF4-FFF2-40B4-BE49-F238E27FC236}">
                <a16:creationId xmlns:a16="http://schemas.microsoft.com/office/drawing/2014/main" xmlns="" id="{C38DC88A-B450-4ED8-BE38-3B3047BF2F80}"/>
              </a:ext>
            </a:extLst>
          </p:cNvPr>
          <p:cNvSpPr/>
          <p:nvPr/>
        </p:nvSpPr>
        <p:spPr>
          <a:xfrm>
            <a:off x="4553953" y="2429451"/>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Forme libre : forme 65">
            <a:extLst>
              <a:ext uri="{FF2B5EF4-FFF2-40B4-BE49-F238E27FC236}">
                <a16:creationId xmlns:a16="http://schemas.microsoft.com/office/drawing/2014/main" xmlns="" id="{7C19C121-401A-41DA-90E3-1A677E117202}"/>
              </a:ext>
            </a:extLst>
          </p:cNvPr>
          <p:cNvSpPr/>
          <p:nvPr/>
        </p:nvSpPr>
        <p:spPr>
          <a:xfrm>
            <a:off x="5059279" y="2770346"/>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Forme libre : forme 69">
            <a:extLst>
              <a:ext uri="{FF2B5EF4-FFF2-40B4-BE49-F238E27FC236}">
                <a16:creationId xmlns:a16="http://schemas.microsoft.com/office/drawing/2014/main" xmlns="" id="{713FF17E-5EF0-4D62-A93D-755BD06F90AA}"/>
              </a:ext>
            </a:extLst>
          </p:cNvPr>
          <p:cNvSpPr/>
          <p:nvPr/>
        </p:nvSpPr>
        <p:spPr>
          <a:xfrm>
            <a:off x="1245269" y="2685074"/>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orme libre : forme 70">
            <a:extLst>
              <a:ext uri="{FF2B5EF4-FFF2-40B4-BE49-F238E27FC236}">
                <a16:creationId xmlns:a16="http://schemas.microsoft.com/office/drawing/2014/main" xmlns="" id="{9EEE47E8-E6C1-4EAE-ACED-94266F3D221F}"/>
              </a:ext>
            </a:extLst>
          </p:cNvPr>
          <p:cNvSpPr/>
          <p:nvPr/>
        </p:nvSpPr>
        <p:spPr>
          <a:xfrm>
            <a:off x="1036721" y="3700788"/>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Forme libre : forme 71">
            <a:extLst>
              <a:ext uri="{FF2B5EF4-FFF2-40B4-BE49-F238E27FC236}">
                <a16:creationId xmlns:a16="http://schemas.microsoft.com/office/drawing/2014/main" xmlns="" id="{389B6213-951C-4C89-9D77-2FDB17207BDE}"/>
              </a:ext>
            </a:extLst>
          </p:cNvPr>
          <p:cNvSpPr/>
          <p:nvPr/>
        </p:nvSpPr>
        <p:spPr>
          <a:xfrm>
            <a:off x="1044431" y="4867851"/>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Forme libre : forme 72">
            <a:extLst>
              <a:ext uri="{FF2B5EF4-FFF2-40B4-BE49-F238E27FC236}">
                <a16:creationId xmlns:a16="http://schemas.microsoft.com/office/drawing/2014/main" xmlns="" id="{BFF789F1-A028-4159-B571-FF2B47B112FC}"/>
              </a:ext>
            </a:extLst>
          </p:cNvPr>
          <p:cNvSpPr/>
          <p:nvPr/>
        </p:nvSpPr>
        <p:spPr>
          <a:xfrm>
            <a:off x="1088858" y="3748914"/>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Forme libre : forme 74">
            <a:extLst>
              <a:ext uri="{FF2B5EF4-FFF2-40B4-BE49-F238E27FC236}">
                <a16:creationId xmlns:a16="http://schemas.microsoft.com/office/drawing/2014/main" xmlns="" id="{677F910F-C4B5-41E6-AB32-ACFAE8270750}"/>
              </a:ext>
            </a:extLst>
          </p:cNvPr>
          <p:cNvSpPr/>
          <p:nvPr/>
        </p:nvSpPr>
        <p:spPr>
          <a:xfrm>
            <a:off x="2961774" y="5381199"/>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7" name="Connecteur droit 76">
            <a:extLst>
              <a:ext uri="{FF2B5EF4-FFF2-40B4-BE49-F238E27FC236}">
                <a16:creationId xmlns:a16="http://schemas.microsoft.com/office/drawing/2014/main" xmlns="" id="{E9471692-2CB5-4487-B89F-F09E1FCCF468}"/>
              </a:ext>
            </a:extLst>
          </p:cNvPr>
          <p:cNvCxnSpPr>
            <a:cxnSpLocks/>
          </p:cNvCxnSpPr>
          <p:nvPr/>
        </p:nvCxnSpPr>
        <p:spPr>
          <a:xfrm>
            <a:off x="5059279" y="6516577"/>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xmlns="" id="{5CC27F92-CDA9-4B9E-8252-C6D558ED0EBF}"/>
              </a:ext>
            </a:extLst>
          </p:cNvPr>
          <p:cNvSpPr txBox="1"/>
          <p:nvPr/>
        </p:nvSpPr>
        <p:spPr>
          <a:xfrm>
            <a:off x="4979069" y="6261967"/>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6" name="ZoneTexte 5">
            <a:extLst>
              <a:ext uri="{FF2B5EF4-FFF2-40B4-BE49-F238E27FC236}">
                <a16:creationId xmlns:a16="http://schemas.microsoft.com/office/drawing/2014/main" xmlns="" id="{06C32C9A-C598-426B-B742-C5842420B26D}"/>
              </a:ext>
            </a:extLst>
          </p:cNvPr>
          <p:cNvSpPr txBox="1"/>
          <p:nvPr/>
        </p:nvSpPr>
        <p:spPr>
          <a:xfrm>
            <a:off x="6198638" y="79969"/>
            <a:ext cx="58471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France a donc joué trois rôles :</a:t>
            </a:r>
          </a:p>
        </p:txBody>
      </p:sp>
      <p:sp>
        <p:nvSpPr>
          <p:cNvPr id="10" name="Forme libre : forme 9">
            <a:extLst>
              <a:ext uri="{FF2B5EF4-FFF2-40B4-BE49-F238E27FC236}">
                <a16:creationId xmlns:a16="http://schemas.microsoft.com/office/drawing/2014/main" xmlns="" id="{F06F5A90-C2C5-414E-8E1E-D58C382E86F7}"/>
              </a:ext>
            </a:extLst>
          </p:cNvPr>
          <p:cNvSpPr/>
          <p:nvPr/>
        </p:nvSpPr>
        <p:spPr>
          <a:xfrm>
            <a:off x="333080" y="229386"/>
            <a:ext cx="1803662" cy="779282"/>
          </a:xfrm>
          <a:custGeom>
            <a:avLst/>
            <a:gdLst>
              <a:gd name="connsiteX0" fmla="*/ 952108 w 1803662"/>
              <a:gd name="connsiteY0" fmla="*/ 433633 h 779282"/>
              <a:gd name="connsiteX1" fmla="*/ 926969 w 1803662"/>
              <a:gd name="connsiteY1" fmla="*/ 496478 h 779282"/>
              <a:gd name="connsiteX2" fmla="*/ 845271 w 1803662"/>
              <a:gd name="connsiteY2" fmla="*/ 543612 h 779282"/>
              <a:gd name="connsiteX3" fmla="*/ 838986 w 1803662"/>
              <a:gd name="connsiteY3" fmla="*/ 647307 h 779282"/>
              <a:gd name="connsiteX4" fmla="*/ 769856 w 1803662"/>
              <a:gd name="connsiteY4" fmla="*/ 685014 h 779282"/>
              <a:gd name="connsiteX5" fmla="*/ 697584 w 1803662"/>
              <a:gd name="connsiteY5" fmla="*/ 722721 h 779282"/>
              <a:gd name="connsiteX6" fmla="*/ 512190 w 1803662"/>
              <a:gd name="connsiteY6" fmla="*/ 747859 h 779282"/>
              <a:gd name="connsiteX7" fmla="*/ 477625 w 1803662"/>
              <a:gd name="connsiteY7" fmla="*/ 725863 h 779282"/>
              <a:gd name="connsiteX8" fmla="*/ 402211 w 1803662"/>
              <a:gd name="connsiteY8" fmla="*/ 769855 h 779282"/>
              <a:gd name="connsiteX9" fmla="*/ 370788 w 1803662"/>
              <a:gd name="connsiteY9" fmla="*/ 747859 h 779282"/>
              <a:gd name="connsiteX10" fmla="*/ 361361 w 1803662"/>
              <a:gd name="connsiteY10" fmla="*/ 634738 h 779282"/>
              <a:gd name="connsiteX11" fmla="*/ 329939 w 1803662"/>
              <a:gd name="connsiteY11" fmla="*/ 609600 h 779282"/>
              <a:gd name="connsiteX12" fmla="*/ 311085 w 1803662"/>
              <a:gd name="connsiteY12" fmla="*/ 590746 h 779282"/>
              <a:gd name="connsiteX13" fmla="*/ 348792 w 1803662"/>
              <a:gd name="connsiteY13" fmla="*/ 568750 h 779282"/>
              <a:gd name="connsiteX14" fmla="*/ 311085 w 1803662"/>
              <a:gd name="connsiteY14" fmla="*/ 546754 h 779282"/>
              <a:gd name="connsiteX15" fmla="*/ 301658 w 1803662"/>
              <a:gd name="connsiteY15" fmla="*/ 490193 h 779282"/>
              <a:gd name="connsiteX16" fmla="*/ 295374 w 1803662"/>
              <a:gd name="connsiteY16" fmla="*/ 443059 h 779282"/>
              <a:gd name="connsiteX17" fmla="*/ 273378 w 1803662"/>
              <a:gd name="connsiteY17" fmla="*/ 414779 h 779282"/>
              <a:gd name="connsiteX18" fmla="*/ 185394 w 1803662"/>
              <a:gd name="connsiteY18" fmla="*/ 417921 h 779282"/>
              <a:gd name="connsiteX19" fmla="*/ 135118 w 1803662"/>
              <a:gd name="connsiteY19" fmla="*/ 436775 h 779282"/>
              <a:gd name="connsiteX20" fmla="*/ 109980 w 1803662"/>
              <a:gd name="connsiteY20" fmla="*/ 465055 h 779282"/>
              <a:gd name="connsiteX21" fmla="*/ 125691 w 1803662"/>
              <a:gd name="connsiteY21" fmla="*/ 490193 h 779282"/>
              <a:gd name="connsiteX22" fmla="*/ 106838 w 1803662"/>
              <a:gd name="connsiteY22" fmla="*/ 515332 h 779282"/>
              <a:gd name="connsiteX23" fmla="*/ 56561 w 1803662"/>
              <a:gd name="connsiteY23" fmla="*/ 534185 h 779282"/>
              <a:gd name="connsiteX24" fmla="*/ 0 w 1803662"/>
              <a:gd name="connsiteY24" fmla="*/ 524758 h 779282"/>
              <a:gd name="connsiteX25" fmla="*/ 0 w 1803662"/>
              <a:gd name="connsiteY25" fmla="*/ 524758 h 779282"/>
              <a:gd name="connsiteX26" fmla="*/ 3143 w 1803662"/>
              <a:gd name="connsiteY26" fmla="*/ 505905 h 779282"/>
              <a:gd name="connsiteX27" fmla="*/ 62846 w 1803662"/>
              <a:gd name="connsiteY27" fmla="*/ 439917 h 779282"/>
              <a:gd name="connsiteX28" fmla="*/ 69130 w 1803662"/>
              <a:gd name="connsiteY28" fmla="*/ 373929 h 779282"/>
              <a:gd name="connsiteX29" fmla="*/ 160256 w 1803662"/>
              <a:gd name="connsiteY29" fmla="*/ 248239 h 779282"/>
              <a:gd name="connsiteX30" fmla="*/ 210532 w 1803662"/>
              <a:gd name="connsiteY30" fmla="*/ 53418 h 779282"/>
              <a:gd name="connsiteX31" fmla="*/ 383357 w 1803662"/>
              <a:gd name="connsiteY31" fmla="*/ 6284 h 779282"/>
              <a:gd name="connsiteX32" fmla="*/ 1401452 w 1803662"/>
              <a:gd name="connsiteY32" fmla="*/ 0 h 779282"/>
              <a:gd name="connsiteX33" fmla="*/ 1407736 w 1803662"/>
              <a:gd name="connsiteY33" fmla="*/ 69129 h 779282"/>
              <a:gd name="connsiteX34" fmla="*/ 1395167 w 1803662"/>
              <a:gd name="connsiteY34" fmla="*/ 122548 h 779282"/>
              <a:gd name="connsiteX35" fmla="*/ 1489435 w 1803662"/>
              <a:gd name="connsiteY35" fmla="*/ 106837 h 779282"/>
              <a:gd name="connsiteX36" fmla="*/ 1524000 w 1803662"/>
              <a:gd name="connsiteY36" fmla="*/ 119406 h 779282"/>
              <a:gd name="connsiteX37" fmla="*/ 1555423 w 1803662"/>
              <a:gd name="connsiteY37" fmla="*/ 163398 h 779282"/>
              <a:gd name="connsiteX38" fmla="*/ 1545996 w 1803662"/>
              <a:gd name="connsiteY38" fmla="*/ 197962 h 779282"/>
              <a:gd name="connsiteX39" fmla="*/ 1621411 w 1803662"/>
              <a:gd name="connsiteY39" fmla="*/ 223101 h 779282"/>
              <a:gd name="connsiteX40" fmla="*/ 1687398 w 1803662"/>
              <a:gd name="connsiteY40" fmla="*/ 223101 h 779282"/>
              <a:gd name="connsiteX41" fmla="*/ 1703110 w 1803662"/>
              <a:gd name="connsiteY41" fmla="*/ 201105 h 779282"/>
              <a:gd name="connsiteX42" fmla="*/ 1747101 w 1803662"/>
              <a:gd name="connsiteY42" fmla="*/ 175967 h 779282"/>
              <a:gd name="connsiteX43" fmla="*/ 1803662 w 1803662"/>
              <a:gd name="connsiteY43" fmla="*/ 204247 h 779282"/>
              <a:gd name="connsiteX44" fmla="*/ 1762813 w 1803662"/>
              <a:gd name="connsiteY44" fmla="*/ 292230 h 779282"/>
              <a:gd name="connsiteX45" fmla="*/ 1753386 w 1803662"/>
              <a:gd name="connsiteY45" fmla="*/ 329938 h 779282"/>
              <a:gd name="connsiteX46" fmla="*/ 1743959 w 1803662"/>
              <a:gd name="connsiteY46" fmla="*/ 355076 h 779282"/>
              <a:gd name="connsiteX47" fmla="*/ 1747101 w 1803662"/>
              <a:gd name="connsiteY47" fmla="*/ 380214 h 779282"/>
              <a:gd name="connsiteX48" fmla="*/ 1791093 w 1803662"/>
              <a:gd name="connsiteY48" fmla="*/ 408494 h 779282"/>
              <a:gd name="connsiteX49" fmla="*/ 1772240 w 1803662"/>
              <a:gd name="connsiteY49" fmla="*/ 449344 h 779282"/>
              <a:gd name="connsiteX50" fmla="*/ 1699967 w 1803662"/>
              <a:gd name="connsiteY50" fmla="*/ 414779 h 779282"/>
              <a:gd name="connsiteX51" fmla="*/ 1668545 w 1803662"/>
              <a:gd name="connsiteY51" fmla="*/ 458771 h 779282"/>
              <a:gd name="connsiteX52" fmla="*/ 1684256 w 1803662"/>
              <a:gd name="connsiteY52" fmla="*/ 499620 h 779282"/>
              <a:gd name="connsiteX53" fmla="*/ 1668545 w 1803662"/>
              <a:gd name="connsiteY53" fmla="*/ 562466 h 779282"/>
              <a:gd name="connsiteX54" fmla="*/ 1665402 w 1803662"/>
              <a:gd name="connsiteY54" fmla="*/ 609600 h 779282"/>
              <a:gd name="connsiteX55" fmla="*/ 1599415 w 1803662"/>
              <a:gd name="connsiteY55" fmla="*/ 565608 h 779282"/>
              <a:gd name="connsiteX56" fmla="*/ 1586846 w 1803662"/>
              <a:gd name="connsiteY56" fmla="*/ 518474 h 779282"/>
              <a:gd name="connsiteX57" fmla="*/ 1545996 w 1803662"/>
              <a:gd name="connsiteY57" fmla="*/ 512189 h 779282"/>
              <a:gd name="connsiteX58" fmla="*/ 1436017 w 1803662"/>
              <a:gd name="connsiteY58" fmla="*/ 534185 h 779282"/>
              <a:gd name="connsiteX59" fmla="*/ 1329180 w 1803662"/>
              <a:gd name="connsiteY59" fmla="*/ 424206 h 779282"/>
              <a:gd name="connsiteX60" fmla="*/ 1300899 w 1803662"/>
              <a:gd name="connsiteY60" fmla="*/ 436775 h 779282"/>
              <a:gd name="connsiteX61" fmla="*/ 1304042 w 1803662"/>
              <a:gd name="connsiteY61" fmla="*/ 543612 h 779282"/>
              <a:gd name="connsiteX62" fmla="*/ 1256908 w 1803662"/>
              <a:gd name="connsiteY62" fmla="*/ 634738 h 779282"/>
              <a:gd name="connsiteX63" fmla="*/ 1203489 w 1803662"/>
              <a:gd name="connsiteY63" fmla="*/ 707010 h 779282"/>
              <a:gd name="connsiteX64" fmla="*/ 1216058 w 1803662"/>
              <a:gd name="connsiteY64" fmla="*/ 779282 h 779282"/>
              <a:gd name="connsiteX65" fmla="*/ 1153213 w 1803662"/>
              <a:gd name="connsiteY65" fmla="*/ 776140 h 779282"/>
              <a:gd name="connsiteX66" fmla="*/ 1112363 w 1803662"/>
              <a:gd name="connsiteY66" fmla="*/ 741575 h 779282"/>
              <a:gd name="connsiteX67" fmla="*/ 1096652 w 1803662"/>
              <a:gd name="connsiteY67" fmla="*/ 678729 h 779282"/>
              <a:gd name="connsiteX68" fmla="*/ 964677 w 1803662"/>
              <a:gd name="connsiteY68" fmla="*/ 590746 h 779282"/>
              <a:gd name="connsiteX69" fmla="*/ 980388 w 1803662"/>
              <a:gd name="connsiteY69" fmla="*/ 537327 h 779282"/>
              <a:gd name="connsiteX70" fmla="*/ 952108 w 1803662"/>
              <a:gd name="connsiteY70" fmla="*/ 433633 h 77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03662" h="779282">
                <a:moveTo>
                  <a:pt x="952108" y="433633"/>
                </a:moveTo>
                <a:lnTo>
                  <a:pt x="926969" y="496478"/>
                </a:lnTo>
                <a:lnTo>
                  <a:pt x="845271" y="543612"/>
                </a:lnTo>
                <a:lnTo>
                  <a:pt x="838986" y="647307"/>
                </a:lnTo>
                <a:lnTo>
                  <a:pt x="769856" y="685014"/>
                </a:lnTo>
                <a:lnTo>
                  <a:pt x="697584" y="722721"/>
                </a:lnTo>
                <a:lnTo>
                  <a:pt x="512190" y="747859"/>
                </a:lnTo>
                <a:lnTo>
                  <a:pt x="477625" y="725863"/>
                </a:lnTo>
                <a:lnTo>
                  <a:pt x="402211" y="769855"/>
                </a:lnTo>
                <a:lnTo>
                  <a:pt x="370788" y="747859"/>
                </a:lnTo>
                <a:lnTo>
                  <a:pt x="361361" y="634738"/>
                </a:lnTo>
                <a:lnTo>
                  <a:pt x="329939" y="609600"/>
                </a:lnTo>
                <a:lnTo>
                  <a:pt x="311085" y="590746"/>
                </a:lnTo>
                <a:lnTo>
                  <a:pt x="348792" y="568750"/>
                </a:lnTo>
                <a:lnTo>
                  <a:pt x="311085" y="546754"/>
                </a:lnTo>
                <a:lnTo>
                  <a:pt x="301658" y="490193"/>
                </a:lnTo>
                <a:lnTo>
                  <a:pt x="295374" y="443059"/>
                </a:lnTo>
                <a:lnTo>
                  <a:pt x="273378" y="414779"/>
                </a:lnTo>
                <a:lnTo>
                  <a:pt x="185394" y="417921"/>
                </a:lnTo>
                <a:lnTo>
                  <a:pt x="135118" y="436775"/>
                </a:lnTo>
                <a:lnTo>
                  <a:pt x="109980" y="465055"/>
                </a:lnTo>
                <a:lnTo>
                  <a:pt x="125691" y="490193"/>
                </a:lnTo>
                <a:lnTo>
                  <a:pt x="106838" y="515332"/>
                </a:lnTo>
                <a:lnTo>
                  <a:pt x="56561" y="534185"/>
                </a:lnTo>
                <a:lnTo>
                  <a:pt x="0" y="524758"/>
                </a:lnTo>
                <a:lnTo>
                  <a:pt x="0" y="524758"/>
                </a:lnTo>
                <a:lnTo>
                  <a:pt x="3143" y="505905"/>
                </a:lnTo>
                <a:lnTo>
                  <a:pt x="62846" y="439917"/>
                </a:lnTo>
                <a:lnTo>
                  <a:pt x="69130" y="373929"/>
                </a:lnTo>
                <a:lnTo>
                  <a:pt x="160256" y="248239"/>
                </a:lnTo>
                <a:lnTo>
                  <a:pt x="210532" y="53418"/>
                </a:lnTo>
                <a:lnTo>
                  <a:pt x="383357" y="6284"/>
                </a:lnTo>
                <a:lnTo>
                  <a:pt x="1401452" y="0"/>
                </a:lnTo>
                <a:lnTo>
                  <a:pt x="1407736" y="69129"/>
                </a:lnTo>
                <a:lnTo>
                  <a:pt x="1395167" y="122548"/>
                </a:lnTo>
                <a:lnTo>
                  <a:pt x="1489435" y="106837"/>
                </a:lnTo>
                <a:lnTo>
                  <a:pt x="1524000" y="119406"/>
                </a:lnTo>
                <a:lnTo>
                  <a:pt x="1555423" y="163398"/>
                </a:lnTo>
                <a:lnTo>
                  <a:pt x="1545996" y="197962"/>
                </a:lnTo>
                <a:lnTo>
                  <a:pt x="1621411" y="223101"/>
                </a:lnTo>
                <a:lnTo>
                  <a:pt x="1687398" y="223101"/>
                </a:lnTo>
                <a:lnTo>
                  <a:pt x="1703110" y="201105"/>
                </a:lnTo>
                <a:lnTo>
                  <a:pt x="1747101" y="175967"/>
                </a:lnTo>
                <a:lnTo>
                  <a:pt x="1803662" y="204247"/>
                </a:lnTo>
                <a:lnTo>
                  <a:pt x="1762813" y="292230"/>
                </a:lnTo>
                <a:lnTo>
                  <a:pt x="1753386" y="329938"/>
                </a:lnTo>
                <a:lnTo>
                  <a:pt x="1743959" y="355076"/>
                </a:lnTo>
                <a:lnTo>
                  <a:pt x="1747101" y="380214"/>
                </a:lnTo>
                <a:lnTo>
                  <a:pt x="1791093" y="408494"/>
                </a:lnTo>
                <a:lnTo>
                  <a:pt x="1772240" y="449344"/>
                </a:lnTo>
                <a:lnTo>
                  <a:pt x="1699967" y="414779"/>
                </a:lnTo>
                <a:lnTo>
                  <a:pt x="1668545" y="458771"/>
                </a:lnTo>
                <a:lnTo>
                  <a:pt x="1684256" y="499620"/>
                </a:lnTo>
                <a:lnTo>
                  <a:pt x="1668545" y="562466"/>
                </a:lnTo>
                <a:lnTo>
                  <a:pt x="1665402" y="609600"/>
                </a:lnTo>
                <a:lnTo>
                  <a:pt x="1599415" y="565608"/>
                </a:lnTo>
                <a:lnTo>
                  <a:pt x="1586846" y="518474"/>
                </a:lnTo>
                <a:lnTo>
                  <a:pt x="1545996" y="512189"/>
                </a:lnTo>
                <a:lnTo>
                  <a:pt x="1436017" y="534185"/>
                </a:lnTo>
                <a:lnTo>
                  <a:pt x="1329180" y="424206"/>
                </a:lnTo>
                <a:lnTo>
                  <a:pt x="1300899" y="436775"/>
                </a:lnTo>
                <a:cubicBezTo>
                  <a:pt x="1301947" y="472387"/>
                  <a:pt x="1302994" y="508000"/>
                  <a:pt x="1304042" y="543612"/>
                </a:cubicBezTo>
                <a:lnTo>
                  <a:pt x="1256908" y="634738"/>
                </a:lnTo>
                <a:lnTo>
                  <a:pt x="1203489" y="707010"/>
                </a:lnTo>
                <a:lnTo>
                  <a:pt x="1216058" y="779282"/>
                </a:lnTo>
                <a:lnTo>
                  <a:pt x="1153213" y="776140"/>
                </a:lnTo>
                <a:lnTo>
                  <a:pt x="1112363" y="741575"/>
                </a:lnTo>
                <a:lnTo>
                  <a:pt x="1096652" y="678729"/>
                </a:lnTo>
                <a:lnTo>
                  <a:pt x="964677" y="590746"/>
                </a:lnTo>
                <a:lnTo>
                  <a:pt x="980388" y="537327"/>
                </a:lnTo>
                <a:lnTo>
                  <a:pt x="952108" y="433633"/>
                </a:lnTo>
                <a:close/>
              </a:path>
            </a:pathLst>
          </a:custGeom>
          <a:solidFill>
            <a:srgbClr val="FFFFCC"/>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47AC99A7-7F4F-43B3-A3BE-C5A011AA0519}"/>
              </a:ext>
            </a:extLst>
          </p:cNvPr>
          <p:cNvSpPr/>
          <p:nvPr/>
        </p:nvSpPr>
        <p:spPr>
          <a:xfrm>
            <a:off x="3697705" y="1467853"/>
            <a:ext cx="96253" cy="284747"/>
          </a:xfrm>
          <a:custGeom>
            <a:avLst/>
            <a:gdLst>
              <a:gd name="connsiteX0" fmla="*/ 96253 w 96253"/>
              <a:gd name="connsiteY0" fmla="*/ 284747 h 284747"/>
              <a:gd name="connsiteX1" fmla="*/ 48127 w 96253"/>
              <a:gd name="connsiteY1" fmla="*/ 284747 h 284747"/>
              <a:gd name="connsiteX2" fmla="*/ 20053 w 96253"/>
              <a:gd name="connsiteY2" fmla="*/ 184484 h 284747"/>
              <a:gd name="connsiteX3" fmla="*/ 8021 w 96253"/>
              <a:gd name="connsiteY3" fmla="*/ 128336 h 284747"/>
              <a:gd name="connsiteX4" fmla="*/ 32084 w 96253"/>
              <a:gd name="connsiteY4" fmla="*/ 132347 h 284747"/>
              <a:gd name="connsiteX5" fmla="*/ 28074 w 96253"/>
              <a:gd name="connsiteY5" fmla="*/ 100263 h 284747"/>
              <a:gd name="connsiteX6" fmla="*/ 0 w 96253"/>
              <a:gd name="connsiteY6" fmla="*/ 48126 h 284747"/>
              <a:gd name="connsiteX7" fmla="*/ 8021 w 96253"/>
              <a:gd name="connsiteY7" fmla="*/ 0 h 284747"/>
              <a:gd name="connsiteX8" fmla="*/ 28074 w 96253"/>
              <a:gd name="connsiteY8" fmla="*/ 8021 h 284747"/>
              <a:gd name="connsiteX9" fmla="*/ 48127 w 96253"/>
              <a:gd name="connsiteY9" fmla="*/ 76200 h 284747"/>
              <a:gd name="connsiteX10" fmla="*/ 72190 w 96253"/>
              <a:gd name="connsiteY10" fmla="*/ 96252 h 284747"/>
              <a:gd name="connsiteX11" fmla="*/ 72190 w 96253"/>
              <a:gd name="connsiteY11" fmla="*/ 188494 h 284747"/>
              <a:gd name="connsiteX12" fmla="*/ 96253 w 96253"/>
              <a:gd name="connsiteY12" fmla="*/ 284747 h 28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253" h="284747">
                <a:moveTo>
                  <a:pt x="96253" y="284747"/>
                </a:moveTo>
                <a:lnTo>
                  <a:pt x="48127" y="284747"/>
                </a:lnTo>
                <a:lnTo>
                  <a:pt x="20053" y="184484"/>
                </a:lnTo>
                <a:lnTo>
                  <a:pt x="8021" y="128336"/>
                </a:lnTo>
                <a:lnTo>
                  <a:pt x="32084" y="132347"/>
                </a:lnTo>
                <a:lnTo>
                  <a:pt x="28074" y="100263"/>
                </a:lnTo>
                <a:lnTo>
                  <a:pt x="0" y="48126"/>
                </a:lnTo>
                <a:lnTo>
                  <a:pt x="8021" y="0"/>
                </a:lnTo>
                <a:lnTo>
                  <a:pt x="28074" y="8021"/>
                </a:lnTo>
                <a:lnTo>
                  <a:pt x="48127" y="76200"/>
                </a:lnTo>
                <a:lnTo>
                  <a:pt x="72190" y="96252"/>
                </a:lnTo>
                <a:lnTo>
                  <a:pt x="72190" y="188494"/>
                </a:lnTo>
                <a:lnTo>
                  <a:pt x="96253" y="284747"/>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70FC421B-D49F-4664-B538-FE5252BDEE8D}"/>
              </a:ext>
            </a:extLst>
          </p:cNvPr>
          <p:cNvSpPr/>
          <p:nvPr/>
        </p:nvSpPr>
        <p:spPr>
          <a:xfrm>
            <a:off x="3777916" y="1443789"/>
            <a:ext cx="132347" cy="100264"/>
          </a:xfrm>
          <a:custGeom>
            <a:avLst/>
            <a:gdLst>
              <a:gd name="connsiteX0" fmla="*/ 132347 w 132347"/>
              <a:gd name="connsiteY0" fmla="*/ 100264 h 100264"/>
              <a:gd name="connsiteX1" fmla="*/ 88231 w 132347"/>
              <a:gd name="connsiteY1" fmla="*/ 64169 h 100264"/>
              <a:gd name="connsiteX2" fmla="*/ 68179 w 132347"/>
              <a:gd name="connsiteY2" fmla="*/ 40106 h 100264"/>
              <a:gd name="connsiteX3" fmla="*/ 16042 w 132347"/>
              <a:gd name="connsiteY3" fmla="*/ 0 h 100264"/>
              <a:gd name="connsiteX4" fmla="*/ 0 w 132347"/>
              <a:gd name="connsiteY4" fmla="*/ 60158 h 100264"/>
              <a:gd name="connsiteX5" fmla="*/ 8021 w 132347"/>
              <a:gd name="connsiteY5" fmla="*/ 88232 h 100264"/>
              <a:gd name="connsiteX6" fmla="*/ 8021 w 132347"/>
              <a:gd name="connsiteY6" fmla="*/ 88232 h 100264"/>
              <a:gd name="connsiteX7" fmla="*/ 132347 w 132347"/>
              <a:gd name="connsiteY7" fmla="*/ 100264 h 10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47" h="100264">
                <a:moveTo>
                  <a:pt x="132347" y="100264"/>
                </a:moveTo>
                <a:lnTo>
                  <a:pt x="88231" y="64169"/>
                </a:lnTo>
                <a:lnTo>
                  <a:pt x="68179" y="40106"/>
                </a:lnTo>
                <a:lnTo>
                  <a:pt x="16042" y="0"/>
                </a:lnTo>
                <a:lnTo>
                  <a:pt x="0" y="60158"/>
                </a:lnTo>
                <a:lnTo>
                  <a:pt x="8021" y="88232"/>
                </a:lnTo>
                <a:lnTo>
                  <a:pt x="8021" y="88232"/>
                </a:lnTo>
                <a:lnTo>
                  <a:pt x="132347" y="10026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69E5AE86-794E-4BFA-B71F-75F2AB13AC20}"/>
              </a:ext>
            </a:extLst>
          </p:cNvPr>
          <p:cNvSpPr/>
          <p:nvPr/>
        </p:nvSpPr>
        <p:spPr>
          <a:xfrm>
            <a:off x="3862137" y="1636295"/>
            <a:ext cx="76200" cy="72189"/>
          </a:xfrm>
          <a:custGeom>
            <a:avLst/>
            <a:gdLst>
              <a:gd name="connsiteX0" fmla="*/ 76200 w 76200"/>
              <a:gd name="connsiteY0" fmla="*/ 72189 h 72189"/>
              <a:gd name="connsiteX1" fmla="*/ 16042 w 76200"/>
              <a:gd name="connsiteY1" fmla="*/ 0 h 72189"/>
              <a:gd name="connsiteX2" fmla="*/ 0 w 76200"/>
              <a:gd name="connsiteY2" fmla="*/ 44116 h 72189"/>
              <a:gd name="connsiteX3" fmla="*/ 76200 w 76200"/>
              <a:gd name="connsiteY3" fmla="*/ 72189 h 72189"/>
            </a:gdLst>
            <a:ahLst/>
            <a:cxnLst>
              <a:cxn ang="0">
                <a:pos x="connsiteX0" y="connsiteY0"/>
              </a:cxn>
              <a:cxn ang="0">
                <a:pos x="connsiteX1" y="connsiteY1"/>
              </a:cxn>
              <a:cxn ang="0">
                <a:pos x="connsiteX2" y="connsiteY2"/>
              </a:cxn>
              <a:cxn ang="0">
                <a:pos x="connsiteX3" y="connsiteY3"/>
              </a:cxn>
            </a:cxnLst>
            <a:rect l="l" t="t" r="r" b="b"/>
            <a:pathLst>
              <a:path w="76200" h="72189">
                <a:moveTo>
                  <a:pt x="76200" y="72189"/>
                </a:moveTo>
                <a:lnTo>
                  <a:pt x="16042" y="0"/>
                </a:lnTo>
                <a:lnTo>
                  <a:pt x="0" y="44116"/>
                </a:lnTo>
                <a:lnTo>
                  <a:pt x="76200" y="7218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92573FEB-CCEA-483C-B9D4-AE3535F5480B}"/>
              </a:ext>
            </a:extLst>
          </p:cNvPr>
          <p:cNvSpPr/>
          <p:nvPr/>
        </p:nvSpPr>
        <p:spPr>
          <a:xfrm>
            <a:off x="3938337" y="2029326"/>
            <a:ext cx="160421" cy="140369"/>
          </a:xfrm>
          <a:custGeom>
            <a:avLst/>
            <a:gdLst>
              <a:gd name="connsiteX0" fmla="*/ 160421 w 160421"/>
              <a:gd name="connsiteY0" fmla="*/ 140369 h 140369"/>
              <a:gd name="connsiteX1" fmla="*/ 60158 w 160421"/>
              <a:gd name="connsiteY1" fmla="*/ 4011 h 140369"/>
              <a:gd name="connsiteX2" fmla="*/ 0 w 160421"/>
              <a:gd name="connsiteY2" fmla="*/ 0 h 140369"/>
              <a:gd name="connsiteX3" fmla="*/ 12031 w 160421"/>
              <a:gd name="connsiteY3" fmla="*/ 32085 h 140369"/>
              <a:gd name="connsiteX4" fmla="*/ 160421 w 160421"/>
              <a:gd name="connsiteY4" fmla="*/ 140369 h 14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1" h="140369">
                <a:moveTo>
                  <a:pt x="160421" y="140369"/>
                </a:moveTo>
                <a:lnTo>
                  <a:pt x="60158" y="4011"/>
                </a:lnTo>
                <a:lnTo>
                  <a:pt x="0" y="0"/>
                </a:lnTo>
                <a:lnTo>
                  <a:pt x="12031" y="32085"/>
                </a:lnTo>
                <a:lnTo>
                  <a:pt x="160421" y="140369"/>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9F607321-71AC-47B6-B3A7-A65AF2A0FCF7}"/>
              </a:ext>
            </a:extLst>
          </p:cNvPr>
          <p:cNvSpPr/>
          <p:nvPr/>
        </p:nvSpPr>
        <p:spPr>
          <a:xfrm>
            <a:off x="3906253" y="1744579"/>
            <a:ext cx="188494" cy="172453"/>
          </a:xfrm>
          <a:custGeom>
            <a:avLst/>
            <a:gdLst>
              <a:gd name="connsiteX0" fmla="*/ 188494 w 188494"/>
              <a:gd name="connsiteY0" fmla="*/ 172453 h 172453"/>
              <a:gd name="connsiteX1" fmla="*/ 144379 w 188494"/>
              <a:gd name="connsiteY1" fmla="*/ 128337 h 172453"/>
              <a:gd name="connsiteX2" fmla="*/ 96252 w 188494"/>
              <a:gd name="connsiteY2" fmla="*/ 68179 h 172453"/>
              <a:gd name="connsiteX3" fmla="*/ 52136 w 188494"/>
              <a:gd name="connsiteY3" fmla="*/ 32084 h 172453"/>
              <a:gd name="connsiteX4" fmla="*/ 32084 w 188494"/>
              <a:gd name="connsiteY4" fmla="*/ 32084 h 172453"/>
              <a:gd name="connsiteX5" fmla="*/ 0 w 188494"/>
              <a:gd name="connsiteY5" fmla="*/ 0 h 172453"/>
              <a:gd name="connsiteX6" fmla="*/ 8021 w 188494"/>
              <a:gd name="connsiteY6" fmla="*/ 36095 h 172453"/>
              <a:gd name="connsiteX7" fmla="*/ 72189 w 188494"/>
              <a:gd name="connsiteY7" fmla="*/ 96253 h 172453"/>
              <a:gd name="connsiteX8" fmla="*/ 188494 w 188494"/>
              <a:gd name="connsiteY8" fmla="*/ 172453 h 17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94" h="172453">
                <a:moveTo>
                  <a:pt x="188494" y="172453"/>
                </a:moveTo>
                <a:lnTo>
                  <a:pt x="144379" y="128337"/>
                </a:lnTo>
                <a:lnTo>
                  <a:pt x="96252" y="68179"/>
                </a:lnTo>
                <a:lnTo>
                  <a:pt x="52136" y="32084"/>
                </a:lnTo>
                <a:lnTo>
                  <a:pt x="32084" y="32084"/>
                </a:lnTo>
                <a:lnTo>
                  <a:pt x="0" y="0"/>
                </a:lnTo>
                <a:lnTo>
                  <a:pt x="8021" y="36095"/>
                </a:lnTo>
                <a:lnTo>
                  <a:pt x="72189" y="96253"/>
                </a:lnTo>
                <a:lnTo>
                  <a:pt x="188494" y="172453"/>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FB683B6F-C46C-4290-A294-73365C28CC7E}"/>
              </a:ext>
            </a:extLst>
          </p:cNvPr>
          <p:cNvSpPr/>
          <p:nvPr/>
        </p:nvSpPr>
        <p:spPr>
          <a:xfrm>
            <a:off x="4519800" y="2602704"/>
            <a:ext cx="88433" cy="60285"/>
          </a:xfrm>
          <a:custGeom>
            <a:avLst/>
            <a:gdLst>
              <a:gd name="connsiteX0" fmla="*/ 44179 w 88433"/>
              <a:gd name="connsiteY0" fmla="*/ 8149 h 60285"/>
              <a:gd name="connsiteX1" fmla="*/ 44179 w 88433"/>
              <a:gd name="connsiteY1" fmla="*/ 8149 h 60285"/>
              <a:gd name="connsiteX2" fmla="*/ 8084 w 88433"/>
              <a:gd name="connsiteY2" fmla="*/ 128 h 60285"/>
              <a:gd name="connsiteX3" fmla="*/ 4074 w 88433"/>
              <a:gd name="connsiteY3" fmla="*/ 28201 h 60285"/>
              <a:gd name="connsiteX4" fmla="*/ 8084 w 88433"/>
              <a:gd name="connsiteY4" fmla="*/ 40233 h 60285"/>
              <a:gd name="connsiteX5" fmla="*/ 44179 w 88433"/>
              <a:gd name="connsiteY5" fmla="*/ 60285 h 60285"/>
              <a:gd name="connsiteX6" fmla="*/ 56211 w 88433"/>
              <a:gd name="connsiteY6" fmla="*/ 56275 h 60285"/>
              <a:gd name="connsiteX7" fmla="*/ 80274 w 88433"/>
              <a:gd name="connsiteY7" fmla="*/ 40233 h 60285"/>
              <a:gd name="connsiteX8" fmla="*/ 88295 w 88433"/>
              <a:gd name="connsiteY8" fmla="*/ 28201 h 60285"/>
              <a:gd name="connsiteX9" fmla="*/ 44179 w 88433"/>
              <a:gd name="connsiteY9" fmla="*/ 8149 h 6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33" h="60285">
                <a:moveTo>
                  <a:pt x="44179" y="8149"/>
                </a:moveTo>
                <a:lnTo>
                  <a:pt x="44179" y="8149"/>
                </a:lnTo>
                <a:cubicBezTo>
                  <a:pt x="32147" y="5475"/>
                  <a:pt x="20359" y="-988"/>
                  <a:pt x="8084" y="128"/>
                </a:cubicBezTo>
                <a:cubicBezTo>
                  <a:pt x="-6712" y="1473"/>
                  <a:pt x="3145" y="24948"/>
                  <a:pt x="4074" y="28201"/>
                </a:cubicBezTo>
                <a:cubicBezTo>
                  <a:pt x="5235" y="32266"/>
                  <a:pt x="5095" y="37244"/>
                  <a:pt x="8084" y="40233"/>
                </a:cubicBezTo>
                <a:cubicBezTo>
                  <a:pt x="21875" y="54024"/>
                  <a:pt x="29049" y="55242"/>
                  <a:pt x="44179" y="60285"/>
                </a:cubicBezTo>
                <a:cubicBezTo>
                  <a:pt x="48190" y="58948"/>
                  <a:pt x="52515" y="58328"/>
                  <a:pt x="56211" y="56275"/>
                </a:cubicBezTo>
                <a:cubicBezTo>
                  <a:pt x="64638" y="51594"/>
                  <a:pt x="80274" y="40233"/>
                  <a:pt x="80274" y="40233"/>
                </a:cubicBezTo>
                <a:cubicBezTo>
                  <a:pt x="82948" y="36222"/>
                  <a:pt x="89464" y="32877"/>
                  <a:pt x="88295" y="28201"/>
                </a:cubicBezTo>
                <a:cubicBezTo>
                  <a:pt x="87270" y="24100"/>
                  <a:pt x="51532" y="11491"/>
                  <a:pt x="44179" y="8149"/>
                </a:cubicBez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3A2F430B-317C-4110-8EA4-C1B94430FC04}"/>
              </a:ext>
            </a:extLst>
          </p:cNvPr>
          <p:cNvSpPr/>
          <p:nvPr/>
        </p:nvSpPr>
        <p:spPr>
          <a:xfrm>
            <a:off x="1936950" y="2790307"/>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BE7CB009-D3CB-4C28-8997-1DC914CC85CC}"/>
              </a:ext>
            </a:extLst>
          </p:cNvPr>
          <p:cNvSpPr/>
          <p:nvPr/>
        </p:nvSpPr>
        <p:spPr>
          <a:xfrm>
            <a:off x="4632158" y="2522621"/>
            <a:ext cx="348916" cy="56147"/>
          </a:xfrm>
          <a:custGeom>
            <a:avLst/>
            <a:gdLst>
              <a:gd name="connsiteX0" fmla="*/ 0 w 348916"/>
              <a:gd name="connsiteY0" fmla="*/ 32084 h 56147"/>
              <a:gd name="connsiteX1" fmla="*/ 76200 w 348916"/>
              <a:gd name="connsiteY1" fmla="*/ 56147 h 56147"/>
              <a:gd name="connsiteX2" fmla="*/ 152400 w 348916"/>
              <a:gd name="connsiteY2" fmla="*/ 48126 h 56147"/>
              <a:gd name="connsiteX3" fmla="*/ 268705 w 348916"/>
              <a:gd name="connsiteY3" fmla="*/ 56147 h 56147"/>
              <a:gd name="connsiteX4" fmla="*/ 348916 w 348916"/>
              <a:gd name="connsiteY4" fmla="*/ 48126 h 56147"/>
              <a:gd name="connsiteX5" fmla="*/ 348916 w 348916"/>
              <a:gd name="connsiteY5" fmla="*/ 40105 h 56147"/>
              <a:gd name="connsiteX6" fmla="*/ 216568 w 348916"/>
              <a:gd name="connsiteY6" fmla="*/ 28074 h 56147"/>
              <a:gd name="connsiteX7" fmla="*/ 124326 w 348916"/>
              <a:gd name="connsiteY7" fmla="*/ 0 h 56147"/>
              <a:gd name="connsiteX8" fmla="*/ 56147 w 348916"/>
              <a:gd name="connsiteY8" fmla="*/ 0 h 56147"/>
              <a:gd name="connsiteX9" fmla="*/ 0 w 348916"/>
              <a:gd name="connsiteY9" fmla="*/ 32084 h 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16" h="56147">
                <a:moveTo>
                  <a:pt x="0" y="32084"/>
                </a:moveTo>
                <a:lnTo>
                  <a:pt x="76200" y="56147"/>
                </a:lnTo>
                <a:lnTo>
                  <a:pt x="152400" y="48126"/>
                </a:lnTo>
                <a:lnTo>
                  <a:pt x="268705" y="56147"/>
                </a:lnTo>
                <a:lnTo>
                  <a:pt x="348916" y="48126"/>
                </a:lnTo>
                <a:lnTo>
                  <a:pt x="348916" y="40105"/>
                </a:lnTo>
                <a:lnTo>
                  <a:pt x="216568" y="28074"/>
                </a:lnTo>
                <a:lnTo>
                  <a:pt x="124326" y="0"/>
                </a:lnTo>
                <a:lnTo>
                  <a:pt x="56147" y="0"/>
                </a:lnTo>
                <a:lnTo>
                  <a:pt x="0" y="32084"/>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5033AFB7-88C0-4AD8-BFB2-D1B021DD19D9}"/>
              </a:ext>
            </a:extLst>
          </p:cNvPr>
          <p:cNvSpPr/>
          <p:nvPr/>
        </p:nvSpPr>
        <p:spPr>
          <a:xfrm>
            <a:off x="4555958" y="2422358"/>
            <a:ext cx="292768" cy="76200"/>
          </a:xfrm>
          <a:custGeom>
            <a:avLst/>
            <a:gdLst>
              <a:gd name="connsiteX0" fmla="*/ 0 w 292768"/>
              <a:gd name="connsiteY0" fmla="*/ 12031 h 76200"/>
              <a:gd name="connsiteX1" fmla="*/ 104274 w 292768"/>
              <a:gd name="connsiteY1" fmla="*/ 56147 h 76200"/>
              <a:gd name="connsiteX2" fmla="*/ 164431 w 292768"/>
              <a:gd name="connsiteY2" fmla="*/ 76200 h 76200"/>
              <a:gd name="connsiteX3" fmla="*/ 284747 w 292768"/>
              <a:gd name="connsiteY3" fmla="*/ 68179 h 76200"/>
              <a:gd name="connsiteX4" fmla="*/ 292768 w 292768"/>
              <a:gd name="connsiteY4" fmla="*/ 36095 h 76200"/>
              <a:gd name="connsiteX5" fmla="*/ 276726 w 292768"/>
              <a:gd name="connsiteY5" fmla="*/ 28074 h 76200"/>
              <a:gd name="connsiteX6" fmla="*/ 204537 w 292768"/>
              <a:gd name="connsiteY6" fmla="*/ 0 h 76200"/>
              <a:gd name="connsiteX7" fmla="*/ 128337 w 292768"/>
              <a:gd name="connsiteY7" fmla="*/ 4010 h 76200"/>
              <a:gd name="connsiteX8" fmla="*/ 84221 w 292768"/>
              <a:gd name="connsiteY8" fmla="*/ 16042 h 76200"/>
              <a:gd name="connsiteX9" fmla="*/ 0 w 292768"/>
              <a:gd name="connsiteY9" fmla="*/ 1203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768" h="76200">
                <a:moveTo>
                  <a:pt x="0" y="12031"/>
                </a:moveTo>
                <a:lnTo>
                  <a:pt x="104274" y="56147"/>
                </a:lnTo>
                <a:lnTo>
                  <a:pt x="164431" y="76200"/>
                </a:lnTo>
                <a:lnTo>
                  <a:pt x="284747" y="68179"/>
                </a:lnTo>
                <a:lnTo>
                  <a:pt x="292768" y="36095"/>
                </a:lnTo>
                <a:lnTo>
                  <a:pt x="276726" y="28074"/>
                </a:lnTo>
                <a:lnTo>
                  <a:pt x="204537" y="0"/>
                </a:lnTo>
                <a:lnTo>
                  <a:pt x="128337" y="4010"/>
                </a:lnTo>
                <a:lnTo>
                  <a:pt x="84221" y="16042"/>
                </a:lnTo>
                <a:lnTo>
                  <a:pt x="0" y="12031"/>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F2898858-7775-4904-861D-E9F303B1620D}"/>
              </a:ext>
            </a:extLst>
          </p:cNvPr>
          <p:cNvSpPr/>
          <p:nvPr/>
        </p:nvSpPr>
        <p:spPr>
          <a:xfrm>
            <a:off x="5061284" y="2763253"/>
            <a:ext cx="204537" cy="40105"/>
          </a:xfrm>
          <a:custGeom>
            <a:avLst/>
            <a:gdLst>
              <a:gd name="connsiteX0" fmla="*/ 0 w 204537"/>
              <a:gd name="connsiteY0" fmla="*/ 0 h 40105"/>
              <a:gd name="connsiteX1" fmla="*/ 204537 w 204537"/>
              <a:gd name="connsiteY1" fmla="*/ 40105 h 40105"/>
              <a:gd name="connsiteX2" fmla="*/ 168442 w 204537"/>
              <a:gd name="connsiteY2" fmla="*/ 12031 h 40105"/>
              <a:gd name="connsiteX3" fmla="*/ 120316 w 204537"/>
              <a:gd name="connsiteY3" fmla="*/ 4010 h 40105"/>
              <a:gd name="connsiteX4" fmla="*/ 0 w 204537"/>
              <a:gd name="connsiteY4" fmla="*/ 0 h 4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7" h="40105">
                <a:moveTo>
                  <a:pt x="0" y="0"/>
                </a:moveTo>
                <a:lnTo>
                  <a:pt x="204537" y="40105"/>
                </a:lnTo>
                <a:lnTo>
                  <a:pt x="168442" y="12031"/>
                </a:lnTo>
                <a:lnTo>
                  <a:pt x="120316" y="4010"/>
                </a:lnTo>
                <a:lnTo>
                  <a:pt x="0" y="0"/>
                </a:lnTo>
                <a:close/>
              </a:path>
            </a:pathLst>
          </a:custGeom>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B15CAE61-F3A6-4C4F-BADA-87D5D7FE811B}"/>
              </a:ext>
            </a:extLst>
          </p:cNvPr>
          <p:cNvSpPr/>
          <p:nvPr/>
        </p:nvSpPr>
        <p:spPr>
          <a:xfrm>
            <a:off x="1247274" y="2677981"/>
            <a:ext cx="445168" cy="943524"/>
          </a:xfrm>
          <a:custGeom>
            <a:avLst/>
            <a:gdLst>
              <a:gd name="connsiteX0" fmla="*/ 372979 w 445168"/>
              <a:gd name="connsiteY0" fmla="*/ 9072 h 943524"/>
              <a:gd name="connsiteX1" fmla="*/ 352926 w 445168"/>
              <a:gd name="connsiteY1" fmla="*/ 65219 h 943524"/>
              <a:gd name="connsiteX2" fmla="*/ 348915 w 445168"/>
              <a:gd name="connsiteY2" fmla="*/ 141419 h 943524"/>
              <a:gd name="connsiteX3" fmla="*/ 328863 w 445168"/>
              <a:gd name="connsiteY3" fmla="*/ 197566 h 943524"/>
              <a:gd name="connsiteX4" fmla="*/ 312821 w 445168"/>
              <a:gd name="connsiteY4" fmla="*/ 169493 h 943524"/>
              <a:gd name="connsiteX5" fmla="*/ 272715 w 445168"/>
              <a:gd name="connsiteY5" fmla="*/ 165482 h 943524"/>
              <a:gd name="connsiteX6" fmla="*/ 240631 w 445168"/>
              <a:gd name="connsiteY6" fmla="*/ 173503 h 943524"/>
              <a:gd name="connsiteX7" fmla="*/ 212558 w 445168"/>
              <a:gd name="connsiteY7" fmla="*/ 193556 h 943524"/>
              <a:gd name="connsiteX8" fmla="*/ 168442 w 445168"/>
              <a:gd name="connsiteY8" fmla="*/ 217619 h 943524"/>
              <a:gd name="connsiteX9" fmla="*/ 124326 w 445168"/>
              <a:gd name="connsiteY9" fmla="*/ 237672 h 943524"/>
              <a:gd name="connsiteX10" fmla="*/ 104273 w 445168"/>
              <a:gd name="connsiteY10" fmla="*/ 253714 h 943524"/>
              <a:gd name="connsiteX11" fmla="*/ 68179 w 445168"/>
              <a:gd name="connsiteY11" fmla="*/ 285798 h 943524"/>
              <a:gd name="connsiteX12" fmla="*/ 48126 w 445168"/>
              <a:gd name="connsiteY12" fmla="*/ 321893 h 943524"/>
              <a:gd name="connsiteX13" fmla="*/ 0 w 445168"/>
              <a:gd name="connsiteY13" fmla="*/ 382051 h 943524"/>
              <a:gd name="connsiteX14" fmla="*/ 8021 w 445168"/>
              <a:gd name="connsiteY14" fmla="*/ 398093 h 943524"/>
              <a:gd name="connsiteX15" fmla="*/ 48126 w 445168"/>
              <a:gd name="connsiteY15" fmla="*/ 406114 h 943524"/>
              <a:gd name="connsiteX16" fmla="*/ 56147 w 445168"/>
              <a:gd name="connsiteY16" fmla="*/ 430177 h 943524"/>
              <a:gd name="connsiteX17" fmla="*/ 8021 w 445168"/>
              <a:gd name="connsiteY17" fmla="*/ 446219 h 943524"/>
              <a:gd name="connsiteX18" fmla="*/ 20052 w 445168"/>
              <a:gd name="connsiteY18" fmla="*/ 502366 h 943524"/>
              <a:gd name="connsiteX19" fmla="*/ 80210 w 445168"/>
              <a:gd name="connsiteY19" fmla="*/ 538461 h 943524"/>
              <a:gd name="connsiteX20" fmla="*/ 68179 w 445168"/>
              <a:gd name="connsiteY20" fmla="*/ 558514 h 943524"/>
              <a:gd name="connsiteX21" fmla="*/ 28073 w 445168"/>
              <a:gd name="connsiteY21" fmla="*/ 606640 h 943524"/>
              <a:gd name="connsiteX22" fmla="*/ 28073 w 445168"/>
              <a:gd name="connsiteY22" fmla="*/ 634714 h 943524"/>
              <a:gd name="connsiteX23" fmla="*/ 76200 w 445168"/>
              <a:gd name="connsiteY23" fmla="*/ 642735 h 943524"/>
              <a:gd name="connsiteX24" fmla="*/ 92242 w 445168"/>
              <a:gd name="connsiteY24" fmla="*/ 618672 h 943524"/>
              <a:gd name="connsiteX25" fmla="*/ 100263 w 445168"/>
              <a:gd name="connsiteY25" fmla="*/ 654766 h 943524"/>
              <a:gd name="connsiteX26" fmla="*/ 96252 w 445168"/>
              <a:gd name="connsiteY26" fmla="*/ 678830 h 943524"/>
              <a:gd name="connsiteX27" fmla="*/ 52137 w 445168"/>
              <a:gd name="connsiteY27" fmla="*/ 718935 h 943524"/>
              <a:gd name="connsiteX28" fmla="*/ 68179 w 445168"/>
              <a:gd name="connsiteY28" fmla="*/ 738987 h 943524"/>
              <a:gd name="connsiteX29" fmla="*/ 100263 w 445168"/>
              <a:gd name="connsiteY29" fmla="*/ 742998 h 943524"/>
              <a:gd name="connsiteX30" fmla="*/ 132347 w 445168"/>
              <a:gd name="connsiteY30" fmla="*/ 767061 h 943524"/>
              <a:gd name="connsiteX31" fmla="*/ 104273 w 445168"/>
              <a:gd name="connsiteY31" fmla="*/ 799145 h 943524"/>
              <a:gd name="connsiteX32" fmla="*/ 104273 w 445168"/>
              <a:gd name="connsiteY32" fmla="*/ 839251 h 943524"/>
              <a:gd name="connsiteX33" fmla="*/ 164431 w 445168"/>
              <a:gd name="connsiteY33" fmla="*/ 875345 h 943524"/>
              <a:gd name="connsiteX34" fmla="*/ 224589 w 445168"/>
              <a:gd name="connsiteY34" fmla="*/ 895398 h 943524"/>
              <a:gd name="connsiteX35" fmla="*/ 236621 w 445168"/>
              <a:gd name="connsiteY35" fmla="*/ 931493 h 943524"/>
              <a:gd name="connsiteX36" fmla="*/ 284747 w 445168"/>
              <a:gd name="connsiteY36" fmla="*/ 943524 h 943524"/>
              <a:gd name="connsiteX37" fmla="*/ 284747 w 445168"/>
              <a:gd name="connsiteY37" fmla="*/ 943524 h 943524"/>
              <a:gd name="connsiteX38" fmla="*/ 300789 w 445168"/>
              <a:gd name="connsiteY38" fmla="*/ 907430 h 943524"/>
              <a:gd name="connsiteX39" fmla="*/ 316831 w 445168"/>
              <a:gd name="connsiteY39" fmla="*/ 875345 h 943524"/>
              <a:gd name="connsiteX40" fmla="*/ 320842 w 445168"/>
              <a:gd name="connsiteY40" fmla="*/ 855293 h 943524"/>
              <a:gd name="connsiteX41" fmla="*/ 356937 w 445168"/>
              <a:gd name="connsiteY41" fmla="*/ 823208 h 943524"/>
              <a:gd name="connsiteX42" fmla="*/ 344905 w 445168"/>
              <a:gd name="connsiteY42" fmla="*/ 803156 h 943524"/>
              <a:gd name="connsiteX43" fmla="*/ 372979 w 445168"/>
              <a:gd name="connsiteY43" fmla="*/ 775082 h 943524"/>
              <a:gd name="connsiteX44" fmla="*/ 381000 w 445168"/>
              <a:gd name="connsiteY44" fmla="*/ 698882 h 943524"/>
              <a:gd name="connsiteX45" fmla="*/ 372979 w 445168"/>
              <a:gd name="connsiteY45" fmla="*/ 630703 h 943524"/>
              <a:gd name="connsiteX46" fmla="*/ 437147 w 445168"/>
              <a:gd name="connsiteY46" fmla="*/ 526430 h 943524"/>
              <a:gd name="connsiteX47" fmla="*/ 441158 w 445168"/>
              <a:gd name="connsiteY47" fmla="*/ 498356 h 943524"/>
              <a:gd name="connsiteX48" fmla="*/ 445168 w 445168"/>
              <a:gd name="connsiteY48" fmla="*/ 442208 h 943524"/>
              <a:gd name="connsiteX49" fmla="*/ 437147 w 445168"/>
              <a:gd name="connsiteY49" fmla="*/ 309861 h 943524"/>
              <a:gd name="connsiteX50" fmla="*/ 429126 w 445168"/>
              <a:gd name="connsiteY50" fmla="*/ 297830 h 943524"/>
              <a:gd name="connsiteX51" fmla="*/ 437147 w 445168"/>
              <a:gd name="connsiteY51" fmla="*/ 277777 h 943524"/>
              <a:gd name="connsiteX52" fmla="*/ 413084 w 445168"/>
              <a:gd name="connsiteY52" fmla="*/ 221630 h 943524"/>
              <a:gd name="connsiteX53" fmla="*/ 409073 w 445168"/>
              <a:gd name="connsiteY53" fmla="*/ 205587 h 943524"/>
              <a:gd name="connsiteX54" fmla="*/ 421105 w 445168"/>
              <a:gd name="connsiteY54" fmla="*/ 117356 h 943524"/>
              <a:gd name="connsiteX55" fmla="*/ 413084 w 445168"/>
              <a:gd name="connsiteY55" fmla="*/ 73240 h 943524"/>
              <a:gd name="connsiteX56" fmla="*/ 413084 w 445168"/>
              <a:gd name="connsiteY56" fmla="*/ 85272 h 943524"/>
              <a:gd name="connsiteX57" fmla="*/ 409073 w 445168"/>
              <a:gd name="connsiteY57" fmla="*/ 17093 h 943524"/>
              <a:gd name="connsiteX58" fmla="*/ 405063 w 445168"/>
              <a:gd name="connsiteY58" fmla="*/ 1051 h 943524"/>
              <a:gd name="connsiteX59" fmla="*/ 368968 w 445168"/>
              <a:gd name="connsiteY59" fmla="*/ 5061 h 943524"/>
              <a:gd name="connsiteX60" fmla="*/ 372979 w 445168"/>
              <a:gd name="connsiteY60" fmla="*/ 9072 h 9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5168" h="943524">
                <a:moveTo>
                  <a:pt x="372979" y="9072"/>
                </a:moveTo>
                <a:lnTo>
                  <a:pt x="352926" y="65219"/>
                </a:lnTo>
                <a:lnTo>
                  <a:pt x="348915" y="141419"/>
                </a:lnTo>
                <a:lnTo>
                  <a:pt x="328863" y="197566"/>
                </a:lnTo>
                <a:lnTo>
                  <a:pt x="312821" y="169493"/>
                </a:lnTo>
                <a:lnTo>
                  <a:pt x="272715" y="165482"/>
                </a:lnTo>
                <a:lnTo>
                  <a:pt x="240631" y="173503"/>
                </a:lnTo>
                <a:lnTo>
                  <a:pt x="212558" y="193556"/>
                </a:lnTo>
                <a:lnTo>
                  <a:pt x="168442" y="217619"/>
                </a:lnTo>
                <a:lnTo>
                  <a:pt x="124326" y="237672"/>
                </a:lnTo>
                <a:lnTo>
                  <a:pt x="104273" y="253714"/>
                </a:lnTo>
                <a:lnTo>
                  <a:pt x="68179" y="285798"/>
                </a:lnTo>
                <a:lnTo>
                  <a:pt x="48126" y="321893"/>
                </a:lnTo>
                <a:lnTo>
                  <a:pt x="0" y="382051"/>
                </a:lnTo>
                <a:lnTo>
                  <a:pt x="8021" y="398093"/>
                </a:lnTo>
                <a:lnTo>
                  <a:pt x="48126" y="406114"/>
                </a:lnTo>
                <a:lnTo>
                  <a:pt x="56147" y="430177"/>
                </a:lnTo>
                <a:lnTo>
                  <a:pt x="8021" y="446219"/>
                </a:lnTo>
                <a:lnTo>
                  <a:pt x="20052" y="502366"/>
                </a:lnTo>
                <a:lnTo>
                  <a:pt x="80210" y="538461"/>
                </a:lnTo>
                <a:lnTo>
                  <a:pt x="68179" y="558514"/>
                </a:lnTo>
                <a:lnTo>
                  <a:pt x="28073" y="606640"/>
                </a:lnTo>
                <a:lnTo>
                  <a:pt x="28073" y="634714"/>
                </a:lnTo>
                <a:lnTo>
                  <a:pt x="76200" y="642735"/>
                </a:lnTo>
                <a:lnTo>
                  <a:pt x="92242" y="618672"/>
                </a:lnTo>
                <a:lnTo>
                  <a:pt x="100263" y="654766"/>
                </a:lnTo>
                <a:lnTo>
                  <a:pt x="96252" y="678830"/>
                </a:lnTo>
                <a:lnTo>
                  <a:pt x="52137" y="718935"/>
                </a:lnTo>
                <a:lnTo>
                  <a:pt x="68179" y="738987"/>
                </a:lnTo>
                <a:lnTo>
                  <a:pt x="100263" y="742998"/>
                </a:lnTo>
                <a:lnTo>
                  <a:pt x="132347" y="767061"/>
                </a:lnTo>
                <a:lnTo>
                  <a:pt x="104273" y="799145"/>
                </a:lnTo>
                <a:lnTo>
                  <a:pt x="104273" y="839251"/>
                </a:lnTo>
                <a:lnTo>
                  <a:pt x="164431" y="875345"/>
                </a:lnTo>
                <a:lnTo>
                  <a:pt x="224589" y="895398"/>
                </a:lnTo>
                <a:lnTo>
                  <a:pt x="236621" y="931493"/>
                </a:lnTo>
                <a:lnTo>
                  <a:pt x="284747" y="943524"/>
                </a:lnTo>
                <a:lnTo>
                  <a:pt x="284747" y="943524"/>
                </a:lnTo>
                <a:lnTo>
                  <a:pt x="300789" y="907430"/>
                </a:lnTo>
                <a:lnTo>
                  <a:pt x="316831" y="875345"/>
                </a:lnTo>
                <a:lnTo>
                  <a:pt x="320842" y="855293"/>
                </a:lnTo>
                <a:lnTo>
                  <a:pt x="356937" y="823208"/>
                </a:lnTo>
                <a:lnTo>
                  <a:pt x="344905" y="803156"/>
                </a:lnTo>
                <a:lnTo>
                  <a:pt x="372979" y="775082"/>
                </a:lnTo>
                <a:lnTo>
                  <a:pt x="381000" y="698882"/>
                </a:lnTo>
                <a:lnTo>
                  <a:pt x="372979" y="630703"/>
                </a:lnTo>
                <a:lnTo>
                  <a:pt x="437147" y="526430"/>
                </a:lnTo>
                <a:lnTo>
                  <a:pt x="441158" y="498356"/>
                </a:lnTo>
                <a:lnTo>
                  <a:pt x="445168" y="442208"/>
                </a:lnTo>
                <a:lnTo>
                  <a:pt x="437147" y="309861"/>
                </a:lnTo>
                <a:lnTo>
                  <a:pt x="429126" y="297830"/>
                </a:lnTo>
                <a:lnTo>
                  <a:pt x="437147" y="277777"/>
                </a:lnTo>
                <a:lnTo>
                  <a:pt x="413084" y="221630"/>
                </a:lnTo>
                <a:lnTo>
                  <a:pt x="409073" y="205587"/>
                </a:lnTo>
                <a:lnTo>
                  <a:pt x="421105" y="117356"/>
                </a:lnTo>
                <a:lnTo>
                  <a:pt x="413084" y="73240"/>
                </a:lnTo>
                <a:lnTo>
                  <a:pt x="413084" y="85272"/>
                </a:lnTo>
                <a:cubicBezTo>
                  <a:pt x="411747" y="62546"/>
                  <a:pt x="411231" y="39756"/>
                  <a:pt x="409073" y="17093"/>
                </a:cubicBezTo>
                <a:cubicBezTo>
                  <a:pt x="408550" y="11606"/>
                  <a:pt x="410342" y="2635"/>
                  <a:pt x="405063" y="1051"/>
                </a:cubicBezTo>
                <a:cubicBezTo>
                  <a:pt x="393468" y="-2428"/>
                  <a:pt x="381000" y="3724"/>
                  <a:pt x="368968" y="5061"/>
                </a:cubicBezTo>
                <a:cubicBezTo>
                  <a:pt x="358850" y="20239"/>
                  <a:pt x="364355" y="13685"/>
                  <a:pt x="372979" y="9072"/>
                </a:cubicBezTo>
                <a:close/>
              </a:path>
            </a:pathLst>
          </a:custGeom>
          <a:solidFill>
            <a:srgbClr val="FFFFCC"/>
          </a:solidFill>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xmlns="" id="{E12BA85D-D5BE-4629-A28A-310B4B80A7DE}"/>
              </a:ext>
            </a:extLst>
          </p:cNvPr>
          <p:cNvSpPr/>
          <p:nvPr/>
        </p:nvSpPr>
        <p:spPr>
          <a:xfrm>
            <a:off x="1038726" y="3693695"/>
            <a:ext cx="762000" cy="1375610"/>
          </a:xfrm>
          <a:custGeom>
            <a:avLst/>
            <a:gdLst>
              <a:gd name="connsiteX0" fmla="*/ 469232 w 762000"/>
              <a:gd name="connsiteY0" fmla="*/ 4010 h 1375610"/>
              <a:gd name="connsiteX1" fmla="*/ 457200 w 762000"/>
              <a:gd name="connsiteY1" fmla="*/ 60158 h 1375610"/>
              <a:gd name="connsiteX2" fmla="*/ 409074 w 762000"/>
              <a:gd name="connsiteY2" fmla="*/ 68179 h 1375610"/>
              <a:gd name="connsiteX3" fmla="*/ 368969 w 762000"/>
              <a:gd name="connsiteY3" fmla="*/ 96252 h 1375610"/>
              <a:gd name="connsiteX4" fmla="*/ 348916 w 762000"/>
              <a:gd name="connsiteY4" fmla="*/ 132347 h 1375610"/>
              <a:gd name="connsiteX5" fmla="*/ 276727 w 762000"/>
              <a:gd name="connsiteY5" fmla="*/ 192505 h 1375610"/>
              <a:gd name="connsiteX6" fmla="*/ 236621 w 762000"/>
              <a:gd name="connsiteY6" fmla="*/ 196516 h 1375610"/>
              <a:gd name="connsiteX7" fmla="*/ 188495 w 762000"/>
              <a:gd name="connsiteY7" fmla="*/ 228600 h 1375610"/>
              <a:gd name="connsiteX8" fmla="*/ 132348 w 762000"/>
              <a:gd name="connsiteY8" fmla="*/ 232610 h 1375610"/>
              <a:gd name="connsiteX9" fmla="*/ 80211 w 762000"/>
              <a:gd name="connsiteY9" fmla="*/ 204537 h 1375610"/>
              <a:gd name="connsiteX10" fmla="*/ 36095 w 762000"/>
              <a:gd name="connsiteY10" fmla="*/ 164431 h 1375610"/>
              <a:gd name="connsiteX11" fmla="*/ 36095 w 762000"/>
              <a:gd name="connsiteY11" fmla="*/ 224589 h 1375610"/>
              <a:gd name="connsiteX12" fmla="*/ 0 w 762000"/>
              <a:gd name="connsiteY12" fmla="*/ 272716 h 1375610"/>
              <a:gd name="connsiteX13" fmla="*/ 16042 w 762000"/>
              <a:gd name="connsiteY13" fmla="*/ 320842 h 1375610"/>
              <a:gd name="connsiteX14" fmla="*/ 12032 w 762000"/>
              <a:gd name="connsiteY14" fmla="*/ 372979 h 1375610"/>
              <a:gd name="connsiteX15" fmla="*/ 64169 w 762000"/>
              <a:gd name="connsiteY15" fmla="*/ 376989 h 1375610"/>
              <a:gd name="connsiteX16" fmla="*/ 88232 w 762000"/>
              <a:gd name="connsiteY16" fmla="*/ 429126 h 1375610"/>
              <a:gd name="connsiteX17" fmla="*/ 124327 w 762000"/>
              <a:gd name="connsiteY17" fmla="*/ 473242 h 1375610"/>
              <a:gd name="connsiteX18" fmla="*/ 108285 w 762000"/>
              <a:gd name="connsiteY18" fmla="*/ 529389 h 1375610"/>
              <a:gd name="connsiteX19" fmla="*/ 156411 w 762000"/>
              <a:gd name="connsiteY19" fmla="*/ 553452 h 1375610"/>
              <a:gd name="connsiteX20" fmla="*/ 140369 w 762000"/>
              <a:gd name="connsiteY20" fmla="*/ 621631 h 1375610"/>
              <a:gd name="connsiteX21" fmla="*/ 132348 w 762000"/>
              <a:gd name="connsiteY21" fmla="*/ 673768 h 1375610"/>
              <a:gd name="connsiteX22" fmla="*/ 112295 w 762000"/>
              <a:gd name="connsiteY22" fmla="*/ 697831 h 1375610"/>
              <a:gd name="connsiteX23" fmla="*/ 120316 w 762000"/>
              <a:gd name="connsiteY23" fmla="*/ 790073 h 1375610"/>
              <a:gd name="connsiteX24" fmla="*/ 156411 w 762000"/>
              <a:gd name="connsiteY24" fmla="*/ 774031 h 1375610"/>
              <a:gd name="connsiteX25" fmla="*/ 180474 w 762000"/>
              <a:gd name="connsiteY25" fmla="*/ 818147 h 1375610"/>
              <a:gd name="connsiteX26" fmla="*/ 160421 w 762000"/>
              <a:gd name="connsiteY26" fmla="*/ 886326 h 1375610"/>
              <a:gd name="connsiteX27" fmla="*/ 124327 w 762000"/>
              <a:gd name="connsiteY27" fmla="*/ 850231 h 1375610"/>
              <a:gd name="connsiteX28" fmla="*/ 116306 w 762000"/>
              <a:gd name="connsiteY28" fmla="*/ 922421 h 1375610"/>
              <a:gd name="connsiteX29" fmla="*/ 96253 w 762000"/>
              <a:gd name="connsiteY29" fmla="*/ 998621 h 1375610"/>
              <a:gd name="connsiteX30" fmla="*/ 92242 w 762000"/>
              <a:gd name="connsiteY30" fmla="*/ 1066800 h 1375610"/>
              <a:gd name="connsiteX31" fmla="*/ 96253 w 762000"/>
              <a:gd name="connsiteY31" fmla="*/ 1122947 h 1375610"/>
              <a:gd name="connsiteX32" fmla="*/ 76200 w 762000"/>
              <a:gd name="connsiteY32" fmla="*/ 1163052 h 1375610"/>
              <a:gd name="connsiteX33" fmla="*/ 96253 w 762000"/>
              <a:gd name="connsiteY33" fmla="*/ 1203158 h 1375610"/>
              <a:gd name="connsiteX34" fmla="*/ 68179 w 762000"/>
              <a:gd name="connsiteY34" fmla="*/ 1231231 h 1375610"/>
              <a:gd name="connsiteX35" fmla="*/ 80211 w 762000"/>
              <a:gd name="connsiteY35" fmla="*/ 1311442 h 1375610"/>
              <a:gd name="connsiteX36" fmla="*/ 120316 w 762000"/>
              <a:gd name="connsiteY36" fmla="*/ 1323473 h 1375610"/>
              <a:gd name="connsiteX37" fmla="*/ 152400 w 762000"/>
              <a:gd name="connsiteY37" fmla="*/ 1275347 h 1375610"/>
              <a:gd name="connsiteX38" fmla="*/ 180474 w 762000"/>
              <a:gd name="connsiteY38" fmla="*/ 1331494 h 1375610"/>
              <a:gd name="connsiteX39" fmla="*/ 180474 w 762000"/>
              <a:gd name="connsiteY39" fmla="*/ 1331494 h 1375610"/>
              <a:gd name="connsiteX40" fmla="*/ 232611 w 762000"/>
              <a:gd name="connsiteY40" fmla="*/ 1343526 h 1375610"/>
              <a:gd name="connsiteX41" fmla="*/ 276727 w 762000"/>
              <a:gd name="connsiteY41" fmla="*/ 1375610 h 1375610"/>
              <a:gd name="connsiteX42" fmla="*/ 360948 w 762000"/>
              <a:gd name="connsiteY42" fmla="*/ 1311442 h 1375610"/>
              <a:gd name="connsiteX43" fmla="*/ 393032 w 762000"/>
              <a:gd name="connsiteY43" fmla="*/ 1263316 h 1375610"/>
              <a:gd name="connsiteX44" fmla="*/ 389021 w 762000"/>
              <a:gd name="connsiteY44" fmla="*/ 1203158 h 1375610"/>
              <a:gd name="connsiteX45" fmla="*/ 425116 w 762000"/>
              <a:gd name="connsiteY45" fmla="*/ 1191126 h 1375610"/>
              <a:gd name="connsiteX46" fmla="*/ 469232 w 762000"/>
              <a:gd name="connsiteY46" fmla="*/ 1191126 h 1375610"/>
              <a:gd name="connsiteX47" fmla="*/ 501316 w 762000"/>
              <a:gd name="connsiteY47" fmla="*/ 1191126 h 1375610"/>
              <a:gd name="connsiteX48" fmla="*/ 557463 w 762000"/>
              <a:gd name="connsiteY48" fmla="*/ 1239252 h 1375610"/>
              <a:gd name="connsiteX49" fmla="*/ 621632 w 762000"/>
              <a:gd name="connsiteY49" fmla="*/ 1243263 h 1375610"/>
              <a:gd name="connsiteX50" fmla="*/ 637674 w 762000"/>
              <a:gd name="connsiteY50" fmla="*/ 1159042 h 1375610"/>
              <a:gd name="connsiteX51" fmla="*/ 641685 w 762000"/>
              <a:gd name="connsiteY51" fmla="*/ 1078831 h 1375610"/>
              <a:gd name="connsiteX52" fmla="*/ 669758 w 762000"/>
              <a:gd name="connsiteY52" fmla="*/ 970547 h 1375610"/>
              <a:gd name="connsiteX53" fmla="*/ 681790 w 762000"/>
              <a:gd name="connsiteY53" fmla="*/ 846221 h 1375610"/>
              <a:gd name="connsiteX54" fmla="*/ 697832 w 762000"/>
              <a:gd name="connsiteY54" fmla="*/ 745958 h 1375610"/>
              <a:gd name="connsiteX55" fmla="*/ 705853 w 762000"/>
              <a:gd name="connsiteY55" fmla="*/ 689810 h 1375610"/>
              <a:gd name="connsiteX56" fmla="*/ 677779 w 762000"/>
              <a:gd name="connsiteY56" fmla="*/ 637673 h 1375610"/>
              <a:gd name="connsiteX57" fmla="*/ 673769 w 762000"/>
              <a:gd name="connsiteY57" fmla="*/ 557463 h 1375610"/>
              <a:gd name="connsiteX58" fmla="*/ 725906 w 762000"/>
              <a:gd name="connsiteY58" fmla="*/ 497305 h 1375610"/>
              <a:gd name="connsiteX59" fmla="*/ 762000 w 762000"/>
              <a:gd name="connsiteY59" fmla="*/ 461210 h 1375610"/>
              <a:gd name="connsiteX60" fmla="*/ 753979 w 762000"/>
              <a:gd name="connsiteY60" fmla="*/ 413084 h 1375610"/>
              <a:gd name="connsiteX61" fmla="*/ 717885 w 762000"/>
              <a:gd name="connsiteY61" fmla="*/ 356937 h 1375610"/>
              <a:gd name="connsiteX62" fmla="*/ 717885 w 762000"/>
              <a:gd name="connsiteY62" fmla="*/ 272716 h 1375610"/>
              <a:gd name="connsiteX63" fmla="*/ 693821 w 762000"/>
              <a:gd name="connsiteY63" fmla="*/ 228600 h 1375610"/>
              <a:gd name="connsiteX64" fmla="*/ 673769 w 762000"/>
              <a:gd name="connsiteY64" fmla="*/ 196516 h 1375610"/>
              <a:gd name="connsiteX65" fmla="*/ 673769 w 762000"/>
              <a:gd name="connsiteY65" fmla="*/ 148389 h 1375610"/>
              <a:gd name="connsiteX66" fmla="*/ 641685 w 762000"/>
              <a:gd name="connsiteY66" fmla="*/ 124326 h 1375610"/>
              <a:gd name="connsiteX67" fmla="*/ 641685 w 762000"/>
              <a:gd name="connsiteY67" fmla="*/ 124326 h 1375610"/>
              <a:gd name="connsiteX68" fmla="*/ 649706 w 762000"/>
              <a:gd name="connsiteY68" fmla="*/ 48126 h 1375610"/>
              <a:gd name="connsiteX69" fmla="*/ 609600 w 762000"/>
              <a:gd name="connsiteY69" fmla="*/ 56147 h 1375610"/>
              <a:gd name="connsiteX70" fmla="*/ 605590 w 762000"/>
              <a:gd name="connsiteY70" fmla="*/ 0 h 1375610"/>
              <a:gd name="connsiteX71" fmla="*/ 573506 w 762000"/>
              <a:gd name="connsiteY71" fmla="*/ 20052 h 1375610"/>
              <a:gd name="connsiteX72" fmla="*/ 561474 w 762000"/>
              <a:gd name="connsiteY72" fmla="*/ 28073 h 1375610"/>
              <a:gd name="connsiteX73" fmla="*/ 469232 w 762000"/>
              <a:gd name="connsiteY73" fmla="*/ 4010 h 137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2000" h="1375610">
                <a:moveTo>
                  <a:pt x="469232" y="4010"/>
                </a:moveTo>
                <a:lnTo>
                  <a:pt x="457200" y="60158"/>
                </a:lnTo>
                <a:lnTo>
                  <a:pt x="409074" y="68179"/>
                </a:lnTo>
                <a:lnTo>
                  <a:pt x="368969" y="96252"/>
                </a:lnTo>
                <a:lnTo>
                  <a:pt x="348916" y="132347"/>
                </a:lnTo>
                <a:lnTo>
                  <a:pt x="276727" y="192505"/>
                </a:lnTo>
                <a:lnTo>
                  <a:pt x="236621" y="196516"/>
                </a:lnTo>
                <a:lnTo>
                  <a:pt x="188495" y="228600"/>
                </a:lnTo>
                <a:lnTo>
                  <a:pt x="132348" y="232610"/>
                </a:lnTo>
                <a:lnTo>
                  <a:pt x="80211" y="204537"/>
                </a:lnTo>
                <a:lnTo>
                  <a:pt x="36095" y="164431"/>
                </a:lnTo>
                <a:lnTo>
                  <a:pt x="36095" y="224589"/>
                </a:lnTo>
                <a:lnTo>
                  <a:pt x="0" y="272716"/>
                </a:lnTo>
                <a:lnTo>
                  <a:pt x="16042" y="320842"/>
                </a:lnTo>
                <a:lnTo>
                  <a:pt x="12032" y="372979"/>
                </a:lnTo>
                <a:lnTo>
                  <a:pt x="64169" y="376989"/>
                </a:lnTo>
                <a:lnTo>
                  <a:pt x="88232" y="429126"/>
                </a:lnTo>
                <a:lnTo>
                  <a:pt x="124327" y="473242"/>
                </a:lnTo>
                <a:lnTo>
                  <a:pt x="108285" y="529389"/>
                </a:lnTo>
                <a:lnTo>
                  <a:pt x="156411" y="553452"/>
                </a:lnTo>
                <a:lnTo>
                  <a:pt x="140369" y="621631"/>
                </a:lnTo>
                <a:lnTo>
                  <a:pt x="132348" y="673768"/>
                </a:lnTo>
                <a:lnTo>
                  <a:pt x="112295" y="697831"/>
                </a:lnTo>
                <a:lnTo>
                  <a:pt x="120316" y="790073"/>
                </a:lnTo>
                <a:lnTo>
                  <a:pt x="156411" y="774031"/>
                </a:lnTo>
                <a:lnTo>
                  <a:pt x="180474" y="818147"/>
                </a:lnTo>
                <a:lnTo>
                  <a:pt x="160421" y="886326"/>
                </a:lnTo>
                <a:lnTo>
                  <a:pt x="124327" y="850231"/>
                </a:lnTo>
                <a:lnTo>
                  <a:pt x="116306" y="922421"/>
                </a:lnTo>
                <a:lnTo>
                  <a:pt x="96253" y="998621"/>
                </a:lnTo>
                <a:lnTo>
                  <a:pt x="92242" y="1066800"/>
                </a:lnTo>
                <a:lnTo>
                  <a:pt x="96253" y="1122947"/>
                </a:lnTo>
                <a:lnTo>
                  <a:pt x="76200" y="1163052"/>
                </a:lnTo>
                <a:lnTo>
                  <a:pt x="96253" y="1203158"/>
                </a:lnTo>
                <a:lnTo>
                  <a:pt x="68179" y="1231231"/>
                </a:lnTo>
                <a:lnTo>
                  <a:pt x="80211" y="1311442"/>
                </a:lnTo>
                <a:lnTo>
                  <a:pt x="120316" y="1323473"/>
                </a:lnTo>
                <a:lnTo>
                  <a:pt x="152400" y="1275347"/>
                </a:lnTo>
                <a:lnTo>
                  <a:pt x="180474" y="1331494"/>
                </a:lnTo>
                <a:lnTo>
                  <a:pt x="180474" y="1331494"/>
                </a:lnTo>
                <a:lnTo>
                  <a:pt x="232611" y="1343526"/>
                </a:lnTo>
                <a:lnTo>
                  <a:pt x="276727" y="1375610"/>
                </a:lnTo>
                <a:lnTo>
                  <a:pt x="360948" y="1311442"/>
                </a:lnTo>
                <a:lnTo>
                  <a:pt x="393032" y="1263316"/>
                </a:lnTo>
                <a:lnTo>
                  <a:pt x="389021" y="1203158"/>
                </a:lnTo>
                <a:lnTo>
                  <a:pt x="425116" y="1191126"/>
                </a:lnTo>
                <a:lnTo>
                  <a:pt x="469232" y="1191126"/>
                </a:lnTo>
                <a:lnTo>
                  <a:pt x="501316" y="1191126"/>
                </a:lnTo>
                <a:lnTo>
                  <a:pt x="557463" y="1239252"/>
                </a:lnTo>
                <a:lnTo>
                  <a:pt x="621632" y="1243263"/>
                </a:lnTo>
                <a:lnTo>
                  <a:pt x="637674" y="1159042"/>
                </a:lnTo>
                <a:lnTo>
                  <a:pt x="641685" y="1078831"/>
                </a:lnTo>
                <a:lnTo>
                  <a:pt x="669758" y="970547"/>
                </a:lnTo>
                <a:lnTo>
                  <a:pt x="681790" y="846221"/>
                </a:lnTo>
                <a:lnTo>
                  <a:pt x="697832" y="745958"/>
                </a:lnTo>
                <a:lnTo>
                  <a:pt x="705853" y="689810"/>
                </a:lnTo>
                <a:lnTo>
                  <a:pt x="677779" y="637673"/>
                </a:lnTo>
                <a:lnTo>
                  <a:pt x="673769" y="557463"/>
                </a:lnTo>
                <a:lnTo>
                  <a:pt x="725906" y="497305"/>
                </a:lnTo>
                <a:lnTo>
                  <a:pt x="762000" y="461210"/>
                </a:lnTo>
                <a:lnTo>
                  <a:pt x="753979" y="413084"/>
                </a:lnTo>
                <a:lnTo>
                  <a:pt x="717885" y="356937"/>
                </a:lnTo>
                <a:lnTo>
                  <a:pt x="717885" y="272716"/>
                </a:lnTo>
                <a:lnTo>
                  <a:pt x="693821" y="228600"/>
                </a:lnTo>
                <a:lnTo>
                  <a:pt x="673769" y="196516"/>
                </a:lnTo>
                <a:lnTo>
                  <a:pt x="673769" y="148389"/>
                </a:lnTo>
                <a:lnTo>
                  <a:pt x="641685" y="124326"/>
                </a:lnTo>
                <a:lnTo>
                  <a:pt x="641685" y="124326"/>
                </a:lnTo>
                <a:lnTo>
                  <a:pt x="649706" y="48126"/>
                </a:lnTo>
                <a:lnTo>
                  <a:pt x="609600" y="56147"/>
                </a:lnTo>
                <a:lnTo>
                  <a:pt x="605590" y="0"/>
                </a:lnTo>
                <a:lnTo>
                  <a:pt x="573506" y="20052"/>
                </a:lnTo>
                <a:lnTo>
                  <a:pt x="561474" y="28073"/>
                </a:lnTo>
                <a:lnTo>
                  <a:pt x="469232" y="4010"/>
                </a:ln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54F9414C-7987-40EE-9C38-F35374089ECC}"/>
              </a:ext>
            </a:extLst>
          </p:cNvPr>
          <p:cNvSpPr/>
          <p:nvPr/>
        </p:nvSpPr>
        <p:spPr>
          <a:xfrm>
            <a:off x="1046436" y="4860758"/>
            <a:ext cx="33455" cy="60158"/>
          </a:xfrm>
          <a:custGeom>
            <a:avLst/>
            <a:gdLst>
              <a:gd name="connsiteX0" fmla="*/ 24375 w 33455"/>
              <a:gd name="connsiteY0" fmla="*/ 0 h 60158"/>
              <a:gd name="connsiteX1" fmla="*/ 24375 w 33455"/>
              <a:gd name="connsiteY1" fmla="*/ 0 h 60158"/>
              <a:gd name="connsiteX2" fmla="*/ 311 w 33455"/>
              <a:gd name="connsiteY2" fmla="*/ 24063 h 60158"/>
              <a:gd name="connsiteX3" fmla="*/ 8332 w 33455"/>
              <a:gd name="connsiteY3" fmla="*/ 36095 h 60158"/>
              <a:gd name="connsiteX4" fmla="*/ 20364 w 33455"/>
              <a:gd name="connsiteY4" fmla="*/ 60158 h 60158"/>
              <a:gd name="connsiteX5" fmla="*/ 28385 w 33455"/>
              <a:gd name="connsiteY5" fmla="*/ 36095 h 60158"/>
              <a:gd name="connsiteX6" fmla="*/ 24375 w 33455"/>
              <a:gd name="connsiteY6" fmla="*/ 0 h 6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5" h="60158">
                <a:moveTo>
                  <a:pt x="24375" y="0"/>
                </a:moveTo>
                <a:lnTo>
                  <a:pt x="24375" y="0"/>
                </a:lnTo>
                <a:cubicBezTo>
                  <a:pt x="16354" y="8021"/>
                  <a:pt x="4918" y="13697"/>
                  <a:pt x="311" y="24063"/>
                </a:cubicBezTo>
                <a:cubicBezTo>
                  <a:pt x="-1647" y="28468"/>
                  <a:pt x="6176" y="31784"/>
                  <a:pt x="8332" y="36095"/>
                </a:cubicBezTo>
                <a:cubicBezTo>
                  <a:pt x="24937" y="69304"/>
                  <a:pt x="-2624" y="25675"/>
                  <a:pt x="20364" y="60158"/>
                </a:cubicBezTo>
                <a:cubicBezTo>
                  <a:pt x="23038" y="52137"/>
                  <a:pt x="21350" y="40785"/>
                  <a:pt x="28385" y="36095"/>
                </a:cubicBezTo>
                <a:cubicBezTo>
                  <a:pt x="41529" y="27332"/>
                  <a:pt x="25043" y="6016"/>
                  <a:pt x="24375"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CC1D0289-30FE-4F4D-8C32-BA1ECC315AE3}"/>
              </a:ext>
            </a:extLst>
          </p:cNvPr>
          <p:cNvSpPr/>
          <p:nvPr/>
        </p:nvSpPr>
        <p:spPr>
          <a:xfrm>
            <a:off x="1090863" y="3741821"/>
            <a:ext cx="64262" cy="76293"/>
          </a:xfrm>
          <a:custGeom>
            <a:avLst/>
            <a:gdLst>
              <a:gd name="connsiteX0" fmla="*/ 48126 w 64262"/>
              <a:gd name="connsiteY0" fmla="*/ 0 h 76293"/>
              <a:gd name="connsiteX1" fmla="*/ 48126 w 64262"/>
              <a:gd name="connsiteY1" fmla="*/ 0 h 76293"/>
              <a:gd name="connsiteX2" fmla="*/ 20053 w 64262"/>
              <a:gd name="connsiteY2" fmla="*/ 20053 h 76293"/>
              <a:gd name="connsiteX3" fmla="*/ 8021 w 64262"/>
              <a:gd name="connsiteY3" fmla="*/ 44116 h 76293"/>
              <a:gd name="connsiteX4" fmla="*/ 0 w 64262"/>
              <a:gd name="connsiteY4" fmla="*/ 56147 h 76293"/>
              <a:gd name="connsiteX5" fmla="*/ 16042 w 64262"/>
              <a:gd name="connsiteY5" fmla="*/ 76200 h 76293"/>
              <a:gd name="connsiteX6" fmla="*/ 28074 w 64262"/>
              <a:gd name="connsiteY6" fmla="*/ 72190 h 76293"/>
              <a:gd name="connsiteX7" fmla="*/ 36095 w 64262"/>
              <a:gd name="connsiteY7" fmla="*/ 64168 h 76293"/>
              <a:gd name="connsiteX8" fmla="*/ 60158 w 64262"/>
              <a:gd name="connsiteY8" fmla="*/ 56147 h 76293"/>
              <a:gd name="connsiteX9" fmla="*/ 64169 w 64262"/>
              <a:gd name="connsiteY9" fmla="*/ 44116 h 76293"/>
              <a:gd name="connsiteX10" fmla="*/ 56148 w 64262"/>
              <a:gd name="connsiteY10" fmla="*/ 32084 h 76293"/>
              <a:gd name="connsiteX11" fmla="*/ 48126 w 64262"/>
              <a:gd name="connsiteY11" fmla="*/ 0 h 7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62" h="76293">
                <a:moveTo>
                  <a:pt x="48126" y="0"/>
                </a:moveTo>
                <a:lnTo>
                  <a:pt x="48126" y="0"/>
                </a:lnTo>
                <a:cubicBezTo>
                  <a:pt x="38768" y="6684"/>
                  <a:pt x="28648" y="12413"/>
                  <a:pt x="20053" y="20053"/>
                </a:cubicBezTo>
                <a:cubicBezTo>
                  <a:pt x="9709" y="29248"/>
                  <a:pt x="13537" y="33084"/>
                  <a:pt x="8021" y="44116"/>
                </a:cubicBezTo>
                <a:cubicBezTo>
                  <a:pt x="5865" y="48427"/>
                  <a:pt x="2674" y="52137"/>
                  <a:pt x="0" y="56147"/>
                </a:cubicBezTo>
                <a:cubicBezTo>
                  <a:pt x="3128" y="65531"/>
                  <a:pt x="3238" y="74066"/>
                  <a:pt x="16042" y="76200"/>
                </a:cubicBezTo>
                <a:cubicBezTo>
                  <a:pt x="20212" y="76895"/>
                  <a:pt x="24063" y="73527"/>
                  <a:pt x="28074" y="72190"/>
                </a:cubicBezTo>
                <a:cubicBezTo>
                  <a:pt x="30748" y="69516"/>
                  <a:pt x="32713" y="65859"/>
                  <a:pt x="36095" y="64168"/>
                </a:cubicBezTo>
                <a:cubicBezTo>
                  <a:pt x="43657" y="60387"/>
                  <a:pt x="60158" y="56147"/>
                  <a:pt x="60158" y="56147"/>
                </a:cubicBezTo>
                <a:cubicBezTo>
                  <a:pt x="61495" y="52137"/>
                  <a:pt x="64864" y="48286"/>
                  <a:pt x="64169" y="44116"/>
                </a:cubicBezTo>
                <a:cubicBezTo>
                  <a:pt x="63377" y="39361"/>
                  <a:pt x="57938" y="36559"/>
                  <a:pt x="56148" y="32084"/>
                </a:cubicBezTo>
                <a:cubicBezTo>
                  <a:pt x="55155" y="29602"/>
                  <a:pt x="49463" y="5347"/>
                  <a:pt x="48126" y="0"/>
                </a:cubicBezTo>
                <a:close/>
              </a:path>
            </a:pathLst>
          </a:custGeom>
          <a:solidFill>
            <a:schemeClr val="accent4">
              <a:lumMod val="50000"/>
            </a:schemeClr>
          </a:solidFill>
          <a:ln/>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Forme libre : forme 33">
            <a:extLst>
              <a:ext uri="{FF2B5EF4-FFF2-40B4-BE49-F238E27FC236}">
                <a16:creationId xmlns:a16="http://schemas.microsoft.com/office/drawing/2014/main" xmlns="" id="{23FA15C6-6158-4F42-A92A-B0D7CF3F0388}"/>
              </a:ext>
            </a:extLst>
          </p:cNvPr>
          <p:cNvSpPr/>
          <p:nvPr/>
        </p:nvSpPr>
        <p:spPr>
          <a:xfrm>
            <a:off x="2205789" y="1503947"/>
            <a:ext cx="1359569" cy="2229853"/>
          </a:xfrm>
          <a:custGeom>
            <a:avLst/>
            <a:gdLst>
              <a:gd name="connsiteX0" fmla="*/ 717885 w 1359569"/>
              <a:gd name="connsiteY0" fmla="*/ 100264 h 2229853"/>
              <a:gd name="connsiteX1" fmla="*/ 657727 w 1359569"/>
              <a:gd name="connsiteY1" fmla="*/ 60158 h 2229853"/>
              <a:gd name="connsiteX2" fmla="*/ 573506 w 1359569"/>
              <a:gd name="connsiteY2" fmla="*/ 52137 h 2229853"/>
              <a:gd name="connsiteX3" fmla="*/ 521369 w 1359569"/>
              <a:gd name="connsiteY3" fmla="*/ 36095 h 2229853"/>
              <a:gd name="connsiteX4" fmla="*/ 401053 w 1359569"/>
              <a:gd name="connsiteY4" fmla="*/ 0 h 2229853"/>
              <a:gd name="connsiteX5" fmla="*/ 344906 w 1359569"/>
              <a:gd name="connsiteY5" fmla="*/ 16042 h 2229853"/>
              <a:gd name="connsiteX6" fmla="*/ 224590 w 1359569"/>
              <a:gd name="connsiteY6" fmla="*/ 148390 h 2229853"/>
              <a:gd name="connsiteX7" fmla="*/ 188495 w 1359569"/>
              <a:gd name="connsiteY7" fmla="*/ 204537 h 2229853"/>
              <a:gd name="connsiteX8" fmla="*/ 104274 w 1359569"/>
              <a:gd name="connsiteY8" fmla="*/ 300790 h 2229853"/>
              <a:gd name="connsiteX9" fmla="*/ 0 w 1359569"/>
              <a:gd name="connsiteY9" fmla="*/ 433137 h 2229853"/>
              <a:gd name="connsiteX10" fmla="*/ 36095 w 1359569"/>
              <a:gd name="connsiteY10" fmla="*/ 469232 h 2229853"/>
              <a:gd name="connsiteX11" fmla="*/ 52137 w 1359569"/>
              <a:gd name="connsiteY11" fmla="*/ 473242 h 2229853"/>
              <a:gd name="connsiteX12" fmla="*/ 140369 w 1359569"/>
              <a:gd name="connsiteY12" fmla="*/ 473242 h 2229853"/>
              <a:gd name="connsiteX13" fmla="*/ 212558 w 1359569"/>
              <a:gd name="connsiteY13" fmla="*/ 461211 h 2229853"/>
              <a:gd name="connsiteX14" fmla="*/ 264695 w 1359569"/>
              <a:gd name="connsiteY14" fmla="*/ 457200 h 2229853"/>
              <a:gd name="connsiteX15" fmla="*/ 296779 w 1359569"/>
              <a:gd name="connsiteY15" fmla="*/ 485274 h 2229853"/>
              <a:gd name="connsiteX16" fmla="*/ 409074 w 1359569"/>
              <a:gd name="connsiteY16" fmla="*/ 493295 h 2229853"/>
              <a:gd name="connsiteX17" fmla="*/ 445169 w 1359569"/>
              <a:gd name="connsiteY17" fmla="*/ 517358 h 2229853"/>
              <a:gd name="connsiteX18" fmla="*/ 477253 w 1359569"/>
              <a:gd name="connsiteY18" fmla="*/ 505327 h 2229853"/>
              <a:gd name="connsiteX19" fmla="*/ 509337 w 1359569"/>
              <a:gd name="connsiteY19" fmla="*/ 545432 h 2229853"/>
              <a:gd name="connsiteX20" fmla="*/ 513348 w 1359569"/>
              <a:gd name="connsiteY20" fmla="*/ 605590 h 2229853"/>
              <a:gd name="connsiteX21" fmla="*/ 525379 w 1359569"/>
              <a:gd name="connsiteY21" fmla="*/ 665748 h 2229853"/>
              <a:gd name="connsiteX22" fmla="*/ 557464 w 1359569"/>
              <a:gd name="connsiteY22" fmla="*/ 693821 h 2229853"/>
              <a:gd name="connsiteX23" fmla="*/ 609600 w 1359569"/>
              <a:gd name="connsiteY23" fmla="*/ 778042 h 2229853"/>
              <a:gd name="connsiteX24" fmla="*/ 557464 w 1359569"/>
              <a:gd name="connsiteY24" fmla="*/ 862264 h 2229853"/>
              <a:gd name="connsiteX25" fmla="*/ 549443 w 1359569"/>
              <a:gd name="connsiteY25" fmla="*/ 930442 h 2229853"/>
              <a:gd name="connsiteX26" fmla="*/ 529390 w 1359569"/>
              <a:gd name="connsiteY26" fmla="*/ 1066800 h 2229853"/>
              <a:gd name="connsiteX27" fmla="*/ 485274 w 1359569"/>
              <a:gd name="connsiteY27" fmla="*/ 1247274 h 2229853"/>
              <a:gd name="connsiteX28" fmla="*/ 449179 w 1359569"/>
              <a:gd name="connsiteY28" fmla="*/ 1263316 h 2229853"/>
              <a:gd name="connsiteX29" fmla="*/ 445169 w 1359569"/>
              <a:gd name="connsiteY29" fmla="*/ 1307432 h 2229853"/>
              <a:gd name="connsiteX30" fmla="*/ 429127 w 1359569"/>
              <a:gd name="connsiteY30" fmla="*/ 1339516 h 2229853"/>
              <a:gd name="connsiteX31" fmla="*/ 360948 w 1359569"/>
              <a:gd name="connsiteY31" fmla="*/ 1415716 h 2229853"/>
              <a:gd name="connsiteX32" fmla="*/ 296779 w 1359569"/>
              <a:gd name="connsiteY32" fmla="*/ 1407695 h 2229853"/>
              <a:gd name="connsiteX33" fmla="*/ 272716 w 1359569"/>
              <a:gd name="connsiteY33" fmla="*/ 1439779 h 2229853"/>
              <a:gd name="connsiteX34" fmla="*/ 288758 w 1359569"/>
              <a:gd name="connsiteY34" fmla="*/ 1499937 h 2229853"/>
              <a:gd name="connsiteX35" fmla="*/ 276727 w 1359569"/>
              <a:gd name="connsiteY35" fmla="*/ 1556085 h 2229853"/>
              <a:gd name="connsiteX36" fmla="*/ 385011 w 1359569"/>
              <a:gd name="connsiteY36" fmla="*/ 1620253 h 2229853"/>
              <a:gd name="connsiteX37" fmla="*/ 461211 w 1359569"/>
              <a:gd name="connsiteY37" fmla="*/ 1744579 h 2229853"/>
              <a:gd name="connsiteX38" fmla="*/ 469232 w 1359569"/>
              <a:gd name="connsiteY38" fmla="*/ 1772653 h 2229853"/>
              <a:gd name="connsiteX39" fmla="*/ 541422 w 1359569"/>
              <a:gd name="connsiteY39" fmla="*/ 1784685 h 2229853"/>
              <a:gd name="connsiteX40" fmla="*/ 637674 w 1359569"/>
              <a:gd name="connsiteY40" fmla="*/ 1868906 h 2229853"/>
              <a:gd name="connsiteX41" fmla="*/ 657727 w 1359569"/>
              <a:gd name="connsiteY41" fmla="*/ 1941095 h 2229853"/>
              <a:gd name="connsiteX42" fmla="*/ 762000 w 1359569"/>
              <a:gd name="connsiteY42" fmla="*/ 2005264 h 2229853"/>
              <a:gd name="connsiteX43" fmla="*/ 834190 w 1359569"/>
              <a:gd name="connsiteY43" fmla="*/ 2109537 h 2229853"/>
              <a:gd name="connsiteX44" fmla="*/ 962527 w 1359569"/>
              <a:gd name="connsiteY44" fmla="*/ 2157664 h 2229853"/>
              <a:gd name="connsiteX45" fmla="*/ 1022685 w 1359569"/>
              <a:gd name="connsiteY45" fmla="*/ 2229853 h 2229853"/>
              <a:gd name="connsiteX46" fmla="*/ 1130969 w 1359569"/>
              <a:gd name="connsiteY46" fmla="*/ 2185737 h 2229853"/>
              <a:gd name="connsiteX47" fmla="*/ 1126958 w 1359569"/>
              <a:gd name="connsiteY47" fmla="*/ 2141621 h 2229853"/>
              <a:gd name="connsiteX48" fmla="*/ 1163053 w 1359569"/>
              <a:gd name="connsiteY48" fmla="*/ 2093495 h 2229853"/>
              <a:gd name="connsiteX49" fmla="*/ 1159043 w 1359569"/>
              <a:gd name="connsiteY49" fmla="*/ 2057400 h 2229853"/>
              <a:gd name="connsiteX50" fmla="*/ 1199148 w 1359569"/>
              <a:gd name="connsiteY50" fmla="*/ 2049379 h 2229853"/>
              <a:gd name="connsiteX51" fmla="*/ 1235243 w 1359569"/>
              <a:gd name="connsiteY51" fmla="*/ 2033337 h 2229853"/>
              <a:gd name="connsiteX52" fmla="*/ 1219200 w 1359569"/>
              <a:gd name="connsiteY52" fmla="*/ 1953127 h 2229853"/>
              <a:gd name="connsiteX53" fmla="*/ 1151022 w 1359569"/>
              <a:gd name="connsiteY53" fmla="*/ 1872916 h 2229853"/>
              <a:gd name="connsiteX54" fmla="*/ 1090864 w 1359569"/>
              <a:gd name="connsiteY54" fmla="*/ 1816769 h 2229853"/>
              <a:gd name="connsiteX55" fmla="*/ 1138990 w 1359569"/>
              <a:gd name="connsiteY55" fmla="*/ 1744579 h 2229853"/>
              <a:gd name="connsiteX56" fmla="*/ 1147011 w 1359569"/>
              <a:gd name="connsiteY56" fmla="*/ 1644316 h 2229853"/>
              <a:gd name="connsiteX57" fmla="*/ 1102895 w 1359569"/>
              <a:gd name="connsiteY57" fmla="*/ 1515979 h 2229853"/>
              <a:gd name="connsiteX58" fmla="*/ 1082843 w 1359569"/>
              <a:gd name="connsiteY58" fmla="*/ 1399674 h 2229853"/>
              <a:gd name="connsiteX59" fmla="*/ 1094874 w 1359569"/>
              <a:gd name="connsiteY59" fmla="*/ 1363579 h 2229853"/>
              <a:gd name="connsiteX60" fmla="*/ 1138990 w 1359569"/>
              <a:gd name="connsiteY60" fmla="*/ 1363579 h 2229853"/>
              <a:gd name="connsiteX61" fmla="*/ 1159043 w 1359569"/>
              <a:gd name="connsiteY61" fmla="*/ 1395664 h 2229853"/>
              <a:gd name="connsiteX62" fmla="*/ 1215190 w 1359569"/>
              <a:gd name="connsiteY62" fmla="*/ 1391653 h 2229853"/>
              <a:gd name="connsiteX63" fmla="*/ 1263316 w 1359569"/>
              <a:gd name="connsiteY63" fmla="*/ 1427748 h 2229853"/>
              <a:gd name="connsiteX64" fmla="*/ 1311443 w 1359569"/>
              <a:gd name="connsiteY64" fmla="*/ 1367590 h 2229853"/>
              <a:gd name="connsiteX65" fmla="*/ 1359569 w 1359569"/>
              <a:gd name="connsiteY65" fmla="*/ 1267327 h 2229853"/>
              <a:gd name="connsiteX66" fmla="*/ 1287379 w 1359569"/>
              <a:gd name="connsiteY66" fmla="*/ 1082842 h 2229853"/>
              <a:gd name="connsiteX67" fmla="*/ 1211179 w 1359569"/>
              <a:gd name="connsiteY67" fmla="*/ 882316 h 2229853"/>
              <a:gd name="connsiteX68" fmla="*/ 1183106 w 1359569"/>
              <a:gd name="connsiteY68" fmla="*/ 846221 h 2229853"/>
              <a:gd name="connsiteX69" fmla="*/ 1098885 w 1359569"/>
              <a:gd name="connsiteY69" fmla="*/ 790074 h 2229853"/>
              <a:gd name="connsiteX70" fmla="*/ 970548 w 1359569"/>
              <a:gd name="connsiteY70" fmla="*/ 689811 h 2229853"/>
              <a:gd name="connsiteX71" fmla="*/ 846222 w 1359569"/>
              <a:gd name="connsiteY71" fmla="*/ 625642 h 2229853"/>
              <a:gd name="connsiteX72" fmla="*/ 749969 w 1359569"/>
              <a:gd name="connsiteY72" fmla="*/ 557464 h 2229853"/>
              <a:gd name="connsiteX73" fmla="*/ 657727 w 1359569"/>
              <a:gd name="connsiteY73" fmla="*/ 453190 h 2229853"/>
              <a:gd name="connsiteX74" fmla="*/ 645695 w 1359569"/>
              <a:gd name="connsiteY74" fmla="*/ 348916 h 2229853"/>
              <a:gd name="connsiteX75" fmla="*/ 625643 w 1359569"/>
              <a:gd name="connsiteY75" fmla="*/ 232611 h 2229853"/>
              <a:gd name="connsiteX76" fmla="*/ 633664 w 1359569"/>
              <a:gd name="connsiteY76" fmla="*/ 156411 h 2229853"/>
              <a:gd name="connsiteX77" fmla="*/ 669758 w 1359569"/>
              <a:gd name="connsiteY77" fmla="*/ 180474 h 2229853"/>
              <a:gd name="connsiteX78" fmla="*/ 717885 w 1359569"/>
              <a:gd name="connsiteY78" fmla="*/ 100264 h 222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59569" h="2229853">
                <a:moveTo>
                  <a:pt x="717885" y="100264"/>
                </a:moveTo>
                <a:lnTo>
                  <a:pt x="657727" y="60158"/>
                </a:lnTo>
                <a:lnTo>
                  <a:pt x="573506" y="52137"/>
                </a:lnTo>
                <a:lnTo>
                  <a:pt x="521369" y="36095"/>
                </a:lnTo>
                <a:lnTo>
                  <a:pt x="401053" y="0"/>
                </a:lnTo>
                <a:lnTo>
                  <a:pt x="344906" y="16042"/>
                </a:lnTo>
                <a:lnTo>
                  <a:pt x="224590" y="148390"/>
                </a:lnTo>
                <a:lnTo>
                  <a:pt x="188495" y="204537"/>
                </a:lnTo>
                <a:lnTo>
                  <a:pt x="104274" y="300790"/>
                </a:lnTo>
                <a:lnTo>
                  <a:pt x="0" y="433137"/>
                </a:lnTo>
                <a:lnTo>
                  <a:pt x="36095" y="469232"/>
                </a:lnTo>
                <a:lnTo>
                  <a:pt x="52137" y="473242"/>
                </a:lnTo>
                <a:lnTo>
                  <a:pt x="140369" y="473242"/>
                </a:lnTo>
                <a:lnTo>
                  <a:pt x="212558" y="461211"/>
                </a:lnTo>
                <a:lnTo>
                  <a:pt x="264695" y="457200"/>
                </a:lnTo>
                <a:lnTo>
                  <a:pt x="296779" y="485274"/>
                </a:lnTo>
                <a:lnTo>
                  <a:pt x="409074" y="493295"/>
                </a:lnTo>
                <a:lnTo>
                  <a:pt x="445169" y="517358"/>
                </a:lnTo>
                <a:lnTo>
                  <a:pt x="477253" y="505327"/>
                </a:lnTo>
                <a:lnTo>
                  <a:pt x="509337" y="545432"/>
                </a:lnTo>
                <a:lnTo>
                  <a:pt x="513348" y="605590"/>
                </a:lnTo>
                <a:lnTo>
                  <a:pt x="525379" y="665748"/>
                </a:lnTo>
                <a:lnTo>
                  <a:pt x="557464" y="693821"/>
                </a:lnTo>
                <a:lnTo>
                  <a:pt x="609600" y="778042"/>
                </a:lnTo>
                <a:lnTo>
                  <a:pt x="557464" y="862264"/>
                </a:lnTo>
                <a:lnTo>
                  <a:pt x="549443" y="930442"/>
                </a:lnTo>
                <a:lnTo>
                  <a:pt x="529390" y="1066800"/>
                </a:lnTo>
                <a:lnTo>
                  <a:pt x="485274" y="1247274"/>
                </a:lnTo>
                <a:lnTo>
                  <a:pt x="449179" y="1263316"/>
                </a:lnTo>
                <a:lnTo>
                  <a:pt x="445169" y="1307432"/>
                </a:lnTo>
                <a:lnTo>
                  <a:pt x="429127" y="1339516"/>
                </a:lnTo>
                <a:lnTo>
                  <a:pt x="360948" y="1415716"/>
                </a:lnTo>
                <a:lnTo>
                  <a:pt x="296779" y="1407695"/>
                </a:lnTo>
                <a:lnTo>
                  <a:pt x="272716" y="1439779"/>
                </a:lnTo>
                <a:lnTo>
                  <a:pt x="288758" y="1499937"/>
                </a:lnTo>
                <a:lnTo>
                  <a:pt x="276727" y="1556085"/>
                </a:lnTo>
                <a:lnTo>
                  <a:pt x="385011" y="1620253"/>
                </a:lnTo>
                <a:lnTo>
                  <a:pt x="461211" y="1744579"/>
                </a:lnTo>
                <a:lnTo>
                  <a:pt x="469232" y="1772653"/>
                </a:lnTo>
                <a:lnTo>
                  <a:pt x="541422" y="1784685"/>
                </a:lnTo>
                <a:lnTo>
                  <a:pt x="637674" y="1868906"/>
                </a:lnTo>
                <a:lnTo>
                  <a:pt x="657727" y="1941095"/>
                </a:lnTo>
                <a:lnTo>
                  <a:pt x="762000" y="2005264"/>
                </a:lnTo>
                <a:lnTo>
                  <a:pt x="834190" y="2109537"/>
                </a:lnTo>
                <a:lnTo>
                  <a:pt x="962527" y="2157664"/>
                </a:lnTo>
                <a:lnTo>
                  <a:pt x="1022685" y="2229853"/>
                </a:lnTo>
                <a:lnTo>
                  <a:pt x="1130969" y="2185737"/>
                </a:lnTo>
                <a:lnTo>
                  <a:pt x="1126958" y="2141621"/>
                </a:lnTo>
                <a:lnTo>
                  <a:pt x="1163053" y="2093495"/>
                </a:lnTo>
                <a:lnTo>
                  <a:pt x="1159043" y="2057400"/>
                </a:lnTo>
                <a:lnTo>
                  <a:pt x="1199148" y="2049379"/>
                </a:lnTo>
                <a:lnTo>
                  <a:pt x="1235243" y="2033337"/>
                </a:lnTo>
                <a:lnTo>
                  <a:pt x="1219200" y="1953127"/>
                </a:lnTo>
                <a:lnTo>
                  <a:pt x="1151022" y="1872916"/>
                </a:lnTo>
                <a:lnTo>
                  <a:pt x="1090864" y="1816769"/>
                </a:lnTo>
                <a:lnTo>
                  <a:pt x="1138990" y="1744579"/>
                </a:lnTo>
                <a:lnTo>
                  <a:pt x="1147011" y="1644316"/>
                </a:lnTo>
                <a:lnTo>
                  <a:pt x="1102895" y="1515979"/>
                </a:lnTo>
                <a:lnTo>
                  <a:pt x="1082843" y="1399674"/>
                </a:lnTo>
                <a:lnTo>
                  <a:pt x="1094874" y="1363579"/>
                </a:lnTo>
                <a:lnTo>
                  <a:pt x="1138990" y="1363579"/>
                </a:lnTo>
                <a:lnTo>
                  <a:pt x="1159043" y="1395664"/>
                </a:lnTo>
                <a:lnTo>
                  <a:pt x="1215190" y="1391653"/>
                </a:lnTo>
                <a:lnTo>
                  <a:pt x="1263316" y="1427748"/>
                </a:lnTo>
                <a:lnTo>
                  <a:pt x="1311443" y="1367590"/>
                </a:lnTo>
                <a:lnTo>
                  <a:pt x="1359569" y="1267327"/>
                </a:lnTo>
                <a:lnTo>
                  <a:pt x="1287379" y="1082842"/>
                </a:lnTo>
                <a:lnTo>
                  <a:pt x="1211179" y="882316"/>
                </a:lnTo>
                <a:lnTo>
                  <a:pt x="1183106" y="846221"/>
                </a:lnTo>
                <a:lnTo>
                  <a:pt x="1098885" y="790074"/>
                </a:lnTo>
                <a:lnTo>
                  <a:pt x="970548" y="689811"/>
                </a:lnTo>
                <a:lnTo>
                  <a:pt x="846222" y="625642"/>
                </a:lnTo>
                <a:lnTo>
                  <a:pt x="749969" y="557464"/>
                </a:lnTo>
                <a:lnTo>
                  <a:pt x="657727" y="453190"/>
                </a:lnTo>
                <a:lnTo>
                  <a:pt x="645695" y="348916"/>
                </a:lnTo>
                <a:lnTo>
                  <a:pt x="625643" y="232611"/>
                </a:lnTo>
                <a:lnTo>
                  <a:pt x="633664" y="156411"/>
                </a:lnTo>
                <a:lnTo>
                  <a:pt x="669758" y="180474"/>
                </a:lnTo>
                <a:lnTo>
                  <a:pt x="717885" y="100264"/>
                </a:lnTo>
                <a:close/>
              </a:path>
            </a:pathLst>
          </a:custGeom>
          <a:no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037C682B-D53B-4E69-88EC-9AE08448F0DD}"/>
              </a:ext>
            </a:extLst>
          </p:cNvPr>
          <p:cNvSpPr/>
          <p:nvPr/>
        </p:nvSpPr>
        <p:spPr>
          <a:xfrm>
            <a:off x="2963779" y="5374106"/>
            <a:ext cx="1443788" cy="978568"/>
          </a:xfrm>
          <a:custGeom>
            <a:avLst/>
            <a:gdLst>
              <a:gd name="connsiteX0" fmla="*/ 1435768 w 1435768"/>
              <a:gd name="connsiteY0" fmla="*/ 28073 h 938463"/>
              <a:gd name="connsiteX1" fmla="*/ 1379621 w 1435768"/>
              <a:gd name="connsiteY1" fmla="*/ 140368 h 938463"/>
              <a:gd name="connsiteX2" fmla="*/ 1323474 w 1435768"/>
              <a:gd name="connsiteY2" fmla="*/ 244642 h 938463"/>
              <a:gd name="connsiteX3" fmla="*/ 1283368 w 1435768"/>
              <a:gd name="connsiteY3" fmla="*/ 324852 h 938463"/>
              <a:gd name="connsiteX4" fmla="*/ 1239253 w 1435768"/>
              <a:gd name="connsiteY4" fmla="*/ 417094 h 938463"/>
              <a:gd name="connsiteX5" fmla="*/ 1239253 w 1435768"/>
              <a:gd name="connsiteY5" fmla="*/ 541421 h 938463"/>
              <a:gd name="connsiteX6" fmla="*/ 1319463 w 1435768"/>
              <a:gd name="connsiteY6" fmla="*/ 565484 h 938463"/>
              <a:gd name="connsiteX7" fmla="*/ 1295400 w 1435768"/>
              <a:gd name="connsiteY7" fmla="*/ 613610 h 938463"/>
              <a:gd name="connsiteX8" fmla="*/ 1319463 w 1435768"/>
              <a:gd name="connsiteY8" fmla="*/ 645694 h 938463"/>
              <a:gd name="connsiteX9" fmla="*/ 1343526 w 1435768"/>
              <a:gd name="connsiteY9" fmla="*/ 701842 h 938463"/>
              <a:gd name="connsiteX10" fmla="*/ 1303421 w 1435768"/>
              <a:gd name="connsiteY10" fmla="*/ 745957 h 938463"/>
              <a:gd name="connsiteX11" fmla="*/ 1255295 w 1435768"/>
              <a:gd name="connsiteY11" fmla="*/ 826168 h 938463"/>
              <a:gd name="connsiteX12" fmla="*/ 1251284 w 1435768"/>
              <a:gd name="connsiteY12" fmla="*/ 890336 h 938463"/>
              <a:gd name="connsiteX13" fmla="*/ 1235242 w 1435768"/>
              <a:gd name="connsiteY13" fmla="*/ 938463 h 938463"/>
              <a:gd name="connsiteX14" fmla="*/ 1183105 w 1435768"/>
              <a:gd name="connsiteY14" fmla="*/ 894347 h 938463"/>
              <a:gd name="connsiteX15" fmla="*/ 1118937 w 1435768"/>
              <a:gd name="connsiteY15" fmla="*/ 898357 h 938463"/>
              <a:gd name="connsiteX16" fmla="*/ 1002632 w 1435768"/>
              <a:gd name="connsiteY16" fmla="*/ 878305 h 938463"/>
              <a:gd name="connsiteX17" fmla="*/ 946484 w 1435768"/>
              <a:gd name="connsiteY17" fmla="*/ 834189 h 938463"/>
              <a:gd name="connsiteX18" fmla="*/ 898358 w 1435768"/>
              <a:gd name="connsiteY18" fmla="*/ 778042 h 938463"/>
              <a:gd name="connsiteX19" fmla="*/ 826168 w 1435768"/>
              <a:gd name="connsiteY19" fmla="*/ 689810 h 938463"/>
              <a:gd name="connsiteX20" fmla="*/ 725905 w 1435768"/>
              <a:gd name="connsiteY20" fmla="*/ 673768 h 938463"/>
              <a:gd name="connsiteX21" fmla="*/ 673768 w 1435768"/>
              <a:gd name="connsiteY21" fmla="*/ 689810 h 938463"/>
              <a:gd name="connsiteX22" fmla="*/ 577516 w 1435768"/>
              <a:gd name="connsiteY22" fmla="*/ 645694 h 938463"/>
              <a:gd name="connsiteX23" fmla="*/ 521368 w 1435768"/>
              <a:gd name="connsiteY23" fmla="*/ 593557 h 938463"/>
              <a:gd name="connsiteX24" fmla="*/ 465221 w 1435768"/>
              <a:gd name="connsiteY24" fmla="*/ 573505 h 938463"/>
              <a:gd name="connsiteX25" fmla="*/ 397042 w 1435768"/>
              <a:gd name="connsiteY25" fmla="*/ 537410 h 938463"/>
              <a:gd name="connsiteX26" fmla="*/ 336884 w 1435768"/>
              <a:gd name="connsiteY26" fmla="*/ 485273 h 938463"/>
              <a:gd name="connsiteX27" fmla="*/ 260684 w 1435768"/>
              <a:gd name="connsiteY27" fmla="*/ 453189 h 938463"/>
              <a:gd name="connsiteX28" fmla="*/ 224589 w 1435768"/>
              <a:gd name="connsiteY28" fmla="*/ 409073 h 938463"/>
              <a:gd name="connsiteX29" fmla="*/ 152400 w 1435768"/>
              <a:gd name="connsiteY29" fmla="*/ 393031 h 938463"/>
              <a:gd name="connsiteX30" fmla="*/ 100263 w 1435768"/>
              <a:gd name="connsiteY30" fmla="*/ 421105 h 938463"/>
              <a:gd name="connsiteX31" fmla="*/ 60158 w 1435768"/>
              <a:gd name="connsiteY31" fmla="*/ 364957 h 938463"/>
              <a:gd name="connsiteX32" fmla="*/ 0 w 1435768"/>
              <a:gd name="connsiteY32" fmla="*/ 328863 h 938463"/>
              <a:gd name="connsiteX33" fmla="*/ 8021 w 1435768"/>
              <a:gd name="connsiteY33" fmla="*/ 212557 h 938463"/>
              <a:gd name="connsiteX34" fmla="*/ 40105 w 1435768"/>
              <a:gd name="connsiteY34" fmla="*/ 152400 h 938463"/>
              <a:gd name="connsiteX35" fmla="*/ 68179 w 1435768"/>
              <a:gd name="connsiteY35" fmla="*/ 120315 h 938463"/>
              <a:gd name="connsiteX36" fmla="*/ 96253 w 1435768"/>
              <a:gd name="connsiteY36" fmla="*/ 120315 h 938463"/>
              <a:gd name="connsiteX37" fmla="*/ 128337 w 1435768"/>
              <a:gd name="connsiteY37" fmla="*/ 72189 h 938463"/>
              <a:gd name="connsiteX38" fmla="*/ 160421 w 1435768"/>
              <a:gd name="connsiteY38" fmla="*/ 84221 h 938463"/>
              <a:gd name="connsiteX39" fmla="*/ 188495 w 1435768"/>
              <a:gd name="connsiteY39" fmla="*/ 140368 h 938463"/>
              <a:gd name="connsiteX40" fmla="*/ 228600 w 1435768"/>
              <a:gd name="connsiteY40" fmla="*/ 148389 h 938463"/>
              <a:gd name="connsiteX41" fmla="*/ 264695 w 1435768"/>
              <a:gd name="connsiteY41" fmla="*/ 120315 h 938463"/>
              <a:gd name="connsiteX42" fmla="*/ 292768 w 1435768"/>
              <a:gd name="connsiteY42" fmla="*/ 72189 h 938463"/>
              <a:gd name="connsiteX43" fmla="*/ 324853 w 1435768"/>
              <a:gd name="connsiteY43" fmla="*/ 64168 h 938463"/>
              <a:gd name="connsiteX44" fmla="*/ 356937 w 1435768"/>
              <a:gd name="connsiteY44" fmla="*/ 72189 h 938463"/>
              <a:gd name="connsiteX45" fmla="*/ 393032 w 1435768"/>
              <a:gd name="connsiteY45" fmla="*/ 40105 h 938463"/>
              <a:gd name="connsiteX46" fmla="*/ 449179 w 1435768"/>
              <a:gd name="connsiteY46" fmla="*/ 84221 h 938463"/>
              <a:gd name="connsiteX47" fmla="*/ 457200 w 1435768"/>
              <a:gd name="connsiteY47" fmla="*/ 112294 h 938463"/>
              <a:gd name="connsiteX48" fmla="*/ 509337 w 1435768"/>
              <a:gd name="connsiteY48" fmla="*/ 100263 h 938463"/>
              <a:gd name="connsiteX49" fmla="*/ 513347 w 1435768"/>
              <a:gd name="connsiteY49" fmla="*/ 140368 h 938463"/>
              <a:gd name="connsiteX50" fmla="*/ 617621 w 1435768"/>
              <a:gd name="connsiteY50" fmla="*/ 172452 h 938463"/>
              <a:gd name="connsiteX51" fmla="*/ 713874 w 1435768"/>
              <a:gd name="connsiteY51" fmla="*/ 136357 h 938463"/>
              <a:gd name="connsiteX52" fmla="*/ 766010 w 1435768"/>
              <a:gd name="connsiteY52" fmla="*/ 144378 h 938463"/>
              <a:gd name="connsiteX53" fmla="*/ 938463 w 1435768"/>
              <a:gd name="connsiteY53" fmla="*/ 128336 h 938463"/>
              <a:gd name="connsiteX54" fmla="*/ 1014663 w 1435768"/>
              <a:gd name="connsiteY54" fmla="*/ 116305 h 938463"/>
              <a:gd name="connsiteX55" fmla="*/ 1086853 w 1435768"/>
              <a:gd name="connsiteY55" fmla="*/ 56147 h 938463"/>
              <a:gd name="connsiteX56" fmla="*/ 1147010 w 1435768"/>
              <a:gd name="connsiteY56" fmla="*/ 52136 h 938463"/>
              <a:gd name="connsiteX57" fmla="*/ 1199147 w 1435768"/>
              <a:gd name="connsiteY57" fmla="*/ 68178 h 938463"/>
              <a:gd name="connsiteX58" fmla="*/ 1267326 w 1435768"/>
              <a:gd name="connsiteY58" fmla="*/ 64168 h 938463"/>
              <a:gd name="connsiteX59" fmla="*/ 1287379 w 1435768"/>
              <a:gd name="connsiteY59" fmla="*/ 16042 h 938463"/>
              <a:gd name="connsiteX60" fmla="*/ 1323474 w 1435768"/>
              <a:gd name="connsiteY60" fmla="*/ 40105 h 938463"/>
              <a:gd name="connsiteX61" fmla="*/ 1375610 w 1435768"/>
              <a:gd name="connsiteY61" fmla="*/ 0 h 938463"/>
              <a:gd name="connsiteX62" fmla="*/ 1435768 w 1435768"/>
              <a:gd name="connsiteY62" fmla="*/ 28073 h 938463"/>
              <a:gd name="connsiteX0" fmla="*/ 1435768 w 1443788"/>
              <a:gd name="connsiteY0" fmla="*/ 68178 h 978568"/>
              <a:gd name="connsiteX1" fmla="*/ 1379621 w 1443788"/>
              <a:gd name="connsiteY1" fmla="*/ 180473 h 978568"/>
              <a:gd name="connsiteX2" fmla="*/ 1323474 w 1443788"/>
              <a:gd name="connsiteY2" fmla="*/ 284747 h 978568"/>
              <a:gd name="connsiteX3" fmla="*/ 1283368 w 1443788"/>
              <a:gd name="connsiteY3" fmla="*/ 364957 h 978568"/>
              <a:gd name="connsiteX4" fmla="*/ 1239253 w 1443788"/>
              <a:gd name="connsiteY4" fmla="*/ 457199 h 978568"/>
              <a:gd name="connsiteX5" fmla="*/ 1239253 w 1443788"/>
              <a:gd name="connsiteY5" fmla="*/ 581526 h 978568"/>
              <a:gd name="connsiteX6" fmla="*/ 1319463 w 1443788"/>
              <a:gd name="connsiteY6" fmla="*/ 605589 h 978568"/>
              <a:gd name="connsiteX7" fmla="*/ 1295400 w 1443788"/>
              <a:gd name="connsiteY7" fmla="*/ 653715 h 978568"/>
              <a:gd name="connsiteX8" fmla="*/ 1319463 w 1443788"/>
              <a:gd name="connsiteY8" fmla="*/ 685799 h 978568"/>
              <a:gd name="connsiteX9" fmla="*/ 1343526 w 1443788"/>
              <a:gd name="connsiteY9" fmla="*/ 741947 h 978568"/>
              <a:gd name="connsiteX10" fmla="*/ 1303421 w 1443788"/>
              <a:gd name="connsiteY10" fmla="*/ 786062 h 978568"/>
              <a:gd name="connsiteX11" fmla="*/ 1255295 w 1443788"/>
              <a:gd name="connsiteY11" fmla="*/ 866273 h 978568"/>
              <a:gd name="connsiteX12" fmla="*/ 1251284 w 1443788"/>
              <a:gd name="connsiteY12" fmla="*/ 930441 h 978568"/>
              <a:gd name="connsiteX13" fmla="*/ 1235242 w 1443788"/>
              <a:gd name="connsiteY13" fmla="*/ 978568 h 978568"/>
              <a:gd name="connsiteX14" fmla="*/ 1183105 w 1443788"/>
              <a:gd name="connsiteY14" fmla="*/ 934452 h 978568"/>
              <a:gd name="connsiteX15" fmla="*/ 1118937 w 1443788"/>
              <a:gd name="connsiteY15" fmla="*/ 938462 h 978568"/>
              <a:gd name="connsiteX16" fmla="*/ 1002632 w 1443788"/>
              <a:gd name="connsiteY16" fmla="*/ 918410 h 978568"/>
              <a:gd name="connsiteX17" fmla="*/ 946484 w 1443788"/>
              <a:gd name="connsiteY17" fmla="*/ 874294 h 978568"/>
              <a:gd name="connsiteX18" fmla="*/ 898358 w 1443788"/>
              <a:gd name="connsiteY18" fmla="*/ 818147 h 978568"/>
              <a:gd name="connsiteX19" fmla="*/ 826168 w 1443788"/>
              <a:gd name="connsiteY19" fmla="*/ 729915 h 978568"/>
              <a:gd name="connsiteX20" fmla="*/ 725905 w 1443788"/>
              <a:gd name="connsiteY20" fmla="*/ 713873 h 978568"/>
              <a:gd name="connsiteX21" fmla="*/ 673768 w 1443788"/>
              <a:gd name="connsiteY21" fmla="*/ 729915 h 978568"/>
              <a:gd name="connsiteX22" fmla="*/ 577516 w 1443788"/>
              <a:gd name="connsiteY22" fmla="*/ 685799 h 978568"/>
              <a:gd name="connsiteX23" fmla="*/ 521368 w 1443788"/>
              <a:gd name="connsiteY23" fmla="*/ 633662 h 978568"/>
              <a:gd name="connsiteX24" fmla="*/ 465221 w 1443788"/>
              <a:gd name="connsiteY24" fmla="*/ 613610 h 978568"/>
              <a:gd name="connsiteX25" fmla="*/ 397042 w 1443788"/>
              <a:gd name="connsiteY25" fmla="*/ 577515 h 978568"/>
              <a:gd name="connsiteX26" fmla="*/ 336884 w 1443788"/>
              <a:gd name="connsiteY26" fmla="*/ 525378 h 978568"/>
              <a:gd name="connsiteX27" fmla="*/ 260684 w 1443788"/>
              <a:gd name="connsiteY27" fmla="*/ 493294 h 978568"/>
              <a:gd name="connsiteX28" fmla="*/ 224589 w 1443788"/>
              <a:gd name="connsiteY28" fmla="*/ 449178 h 978568"/>
              <a:gd name="connsiteX29" fmla="*/ 152400 w 1443788"/>
              <a:gd name="connsiteY29" fmla="*/ 433136 h 978568"/>
              <a:gd name="connsiteX30" fmla="*/ 100263 w 1443788"/>
              <a:gd name="connsiteY30" fmla="*/ 461210 h 978568"/>
              <a:gd name="connsiteX31" fmla="*/ 60158 w 1443788"/>
              <a:gd name="connsiteY31" fmla="*/ 405062 h 978568"/>
              <a:gd name="connsiteX32" fmla="*/ 0 w 1443788"/>
              <a:gd name="connsiteY32" fmla="*/ 368968 h 978568"/>
              <a:gd name="connsiteX33" fmla="*/ 8021 w 1443788"/>
              <a:gd name="connsiteY33" fmla="*/ 252662 h 978568"/>
              <a:gd name="connsiteX34" fmla="*/ 40105 w 1443788"/>
              <a:gd name="connsiteY34" fmla="*/ 192505 h 978568"/>
              <a:gd name="connsiteX35" fmla="*/ 68179 w 1443788"/>
              <a:gd name="connsiteY35" fmla="*/ 160420 h 978568"/>
              <a:gd name="connsiteX36" fmla="*/ 96253 w 1443788"/>
              <a:gd name="connsiteY36" fmla="*/ 160420 h 978568"/>
              <a:gd name="connsiteX37" fmla="*/ 128337 w 1443788"/>
              <a:gd name="connsiteY37" fmla="*/ 112294 h 978568"/>
              <a:gd name="connsiteX38" fmla="*/ 160421 w 1443788"/>
              <a:gd name="connsiteY38" fmla="*/ 124326 h 978568"/>
              <a:gd name="connsiteX39" fmla="*/ 188495 w 1443788"/>
              <a:gd name="connsiteY39" fmla="*/ 180473 h 978568"/>
              <a:gd name="connsiteX40" fmla="*/ 228600 w 1443788"/>
              <a:gd name="connsiteY40" fmla="*/ 188494 h 978568"/>
              <a:gd name="connsiteX41" fmla="*/ 264695 w 1443788"/>
              <a:gd name="connsiteY41" fmla="*/ 160420 h 978568"/>
              <a:gd name="connsiteX42" fmla="*/ 292768 w 1443788"/>
              <a:gd name="connsiteY42" fmla="*/ 112294 h 978568"/>
              <a:gd name="connsiteX43" fmla="*/ 324853 w 1443788"/>
              <a:gd name="connsiteY43" fmla="*/ 104273 h 978568"/>
              <a:gd name="connsiteX44" fmla="*/ 356937 w 1443788"/>
              <a:gd name="connsiteY44" fmla="*/ 112294 h 978568"/>
              <a:gd name="connsiteX45" fmla="*/ 393032 w 1443788"/>
              <a:gd name="connsiteY45" fmla="*/ 80210 h 978568"/>
              <a:gd name="connsiteX46" fmla="*/ 449179 w 1443788"/>
              <a:gd name="connsiteY46" fmla="*/ 124326 h 978568"/>
              <a:gd name="connsiteX47" fmla="*/ 457200 w 1443788"/>
              <a:gd name="connsiteY47" fmla="*/ 152399 h 978568"/>
              <a:gd name="connsiteX48" fmla="*/ 509337 w 1443788"/>
              <a:gd name="connsiteY48" fmla="*/ 140368 h 978568"/>
              <a:gd name="connsiteX49" fmla="*/ 513347 w 1443788"/>
              <a:gd name="connsiteY49" fmla="*/ 180473 h 978568"/>
              <a:gd name="connsiteX50" fmla="*/ 617621 w 1443788"/>
              <a:gd name="connsiteY50" fmla="*/ 212557 h 978568"/>
              <a:gd name="connsiteX51" fmla="*/ 713874 w 1443788"/>
              <a:gd name="connsiteY51" fmla="*/ 176462 h 978568"/>
              <a:gd name="connsiteX52" fmla="*/ 766010 w 1443788"/>
              <a:gd name="connsiteY52" fmla="*/ 184483 h 978568"/>
              <a:gd name="connsiteX53" fmla="*/ 938463 w 1443788"/>
              <a:gd name="connsiteY53" fmla="*/ 168441 h 978568"/>
              <a:gd name="connsiteX54" fmla="*/ 1014663 w 1443788"/>
              <a:gd name="connsiteY54" fmla="*/ 156410 h 978568"/>
              <a:gd name="connsiteX55" fmla="*/ 1086853 w 1443788"/>
              <a:gd name="connsiteY55" fmla="*/ 96252 h 978568"/>
              <a:gd name="connsiteX56" fmla="*/ 1147010 w 1443788"/>
              <a:gd name="connsiteY56" fmla="*/ 92241 h 978568"/>
              <a:gd name="connsiteX57" fmla="*/ 1199147 w 1443788"/>
              <a:gd name="connsiteY57" fmla="*/ 108283 h 978568"/>
              <a:gd name="connsiteX58" fmla="*/ 1267326 w 1443788"/>
              <a:gd name="connsiteY58" fmla="*/ 104273 h 978568"/>
              <a:gd name="connsiteX59" fmla="*/ 1287379 w 1443788"/>
              <a:gd name="connsiteY59" fmla="*/ 56147 h 978568"/>
              <a:gd name="connsiteX60" fmla="*/ 1323474 w 1443788"/>
              <a:gd name="connsiteY60" fmla="*/ 80210 h 978568"/>
              <a:gd name="connsiteX61" fmla="*/ 1443788 w 1443788"/>
              <a:gd name="connsiteY61" fmla="*/ 0 h 978568"/>
              <a:gd name="connsiteX62" fmla="*/ 1435768 w 1443788"/>
              <a:gd name="connsiteY62" fmla="*/ 68178 h 97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3788" h="978568">
                <a:moveTo>
                  <a:pt x="1435768" y="68178"/>
                </a:moveTo>
                <a:lnTo>
                  <a:pt x="1379621" y="180473"/>
                </a:lnTo>
                <a:lnTo>
                  <a:pt x="1323474" y="284747"/>
                </a:lnTo>
                <a:lnTo>
                  <a:pt x="1283368" y="364957"/>
                </a:lnTo>
                <a:lnTo>
                  <a:pt x="1239253" y="457199"/>
                </a:lnTo>
                <a:lnTo>
                  <a:pt x="1239253" y="581526"/>
                </a:lnTo>
                <a:lnTo>
                  <a:pt x="1319463" y="605589"/>
                </a:lnTo>
                <a:lnTo>
                  <a:pt x="1295400" y="653715"/>
                </a:lnTo>
                <a:lnTo>
                  <a:pt x="1319463" y="685799"/>
                </a:lnTo>
                <a:lnTo>
                  <a:pt x="1343526" y="741947"/>
                </a:lnTo>
                <a:lnTo>
                  <a:pt x="1303421" y="786062"/>
                </a:lnTo>
                <a:lnTo>
                  <a:pt x="1255295" y="866273"/>
                </a:lnTo>
                <a:lnTo>
                  <a:pt x="1251284" y="930441"/>
                </a:lnTo>
                <a:lnTo>
                  <a:pt x="1235242" y="978568"/>
                </a:lnTo>
                <a:lnTo>
                  <a:pt x="1183105" y="934452"/>
                </a:lnTo>
                <a:lnTo>
                  <a:pt x="1118937" y="938462"/>
                </a:lnTo>
                <a:lnTo>
                  <a:pt x="1002632" y="918410"/>
                </a:lnTo>
                <a:lnTo>
                  <a:pt x="946484" y="874294"/>
                </a:lnTo>
                <a:lnTo>
                  <a:pt x="898358" y="818147"/>
                </a:lnTo>
                <a:lnTo>
                  <a:pt x="826168" y="729915"/>
                </a:lnTo>
                <a:lnTo>
                  <a:pt x="725905" y="713873"/>
                </a:lnTo>
                <a:lnTo>
                  <a:pt x="673768" y="729915"/>
                </a:lnTo>
                <a:lnTo>
                  <a:pt x="577516" y="685799"/>
                </a:lnTo>
                <a:lnTo>
                  <a:pt x="521368" y="633662"/>
                </a:lnTo>
                <a:lnTo>
                  <a:pt x="465221" y="613610"/>
                </a:lnTo>
                <a:lnTo>
                  <a:pt x="397042" y="577515"/>
                </a:lnTo>
                <a:lnTo>
                  <a:pt x="336884" y="525378"/>
                </a:lnTo>
                <a:lnTo>
                  <a:pt x="260684" y="493294"/>
                </a:lnTo>
                <a:lnTo>
                  <a:pt x="224589" y="449178"/>
                </a:lnTo>
                <a:lnTo>
                  <a:pt x="152400" y="433136"/>
                </a:lnTo>
                <a:lnTo>
                  <a:pt x="100263" y="461210"/>
                </a:lnTo>
                <a:lnTo>
                  <a:pt x="60158" y="405062"/>
                </a:lnTo>
                <a:lnTo>
                  <a:pt x="0" y="368968"/>
                </a:lnTo>
                <a:lnTo>
                  <a:pt x="8021" y="252662"/>
                </a:lnTo>
                <a:lnTo>
                  <a:pt x="40105" y="192505"/>
                </a:lnTo>
                <a:lnTo>
                  <a:pt x="68179" y="160420"/>
                </a:lnTo>
                <a:lnTo>
                  <a:pt x="96253" y="160420"/>
                </a:lnTo>
                <a:lnTo>
                  <a:pt x="128337" y="112294"/>
                </a:lnTo>
                <a:lnTo>
                  <a:pt x="160421" y="124326"/>
                </a:lnTo>
                <a:lnTo>
                  <a:pt x="188495" y="180473"/>
                </a:lnTo>
                <a:lnTo>
                  <a:pt x="228600" y="188494"/>
                </a:lnTo>
                <a:lnTo>
                  <a:pt x="264695" y="160420"/>
                </a:lnTo>
                <a:lnTo>
                  <a:pt x="292768" y="112294"/>
                </a:lnTo>
                <a:lnTo>
                  <a:pt x="324853" y="104273"/>
                </a:lnTo>
                <a:lnTo>
                  <a:pt x="356937" y="112294"/>
                </a:lnTo>
                <a:lnTo>
                  <a:pt x="393032" y="80210"/>
                </a:lnTo>
                <a:lnTo>
                  <a:pt x="449179" y="124326"/>
                </a:lnTo>
                <a:lnTo>
                  <a:pt x="457200" y="152399"/>
                </a:lnTo>
                <a:lnTo>
                  <a:pt x="509337" y="140368"/>
                </a:lnTo>
                <a:lnTo>
                  <a:pt x="513347" y="180473"/>
                </a:lnTo>
                <a:lnTo>
                  <a:pt x="617621" y="212557"/>
                </a:lnTo>
                <a:lnTo>
                  <a:pt x="713874" y="176462"/>
                </a:lnTo>
                <a:lnTo>
                  <a:pt x="766010" y="184483"/>
                </a:lnTo>
                <a:lnTo>
                  <a:pt x="938463" y="168441"/>
                </a:lnTo>
                <a:lnTo>
                  <a:pt x="1014663" y="156410"/>
                </a:lnTo>
                <a:lnTo>
                  <a:pt x="1086853" y="96252"/>
                </a:lnTo>
                <a:lnTo>
                  <a:pt x="1147010" y="92241"/>
                </a:lnTo>
                <a:lnTo>
                  <a:pt x="1199147" y="108283"/>
                </a:lnTo>
                <a:lnTo>
                  <a:pt x="1267326" y="104273"/>
                </a:lnTo>
                <a:lnTo>
                  <a:pt x="1287379" y="56147"/>
                </a:lnTo>
                <a:lnTo>
                  <a:pt x="1323474" y="80210"/>
                </a:lnTo>
                <a:lnTo>
                  <a:pt x="1443788" y="0"/>
                </a:lnTo>
                <a:lnTo>
                  <a:pt x="1435768" y="68178"/>
                </a:ln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 name="Connecteur droit 37">
            <a:extLst>
              <a:ext uri="{FF2B5EF4-FFF2-40B4-BE49-F238E27FC236}">
                <a16:creationId xmlns:a16="http://schemas.microsoft.com/office/drawing/2014/main" xmlns="" id="{A6DC1980-26C7-4C2A-B49E-75822492F175}"/>
              </a:ext>
            </a:extLst>
          </p:cNvPr>
          <p:cNvCxnSpPr>
            <a:cxnSpLocks/>
          </p:cNvCxnSpPr>
          <p:nvPr/>
        </p:nvCxnSpPr>
        <p:spPr>
          <a:xfrm>
            <a:off x="5061284" y="6509484"/>
            <a:ext cx="514636"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xmlns="" id="{4ED81B6A-792A-442F-BF80-03BA41ED719A}"/>
              </a:ext>
            </a:extLst>
          </p:cNvPr>
          <p:cNvSpPr txBox="1"/>
          <p:nvPr/>
        </p:nvSpPr>
        <p:spPr>
          <a:xfrm>
            <a:off x="4981074" y="6254874"/>
            <a:ext cx="9545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0         100 km</a:t>
            </a:r>
          </a:p>
        </p:txBody>
      </p:sp>
      <p:sp>
        <p:nvSpPr>
          <p:cNvPr id="7" name="Rectangle 6">
            <a:extLst>
              <a:ext uri="{FF2B5EF4-FFF2-40B4-BE49-F238E27FC236}">
                <a16:creationId xmlns:a16="http://schemas.microsoft.com/office/drawing/2014/main" xmlns="" id="{E0D7A707-12F3-48BF-91B9-D29C9FD94BDD}"/>
              </a:ext>
            </a:extLst>
          </p:cNvPr>
          <p:cNvSpPr/>
          <p:nvPr/>
        </p:nvSpPr>
        <p:spPr>
          <a:xfrm>
            <a:off x="224513" y="222308"/>
            <a:ext cx="5713071" cy="64133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Ellipse 98">
            <a:extLst>
              <a:ext uri="{FF2B5EF4-FFF2-40B4-BE49-F238E27FC236}">
                <a16:creationId xmlns:a16="http://schemas.microsoft.com/office/drawing/2014/main" xmlns="" id="{E1EF1D3A-DF75-43E9-9557-3ABD7CC21095}"/>
              </a:ext>
            </a:extLst>
          </p:cNvPr>
          <p:cNvSpPr/>
          <p:nvPr/>
        </p:nvSpPr>
        <p:spPr>
          <a:xfrm>
            <a:off x="2878172" y="32849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Ellipse 99">
            <a:extLst>
              <a:ext uri="{FF2B5EF4-FFF2-40B4-BE49-F238E27FC236}">
                <a16:creationId xmlns:a16="http://schemas.microsoft.com/office/drawing/2014/main" xmlns="" id="{0644AAD8-BB1E-42F3-822E-0B119C346095}"/>
              </a:ext>
            </a:extLst>
          </p:cNvPr>
          <p:cNvSpPr/>
          <p:nvPr/>
        </p:nvSpPr>
        <p:spPr>
          <a:xfrm>
            <a:off x="2833642" y="122542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ZoneTexte 48">
            <a:extLst>
              <a:ext uri="{FF2B5EF4-FFF2-40B4-BE49-F238E27FC236}">
                <a16:creationId xmlns:a16="http://schemas.microsoft.com/office/drawing/2014/main" xmlns="" id="{63335368-596B-4B8E-A1DB-1289C5496AB0}"/>
              </a:ext>
            </a:extLst>
          </p:cNvPr>
          <p:cNvSpPr txBox="1"/>
          <p:nvPr/>
        </p:nvSpPr>
        <p:spPr>
          <a:xfrm>
            <a:off x="2593941" y="97430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Venise</a:t>
            </a:r>
          </a:p>
        </p:txBody>
      </p:sp>
      <p:sp>
        <p:nvSpPr>
          <p:cNvPr id="104" name="ZoneTexte 103">
            <a:extLst>
              <a:ext uri="{FF2B5EF4-FFF2-40B4-BE49-F238E27FC236}">
                <a16:creationId xmlns:a16="http://schemas.microsoft.com/office/drawing/2014/main" xmlns="" id="{A9FA2D2F-C4CD-418F-927C-DEA4F3CEFFD5}"/>
              </a:ext>
            </a:extLst>
          </p:cNvPr>
          <p:cNvSpPr txBox="1"/>
          <p:nvPr/>
        </p:nvSpPr>
        <p:spPr>
          <a:xfrm>
            <a:off x="2833642" y="3293919"/>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Rome</a:t>
            </a:r>
          </a:p>
        </p:txBody>
      </p:sp>
      <p:sp>
        <p:nvSpPr>
          <p:cNvPr id="110" name="ZoneTexte 109">
            <a:extLst>
              <a:ext uri="{FF2B5EF4-FFF2-40B4-BE49-F238E27FC236}">
                <a16:creationId xmlns:a16="http://schemas.microsoft.com/office/drawing/2014/main" xmlns="" id="{49D76627-E489-4FF3-8E36-C0783C2C0FD6}"/>
              </a:ext>
            </a:extLst>
          </p:cNvPr>
          <p:cNvSpPr txBox="1"/>
          <p:nvPr/>
        </p:nvSpPr>
        <p:spPr>
          <a:xfrm>
            <a:off x="3676015" y="3726581"/>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Naples</a:t>
            </a:r>
          </a:p>
        </p:txBody>
      </p:sp>
      <p:sp>
        <p:nvSpPr>
          <p:cNvPr id="126" name="Forme libre : forme 125">
            <a:extLst>
              <a:ext uri="{FF2B5EF4-FFF2-40B4-BE49-F238E27FC236}">
                <a16:creationId xmlns:a16="http://schemas.microsoft.com/office/drawing/2014/main" xmlns="" id="{10975B68-A61A-40C1-B328-731502199A72}"/>
              </a:ext>
            </a:extLst>
          </p:cNvPr>
          <p:cNvSpPr/>
          <p:nvPr/>
        </p:nvSpPr>
        <p:spPr>
          <a:xfrm>
            <a:off x="1940352" y="2793346"/>
            <a:ext cx="148524" cy="73209"/>
          </a:xfrm>
          <a:custGeom>
            <a:avLst/>
            <a:gdLst>
              <a:gd name="connsiteX0" fmla="*/ 116439 w 148524"/>
              <a:gd name="connsiteY0" fmla="*/ 73209 h 73209"/>
              <a:gd name="connsiteX1" fmla="*/ 116439 w 148524"/>
              <a:gd name="connsiteY1" fmla="*/ 73209 h 73209"/>
              <a:gd name="connsiteX2" fmla="*/ 80345 w 148524"/>
              <a:gd name="connsiteY2" fmla="*/ 61177 h 73209"/>
              <a:gd name="connsiteX3" fmla="*/ 8155 w 148524"/>
              <a:gd name="connsiteY3" fmla="*/ 49146 h 73209"/>
              <a:gd name="connsiteX4" fmla="*/ 8155 w 148524"/>
              <a:gd name="connsiteY4" fmla="*/ 25082 h 73209"/>
              <a:gd name="connsiteX5" fmla="*/ 32218 w 148524"/>
              <a:gd name="connsiteY5" fmla="*/ 9040 h 73209"/>
              <a:gd name="connsiteX6" fmla="*/ 44250 w 148524"/>
              <a:gd name="connsiteY6" fmla="*/ 13051 h 73209"/>
              <a:gd name="connsiteX7" fmla="*/ 56282 w 148524"/>
              <a:gd name="connsiteY7" fmla="*/ 21072 h 73209"/>
              <a:gd name="connsiteX8" fmla="*/ 80345 w 148524"/>
              <a:gd name="connsiteY8" fmla="*/ 13051 h 73209"/>
              <a:gd name="connsiteX9" fmla="*/ 92376 w 148524"/>
              <a:gd name="connsiteY9" fmla="*/ 17061 h 73209"/>
              <a:gd name="connsiteX10" fmla="*/ 104408 w 148524"/>
              <a:gd name="connsiteY10" fmla="*/ 25082 h 73209"/>
              <a:gd name="connsiteX11" fmla="*/ 116439 w 148524"/>
              <a:gd name="connsiteY11" fmla="*/ 17061 h 73209"/>
              <a:gd name="connsiteX12" fmla="*/ 120450 w 148524"/>
              <a:gd name="connsiteY12" fmla="*/ 5030 h 73209"/>
              <a:gd name="connsiteX13" fmla="*/ 148524 w 148524"/>
              <a:gd name="connsiteY13" fmla="*/ 9040 h 73209"/>
              <a:gd name="connsiteX14" fmla="*/ 144513 w 148524"/>
              <a:gd name="connsiteY14" fmla="*/ 37114 h 73209"/>
              <a:gd name="connsiteX15" fmla="*/ 116439 w 148524"/>
              <a:gd name="connsiteY15" fmla="*/ 73209 h 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24" h="73209">
                <a:moveTo>
                  <a:pt x="116439" y="73209"/>
                </a:moveTo>
                <a:lnTo>
                  <a:pt x="116439" y="73209"/>
                </a:lnTo>
                <a:cubicBezTo>
                  <a:pt x="104408" y="69198"/>
                  <a:pt x="92855" y="63262"/>
                  <a:pt x="80345" y="61177"/>
                </a:cubicBezTo>
                <a:cubicBezTo>
                  <a:pt x="2382" y="48183"/>
                  <a:pt x="40026" y="70392"/>
                  <a:pt x="8155" y="49146"/>
                </a:cubicBezTo>
                <a:cubicBezTo>
                  <a:pt x="275" y="37325"/>
                  <a:pt x="-5354" y="36903"/>
                  <a:pt x="8155" y="25082"/>
                </a:cubicBezTo>
                <a:cubicBezTo>
                  <a:pt x="15410" y="18734"/>
                  <a:pt x="32218" y="9040"/>
                  <a:pt x="32218" y="9040"/>
                </a:cubicBezTo>
                <a:cubicBezTo>
                  <a:pt x="36229" y="10377"/>
                  <a:pt x="40469" y="11160"/>
                  <a:pt x="44250" y="13051"/>
                </a:cubicBezTo>
                <a:cubicBezTo>
                  <a:pt x="48561" y="15207"/>
                  <a:pt x="51462" y="21072"/>
                  <a:pt x="56282" y="21072"/>
                </a:cubicBezTo>
                <a:cubicBezTo>
                  <a:pt x="64737" y="21072"/>
                  <a:pt x="80345" y="13051"/>
                  <a:pt x="80345" y="13051"/>
                </a:cubicBezTo>
                <a:cubicBezTo>
                  <a:pt x="84355" y="14388"/>
                  <a:pt x="88595" y="15171"/>
                  <a:pt x="92376" y="17061"/>
                </a:cubicBezTo>
                <a:cubicBezTo>
                  <a:pt x="96687" y="19217"/>
                  <a:pt x="99588" y="25082"/>
                  <a:pt x="104408" y="25082"/>
                </a:cubicBezTo>
                <a:cubicBezTo>
                  <a:pt x="109228" y="25082"/>
                  <a:pt x="112429" y="19735"/>
                  <a:pt x="116439" y="17061"/>
                </a:cubicBezTo>
                <a:cubicBezTo>
                  <a:pt x="117776" y="13051"/>
                  <a:pt x="117149" y="7671"/>
                  <a:pt x="120450" y="5030"/>
                </a:cubicBezTo>
                <a:cubicBezTo>
                  <a:pt x="133399" y="-5329"/>
                  <a:pt x="138700" y="2491"/>
                  <a:pt x="148524" y="9040"/>
                </a:cubicBezTo>
                <a:cubicBezTo>
                  <a:pt x="147187" y="18398"/>
                  <a:pt x="147229" y="28060"/>
                  <a:pt x="144513" y="37114"/>
                </a:cubicBezTo>
                <a:cubicBezTo>
                  <a:pt x="135751" y="66322"/>
                  <a:pt x="121118" y="67193"/>
                  <a:pt x="116439" y="73209"/>
                </a:cubicBezTo>
                <a:close/>
              </a:path>
            </a:pathLst>
          </a:custGeom>
          <a:solidFill>
            <a:schemeClr val="accent4">
              <a:lumMod val="50000"/>
            </a:schemeClr>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Forme libre : forme 131">
            <a:extLst>
              <a:ext uri="{FF2B5EF4-FFF2-40B4-BE49-F238E27FC236}">
                <a16:creationId xmlns:a16="http://schemas.microsoft.com/office/drawing/2014/main" xmlns="" id="{767F55C9-7CFE-40EE-AD28-1023A5FF6A4C}"/>
              </a:ext>
            </a:extLst>
          </p:cNvPr>
          <p:cNvSpPr/>
          <p:nvPr/>
        </p:nvSpPr>
        <p:spPr>
          <a:xfrm>
            <a:off x="225083" y="236479"/>
            <a:ext cx="703890" cy="2365695"/>
          </a:xfrm>
          <a:custGeom>
            <a:avLst/>
            <a:gdLst>
              <a:gd name="connsiteX0" fmla="*/ 16778 w 511728"/>
              <a:gd name="connsiteY0" fmla="*/ 2365695 h 2365695"/>
              <a:gd name="connsiteX1" fmla="*/ 75501 w 511728"/>
              <a:gd name="connsiteY1" fmla="*/ 2323750 h 2365695"/>
              <a:gd name="connsiteX2" fmla="*/ 125835 w 511728"/>
              <a:gd name="connsiteY2" fmla="*/ 2348917 h 2365695"/>
              <a:gd name="connsiteX3" fmla="*/ 209725 w 511728"/>
              <a:gd name="connsiteY3" fmla="*/ 2298583 h 2365695"/>
              <a:gd name="connsiteX4" fmla="*/ 260058 w 511728"/>
              <a:gd name="connsiteY4" fmla="*/ 2281805 h 2365695"/>
              <a:gd name="connsiteX5" fmla="*/ 276836 w 511728"/>
              <a:gd name="connsiteY5" fmla="*/ 2231471 h 2365695"/>
              <a:gd name="connsiteX6" fmla="*/ 276836 w 511728"/>
              <a:gd name="connsiteY6" fmla="*/ 2197915 h 2365695"/>
              <a:gd name="connsiteX7" fmla="*/ 310392 w 511728"/>
              <a:gd name="connsiteY7" fmla="*/ 2147581 h 2365695"/>
              <a:gd name="connsiteX8" fmla="*/ 385893 w 511728"/>
              <a:gd name="connsiteY8" fmla="*/ 2130803 h 2365695"/>
              <a:gd name="connsiteX9" fmla="*/ 436227 w 511728"/>
              <a:gd name="connsiteY9" fmla="*/ 2063691 h 2365695"/>
              <a:gd name="connsiteX10" fmla="*/ 503339 w 511728"/>
              <a:gd name="connsiteY10" fmla="*/ 2038525 h 2365695"/>
              <a:gd name="connsiteX11" fmla="*/ 511728 w 511728"/>
              <a:gd name="connsiteY11" fmla="*/ 2021747 h 2365695"/>
              <a:gd name="connsiteX12" fmla="*/ 511728 w 511728"/>
              <a:gd name="connsiteY12" fmla="*/ 1929468 h 2365695"/>
              <a:gd name="connsiteX13" fmla="*/ 453005 w 511728"/>
              <a:gd name="connsiteY13" fmla="*/ 1879134 h 2365695"/>
              <a:gd name="connsiteX14" fmla="*/ 453005 w 511728"/>
              <a:gd name="connsiteY14" fmla="*/ 1711354 h 2365695"/>
              <a:gd name="connsiteX15" fmla="*/ 377504 w 511728"/>
              <a:gd name="connsiteY15" fmla="*/ 1602297 h 2365695"/>
              <a:gd name="connsiteX16" fmla="*/ 394282 w 511728"/>
              <a:gd name="connsiteY16" fmla="*/ 1451295 h 2365695"/>
              <a:gd name="connsiteX17" fmla="*/ 461394 w 511728"/>
              <a:gd name="connsiteY17" fmla="*/ 1409350 h 2365695"/>
              <a:gd name="connsiteX18" fmla="*/ 343948 w 511728"/>
              <a:gd name="connsiteY18" fmla="*/ 1300293 h 2365695"/>
              <a:gd name="connsiteX19" fmla="*/ 268447 w 511728"/>
              <a:gd name="connsiteY19" fmla="*/ 1132514 h 2365695"/>
              <a:gd name="connsiteX20" fmla="*/ 176169 w 511728"/>
              <a:gd name="connsiteY20" fmla="*/ 1090569 h 2365695"/>
              <a:gd name="connsiteX21" fmla="*/ 159391 w 511728"/>
              <a:gd name="connsiteY21" fmla="*/ 922789 h 2365695"/>
              <a:gd name="connsiteX22" fmla="*/ 117446 w 511728"/>
              <a:gd name="connsiteY22" fmla="*/ 872455 h 2365695"/>
              <a:gd name="connsiteX23" fmla="*/ 75501 w 511728"/>
              <a:gd name="connsiteY23" fmla="*/ 830510 h 2365695"/>
              <a:gd name="connsiteX24" fmla="*/ 75501 w 511728"/>
              <a:gd name="connsiteY24" fmla="*/ 687897 h 2365695"/>
              <a:gd name="connsiteX25" fmla="*/ 100668 w 511728"/>
              <a:gd name="connsiteY25" fmla="*/ 503339 h 2365695"/>
              <a:gd name="connsiteX26" fmla="*/ 134224 w 511728"/>
              <a:gd name="connsiteY26" fmla="*/ 469783 h 2365695"/>
              <a:gd name="connsiteX27" fmla="*/ 167780 w 511728"/>
              <a:gd name="connsiteY27" fmla="*/ 436227 h 2365695"/>
              <a:gd name="connsiteX28" fmla="*/ 176169 w 511728"/>
              <a:gd name="connsiteY28" fmla="*/ 360726 h 2365695"/>
              <a:gd name="connsiteX29" fmla="*/ 260058 w 511728"/>
              <a:gd name="connsiteY29" fmla="*/ 251669 h 2365695"/>
              <a:gd name="connsiteX30" fmla="*/ 285225 w 511728"/>
              <a:gd name="connsiteY30" fmla="*/ 184558 h 2365695"/>
              <a:gd name="connsiteX31" fmla="*/ 318781 w 511728"/>
              <a:gd name="connsiteY31" fmla="*/ 50334 h 2365695"/>
              <a:gd name="connsiteX32" fmla="*/ 469783 w 511728"/>
              <a:gd name="connsiteY32" fmla="*/ 0 h 2365695"/>
              <a:gd name="connsiteX33" fmla="*/ 0 w 511728"/>
              <a:gd name="connsiteY33" fmla="*/ 0 h 2365695"/>
              <a:gd name="connsiteX34" fmla="*/ 16778 w 511728"/>
              <a:gd name="connsiteY34" fmla="*/ 2365695 h 2365695"/>
              <a:gd name="connsiteX0" fmla="*/ 16778 w 519235"/>
              <a:gd name="connsiteY0" fmla="*/ 2365695 h 2365695"/>
              <a:gd name="connsiteX1" fmla="*/ 75501 w 519235"/>
              <a:gd name="connsiteY1" fmla="*/ 2323750 h 2365695"/>
              <a:gd name="connsiteX2" fmla="*/ 125835 w 519235"/>
              <a:gd name="connsiteY2" fmla="*/ 2348917 h 2365695"/>
              <a:gd name="connsiteX3" fmla="*/ 209725 w 519235"/>
              <a:gd name="connsiteY3" fmla="*/ 2298583 h 2365695"/>
              <a:gd name="connsiteX4" fmla="*/ 260058 w 519235"/>
              <a:gd name="connsiteY4" fmla="*/ 2281805 h 2365695"/>
              <a:gd name="connsiteX5" fmla="*/ 276836 w 519235"/>
              <a:gd name="connsiteY5" fmla="*/ 2231471 h 2365695"/>
              <a:gd name="connsiteX6" fmla="*/ 276836 w 519235"/>
              <a:gd name="connsiteY6" fmla="*/ 2197915 h 2365695"/>
              <a:gd name="connsiteX7" fmla="*/ 310392 w 519235"/>
              <a:gd name="connsiteY7" fmla="*/ 2147581 h 2365695"/>
              <a:gd name="connsiteX8" fmla="*/ 385893 w 519235"/>
              <a:gd name="connsiteY8" fmla="*/ 2130803 h 2365695"/>
              <a:gd name="connsiteX9" fmla="*/ 436227 w 519235"/>
              <a:gd name="connsiteY9" fmla="*/ 2063691 h 2365695"/>
              <a:gd name="connsiteX10" fmla="*/ 503339 w 519235"/>
              <a:gd name="connsiteY10" fmla="*/ 2038525 h 2365695"/>
              <a:gd name="connsiteX11" fmla="*/ 511728 w 519235"/>
              <a:gd name="connsiteY11" fmla="*/ 2021747 h 2365695"/>
              <a:gd name="connsiteX12" fmla="*/ 511728 w 519235"/>
              <a:gd name="connsiteY12" fmla="*/ 1929468 h 2365695"/>
              <a:gd name="connsiteX13" fmla="*/ 453005 w 519235"/>
              <a:gd name="connsiteY13" fmla="*/ 1879134 h 2365695"/>
              <a:gd name="connsiteX14" fmla="*/ 453005 w 519235"/>
              <a:gd name="connsiteY14" fmla="*/ 1711354 h 2365695"/>
              <a:gd name="connsiteX15" fmla="*/ 377504 w 519235"/>
              <a:gd name="connsiteY15" fmla="*/ 1602297 h 2365695"/>
              <a:gd name="connsiteX16" fmla="*/ 394282 w 519235"/>
              <a:gd name="connsiteY16" fmla="*/ 1451295 h 2365695"/>
              <a:gd name="connsiteX17" fmla="*/ 461394 w 519235"/>
              <a:gd name="connsiteY17" fmla="*/ 1409350 h 2365695"/>
              <a:gd name="connsiteX18" fmla="*/ 343948 w 519235"/>
              <a:gd name="connsiteY18" fmla="*/ 1300293 h 2365695"/>
              <a:gd name="connsiteX19" fmla="*/ 268447 w 519235"/>
              <a:gd name="connsiteY19" fmla="*/ 1132514 h 2365695"/>
              <a:gd name="connsiteX20" fmla="*/ 176169 w 519235"/>
              <a:gd name="connsiteY20" fmla="*/ 1090569 h 2365695"/>
              <a:gd name="connsiteX21" fmla="*/ 159391 w 519235"/>
              <a:gd name="connsiteY21" fmla="*/ 922789 h 2365695"/>
              <a:gd name="connsiteX22" fmla="*/ 117446 w 519235"/>
              <a:gd name="connsiteY22" fmla="*/ 872455 h 2365695"/>
              <a:gd name="connsiteX23" fmla="*/ 75501 w 519235"/>
              <a:gd name="connsiteY23" fmla="*/ 830510 h 2365695"/>
              <a:gd name="connsiteX24" fmla="*/ 75501 w 519235"/>
              <a:gd name="connsiteY24" fmla="*/ 687897 h 2365695"/>
              <a:gd name="connsiteX25" fmla="*/ 100668 w 519235"/>
              <a:gd name="connsiteY25" fmla="*/ 503339 h 2365695"/>
              <a:gd name="connsiteX26" fmla="*/ 519235 w 519235"/>
              <a:gd name="connsiteY26" fmla="*/ 431281 h 2365695"/>
              <a:gd name="connsiteX27" fmla="*/ 167780 w 519235"/>
              <a:gd name="connsiteY27" fmla="*/ 436227 h 2365695"/>
              <a:gd name="connsiteX28" fmla="*/ 176169 w 519235"/>
              <a:gd name="connsiteY28" fmla="*/ 360726 h 2365695"/>
              <a:gd name="connsiteX29" fmla="*/ 260058 w 519235"/>
              <a:gd name="connsiteY29" fmla="*/ 251669 h 2365695"/>
              <a:gd name="connsiteX30" fmla="*/ 285225 w 519235"/>
              <a:gd name="connsiteY30" fmla="*/ 184558 h 2365695"/>
              <a:gd name="connsiteX31" fmla="*/ 318781 w 519235"/>
              <a:gd name="connsiteY31" fmla="*/ 50334 h 2365695"/>
              <a:gd name="connsiteX32" fmla="*/ 469783 w 519235"/>
              <a:gd name="connsiteY32" fmla="*/ 0 h 2365695"/>
              <a:gd name="connsiteX33" fmla="*/ 0 w 519235"/>
              <a:gd name="connsiteY33" fmla="*/ 0 h 2365695"/>
              <a:gd name="connsiteX34" fmla="*/ 16778 w 519235"/>
              <a:gd name="connsiteY34" fmla="*/ 2365695 h 2365695"/>
              <a:gd name="connsiteX0" fmla="*/ 16778 w 562681"/>
              <a:gd name="connsiteY0" fmla="*/ 2365695 h 2365695"/>
              <a:gd name="connsiteX1" fmla="*/ 75501 w 562681"/>
              <a:gd name="connsiteY1" fmla="*/ 2323750 h 2365695"/>
              <a:gd name="connsiteX2" fmla="*/ 125835 w 562681"/>
              <a:gd name="connsiteY2" fmla="*/ 2348917 h 2365695"/>
              <a:gd name="connsiteX3" fmla="*/ 209725 w 562681"/>
              <a:gd name="connsiteY3" fmla="*/ 2298583 h 2365695"/>
              <a:gd name="connsiteX4" fmla="*/ 260058 w 562681"/>
              <a:gd name="connsiteY4" fmla="*/ 2281805 h 2365695"/>
              <a:gd name="connsiteX5" fmla="*/ 276836 w 562681"/>
              <a:gd name="connsiteY5" fmla="*/ 2231471 h 2365695"/>
              <a:gd name="connsiteX6" fmla="*/ 276836 w 562681"/>
              <a:gd name="connsiteY6" fmla="*/ 2197915 h 2365695"/>
              <a:gd name="connsiteX7" fmla="*/ 310392 w 562681"/>
              <a:gd name="connsiteY7" fmla="*/ 2147581 h 2365695"/>
              <a:gd name="connsiteX8" fmla="*/ 385893 w 562681"/>
              <a:gd name="connsiteY8" fmla="*/ 2130803 h 2365695"/>
              <a:gd name="connsiteX9" fmla="*/ 436227 w 562681"/>
              <a:gd name="connsiteY9" fmla="*/ 2063691 h 2365695"/>
              <a:gd name="connsiteX10" fmla="*/ 503339 w 562681"/>
              <a:gd name="connsiteY10" fmla="*/ 2038525 h 2365695"/>
              <a:gd name="connsiteX11" fmla="*/ 511728 w 562681"/>
              <a:gd name="connsiteY11" fmla="*/ 2021747 h 2365695"/>
              <a:gd name="connsiteX12" fmla="*/ 511728 w 562681"/>
              <a:gd name="connsiteY12" fmla="*/ 1929468 h 2365695"/>
              <a:gd name="connsiteX13" fmla="*/ 453005 w 562681"/>
              <a:gd name="connsiteY13" fmla="*/ 1879134 h 2365695"/>
              <a:gd name="connsiteX14" fmla="*/ 453005 w 562681"/>
              <a:gd name="connsiteY14" fmla="*/ 1711354 h 2365695"/>
              <a:gd name="connsiteX15" fmla="*/ 377504 w 562681"/>
              <a:gd name="connsiteY15" fmla="*/ 1602297 h 2365695"/>
              <a:gd name="connsiteX16" fmla="*/ 394282 w 562681"/>
              <a:gd name="connsiteY16" fmla="*/ 1451295 h 2365695"/>
              <a:gd name="connsiteX17" fmla="*/ 461394 w 562681"/>
              <a:gd name="connsiteY17" fmla="*/ 1409350 h 2365695"/>
              <a:gd name="connsiteX18" fmla="*/ 343948 w 562681"/>
              <a:gd name="connsiteY18" fmla="*/ 1300293 h 2365695"/>
              <a:gd name="connsiteX19" fmla="*/ 268447 w 562681"/>
              <a:gd name="connsiteY19" fmla="*/ 1132514 h 2365695"/>
              <a:gd name="connsiteX20" fmla="*/ 176169 w 562681"/>
              <a:gd name="connsiteY20" fmla="*/ 1090569 h 2365695"/>
              <a:gd name="connsiteX21" fmla="*/ 159391 w 562681"/>
              <a:gd name="connsiteY21" fmla="*/ 922789 h 2365695"/>
              <a:gd name="connsiteX22" fmla="*/ 117446 w 562681"/>
              <a:gd name="connsiteY22" fmla="*/ 872455 h 2365695"/>
              <a:gd name="connsiteX23" fmla="*/ 75501 w 562681"/>
              <a:gd name="connsiteY23" fmla="*/ 830510 h 2365695"/>
              <a:gd name="connsiteX24" fmla="*/ 75501 w 562681"/>
              <a:gd name="connsiteY24" fmla="*/ 687897 h 2365695"/>
              <a:gd name="connsiteX25" fmla="*/ 562681 w 562681"/>
              <a:gd name="connsiteY25" fmla="*/ 503339 h 2365695"/>
              <a:gd name="connsiteX26" fmla="*/ 519235 w 562681"/>
              <a:gd name="connsiteY26" fmla="*/ 431281 h 2365695"/>
              <a:gd name="connsiteX27" fmla="*/ 167780 w 562681"/>
              <a:gd name="connsiteY27" fmla="*/ 436227 h 2365695"/>
              <a:gd name="connsiteX28" fmla="*/ 176169 w 562681"/>
              <a:gd name="connsiteY28" fmla="*/ 360726 h 2365695"/>
              <a:gd name="connsiteX29" fmla="*/ 260058 w 562681"/>
              <a:gd name="connsiteY29" fmla="*/ 251669 h 2365695"/>
              <a:gd name="connsiteX30" fmla="*/ 285225 w 562681"/>
              <a:gd name="connsiteY30" fmla="*/ 184558 h 2365695"/>
              <a:gd name="connsiteX31" fmla="*/ 318781 w 562681"/>
              <a:gd name="connsiteY31" fmla="*/ 50334 h 2365695"/>
              <a:gd name="connsiteX32" fmla="*/ 469783 w 562681"/>
              <a:gd name="connsiteY32" fmla="*/ 0 h 2365695"/>
              <a:gd name="connsiteX33" fmla="*/ 0 w 562681"/>
              <a:gd name="connsiteY33" fmla="*/ 0 h 2365695"/>
              <a:gd name="connsiteX34" fmla="*/ 16778 w 562681"/>
              <a:gd name="connsiteY34" fmla="*/ 2365695 h 2365695"/>
              <a:gd name="connsiteX0" fmla="*/ 16778 w 587758"/>
              <a:gd name="connsiteY0" fmla="*/ 2365695 h 2365695"/>
              <a:gd name="connsiteX1" fmla="*/ 75501 w 587758"/>
              <a:gd name="connsiteY1" fmla="*/ 2323750 h 2365695"/>
              <a:gd name="connsiteX2" fmla="*/ 125835 w 587758"/>
              <a:gd name="connsiteY2" fmla="*/ 2348917 h 2365695"/>
              <a:gd name="connsiteX3" fmla="*/ 209725 w 587758"/>
              <a:gd name="connsiteY3" fmla="*/ 2298583 h 2365695"/>
              <a:gd name="connsiteX4" fmla="*/ 260058 w 587758"/>
              <a:gd name="connsiteY4" fmla="*/ 2281805 h 2365695"/>
              <a:gd name="connsiteX5" fmla="*/ 276836 w 587758"/>
              <a:gd name="connsiteY5" fmla="*/ 2231471 h 2365695"/>
              <a:gd name="connsiteX6" fmla="*/ 276836 w 587758"/>
              <a:gd name="connsiteY6" fmla="*/ 2197915 h 2365695"/>
              <a:gd name="connsiteX7" fmla="*/ 310392 w 587758"/>
              <a:gd name="connsiteY7" fmla="*/ 2147581 h 2365695"/>
              <a:gd name="connsiteX8" fmla="*/ 385893 w 587758"/>
              <a:gd name="connsiteY8" fmla="*/ 2130803 h 2365695"/>
              <a:gd name="connsiteX9" fmla="*/ 436227 w 587758"/>
              <a:gd name="connsiteY9" fmla="*/ 2063691 h 2365695"/>
              <a:gd name="connsiteX10" fmla="*/ 503339 w 587758"/>
              <a:gd name="connsiteY10" fmla="*/ 2038525 h 2365695"/>
              <a:gd name="connsiteX11" fmla="*/ 511728 w 587758"/>
              <a:gd name="connsiteY11" fmla="*/ 2021747 h 2365695"/>
              <a:gd name="connsiteX12" fmla="*/ 511728 w 587758"/>
              <a:gd name="connsiteY12" fmla="*/ 1929468 h 2365695"/>
              <a:gd name="connsiteX13" fmla="*/ 587758 w 587758"/>
              <a:gd name="connsiteY13" fmla="*/ 1773256 h 2365695"/>
              <a:gd name="connsiteX14" fmla="*/ 453005 w 587758"/>
              <a:gd name="connsiteY14" fmla="*/ 1711354 h 2365695"/>
              <a:gd name="connsiteX15" fmla="*/ 377504 w 587758"/>
              <a:gd name="connsiteY15" fmla="*/ 1602297 h 2365695"/>
              <a:gd name="connsiteX16" fmla="*/ 394282 w 587758"/>
              <a:gd name="connsiteY16" fmla="*/ 1451295 h 2365695"/>
              <a:gd name="connsiteX17" fmla="*/ 461394 w 587758"/>
              <a:gd name="connsiteY17" fmla="*/ 1409350 h 2365695"/>
              <a:gd name="connsiteX18" fmla="*/ 343948 w 587758"/>
              <a:gd name="connsiteY18" fmla="*/ 1300293 h 2365695"/>
              <a:gd name="connsiteX19" fmla="*/ 268447 w 587758"/>
              <a:gd name="connsiteY19" fmla="*/ 1132514 h 2365695"/>
              <a:gd name="connsiteX20" fmla="*/ 176169 w 587758"/>
              <a:gd name="connsiteY20" fmla="*/ 1090569 h 2365695"/>
              <a:gd name="connsiteX21" fmla="*/ 159391 w 587758"/>
              <a:gd name="connsiteY21" fmla="*/ 922789 h 2365695"/>
              <a:gd name="connsiteX22" fmla="*/ 117446 w 587758"/>
              <a:gd name="connsiteY22" fmla="*/ 872455 h 2365695"/>
              <a:gd name="connsiteX23" fmla="*/ 75501 w 587758"/>
              <a:gd name="connsiteY23" fmla="*/ 830510 h 2365695"/>
              <a:gd name="connsiteX24" fmla="*/ 75501 w 587758"/>
              <a:gd name="connsiteY24" fmla="*/ 687897 h 2365695"/>
              <a:gd name="connsiteX25" fmla="*/ 562681 w 587758"/>
              <a:gd name="connsiteY25" fmla="*/ 503339 h 2365695"/>
              <a:gd name="connsiteX26" fmla="*/ 519235 w 587758"/>
              <a:gd name="connsiteY26" fmla="*/ 431281 h 2365695"/>
              <a:gd name="connsiteX27" fmla="*/ 167780 w 587758"/>
              <a:gd name="connsiteY27" fmla="*/ 436227 h 2365695"/>
              <a:gd name="connsiteX28" fmla="*/ 176169 w 587758"/>
              <a:gd name="connsiteY28" fmla="*/ 360726 h 2365695"/>
              <a:gd name="connsiteX29" fmla="*/ 260058 w 587758"/>
              <a:gd name="connsiteY29" fmla="*/ 251669 h 2365695"/>
              <a:gd name="connsiteX30" fmla="*/ 285225 w 587758"/>
              <a:gd name="connsiteY30" fmla="*/ 184558 h 2365695"/>
              <a:gd name="connsiteX31" fmla="*/ 318781 w 587758"/>
              <a:gd name="connsiteY31" fmla="*/ 50334 h 2365695"/>
              <a:gd name="connsiteX32" fmla="*/ 469783 w 587758"/>
              <a:gd name="connsiteY32" fmla="*/ 0 h 2365695"/>
              <a:gd name="connsiteX33" fmla="*/ 0 w 587758"/>
              <a:gd name="connsiteY33" fmla="*/ 0 h 2365695"/>
              <a:gd name="connsiteX34" fmla="*/ 16778 w 587758"/>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587758 w 713859"/>
              <a:gd name="connsiteY13" fmla="*/ 1773256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75501 w 713859"/>
              <a:gd name="connsiteY24" fmla="*/ 687897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75501 w 713859"/>
              <a:gd name="connsiteY23" fmla="*/ 830510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117446 w 713859"/>
              <a:gd name="connsiteY22" fmla="*/ 872455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159391 w 713859"/>
              <a:gd name="connsiteY21" fmla="*/ 922789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519235 w 713859"/>
              <a:gd name="connsiteY26" fmla="*/ 431281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48618 w 713859"/>
              <a:gd name="connsiteY26" fmla="*/ 42861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562681 w 713859"/>
              <a:gd name="connsiteY25" fmla="*/ 503339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53950 w 713859"/>
              <a:gd name="connsiteY26" fmla="*/ 417952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8630 w 713859"/>
              <a:gd name="connsiteY26" fmla="*/ 420618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408060 w 713859"/>
              <a:gd name="connsiteY25" fmla="*/ 447356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41261 w 713859"/>
              <a:gd name="connsiteY24" fmla="*/ 764899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4603 w 713859"/>
              <a:gd name="connsiteY24" fmla="*/ 468985 h 2365695"/>
              <a:gd name="connsiteX25" fmla="*/ 386732 w 713859"/>
              <a:gd name="connsiteY25" fmla="*/ 420697 h 2365695"/>
              <a:gd name="connsiteX26" fmla="*/ 305964 w 713859"/>
              <a:gd name="connsiteY26" fmla="*/ 409955 h 2365695"/>
              <a:gd name="connsiteX27" fmla="*/ 167780 w 713859"/>
              <a:gd name="connsiteY27" fmla="*/ 436227 h 2365695"/>
              <a:gd name="connsiteX28" fmla="*/ 176169 w 713859"/>
              <a:gd name="connsiteY28" fmla="*/ 360726 h 2365695"/>
              <a:gd name="connsiteX29" fmla="*/ 260058 w 713859"/>
              <a:gd name="connsiteY29" fmla="*/ 251669 h 2365695"/>
              <a:gd name="connsiteX30" fmla="*/ 285225 w 713859"/>
              <a:gd name="connsiteY30" fmla="*/ 184558 h 2365695"/>
              <a:gd name="connsiteX31" fmla="*/ 318781 w 713859"/>
              <a:gd name="connsiteY31" fmla="*/ 50334 h 2365695"/>
              <a:gd name="connsiteX32" fmla="*/ 469783 w 713859"/>
              <a:gd name="connsiteY32" fmla="*/ 0 h 2365695"/>
              <a:gd name="connsiteX33" fmla="*/ 0 w 713859"/>
              <a:gd name="connsiteY33" fmla="*/ 0 h 2365695"/>
              <a:gd name="connsiteX34" fmla="*/ 16778 w 713859"/>
              <a:gd name="connsiteY3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35550 h 2365695"/>
              <a:gd name="connsiteX25" fmla="*/ 414603 w 713859"/>
              <a:gd name="connsiteY25" fmla="*/ 468985 h 2365695"/>
              <a:gd name="connsiteX26" fmla="*/ 386732 w 713859"/>
              <a:gd name="connsiteY26" fmla="*/ 420697 h 2365695"/>
              <a:gd name="connsiteX27" fmla="*/ 305964 w 713859"/>
              <a:gd name="connsiteY27" fmla="*/ 409955 h 2365695"/>
              <a:gd name="connsiteX28" fmla="*/ 167780 w 713859"/>
              <a:gd name="connsiteY28" fmla="*/ 436227 h 2365695"/>
              <a:gd name="connsiteX29" fmla="*/ 176169 w 713859"/>
              <a:gd name="connsiteY29" fmla="*/ 360726 h 2365695"/>
              <a:gd name="connsiteX30" fmla="*/ 260058 w 713859"/>
              <a:gd name="connsiteY30" fmla="*/ 251669 h 2365695"/>
              <a:gd name="connsiteX31" fmla="*/ 285225 w 713859"/>
              <a:gd name="connsiteY31" fmla="*/ 184558 h 2365695"/>
              <a:gd name="connsiteX32" fmla="*/ 318781 w 713859"/>
              <a:gd name="connsiteY32" fmla="*/ 50334 h 2365695"/>
              <a:gd name="connsiteX33" fmla="*/ 469783 w 713859"/>
              <a:gd name="connsiteY33" fmla="*/ 0 h 2365695"/>
              <a:gd name="connsiteX34" fmla="*/ 0 w 713859"/>
              <a:gd name="connsiteY34" fmla="*/ 0 h 2365695"/>
              <a:gd name="connsiteX35" fmla="*/ 16778 w 713859"/>
              <a:gd name="connsiteY3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18641 w 713859"/>
              <a:gd name="connsiteY24" fmla="*/ 572872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58630 w 713859"/>
              <a:gd name="connsiteY24" fmla="*/ 554211 h 2365695"/>
              <a:gd name="connsiteX25" fmla="*/ 418641 w 713859"/>
              <a:gd name="connsiteY25" fmla="*/ 535550 h 2365695"/>
              <a:gd name="connsiteX26" fmla="*/ 414603 w 713859"/>
              <a:gd name="connsiteY26" fmla="*/ 468985 h 2365695"/>
              <a:gd name="connsiteX27" fmla="*/ 386732 w 713859"/>
              <a:gd name="connsiteY27" fmla="*/ 420697 h 2365695"/>
              <a:gd name="connsiteX28" fmla="*/ 305964 w 713859"/>
              <a:gd name="connsiteY28" fmla="*/ 409955 h 2365695"/>
              <a:gd name="connsiteX29" fmla="*/ 167780 w 713859"/>
              <a:gd name="connsiteY29" fmla="*/ 436227 h 2365695"/>
              <a:gd name="connsiteX30" fmla="*/ 176169 w 713859"/>
              <a:gd name="connsiteY30" fmla="*/ 360726 h 2365695"/>
              <a:gd name="connsiteX31" fmla="*/ 260058 w 713859"/>
              <a:gd name="connsiteY31" fmla="*/ 251669 h 2365695"/>
              <a:gd name="connsiteX32" fmla="*/ 285225 w 713859"/>
              <a:gd name="connsiteY32" fmla="*/ 184558 h 2365695"/>
              <a:gd name="connsiteX33" fmla="*/ 318781 w 713859"/>
              <a:gd name="connsiteY33" fmla="*/ 50334 h 2365695"/>
              <a:gd name="connsiteX34" fmla="*/ 469783 w 713859"/>
              <a:gd name="connsiteY34" fmla="*/ 0 h 2365695"/>
              <a:gd name="connsiteX35" fmla="*/ 0 w 713859"/>
              <a:gd name="connsiteY35" fmla="*/ 0 h 2365695"/>
              <a:gd name="connsiteX36" fmla="*/ 16778 w 713859"/>
              <a:gd name="connsiteY36"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612861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583537 h 2365695"/>
              <a:gd name="connsiteX25" fmla="*/ 458630 w 713859"/>
              <a:gd name="connsiteY25" fmla="*/ 554211 h 2365695"/>
              <a:gd name="connsiteX26" fmla="*/ 418641 w 713859"/>
              <a:gd name="connsiteY26" fmla="*/ 535550 h 2365695"/>
              <a:gd name="connsiteX27" fmla="*/ 414603 w 713859"/>
              <a:gd name="connsiteY27" fmla="*/ 468985 h 2365695"/>
              <a:gd name="connsiteX28" fmla="*/ 386732 w 713859"/>
              <a:gd name="connsiteY28" fmla="*/ 420697 h 2365695"/>
              <a:gd name="connsiteX29" fmla="*/ 305964 w 713859"/>
              <a:gd name="connsiteY29" fmla="*/ 409955 h 2365695"/>
              <a:gd name="connsiteX30" fmla="*/ 167780 w 713859"/>
              <a:gd name="connsiteY30" fmla="*/ 436227 h 2365695"/>
              <a:gd name="connsiteX31" fmla="*/ 176169 w 713859"/>
              <a:gd name="connsiteY31" fmla="*/ 360726 h 2365695"/>
              <a:gd name="connsiteX32" fmla="*/ 260058 w 713859"/>
              <a:gd name="connsiteY32" fmla="*/ 251669 h 2365695"/>
              <a:gd name="connsiteX33" fmla="*/ 285225 w 713859"/>
              <a:gd name="connsiteY33" fmla="*/ 184558 h 2365695"/>
              <a:gd name="connsiteX34" fmla="*/ 318781 w 713859"/>
              <a:gd name="connsiteY34" fmla="*/ 50334 h 2365695"/>
              <a:gd name="connsiteX35" fmla="*/ 469783 w 713859"/>
              <a:gd name="connsiteY35" fmla="*/ 0 h 2365695"/>
              <a:gd name="connsiteX36" fmla="*/ 0 w 713859"/>
              <a:gd name="connsiteY36" fmla="*/ 0 h 2365695"/>
              <a:gd name="connsiteX37" fmla="*/ 16778 w 713859"/>
              <a:gd name="connsiteY37"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21307 w 713859"/>
              <a:gd name="connsiteY24" fmla="*/ 639520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6627 w 713859"/>
              <a:gd name="connsiteY24" fmla="*/ 628856 h 2365695"/>
              <a:gd name="connsiteX25" fmla="*/ 421307 w 713859"/>
              <a:gd name="connsiteY25" fmla="*/ 583537 h 2365695"/>
              <a:gd name="connsiteX26" fmla="*/ 458630 w 713859"/>
              <a:gd name="connsiteY26" fmla="*/ 554211 h 2365695"/>
              <a:gd name="connsiteX27" fmla="*/ 418641 w 713859"/>
              <a:gd name="connsiteY27" fmla="*/ 535550 h 2365695"/>
              <a:gd name="connsiteX28" fmla="*/ 414603 w 713859"/>
              <a:gd name="connsiteY28" fmla="*/ 468985 h 2365695"/>
              <a:gd name="connsiteX29" fmla="*/ 386732 w 713859"/>
              <a:gd name="connsiteY29" fmla="*/ 420697 h 2365695"/>
              <a:gd name="connsiteX30" fmla="*/ 305964 w 713859"/>
              <a:gd name="connsiteY30" fmla="*/ 409955 h 2365695"/>
              <a:gd name="connsiteX31" fmla="*/ 167780 w 713859"/>
              <a:gd name="connsiteY31" fmla="*/ 436227 h 2365695"/>
              <a:gd name="connsiteX32" fmla="*/ 176169 w 713859"/>
              <a:gd name="connsiteY32" fmla="*/ 360726 h 2365695"/>
              <a:gd name="connsiteX33" fmla="*/ 260058 w 713859"/>
              <a:gd name="connsiteY33" fmla="*/ 251669 h 2365695"/>
              <a:gd name="connsiteX34" fmla="*/ 285225 w 713859"/>
              <a:gd name="connsiteY34" fmla="*/ 184558 h 2365695"/>
              <a:gd name="connsiteX35" fmla="*/ 318781 w 713859"/>
              <a:gd name="connsiteY35" fmla="*/ 50334 h 2365695"/>
              <a:gd name="connsiteX36" fmla="*/ 469783 w 713859"/>
              <a:gd name="connsiteY36" fmla="*/ 0 h 2365695"/>
              <a:gd name="connsiteX37" fmla="*/ 0 w 713859"/>
              <a:gd name="connsiteY37" fmla="*/ 0 h 2365695"/>
              <a:gd name="connsiteX38" fmla="*/ 16778 w 713859"/>
              <a:gd name="connsiteY38"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3961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71959 w 713859"/>
              <a:gd name="connsiteY24" fmla="*/ 714165 h 2365695"/>
              <a:gd name="connsiteX25" fmla="*/ 466627 w 713859"/>
              <a:gd name="connsiteY25" fmla="*/ 628856 h 2365695"/>
              <a:gd name="connsiteX26" fmla="*/ 421307 w 713859"/>
              <a:gd name="connsiteY26" fmla="*/ 583537 h 2365695"/>
              <a:gd name="connsiteX27" fmla="*/ 458630 w 713859"/>
              <a:gd name="connsiteY27" fmla="*/ 554211 h 2365695"/>
              <a:gd name="connsiteX28" fmla="*/ 418641 w 713859"/>
              <a:gd name="connsiteY28" fmla="*/ 535550 h 2365695"/>
              <a:gd name="connsiteX29" fmla="*/ 414603 w 713859"/>
              <a:gd name="connsiteY29" fmla="*/ 468985 h 2365695"/>
              <a:gd name="connsiteX30" fmla="*/ 386732 w 713859"/>
              <a:gd name="connsiteY30" fmla="*/ 420697 h 2365695"/>
              <a:gd name="connsiteX31" fmla="*/ 305964 w 713859"/>
              <a:gd name="connsiteY31" fmla="*/ 409955 h 2365695"/>
              <a:gd name="connsiteX32" fmla="*/ 167780 w 713859"/>
              <a:gd name="connsiteY32" fmla="*/ 436227 h 2365695"/>
              <a:gd name="connsiteX33" fmla="*/ 176169 w 713859"/>
              <a:gd name="connsiteY33" fmla="*/ 360726 h 2365695"/>
              <a:gd name="connsiteX34" fmla="*/ 260058 w 713859"/>
              <a:gd name="connsiteY34" fmla="*/ 251669 h 2365695"/>
              <a:gd name="connsiteX35" fmla="*/ 285225 w 713859"/>
              <a:gd name="connsiteY35" fmla="*/ 184558 h 2365695"/>
              <a:gd name="connsiteX36" fmla="*/ 318781 w 713859"/>
              <a:gd name="connsiteY36" fmla="*/ 50334 h 2365695"/>
              <a:gd name="connsiteX37" fmla="*/ 469783 w 713859"/>
              <a:gd name="connsiteY37" fmla="*/ 0 h 2365695"/>
              <a:gd name="connsiteX38" fmla="*/ 0 w 713859"/>
              <a:gd name="connsiteY38" fmla="*/ 0 h 2365695"/>
              <a:gd name="connsiteX39" fmla="*/ 16778 w 713859"/>
              <a:gd name="connsiteY39"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61295 w 713859"/>
              <a:gd name="connsiteY24" fmla="*/ 794141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378653 w 713859"/>
              <a:gd name="connsiteY24" fmla="*/ 770148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0511 w 713859"/>
              <a:gd name="connsiteY23" fmla="*/ 907513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05312 w 713859"/>
              <a:gd name="connsiteY24" fmla="*/ 786144 h 2365695"/>
              <a:gd name="connsiteX25" fmla="*/ 471959 w 713859"/>
              <a:gd name="connsiteY25" fmla="*/ 714165 h 2365695"/>
              <a:gd name="connsiteX26" fmla="*/ 466627 w 713859"/>
              <a:gd name="connsiteY26" fmla="*/ 628856 h 2365695"/>
              <a:gd name="connsiteX27" fmla="*/ 421307 w 713859"/>
              <a:gd name="connsiteY27" fmla="*/ 583537 h 2365695"/>
              <a:gd name="connsiteX28" fmla="*/ 458630 w 713859"/>
              <a:gd name="connsiteY28" fmla="*/ 554211 h 2365695"/>
              <a:gd name="connsiteX29" fmla="*/ 418641 w 713859"/>
              <a:gd name="connsiteY29" fmla="*/ 535550 h 2365695"/>
              <a:gd name="connsiteX30" fmla="*/ 414603 w 713859"/>
              <a:gd name="connsiteY30" fmla="*/ 468985 h 2365695"/>
              <a:gd name="connsiteX31" fmla="*/ 386732 w 713859"/>
              <a:gd name="connsiteY31" fmla="*/ 420697 h 2365695"/>
              <a:gd name="connsiteX32" fmla="*/ 305964 w 713859"/>
              <a:gd name="connsiteY32" fmla="*/ 409955 h 2365695"/>
              <a:gd name="connsiteX33" fmla="*/ 167780 w 713859"/>
              <a:gd name="connsiteY33" fmla="*/ 436227 h 2365695"/>
              <a:gd name="connsiteX34" fmla="*/ 176169 w 713859"/>
              <a:gd name="connsiteY34" fmla="*/ 360726 h 2365695"/>
              <a:gd name="connsiteX35" fmla="*/ 260058 w 713859"/>
              <a:gd name="connsiteY35" fmla="*/ 251669 h 2365695"/>
              <a:gd name="connsiteX36" fmla="*/ 285225 w 713859"/>
              <a:gd name="connsiteY36" fmla="*/ 184558 h 2365695"/>
              <a:gd name="connsiteX37" fmla="*/ 318781 w 713859"/>
              <a:gd name="connsiteY37" fmla="*/ 50334 h 2365695"/>
              <a:gd name="connsiteX38" fmla="*/ 469783 w 713859"/>
              <a:gd name="connsiteY38" fmla="*/ 0 h 2365695"/>
              <a:gd name="connsiteX39" fmla="*/ 0 w 713859"/>
              <a:gd name="connsiteY39" fmla="*/ 0 h 2365695"/>
              <a:gd name="connsiteX40" fmla="*/ 16778 w 713859"/>
              <a:gd name="connsiteY40"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45300 w 713859"/>
              <a:gd name="connsiteY24" fmla="*/ 924770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31187 w 713859"/>
              <a:gd name="connsiteY23" fmla="*/ 867524 h 2365695"/>
              <a:gd name="connsiteX24" fmla="*/ 471959 w 713859"/>
              <a:gd name="connsiteY24" fmla="*/ 930102 h 2365695"/>
              <a:gd name="connsiteX25" fmla="*/ 405312 w 713859"/>
              <a:gd name="connsiteY25" fmla="*/ 786144 h 2365695"/>
              <a:gd name="connsiteX26" fmla="*/ 471959 w 713859"/>
              <a:gd name="connsiteY26" fmla="*/ 714165 h 2365695"/>
              <a:gd name="connsiteX27" fmla="*/ 466627 w 713859"/>
              <a:gd name="connsiteY27" fmla="*/ 628856 h 2365695"/>
              <a:gd name="connsiteX28" fmla="*/ 421307 w 713859"/>
              <a:gd name="connsiteY28" fmla="*/ 583537 h 2365695"/>
              <a:gd name="connsiteX29" fmla="*/ 458630 w 713859"/>
              <a:gd name="connsiteY29" fmla="*/ 554211 h 2365695"/>
              <a:gd name="connsiteX30" fmla="*/ 418641 w 713859"/>
              <a:gd name="connsiteY30" fmla="*/ 535550 h 2365695"/>
              <a:gd name="connsiteX31" fmla="*/ 414603 w 713859"/>
              <a:gd name="connsiteY31" fmla="*/ 468985 h 2365695"/>
              <a:gd name="connsiteX32" fmla="*/ 386732 w 713859"/>
              <a:gd name="connsiteY32" fmla="*/ 420697 h 2365695"/>
              <a:gd name="connsiteX33" fmla="*/ 305964 w 713859"/>
              <a:gd name="connsiteY33" fmla="*/ 409955 h 2365695"/>
              <a:gd name="connsiteX34" fmla="*/ 167780 w 713859"/>
              <a:gd name="connsiteY34" fmla="*/ 436227 h 2365695"/>
              <a:gd name="connsiteX35" fmla="*/ 176169 w 713859"/>
              <a:gd name="connsiteY35" fmla="*/ 360726 h 2365695"/>
              <a:gd name="connsiteX36" fmla="*/ 260058 w 713859"/>
              <a:gd name="connsiteY36" fmla="*/ 251669 h 2365695"/>
              <a:gd name="connsiteX37" fmla="*/ 285225 w 713859"/>
              <a:gd name="connsiteY37" fmla="*/ 184558 h 2365695"/>
              <a:gd name="connsiteX38" fmla="*/ 318781 w 713859"/>
              <a:gd name="connsiteY38" fmla="*/ 50334 h 2365695"/>
              <a:gd name="connsiteX39" fmla="*/ 469783 w 713859"/>
              <a:gd name="connsiteY39" fmla="*/ 0 h 2365695"/>
              <a:gd name="connsiteX40" fmla="*/ 0 w 713859"/>
              <a:gd name="connsiteY40" fmla="*/ 0 h 2365695"/>
              <a:gd name="connsiteX41" fmla="*/ 16778 w 713859"/>
              <a:gd name="connsiteY41"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469293 w 713859"/>
              <a:gd name="connsiteY23" fmla="*/ 994083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11947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2457 w 713859"/>
              <a:gd name="connsiteY22" fmla="*/ 1093836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176169 w 713859"/>
              <a:gd name="connsiteY20" fmla="*/ 1090569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268447 w 713859"/>
              <a:gd name="connsiteY19" fmla="*/ 1132514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61394 w 713859"/>
              <a:gd name="connsiteY17" fmla="*/ 140935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1295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343948 w 713859"/>
              <a:gd name="connsiteY18" fmla="*/ 1300293 h 2365695"/>
              <a:gd name="connsiteX19" fmla="*/ 303104 w 713859"/>
              <a:gd name="connsiteY19" fmla="*/ 1167171 h 2365695"/>
              <a:gd name="connsiteX20" fmla="*/ 368113 w 713859"/>
              <a:gd name="connsiteY20" fmla="*/ 1167880 h 2365695"/>
              <a:gd name="connsiteX21" fmla="*/ 419273 w 713859"/>
              <a:gd name="connsiteY21" fmla="*/ 1163420 h 2365695"/>
              <a:gd name="connsiteX22" fmla="*/ 505123 w 713859"/>
              <a:gd name="connsiteY22" fmla="*/ 1096502 h 2365695"/>
              <a:gd name="connsiteX23" fmla="*/ 530608 w 713859"/>
              <a:gd name="connsiteY23" fmla="*/ 999415 h 2365695"/>
              <a:gd name="connsiteX24" fmla="*/ 431187 w 713859"/>
              <a:gd name="connsiteY24" fmla="*/ 867524 h 2365695"/>
              <a:gd name="connsiteX25" fmla="*/ 471959 w 713859"/>
              <a:gd name="connsiteY25" fmla="*/ 930102 h 2365695"/>
              <a:gd name="connsiteX26" fmla="*/ 405312 w 713859"/>
              <a:gd name="connsiteY26" fmla="*/ 786144 h 2365695"/>
              <a:gd name="connsiteX27" fmla="*/ 471959 w 713859"/>
              <a:gd name="connsiteY27" fmla="*/ 714165 h 2365695"/>
              <a:gd name="connsiteX28" fmla="*/ 466627 w 713859"/>
              <a:gd name="connsiteY28" fmla="*/ 628856 h 2365695"/>
              <a:gd name="connsiteX29" fmla="*/ 421307 w 713859"/>
              <a:gd name="connsiteY29" fmla="*/ 583537 h 2365695"/>
              <a:gd name="connsiteX30" fmla="*/ 458630 w 713859"/>
              <a:gd name="connsiteY30" fmla="*/ 554211 h 2365695"/>
              <a:gd name="connsiteX31" fmla="*/ 418641 w 713859"/>
              <a:gd name="connsiteY31" fmla="*/ 535550 h 2365695"/>
              <a:gd name="connsiteX32" fmla="*/ 414603 w 713859"/>
              <a:gd name="connsiteY32" fmla="*/ 468985 h 2365695"/>
              <a:gd name="connsiteX33" fmla="*/ 386732 w 713859"/>
              <a:gd name="connsiteY33" fmla="*/ 420697 h 2365695"/>
              <a:gd name="connsiteX34" fmla="*/ 305964 w 713859"/>
              <a:gd name="connsiteY34" fmla="*/ 409955 h 2365695"/>
              <a:gd name="connsiteX35" fmla="*/ 167780 w 713859"/>
              <a:gd name="connsiteY35" fmla="*/ 436227 h 2365695"/>
              <a:gd name="connsiteX36" fmla="*/ 176169 w 713859"/>
              <a:gd name="connsiteY36" fmla="*/ 360726 h 2365695"/>
              <a:gd name="connsiteX37" fmla="*/ 260058 w 713859"/>
              <a:gd name="connsiteY37" fmla="*/ 251669 h 2365695"/>
              <a:gd name="connsiteX38" fmla="*/ 285225 w 713859"/>
              <a:gd name="connsiteY38" fmla="*/ 184558 h 2365695"/>
              <a:gd name="connsiteX39" fmla="*/ 318781 w 713859"/>
              <a:gd name="connsiteY39" fmla="*/ 50334 h 2365695"/>
              <a:gd name="connsiteX40" fmla="*/ 469783 w 713859"/>
              <a:gd name="connsiteY40" fmla="*/ 0 h 2365695"/>
              <a:gd name="connsiteX41" fmla="*/ 0 w 713859"/>
              <a:gd name="connsiteY41" fmla="*/ 0 h 2365695"/>
              <a:gd name="connsiteX42" fmla="*/ 16778 w 713859"/>
              <a:gd name="connsiteY42"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29305 w 713859"/>
              <a:gd name="connsiteY18" fmla="*/ 1417959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53396 w 713859"/>
              <a:gd name="connsiteY17" fmla="*/ 1364030 h 2365695"/>
              <a:gd name="connsiteX18" fmla="*/ 410643 w 713859"/>
              <a:gd name="connsiteY18" fmla="*/ 1337982 h 2365695"/>
              <a:gd name="connsiteX19" fmla="*/ 343948 w 713859"/>
              <a:gd name="connsiteY19" fmla="*/ 1300293 h 2365695"/>
              <a:gd name="connsiteX20" fmla="*/ 303104 w 713859"/>
              <a:gd name="connsiteY20" fmla="*/ 1167171 h 2365695"/>
              <a:gd name="connsiteX21" fmla="*/ 368113 w 713859"/>
              <a:gd name="connsiteY21" fmla="*/ 1167880 h 2365695"/>
              <a:gd name="connsiteX22" fmla="*/ 419273 w 713859"/>
              <a:gd name="connsiteY22" fmla="*/ 1163420 h 2365695"/>
              <a:gd name="connsiteX23" fmla="*/ 505123 w 713859"/>
              <a:gd name="connsiteY23" fmla="*/ 1096502 h 2365695"/>
              <a:gd name="connsiteX24" fmla="*/ 530608 w 713859"/>
              <a:gd name="connsiteY24" fmla="*/ 999415 h 2365695"/>
              <a:gd name="connsiteX25" fmla="*/ 431187 w 713859"/>
              <a:gd name="connsiteY25" fmla="*/ 867524 h 2365695"/>
              <a:gd name="connsiteX26" fmla="*/ 471959 w 713859"/>
              <a:gd name="connsiteY26" fmla="*/ 930102 h 2365695"/>
              <a:gd name="connsiteX27" fmla="*/ 405312 w 713859"/>
              <a:gd name="connsiteY27" fmla="*/ 786144 h 2365695"/>
              <a:gd name="connsiteX28" fmla="*/ 471959 w 713859"/>
              <a:gd name="connsiteY28" fmla="*/ 714165 h 2365695"/>
              <a:gd name="connsiteX29" fmla="*/ 466627 w 713859"/>
              <a:gd name="connsiteY29" fmla="*/ 628856 h 2365695"/>
              <a:gd name="connsiteX30" fmla="*/ 421307 w 713859"/>
              <a:gd name="connsiteY30" fmla="*/ 583537 h 2365695"/>
              <a:gd name="connsiteX31" fmla="*/ 458630 w 713859"/>
              <a:gd name="connsiteY31" fmla="*/ 554211 h 2365695"/>
              <a:gd name="connsiteX32" fmla="*/ 418641 w 713859"/>
              <a:gd name="connsiteY32" fmla="*/ 535550 h 2365695"/>
              <a:gd name="connsiteX33" fmla="*/ 414603 w 713859"/>
              <a:gd name="connsiteY33" fmla="*/ 468985 h 2365695"/>
              <a:gd name="connsiteX34" fmla="*/ 386732 w 713859"/>
              <a:gd name="connsiteY34" fmla="*/ 420697 h 2365695"/>
              <a:gd name="connsiteX35" fmla="*/ 305964 w 713859"/>
              <a:gd name="connsiteY35" fmla="*/ 409955 h 2365695"/>
              <a:gd name="connsiteX36" fmla="*/ 167780 w 713859"/>
              <a:gd name="connsiteY36" fmla="*/ 436227 h 2365695"/>
              <a:gd name="connsiteX37" fmla="*/ 176169 w 713859"/>
              <a:gd name="connsiteY37" fmla="*/ 360726 h 2365695"/>
              <a:gd name="connsiteX38" fmla="*/ 260058 w 713859"/>
              <a:gd name="connsiteY38" fmla="*/ 251669 h 2365695"/>
              <a:gd name="connsiteX39" fmla="*/ 285225 w 713859"/>
              <a:gd name="connsiteY39" fmla="*/ 184558 h 2365695"/>
              <a:gd name="connsiteX40" fmla="*/ 318781 w 713859"/>
              <a:gd name="connsiteY40" fmla="*/ 50334 h 2365695"/>
              <a:gd name="connsiteX41" fmla="*/ 469783 w 713859"/>
              <a:gd name="connsiteY41" fmla="*/ 0 h 2365695"/>
              <a:gd name="connsiteX42" fmla="*/ 0 w 713859"/>
              <a:gd name="connsiteY42" fmla="*/ 0 h 2365695"/>
              <a:gd name="connsiteX43" fmla="*/ 16778 w 713859"/>
              <a:gd name="connsiteY43"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21307 w 713859"/>
              <a:gd name="connsiteY17" fmla="*/ 1409962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910217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703261 w 713859"/>
              <a:gd name="connsiteY13" fmla="*/ 1754005 h 2365695"/>
              <a:gd name="connsiteX14" fmla="*/ 453005 w 713859"/>
              <a:gd name="connsiteY14" fmla="*/ 1711354 h 2365695"/>
              <a:gd name="connsiteX15" fmla="*/ 377504 w 713859"/>
              <a:gd name="connsiteY15" fmla="*/ 1602297 h 2365695"/>
              <a:gd name="connsiteX16" fmla="*/ 394282 w 713859"/>
              <a:gd name="connsiteY16" fmla="*/ 1459293 h 2365695"/>
              <a:gd name="connsiteX17" fmla="*/ 445300 w 713859"/>
              <a:gd name="connsiteY17" fmla="*/ 1444619 h 2365695"/>
              <a:gd name="connsiteX18" fmla="*/ 453396 w 713859"/>
              <a:gd name="connsiteY18" fmla="*/ 1364030 h 2365695"/>
              <a:gd name="connsiteX19" fmla="*/ 410643 w 713859"/>
              <a:gd name="connsiteY19" fmla="*/ 1337982 h 2365695"/>
              <a:gd name="connsiteX20" fmla="*/ 343948 w 713859"/>
              <a:gd name="connsiteY20" fmla="*/ 1300293 h 2365695"/>
              <a:gd name="connsiteX21" fmla="*/ 303104 w 713859"/>
              <a:gd name="connsiteY21" fmla="*/ 1167171 h 2365695"/>
              <a:gd name="connsiteX22" fmla="*/ 368113 w 713859"/>
              <a:gd name="connsiteY22" fmla="*/ 1167880 h 2365695"/>
              <a:gd name="connsiteX23" fmla="*/ 419273 w 713859"/>
              <a:gd name="connsiteY23" fmla="*/ 1163420 h 2365695"/>
              <a:gd name="connsiteX24" fmla="*/ 505123 w 713859"/>
              <a:gd name="connsiteY24" fmla="*/ 1096502 h 2365695"/>
              <a:gd name="connsiteX25" fmla="*/ 530608 w 713859"/>
              <a:gd name="connsiteY25" fmla="*/ 999415 h 2365695"/>
              <a:gd name="connsiteX26" fmla="*/ 431187 w 713859"/>
              <a:gd name="connsiteY26" fmla="*/ 867524 h 2365695"/>
              <a:gd name="connsiteX27" fmla="*/ 471959 w 713859"/>
              <a:gd name="connsiteY27" fmla="*/ 930102 h 2365695"/>
              <a:gd name="connsiteX28" fmla="*/ 405312 w 713859"/>
              <a:gd name="connsiteY28" fmla="*/ 786144 h 2365695"/>
              <a:gd name="connsiteX29" fmla="*/ 471959 w 713859"/>
              <a:gd name="connsiteY29" fmla="*/ 714165 h 2365695"/>
              <a:gd name="connsiteX30" fmla="*/ 466627 w 713859"/>
              <a:gd name="connsiteY30" fmla="*/ 628856 h 2365695"/>
              <a:gd name="connsiteX31" fmla="*/ 421307 w 713859"/>
              <a:gd name="connsiteY31" fmla="*/ 583537 h 2365695"/>
              <a:gd name="connsiteX32" fmla="*/ 458630 w 713859"/>
              <a:gd name="connsiteY32" fmla="*/ 554211 h 2365695"/>
              <a:gd name="connsiteX33" fmla="*/ 418641 w 713859"/>
              <a:gd name="connsiteY33" fmla="*/ 535550 h 2365695"/>
              <a:gd name="connsiteX34" fmla="*/ 414603 w 713859"/>
              <a:gd name="connsiteY34" fmla="*/ 468985 h 2365695"/>
              <a:gd name="connsiteX35" fmla="*/ 386732 w 713859"/>
              <a:gd name="connsiteY35" fmla="*/ 420697 h 2365695"/>
              <a:gd name="connsiteX36" fmla="*/ 305964 w 713859"/>
              <a:gd name="connsiteY36" fmla="*/ 409955 h 2365695"/>
              <a:gd name="connsiteX37" fmla="*/ 167780 w 713859"/>
              <a:gd name="connsiteY37" fmla="*/ 436227 h 2365695"/>
              <a:gd name="connsiteX38" fmla="*/ 176169 w 713859"/>
              <a:gd name="connsiteY38" fmla="*/ 360726 h 2365695"/>
              <a:gd name="connsiteX39" fmla="*/ 260058 w 713859"/>
              <a:gd name="connsiteY39" fmla="*/ 251669 h 2365695"/>
              <a:gd name="connsiteX40" fmla="*/ 285225 w 713859"/>
              <a:gd name="connsiteY40" fmla="*/ 184558 h 2365695"/>
              <a:gd name="connsiteX41" fmla="*/ 318781 w 713859"/>
              <a:gd name="connsiteY41" fmla="*/ 50334 h 2365695"/>
              <a:gd name="connsiteX42" fmla="*/ 469783 w 713859"/>
              <a:gd name="connsiteY42" fmla="*/ 0 h 2365695"/>
              <a:gd name="connsiteX43" fmla="*/ 0 w 713859"/>
              <a:gd name="connsiteY43" fmla="*/ 0 h 2365695"/>
              <a:gd name="connsiteX44" fmla="*/ 16778 w 713859"/>
              <a:gd name="connsiteY44"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29246 w 713859"/>
              <a:gd name="connsiteY13" fmla="*/ 1895153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13859"/>
              <a:gd name="connsiteY0" fmla="*/ 2365695 h 2365695"/>
              <a:gd name="connsiteX1" fmla="*/ 75501 w 713859"/>
              <a:gd name="connsiteY1" fmla="*/ 2323750 h 2365695"/>
              <a:gd name="connsiteX2" fmla="*/ 125835 w 713859"/>
              <a:gd name="connsiteY2" fmla="*/ 2348917 h 2365695"/>
              <a:gd name="connsiteX3" fmla="*/ 209725 w 713859"/>
              <a:gd name="connsiteY3" fmla="*/ 2298583 h 2365695"/>
              <a:gd name="connsiteX4" fmla="*/ 260058 w 713859"/>
              <a:gd name="connsiteY4" fmla="*/ 2281805 h 2365695"/>
              <a:gd name="connsiteX5" fmla="*/ 276836 w 713859"/>
              <a:gd name="connsiteY5" fmla="*/ 2231471 h 2365695"/>
              <a:gd name="connsiteX6" fmla="*/ 276836 w 713859"/>
              <a:gd name="connsiteY6" fmla="*/ 2197915 h 2365695"/>
              <a:gd name="connsiteX7" fmla="*/ 310392 w 713859"/>
              <a:gd name="connsiteY7" fmla="*/ 2147581 h 2365695"/>
              <a:gd name="connsiteX8" fmla="*/ 385893 w 713859"/>
              <a:gd name="connsiteY8" fmla="*/ 2130803 h 2365695"/>
              <a:gd name="connsiteX9" fmla="*/ 436227 w 713859"/>
              <a:gd name="connsiteY9" fmla="*/ 2063691 h 2365695"/>
              <a:gd name="connsiteX10" fmla="*/ 503339 w 713859"/>
              <a:gd name="connsiteY10" fmla="*/ 2038525 h 2365695"/>
              <a:gd name="connsiteX11" fmla="*/ 511728 w 713859"/>
              <a:gd name="connsiteY11" fmla="*/ 2021747 h 2365695"/>
              <a:gd name="connsiteX12" fmla="*/ 713859 w 713859"/>
              <a:gd name="connsiteY12" fmla="*/ 1830240 h 2365695"/>
              <a:gd name="connsiteX13" fmla="*/ 663902 w 713859"/>
              <a:gd name="connsiteY13" fmla="*/ 1932476 h 2365695"/>
              <a:gd name="connsiteX14" fmla="*/ 703261 w 713859"/>
              <a:gd name="connsiteY14" fmla="*/ 1754005 h 2365695"/>
              <a:gd name="connsiteX15" fmla="*/ 453005 w 713859"/>
              <a:gd name="connsiteY15" fmla="*/ 1711354 h 2365695"/>
              <a:gd name="connsiteX16" fmla="*/ 377504 w 713859"/>
              <a:gd name="connsiteY16" fmla="*/ 1602297 h 2365695"/>
              <a:gd name="connsiteX17" fmla="*/ 394282 w 713859"/>
              <a:gd name="connsiteY17" fmla="*/ 1459293 h 2365695"/>
              <a:gd name="connsiteX18" fmla="*/ 445300 w 713859"/>
              <a:gd name="connsiteY18" fmla="*/ 1444619 h 2365695"/>
              <a:gd name="connsiteX19" fmla="*/ 453396 w 713859"/>
              <a:gd name="connsiteY19" fmla="*/ 1364030 h 2365695"/>
              <a:gd name="connsiteX20" fmla="*/ 410643 w 713859"/>
              <a:gd name="connsiteY20" fmla="*/ 1337982 h 2365695"/>
              <a:gd name="connsiteX21" fmla="*/ 343948 w 713859"/>
              <a:gd name="connsiteY21" fmla="*/ 1300293 h 2365695"/>
              <a:gd name="connsiteX22" fmla="*/ 303104 w 713859"/>
              <a:gd name="connsiteY22" fmla="*/ 1167171 h 2365695"/>
              <a:gd name="connsiteX23" fmla="*/ 368113 w 713859"/>
              <a:gd name="connsiteY23" fmla="*/ 1167880 h 2365695"/>
              <a:gd name="connsiteX24" fmla="*/ 419273 w 713859"/>
              <a:gd name="connsiteY24" fmla="*/ 1163420 h 2365695"/>
              <a:gd name="connsiteX25" fmla="*/ 505123 w 713859"/>
              <a:gd name="connsiteY25" fmla="*/ 1096502 h 2365695"/>
              <a:gd name="connsiteX26" fmla="*/ 530608 w 713859"/>
              <a:gd name="connsiteY26" fmla="*/ 999415 h 2365695"/>
              <a:gd name="connsiteX27" fmla="*/ 431187 w 713859"/>
              <a:gd name="connsiteY27" fmla="*/ 867524 h 2365695"/>
              <a:gd name="connsiteX28" fmla="*/ 471959 w 713859"/>
              <a:gd name="connsiteY28" fmla="*/ 930102 h 2365695"/>
              <a:gd name="connsiteX29" fmla="*/ 405312 w 713859"/>
              <a:gd name="connsiteY29" fmla="*/ 786144 h 2365695"/>
              <a:gd name="connsiteX30" fmla="*/ 471959 w 713859"/>
              <a:gd name="connsiteY30" fmla="*/ 714165 h 2365695"/>
              <a:gd name="connsiteX31" fmla="*/ 466627 w 713859"/>
              <a:gd name="connsiteY31" fmla="*/ 628856 h 2365695"/>
              <a:gd name="connsiteX32" fmla="*/ 421307 w 713859"/>
              <a:gd name="connsiteY32" fmla="*/ 583537 h 2365695"/>
              <a:gd name="connsiteX33" fmla="*/ 458630 w 713859"/>
              <a:gd name="connsiteY33" fmla="*/ 554211 h 2365695"/>
              <a:gd name="connsiteX34" fmla="*/ 418641 w 713859"/>
              <a:gd name="connsiteY34" fmla="*/ 535550 h 2365695"/>
              <a:gd name="connsiteX35" fmla="*/ 414603 w 713859"/>
              <a:gd name="connsiteY35" fmla="*/ 468985 h 2365695"/>
              <a:gd name="connsiteX36" fmla="*/ 386732 w 713859"/>
              <a:gd name="connsiteY36" fmla="*/ 420697 h 2365695"/>
              <a:gd name="connsiteX37" fmla="*/ 305964 w 713859"/>
              <a:gd name="connsiteY37" fmla="*/ 409955 h 2365695"/>
              <a:gd name="connsiteX38" fmla="*/ 167780 w 713859"/>
              <a:gd name="connsiteY38" fmla="*/ 436227 h 2365695"/>
              <a:gd name="connsiteX39" fmla="*/ 176169 w 713859"/>
              <a:gd name="connsiteY39" fmla="*/ 360726 h 2365695"/>
              <a:gd name="connsiteX40" fmla="*/ 260058 w 713859"/>
              <a:gd name="connsiteY40" fmla="*/ 251669 h 2365695"/>
              <a:gd name="connsiteX41" fmla="*/ 285225 w 713859"/>
              <a:gd name="connsiteY41" fmla="*/ 184558 h 2365695"/>
              <a:gd name="connsiteX42" fmla="*/ 318781 w 713859"/>
              <a:gd name="connsiteY42" fmla="*/ 50334 h 2365695"/>
              <a:gd name="connsiteX43" fmla="*/ 469783 w 713859"/>
              <a:gd name="connsiteY43" fmla="*/ 0 h 2365695"/>
              <a:gd name="connsiteX44" fmla="*/ 0 w 713859"/>
              <a:gd name="connsiteY44" fmla="*/ 0 h 2365695"/>
              <a:gd name="connsiteX45" fmla="*/ 16778 w 713859"/>
              <a:gd name="connsiteY45" fmla="*/ 2365695 h 2365695"/>
              <a:gd name="connsiteX0" fmla="*/ 16778 w 703261"/>
              <a:gd name="connsiteY0" fmla="*/ 2365695 h 2365695"/>
              <a:gd name="connsiteX1" fmla="*/ 75501 w 703261"/>
              <a:gd name="connsiteY1" fmla="*/ 2323750 h 2365695"/>
              <a:gd name="connsiteX2" fmla="*/ 125835 w 703261"/>
              <a:gd name="connsiteY2" fmla="*/ 2348917 h 2365695"/>
              <a:gd name="connsiteX3" fmla="*/ 209725 w 703261"/>
              <a:gd name="connsiteY3" fmla="*/ 2298583 h 2365695"/>
              <a:gd name="connsiteX4" fmla="*/ 260058 w 703261"/>
              <a:gd name="connsiteY4" fmla="*/ 2281805 h 2365695"/>
              <a:gd name="connsiteX5" fmla="*/ 276836 w 703261"/>
              <a:gd name="connsiteY5" fmla="*/ 2231471 h 2365695"/>
              <a:gd name="connsiteX6" fmla="*/ 276836 w 703261"/>
              <a:gd name="connsiteY6" fmla="*/ 2197915 h 2365695"/>
              <a:gd name="connsiteX7" fmla="*/ 310392 w 703261"/>
              <a:gd name="connsiteY7" fmla="*/ 2147581 h 2365695"/>
              <a:gd name="connsiteX8" fmla="*/ 385893 w 703261"/>
              <a:gd name="connsiteY8" fmla="*/ 2130803 h 2365695"/>
              <a:gd name="connsiteX9" fmla="*/ 436227 w 703261"/>
              <a:gd name="connsiteY9" fmla="*/ 2063691 h 2365695"/>
              <a:gd name="connsiteX10" fmla="*/ 503339 w 703261"/>
              <a:gd name="connsiteY10" fmla="*/ 2038525 h 2365695"/>
              <a:gd name="connsiteX11" fmla="*/ 511728 w 703261"/>
              <a:gd name="connsiteY11" fmla="*/ 2021747 h 2365695"/>
              <a:gd name="connsiteX12" fmla="*/ 644546 w 703261"/>
              <a:gd name="connsiteY12" fmla="*/ 1915548 h 2365695"/>
              <a:gd name="connsiteX13" fmla="*/ 663902 w 703261"/>
              <a:gd name="connsiteY13" fmla="*/ 1932476 h 2365695"/>
              <a:gd name="connsiteX14" fmla="*/ 703261 w 703261"/>
              <a:gd name="connsiteY14" fmla="*/ 1754005 h 2365695"/>
              <a:gd name="connsiteX15" fmla="*/ 453005 w 703261"/>
              <a:gd name="connsiteY15" fmla="*/ 1711354 h 2365695"/>
              <a:gd name="connsiteX16" fmla="*/ 377504 w 703261"/>
              <a:gd name="connsiteY16" fmla="*/ 1602297 h 2365695"/>
              <a:gd name="connsiteX17" fmla="*/ 394282 w 703261"/>
              <a:gd name="connsiteY17" fmla="*/ 1459293 h 2365695"/>
              <a:gd name="connsiteX18" fmla="*/ 445300 w 703261"/>
              <a:gd name="connsiteY18" fmla="*/ 1444619 h 2365695"/>
              <a:gd name="connsiteX19" fmla="*/ 453396 w 703261"/>
              <a:gd name="connsiteY19" fmla="*/ 1364030 h 2365695"/>
              <a:gd name="connsiteX20" fmla="*/ 410643 w 703261"/>
              <a:gd name="connsiteY20" fmla="*/ 1337982 h 2365695"/>
              <a:gd name="connsiteX21" fmla="*/ 343948 w 703261"/>
              <a:gd name="connsiteY21" fmla="*/ 1300293 h 2365695"/>
              <a:gd name="connsiteX22" fmla="*/ 303104 w 703261"/>
              <a:gd name="connsiteY22" fmla="*/ 1167171 h 2365695"/>
              <a:gd name="connsiteX23" fmla="*/ 368113 w 703261"/>
              <a:gd name="connsiteY23" fmla="*/ 1167880 h 2365695"/>
              <a:gd name="connsiteX24" fmla="*/ 419273 w 703261"/>
              <a:gd name="connsiteY24" fmla="*/ 1163420 h 2365695"/>
              <a:gd name="connsiteX25" fmla="*/ 505123 w 703261"/>
              <a:gd name="connsiteY25" fmla="*/ 1096502 h 2365695"/>
              <a:gd name="connsiteX26" fmla="*/ 530608 w 703261"/>
              <a:gd name="connsiteY26" fmla="*/ 999415 h 2365695"/>
              <a:gd name="connsiteX27" fmla="*/ 431187 w 703261"/>
              <a:gd name="connsiteY27" fmla="*/ 867524 h 2365695"/>
              <a:gd name="connsiteX28" fmla="*/ 471959 w 703261"/>
              <a:gd name="connsiteY28" fmla="*/ 930102 h 2365695"/>
              <a:gd name="connsiteX29" fmla="*/ 405312 w 703261"/>
              <a:gd name="connsiteY29" fmla="*/ 786144 h 2365695"/>
              <a:gd name="connsiteX30" fmla="*/ 471959 w 703261"/>
              <a:gd name="connsiteY30" fmla="*/ 714165 h 2365695"/>
              <a:gd name="connsiteX31" fmla="*/ 466627 w 703261"/>
              <a:gd name="connsiteY31" fmla="*/ 628856 h 2365695"/>
              <a:gd name="connsiteX32" fmla="*/ 421307 w 703261"/>
              <a:gd name="connsiteY32" fmla="*/ 583537 h 2365695"/>
              <a:gd name="connsiteX33" fmla="*/ 458630 w 703261"/>
              <a:gd name="connsiteY33" fmla="*/ 554211 h 2365695"/>
              <a:gd name="connsiteX34" fmla="*/ 418641 w 703261"/>
              <a:gd name="connsiteY34" fmla="*/ 535550 h 2365695"/>
              <a:gd name="connsiteX35" fmla="*/ 414603 w 703261"/>
              <a:gd name="connsiteY35" fmla="*/ 468985 h 2365695"/>
              <a:gd name="connsiteX36" fmla="*/ 386732 w 703261"/>
              <a:gd name="connsiteY36" fmla="*/ 420697 h 2365695"/>
              <a:gd name="connsiteX37" fmla="*/ 305964 w 703261"/>
              <a:gd name="connsiteY37" fmla="*/ 409955 h 2365695"/>
              <a:gd name="connsiteX38" fmla="*/ 167780 w 703261"/>
              <a:gd name="connsiteY38" fmla="*/ 436227 h 2365695"/>
              <a:gd name="connsiteX39" fmla="*/ 176169 w 703261"/>
              <a:gd name="connsiteY39" fmla="*/ 360726 h 2365695"/>
              <a:gd name="connsiteX40" fmla="*/ 260058 w 703261"/>
              <a:gd name="connsiteY40" fmla="*/ 251669 h 2365695"/>
              <a:gd name="connsiteX41" fmla="*/ 285225 w 703261"/>
              <a:gd name="connsiteY41" fmla="*/ 184558 h 2365695"/>
              <a:gd name="connsiteX42" fmla="*/ 318781 w 703261"/>
              <a:gd name="connsiteY42" fmla="*/ 50334 h 2365695"/>
              <a:gd name="connsiteX43" fmla="*/ 469783 w 703261"/>
              <a:gd name="connsiteY43" fmla="*/ 0 h 2365695"/>
              <a:gd name="connsiteX44" fmla="*/ 0 w 703261"/>
              <a:gd name="connsiteY44" fmla="*/ 0 h 2365695"/>
              <a:gd name="connsiteX45" fmla="*/ 16778 w 703261"/>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44546 w 703890"/>
              <a:gd name="connsiteY12" fmla="*/ 1915548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703890 w 703890"/>
              <a:gd name="connsiteY13" fmla="*/ 1865828 h 2365695"/>
              <a:gd name="connsiteX14" fmla="*/ 703261 w 703890"/>
              <a:gd name="connsiteY14" fmla="*/ 1754005 h 2365695"/>
              <a:gd name="connsiteX15" fmla="*/ 453005 w 703890"/>
              <a:gd name="connsiteY15" fmla="*/ 1711354 h 2365695"/>
              <a:gd name="connsiteX16" fmla="*/ 377504 w 703890"/>
              <a:gd name="connsiteY16" fmla="*/ 1602297 h 2365695"/>
              <a:gd name="connsiteX17" fmla="*/ 394282 w 703890"/>
              <a:gd name="connsiteY17" fmla="*/ 1459293 h 2365695"/>
              <a:gd name="connsiteX18" fmla="*/ 445300 w 703890"/>
              <a:gd name="connsiteY18" fmla="*/ 1444619 h 2365695"/>
              <a:gd name="connsiteX19" fmla="*/ 453396 w 703890"/>
              <a:gd name="connsiteY19" fmla="*/ 1364030 h 2365695"/>
              <a:gd name="connsiteX20" fmla="*/ 410643 w 703890"/>
              <a:gd name="connsiteY20" fmla="*/ 1337982 h 2365695"/>
              <a:gd name="connsiteX21" fmla="*/ 343948 w 703890"/>
              <a:gd name="connsiteY21" fmla="*/ 1300293 h 2365695"/>
              <a:gd name="connsiteX22" fmla="*/ 303104 w 703890"/>
              <a:gd name="connsiteY22" fmla="*/ 1167171 h 2365695"/>
              <a:gd name="connsiteX23" fmla="*/ 368113 w 703890"/>
              <a:gd name="connsiteY23" fmla="*/ 1167880 h 2365695"/>
              <a:gd name="connsiteX24" fmla="*/ 419273 w 703890"/>
              <a:gd name="connsiteY24" fmla="*/ 1163420 h 2365695"/>
              <a:gd name="connsiteX25" fmla="*/ 505123 w 703890"/>
              <a:gd name="connsiteY25" fmla="*/ 1096502 h 2365695"/>
              <a:gd name="connsiteX26" fmla="*/ 530608 w 703890"/>
              <a:gd name="connsiteY26" fmla="*/ 999415 h 2365695"/>
              <a:gd name="connsiteX27" fmla="*/ 431187 w 703890"/>
              <a:gd name="connsiteY27" fmla="*/ 867524 h 2365695"/>
              <a:gd name="connsiteX28" fmla="*/ 471959 w 703890"/>
              <a:gd name="connsiteY28" fmla="*/ 930102 h 2365695"/>
              <a:gd name="connsiteX29" fmla="*/ 405312 w 703890"/>
              <a:gd name="connsiteY29" fmla="*/ 786144 h 2365695"/>
              <a:gd name="connsiteX30" fmla="*/ 471959 w 703890"/>
              <a:gd name="connsiteY30" fmla="*/ 714165 h 2365695"/>
              <a:gd name="connsiteX31" fmla="*/ 466627 w 703890"/>
              <a:gd name="connsiteY31" fmla="*/ 628856 h 2365695"/>
              <a:gd name="connsiteX32" fmla="*/ 421307 w 703890"/>
              <a:gd name="connsiteY32" fmla="*/ 583537 h 2365695"/>
              <a:gd name="connsiteX33" fmla="*/ 458630 w 703890"/>
              <a:gd name="connsiteY33" fmla="*/ 554211 h 2365695"/>
              <a:gd name="connsiteX34" fmla="*/ 418641 w 703890"/>
              <a:gd name="connsiteY34" fmla="*/ 535550 h 2365695"/>
              <a:gd name="connsiteX35" fmla="*/ 414603 w 703890"/>
              <a:gd name="connsiteY35" fmla="*/ 468985 h 2365695"/>
              <a:gd name="connsiteX36" fmla="*/ 386732 w 703890"/>
              <a:gd name="connsiteY36" fmla="*/ 420697 h 2365695"/>
              <a:gd name="connsiteX37" fmla="*/ 305964 w 703890"/>
              <a:gd name="connsiteY37" fmla="*/ 409955 h 2365695"/>
              <a:gd name="connsiteX38" fmla="*/ 167780 w 703890"/>
              <a:gd name="connsiteY38" fmla="*/ 436227 h 2365695"/>
              <a:gd name="connsiteX39" fmla="*/ 176169 w 703890"/>
              <a:gd name="connsiteY39" fmla="*/ 360726 h 2365695"/>
              <a:gd name="connsiteX40" fmla="*/ 260058 w 703890"/>
              <a:gd name="connsiteY40" fmla="*/ 251669 h 2365695"/>
              <a:gd name="connsiteX41" fmla="*/ 285225 w 703890"/>
              <a:gd name="connsiteY41" fmla="*/ 184558 h 2365695"/>
              <a:gd name="connsiteX42" fmla="*/ 318781 w 703890"/>
              <a:gd name="connsiteY42" fmla="*/ 50334 h 2365695"/>
              <a:gd name="connsiteX43" fmla="*/ 469783 w 703890"/>
              <a:gd name="connsiteY43" fmla="*/ 0 h 2365695"/>
              <a:gd name="connsiteX44" fmla="*/ 0 w 703890"/>
              <a:gd name="connsiteY44" fmla="*/ 0 h 2365695"/>
              <a:gd name="connsiteX45" fmla="*/ 16778 w 703890"/>
              <a:gd name="connsiteY45"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599921 w 703890"/>
              <a:gd name="connsiteY13" fmla="*/ 1964467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52544 w 703890"/>
              <a:gd name="connsiteY12" fmla="*/ 1944873 h 2365695"/>
              <a:gd name="connsiteX13" fmla="*/ 623914 w 703890"/>
              <a:gd name="connsiteY13" fmla="*/ 1993792 h 2365695"/>
              <a:gd name="connsiteX14" fmla="*/ 703890 w 703890"/>
              <a:gd name="connsiteY14" fmla="*/ 1865828 h 2365695"/>
              <a:gd name="connsiteX15" fmla="*/ 703261 w 703890"/>
              <a:gd name="connsiteY15" fmla="*/ 1754005 h 2365695"/>
              <a:gd name="connsiteX16" fmla="*/ 453005 w 703890"/>
              <a:gd name="connsiteY16" fmla="*/ 1711354 h 2365695"/>
              <a:gd name="connsiteX17" fmla="*/ 377504 w 703890"/>
              <a:gd name="connsiteY17" fmla="*/ 1602297 h 2365695"/>
              <a:gd name="connsiteX18" fmla="*/ 394282 w 703890"/>
              <a:gd name="connsiteY18" fmla="*/ 1459293 h 2365695"/>
              <a:gd name="connsiteX19" fmla="*/ 445300 w 703890"/>
              <a:gd name="connsiteY19" fmla="*/ 1444619 h 2365695"/>
              <a:gd name="connsiteX20" fmla="*/ 453396 w 703890"/>
              <a:gd name="connsiteY20" fmla="*/ 1364030 h 2365695"/>
              <a:gd name="connsiteX21" fmla="*/ 410643 w 703890"/>
              <a:gd name="connsiteY21" fmla="*/ 1337982 h 2365695"/>
              <a:gd name="connsiteX22" fmla="*/ 343948 w 703890"/>
              <a:gd name="connsiteY22" fmla="*/ 1300293 h 2365695"/>
              <a:gd name="connsiteX23" fmla="*/ 303104 w 703890"/>
              <a:gd name="connsiteY23" fmla="*/ 1167171 h 2365695"/>
              <a:gd name="connsiteX24" fmla="*/ 368113 w 703890"/>
              <a:gd name="connsiteY24" fmla="*/ 1167880 h 2365695"/>
              <a:gd name="connsiteX25" fmla="*/ 419273 w 703890"/>
              <a:gd name="connsiteY25" fmla="*/ 1163420 h 2365695"/>
              <a:gd name="connsiteX26" fmla="*/ 505123 w 703890"/>
              <a:gd name="connsiteY26" fmla="*/ 1096502 h 2365695"/>
              <a:gd name="connsiteX27" fmla="*/ 530608 w 703890"/>
              <a:gd name="connsiteY27" fmla="*/ 999415 h 2365695"/>
              <a:gd name="connsiteX28" fmla="*/ 431187 w 703890"/>
              <a:gd name="connsiteY28" fmla="*/ 867524 h 2365695"/>
              <a:gd name="connsiteX29" fmla="*/ 471959 w 703890"/>
              <a:gd name="connsiteY29" fmla="*/ 930102 h 2365695"/>
              <a:gd name="connsiteX30" fmla="*/ 405312 w 703890"/>
              <a:gd name="connsiteY30" fmla="*/ 786144 h 2365695"/>
              <a:gd name="connsiteX31" fmla="*/ 471959 w 703890"/>
              <a:gd name="connsiteY31" fmla="*/ 714165 h 2365695"/>
              <a:gd name="connsiteX32" fmla="*/ 466627 w 703890"/>
              <a:gd name="connsiteY32" fmla="*/ 628856 h 2365695"/>
              <a:gd name="connsiteX33" fmla="*/ 421307 w 703890"/>
              <a:gd name="connsiteY33" fmla="*/ 583537 h 2365695"/>
              <a:gd name="connsiteX34" fmla="*/ 458630 w 703890"/>
              <a:gd name="connsiteY34" fmla="*/ 554211 h 2365695"/>
              <a:gd name="connsiteX35" fmla="*/ 418641 w 703890"/>
              <a:gd name="connsiteY35" fmla="*/ 535550 h 2365695"/>
              <a:gd name="connsiteX36" fmla="*/ 414603 w 703890"/>
              <a:gd name="connsiteY36" fmla="*/ 468985 h 2365695"/>
              <a:gd name="connsiteX37" fmla="*/ 386732 w 703890"/>
              <a:gd name="connsiteY37" fmla="*/ 420697 h 2365695"/>
              <a:gd name="connsiteX38" fmla="*/ 305964 w 703890"/>
              <a:gd name="connsiteY38" fmla="*/ 409955 h 2365695"/>
              <a:gd name="connsiteX39" fmla="*/ 167780 w 703890"/>
              <a:gd name="connsiteY39" fmla="*/ 436227 h 2365695"/>
              <a:gd name="connsiteX40" fmla="*/ 176169 w 703890"/>
              <a:gd name="connsiteY40" fmla="*/ 360726 h 2365695"/>
              <a:gd name="connsiteX41" fmla="*/ 260058 w 703890"/>
              <a:gd name="connsiteY41" fmla="*/ 251669 h 2365695"/>
              <a:gd name="connsiteX42" fmla="*/ 285225 w 703890"/>
              <a:gd name="connsiteY42" fmla="*/ 184558 h 2365695"/>
              <a:gd name="connsiteX43" fmla="*/ 318781 w 703890"/>
              <a:gd name="connsiteY43" fmla="*/ 50334 h 2365695"/>
              <a:gd name="connsiteX44" fmla="*/ 469783 w 703890"/>
              <a:gd name="connsiteY44" fmla="*/ 0 h 2365695"/>
              <a:gd name="connsiteX45" fmla="*/ 0 w 703890"/>
              <a:gd name="connsiteY45" fmla="*/ 0 h 2365695"/>
              <a:gd name="connsiteX46" fmla="*/ 16778 w 703890"/>
              <a:gd name="connsiteY46"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503339 w 703890"/>
              <a:gd name="connsiteY10" fmla="*/ 2038525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6227 w 703890"/>
              <a:gd name="connsiteY9" fmla="*/ 2063691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85893 w 703890"/>
              <a:gd name="connsiteY8" fmla="*/ 2130803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47581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53396 w 703890"/>
              <a:gd name="connsiteY21" fmla="*/ 1364030 h 2365695"/>
              <a:gd name="connsiteX22" fmla="*/ 410643 w 703890"/>
              <a:gd name="connsiteY22" fmla="*/ 1337982 h 2365695"/>
              <a:gd name="connsiteX23" fmla="*/ 343948 w 703890"/>
              <a:gd name="connsiteY23" fmla="*/ 1300293 h 2365695"/>
              <a:gd name="connsiteX24" fmla="*/ 303104 w 703890"/>
              <a:gd name="connsiteY24" fmla="*/ 1167171 h 2365695"/>
              <a:gd name="connsiteX25" fmla="*/ 368113 w 703890"/>
              <a:gd name="connsiteY25" fmla="*/ 1167880 h 2365695"/>
              <a:gd name="connsiteX26" fmla="*/ 419273 w 703890"/>
              <a:gd name="connsiteY26" fmla="*/ 1163420 h 2365695"/>
              <a:gd name="connsiteX27" fmla="*/ 505123 w 703890"/>
              <a:gd name="connsiteY27" fmla="*/ 1096502 h 2365695"/>
              <a:gd name="connsiteX28" fmla="*/ 530608 w 703890"/>
              <a:gd name="connsiteY28" fmla="*/ 999415 h 2365695"/>
              <a:gd name="connsiteX29" fmla="*/ 431187 w 703890"/>
              <a:gd name="connsiteY29" fmla="*/ 867524 h 2365695"/>
              <a:gd name="connsiteX30" fmla="*/ 471959 w 703890"/>
              <a:gd name="connsiteY30" fmla="*/ 930102 h 2365695"/>
              <a:gd name="connsiteX31" fmla="*/ 405312 w 703890"/>
              <a:gd name="connsiteY31" fmla="*/ 786144 h 2365695"/>
              <a:gd name="connsiteX32" fmla="*/ 471959 w 703890"/>
              <a:gd name="connsiteY32" fmla="*/ 714165 h 2365695"/>
              <a:gd name="connsiteX33" fmla="*/ 466627 w 703890"/>
              <a:gd name="connsiteY33" fmla="*/ 628856 h 2365695"/>
              <a:gd name="connsiteX34" fmla="*/ 421307 w 703890"/>
              <a:gd name="connsiteY34" fmla="*/ 583537 h 2365695"/>
              <a:gd name="connsiteX35" fmla="*/ 458630 w 703890"/>
              <a:gd name="connsiteY35" fmla="*/ 554211 h 2365695"/>
              <a:gd name="connsiteX36" fmla="*/ 418641 w 703890"/>
              <a:gd name="connsiteY36" fmla="*/ 535550 h 2365695"/>
              <a:gd name="connsiteX37" fmla="*/ 414603 w 703890"/>
              <a:gd name="connsiteY37" fmla="*/ 468985 h 2365695"/>
              <a:gd name="connsiteX38" fmla="*/ 386732 w 703890"/>
              <a:gd name="connsiteY38" fmla="*/ 420697 h 2365695"/>
              <a:gd name="connsiteX39" fmla="*/ 305964 w 703890"/>
              <a:gd name="connsiteY39" fmla="*/ 409955 h 2365695"/>
              <a:gd name="connsiteX40" fmla="*/ 167780 w 703890"/>
              <a:gd name="connsiteY40" fmla="*/ 436227 h 2365695"/>
              <a:gd name="connsiteX41" fmla="*/ 176169 w 703890"/>
              <a:gd name="connsiteY41" fmla="*/ 360726 h 2365695"/>
              <a:gd name="connsiteX42" fmla="*/ 260058 w 703890"/>
              <a:gd name="connsiteY42" fmla="*/ 251669 h 2365695"/>
              <a:gd name="connsiteX43" fmla="*/ 285225 w 703890"/>
              <a:gd name="connsiteY43" fmla="*/ 184558 h 2365695"/>
              <a:gd name="connsiteX44" fmla="*/ 318781 w 703890"/>
              <a:gd name="connsiteY44" fmla="*/ 50334 h 2365695"/>
              <a:gd name="connsiteX45" fmla="*/ 469783 w 703890"/>
              <a:gd name="connsiteY45" fmla="*/ 0 h 2365695"/>
              <a:gd name="connsiteX46" fmla="*/ 0 w 703890"/>
              <a:gd name="connsiteY46" fmla="*/ 0 h 2365695"/>
              <a:gd name="connsiteX47" fmla="*/ 16778 w 703890"/>
              <a:gd name="connsiteY47"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44055 w 703890"/>
              <a:gd name="connsiteY21" fmla="*/ 1400377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53396 w 703890"/>
              <a:gd name="connsiteY22" fmla="*/ 1364030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 name="connsiteX0" fmla="*/ 16778 w 703890"/>
              <a:gd name="connsiteY0" fmla="*/ 2365695 h 2365695"/>
              <a:gd name="connsiteX1" fmla="*/ 75501 w 703890"/>
              <a:gd name="connsiteY1" fmla="*/ 2323750 h 2365695"/>
              <a:gd name="connsiteX2" fmla="*/ 125835 w 703890"/>
              <a:gd name="connsiteY2" fmla="*/ 2348917 h 2365695"/>
              <a:gd name="connsiteX3" fmla="*/ 209725 w 703890"/>
              <a:gd name="connsiteY3" fmla="*/ 2298583 h 2365695"/>
              <a:gd name="connsiteX4" fmla="*/ 260058 w 703890"/>
              <a:gd name="connsiteY4" fmla="*/ 2281805 h 2365695"/>
              <a:gd name="connsiteX5" fmla="*/ 276836 w 703890"/>
              <a:gd name="connsiteY5" fmla="*/ 2231471 h 2365695"/>
              <a:gd name="connsiteX6" fmla="*/ 276836 w 703890"/>
              <a:gd name="connsiteY6" fmla="*/ 2197915 h 2365695"/>
              <a:gd name="connsiteX7" fmla="*/ 310392 w 703890"/>
              <a:gd name="connsiteY7" fmla="*/ 2168908 h 2365695"/>
              <a:gd name="connsiteX8" fmla="*/ 393890 w 703890"/>
              <a:gd name="connsiteY8" fmla="*/ 2149464 h 2365695"/>
              <a:gd name="connsiteX9" fmla="*/ 438893 w 703890"/>
              <a:gd name="connsiteY9" fmla="*/ 2085018 h 2365695"/>
              <a:gd name="connsiteX10" fmla="*/ 484678 w 703890"/>
              <a:gd name="connsiteY10" fmla="*/ 2073182 h 2365695"/>
              <a:gd name="connsiteX11" fmla="*/ 511728 w 703890"/>
              <a:gd name="connsiteY11" fmla="*/ 2021747 h 2365695"/>
              <a:gd name="connsiteX12" fmla="*/ 618582 w 703890"/>
              <a:gd name="connsiteY12" fmla="*/ 2007121 h 2365695"/>
              <a:gd name="connsiteX13" fmla="*/ 652544 w 703890"/>
              <a:gd name="connsiteY13" fmla="*/ 1944873 h 2365695"/>
              <a:gd name="connsiteX14" fmla="*/ 623914 w 703890"/>
              <a:gd name="connsiteY14" fmla="*/ 1993792 h 2365695"/>
              <a:gd name="connsiteX15" fmla="*/ 703890 w 703890"/>
              <a:gd name="connsiteY15" fmla="*/ 1865828 h 2365695"/>
              <a:gd name="connsiteX16" fmla="*/ 703261 w 703890"/>
              <a:gd name="connsiteY16" fmla="*/ 1754005 h 2365695"/>
              <a:gd name="connsiteX17" fmla="*/ 453005 w 703890"/>
              <a:gd name="connsiteY17" fmla="*/ 1711354 h 2365695"/>
              <a:gd name="connsiteX18" fmla="*/ 377504 w 703890"/>
              <a:gd name="connsiteY18" fmla="*/ 1602297 h 2365695"/>
              <a:gd name="connsiteX19" fmla="*/ 394282 w 703890"/>
              <a:gd name="connsiteY19" fmla="*/ 1459293 h 2365695"/>
              <a:gd name="connsiteX20" fmla="*/ 445300 w 703890"/>
              <a:gd name="connsiteY20" fmla="*/ 1444619 h 2365695"/>
              <a:gd name="connsiteX21" fmla="*/ 465382 w 703890"/>
              <a:gd name="connsiteY21" fmla="*/ 1424370 h 2365695"/>
              <a:gd name="connsiteX22" fmla="*/ 440066 w 703890"/>
              <a:gd name="connsiteY22" fmla="*/ 1388023 h 2365695"/>
              <a:gd name="connsiteX23" fmla="*/ 410643 w 703890"/>
              <a:gd name="connsiteY23" fmla="*/ 1337982 h 2365695"/>
              <a:gd name="connsiteX24" fmla="*/ 343948 w 703890"/>
              <a:gd name="connsiteY24" fmla="*/ 1300293 h 2365695"/>
              <a:gd name="connsiteX25" fmla="*/ 303104 w 703890"/>
              <a:gd name="connsiteY25" fmla="*/ 1167171 h 2365695"/>
              <a:gd name="connsiteX26" fmla="*/ 368113 w 703890"/>
              <a:gd name="connsiteY26" fmla="*/ 1167880 h 2365695"/>
              <a:gd name="connsiteX27" fmla="*/ 419273 w 703890"/>
              <a:gd name="connsiteY27" fmla="*/ 1163420 h 2365695"/>
              <a:gd name="connsiteX28" fmla="*/ 505123 w 703890"/>
              <a:gd name="connsiteY28" fmla="*/ 1096502 h 2365695"/>
              <a:gd name="connsiteX29" fmla="*/ 530608 w 703890"/>
              <a:gd name="connsiteY29" fmla="*/ 999415 h 2365695"/>
              <a:gd name="connsiteX30" fmla="*/ 431187 w 703890"/>
              <a:gd name="connsiteY30" fmla="*/ 867524 h 2365695"/>
              <a:gd name="connsiteX31" fmla="*/ 471959 w 703890"/>
              <a:gd name="connsiteY31" fmla="*/ 930102 h 2365695"/>
              <a:gd name="connsiteX32" fmla="*/ 405312 w 703890"/>
              <a:gd name="connsiteY32" fmla="*/ 786144 h 2365695"/>
              <a:gd name="connsiteX33" fmla="*/ 471959 w 703890"/>
              <a:gd name="connsiteY33" fmla="*/ 714165 h 2365695"/>
              <a:gd name="connsiteX34" fmla="*/ 466627 w 703890"/>
              <a:gd name="connsiteY34" fmla="*/ 628856 h 2365695"/>
              <a:gd name="connsiteX35" fmla="*/ 421307 w 703890"/>
              <a:gd name="connsiteY35" fmla="*/ 583537 h 2365695"/>
              <a:gd name="connsiteX36" fmla="*/ 458630 w 703890"/>
              <a:gd name="connsiteY36" fmla="*/ 554211 h 2365695"/>
              <a:gd name="connsiteX37" fmla="*/ 418641 w 703890"/>
              <a:gd name="connsiteY37" fmla="*/ 535550 h 2365695"/>
              <a:gd name="connsiteX38" fmla="*/ 414603 w 703890"/>
              <a:gd name="connsiteY38" fmla="*/ 468985 h 2365695"/>
              <a:gd name="connsiteX39" fmla="*/ 386732 w 703890"/>
              <a:gd name="connsiteY39" fmla="*/ 420697 h 2365695"/>
              <a:gd name="connsiteX40" fmla="*/ 305964 w 703890"/>
              <a:gd name="connsiteY40" fmla="*/ 409955 h 2365695"/>
              <a:gd name="connsiteX41" fmla="*/ 167780 w 703890"/>
              <a:gd name="connsiteY41" fmla="*/ 436227 h 2365695"/>
              <a:gd name="connsiteX42" fmla="*/ 176169 w 703890"/>
              <a:gd name="connsiteY42" fmla="*/ 360726 h 2365695"/>
              <a:gd name="connsiteX43" fmla="*/ 260058 w 703890"/>
              <a:gd name="connsiteY43" fmla="*/ 251669 h 2365695"/>
              <a:gd name="connsiteX44" fmla="*/ 285225 w 703890"/>
              <a:gd name="connsiteY44" fmla="*/ 184558 h 2365695"/>
              <a:gd name="connsiteX45" fmla="*/ 318781 w 703890"/>
              <a:gd name="connsiteY45" fmla="*/ 50334 h 2365695"/>
              <a:gd name="connsiteX46" fmla="*/ 469783 w 703890"/>
              <a:gd name="connsiteY46" fmla="*/ 0 h 2365695"/>
              <a:gd name="connsiteX47" fmla="*/ 0 w 703890"/>
              <a:gd name="connsiteY47" fmla="*/ 0 h 2365695"/>
              <a:gd name="connsiteX48" fmla="*/ 16778 w 703890"/>
              <a:gd name="connsiteY48" fmla="*/ 2365695 h 236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3890" h="2365695">
                <a:moveTo>
                  <a:pt x="16778" y="2365695"/>
                </a:moveTo>
                <a:lnTo>
                  <a:pt x="75501" y="2323750"/>
                </a:lnTo>
                <a:lnTo>
                  <a:pt x="125835" y="2348917"/>
                </a:lnTo>
                <a:lnTo>
                  <a:pt x="209725" y="2298583"/>
                </a:lnTo>
                <a:lnTo>
                  <a:pt x="260058" y="2281805"/>
                </a:lnTo>
                <a:lnTo>
                  <a:pt x="276836" y="2231471"/>
                </a:lnTo>
                <a:lnTo>
                  <a:pt x="276836" y="2197915"/>
                </a:lnTo>
                <a:lnTo>
                  <a:pt x="310392" y="2168908"/>
                </a:lnTo>
                <a:lnTo>
                  <a:pt x="393890" y="2149464"/>
                </a:lnTo>
                <a:lnTo>
                  <a:pt x="438893" y="2085018"/>
                </a:lnTo>
                <a:lnTo>
                  <a:pt x="484678" y="2073182"/>
                </a:lnTo>
                <a:lnTo>
                  <a:pt x="511728" y="2021747"/>
                </a:lnTo>
                <a:cubicBezTo>
                  <a:pt x="539348" y="2007097"/>
                  <a:pt x="590962" y="2021771"/>
                  <a:pt x="618582" y="2007121"/>
                </a:cubicBezTo>
                <a:lnTo>
                  <a:pt x="652544" y="1944873"/>
                </a:lnTo>
                <a:lnTo>
                  <a:pt x="623914" y="1993792"/>
                </a:lnTo>
                <a:lnTo>
                  <a:pt x="703890" y="1865828"/>
                </a:lnTo>
                <a:cubicBezTo>
                  <a:pt x="703680" y="1828554"/>
                  <a:pt x="703471" y="1791279"/>
                  <a:pt x="703261" y="1754005"/>
                </a:cubicBezTo>
                <a:lnTo>
                  <a:pt x="453005" y="1711354"/>
                </a:lnTo>
                <a:lnTo>
                  <a:pt x="377504" y="1602297"/>
                </a:lnTo>
                <a:lnTo>
                  <a:pt x="394282" y="1459293"/>
                </a:lnTo>
                <a:lnTo>
                  <a:pt x="445300" y="1444619"/>
                </a:lnTo>
                <a:lnTo>
                  <a:pt x="465382" y="1424370"/>
                </a:lnTo>
                <a:lnTo>
                  <a:pt x="440066" y="1388023"/>
                </a:lnTo>
                <a:lnTo>
                  <a:pt x="410643" y="1337982"/>
                </a:lnTo>
                <a:lnTo>
                  <a:pt x="343948" y="1300293"/>
                </a:lnTo>
                <a:lnTo>
                  <a:pt x="303104" y="1167171"/>
                </a:lnTo>
                <a:lnTo>
                  <a:pt x="368113" y="1167880"/>
                </a:lnTo>
                <a:lnTo>
                  <a:pt x="419273" y="1163420"/>
                </a:lnTo>
                <a:lnTo>
                  <a:pt x="505123" y="1096502"/>
                </a:lnTo>
                <a:lnTo>
                  <a:pt x="530608" y="999415"/>
                </a:lnTo>
                <a:lnTo>
                  <a:pt x="431187" y="867524"/>
                </a:lnTo>
                <a:cubicBezTo>
                  <a:pt x="421661" y="839347"/>
                  <a:pt x="476271" y="943665"/>
                  <a:pt x="471959" y="930102"/>
                </a:cubicBezTo>
                <a:cubicBezTo>
                  <a:pt x="467647" y="916539"/>
                  <a:pt x="400869" y="821245"/>
                  <a:pt x="405312" y="786144"/>
                </a:cubicBezTo>
                <a:cubicBezTo>
                  <a:pt x="409755" y="751043"/>
                  <a:pt x="471070" y="741712"/>
                  <a:pt x="471959" y="714165"/>
                </a:cubicBezTo>
                <a:cubicBezTo>
                  <a:pt x="472848" y="686618"/>
                  <a:pt x="473736" y="650627"/>
                  <a:pt x="466627" y="628856"/>
                </a:cubicBezTo>
                <a:cubicBezTo>
                  <a:pt x="459518" y="607085"/>
                  <a:pt x="415087" y="597755"/>
                  <a:pt x="421307" y="583537"/>
                </a:cubicBezTo>
                <a:lnTo>
                  <a:pt x="458630" y="554211"/>
                </a:lnTo>
                <a:lnTo>
                  <a:pt x="418641" y="535550"/>
                </a:lnTo>
                <a:lnTo>
                  <a:pt x="414603" y="468985"/>
                </a:lnTo>
                <a:lnTo>
                  <a:pt x="386732" y="420697"/>
                </a:lnTo>
                <a:cubicBezTo>
                  <a:pt x="372250" y="396678"/>
                  <a:pt x="342456" y="407367"/>
                  <a:pt x="305964" y="409955"/>
                </a:cubicBezTo>
                <a:cubicBezTo>
                  <a:pt x="269472" y="412543"/>
                  <a:pt x="284932" y="434578"/>
                  <a:pt x="167780" y="436227"/>
                </a:cubicBezTo>
                <a:lnTo>
                  <a:pt x="176169" y="360726"/>
                </a:lnTo>
                <a:lnTo>
                  <a:pt x="260058" y="251669"/>
                </a:lnTo>
                <a:lnTo>
                  <a:pt x="285225" y="184558"/>
                </a:lnTo>
                <a:lnTo>
                  <a:pt x="318781" y="50334"/>
                </a:lnTo>
                <a:lnTo>
                  <a:pt x="469783" y="0"/>
                </a:lnTo>
                <a:lnTo>
                  <a:pt x="0" y="0"/>
                </a:lnTo>
                <a:cubicBezTo>
                  <a:pt x="2796" y="782972"/>
                  <a:pt x="5593" y="1565945"/>
                  <a:pt x="16778" y="2365695"/>
                </a:cubicBezTo>
                <a:close/>
              </a:path>
            </a:pathLst>
          </a:custGeom>
          <a:solidFill>
            <a:srgbClr val="FFFFCC"/>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Ellipse 46">
            <a:extLst>
              <a:ext uri="{FF2B5EF4-FFF2-40B4-BE49-F238E27FC236}">
                <a16:creationId xmlns:a16="http://schemas.microsoft.com/office/drawing/2014/main" xmlns="" id="{F0320308-59B4-44CD-871C-FDEE603367CC}"/>
              </a:ext>
            </a:extLst>
          </p:cNvPr>
          <p:cNvSpPr/>
          <p:nvPr/>
        </p:nvSpPr>
        <p:spPr>
          <a:xfrm>
            <a:off x="868692" y="141083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Ellipse 97">
            <a:extLst>
              <a:ext uri="{FF2B5EF4-FFF2-40B4-BE49-F238E27FC236}">
                <a16:creationId xmlns:a16="http://schemas.microsoft.com/office/drawing/2014/main" xmlns="" id="{B1BED777-FAAC-48BC-88C0-9CB0016C4F03}"/>
              </a:ext>
            </a:extLst>
          </p:cNvPr>
          <p:cNvSpPr/>
          <p:nvPr/>
        </p:nvSpPr>
        <p:spPr>
          <a:xfrm>
            <a:off x="2356551" y="217086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ZoneTexte 102">
            <a:extLst>
              <a:ext uri="{FF2B5EF4-FFF2-40B4-BE49-F238E27FC236}">
                <a16:creationId xmlns:a16="http://schemas.microsoft.com/office/drawing/2014/main" xmlns="" id="{1E7C9CA5-DBFF-43F2-B075-DE0C2E067957}"/>
              </a:ext>
            </a:extLst>
          </p:cNvPr>
          <p:cNvSpPr txBox="1"/>
          <p:nvPr/>
        </p:nvSpPr>
        <p:spPr>
          <a:xfrm>
            <a:off x="661460" y="1434152"/>
            <a:ext cx="73566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Turin</a:t>
            </a:r>
          </a:p>
        </p:txBody>
      </p:sp>
      <p:sp>
        <p:nvSpPr>
          <p:cNvPr id="106" name="Ellipse 105">
            <a:extLst>
              <a:ext uri="{FF2B5EF4-FFF2-40B4-BE49-F238E27FC236}">
                <a16:creationId xmlns:a16="http://schemas.microsoft.com/office/drawing/2014/main" xmlns="" id="{03FB18A3-DBB8-4967-911F-CD293549ADBC}"/>
              </a:ext>
            </a:extLst>
          </p:cNvPr>
          <p:cNvSpPr/>
          <p:nvPr/>
        </p:nvSpPr>
        <p:spPr>
          <a:xfrm>
            <a:off x="1502442" y="1157629"/>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ZoneTexte 106">
            <a:extLst>
              <a:ext uri="{FF2B5EF4-FFF2-40B4-BE49-F238E27FC236}">
                <a16:creationId xmlns:a16="http://schemas.microsoft.com/office/drawing/2014/main" xmlns="" id="{5B138982-90DA-48F6-A2F2-D8D1C6F13184}"/>
              </a:ext>
            </a:extLst>
          </p:cNvPr>
          <p:cNvSpPr txBox="1"/>
          <p:nvPr/>
        </p:nvSpPr>
        <p:spPr>
          <a:xfrm>
            <a:off x="1985172" y="1895251"/>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Florence</a:t>
            </a:r>
          </a:p>
        </p:txBody>
      </p:sp>
      <p:sp>
        <p:nvSpPr>
          <p:cNvPr id="108" name="ZoneTexte 107">
            <a:extLst>
              <a:ext uri="{FF2B5EF4-FFF2-40B4-BE49-F238E27FC236}">
                <a16:creationId xmlns:a16="http://schemas.microsoft.com/office/drawing/2014/main" xmlns="" id="{2741703F-B0F9-488E-9662-D87983352774}"/>
              </a:ext>
            </a:extLst>
          </p:cNvPr>
          <p:cNvSpPr txBox="1"/>
          <p:nvPr/>
        </p:nvSpPr>
        <p:spPr>
          <a:xfrm>
            <a:off x="1465184" y="894845"/>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143" name="ZoneTexte 142">
            <a:extLst>
              <a:ext uri="{FF2B5EF4-FFF2-40B4-BE49-F238E27FC236}">
                <a16:creationId xmlns:a16="http://schemas.microsoft.com/office/drawing/2014/main" xmlns="" id="{45602699-6C1E-448B-9E82-9B6A9378334D}"/>
              </a:ext>
            </a:extLst>
          </p:cNvPr>
          <p:cNvSpPr txBox="1"/>
          <p:nvPr/>
        </p:nvSpPr>
        <p:spPr>
          <a:xfrm>
            <a:off x="3045385" y="5154463"/>
            <a:ext cx="7774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Palerme</a:t>
            </a:r>
          </a:p>
        </p:txBody>
      </p:sp>
      <p:sp>
        <p:nvSpPr>
          <p:cNvPr id="141" name="Ellipse 140">
            <a:extLst>
              <a:ext uri="{FF2B5EF4-FFF2-40B4-BE49-F238E27FC236}">
                <a16:creationId xmlns:a16="http://schemas.microsoft.com/office/drawing/2014/main" xmlns="" id="{FF428252-7C35-4348-8DD4-0B5112D14E1B}"/>
              </a:ext>
            </a:extLst>
          </p:cNvPr>
          <p:cNvSpPr/>
          <p:nvPr/>
        </p:nvSpPr>
        <p:spPr>
          <a:xfrm>
            <a:off x="3268607" y="544710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Ellipse 143">
            <a:extLst>
              <a:ext uri="{FF2B5EF4-FFF2-40B4-BE49-F238E27FC236}">
                <a16:creationId xmlns:a16="http://schemas.microsoft.com/office/drawing/2014/main" xmlns="" id="{47176122-A8E6-463B-AFB9-38518ED5397A}"/>
              </a:ext>
            </a:extLst>
          </p:cNvPr>
          <p:cNvSpPr/>
          <p:nvPr/>
        </p:nvSpPr>
        <p:spPr>
          <a:xfrm>
            <a:off x="1433237" y="1822247"/>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ZoneTexte 144">
            <a:extLst>
              <a:ext uri="{FF2B5EF4-FFF2-40B4-BE49-F238E27FC236}">
                <a16:creationId xmlns:a16="http://schemas.microsoft.com/office/drawing/2014/main" xmlns="" id="{F6A60BBA-66B2-4CD1-B336-920BD55F1206}"/>
              </a:ext>
            </a:extLst>
          </p:cNvPr>
          <p:cNvSpPr txBox="1"/>
          <p:nvPr/>
        </p:nvSpPr>
        <p:spPr>
          <a:xfrm>
            <a:off x="1365449" y="1555293"/>
            <a:ext cx="8843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Gênes</a:t>
            </a:r>
          </a:p>
        </p:txBody>
      </p:sp>
      <p:sp>
        <p:nvSpPr>
          <p:cNvPr id="109" name="Ellipse 108">
            <a:extLst>
              <a:ext uri="{FF2B5EF4-FFF2-40B4-BE49-F238E27FC236}">
                <a16:creationId xmlns:a16="http://schemas.microsoft.com/office/drawing/2014/main" xmlns="" id="{4D2F115C-CC2D-452F-B5D6-62405E47BCDD}"/>
              </a:ext>
            </a:extLst>
          </p:cNvPr>
          <p:cNvSpPr/>
          <p:nvPr/>
        </p:nvSpPr>
        <p:spPr>
          <a:xfrm>
            <a:off x="3726386" y="398215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ZoneTexte 110">
            <a:extLst>
              <a:ext uri="{FF2B5EF4-FFF2-40B4-BE49-F238E27FC236}">
                <a16:creationId xmlns:a16="http://schemas.microsoft.com/office/drawing/2014/main" xmlns="" id="{33D6BC48-E106-4AE5-9515-2F69BE63D61F}"/>
              </a:ext>
            </a:extLst>
          </p:cNvPr>
          <p:cNvSpPr txBox="1"/>
          <p:nvPr/>
        </p:nvSpPr>
        <p:spPr>
          <a:xfrm>
            <a:off x="2533843" y="2176453"/>
            <a:ext cx="2063029"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d’Italie</a:t>
            </a:r>
          </a:p>
        </p:txBody>
      </p:sp>
      <p:sp>
        <p:nvSpPr>
          <p:cNvPr id="4" name="Rectangle : coins arrondis 3">
            <a:extLst>
              <a:ext uri="{FF2B5EF4-FFF2-40B4-BE49-F238E27FC236}">
                <a16:creationId xmlns:a16="http://schemas.microsoft.com/office/drawing/2014/main" xmlns="" id="{5223743E-A08E-4C74-8FBC-4518B539A334}"/>
              </a:ext>
            </a:extLst>
          </p:cNvPr>
          <p:cNvSpPr/>
          <p:nvPr/>
        </p:nvSpPr>
        <p:spPr>
          <a:xfrm>
            <a:off x="6485381" y="1225425"/>
            <a:ext cx="5298042" cy="977603"/>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50" normalizeH="0" baseline="0" noProof="0" dirty="0">
                <a:ln w="9525" cmpd="sng">
                  <a:solidFill>
                    <a:srgbClr val="4472C4"/>
                  </a:solidFill>
                  <a:prstDash val="solid"/>
                </a:ln>
                <a:solidFill>
                  <a:srgbClr val="70AD47">
                    <a:tint val="1000"/>
                  </a:srgbClr>
                </a:solidFill>
                <a:effectLst>
                  <a:glow rad="38100">
                    <a:srgbClr val="4472C4">
                      <a:alpha val="40000"/>
                    </a:srgbClr>
                  </a:glow>
                </a:effectLst>
                <a:uLnTx/>
                <a:uFillTx/>
                <a:latin typeface="Calibri" panose="020F0502020204030204"/>
                <a:ea typeface="+mn-ea"/>
                <a:cs typeface="+mn-cs"/>
              </a:rPr>
              <a:t>Soutien de l’unité italienne</a:t>
            </a:r>
            <a:endParaRPr kumimoji="0" lang="fr-FR" sz="3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4" name="Groupe 93">
            <a:extLst>
              <a:ext uri="{FF2B5EF4-FFF2-40B4-BE49-F238E27FC236}">
                <a16:creationId xmlns:a16="http://schemas.microsoft.com/office/drawing/2014/main" xmlns="" id="{6D824E2A-1A1A-45E7-8155-E0427915F837}"/>
              </a:ext>
            </a:extLst>
          </p:cNvPr>
          <p:cNvGrpSpPr/>
          <p:nvPr/>
        </p:nvGrpSpPr>
        <p:grpSpPr>
          <a:xfrm>
            <a:off x="491153" y="5243481"/>
            <a:ext cx="1979958" cy="1309271"/>
            <a:chOff x="1453832" y="631767"/>
            <a:chExt cx="6019107" cy="4012738"/>
          </a:xfrm>
        </p:grpSpPr>
        <p:pic>
          <p:nvPicPr>
            <p:cNvPr id="95" name="Picture 10" descr="RÃ©sultat de recherche d'images pour &quot;drapeau franÃ§ais&quot;">
              <a:extLst>
                <a:ext uri="{FF2B5EF4-FFF2-40B4-BE49-F238E27FC236}">
                  <a16:creationId xmlns:a16="http://schemas.microsoft.com/office/drawing/2014/main" xmlns="" id="{3DE81A40-5422-45A5-B1B9-04BD98762799}"/>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96" name="Picture 12" descr="RÃ©sultat de recherche d'images pour &quot;drapeau franÃ§ais IIe empire&quot;">
              <a:extLst>
                <a:ext uri="{FF2B5EF4-FFF2-40B4-BE49-F238E27FC236}">
                  <a16:creationId xmlns:a16="http://schemas.microsoft.com/office/drawing/2014/main" xmlns="" id="{25CA62B1-1955-49C1-98B9-79DA4F83168F}"/>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97" name="Rectangle : coins arrondis 96">
            <a:extLst>
              <a:ext uri="{FF2B5EF4-FFF2-40B4-BE49-F238E27FC236}">
                <a16:creationId xmlns:a16="http://schemas.microsoft.com/office/drawing/2014/main" xmlns="" id="{50336AE1-C632-4F85-A624-51CC65231EB5}"/>
              </a:ext>
            </a:extLst>
          </p:cNvPr>
          <p:cNvSpPr/>
          <p:nvPr/>
        </p:nvSpPr>
        <p:spPr>
          <a:xfrm>
            <a:off x="6558509" y="2522621"/>
            <a:ext cx="5298042" cy="977603"/>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50" normalizeH="0" baseline="0" noProof="0" dirty="0">
                <a:ln w="9525" cmpd="sng">
                  <a:solidFill>
                    <a:srgbClr val="4472C4"/>
                  </a:solidFill>
                  <a:prstDash val="solid"/>
                </a:ln>
                <a:solidFill>
                  <a:srgbClr val="70AD47">
                    <a:tint val="1000"/>
                  </a:srgbClr>
                </a:solidFill>
                <a:effectLst>
                  <a:glow rad="38100">
                    <a:srgbClr val="4472C4">
                      <a:alpha val="40000"/>
                    </a:srgbClr>
                  </a:glow>
                </a:effectLst>
                <a:uLnTx/>
                <a:uFillTx/>
                <a:latin typeface="Calibri" panose="020F0502020204030204"/>
                <a:ea typeface="+mn-ea"/>
                <a:cs typeface="+mn-cs"/>
              </a:rPr>
              <a:t>Frein pour protéger le pape</a:t>
            </a:r>
            <a:endParaRPr kumimoji="0" lang="fr-FR" sz="3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ectangle : coins arrondis 100">
            <a:extLst>
              <a:ext uri="{FF2B5EF4-FFF2-40B4-BE49-F238E27FC236}">
                <a16:creationId xmlns:a16="http://schemas.microsoft.com/office/drawing/2014/main" xmlns="" id="{CE2220B8-321B-4EBA-A805-88037E78D7BA}"/>
              </a:ext>
            </a:extLst>
          </p:cNvPr>
          <p:cNvSpPr/>
          <p:nvPr/>
        </p:nvSpPr>
        <p:spPr>
          <a:xfrm>
            <a:off x="6553586" y="3920327"/>
            <a:ext cx="5298042" cy="977603"/>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50" normalizeH="0" baseline="0" noProof="0" dirty="0">
                <a:ln w="9525" cmpd="sng">
                  <a:solidFill>
                    <a:srgbClr val="4472C4"/>
                  </a:solidFill>
                  <a:prstDash val="solid"/>
                </a:ln>
                <a:solidFill>
                  <a:srgbClr val="70AD47">
                    <a:tint val="1000"/>
                  </a:srgbClr>
                </a:solidFill>
                <a:effectLst>
                  <a:glow rad="38100">
                    <a:srgbClr val="4472C4">
                      <a:alpha val="40000"/>
                    </a:srgbClr>
                  </a:glow>
                </a:effectLst>
                <a:uLnTx/>
                <a:uFillTx/>
                <a:latin typeface="Calibri" panose="020F0502020204030204"/>
                <a:ea typeface="+mn-ea"/>
                <a:cs typeface="+mn-cs"/>
              </a:rPr>
              <a:t>« politique des pourboires »</a:t>
            </a:r>
            <a:endParaRPr kumimoji="0" lang="fr-FR" sz="3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35355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barn(inVertical)">
                                      <p:cBhvr>
                                        <p:cTn id="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https://upload.wikimedia.org/wikipedia/commons/9/97/Caricature_Garibaldi_et_Victor_Emmanuel_III.jpg">
            <a:extLst>
              <a:ext uri="{FF2B5EF4-FFF2-40B4-BE49-F238E27FC236}">
                <a16:creationId xmlns:a16="http://schemas.microsoft.com/office/drawing/2014/main" xmlns="" id="{B8D9CCD8-D56B-408C-8DA2-0D0BF8AE163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900398" y="881149"/>
            <a:ext cx="4936609" cy="562442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7FA51C42-252C-4B57-B577-EEB5C1F207D9}"/>
              </a:ext>
            </a:extLst>
          </p:cNvPr>
          <p:cNvSpPr/>
          <p:nvPr/>
        </p:nvSpPr>
        <p:spPr>
          <a:xfrm>
            <a:off x="5521123" y="5154921"/>
            <a:ext cx="6096000" cy="1200329"/>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Arial" panose="020B0604020202020204" pitchFamily="34" charset="0"/>
                <a:ea typeface="+mn-ea"/>
                <a:cs typeface="+mn-cs"/>
              </a:rPr>
              <a:t>Caricature de Garibaldi et Victor Emmanuel II, journal anglais Punch, Londres, 1860.</a:t>
            </a:r>
            <a:endParaRPr kumimoji="0" lang="fr-FR" sz="2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endParaRPr>
          </a:p>
        </p:txBody>
      </p:sp>
    </p:spTree>
    <p:extLst>
      <p:ext uri="{BB962C8B-B14F-4D97-AF65-F5344CB8AC3E}">
        <p14:creationId xmlns:p14="http://schemas.microsoft.com/office/powerpoint/2010/main" xmlns="" val="2051698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EC2DBDC-1885-47DC-985E-541CD5407D7A}"/>
              </a:ext>
            </a:extLst>
          </p:cNvPr>
          <p:cNvSpPr>
            <a:spLocks noGrp="1"/>
          </p:cNvSpPr>
          <p:nvPr>
            <p:ph type="title"/>
          </p:nvPr>
        </p:nvSpPr>
        <p:spPr>
          <a:xfrm>
            <a:off x="1433423" y="0"/>
            <a:ext cx="6804803" cy="1325563"/>
          </a:xfrm>
        </p:spPr>
        <p:txBody>
          <a:bodyPr>
            <a:normAutofit/>
          </a:bodyPr>
          <a:lstStyle/>
          <a:p>
            <a:r>
              <a:rPr lang="fr-FR" sz="6000" b="1" dirty="0">
                <a:ln w="22225">
                  <a:solidFill>
                    <a:schemeClr val="accent2"/>
                  </a:solidFill>
                  <a:prstDash val="solid"/>
                </a:ln>
                <a:solidFill>
                  <a:schemeClr val="accent2">
                    <a:lumMod val="40000"/>
                    <a:lumOff val="60000"/>
                  </a:schemeClr>
                </a:solidFill>
              </a:rPr>
              <a:t>L’essentiel du cours</a:t>
            </a:r>
          </a:p>
        </p:txBody>
      </p:sp>
      <p:pic>
        <p:nvPicPr>
          <p:cNvPr id="2050" name="Picture 2" descr="RÃ©sultat de recherche d'images pour &quot;logo notes&quot;">
            <a:extLst>
              <a:ext uri="{FF2B5EF4-FFF2-40B4-BE49-F238E27FC236}">
                <a16:creationId xmlns:a16="http://schemas.microsoft.com/office/drawing/2014/main" xmlns="" id="{145B8C22-17DD-4C7E-86F3-6205773F410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9845" y="93617"/>
            <a:ext cx="1052423" cy="1052423"/>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 coins arrondis 5">
            <a:extLst>
              <a:ext uri="{FF2B5EF4-FFF2-40B4-BE49-F238E27FC236}">
                <a16:creationId xmlns:a16="http://schemas.microsoft.com/office/drawing/2014/main" xmlns="" id="{1009E046-678D-4765-A00A-4543181E3738}"/>
              </a:ext>
            </a:extLst>
          </p:cNvPr>
          <p:cNvSpPr/>
          <p:nvPr/>
        </p:nvSpPr>
        <p:spPr>
          <a:xfrm>
            <a:off x="1433423" y="1716566"/>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sp>
        <p:nvSpPr>
          <p:cNvPr id="7" name="Rectangle : coins arrondis 6">
            <a:extLst>
              <a:ext uri="{FF2B5EF4-FFF2-40B4-BE49-F238E27FC236}">
                <a16:creationId xmlns:a16="http://schemas.microsoft.com/office/drawing/2014/main" xmlns="" id="{79F3801D-A680-467C-9C78-8C08F4C45894}"/>
              </a:ext>
            </a:extLst>
          </p:cNvPr>
          <p:cNvSpPr/>
          <p:nvPr/>
        </p:nvSpPr>
        <p:spPr>
          <a:xfrm>
            <a:off x="1433423" y="320035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volontaire et intéressée de la France à l’unité italienne</a:t>
            </a:r>
          </a:p>
        </p:txBody>
      </p:sp>
      <p:sp>
        <p:nvSpPr>
          <p:cNvPr id="8" name="Rectangle : coins arrondis 7">
            <a:extLst>
              <a:ext uri="{FF2B5EF4-FFF2-40B4-BE49-F238E27FC236}">
                <a16:creationId xmlns:a16="http://schemas.microsoft.com/office/drawing/2014/main" xmlns="" id="{29770380-5658-41DA-BF31-956A7EC00419}"/>
              </a:ext>
            </a:extLst>
          </p:cNvPr>
          <p:cNvSpPr/>
          <p:nvPr/>
        </p:nvSpPr>
        <p:spPr>
          <a:xfrm>
            <a:off x="1433423" y="481349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à l’unification allemande et les répercussions en France</a:t>
            </a:r>
          </a:p>
        </p:txBody>
      </p:sp>
      <p:grpSp>
        <p:nvGrpSpPr>
          <p:cNvPr id="3" name="Groupe 2">
            <a:extLst>
              <a:ext uri="{FF2B5EF4-FFF2-40B4-BE49-F238E27FC236}">
                <a16:creationId xmlns:a16="http://schemas.microsoft.com/office/drawing/2014/main" xmlns="" id="{DC2061B1-4DEC-44B4-9B74-391C11D85E97}"/>
              </a:ext>
            </a:extLst>
          </p:cNvPr>
          <p:cNvGrpSpPr/>
          <p:nvPr/>
        </p:nvGrpSpPr>
        <p:grpSpPr>
          <a:xfrm>
            <a:off x="199845" y="1716566"/>
            <a:ext cx="1159893" cy="1143000"/>
            <a:chOff x="185827" y="2195422"/>
            <a:chExt cx="4502989" cy="3989717"/>
          </a:xfrm>
        </p:grpSpPr>
        <p:pic>
          <p:nvPicPr>
            <p:cNvPr id="9" name="Picture 2" descr="RÃ©sultat de recherche d'images pour &quot;logo dossier windows&quot;">
              <a:extLst>
                <a:ext uri="{FF2B5EF4-FFF2-40B4-BE49-F238E27FC236}">
                  <a16:creationId xmlns:a16="http://schemas.microsoft.com/office/drawing/2014/main" xmlns="" id="{2D6E98C9-F865-4584-A4F0-F35BD1F94AE4}"/>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ZoneTexte 9">
              <a:extLst>
                <a:ext uri="{FF2B5EF4-FFF2-40B4-BE49-F238E27FC236}">
                  <a16:creationId xmlns:a16="http://schemas.microsoft.com/office/drawing/2014/main" xmlns="" id="{6A7C3B3E-A4DF-477C-87E8-05CA1025FD38}"/>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grpSp>
        <p:nvGrpSpPr>
          <p:cNvPr id="12" name="Groupe 11">
            <a:extLst>
              <a:ext uri="{FF2B5EF4-FFF2-40B4-BE49-F238E27FC236}">
                <a16:creationId xmlns:a16="http://schemas.microsoft.com/office/drawing/2014/main" xmlns="" id="{FD77833D-F5B3-4040-B00E-402E8E021496}"/>
              </a:ext>
            </a:extLst>
          </p:cNvPr>
          <p:cNvGrpSpPr/>
          <p:nvPr/>
        </p:nvGrpSpPr>
        <p:grpSpPr>
          <a:xfrm>
            <a:off x="199845" y="4722963"/>
            <a:ext cx="1159893" cy="1143000"/>
            <a:chOff x="185827" y="2195422"/>
            <a:chExt cx="4502989" cy="3989717"/>
          </a:xfrm>
        </p:grpSpPr>
        <p:pic>
          <p:nvPicPr>
            <p:cNvPr id="13" name="Picture 2" descr="RÃ©sultat de recherche d'images pour &quot;logo dossier windows&quot;">
              <a:extLst>
                <a:ext uri="{FF2B5EF4-FFF2-40B4-BE49-F238E27FC236}">
                  <a16:creationId xmlns:a16="http://schemas.microsoft.com/office/drawing/2014/main" xmlns="" id="{0C1322B5-CDC0-4068-BFE7-AD6B548BCC52}"/>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ZoneTexte 13">
              <a:extLst>
                <a:ext uri="{FF2B5EF4-FFF2-40B4-BE49-F238E27FC236}">
                  <a16:creationId xmlns:a16="http://schemas.microsoft.com/office/drawing/2014/main" xmlns="" id="{98543711-B6F6-4429-A203-582CCED85331}"/>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2</a:t>
              </a:r>
            </a:p>
          </p:txBody>
        </p:sp>
      </p:grpSp>
    </p:spTree>
    <p:extLst>
      <p:ext uri="{BB962C8B-B14F-4D97-AF65-F5344CB8AC3E}">
        <p14:creationId xmlns:p14="http://schemas.microsoft.com/office/powerpoint/2010/main" xmlns="" val="372319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95833E-6 -2.22222E-6 L -0.003 -0.68819 " pathEditMode="relative" rAng="0" ptsTypes="AA">
                                      <p:cBhvr>
                                        <p:cTn id="6" dur="2000" fill="hold"/>
                                        <p:tgtEl>
                                          <p:spTgt spid="8"/>
                                        </p:tgtEl>
                                        <p:attrNameLst>
                                          <p:attrName>ppt_x</p:attrName>
                                          <p:attrName>ppt_y</p:attrName>
                                        </p:attrNameLst>
                                      </p:cBhvr>
                                      <p:rCtr x="-156" y="-34421"/>
                                    </p:animMotion>
                                  </p:childTnLst>
                                </p:cTn>
                              </p:par>
                              <p:par>
                                <p:cTn id="7" presetID="42" presetClass="path" presetSubtype="0" accel="50000" decel="50000" fill="hold" nodeType="withEffect">
                                  <p:stCondLst>
                                    <p:cond delay="0"/>
                                  </p:stCondLst>
                                  <p:childTnLst>
                                    <p:animMotion origin="layout" path="M -2.29167E-6 -7.40741E-7 L -0.00143 -0.67569 " pathEditMode="relative" rAng="0" ptsTypes="AA">
                                      <p:cBhvr>
                                        <p:cTn id="8" dur="2000" fill="hold"/>
                                        <p:tgtEl>
                                          <p:spTgt spid="12"/>
                                        </p:tgtEl>
                                        <p:attrNameLst>
                                          <p:attrName>ppt_x</p:attrName>
                                          <p:attrName>ppt_y</p:attrName>
                                        </p:attrNameLst>
                                      </p:cBhvr>
                                      <p:rCtr x="-78" y="-33796"/>
                                    </p:animMotion>
                                  </p:childTnLst>
                                </p:cTn>
                              </p:par>
                              <p:par>
                                <p:cTn id="9" presetID="16" presetClass="exit" presetSubtype="21" fill="hold" grpId="0" nodeType="withEffect">
                                  <p:stCondLst>
                                    <p:cond delay="0"/>
                                  </p:stCondLst>
                                  <p:childTnLst>
                                    <p:animEffect transition="out" filter="barn(inVertical)">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par>
                                <p:cTn id="12" presetID="16" presetClass="exit" presetSubtype="21" fill="hold" nodeType="withEffect">
                                  <p:stCondLst>
                                    <p:cond delay="0"/>
                                  </p:stCondLst>
                                  <p:childTnLst>
                                    <p:animEffect transition="out" filter="barn(inVertical)">
                                      <p:cBhvr>
                                        <p:cTn id="13" dur="500"/>
                                        <p:tgtEl>
                                          <p:spTgt spid="2050"/>
                                        </p:tgtEl>
                                      </p:cBhvr>
                                    </p:animEffect>
                                    <p:set>
                                      <p:cBhvr>
                                        <p:cTn id="14" dur="1" fill="hold">
                                          <p:stCondLst>
                                            <p:cond delay="499"/>
                                          </p:stCondLst>
                                        </p:cTn>
                                        <p:tgtEl>
                                          <p:spTgt spid="2050"/>
                                        </p:tgtEl>
                                        <p:attrNameLst>
                                          <p:attrName>style.visibility</p:attrName>
                                        </p:attrNameLst>
                                      </p:cBhvr>
                                      <p:to>
                                        <p:strVal val="hidden"/>
                                      </p:to>
                                    </p:set>
                                  </p:childTnLst>
                                </p:cTn>
                              </p:par>
                              <p:par>
                                <p:cTn id="15" presetID="16" presetClass="exit" presetSubtype="21" fill="hold" nodeType="withEffect">
                                  <p:stCondLst>
                                    <p:cond delay="0"/>
                                  </p:stCondLst>
                                  <p:childTnLst>
                                    <p:animEffect transition="out" filter="barn(inVertical)">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par>
                                <p:cTn id="18" presetID="16" presetClass="exit" presetSubtype="21" fill="hold" grpId="0" nodeType="withEffect">
                                  <p:stCondLst>
                                    <p:cond delay="0"/>
                                  </p:stCondLst>
                                  <p:childTnLst>
                                    <p:animEffect transition="out" filter="barn(inVertical)">
                                      <p:cBhvr>
                                        <p:cTn id="19" dur="500"/>
                                        <p:tgtEl>
                                          <p:spTgt spid="6"/>
                                        </p:tgtEl>
                                      </p:cBhvr>
                                    </p:animEffect>
                                    <p:set>
                                      <p:cBhvr>
                                        <p:cTn id="20" dur="1" fill="hold">
                                          <p:stCondLst>
                                            <p:cond delay="499"/>
                                          </p:stCondLst>
                                        </p:cTn>
                                        <p:tgtEl>
                                          <p:spTgt spid="6"/>
                                        </p:tgtEl>
                                        <p:attrNameLst>
                                          <p:attrName>style.visibility</p:attrName>
                                        </p:attrNameLst>
                                      </p:cBhvr>
                                      <p:to>
                                        <p:strVal val="hidden"/>
                                      </p:to>
                                    </p:set>
                                  </p:childTnLst>
                                </p:cTn>
                              </p:par>
                              <p:par>
                                <p:cTn id="21" presetID="16" presetClass="exit" presetSubtype="21" fill="hold" grpId="0" nodeType="withEffect">
                                  <p:stCondLst>
                                    <p:cond delay="0"/>
                                  </p:stCondLst>
                                  <p:childTnLst>
                                    <p:animEffect transition="out" filter="barn(inVertical)">
                                      <p:cBhvr>
                                        <p:cTn id="22" dur="500"/>
                                        <p:tgtEl>
                                          <p:spTgt spid="7"/>
                                        </p:tgtEl>
                                      </p:cBhvr>
                                    </p:animEffect>
                                    <p:set>
                                      <p:cBhvr>
                                        <p:cTn id="23"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xmlns="" id="{B1C23C68-3607-4219-98AB-F10E786E5487}"/>
              </a:ext>
            </a:extLst>
          </p:cNvPr>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92940" y="111760"/>
            <a:ext cx="5103720" cy="6858000"/>
          </a:xfrm>
          <a:prstGeom prst="rect">
            <a:avLst/>
          </a:prstGeom>
        </p:spPr>
      </p:pic>
      <p:pic>
        <p:nvPicPr>
          <p:cNvPr id="7" name="Image 6">
            <a:extLst>
              <a:ext uri="{FF2B5EF4-FFF2-40B4-BE49-F238E27FC236}">
                <a16:creationId xmlns:a16="http://schemas.microsoft.com/office/drawing/2014/main" xmlns="" id="{8B83CD35-CB03-4DAC-A90D-70D8EBC16465}"/>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6795342" y="0"/>
            <a:ext cx="4921328" cy="6858000"/>
          </a:xfrm>
          <a:prstGeom prst="rect">
            <a:avLst/>
          </a:prstGeom>
        </p:spPr>
      </p:pic>
    </p:spTree>
    <p:extLst>
      <p:ext uri="{BB962C8B-B14F-4D97-AF65-F5344CB8AC3E}">
        <p14:creationId xmlns:p14="http://schemas.microsoft.com/office/powerpoint/2010/main" xmlns="" val="216996174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19000"/>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AA3A513B-A6F7-45AA-B937-5BD088737073}"/>
              </a:ext>
            </a:extLst>
          </p:cNvPr>
          <p:cNvSpPr/>
          <p:nvPr/>
        </p:nvSpPr>
        <p:spPr>
          <a:xfrm>
            <a:off x="2752531" y="632278"/>
            <a:ext cx="9226092" cy="34163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5400" b="1" i="0" u="none" strike="noStrike" kern="1200" cap="none" spc="0" normalizeH="0" baseline="0" noProof="0" dirty="0">
                <a:ln>
                  <a:noFill/>
                </a:ln>
                <a:solidFill>
                  <a:srgbClr val="C00000"/>
                </a:solidFill>
                <a:effectLst/>
                <a:uLnTx/>
                <a:uFillTx/>
                <a:latin typeface="Mistral" panose="03090702030407020403" pitchFamily="66" charset="0"/>
                <a:ea typeface="+mn-ea"/>
                <a:cs typeface="+mn-cs"/>
              </a:rPr>
              <a:t> « Ce n'est pas par les discours et les votes à la majorité que les grandes questions de notre temps seront décidées mais par le fer et le sang »</a:t>
            </a:r>
          </a:p>
        </p:txBody>
      </p:sp>
      <p:pic>
        <p:nvPicPr>
          <p:cNvPr id="5" name="Image 4">
            <a:extLst>
              <a:ext uri="{FF2B5EF4-FFF2-40B4-BE49-F238E27FC236}">
                <a16:creationId xmlns:a16="http://schemas.microsoft.com/office/drawing/2014/main" xmlns="" id="{F124935F-482E-41D2-B7C6-F2C8ADC6A201}"/>
              </a:ext>
            </a:extLst>
          </p:cNvPr>
          <p:cNvPicPr>
            <a:picLocks noChangeAspect="1"/>
          </p:cNvPicPr>
          <p:nvPr/>
        </p:nvPicPr>
        <p:blipFill>
          <a:blip r:embed="rId3">
            <a:extLst>
              <a:ext uri="{BEBA8EAE-BF5A-486C-A8C5-ECC9F3942E4B}">
                <a14:imgProps xmlns:a14="http://schemas.microsoft.com/office/drawing/2010/main" xmlns="">
                  <a14:imgLayer r:embed="rId4">
                    <a14:imgEffect>
                      <a14:backgroundRemoval t="18529" b="100000" l="0" r="90000">
                        <a14:foregroundMark x1="8974" y1="51117" x2="8974" y2="51117"/>
                        <a14:foregroundMark x1="7949" y1="53352" x2="7949" y2="53352"/>
                        <a14:foregroundMark x1="5513" y1="55028" x2="5513" y2="55028"/>
                        <a14:backgroundMark x1="5897" y1="51117" x2="5897" y2="51117"/>
                        <a14:backgroundMark x1="2564" y1="57449" x2="2564" y2="57449"/>
                        <a14:backgroundMark x1="3205" y1="57449" x2="3205" y2="57449"/>
                        <a14:backgroundMark x1="1667" y1="61173" x2="1667" y2="61173"/>
                      </a14:backgroundRemoval>
                    </a14:imgEffect>
                  </a14:imgLayer>
                </a14:imgProps>
              </a:ext>
              <a:ext uri="{28A0092B-C50C-407E-A947-70E740481C1C}">
                <a14:useLocalDpi xmlns:a14="http://schemas.microsoft.com/office/drawing/2010/main" xmlns="" val="0"/>
              </a:ext>
            </a:extLst>
          </a:blip>
          <a:stretch>
            <a:fillRect/>
          </a:stretch>
        </p:blipFill>
        <p:spPr>
          <a:xfrm>
            <a:off x="0" y="-182449"/>
            <a:ext cx="5113176" cy="7040450"/>
          </a:xfrm>
          <a:prstGeom prst="rect">
            <a:avLst/>
          </a:prstGeom>
        </p:spPr>
      </p:pic>
      <p:sp>
        <p:nvSpPr>
          <p:cNvPr id="6" name="Rectangle 5">
            <a:extLst>
              <a:ext uri="{FF2B5EF4-FFF2-40B4-BE49-F238E27FC236}">
                <a16:creationId xmlns:a16="http://schemas.microsoft.com/office/drawing/2014/main" xmlns="" id="{59BD868E-A39C-45D2-8214-E550C80692EA}"/>
              </a:ext>
            </a:extLst>
          </p:cNvPr>
          <p:cNvSpPr/>
          <p:nvPr/>
        </p:nvSpPr>
        <p:spPr>
          <a:xfrm>
            <a:off x="5197151" y="4991563"/>
            <a:ext cx="6680718" cy="830997"/>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C00000"/>
                </a:solidFill>
                <a:effectLst/>
                <a:uLnTx/>
                <a:uFillTx/>
                <a:latin typeface="Mistral" panose="03090702030407020403" pitchFamily="66" charset="0"/>
                <a:ea typeface="+mn-ea"/>
                <a:cs typeface="+mn-cs"/>
              </a:rPr>
              <a:t>Otto von Bismarck le 30 septembre 1862 devant la commission du budget de la chambre des représentants de Prusse.</a:t>
            </a:r>
          </a:p>
        </p:txBody>
      </p:sp>
    </p:spTree>
    <p:extLst>
      <p:ext uri="{BB962C8B-B14F-4D97-AF65-F5344CB8AC3E}">
        <p14:creationId xmlns:p14="http://schemas.microsoft.com/office/powerpoint/2010/main" xmlns="" val="366004203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rme libre : forme 33">
            <a:extLst>
              <a:ext uri="{FF2B5EF4-FFF2-40B4-BE49-F238E27FC236}">
                <a16:creationId xmlns:a16="http://schemas.microsoft.com/office/drawing/2014/main" xmlns="" id="{B630E8E1-3874-4BE6-9915-13A7AC0FF0E9}"/>
              </a:ext>
            </a:extLst>
          </p:cNvPr>
          <p:cNvSpPr/>
          <p:nvPr/>
        </p:nvSpPr>
        <p:spPr>
          <a:xfrm>
            <a:off x="1760214" y="2819703"/>
            <a:ext cx="4667340" cy="3267571"/>
          </a:xfrm>
          <a:custGeom>
            <a:avLst/>
            <a:gdLst>
              <a:gd name="connsiteX0" fmla="*/ 4658673 w 4667340"/>
              <a:gd name="connsiteY0" fmla="*/ 169012 h 3267571"/>
              <a:gd name="connsiteX1" fmla="*/ 4545998 w 4667340"/>
              <a:gd name="connsiteY1" fmla="*/ 216682 h 3267571"/>
              <a:gd name="connsiteX2" fmla="*/ 4528663 w 4667340"/>
              <a:gd name="connsiteY2" fmla="*/ 242684 h 3267571"/>
              <a:gd name="connsiteX3" fmla="*/ 4428989 w 4667340"/>
              <a:gd name="connsiteY3" fmla="*/ 242684 h 3267571"/>
              <a:gd name="connsiteX4" fmla="*/ 4402987 w 4667340"/>
              <a:gd name="connsiteY4" fmla="*/ 281687 h 3267571"/>
              <a:gd name="connsiteX5" fmla="*/ 4316314 w 4667340"/>
              <a:gd name="connsiteY5" fmla="*/ 307689 h 3267571"/>
              <a:gd name="connsiteX6" fmla="*/ 4294646 w 4667340"/>
              <a:gd name="connsiteY6" fmla="*/ 268686 h 3267571"/>
              <a:gd name="connsiteX7" fmla="*/ 4225308 w 4667340"/>
              <a:gd name="connsiteY7" fmla="*/ 264352 h 3267571"/>
              <a:gd name="connsiteX8" fmla="*/ 4246976 w 4667340"/>
              <a:gd name="connsiteY8" fmla="*/ 203681 h 3267571"/>
              <a:gd name="connsiteX9" fmla="*/ 4186305 w 4667340"/>
              <a:gd name="connsiteY9" fmla="*/ 130009 h 3267571"/>
              <a:gd name="connsiteX10" fmla="*/ 4125634 w 4667340"/>
              <a:gd name="connsiteY10" fmla="*/ 143010 h 3267571"/>
              <a:gd name="connsiteX11" fmla="*/ 4043294 w 4667340"/>
              <a:gd name="connsiteY11" fmla="*/ 8667 h 3267571"/>
              <a:gd name="connsiteX12" fmla="*/ 4012959 w 4667340"/>
              <a:gd name="connsiteY12" fmla="*/ 186346 h 3267571"/>
              <a:gd name="connsiteX13" fmla="*/ 3947954 w 4667340"/>
              <a:gd name="connsiteY13" fmla="*/ 229683 h 3267571"/>
              <a:gd name="connsiteX14" fmla="*/ 3826612 w 4667340"/>
              <a:gd name="connsiteY14" fmla="*/ 273019 h 3267571"/>
              <a:gd name="connsiteX15" fmla="*/ 3731272 w 4667340"/>
              <a:gd name="connsiteY15" fmla="*/ 355359 h 3267571"/>
              <a:gd name="connsiteX16" fmla="*/ 3527590 w 4667340"/>
              <a:gd name="connsiteY16" fmla="*/ 485368 h 3267571"/>
              <a:gd name="connsiteX17" fmla="*/ 3310908 w 4667340"/>
              <a:gd name="connsiteY17" fmla="*/ 459366 h 3267571"/>
              <a:gd name="connsiteX18" fmla="*/ 3293573 w 4667340"/>
              <a:gd name="connsiteY18" fmla="*/ 442032 h 3267571"/>
              <a:gd name="connsiteX19" fmla="*/ 3176565 w 4667340"/>
              <a:gd name="connsiteY19" fmla="*/ 459366 h 3267571"/>
              <a:gd name="connsiteX20" fmla="*/ 3037888 w 4667340"/>
              <a:gd name="connsiteY20" fmla="*/ 498369 h 3267571"/>
              <a:gd name="connsiteX21" fmla="*/ 2907878 w 4667340"/>
              <a:gd name="connsiteY21" fmla="*/ 420364 h 3267571"/>
              <a:gd name="connsiteX22" fmla="*/ 2868876 w 4667340"/>
              <a:gd name="connsiteY22" fmla="*/ 372693 h 3267571"/>
              <a:gd name="connsiteX23" fmla="*/ 2920879 w 4667340"/>
              <a:gd name="connsiteY23" fmla="*/ 355359 h 3267571"/>
              <a:gd name="connsiteX24" fmla="*/ 2920879 w 4667340"/>
              <a:gd name="connsiteY24" fmla="*/ 329357 h 3267571"/>
              <a:gd name="connsiteX25" fmla="*/ 2864542 w 4667340"/>
              <a:gd name="connsiteY25" fmla="*/ 320690 h 3267571"/>
              <a:gd name="connsiteX26" fmla="*/ 2669528 w 4667340"/>
              <a:gd name="connsiteY26" fmla="*/ 199347 h 3267571"/>
              <a:gd name="connsiteX27" fmla="*/ 2660860 w 4667340"/>
              <a:gd name="connsiteY27" fmla="*/ 225349 h 3267571"/>
              <a:gd name="connsiteX28" fmla="*/ 2704197 w 4667340"/>
              <a:gd name="connsiteY28" fmla="*/ 307689 h 3267571"/>
              <a:gd name="connsiteX29" fmla="*/ 2691196 w 4667340"/>
              <a:gd name="connsiteY29" fmla="*/ 342358 h 3267571"/>
              <a:gd name="connsiteX30" fmla="*/ 2647859 w 4667340"/>
              <a:gd name="connsiteY30" fmla="*/ 346692 h 3267571"/>
              <a:gd name="connsiteX31" fmla="*/ 2643526 w 4667340"/>
              <a:gd name="connsiteY31" fmla="*/ 398695 h 3267571"/>
              <a:gd name="connsiteX32" fmla="*/ 2591522 w 4667340"/>
              <a:gd name="connsiteY32" fmla="*/ 398695 h 3267571"/>
              <a:gd name="connsiteX33" fmla="*/ 2526517 w 4667340"/>
              <a:gd name="connsiteY33" fmla="*/ 303355 h 3267571"/>
              <a:gd name="connsiteX34" fmla="*/ 2457179 w 4667340"/>
              <a:gd name="connsiteY34" fmla="*/ 303355 h 3267571"/>
              <a:gd name="connsiteX35" fmla="*/ 2444178 w 4667340"/>
              <a:gd name="connsiteY35" fmla="*/ 277353 h 3267571"/>
              <a:gd name="connsiteX36" fmla="*/ 2526517 w 4667340"/>
              <a:gd name="connsiteY36" fmla="*/ 221016 h 3267571"/>
              <a:gd name="connsiteX37" fmla="*/ 2504849 w 4667340"/>
              <a:gd name="connsiteY37" fmla="*/ 169012 h 3267571"/>
              <a:gd name="connsiteX38" fmla="*/ 2470180 w 4667340"/>
              <a:gd name="connsiteY38" fmla="*/ 195014 h 3267571"/>
              <a:gd name="connsiteX39" fmla="*/ 2418176 w 4667340"/>
              <a:gd name="connsiteY39" fmla="*/ 173346 h 3267571"/>
              <a:gd name="connsiteX40" fmla="*/ 2383507 w 4667340"/>
              <a:gd name="connsiteY40" fmla="*/ 138676 h 3267571"/>
              <a:gd name="connsiteX41" fmla="*/ 2335837 w 4667340"/>
              <a:gd name="connsiteY41" fmla="*/ 130009 h 3267571"/>
              <a:gd name="connsiteX42" fmla="*/ 2335837 w 4667340"/>
              <a:gd name="connsiteY42" fmla="*/ 99673 h 3267571"/>
              <a:gd name="connsiteX43" fmla="*/ 2240496 w 4667340"/>
              <a:gd name="connsiteY43" fmla="*/ 69338 h 3267571"/>
              <a:gd name="connsiteX44" fmla="*/ 2227495 w 4667340"/>
              <a:gd name="connsiteY44" fmla="*/ 91006 h 3267571"/>
              <a:gd name="connsiteX45" fmla="*/ 2153823 w 4667340"/>
              <a:gd name="connsiteY45" fmla="*/ 4333 h 3267571"/>
              <a:gd name="connsiteX46" fmla="*/ 2123488 w 4667340"/>
              <a:gd name="connsiteY46" fmla="*/ 8667 h 3267571"/>
              <a:gd name="connsiteX47" fmla="*/ 2123488 w 4667340"/>
              <a:gd name="connsiteY47" fmla="*/ 60671 h 3267571"/>
              <a:gd name="connsiteX48" fmla="*/ 2088819 w 4667340"/>
              <a:gd name="connsiteY48" fmla="*/ 91006 h 3267571"/>
              <a:gd name="connsiteX49" fmla="*/ 2032481 w 4667340"/>
              <a:gd name="connsiteY49" fmla="*/ 52003 h 3267571"/>
              <a:gd name="connsiteX50" fmla="*/ 2019480 w 4667340"/>
              <a:gd name="connsiteY50" fmla="*/ 4333 h 3267571"/>
              <a:gd name="connsiteX51" fmla="*/ 1937141 w 4667340"/>
              <a:gd name="connsiteY51" fmla="*/ 0 h 3267571"/>
              <a:gd name="connsiteX52" fmla="*/ 1928474 w 4667340"/>
              <a:gd name="connsiteY52" fmla="*/ 56337 h 3267571"/>
              <a:gd name="connsiteX53" fmla="*/ 1707457 w 4667340"/>
              <a:gd name="connsiteY53" fmla="*/ 104007 h 3267571"/>
              <a:gd name="connsiteX54" fmla="*/ 1694457 w 4667340"/>
              <a:gd name="connsiteY54" fmla="*/ 173346 h 3267571"/>
              <a:gd name="connsiteX55" fmla="*/ 1646786 w 4667340"/>
              <a:gd name="connsiteY55" fmla="*/ 173346 h 3267571"/>
              <a:gd name="connsiteX56" fmla="*/ 1590449 w 4667340"/>
              <a:gd name="connsiteY56" fmla="*/ 203681 h 3267571"/>
              <a:gd name="connsiteX57" fmla="*/ 1516777 w 4667340"/>
              <a:gd name="connsiteY57" fmla="*/ 203681 h 3267571"/>
              <a:gd name="connsiteX58" fmla="*/ 1477774 w 4667340"/>
              <a:gd name="connsiteY58" fmla="*/ 212348 h 3267571"/>
              <a:gd name="connsiteX59" fmla="*/ 1425770 w 4667340"/>
              <a:gd name="connsiteY59" fmla="*/ 247018 h 3267571"/>
              <a:gd name="connsiteX60" fmla="*/ 1404102 w 4667340"/>
              <a:gd name="connsiteY60" fmla="*/ 320690 h 3267571"/>
              <a:gd name="connsiteX61" fmla="*/ 1373766 w 4667340"/>
              <a:gd name="connsiteY61" fmla="*/ 316356 h 3267571"/>
              <a:gd name="connsiteX62" fmla="*/ 1365099 w 4667340"/>
              <a:gd name="connsiteY62" fmla="*/ 260019 h 3267571"/>
              <a:gd name="connsiteX63" fmla="*/ 1313095 w 4667340"/>
              <a:gd name="connsiteY63" fmla="*/ 264352 h 3267571"/>
              <a:gd name="connsiteX64" fmla="*/ 1356432 w 4667340"/>
              <a:gd name="connsiteY64" fmla="*/ 359692 h 3267571"/>
              <a:gd name="connsiteX65" fmla="*/ 1360766 w 4667340"/>
              <a:gd name="connsiteY65" fmla="*/ 433364 h 3267571"/>
              <a:gd name="connsiteX66" fmla="*/ 1408436 w 4667340"/>
              <a:gd name="connsiteY66" fmla="*/ 437698 h 3267571"/>
              <a:gd name="connsiteX67" fmla="*/ 1408436 w 4667340"/>
              <a:gd name="connsiteY67" fmla="*/ 489702 h 3267571"/>
              <a:gd name="connsiteX68" fmla="*/ 1369433 w 4667340"/>
              <a:gd name="connsiteY68" fmla="*/ 520037 h 3267571"/>
              <a:gd name="connsiteX69" fmla="*/ 1369433 w 4667340"/>
              <a:gd name="connsiteY69" fmla="*/ 546039 h 3267571"/>
              <a:gd name="connsiteX70" fmla="*/ 1438771 w 4667340"/>
              <a:gd name="connsiteY70" fmla="*/ 658714 h 3267571"/>
              <a:gd name="connsiteX71" fmla="*/ 1525444 w 4667340"/>
              <a:gd name="connsiteY71" fmla="*/ 723719 h 3267571"/>
              <a:gd name="connsiteX72" fmla="*/ 1586115 w 4667340"/>
              <a:gd name="connsiteY72" fmla="*/ 793057 h 3267571"/>
              <a:gd name="connsiteX73" fmla="*/ 1651120 w 4667340"/>
              <a:gd name="connsiteY73" fmla="*/ 897065 h 3267571"/>
              <a:gd name="connsiteX74" fmla="*/ 1733459 w 4667340"/>
              <a:gd name="connsiteY74" fmla="*/ 940401 h 3267571"/>
              <a:gd name="connsiteX75" fmla="*/ 1746460 w 4667340"/>
              <a:gd name="connsiteY75" fmla="*/ 1022741 h 3267571"/>
              <a:gd name="connsiteX76" fmla="*/ 1750794 w 4667340"/>
              <a:gd name="connsiteY76" fmla="*/ 1040075 h 3267571"/>
              <a:gd name="connsiteX77" fmla="*/ 1655454 w 4667340"/>
              <a:gd name="connsiteY77" fmla="*/ 1057410 h 3267571"/>
              <a:gd name="connsiteX78" fmla="*/ 1603450 w 4667340"/>
              <a:gd name="connsiteY78" fmla="*/ 1126748 h 3267571"/>
              <a:gd name="connsiteX79" fmla="*/ 1529778 w 4667340"/>
              <a:gd name="connsiteY79" fmla="*/ 1139749 h 3267571"/>
              <a:gd name="connsiteX80" fmla="*/ 1473440 w 4667340"/>
              <a:gd name="connsiteY80" fmla="*/ 1165751 h 3267571"/>
              <a:gd name="connsiteX81" fmla="*/ 1438771 w 4667340"/>
              <a:gd name="connsiteY81" fmla="*/ 1230756 h 3267571"/>
              <a:gd name="connsiteX82" fmla="*/ 1438771 w 4667340"/>
              <a:gd name="connsiteY82" fmla="*/ 1274092 h 3267571"/>
              <a:gd name="connsiteX83" fmla="*/ 1477774 w 4667340"/>
              <a:gd name="connsiteY83" fmla="*/ 1321763 h 3267571"/>
              <a:gd name="connsiteX84" fmla="*/ 1438771 w 4667340"/>
              <a:gd name="connsiteY84" fmla="*/ 1399768 h 3267571"/>
              <a:gd name="connsiteX85" fmla="*/ 1486441 w 4667340"/>
              <a:gd name="connsiteY85" fmla="*/ 1408436 h 3267571"/>
              <a:gd name="connsiteX86" fmla="*/ 1508110 w 4667340"/>
              <a:gd name="connsiteY86" fmla="*/ 1460439 h 3267571"/>
              <a:gd name="connsiteX87" fmla="*/ 1486441 w 4667340"/>
              <a:gd name="connsiteY87" fmla="*/ 1486441 h 3267571"/>
              <a:gd name="connsiteX88" fmla="*/ 1477774 w 4667340"/>
              <a:gd name="connsiteY88" fmla="*/ 1542779 h 3267571"/>
              <a:gd name="connsiteX89" fmla="*/ 1408436 w 4667340"/>
              <a:gd name="connsiteY89" fmla="*/ 1516777 h 3267571"/>
              <a:gd name="connsiteX90" fmla="*/ 1412769 w 4667340"/>
              <a:gd name="connsiteY90" fmla="*/ 1460439 h 3267571"/>
              <a:gd name="connsiteX91" fmla="*/ 1382434 w 4667340"/>
              <a:gd name="connsiteY91" fmla="*/ 1421437 h 3267571"/>
              <a:gd name="connsiteX92" fmla="*/ 1334764 w 4667340"/>
              <a:gd name="connsiteY92" fmla="*/ 1447438 h 3267571"/>
              <a:gd name="connsiteX93" fmla="*/ 1287094 w 4667340"/>
              <a:gd name="connsiteY93" fmla="*/ 1404102 h 3267571"/>
              <a:gd name="connsiteX94" fmla="*/ 1209088 w 4667340"/>
              <a:gd name="connsiteY94" fmla="*/ 1421437 h 3267571"/>
              <a:gd name="connsiteX95" fmla="*/ 1087746 w 4667340"/>
              <a:gd name="connsiteY95" fmla="*/ 1443105 h 3267571"/>
              <a:gd name="connsiteX96" fmla="*/ 1053076 w 4667340"/>
              <a:gd name="connsiteY96" fmla="*/ 1412769 h 3267571"/>
              <a:gd name="connsiteX97" fmla="*/ 1018407 w 4667340"/>
              <a:gd name="connsiteY97" fmla="*/ 1456106 h 3267571"/>
              <a:gd name="connsiteX98" fmla="*/ 996739 w 4667340"/>
              <a:gd name="connsiteY98" fmla="*/ 1460439 h 3267571"/>
              <a:gd name="connsiteX99" fmla="*/ 983738 w 4667340"/>
              <a:gd name="connsiteY99" fmla="*/ 1451772 h 3267571"/>
              <a:gd name="connsiteX100" fmla="*/ 957736 w 4667340"/>
              <a:gd name="connsiteY100" fmla="*/ 1482108 h 3267571"/>
              <a:gd name="connsiteX101" fmla="*/ 888398 w 4667340"/>
              <a:gd name="connsiteY101" fmla="*/ 1425770 h 3267571"/>
              <a:gd name="connsiteX102" fmla="*/ 784390 w 4667340"/>
              <a:gd name="connsiteY102" fmla="*/ 1421437 h 3267571"/>
              <a:gd name="connsiteX103" fmla="*/ 767056 w 4667340"/>
              <a:gd name="connsiteY103" fmla="*/ 1456106 h 3267571"/>
              <a:gd name="connsiteX104" fmla="*/ 749721 w 4667340"/>
              <a:gd name="connsiteY104" fmla="*/ 1516777 h 3267571"/>
              <a:gd name="connsiteX105" fmla="*/ 706385 w 4667340"/>
              <a:gd name="connsiteY105" fmla="*/ 1547112 h 3267571"/>
              <a:gd name="connsiteX106" fmla="*/ 697717 w 4667340"/>
              <a:gd name="connsiteY106" fmla="*/ 1490775 h 3267571"/>
              <a:gd name="connsiteX107" fmla="*/ 624045 w 4667340"/>
              <a:gd name="connsiteY107" fmla="*/ 1486441 h 3267571"/>
              <a:gd name="connsiteX108" fmla="*/ 606711 w 4667340"/>
              <a:gd name="connsiteY108" fmla="*/ 1447438 h 3267571"/>
              <a:gd name="connsiteX109" fmla="*/ 567708 w 4667340"/>
              <a:gd name="connsiteY109" fmla="*/ 1408436 h 3267571"/>
              <a:gd name="connsiteX110" fmla="*/ 524371 w 4667340"/>
              <a:gd name="connsiteY110" fmla="*/ 1451772 h 3267571"/>
              <a:gd name="connsiteX111" fmla="*/ 459366 w 4667340"/>
              <a:gd name="connsiteY111" fmla="*/ 1477774 h 3267571"/>
              <a:gd name="connsiteX112" fmla="*/ 468034 w 4667340"/>
              <a:gd name="connsiteY112" fmla="*/ 1568781 h 3267571"/>
              <a:gd name="connsiteX113" fmla="*/ 472367 w 4667340"/>
              <a:gd name="connsiteY113" fmla="*/ 1620784 h 3267571"/>
              <a:gd name="connsiteX114" fmla="*/ 524371 w 4667340"/>
              <a:gd name="connsiteY114" fmla="*/ 1629452 h 3267571"/>
              <a:gd name="connsiteX115" fmla="*/ 580709 w 4667340"/>
              <a:gd name="connsiteY115" fmla="*/ 1698790 h 3267571"/>
              <a:gd name="connsiteX116" fmla="*/ 650047 w 4667340"/>
              <a:gd name="connsiteY116" fmla="*/ 1703124 h 3267571"/>
              <a:gd name="connsiteX117" fmla="*/ 706385 w 4667340"/>
              <a:gd name="connsiteY117" fmla="*/ 1659787 h 3267571"/>
              <a:gd name="connsiteX118" fmla="*/ 762722 w 4667340"/>
              <a:gd name="connsiteY118" fmla="*/ 1690123 h 3267571"/>
              <a:gd name="connsiteX119" fmla="*/ 736720 w 4667340"/>
              <a:gd name="connsiteY119" fmla="*/ 1737793 h 3267571"/>
              <a:gd name="connsiteX120" fmla="*/ 745387 w 4667340"/>
              <a:gd name="connsiteY120" fmla="*/ 1880803 h 3267571"/>
              <a:gd name="connsiteX121" fmla="*/ 676049 w 4667340"/>
              <a:gd name="connsiteY121" fmla="*/ 1867802 h 3267571"/>
              <a:gd name="connsiteX122" fmla="*/ 645713 w 4667340"/>
              <a:gd name="connsiteY122" fmla="*/ 1824466 h 3267571"/>
              <a:gd name="connsiteX123" fmla="*/ 611044 w 4667340"/>
              <a:gd name="connsiteY123" fmla="*/ 1833133 h 3267571"/>
              <a:gd name="connsiteX124" fmla="*/ 624045 w 4667340"/>
              <a:gd name="connsiteY124" fmla="*/ 1924140 h 3267571"/>
              <a:gd name="connsiteX125" fmla="*/ 598043 w 4667340"/>
              <a:gd name="connsiteY125" fmla="*/ 1989145 h 3267571"/>
              <a:gd name="connsiteX126" fmla="*/ 528705 w 4667340"/>
              <a:gd name="connsiteY126" fmla="*/ 1928473 h 3267571"/>
              <a:gd name="connsiteX127" fmla="*/ 420364 w 4667340"/>
              <a:gd name="connsiteY127" fmla="*/ 1941474 h 3267571"/>
              <a:gd name="connsiteX128" fmla="*/ 368360 w 4667340"/>
              <a:gd name="connsiteY128" fmla="*/ 1880803 h 3267571"/>
              <a:gd name="connsiteX129" fmla="*/ 329357 w 4667340"/>
              <a:gd name="connsiteY129" fmla="*/ 1889471 h 3267571"/>
              <a:gd name="connsiteX130" fmla="*/ 303355 w 4667340"/>
              <a:gd name="connsiteY130" fmla="*/ 1963143 h 3267571"/>
              <a:gd name="connsiteX131" fmla="*/ 208015 w 4667340"/>
              <a:gd name="connsiteY131" fmla="*/ 2058483 h 3267571"/>
              <a:gd name="connsiteX132" fmla="*/ 147344 w 4667340"/>
              <a:gd name="connsiteY132" fmla="*/ 2036815 h 3267571"/>
              <a:gd name="connsiteX133" fmla="*/ 117008 w 4667340"/>
              <a:gd name="connsiteY133" fmla="*/ 1997812 h 3267571"/>
              <a:gd name="connsiteX134" fmla="*/ 86673 w 4667340"/>
              <a:gd name="connsiteY134" fmla="*/ 1993478 h 3267571"/>
              <a:gd name="connsiteX135" fmla="*/ 30335 w 4667340"/>
              <a:gd name="connsiteY135" fmla="*/ 2080151 h 3267571"/>
              <a:gd name="connsiteX136" fmla="*/ 52003 w 4667340"/>
              <a:gd name="connsiteY136" fmla="*/ 2162491 h 3267571"/>
              <a:gd name="connsiteX137" fmla="*/ 0 w 4667340"/>
              <a:gd name="connsiteY137" fmla="*/ 2318502 h 3267571"/>
              <a:gd name="connsiteX138" fmla="*/ 56337 w 4667340"/>
              <a:gd name="connsiteY138" fmla="*/ 2431177 h 3267571"/>
              <a:gd name="connsiteX139" fmla="*/ 108341 w 4667340"/>
              <a:gd name="connsiteY139" fmla="*/ 2413842 h 3267571"/>
              <a:gd name="connsiteX140" fmla="*/ 255685 w 4667340"/>
              <a:gd name="connsiteY140" fmla="*/ 2452845 h 3267571"/>
              <a:gd name="connsiteX141" fmla="*/ 368360 w 4667340"/>
              <a:gd name="connsiteY141" fmla="*/ 2470180 h 3267571"/>
              <a:gd name="connsiteX142" fmla="*/ 489702 w 4667340"/>
              <a:gd name="connsiteY142" fmla="*/ 2487514 h 3267571"/>
              <a:gd name="connsiteX143" fmla="*/ 550373 w 4667340"/>
              <a:gd name="connsiteY143" fmla="*/ 2548185 h 3267571"/>
              <a:gd name="connsiteX144" fmla="*/ 689050 w 4667340"/>
              <a:gd name="connsiteY144" fmla="*/ 2526517 h 3267571"/>
              <a:gd name="connsiteX145" fmla="*/ 758388 w 4667340"/>
              <a:gd name="connsiteY145" fmla="*/ 2509183 h 3267571"/>
              <a:gd name="connsiteX146" fmla="*/ 875397 w 4667340"/>
              <a:gd name="connsiteY146" fmla="*/ 2543852 h 3267571"/>
              <a:gd name="connsiteX147" fmla="*/ 1027075 w 4667340"/>
              <a:gd name="connsiteY147" fmla="*/ 2604523 h 3267571"/>
              <a:gd name="connsiteX148" fmla="*/ 1096413 w 4667340"/>
              <a:gd name="connsiteY148" fmla="*/ 2569854 h 3267571"/>
              <a:gd name="connsiteX149" fmla="*/ 1217755 w 4667340"/>
              <a:gd name="connsiteY149" fmla="*/ 2626191 h 3267571"/>
              <a:gd name="connsiteX150" fmla="*/ 1226422 w 4667340"/>
              <a:gd name="connsiteY150" fmla="*/ 2600189 h 3267571"/>
              <a:gd name="connsiteX151" fmla="*/ 1187420 w 4667340"/>
              <a:gd name="connsiteY151" fmla="*/ 2530851 h 3267571"/>
              <a:gd name="connsiteX152" fmla="*/ 1187420 w 4667340"/>
              <a:gd name="connsiteY152" fmla="*/ 2431177 h 3267571"/>
              <a:gd name="connsiteX153" fmla="*/ 1265425 w 4667340"/>
              <a:gd name="connsiteY153" fmla="*/ 2387840 h 3267571"/>
              <a:gd name="connsiteX154" fmla="*/ 1412769 w 4667340"/>
              <a:gd name="connsiteY154" fmla="*/ 2331503 h 3267571"/>
              <a:gd name="connsiteX155" fmla="*/ 1434438 w 4667340"/>
              <a:gd name="connsiteY155" fmla="*/ 2288166 h 3267571"/>
              <a:gd name="connsiteX156" fmla="*/ 1516777 w 4667340"/>
              <a:gd name="connsiteY156" fmla="*/ 2309835 h 3267571"/>
              <a:gd name="connsiteX157" fmla="*/ 1516777 w 4667340"/>
              <a:gd name="connsiteY157" fmla="*/ 2348837 h 3267571"/>
              <a:gd name="connsiteX158" fmla="*/ 1586115 w 4667340"/>
              <a:gd name="connsiteY158" fmla="*/ 2318502 h 3267571"/>
              <a:gd name="connsiteX159" fmla="*/ 1612117 w 4667340"/>
              <a:gd name="connsiteY159" fmla="*/ 2361838 h 3267571"/>
              <a:gd name="connsiteX160" fmla="*/ 1551446 w 4667340"/>
              <a:gd name="connsiteY160" fmla="*/ 2435510 h 3267571"/>
              <a:gd name="connsiteX161" fmla="*/ 1542779 w 4667340"/>
              <a:gd name="connsiteY161" fmla="*/ 2496182 h 3267571"/>
              <a:gd name="connsiteX162" fmla="*/ 1577448 w 4667340"/>
              <a:gd name="connsiteY162" fmla="*/ 2513516 h 3267571"/>
              <a:gd name="connsiteX163" fmla="*/ 1573114 w 4667340"/>
              <a:gd name="connsiteY163" fmla="*/ 2578521 h 3267571"/>
              <a:gd name="connsiteX164" fmla="*/ 1633785 w 4667340"/>
              <a:gd name="connsiteY164" fmla="*/ 2708530 h 3267571"/>
              <a:gd name="connsiteX165" fmla="*/ 1694457 w 4667340"/>
              <a:gd name="connsiteY165" fmla="*/ 2643526 h 3267571"/>
              <a:gd name="connsiteX166" fmla="*/ 1720458 w 4667340"/>
              <a:gd name="connsiteY166" fmla="*/ 2656527 h 3267571"/>
              <a:gd name="connsiteX167" fmla="*/ 1772462 w 4667340"/>
              <a:gd name="connsiteY167" fmla="*/ 2565520 h 3267571"/>
              <a:gd name="connsiteX168" fmla="*/ 1763795 w 4667340"/>
              <a:gd name="connsiteY168" fmla="*/ 2522183 h 3267571"/>
              <a:gd name="connsiteX169" fmla="*/ 1811465 w 4667340"/>
              <a:gd name="connsiteY169" fmla="*/ 2539518 h 3267571"/>
              <a:gd name="connsiteX170" fmla="*/ 1902472 w 4667340"/>
              <a:gd name="connsiteY170" fmla="*/ 2569854 h 3267571"/>
              <a:gd name="connsiteX171" fmla="*/ 1902472 w 4667340"/>
              <a:gd name="connsiteY171" fmla="*/ 2608856 h 3267571"/>
              <a:gd name="connsiteX172" fmla="*/ 1880803 w 4667340"/>
              <a:gd name="connsiteY172" fmla="*/ 2604523 h 3267571"/>
              <a:gd name="connsiteX173" fmla="*/ 1841801 w 4667340"/>
              <a:gd name="connsiteY173" fmla="*/ 2591522 h 3267571"/>
              <a:gd name="connsiteX174" fmla="*/ 1846134 w 4667340"/>
              <a:gd name="connsiteY174" fmla="*/ 2647859 h 3267571"/>
              <a:gd name="connsiteX175" fmla="*/ 1872136 w 4667340"/>
              <a:gd name="connsiteY175" fmla="*/ 2665194 h 3267571"/>
              <a:gd name="connsiteX176" fmla="*/ 1889471 w 4667340"/>
              <a:gd name="connsiteY176" fmla="*/ 2704197 h 3267571"/>
              <a:gd name="connsiteX177" fmla="*/ 1906805 w 4667340"/>
              <a:gd name="connsiteY177" fmla="*/ 2691196 h 3267571"/>
              <a:gd name="connsiteX178" fmla="*/ 1919806 w 4667340"/>
              <a:gd name="connsiteY178" fmla="*/ 2630525 h 3267571"/>
              <a:gd name="connsiteX179" fmla="*/ 1945808 w 4667340"/>
              <a:gd name="connsiteY179" fmla="*/ 2699863 h 3267571"/>
              <a:gd name="connsiteX180" fmla="*/ 1945808 w 4667340"/>
              <a:gd name="connsiteY180" fmla="*/ 2725865 h 3267571"/>
              <a:gd name="connsiteX181" fmla="*/ 1932807 w 4667340"/>
              <a:gd name="connsiteY181" fmla="*/ 2760534 h 3267571"/>
              <a:gd name="connsiteX182" fmla="*/ 1880803 w 4667340"/>
              <a:gd name="connsiteY182" fmla="*/ 2738866 h 3267571"/>
              <a:gd name="connsiteX183" fmla="*/ 1880803 w 4667340"/>
              <a:gd name="connsiteY183" fmla="*/ 2795203 h 3267571"/>
              <a:gd name="connsiteX184" fmla="*/ 1937141 w 4667340"/>
              <a:gd name="connsiteY184" fmla="*/ 2808204 h 3267571"/>
              <a:gd name="connsiteX185" fmla="*/ 2045482 w 4667340"/>
              <a:gd name="connsiteY185" fmla="*/ 2938214 h 3267571"/>
              <a:gd name="connsiteX186" fmla="*/ 2019480 w 4667340"/>
              <a:gd name="connsiteY186" fmla="*/ 2985884 h 3267571"/>
              <a:gd name="connsiteX187" fmla="*/ 2006479 w 4667340"/>
              <a:gd name="connsiteY187" fmla="*/ 3024887 h 3267571"/>
              <a:gd name="connsiteX188" fmla="*/ 2015147 w 4667340"/>
              <a:gd name="connsiteY188" fmla="*/ 3063890 h 3267571"/>
              <a:gd name="connsiteX189" fmla="*/ 1984811 w 4667340"/>
              <a:gd name="connsiteY189" fmla="*/ 3046555 h 3267571"/>
              <a:gd name="connsiteX190" fmla="*/ 1993478 w 4667340"/>
              <a:gd name="connsiteY190" fmla="*/ 3081224 h 3267571"/>
              <a:gd name="connsiteX191" fmla="*/ 2106153 w 4667340"/>
              <a:gd name="connsiteY191" fmla="*/ 3159230 h 3267571"/>
              <a:gd name="connsiteX192" fmla="*/ 2119154 w 4667340"/>
              <a:gd name="connsiteY192" fmla="*/ 3202566 h 3267571"/>
              <a:gd name="connsiteX193" fmla="*/ 2231829 w 4667340"/>
              <a:gd name="connsiteY193" fmla="*/ 3258904 h 3267571"/>
              <a:gd name="connsiteX194" fmla="*/ 2561186 w 4667340"/>
              <a:gd name="connsiteY194" fmla="*/ 3267571 h 3267571"/>
              <a:gd name="connsiteX195" fmla="*/ 2309835 w 4667340"/>
              <a:gd name="connsiteY195" fmla="*/ 2994551 h 3267571"/>
              <a:gd name="connsiteX196" fmla="*/ 2327169 w 4667340"/>
              <a:gd name="connsiteY196" fmla="*/ 2955548 h 3267571"/>
              <a:gd name="connsiteX197" fmla="*/ 2279499 w 4667340"/>
              <a:gd name="connsiteY197" fmla="*/ 2786536 h 3267571"/>
              <a:gd name="connsiteX198" fmla="*/ 2249164 w 4667340"/>
              <a:gd name="connsiteY198" fmla="*/ 2734532 h 3267571"/>
              <a:gd name="connsiteX199" fmla="*/ 2227495 w 4667340"/>
              <a:gd name="connsiteY199" fmla="*/ 2626191 h 3267571"/>
              <a:gd name="connsiteX200" fmla="*/ 2279499 w 4667340"/>
              <a:gd name="connsiteY200" fmla="*/ 2552519 h 3267571"/>
              <a:gd name="connsiteX201" fmla="*/ 2314168 w 4667340"/>
              <a:gd name="connsiteY201" fmla="*/ 2526517 h 3267571"/>
              <a:gd name="connsiteX202" fmla="*/ 2361839 w 4667340"/>
              <a:gd name="connsiteY202" fmla="*/ 2530851 h 3267571"/>
              <a:gd name="connsiteX203" fmla="*/ 2461512 w 4667340"/>
              <a:gd name="connsiteY203" fmla="*/ 2621857 h 3267571"/>
              <a:gd name="connsiteX204" fmla="*/ 2500515 w 4667340"/>
              <a:gd name="connsiteY204" fmla="*/ 2574187 h 3267571"/>
              <a:gd name="connsiteX205" fmla="*/ 2513516 w 4667340"/>
              <a:gd name="connsiteY205" fmla="*/ 2561186 h 3267571"/>
              <a:gd name="connsiteX206" fmla="*/ 2582855 w 4667340"/>
              <a:gd name="connsiteY206" fmla="*/ 2517850 h 3267571"/>
              <a:gd name="connsiteX207" fmla="*/ 2786536 w 4667340"/>
              <a:gd name="connsiteY207" fmla="*/ 2578521 h 3267571"/>
              <a:gd name="connsiteX208" fmla="*/ 2847207 w 4667340"/>
              <a:gd name="connsiteY208" fmla="*/ 2617524 h 3267571"/>
              <a:gd name="connsiteX209" fmla="*/ 2890544 w 4667340"/>
              <a:gd name="connsiteY209" fmla="*/ 2569854 h 3267571"/>
              <a:gd name="connsiteX210" fmla="*/ 3020553 w 4667340"/>
              <a:gd name="connsiteY210" fmla="*/ 2630525 h 3267571"/>
              <a:gd name="connsiteX211" fmla="*/ 3128894 w 4667340"/>
              <a:gd name="connsiteY211" fmla="*/ 2678195 h 3267571"/>
              <a:gd name="connsiteX212" fmla="*/ 3154896 w 4667340"/>
              <a:gd name="connsiteY212" fmla="*/ 2734532 h 3267571"/>
              <a:gd name="connsiteX213" fmla="*/ 3211234 w 4667340"/>
              <a:gd name="connsiteY213" fmla="*/ 2695529 h 3267571"/>
              <a:gd name="connsiteX214" fmla="*/ 3371579 w 4667340"/>
              <a:gd name="connsiteY214" fmla="*/ 2704197 h 3267571"/>
              <a:gd name="connsiteX215" fmla="*/ 3406248 w 4667340"/>
              <a:gd name="connsiteY215" fmla="*/ 2734532 h 3267571"/>
              <a:gd name="connsiteX216" fmla="*/ 3432250 w 4667340"/>
              <a:gd name="connsiteY216" fmla="*/ 2795203 h 3267571"/>
              <a:gd name="connsiteX217" fmla="*/ 3523257 w 4667340"/>
              <a:gd name="connsiteY217" fmla="*/ 2803871 h 3267571"/>
              <a:gd name="connsiteX218" fmla="*/ 3570927 w 4667340"/>
              <a:gd name="connsiteY218" fmla="*/ 2760534 h 3267571"/>
              <a:gd name="connsiteX219" fmla="*/ 3679268 w 4667340"/>
              <a:gd name="connsiteY219" fmla="*/ 2747533 h 3267571"/>
              <a:gd name="connsiteX220" fmla="*/ 3718271 w 4667340"/>
              <a:gd name="connsiteY220" fmla="*/ 2786536 h 3267571"/>
              <a:gd name="connsiteX221" fmla="*/ 3791943 w 4667340"/>
              <a:gd name="connsiteY221" fmla="*/ 2790870 h 3267571"/>
              <a:gd name="connsiteX222" fmla="*/ 3852614 w 4667340"/>
              <a:gd name="connsiteY222" fmla="*/ 2782202 h 3267571"/>
              <a:gd name="connsiteX223" fmla="*/ 3917619 w 4667340"/>
              <a:gd name="connsiteY223" fmla="*/ 2747533 h 3267571"/>
              <a:gd name="connsiteX224" fmla="*/ 3991291 w 4667340"/>
              <a:gd name="connsiteY224" fmla="*/ 2756201 h 3267571"/>
              <a:gd name="connsiteX225" fmla="*/ 4142968 w 4667340"/>
              <a:gd name="connsiteY225" fmla="*/ 2855874 h 3267571"/>
              <a:gd name="connsiteX226" fmla="*/ 4168970 w 4667340"/>
              <a:gd name="connsiteY226" fmla="*/ 2860208 h 3267571"/>
              <a:gd name="connsiteX227" fmla="*/ 4242642 w 4667340"/>
              <a:gd name="connsiteY227" fmla="*/ 2786536 h 3267571"/>
              <a:gd name="connsiteX228" fmla="*/ 4342316 w 4667340"/>
              <a:gd name="connsiteY228" fmla="*/ 2808204 h 3267571"/>
              <a:gd name="connsiteX229" fmla="*/ 4368318 w 4667340"/>
              <a:gd name="connsiteY229" fmla="*/ 2747533 h 3267571"/>
              <a:gd name="connsiteX230" fmla="*/ 4433323 w 4667340"/>
              <a:gd name="connsiteY230" fmla="*/ 2673861 h 3267571"/>
              <a:gd name="connsiteX231" fmla="*/ 4433323 w 4667340"/>
              <a:gd name="connsiteY231" fmla="*/ 2604523 h 3267571"/>
              <a:gd name="connsiteX232" fmla="*/ 4459325 w 4667340"/>
              <a:gd name="connsiteY232" fmla="*/ 2578521 h 3267571"/>
              <a:gd name="connsiteX233" fmla="*/ 4480993 w 4667340"/>
              <a:gd name="connsiteY233" fmla="*/ 2483181 h 3267571"/>
              <a:gd name="connsiteX234" fmla="*/ 4667340 w 4667340"/>
              <a:gd name="connsiteY234" fmla="*/ 2435510 h 3267571"/>
              <a:gd name="connsiteX235" fmla="*/ 4658673 w 4667340"/>
              <a:gd name="connsiteY235" fmla="*/ 169012 h 326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4667340" h="3267571">
                <a:moveTo>
                  <a:pt x="4658673" y="169012"/>
                </a:moveTo>
                <a:lnTo>
                  <a:pt x="4545998" y="216682"/>
                </a:lnTo>
                <a:lnTo>
                  <a:pt x="4528663" y="242684"/>
                </a:lnTo>
                <a:lnTo>
                  <a:pt x="4428989" y="242684"/>
                </a:lnTo>
                <a:lnTo>
                  <a:pt x="4402987" y="281687"/>
                </a:lnTo>
                <a:lnTo>
                  <a:pt x="4316314" y="307689"/>
                </a:lnTo>
                <a:lnTo>
                  <a:pt x="4294646" y="268686"/>
                </a:lnTo>
                <a:lnTo>
                  <a:pt x="4225308" y="264352"/>
                </a:lnTo>
                <a:lnTo>
                  <a:pt x="4246976" y="203681"/>
                </a:lnTo>
                <a:lnTo>
                  <a:pt x="4186305" y="130009"/>
                </a:lnTo>
                <a:lnTo>
                  <a:pt x="4125634" y="143010"/>
                </a:lnTo>
                <a:lnTo>
                  <a:pt x="4043294" y="8667"/>
                </a:lnTo>
                <a:lnTo>
                  <a:pt x="4012959" y="186346"/>
                </a:lnTo>
                <a:lnTo>
                  <a:pt x="3947954" y="229683"/>
                </a:lnTo>
                <a:lnTo>
                  <a:pt x="3826612" y="273019"/>
                </a:lnTo>
                <a:lnTo>
                  <a:pt x="3731272" y="355359"/>
                </a:lnTo>
                <a:lnTo>
                  <a:pt x="3527590" y="485368"/>
                </a:lnTo>
                <a:lnTo>
                  <a:pt x="3310908" y="459366"/>
                </a:lnTo>
                <a:lnTo>
                  <a:pt x="3293573" y="442032"/>
                </a:lnTo>
                <a:lnTo>
                  <a:pt x="3176565" y="459366"/>
                </a:lnTo>
                <a:lnTo>
                  <a:pt x="3037888" y="498369"/>
                </a:lnTo>
                <a:lnTo>
                  <a:pt x="2907878" y="420364"/>
                </a:lnTo>
                <a:lnTo>
                  <a:pt x="2868876" y="372693"/>
                </a:lnTo>
                <a:lnTo>
                  <a:pt x="2920879" y="355359"/>
                </a:lnTo>
                <a:lnTo>
                  <a:pt x="2920879" y="329357"/>
                </a:lnTo>
                <a:lnTo>
                  <a:pt x="2864542" y="320690"/>
                </a:lnTo>
                <a:lnTo>
                  <a:pt x="2669528" y="199347"/>
                </a:lnTo>
                <a:lnTo>
                  <a:pt x="2660860" y="225349"/>
                </a:lnTo>
                <a:lnTo>
                  <a:pt x="2704197" y="307689"/>
                </a:lnTo>
                <a:lnTo>
                  <a:pt x="2691196" y="342358"/>
                </a:lnTo>
                <a:lnTo>
                  <a:pt x="2647859" y="346692"/>
                </a:lnTo>
                <a:lnTo>
                  <a:pt x="2643526" y="398695"/>
                </a:lnTo>
                <a:lnTo>
                  <a:pt x="2591522" y="398695"/>
                </a:lnTo>
                <a:lnTo>
                  <a:pt x="2526517" y="303355"/>
                </a:lnTo>
                <a:lnTo>
                  <a:pt x="2457179" y="303355"/>
                </a:lnTo>
                <a:lnTo>
                  <a:pt x="2444178" y="277353"/>
                </a:lnTo>
                <a:lnTo>
                  <a:pt x="2526517" y="221016"/>
                </a:lnTo>
                <a:lnTo>
                  <a:pt x="2504849" y="169012"/>
                </a:lnTo>
                <a:lnTo>
                  <a:pt x="2470180" y="195014"/>
                </a:lnTo>
                <a:lnTo>
                  <a:pt x="2418176" y="173346"/>
                </a:lnTo>
                <a:lnTo>
                  <a:pt x="2383507" y="138676"/>
                </a:lnTo>
                <a:lnTo>
                  <a:pt x="2335837" y="130009"/>
                </a:lnTo>
                <a:lnTo>
                  <a:pt x="2335837" y="99673"/>
                </a:lnTo>
                <a:lnTo>
                  <a:pt x="2240496" y="69338"/>
                </a:lnTo>
                <a:lnTo>
                  <a:pt x="2227495" y="91006"/>
                </a:lnTo>
                <a:lnTo>
                  <a:pt x="2153823" y="4333"/>
                </a:lnTo>
                <a:lnTo>
                  <a:pt x="2123488" y="8667"/>
                </a:lnTo>
                <a:lnTo>
                  <a:pt x="2123488" y="60671"/>
                </a:lnTo>
                <a:lnTo>
                  <a:pt x="2088819" y="91006"/>
                </a:lnTo>
                <a:lnTo>
                  <a:pt x="2032481" y="52003"/>
                </a:lnTo>
                <a:lnTo>
                  <a:pt x="2019480" y="4333"/>
                </a:lnTo>
                <a:lnTo>
                  <a:pt x="1937141" y="0"/>
                </a:lnTo>
                <a:lnTo>
                  <a:pt x="1928474" y="56337"/>
                </a:lnTo>
                <a:lnTo>
                  <a:pt x="1707457" y="104007"/>
                </a:lnTo>
                <a:lnTo>
                  <a:pt x="1694457" y="173346"/>
                </a:lnTo>
                <a:lnTo>
                  <a:pt x="1646786" y="173346"/>
                </a:lnTo>
                <a:lnTo>
                  <a:pt x="1590449" y="203681"/>
                </a:lnTo>
                <a:lnTo>
                  <a:pt x="1516777" y="203681"/>
                </a:lnTo>
                <a:lnTo>
                  <a:pt x="1477774" y="212348"/>
                </a:lnTo>
                <a:lnTo>
                  <a:pt x="1425770" y="247018"/>
                </a:lnTo>
                <a:lnTo>
                  <a:pt x="1404102" y="320690"/>
                </a:lnTo>
                <a:lnTo>
                  <a:pt x="1373766" y="316356"/>
                </a:lnTo>
                <a:lnTo>
                  <a:pt x="1365099" y="260019"/>
                </a:lnTo>
                <a:lnTo>
                  <a:pt x="1313095" y="264352"/>
                </a:lnTo>
                <a:lnTo>
                  <a:pt x="1356432" y="359692"/>
                </a:lnTo>
                <a:lnTo>
                  <a:pt x="1360766" y="433364"/>
                </a:lnTo>
                <a:lnTo>
                  <a:pt x="1408436" y="437698"/>
                </a:lnTo>
                <a:lnTo>
                  <a:pt x="1408436" y="489702"/>
                </a:lnTo>
                <a:lnTo>
                  <a:pt x="1369433" y="520037"/>
                </a:lnTo>
                <a:lnTo>
                  <a:pt x="1369433" y="546039"/>
                </a:lnTo>
                <a:lnTo>
                  <a:pt x="1438771" y="658714"/>
                </a:lnTo>
                <a:lnTo>
                  <a:pt x="1525444" y="723719"/>
                </a:lnTo>
                <a:lnTo>
                  <a:pt x="1586115" y="793057"/>
                </a:lnTo>
                <a:lnTo>
                  <a:pt x="1651120" y="897065"/>
                </a:lnTo>
                <a:lnTo>
                  <a:pt x="1733459" y="940401"/>
                </a:lnTo>
                <a:lnTo>
                  <a:pt x="1746460" y="1022741"/>
                </a:lnTo>
                <a:lnTo>
                  <a:pt x="1750794" y="1040075"/>
                </a:lnTo>
                <a:lnTo>
                  <a:pt x="1655454" y="1057410"/>
                </a:lnTo>
                <a:lnTo>
                  <a:pt x="1603450" y="1126748"/>
                </a:lnTo>
                <a:lnTo>
                  <a:pt x="1529778" y="1139749"/>
                </a:lnTo>
                <a:lnTo>
                  <a:pt x="1473440" y="1165751"/>
                </a:lnTo>
                <a:lnTo>
                  <a:pt x="1438771" y="1230756"/>
                </a:lnTo>
                <a:lnTo>
                  <a:pt x="1438771" y="1274092"/>
                </a:lnTo>
                <a:lnTo>
                  <a:pt x="1477774" y="1321763"/>
                </a:lnTo>
                <a:lnTo>
                  <a:pt x="1438771" y="1399768"/>
                </a:lnTo>
                <a:lnTo>
                  <a:pt x="1486441" y="1408436"/>
                </a:lnTo>
                <a:lnTo>
                  <a:pt x="1508110" y="1460439"/>
                </a:lnTo>
                <a:lnTo>
                  <a:pt x="1486441" y="1486441"/>
                </a:lnTo>
                <a:lnTo>
                  <a:pt x="1477774" y="1542779"/>
                </a:lnTo>
                <a:lnTo>
                  <a:pt x="1408436" y="1516777"/>
                </a:lnTo>
                <a:lnTo>
                  <a:pt x="1412769" y="1460439"/>
                </a:lnTo>
                <a:lnTo>
                  <a:pt x="1382434" y="1421437"/>
                </a:lnTo>
                <a:lnTo>
                  <a:pt x="1334764" y="1447438"/>
                </a:lnTo>
                <a:lnTo>
                  <a:pt x="1287094" y="1404102"/>
                </a:lnTo>
                <a:lnTo>
                  <a:pt x="1209088" y="1421437"/>
                </a:lnTo>
                <a:lnTo>
                  <a:pt x="1087746" y="1443105"/>
                </a:lnTo>
                <a:lnTo>
                  <a:pt x="1053076" y="1412769"/>
                </a:lnTo>
                <a:lnTo>
                  <a:pt x="1018407" y="1456106"/>
                </a:lnTo>
                <a:lnTo>
                  <a:pt x="996739" y="1460439"/>
                </a:lnTo>
                <a:lnTo>
                  <a:pt x="983738" y="1451772"/>
                </a:lnTo>
                <a:lnTo>
                  <a:pt x="957736" y="1482108"/>
                </a:lnTo>
                <a:lnTo>
                  <a:pt x="888398" y="1425770"/>
                </a:lnTo>
                <a:lnTo>
                  <a:pt x="784390" y="1421437"/>
                </a:lnTo>
                <a:lnTo>
                  <a:pt x="767056" y="1456106"/>
                </a:lnTo>
                <a:lnTo>
                  <a:pt x="749721" y="1516777"/>
                </a:lnTo>
                <a:lnTo>
                  <a:pt x="706385" y="1547112"/>
                </a:lnTo>
                <a:lnTo>
                  <a:pt x="697717" y="1490775"/>
                </a:lnTo>
                <a:lnTo>
                  <a:pt x="624045" y="1486441"/>
                </a:lnTo>
                <a:lnTo>
                  <a:pt x="606711" y="1447438"/>
                </a:lnTo>
                <a:lnTo>
                  <a:pt x="567708" y="1408436"/>
                </a:lnTo>
                <a:lnTo>
                  <a:pt x="524371" y="1451772"/>
                </a:lnTo>
                <a:lnTo>
                  <a:pt x="459366" y="1477774"/>
                </a:lnTo>
                <a:lnTo>
                  <a:pt x="468034" y="1568781"/>
                </a:lnTo>
                <a:lnTo>
                  <a:pt x="472367" y="1620784"/>
                </a:lnTo>
                <a:lnTo>
                  <a:pt x="524371" y="1629452"/>
                </a:lnTo>
                <a:lnTo>
                  <a:pt x="580709" y="1698790"/>
                </a:lnTo>
                <a:lnTo>
                  <a:pt x="650047" y="1703124"/>
                </a:lnTo>
                <a:lnTo>
                  <a:pt x="706385" y="1659787"/>
                </a:lnTo>
                <a:lnTo>
                  <a:pt x="762722" y="1690123"/>
                </a:lnTo>
                <a:lnTo>
                  <a:pt x="736720" y="1737793"/>
                </a:lnTo>
                <a:lnTo>
                  <a:pt x="745387" y="1880803"/>
                </a:lnTo>
                <a:lnTo>
                  <a:pt x="676049" y="1867802"/>
                </a:lnTo>
                <a:lnTo>
                  <a:pt x="645713" y="1824466"/>
                </a:lnTo>
                <a:lnTo>
                  <a:pt x="611044" y="1833133"/>
                </a:lnTo>
                <a:lnTo>
                  <a:pt x="624045" y="1924140"/>
                </a:lnTo>
                <a:lnTo>
                  <a:pt x="598043" y="1989145"/>
                </a:lnTo>
                <a:lnTo>
                  <a:pt x="528705" y="1928473"/>
                </a:lnTo>
                <a:lnTo>
                  <a:pt x="420364" y="1941474"/>
                </a:lnTo>
                <a:lnTo>
                  <a:pt x="368360" y="1880803"/>
                </a:lnTo>
                <a:lnTo>
                  <a:pt x="329357" y="1889471"/>
                </a:lnTo>
                <a:lnTo>
                  <a:pt x="303355" y="1963143"/>
                </a:lnTo>
                <a:lnTo>
                  <a:pt x="208015" y="2058483"/>
                </a:lnTo>
                <a:lnTo>
                  <a:pt x="147344" y="2036815"/>
                </a:lnTo>
                <a:lnTo>
                  <a:pt x="117008" y="1997812"/>
                </a:lnTo>
                <a:lnTo>
                  <a:pt x="86673" y="1993478"/>
                </a:lnTo>
                <a:lnTo>
                  <a:pt x="30335" y="2080151"/>
                </a:lnTo>
                <a:lnTo>
                  <a:pt x="52003" y="2162491"/>
                </a:lnTo>
                <a:lnTo>
                  <a:pt x="0" y="2318502"/>
                </a:lnTo>
                <a:lnTo>
                  <a:pt x="56337" y="2431177"/>
                </a:lnTo>
                <a:lnTo>
                  <a:pt x="108341" y="2413842"/>
                </a:lnTo>
                <a:lnTo>
                  <a:pt x="255685" y="2452845"/>
                </a:lnTo>
                <a:lnTo>
                  <a:pt x="368360" y="2470180"/>
                </a:lnTo>
                <a:lnTo>
                  <a:pt x="489702" y="2487514"/>
                </a:lnTo>
                <a:lnTo>
                  <a:pt x="550373" y="2548185"/>
                </a:lnTo>
                <a:lnTo>
                  <a:pt x="689050" y="2526517"/>
                </a:lnTo>
                <a:lnTo>
                  <a:pt x="758388" y="2509183"/>
                </a:lnTo>
                <a:lnTo>
                  <a:pt x="875397" y="2543852"/>
                </a:lnTo>
                <a:lnTo>
                  <a:pt x="1027075" y="2604523"/>
                </a:lnTo>
                <a:lnTo>
                  <a:pt x="1096413" y="2569854"/>
                </a:lnTo>
                <a:lnTo>
                  <a:pt x="1217755" y="2626191"/>
                </a:lnTo>
                <a:lnTo>
                  <a:pt x="1226422" y="2600189"/>
                </a:lnTo>
                <a:lnTo>
                  <a:pt x="1187420" y="2530851"/>
                </a:lnTo>
                <a:lnTo>
                  <a:pt x="1187420" y="2431177"/>
                </a:lnTo>
                <a:lnTo>
                  <a:pt x="1265425" y="2387840"/>
                </a:lnTo>
                <a:lnTo>
                  <a:pt x="1412769" y="2331503"/>
                </a:lnTo>
                <a:lnTo>
                  <a:pt x="1434438" y="2288166"/>
                </a:lnTo>
                <a:lnTo>
                  <a:pt x="1516777" y="2309835"/>
                </a:lnTo>
                <a:lnTo>
                  <a:pt x="1516777" y="2348837"/>
                </a:lnTo>
                <a:lnTo>
                  <a:pt x="1586115" y="2318502"/>
                </a:lnTo>
                <a:lnTo>
                  <a:pt x="1612117" y="2361838"/>
                </a:lnTo>
                <a:lnTo>
                  <a:pt x="1551446" y="2435510"/>
                </a:lnTo>
                <a:lnTo>
                  <a:pt x="1542779" y="2496182"/>
                </a:lnTo>
                <a:lnTo>
                  <a:pt x="1577448" y="2513516"/>
                </a:lnTo>
                <a:lnTo>
                  <a:pt x="1573114" y="2578521"/>
                </a:lnTo>
                <a:lnTo>
                  <a:pt x="1633785" y="2708530"/>
                </a:lnTo>
                <a:lnTo>
                  <a:pt x="1694457" y="2643526"/>
                </a:lnTo>
                <a:lnTo>
                  <a:pt x="1720458" y="2656527"/>
                </a:lnTo>
                <a:lnTo>
                  <a:pt x="1772462" y="2565520"/>
                </a:lnTo>
                <a:lnTo>
                  <a:pt x="1763795" y="2522183"/>
                </a:lnTo>
                <a:lnTo>
                  <a:pt x="1811465" y="2539518"/>
                </a:lnTo>
                <a:lnTo>
                  <a:pt x="1902472" y="2569854"/>
                </a:lnTo>
                <a:lnTo>
                  <a:pt x="1902472" y="2608856"/>
                </a:lnTo>
                <a:lnTo>
                  <a:pt x="1880803" y="2604523"/>
                </a:lnTo>
                <a:lnTo>
                  <a:pt x="1841801" y="2591522"/>
                </a:lnTo>
                <a:lnTo>
                  <a:pt x="1846134" y="2647859"/>
                </a:lnTo>
                <a:lnTo>
                  <a:pt x="1872136" y="2665194"/>
                </a:lnTo>
                <a:lnTo>
                  <a:pt x="1889471" y="2704197"/>
                </a:lnTo>
                <a:lnTo>
                  <a:pt x="1906805" y="2691196"/>
                </a:lnTo>
                <a:lnTo>
                  <a:pt x="1919806" y="2630525"/>
                </a:lnTo>
                <a:lnTo>
                  <a:pt x="1945808" y="2699863"/>
                </a:lnTo>
                <a:lnTo>
                  <a:pt x="1945808" y="2725865"/>
                </a:lnTo>
                <a:lnTo>
                  <a:pt x="1932807" y="2760534"/>
                </a:lnTo>
                <a:lnTo>
                  <a:pt x="1880803" y="2738866"/>
                </a:lnTo>
                <a:lnTo>
                  <a:pt x="1880803" y="2795203"/>
                </a:lnTo>
                <a:lnTo>
                  <a:pt x="1937141" y="2808204"/>
                </a:lnTo>
                <a:lnTo>
                  <a:pt x="2045482" y="2938214"/>
                </a:lnTo>
                <a:lnTo>
                  <a:pt x="2019480" y="2985884"/>
                </a:lnTo>
                <a:lnTo>
                  <a:pt x="2006479" y="3024887"/>
                </a:lnTo>
                <a:lnTo>
                  <a:pt x="2015147" y="3063890"/>
                </a:lnTo>
                <a:lnTo>
                  <a:pt x="1984811" y="3046555"/>
                </a:lnTo>
                <a:lnTo>
                  <a:pt x="1993478" y="3081224"/>
                </a:lnTo>
                <a:lnTo>
                  <a:pt x="2106153" y="3159230"/>
                </a:lnTo>
                <a:lnTo>
                  <a:pt x="2119154" y="3202566"/>
                </a:lnTo>
                <a:lnTo>
                  <a:pt x="2231829" y="3258904"/>
                </a:lnTo>
                <a:lnTo>
                  <a:pt x="2561186" y="3267571"/>
                </a:lnTo>
                <a:lnTo>
                  <a:pt x="2309835" y="2994551"/>
                </a:lnTo>
                <a:lnTo>
                  <a:pt x="2327169" y="2955548"/>
                </a:lnTo>
                <a:lnTo>
                  <a:pt x="2279499" y="2786536"/>
                </a:lnTo>
                <a:lnTo>
                  <a:pt x="2249164" y="2734532"/>
                </a:lnTo>
                <a:lnTo>
                  <a:pt x="2227495" y="2626191"/>
                </a:lnTo>
                <a:lnTo>
                  <a:pt x="2279499" y="2552519"/>
                </a:lnTo>
                <a:lnTo>
                  <a:pt x="2314168" y="2526517"/>
                </a:lnTo>
                <a:lnTo>
                  <a:pt x="2361839" y="2530851"/>
                </a:lnTo>
                <a:lnTo>
                  <a:pt x="2461512" y="2621857"/>
                </a:lnTo>
                <a:lnTo>
                  <a:pt x="2500515" y="2574187"/>
                </a:lnTo>
                <a:lnTo>
                  <a:pt x="2513516" y="2561186"/>
                </a:lnTo>
                <a:lnTo>
                  <a:pt x="2582855" y="2517850"/>
                </a:lnTo>
                <a:lnTo>
                  <a:pt x="2786536" y="2578521"/>
                </a:lnTo>
                <a:lnTo>
                  <a:pt x="2847207" y="2617524"/>
                </a:lnTo>
                <a:lnTo>
                  <a:pt x="2890544" y="2569854"/>
                </a:lnTo>
                <a:lnTo>
                  <a:pt x="3020553" y="2630525"/>
                </a:lnTo>
                <a:lnTo>
                  <a:pt x="3128894" y="2678195"/>
                </a:lnTo>
                <a:lnTo>
                  <a:pt x="3154896" y="2734532"/>
                </a:lnTo>
                <a:lnTo>
                  <a:pt x="3211234" y="2695529"/>
                </a:lnTo>
                <a:lnTo>
                  <a:pt x="3371579" y="2704197"/>
                </a:lnTo>
                <a:lnTo>
                  <a:pt x="3406248" y="2734532"/>
                </a:lnTo>
                <a:lnTo>
                  <a:pt x="3432250" y="2795203"/>
                </a:lnTo>
                <a:lnTo>
                  <a:pt x="3523257" y="2803871"/>
                </a:lnTo>
                <a:lnTo>
                  <a:pt x="3570927" y="2760534"/>
                </a:lnTo>
                <a:lnTo>
                  <a:pt x="3679268" y="2747533"/>
                </a:lnTo>
                <a:lnTo>
                  <a:pt x="3718271" y="2786536"/>
                </a:lnTo>
                <a:lnTo>
                  <a:pt x="3791943" y="2790870"/>
                </a:lnTo>
                <a:lnTo>
                  <a:pt x="3852614" y="2782202"/>
                </a:lnTo>
                <a:lnTo>
                  <a:pt x="3917619" y="2747533"/>
                </a:lnTo>
                <a:lnTo>
                  <a:pt x="3991291" y="2756201"/>
                </a:lnTo>
                <a:lnTo>
                  <a:pt x="4142968" y="2855874"/>
                </a:lnTo>
                <a:lnTo>
                  <a:pt x="4168970" y="2860208"/>
                </a:lnTo>
                <a:lnTo>
                  <a:pt x="4242642" y="2786536"/>
                </a:lnTo>
                <a:lnTo>
                  <a:pt x="4342316" y="2808204"/>
                </a:lnTo>
                <a:lnTo>
                  <a:pt x="4368318" y="2747533"/>
                </a:lnTo>
                <a:lnTo>
                  <a:pt x="4433323" y="2673861"/>
                </a:lnTo>
                <a:lnTo>
                  <a:pt x="4433323" y="2604523"/>
                </a:lnTo>
                <a:lnTo>
                  <a:pt x="4459325" y="2578521"/>
                </a:lnTo>
                <a:lnTo>
                  <a:pt x="4480993" y="2483181"/>
                </a:lnTo>
                <a:lnTo>
                  <a:pt x="4667340" y="2435510"/>
                </a:lnTo>
                <a:lnTo>
                  <a:pt x="4658673" y="169012"/>
                </a:lnTo>
                <a:close/>
              </a:path>
            </a:pathLst>
          </a:custGeom>
          <a:solidFill>
            <a:schemeClr val="accent6">
              <a:lumMod val="75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Connecteur droit 5">
            <a:extLst>
              <a:ext uri="{FF2B5EF4-FFF2-40B4-BE49-F238E27FC236}">
                <a16:creationId xmlns:a16="http://schemas.microsoft.com/office/drawing/2014/main" xmlns="" id="{FB58AA34-B795-455F-9CE2-02BB8F326EA0}"/>
              </a:ext>
            </a:extLst>
          </p:cNvPr>
          <p:cNvCxnSpPr>
            <a:cxnSpLocks/>
          </p:cNvCxnSpPr>
          <p:nvPr/>
        </p:nvCxnSpPr>
        <p:spPr>
          <a:xfrm>
            <a:off x="5315504" y="5993795"/>
            <a:ext cx="914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xmlns="" id="{A128E768-5398-4574-AD8B-E32BBDE8E614}"/>
              </a:ext>
            </a:extLst>
          </p:cNvPr>
          <p:cNvSpPr txBox="1"/>
          <p:nvPr/>
        </p:nvSpPr>
        <p:spPr>
          <a:xfrm>
            <a:off x="5441467" y="5716796"/>
            <a:ext cx="66247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250 km</a:t>
            </a:r>
          </a:p>
        </p:txBody>
      </p:sp>
      <p:sp>
        <p:nvSpPr>
          <p:cNvPr id="10" name="Forme libre : forme 9">
            <a:extLst>
              <a:ext uri="{FF2B5EF4-FFF2-40B4-BE49-F238E27FC236}">
                <a16:creationId xmlns:a16="http://schemas.microsoft.com/office/drawing/2014/main" xmlns="" id="{D72F9D76-3300-4FE7-87D3-F512F2BCE68D}"/>
              </a:ext>
            </a:extLst>
          </p:cNvPr>
          <p:cNvSpPr/>
          <p:nvPr/>
        </p:nvSpPr>
        <p:spPr>
          <a:xfrm>
            <a:off x="494467" y="1518411"/>
            <a:ext cx="1411197" cy="1461121"/>
          </a:xfrm>
          <a:custGeom>
            <a:avLst/>
            <a:gdLst>
              <a:gd name="connsiteX0" fmla="*/ 1230 w 1411197"/>
              <a:gd name="connsiteY0" fmla="*/ 853653 h 1461121"/>
              <a:gd name="connsiteX1" fmla="*/ 106738 w 1411197"/>
              <a:gd name="connsiteY1" fmla="*/ 818484 h 1461121"/>
              <a:gd name="connsiteX2" fmla="*/ 167485 w 1411197"/>
              <a:gd name="connsiteY2" fmla="*/ 780117 h 1461121"/>
              <a:gd name="connsiteX3" fmla="*/ 202654 w 1411197"/>
              <a:gd name="connsiteY3" fmla="*/ 764131 h 1461121"/>
              <a:gd name="connsiteX4" fmla="*/ 241020 w 1411197"/>
              <a:gd name="connsiteY4" fmla="*/ 760934 h 1461121"/>
              <a:gd name="connsiteX5" fmla="*/ 285781 w 1411197"/>
              <a:gd name="connsiteY5" fmla="*/ 738554 h 1461121"/>
              <a:gd name="connsiteX6" fmla="*/ 320951 w 1411197"/>
              <a:gd name="connsiteY6" fmla="*/ 751342 h 1461121"/>
              <a:gd name="connsiteX7" fmla="*/ 423261 w 1411197"/>
              <a:gd name="connsiteY7" fmla="*/ 789709 h 1461121"/>
              <a:gd name="connsiteX8" fmla="*/ 471219 w 1411197"/>
              <a:gd name="connsiteY8" fmla="*/ 757737 h 1461121"/>
              <a:gd name="connsiteX9" fmla="*/ 496797 w 1411197"/>
              <a:gd name="connsiteY9" fmla="*/ 757737 h 1461121"/>
              <a:gd name="connsiteX10" fmla="*/ 490402 w 1411197"/>
              <a:gd name="connsiteY10" fmla="*/ 703384 h 1461121"/>
              <a:gd name="connsiteX11" fmla="*/ 503191 w 1411197"/>
              <a:gd name="connsiteY11" fmla="*/ 681004 h 1461121"/>
              <a:gd name="connsiteX12" fmla="*/ 547952 w 1411197"/>
              <a:gd name="connsiteY12" fmla="*/ 674610 h 1461121"/>
              <a:gd name="connsiteX13" fmla="*/ 560741 w 1411197"/>
              <a:gd name="connsiteY13" fmla="*/ 693793 h 1461121"/>
              <a:gd name="connsiteX14" fmla="*/ 595910 w 1411197"/>
              <a:gd name="connsiteY14" fmla="*/ 665018 h 1461121"/>
              <a:gd name="connsiteX15" fmla="*/ 554346 w 1411197"/>
              <a:gd name="connsiteY15" fmla="*/ 610665 h 1461121"/>
              <a:gd name="connsiteX16" fmla="*/ 528769 w 1411197"/>
              <a:gd name="connsiteY16" fmla="*/ 578693 h 1461121"/>
              <a:gd name="connsiteX17" fmla="*/ 528769 w 1411197"/>
              <a:gd name="connsiteY17" fmla="*/ 537130 h 1461121"/>
              <a:gd name="connsiteX18" fmla="*/ 602304 w 1411197"/>
              <a:gd name="connsiteY18" fmla="*/ 485975 h 1461121"/>
              <a:gd name="connsiteX19" fmla="*/ 675840 w 1411197"/>
              <a:gd name="connsiteY19" fmla="*/ 418833 h 1461121"/>
              <a:gd name="connsiteX20" fmla="*/ 707812 w 1411197"/>
              <a:gd name="connsiteY20" fmla="*/ 335706 h 1461121"/>
              <a:gd name="connsiteX21" fmla="*/ 742981 w 1411197"/>
              <a:gd name="connsiteY21" fmla="*/ 329312 h 1461121"/>
              <a:gd name="connsiteX22" fmla="*/ 733390 w 1411197"/>
              <a:gd name="connsiteY22" fmla="*/ 290945 h 1461121"/>
              <a:gd name="connsiteX23" fmla="*/ 746178 w 1411197"/>
              <a:gd name="connsiteY23" fmla="*/ 262170 h 1461121"/>
              <a:gd name="connsiteX24" fmla="*/ 778151 w 1411197"/>
              <a:gd name="connsiteY24" fmla="*/ 137479 h 1461121"/>
              <a:gd name="connsiteX25" fmla="*/ 797334 w 1411197"/>
              <a:gd name="connsiteY25" fmla="*/ 143874 h 1461121"/>
              <a:gd name="connsiteX26" fmla="*/ 813320 w 1411197"/>
              <a:gd name="connsiteY26" fmla="*/ 179043 h 1461121"/>
              <a:gd name="connsiteX27" fmla="*/ 867672 w 1411197"/>
              <a:gd name="connsiteY27" fmla="*/ 179043 h 1461121"/>
              <a:gd name="connsiteX28" fmla="*/ 870869 w 1411197"/>
              <a:gd name="connsiteY28" fmla="*/ 249382 h 1461121"/>
              <a:gd name="connsiteX29" fmla="*/ 918827 w 1411197"/>
              <a:gd name="connsiteY29" fmla="*/ 252579 h 1461121"/>
              <a:gd name="connsiteX30" fmla="*/ 902841 w 1411197"/>
              <a:gd name="connsiteY30" fmla="*/ 287748 h 1461121"/>
              <a:gd name="connsiteX31" fmla="*/ 854883 w 1411197"/>
              <a:gd name="connsiteY31" fmla="*/ 310128 h 1461121"/>
              <a:gd name="connsiteX32" fmla="*/ 845292 w 1411197"/>
              <a:gd name="connsiteY32" fmla="*/ 326114 h 1461121"/>
              <a:gd name="connsiteX33" fmla="*/ 832503 w 1411197"/>
              <a:gd name="connsiteY33" fmla="*/ 370875 h 1461121"/>
              <a:gd name="connsiteX34" fmla="*/ 848489 w 1411197"/>
              <a:gd name="connsiteY34" fmla="*/ 418833 h 1461121"/>
              <a:gd name="connsiteX35" fmla="*/ 886855 w 1411197"/>
              <a:gd name="connsiteY35" fmla="*/ 460397 h 1461121"/>
              <a:gd name="connsiteX36" fmla="*/ 934813 w 1411197"/>
              <a:gd name="connsiteY36" fmla="*/ 485975 h 1461121"/>
              <a:gd name="connsiteX37" fmla="*/ 1005152 w 1411197"/>
              <a:gd name="connsiteY37" fmla="*/ 441214 h 1461121"/>
              <a:gd name="connsiteX38" fmla="*/ 1027532 w 1411197"/>
              <a:gd name="connsiteY38" fmla="*/ 438017 h 1461121"/>
              <a:gd name="connsiteX39" fmla="*/ 1046716 w 1411197"/>
              <a:gd name="connsiteY39" fmla="*/ 345298 h 1461121"/>
              <a:gd name="connsiteX40" fmla="*/ 985969 w 1411197"/>
              <a:gd name="connsiteY40" fmla="*/ 335706 h 1461121"/>
              <a:gd name="connsiteX41" fmla="*/ 960391 w 1411197"/>
              <a:gd name="connsiteY41" fmla="*/ 326114 h 1461121"/>
              <a:gd name="connsiteX42" fmla="*/ 992363 w 1411197"/>
              <a:gd name="connsiteY42" fmla="*/ 287748 h 1461121"/>
              <a:gd name="connsiteX43" fmla="*/ 1001955 w 1411197"/>
              <a:gd name="connsiteY43" fmla="*/ 223804 h 1461121"/>
              <a:gd name="connsiteX44" fmla="*/ 973180 w 1411197"/>
              <a:gd name="connsiteY44" fmla="*/ 249382 h 1461121"/>
              <a:gd name="connsiteX45" fmla="*/ 963588 w 1411197"/>
              <a:gd name="connsiteY45" fmla="*/ 249382 h 1461121"/>
              <a:gd name="connsiteX46" fmla="*/ 950799 w 1411197"/>
              <a:gd name="connsiteY46" fmla="*/ 207818 h 1461121"/>
              <a:gd name="connsiteX47" fmla="*/ 969983 w 1411197"/>
              <a:gd name="connsiteY47" fmla="*/ 175846 h 1461121"/>
              <a:gd name="connsiteX48" fmla="*/ 950799 w 1411197"/>
              <a:gd name="connsiteY48" fmla="*/ 150268 h 1461121"/>
              <a:gd name="connsiteX49" fmla="*/ 947602 w 1411197"/>
              <a:gd name="connsiteY49" fmla="*/ 108705 h 1461121"/>
              <a:gd name="connsiteX50" fmla="*/ 1014744 w 1411197"/>
              <a:gd name="connsiteY50" fmla="*/ 73535 h 1461121"/>
              <a:gd name="connsiteX51" fmla="*/ 1049913 w 1411197"/>
              <a:gd name="connsiteY51" fmla="*/ 28775 h 1461121"/>
              <a:gd name="connsiteX52" fmla="*/ 1081885 w 1411197"/>
              <a:gd name="connsiteY52" fmla="*/ 28775 h 1461121"/>
              <a:gd name="connsiteX53" fmla="*/ 1091476 w 1411197"/>
              <a:gd name="connsiteY53" fmla="*/ 9591 h 1461121"/>
              <a:gd name="connsiteX54" fmla="*/ 1133040 w 1411197"/>
              <a:gd name="connsiteY54" fmla="*/ 0 h 1461121"/>
              <a:gd name="connsiteX55" fmla="*/ 1209773 w 1411197"/>
              <a:gd name="connsiteY55" fmla="*/ 15986 h 1461121"/>
              <a:gd name="connsiteX56" fmla="*/ 1283309 w 1411197"/>
              <a:gd name="connsiteY56" fmla="*/ 3197 h 1461121"/>
              <a:gd name="connsiteX57" fmla="*/ 1347253 w 1411197"/>
              <a:gd name="connsiteY57" fmla="*/ 38366 h 1461121"/>
              <a:gd name="connsiteX58" fmla="*/ 1401605 w 1411197"/>
              <a:gd name="connsiteY58" fmla="*/ 102310 h 1461121"/>
              <a:gd name="connsiteX59" fmla="*/ 1411197 w 1411197"/>
              <a:gd name="connsiteY59" fmla="*/ 140677 h 1461121"/>
              <a:gd name="connsiteX60" fmla="*/ 1360041 w 1411197"/>
              <a:gd name="connsiteY60" fmla="*/ 166254 h 1461121"/>
              <a:gd name="connsiteX61" fmla="*/ 1315281 w 1411197"/>
              <a:gd name="connsiteY61" fmla="*/ 242987 h 1461121"/>
              <a:gd name="connsiteX62" fmla="*/ 1302492 w 1411197"/>
              <a:gd name="connsiteY62" fmla="*/ 271762 h 1461121"/>
              <a:gd name="connsiteX63" fmla="*/ 1273717 w 1411197"/>
              <a:gd name="connsiteY63" fmla="*/ 412439 h 1461121"/>
              <a:gd name="connsiteX64" fmla="*/ 1184195 w 1411197"/>
              <a:gd name="connsiteY64" fmla="*/ 409242 h 1461121"/>
              <a:gd name="connsiteX65" fmla="*/ 1165012 w 1411197"/>
              <a:gd name="connsiteY65" fmla="*/ 498763 h 1461121"/>
              <a:gd name="connsiteX66" fmla="*/ 1180998 w 1411197"/>
              <a:gd name="connsiteY66" fmla="*/ 517947 h 1461121"/>
              <a:gd name="connsiteX67" fmla="*/ 1244942 w 1411197"/>
              <a:gd name="connsiteY67" fmla="*/ 524341 h 1461121"/>
              <a:gd name="connsiteX68" fmla="*/ 1244942 w 1411197"/>
              <a:gd name="connsiteY68" fmla="*/ 629849 h 1461121"/>
              <a:gd name="connsiteX69" fmla="*/ 1161815 w 1411197"/>
              <a:gd name="connsiteY69" fmla="*/ 645835 h 1461121"/>
              <a:gd name="connsiteX70" fmla="*/ 1209773 w 1411197"/>
              <a:gd name="connsiteY70" fmla="*/ 719370 h 1461121"/>
              <a:gd name="connsiteX71" fmla="*/ 1180998 w 1411197"/>
              <a:gd name="connsiteY71" fmla="*/ 741751 h 1461121"/>
              <a:gd name="connsiteX72" fmla="*/ 1120251 w 1411197"/>
              <a:gd name="connsiteY72" fmla="*/ 732159 h 1461121"/>
              <a:gd name="connsiteX73" fmla="*/ 1117054 w 1411197"/>
              <a:gd name="connsiteY73" fmla="*/ 770526 h 1461121"/>
              <a:gd name="connsiteX74" fmla="*/ 1033927 w 1411197"/>
              <a:gd name="connsiteY74" fmla="*/ 719370 h 1461121"/>
              <a:gd name="connsiteX75" fmla="*/ 966785 w 1411197"/>
              <a:gd name="connsiteY75" fmla="*/ 764131 h 1461121"/>
              <a:gd name="connsiteX76" fmla="*/ 966785 w 1411197"/>
              <a:gd name="connsiteY76" fmla="*/ 818484 h 1461121"/>
              <a:gd name="connsiteX77" fmla="*/ 979574 w 1411197"/>
              <a:gd name="connsiteY77" fmla="*/ 863244 h 1461121"/>
              <a:gd name="connsiteX78" fmla="*/ 992363 w 1411197"/>
              <a:gd name="connsiteY78" fmla="*/ 904808 h 1461121"/>
              <a:gd name="connsiteX79" fmla="*/ 995560 w 1411197"/>
              <a:gd name="connsiteY79" fmla="*/ 943175 h 1461121"/>
              <a:gd name="connsiteX80" fmla="*/ 912433 w 1411197"/>
              <a:gd name="connsiteY80" fmla="*/ 1032696 h 1461121"/>
              <a:gd name="connsiteX81" fmla="*/ 922025 w 1411197"/>
              <a:gd name="connsiteY81" fmla="*/ 1106232 h 1461121"/>
              <a:gd name="connsiteX82" fmla="*/ 934813 w 1411197"/>
              <a:gd name="connsiteY82" fmla="*/ 1135007 h 1461121"/>
              <a:gd name="connsiteX83" fmla="*/ 909236 w 1411197"/>
              <a:gd name="connsiteY83" fmla="*/ 1160584 h 1461121"/>
              <a:gd name="connsiteX84" fmla="*/ 928419 w 1411197"/>
              <a:gd name="connsiteY84" fmla="*/ 1221331 h 1461121"/>
              <a:gd name="connsiteX85" fmla="*/ 922025 w 1411197"/>
              <a:gd name="connsiteY85" fmla="*/ 1285275 h 1461121"/>
              <a:gd name="connsiteX86" fmla="*/ 902841 w 1411197"/>
              <a:gd name="connsiteY86" fmla="*/ 1365205 h 1461121"/>
              <a:gd name="connsiteX87" fmla="*/ 854883 w 1411197"/>
              <a:gd name="connsiteY87" fmla="*/ 1387586 h 1461121"/>
              <a:gd name="connsiteX88" fmla="*/ 842095 w 1411197"/>
              <a:gd name="connsiteY88" fmla="*/ 1323642 h 1461121"/>
              <a:gd name="connsiteX89" fmla="*/ 762165 w 1411197"/>
              <a:gd name="connsiteY89" fmla="*/ 1278881 h 1461121"/>
              <a:gd name="connsiteX90" fmla="*/ 682234 w 1411197"/>
              <a:gd name="connsiteY90" fmla="*/ 1355614 h 1461121"/>
              <a:gd name="connsiteX91" fmla="*/ 672643 w 1411197"/>
              <a:gd name="connsiteY91" fmla="*/ 1409966 h 1461121"/>
              <a:gd name="connsiteX92" fmla="*/ 519177 w 1411197"/>
              <a:gd name="connsiteY92" fmla="*/ 1448333 h 1461121"/>
              <a:gd name="connsiteX93" fmla="*/ 515980 w 1411197"/>
              <a:gd name="connsiteY93" fmla="*/ 1403572 h 1461121"/>
              <a:gd name="connsiteX94" fmla="*/ 474416 w 1411197"/>
              <a:gd name="connsiteY94" fmla="*/ 1397177 h 1461121"/>
              <a:gd name="connsiteX95" fmla="*/ 416867 w 1411197"/>
              <a:gd name="connsiteY95" fmla="*/ 1422755 h 1461121"/>
              <a:gd name="connsiteX96" fmla="*/ 336937 w 1411197"/>
              <a:gd name="connsiteY96" fmla="*/ 1461121 h 1461121"/>
              <a:gd name="connsiteX97" fmla="*/ 282584 w 1411197"/>
              <a:gd name="connsiteY97" fmla="*/ 1416361 h 1461121"/>
              <a:gd name="connsiteX98" fmla="*/ 311359 w 1411197"/>
              <a:gd name="connsiteY98" fmla="*/ 1362008 h 1461121"/>
              <a:gd name="connsiteX99" fmla="*/ 317753 w 1411197"/>
              <a:gd name="connsiteY99" fmla="*/ 1304458 h 1461121"/>
              <a:gd name="connsiteX100" fmla="*/ 272992 w 1411197"/>
              <a:gd name="connsiteY100" fmla="*/ 1285275 h 1461121"/>
              <a:gd name="connsiteX101" fmla="*/ 209048 w 1411197"/>
              <a:gd name="connsiteY101" fmla="*/ 1301261 h 1461121"/>
              <a:gd name="connsiteX102" fmla="*/ 186668 w 1411197"/>
              <a:gd name="connsiteY102" fmla="*/ 1282078 h 1461121"/>
              <a:gd name="connsiteX103" fmla="*/ 196260 w 1411197"/>
              <a:gd name="connsiteY103" fmla="*/ 1182965 h 1461121"/>
              <a:gd name="connsiteX104" fmla="*/ 100344 w 1411197"/>
              <a:gd name="connsiteY104" fmla="*/ 1198951 h 1461121"/>
              <a:gd name="connsiteX105" fmla="*/ 103541 w 1411197"/>
              <a:gd name="connsiteY105" fmla="*/ 1099837 h 1461121"/>
              <a:gd name="connsiteX106" fmla="*/ 81160 w 1411197"/>
              <a:gd name="connsiteY106" fmla="*/ 1064668 h 1461121"/>
              <a:gd name="connsiteX107" fmla="*/ 36399 w 1411197"/>
              <a:gd name="connsiteY107" fmla="*/ 1051879 h 1461121"/>
              <a:gd name="connsiteX108" fmla="*/ 1230 w 1411197"/>
              <a:gd name="connsiteY108" fmla="*/ 1039091 h 1461121"/>
              <a:gd name="connsiteX109" fmla="*/ 1230 w 1411197"/>
              <a:gd name="connsiteY109" fmla="*/ 853653 h 14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411197" h="1461121">
                <a:moveTo>
                  <a:pt x="1230" y="853653"/>
                </a:moveTo>
                <a:lnTo>
                  <a:pt x="106738" y="818484"/>
                </a:lnTo>
                <a:lnTo>
                  <a:pt x="167485" y="780117"/>
                </a:lnTo>
                <a:lnTo>
                  <a:pt x="202654" y="764131"/>
                </a:lnTo>
                <a:lnTo>
                  <a:pt x="241020" y="760934"/>
                </a:lnTo>
                <a:lnTo>
                  <a:pt x="285781" y="738554"/>
                </a:lnTo>
                <a:lnTo>
                  <a:pt x="320951" y="751342"/>
                </a:lnTo>
                <a:lnTo>
                  <a:pt x="423261" y="789709"/>
                </a:lnTo>
                <a:lnTo>
                  <a:pt x="471219" y="757737"/>
                </a:lnTo>
                <a:lnTo>
                  <a:pt x="496797" y="757737"/>
                </a:lnTo>
                <a:lnTo>
                  <a:pt x="490402" y="703384"/>
                </a:lnTo>
                <a:lnTo>
                  <a:pt x="503191" y="681004"/>
                </a:lnTo>
                <a:lnTo>
                  <a:pt x="547952" y="674610"/>
                </a:lnTo>
                <a:lnTo>
                  <a:pt x="560741" y="693793"/>
                </a:lnTo>
                <a:lnTo>
                  <a:pt x="595910" y="665018"/>
                </a:lnTo>
                <a:lnTo>
                  <a:pt x="554346" y="610665"/>
                </a:lnTo>
                <a:lnTo>
                  <a:pt x="528769" y="578693"/>
                </a:lnTo>
                <a:lnTo>
                  <a:pt x="528769" y="537130"/>
                </a:lnTo>
                <a:lnTo>
                  <a:pt x="602304" y="485975"/>
                </a:lnTo>
                <a:lnTo>
                  <a:pt x="675840" y="418833"/>
                </a:lnTo>
                <a:lnTo>
                  <a:pt x="707812" y="335706"/>
                </a:lnTo>
                <a:lnTo>
                  <a:pt x="742981" y="329312"/>
                </a:lnTo>
                <a:lnTo>
                  <a:pt x="733390" y="290945"/>
                </a:lnTo>
                <a:lnTo>
                  <a:pt x="746178" y="262170"/>
                </a:lnTo>
                <a:lnTo>
                  <a:pt x="778151" y="137479"/>
                </a:lnTo>
                <a:lnTo>
                  <a:pt x="797334" y="143874"/>
                </a:lnTo>
                <a:lnTo>
                  <a:pt x="813320" y="179043"/>
                </a:lnTo>
                <a:lnTo>
                  <a:pt x="867672" y="179043"/>
                </a:lnTo>
                <a:lnTo>
                  <a:pt x="870869" y="249382"/>
                </a:lnTo>
                <a:lnTo>
                  <a:pt x="918827" y="252579"/>
                </a:lnTo>
                <a:lnTo>
                  <a:pt x="902841" y="287748"/>
                </a:lnTo>
                <a:lnTo>
                  <a:pt x="854883" y="310128"/>
                </a:lnTo>
                <a:lnTo>
                  <a:pt x="845292" y="326114"/>
                </a:lnTo>
                <a:lnTo>
                  <a:pt x="832503" y="370875"/>
                </a:lnTo>
                <a:lnTo>
                  <a:pt x="848489" y="418833"/>
                </a:lnTo>
                <a:lnTo>
                  <a:pt x="886855" y="460397"/>
                </a:lnTo>
                <a:lnTo>
                  <a:pt x="934813" y="485975"/>
                </a:lnTo>
                <a:lnTo>
                  <a:pt x="1005152" y="441214"/>
                </a:lnTo>
                <a:lnTo>
                  <a:pt x="1027532" y="438017"/>
                </a:lnTo>
                <a:lnTo>
                  <a:pt x="1046716" y="345298"/>
                </a:lnTo>
                <a:lnTo>
                  <a:pt x="985969" y="335706"/>
                </a:lnTo>
                <a:lnTo>
                  <a:pt x="960391" y="326114"/>
                </a:lnTo>
                <a:lnTo>
                  <a:pt x="992363" y="287748"/>
                </a:lnTo>
                <a:lnTo>
                  <a:pt x="1001955" y="223804"/>
                </a:lnTo>
                <a:lnTo>
                  <a:pt x="973180" y="249382"/>
                </a:lnTo>
                <a:lnTo>
                  <a:pt x="963588" y="249382"/>
                </a:lnTo>
                <a:lnTo>
                  <a:pt x="950799" y="207818"/>
                </a:lnTo>
                <a:lnTo>
                  <a:pt x="969983" y="175846"/>
                </a:lnTo>
                <a:lnTo>
                  <a:pt x="950799" y="150268"/>
                </a:lnTo>
                <a:lnTo>
                  <a:pt x="947602" y="108705"/>
                </a:lnTo>
                <a:lnTo>
                  <a:pt x="1014744" y="73535"/>
                </a:lnTo>
                <a:lnTo>
                  <a:pt x="1049913" y="28775"/>
                </a:lnTo>
                <a:lnTo>
                  <a:pt x="1081885" y="28775"/>
                </a:lnTo>
                <a:lnTo>
                  <a:pt x="1091476" y="9591"/>
                </a:lnTo>
                <a:lnTo>
                  <a:pt x="1133040" y="0"/>
                </a:lnTo>
                <a:lnTo>
                  <a:pt x="1209773" y="15986"/>
                </a:lnTo>
                <a:lnTo>
                  <a:pt x="1283309" y="3197"/>
                </a:lnTo>
                <a:lnTo>
                  <a:pt x="1347253" y="38366"/>
                </a:lnTo>
                <a:lnTo>
                  <a:pt x="1401605" y="102310"/>
                </a:lnTo>
                <a:lnTo>
                  <a:pt x="1411197" y="140677"/>
                </a:lnTo>
                <a:lnTo>
                  <a:pt x="1360041" y="166254"/>
                </a:lnTo>
                <a:lnTo>
                  <a:pt x="1315281" y="242987"/>
                </a:lnTo>
                <a:lnTo>
                  <a:pt x="1302492" y="271762"/>
                </a:lnTo>
                <a:lnTo>
                  <a:pt x="1273717" y="412439"/>
                </a:lnTo>
                <a:lnTo>
                  <a:pt x="1184195" y="409242"/>
                </a:lnTo>
                <a:lnTo>
                  <a:pt x="1165012" y="498763"/>
                </a:lnTo>
                <a:lnTo>
                  <a:pt x="1180998" y="517947"/>
                </a:lnTo>
                <a:lnTo>
                  <a:pt x="1244942" y="524341"/>
                </a:lnTo>
                <a:lnTo>
                  <a:pt x="1244942" y="629849"/>
                </a:lnTo>
                <a:lnTo>
                  <a:pt x="1161815" y="645835"/>
                </a:lnTo>
                <a:lnTo>
                  <a:pt x="1209773" y="719370"/>
                </a:lnTo>
                <a:lnTo>
                  <a:pt x="1180998" y="741751"/>
                </a:lnTo>
                <a:lnTo>
                  <a:pt x="1120251" y="732159"/>
                </a:lnTo>
                <a:lnTo>
                  <a:pt x="1117054" y="770526"/>
                </a:lnTo>
                <a:lnTo>
                  <a:pt x="1033927" y="719370"/>
                </a:lnTo>
                <a:lnTo>
                  <a:pt x="966785" y="764131"/>
                </a:lnTo>
                <a:lnTo>
                  <a:pt x="966785" y="818484"/>
                </a:lnTo>
                <a:lnTo>
                  <a:pt x="979574" y="863244"/>
                </a:lnTo>
                <a:lnTo>
                  <a:pt x="992363" y="904808"/>
                </a:lnTo>
                <a:lnTo>
                  <a:pt x="995560" y="943175"/>
                </a:lnTo>
                <a:lnTo>
                  <a:pt x="912433" y="1032696"/>
                </a:lnTo>
                <a:lnTo>
                  <a:pt x="922025" y="1106232"/>
                </a:lnTo>
                <a:lnTo>
                  <a:pt x="934813" y="1135007"/>
                </a:lnTo>
                <a:lnTo>
                  <a:pt x="909236" y="1160584"/>
                </a:lnTo>
                <a:lnTo>
                  <a:pt x="928419" y="1221331"/>
                </a:lnTo>
                <a:lnTo>
                  <a:pt x="922025" y="1285275"/>
                </a:lnTo>
                <a:lnTo>
                  <a:pt x="902841" y="1365205"/>
                </a:lnTo>
                <a:lnTo>
                  <a:pt x="854883" y="1387586"/>
                </a:lnTo>
                <a:lnTo>
                  <a:pt x="842095" y="1323642"/>
                </a:lnTo>
                <a:lnTo>
                  <a:pt x="762165" y="1278881"/>
                </a:lnTo>
                <a:lnTo>
                  <a:pt x="682234" y="1355614"/>
                </a:lnTo>
                <a:lnTo>
                  <a:pt x="672643" y="1409966"/>
                </a:lnTo>
                <a:lnTo>
                  <a:pt x="519177" y="1448333"/>
                </a:lnTo>
                <a:lnTo>
                  <a:pt x="515980" y="1403572"/>
                </a:lnTo>
                <a:lnTo>
                  <a:pt x="474416" y="1397177"/>
                </a:lnTo>
                <a:lnTo>
                  <a:pt x="416867" y="1422755"/>
                </a:lnTo>
                <a:lnTo>
                  <a:pt x="336937" y="1461121"/>
                </a:lnTo>
                <a:lnTo>
                  <a:pt x="282584" y="1416361"/>
                </a:lnTo>
                <a:lnTo>
                  <a:pt x="311359" y="1362008"/>
                </a:lnTo>
                <a:lnTo>
                  <a:pt x="317753" y="1304458"/>
                </a:lnTo>
                <a:lnTo>
                  <a:pt x="272992" y="1285275"/>
                </a:lnTo>
                <a:lnTo>
                  <a:pt x="209048" y="1301261"/>
                </a:lnTo>
                <a:lnTo>
                  <a:pt x="186668" y="1282078"/>
                </a:lnTo>
                <a:lnTo>
                  <a:pt x="196260" y="1182965"/>
                </a:lnTo>
                <a:lnTo>
                  <a:pt x="100344" y="1198951"/>
                </a:lnTo>
                <a:lnTo>
                  <a:pt x="103541" y="1099837"/>
                </a:lnTo>
                <a:lnTo>
                  <a:pt x="81160" y="1064668"/>
                </a:lnTo>
                <a:lnTo>
                  <a:pt x="36399" y="1051879"/>
                </a:lnTo>
                <a:lnTo>
                  <a:pt x="1230" y="1039091"/>
                </a:lnTo>
                <a:cubicBezTo>
                  <a:pt x="164" y="978344"/>
                  <a:pt x="-901" y="917597"/>
                  <a:pt x="1230" y="853653"/>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xmlns="" id="{FEF71967-6D53-4268-9788-B7D1ADA8C26F}"/>
              </a:ext>
            </a:extLst>
          </p:cNvPr>
          <p:cNvSpPr/>
          <p:nvPr/>
        </p:nvSpPr>
        <p:spPr>
          <a:xfrm>
            <a:off x="1125546" y="4076173"/>
            <a:ext cx="1393981" cy="802498"/>
          </a:xfrm>
          <a:custGeom>
            <a:avLst/>
            <a:gdLst>
              <a:gd name="connsiteX0" fmla="*/ 847259 w 1393981"/>
              <a:gd name="connsiteY0" fmla="*/ 802498 h 802498"/>
              <a:gd name="connsiteX1" fmla="*/ 799301 w 1393981"/>
              <a:gd name="connsiteY1" fmla="*/ 780117 h 802498"/>
              <a:gd name="connsiteX2" fmla="*/ 773723 w 1393981"/>
              <a:gd name="connsiteY2" fmla="*/ 773723 h 802498"/>
              <a:gd name="connsiteX3" fmla="*/ 748146 w 1393981"/>
              <a:gd name="connsiteY3" fmla="*/ 735357 h 802498"/>
              <a:gd name="connsiteX4" fmla="*/ 716174 w 1393981"/>
              <a:gd name="connsiteY4" fmla="*/ 732159 h 802498"/>
              <a:gd name="connsiteX5" fmla="*/ 751343 w 1393981"/>
              <a:gd name="connsiteY5" fmla="*/ 696990 h 802498"/>
              <a:gd name="connsiteX6" fmla="*/ 757737 w 1393981"/>
              <a:gd name="connsiteY6" fmla="*/ 668215 h 802498"/>
              <a:gd name="connsiteX7" fmla="*/ 786512 w 1393981"/>
              <a:gd name="connsiteY7" fmla="*/ 665018 h 802498"/>
              <a:gd name="connsiteX8" fmla="*/ 786512 w 1393981"/>
              <a:gd name="connsiteY8" fmla="*/ 629849 h 802498"/>
              <a:gd name="connsiteX9" fmla="*/ 748146 w 1393981"/>
              <a:gd name="connsiteY9" fmla="*/ 620257 h 802498"/>
              <a:gd name="connsiteX10" fmla="*/ 719371 w 1393981"/>
              <a:gd name="connsiteY10" fmla="*/ 639441 h 802498"/>
              <a:gd name="connsiteX11" fmla="*/ 700188 w 1393981"/>
              <a:gd name="connsiteY11" fmla="*/ 620257 h 802498"/>
              <a:gd name="connsiteX12" fmla="*/ 623455 w 1393981"/>
              <a:gd name="connsiteY12" fmla="*/ 655427 h 802498"/>
              <a:gd name="connsiteX13" fmla="*/ 620258 w 1393981"/>
              <a:gd name="connsiteY13" fmla="*/ 703385 h 802498"/>
              <a:gd name="connsiteX14" fmla="*/ 604272 w 1393981"/>
              <a:gd name="connsiteY14" fmla="*/ 751343 h 802498"/>
              <a:gd name="connsiteX15" fmla="*/ 489172 w 1393981"/>
              <a:gd name="connsiteY15" fmla="*/ 773723 h 802498"/>
              <a:gd name="connsiteX16" fmla="*/ 390059 w 1393981"/>
              <a:gd name="connsiteY16" fmla="*/ 751343 h 802498"/>
              <a:gd name="connsiteX17" fmla="*/ 297340 w 1393981"/>
              <a:gd name="connsiteY17" fmla="*/ 789709 h 802498"/>
              <a:gd name="connsiteX18" fmla="*/ 274960 w 1393981"/>
              <a:gd name="connsiteY18" fmla="*/ 703385 h 802498"/>
              <a:gd name="connsiteX19" fmla="*/ 223804 w 1393981"/>
              <a:gd name="connsiteY19" fmla="*/ 581891 h 802498"/>
              <a:gd name="connsiteX20" fmla="*/ 163058 w 1393981"/>
              <a:gd name="connsiteY20" fmla="*/ 495566 h 802498"/>
              <a:gd name="connsiteX21" fmla="*/ 86325 w 1393981"/>
              <a:gd name="connsiteY21" fmla="*/ 501961 h 802498"/>
              <a:gd name="connsiteX22" fmla="*/ 35169 w 1393981"/>
              <a:gd name="connsiteY22" fmla="*/ 527538 h 802498"/>
              <a:gd name="connsiteX23" fmla="*/ 0 w 1393981"/>
              <a:gd name="connsiteY23" fmla="*/ 546722 h 802498"/>
              <a:gd name="connsiteX24" fmla="*/ 15986 w 1393981"/>
              <a:gd name="connsiteY24" fmla="*/ 489172 h 802498"/>
              <a:gd name="connsiteX25" fmla="*/ 89522 w 1393981"/>
              <a:gd name="connsiteY25" fmla="*/ 415636 h 802498"/>
              <a:gd name="connsiteX26" fmla="*/ 131086 w 1393981"/>
              <a:gd name="connsiteY26" fmla="*/ 374073 h 802498"/>
              <a:gd name="connsiteX27" fmla="*/ 134283 w 1393981"/>
              <a:gd name="connsiteY27" fmla="*/ 319720 h 802498"/>
              <a:gd name="connsiteX28" fmla="*/ 191832 w 1393981"/>
              <a:gd name="connsiteY28" fmla="*/ 284551 h 802498"/>
              <a:gd name="connsiteX29" fmla="*/ 217410 w 1393981"/>
              <a:gd name="connsiteY29" fmla="*/ 297340 h 802498"/>
              <a:gd name="connsiteX30" fmla="*/ 290946 w 1393981"/>
              <a:gd name="connsiteY30" fmla="*/ 220607 h 802498"/>
              <a:gd name="connsiteX31" fmla="*/ 345298 w 1393981"/>
              <a:gd name="connsiteY31" fmla="*/ 175846 h 802498"/>
              <a:gd name="connsiteX32" fmla="*/ 326115 w 1393981"/>
              <a:gd name="connsiteY32" fmla="*/ 147071 h 802498"/>
              <a:gd name="connsiteX33" fmla="*/ 380467 w 1393981"/>
              <a:gd name="connsiteY33" fmla="*/ 89522 h 802498"/>
              <a:gd name="connsiteX34" fmla="*/ 418834 w 1393981"/>
              <a:gd name="connsiteY34" fmla="*/ 124691 h 802498"/>
              <a:gd name="connsiteX35" fmla="*/ 434820 w 1393981"/>
              <a:gd name="connsiteY35" fmla="*/ 137480 h 802498"/>
              <a:gd name="connsiteX36" fmla="*/ 549919 w 1393981"/>
              <a:gd name="connsiteY36" fmla="*/ 86324 h 802498"/>
              <a:gd name="connsiteX37" fmla="*/ 626652 w 1393981"/>
              <a:gd name="connsiteY37" fmla="*/ 95916 h 802498"/>
              <a:gd name="connsiteX38" fmla="*/ 690596 w 1393981"/>
              <a:gd name="connsiteY38" fmla="*/ 95916 h 802498"/>
              <a:gd name="connsiteX39" fmla="*/ 741751 w 1393981"/>
              <a:gd name="connsiteY39" fmla="*/ 115099 h 802498"/>
              <a:gd name="connsiteX40" fmla="*/ 808892 w 1393981"/>
              <a:gd name="connsiteY40" fmla="*/ 105508 h 802498"/>
              <a:gd name="connsiteX41" fmla="*/ 808892 w 1393981"/>
              <a:gd name="connsiteY41" fmla="*/ 63944 h 802498"/>
              <a:gd name="connsiteX42" fmla="*/ 783315 w 1393981"/>
              <a:gd name="connsiteY42" fmla="*/ 0 h 802498"/>
              <a:gd name="connsiteX43" fmla="*/ 860048 w 1393981"/>
              <a:gd name="connsiteY43" fmla="*/ 3197 h 802498"/>
              <a:gd name="connsiteX44" fmla="*/ 895217 w 1393981"/>
              <a:gd name="connsiteY44" fmla="*/ 131085 h 802498"/>
              <a:gd name="connsiteX45" fmla="*/ 968753 w 1393981"/>
              <a:gd name="connsiteY45" fmla="*/ 137480 h 802498"/>
              <a:gd name="connsiteX46" fmla="*/ 1013513 w 1393981"/>
              <a:gd name="connsiteY46" fmla="*/ 99113 h 802498"/>
              <a:gd name="connsiteX47" fmla="*/ 1083852 w 1393981"/>
              <a:gd name="connsiteY47" fmla="*/ 175846 h 802498"/>
              <a:gd name="connsiteX48" fmla="*/ 1106232 w 1393981"/>
              <a:gd name="connsiteY48" fmla="*/ 306931 h 802498"/>
              <a:gd name="connsiteX49" fmla="*/ 1103035 w 1393981"/>
              <a:gd name="connsiteY49" fmla="*/ 361284 h 802498"/>
              <a:gd name="connsiteX50" fmla="*/ 1160585 w 1393981"/>
              <a:gd name="connsiteY50" fmla="*/ 374073 h 802498"/>
              <a:gd name="connsiteX51" fmla="*/ 1202148 w 1393981"/>
              <a:gd name="connsiteY51" fmla="*/ 434820 h 802498"/>
              <a:gd name="connsiteX52" fmla="*/ 1275684 w 1393981"/>
              <a:gd name="connsiteY52" fmla="*/ 454003 h 802498"/>
              <a:gd name="connsiteX53" fmla="*/ 1339628 w 1393981"/>
              <a:gd name="connsiteY53" fmla="*/ 399650 h 802498"/>
              <a:gd name="connsiteX54" fmla="*/ 1393981 w 1393981"/>
              <a:gd name="connsiteY54" fmla="*/ 428425 h 802498"/>
              <a:gd name="connsiteX55" fmla="*/ 1371600 w 1393981"/>
              <a:gd name="connsiteY55" fmla="*/ 482778 h 802498"/>
              <a:gd name="connsiteX56" fmla="*/ 1381192 w 1393981"/>
              <a:gd name="connsiteY56" fmla="*/ 620257 h 802498"/>
              <a:gd name="connsiteX57" fmla="*/ 1307656 w 1393981"/>
              <a:gd name="connsiteY57" fmla="*/ 604271 h 802498"/>
              <a:gd name="connsiteX58" fmla="*/ 1275684 w 1393981"/>
              <a:gd name="connsiteY58" fmla="*/ 562708 h 802498"/>
              <a:gd name="connsiteX59" fmla="*/ 1240515 w 1393981"/>
              <a:gd name="connsiteY59" fmla="*/ 578694 h 802498"/>
              <a:gd name="connsiteX60" fmla="*/ 1259698 w 1393981"/>
              <a:gd name="connsiteY60" fmla="*/ 671413 h 802498"/>
              <a:gd name="connsiteX61" fmla="*/ 1230923 w 1393981"/>
              <a:gd name="connsiteY61" fmla="*/ 732159 h 802498"/>
              <a:gd name="connsiteX62" fmla="*/ 1173374 w 1393981"/>
              <a:gd name="connsiteY62" fmla="*/ 671413 h 802498"/>
              <a:gd name="connsiteX63" fmla="*/ 1096641 w 1393981"/>
              <a:gd name="connsiteY63" fmla="*/ 677807 h 802498"/>
              <a:gd name="connsiteX64" fmla="*/ 1055077 w 1393981"/>
              <a:gd name="connsiteY64" fmla="*/ 684201 h 802498"/>
              <a:gd name="connsiteX65" fmla="*/ 1003922 w 1393981"/>
              <a:gd name="connsiteY65" fmla="*/ 610666 h 802498"/>
              <a:gd name="connsiteX66" fmla="*/ 971950 w 1393981"/>
              <a:gd name="connsiteY66" fmla="*/ 623455 h 802498"/>
              <a:gd name="connsiteX67" fmla="*/ 952767 w 1393981"/>
              <a:gd name="connsiteY67" fmla="*/ 668215 h 802498"/>
              <a:gd name="connsiteX68" fmla="*/ 930386 w 1393981"/>
              <a:gd name="connsiteY68" fmla="*/ 722568 h 802498"/>
              <a:gd name="connsiteX69" fmla="*/ 847259 w 1393981"/>
              <a:gd name="connsiteY69" fmla="*/ 802498 h 80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93981" h="802498">
                <a:moveTo>
                  <a:pt x="847259" y="802498"/>
                </a:moveTo>
                <a:lnTo>
                  <a:pt x="799301" y="780117"/>
                </a:lnTo>
                <a:lnTo>
                  <a:pt x="773723" y="773723"/>
                </a:lnTo>
                <a:lnTo>
                  <a:pt x="748146" y="735357"/>
                </a:lnTo>
                <a:lnTo>
                  <a:pt x="716174" y="732159"/>
                </a:lnTo>
                <a:lnTo>
                  <a:pt x="751343" y="696990"/>
                </a:lnTo>
                <a:lnTo>
                  <a:pt x="757737" y="668215"/>
                </a:lnTo>
                <a:lnTo>
                  <a:pt x="786512" y="665018"/>
                </a:lnTo>
                <a:lnTo>
                  <a:pt x="786512" y="629849"/>
                </a:lnTo>
                <a:lnTo>
                  <a:pt x="748146" y="620257"/>
                </a:lnTo>
                <a:lnTo>
                  <a:pt x="719371" y="639441"/>
                </a:lnTo>
                <a:lnTo>
                  <a:pt x="700188" y="620257"/>
                </a:lnTo>
                <a:lnTo>
                  <a:pt x="623455" y="655427"/>
                </a:lnTo>
                <a:lnTo>
                  <a:pt x="620258" y="703385"/>
                </a:lnTo>
                <a:lnTo>
                  <a:pt x="604272" y="751343"/>
                </a:lnTo>
                <a:lnTo>
                  <a:pt x="489172" y="773723"/>
                </a:lnTo>
                <a:lnTo>
                  <a:pt x="390059" y="751343"/>
                </a:lnTo>
                <a:lnTo>
                  <a:pt x="297340" y="789709"/>
                </a:lnTo>
                <a:lnTo>
                  <a:pt x="274960" y="703385"/>
                </a:lnTo>
                <a:lnTo>
                  <a:pt x="223804" y="581891"/>
                </a:lnTo>
                <a:lnTo>
                  <a:pt x="163058" y="495566"/>
                </a:lnTo>
                <a:lnTo>
                  <a:pt x="86325" y="501961"/>
                </a:lnTo>
                <a:lnTo>
                  <a:pt x="35169" y="527538"/>
                </a:lnTo>
                <a:lnTo>
                  <a:pt x="0" y="546722"/>
                </a:lnTo>
                <a:lnTo>
                  <a:pt x="15986" y="489172"/>
                </a:lnTo>
                <a:lnTo>
                  <a:pt x="89522" y="415636"/>
                </a:lnTo>
                <a:lnTo>
                  <a:pt x="131086" y="374073"/>
                </a:lnTo>
                <a:lnTo>
                  <a:pt x="134283" y="319720"/>
                </a:lnTo>
                <a:lnTo>
                  <a:pt x="191832" y="284551"/>
                </a:lnTo>
                <a:lnTo>
                  <a:pt x="217410" y="297340"/>
                </a:lnTo>
                <a:lnTo>
                  <a:pt x="290946" y="220607"/>
                </a:lnTo>
                <a:lnTo>
                  <a:pt x="345298" y="175846"/>
                </a:lnTo>
                <a:lnTo>
                  <a:pt x="326115" y="147071"/>
                </a:lnTo>
                <a:lnTo>
                  <a:pt x="380467" y="89522"/>
                </a:lnTo>
                <a:lnTo>
                  <a:pt x="418834" y="124691"/>
                </a:lnTo>
                <a:lnTo>
                  <a:pt x="434820" y="137480"/>
                </a:lnTo>
                <a:lnTo>
                  <a:pt x="549919" y="86324"/>
                </a:lnTo>
                <a:lnTo>
                  <a:pt x="626652" y="95916"/>
                </a:lnTo>
                <a:lnTo>
                  <a:pt x="690596" y="95916"/>
                </a:lnTo>
                <a:lnTo>
                  <a:pt x="741751" y="115099"/>
                </a:lnTo>
                <a:lnTo>
                  <a:pt x="808892" y="105508"/>
                </a:lnTo>
                <a:lnTo>
                  <a:pt x="808892" y="63944"/>
                </a:lnTo>
                <a:lnTo>
                  <a:pt x="783315" y="0"/>
                </a:lnTo>
                <a:lnTo>
                  <a:pt x="860048" y="3197"/>
                </a:lnTo>
                <a:lnTo>
                  <a:pt x="895217" y="131085"/>
                </a:lnTo>
                <a:lnTo>
                  <a:pt x="968753" y="137480"/>
                </a:lnTo>
                <a:lnTo>
                  <a:pt x="1013513" y="99113"/>
                </a:lnTo>
                <a:lnTo>
                  <a:pt x="1083852" y="175846"/>
                </a:lnTo>
                <a:lnTo>
                  <a:pt x="1106232" y="306931"/>
                </a:lnTo>
                <a:lnTo>
                  <a:pt x="1103035" y="361284"/>
                </a:lnTo>
                <a:lnTo>
                  <a:pt x="1160585" y="374073"/>
                </a:lnTo>
                <a:lnTo>
                  <a:pt x="1202148" y="434820"/>
                </a:lnTo>
                <a:lnTo>
                  <a:pt x="1275684" y="454003"/>
                </a:lnTo>
                <a:lnTo>
                  <a:pt x="1339628" y="399650"/>
                </a:lnTo>
                <a:lnTo>
                  <a:pt x="1393981" y="428425"/>
                </a:lnTo>
                <a:lnTo>
                  <a:pt x="1371600" y="482778"/>
                </a:lnTo>
                <a:lnTo>
                  <a:pt x="1381192" y="620257"/>
                </a:lnTo>
                <a:lnTo>
                  <a:pt x="1307656" y="604271"/>
                </a:lnTo>
                <a:lnTo>
                  <a:pt x="1275684" y="562708"/>
                </a:lnTo>
                <a:lnTo>
                  <a:pt x="1240515" y="578694"/>
                </a:lnTo>
                <a:lnTo>
                  <a:pt x="1259698" y="671413"/>
                </a:lnTo>
                <a:lnTo>
                  <a:pt x="1230923" y="732159"/>
                </a:lnTo>
                <a:lnTo>
                  <a:pt x="1173374" y="671413"/>
                </a:lnTo>
                <a:lnTo>
                  <a:pt x="1096641" y="677807"/>
                </a:lnTo>
                <a:lnTo>
                  <a:pt x="1055077" y="684201"/>
                </a:lnTo>
                <a:lnTo>
                  <a:pt x="1003922" y="610666"/>
                </a:lnTo>
                <a:lnTo>
                  <a:pt x="971950" y="623455"/>
                </a:lnTo>
                <a:lnTo>
                  <a:pt x="952767" y="668215"/>
                </a:lnTo>
                <a:lnTo>
                  <a:pt x="930386" y="722568"/>
                </a:lnTo>
                <a:lnTo>
                  <a:pt x="847259" y="802498"/>
                </a:lnTo>
                <a:close/>
              </a:path>
            </a:pathLst>
          </a:custGeom>
          <a:blipFill>
            <a:blip r:embed="rId2">
              <a:alphaModFix amt="19000"/>
            </a:blip>
            <a:tile tx="0" ty="0" sx="100000" sy="100000" flip="none" algn="tl"/>
          </a:blip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xmlns="" id="{F8C10125-86EA-4B5D-9023-C5FEFC9574E5}"/>
              </a:ext>
            </a:extLst>
          </p:cNvPr>
          <p:cNvSpPr/>
          <p:nvPr/>
        </p:nvSpPr>
        <p:spPr>
          <a:xfrm>
            <a:off x="815418" y="2186626"/>
            <a:ext cx="153465" cy="86325"/>
          </a:xfrm>
          <a:custGeom>
            <a:avLst/>
            <a:gdLst>
              <a:gd name="connsiteX0" fmla="*/ 51155 w 153465"/>
              <a:gd name="connsiteY0" fmla="*/ 0 h 86325"/>
              <a:gd name="connsiteX1" fmla="*/ 118296 w 153465"/>
              <a:gd name="connsiteY1" fmla="*/ 31972 h 86325"/>
              <a:gd name="connsiteX2" fmla="*/ 153465 w 153465"/>
              <a:gd name="connsiteY2" fmla="*/ 47958 h 86325"/>
              <a:gd name="connsiteX3" fmla="*/ 153465 w 153465"/>
              <a:gd name="connsiteY3" fmla="*/ 60747 h 86325"/>
              <a:gd name="connsiteX4" fmla="*/ 111902 w 153465"/>
              <a:gd name="connsiteY4" fmla="*/ 57550 h 86325"/>
              <a:gd name="connsiteX5" fmla="*/ 83127 w 153465"/>
              <a:gd name="connsiteY5" fmla="*/ 83127 h 86325"/>
              <a:gd name="connsiteX6" fmla="*/ 47958 w 153465"/>
              <a:gd name="connsiteY6" fmla="*/ 86325 h 86325"/>
              <a:gd name="connsiteX7" fmla="*/ 3197 w 153465"/>
              <a:gd name="connsiteY7" fmla="*/ 47958 h 86325"/>
              <a:gd name="connsiteX8" fmla="*/ 0 w 153465"/>
              <a:gd name="connsiteY8" fmla="*/ 15986 h 86325"/>
              <a:gd name="connsiteX9" fmla="*/ 51155 w 153465"/>
              <a:gd name="connsiteY9" fmla="*/ 0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465" h="86325">
                <a:moveTo>
                  <a:pt x="51155" y="0"/>
                </a:moveTo>
                <a:lnTo>
                  <a:pt x="118296" y="31972"/>
                </a:lnTo>
                <a:lnTo>
                  <a:pt x="153465" y="47958"/>
                </a:lnTo>
                <a:lnTo>
                  <a:pt x="153465" y="60747"/>
                </a:lnTo>
                <a:lnTo>
                  <a:pt x="111902" y="57550"/>
                </a:lnTo>
                <a:lnTo>
                  <a:pt x="83127" y="83127"/>
                </a:lnTo>
                <a:lnTo>
                  <a:pt x="47958" y="86325"/>
                </a:lnTo>
                <a:lnTo>
                  <a:pt x="3197" y="47958"/>
                </a:lnTo>
                <a:lnTo>
                  <a:pt x="0" y="15986"/>
                </a:lnTo>
                <a:lnTo>
                  <a:pt x="51155"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CE347F34-40F3-4CD1-88CC-D235D5993417}"/>
              </a:ext>
            </a:extLst>
          </p:cNvPr>
          <p:cNvSpPr/>
          <p:nvPr/>
        </p:nvSpPr>
        <p:spPr>
          <a:xfrm>
            <a:off x="920925" y="2141865"/>
            <a:ext cx="76733" cy="44761"/>
          </a:xfrm>
          <a:custGeom>
            <a:avLst/>
            <a:gdLst>
              <a:gd name="connsiteX0" fmla="*/ 76733 w 76733"/>
              <a:gd name="connsiteY0" fmla="*/ 28775 h 44761"/>
              <a:gd name="connsiteX1" fmla="*/ 76733 w 76733"/>
              <a:gd name="connsiteY1" fmla="*/ 28775 h 44761"/>
              <a:gd name="connsiteX2" fmla="*/ 51155 w 76733"/>
              <a:gd name="connsiteY2" fmla="*/ 19183 h 44761"/>
              <a:gd name="connsiteX3" fmla="*/ 41564 w 76733"/>
              <a:gd name="connsiteY3" fmla="*/ 15986 h 44761"/>
              <a:gd name="connsiteX4" fmla="*/ 35169 w 76733"/>
              <a:gd name="connsiteY4" fmla="*/ 9592 h 44761"/>
              <a:gd name="connsiteX5" fmla="*/ 22381 w 76733"/>
              <a:gd name="connsiteY5" fmla="*/ 6395 h 44761"/>
              <a:gd name="connsiteX6" fmla="*/ 3197 w 76733"/>
              <a:gd name="connsiteY6" fmla="*/ 0 h 44761"/>
              <a:gd name="connsiteX7" fmla="*/ 0 w 76733"/>
              <a:gd name="connsiteY7" fmla="*/ 9592 h 44761"/>
              <a:gd name="connsiteX8" fmla="*/ 3197 w 76733"/>
              <a:gd name="connsiteY8" fmla="*/ 31972 h 44761"/>
              <a:gd name="connsiteX9" fmla="*/ 19183 w 76733"/>
              <a:gd name="connsiteY9" fmla="*/ 44761 h 44761"/>
              <a:gd name="connsiteX10" fmla="*/ 51155 w 76733"/>
              <a:gd name="connsiteY10" fmla="*/ 41564 h 44761"/>
              <a:gd name="connsiteX11" fmla="*/ 76733 w 76733"/>
              <a:gd name="connsiteY11" fmla="*/ 28775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733" h="44761">
                <a:moveTo>
                  <a:pt x="76733" y="28775"/>
                </a:moveTo>
                <a:lnTo>
                  <a:pt x="76733" y="28775"/>
                </a:lnTo>
                <a:lnTo>
                  <a:pt x="51155" y="19183"/>
                </a:lnTo>
                <a:cubicBezTo>
                  <a:pt x="47988" y="18031"/>
                  <a:pt x="44454" y="17720"/>
                  <a:pt x="41564" y="15986"/>
                </a:cubicBezTo>
                <a:cubicBezTo>
                  <a:pt x="38979" y="14435"/>
                  <a:pt x="37865" y="10940"/>
                  <a:pt x="35169" y="9592"/>
                </a:cubicBezTo>
                <a:cubicBezTo>
                  <a:pt x="31239" y="7627"/>
                  <a:pt x="26590" y="7658"/>
                  <a:pt x="22381" y="6395"/>
                </a:cubicBezTo>
                <a:cubicBezTo>
                  <a:pt x="15925" y="4458"/>
                  <a:pt x="3197" y="0"/>
                  <a:pt x="3197" y="0"/>
                </a:cubicBezTo>
                <a:cubicBezTo>
                  <a:pt x="2131" y="3197"/>
                  <a:pt x="0" y="6222"/>
                  <a:pt x="0" y="9592"/>
                </a:cubicBezTo>
                <a:cubicBezTo>
                  <a:pt x="0" y="17128"/>
                  <a:pt x="814" y="24823"/>
                  <a:pt x="3197" y="31972"/>
                </a:cubicBezTo>
                <a:cubicBezTo>
                  <a:pt x="4499" y="35877"/>
                  <a:pt x="17038" y="43331"/>
                  <a:pt x="19183" y="44761"/>
                </a:cubicBezTo>
                <a:cubicBezTo>
                  <a:pt x="29840" y="43695"/>
                  <a:pt x="40719" y="43972"/>
                  <a:pt x="51155" y="41564"/>
                </a:cubicBezTo>
                <a:cubicBezTo>
                  <a:pt x="83989" y="33987"/>
                  <a:pt x="44997" y="35169"/>
                  <a:pt x="76733" y="28775"/>
                </a:cubicBez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7AB9E178-A5AC-425F-A28A-C0534F3A5F34}"/>
              </a:ext>
            </a:extLst>
          </p:cNvPr>
          <p:cNvSpPr/>
          <p:nvPr/>
        </p:nvSpPr>
        <p:spPr>
          <a:xfrm>
            <a:off x="972080" y="2106600"/>
            <a:ext cx="75256" cy="70434"/>
          </a:xfrm>
          <a:custGeom>
            <a:avLst/>
            <a:gdLst>
              <a:gd name="connsiteX0" fmla="*/ 73536 w 75256"/>
              <a:gd name="connsiteY0" fmla="*/ 70434 h 70434"/>
              <a:gd name="connsiteX1" fmla="*/ 73536 w 75256"/>
              <a:gd name="connsiteY1" fmla="*/ 70434 h 70434"/>
              <a:gd name="connsiteX2" fmla="*/ 51156 w 75256"/>
              <a:gd name="connsiteY2" fmla="*/ 54448 h 70434"/>
              <a:gd name="connsiteX3" fmla="*/ 44761 w 75256"/>
              <a:gd name="connsiteY3" fmla="*/ 48054 h 70434"/>
              <a:gd name="connsiteX4" fmla="*/ 35170 w 75256"/>
              <a:gd name="connsiteY4" fmla="*/ 41660 h 70434"/>
              <a:gd name="connsiteX5" fmla="*/ 19184 w 75256"/>
              <a:gd name="connsiteY5" fmla="*/ 28871 h 70434"/>
              <a:gd name="connsiteX6" fmla="*/ 12789 w 75256"/>
              <a:gd name="connsiteY6" fmla="*/ 19279 h 70434"/>
              <a:gd name="connsiteX7" fmla="*/ 0 w 75256"/>
              <a:gd name="connsiteY7" fmla="*/ 6490 h 70434"/>
              <a:gd name="connsiteX8" fmla="*/ 6395 w 75256"/>
              <a:gd name="connsiteY8" fmla="*/ 96 h 70434"/>
              <a:gd name="connsiteX9" fmla="*/ 15986 w 75256"/>
              <a:gd name="connsiteY9" fmla="*/ 3293 h 70434"/>
              <a:gd name="connsiteX10" fmla="*/ 38367 w 75256"/>
              <a:gd name="connsiteY10" fmla="*/ 9688 h 70434"/>
              <a:gd name="connsiteX11" fmla="*/ 60747 w 75256"/>
              <a:gd name="connsiteY11" fmla="*/ 28871 h 70434"/>
              <a:gd name="connsiteX12" fmla="*/ 67142 w 75256"/>
              <a:gd name="connsiteY12" fmla="*/ 35265 h 70434"/>
              <a:gd name="connsiteX13" fmla="*/ 73536 w 75256"/>
              <a:gd name="connsiteY13" fmla="*/ 41660 h 70434"/>
              <a:gd name="connsiteX14" fmla="*/ 73536 w 75256"/>
              <a:gd name="connsiteY14" fmla="*/ 70434 h 7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56" h="70434">
                <a:moveTo>
                  <a:pt x="73536" y="70434"/>
                </a:moveTo>
                <a:lnTo>
                  <a:pt x="73536" y="70434"/>
                </a:lnTo>
                <a:cubicBezTo>
                  <a:pt x="66076" y="65105"/>
                  <a:pt x="58393" y="60076"/>
                  <a:pt x="51156" y="54448"/>
                </a:cubicBezTo>
                <a:cubicBezTo>
                  <a:pt x="48777" y="52597"/>
                  <a:pt x="47115" y="49937"/>
                  <a:pt x="44761" y="48054"/>
                </a:cubicBezTo>
                <a:cubicBezTo>
                  <a:pt x="41761" y="45654"/>
                  <a:pt x="38170" y="44060"/>
                  <a:pt x="35170" y="41660"/>
                </a:cubicBezTo>
                <a:cubicBezTo>
                  <a:pt x="12392" y="23438"/>
                  <a:pt x="48701" y="48549"/>
                  <a:pt x="19184" y="28871"/>
                </a:cubicBezTo>
                <a:cubicBezTo>
                  <a:pt x="17052" y="25674"/>
                  <a:pt x="15790" y="21680"/>
                  <a:pt x="12789" y="19279"/>
                </a:cubicBezTo>
                <a:cubicBezTo>
                  <a:pt x="-2713" y="6877"/>
                  <a:pt x="6978" y="27419"/>
                  <a:pt x="0" y="6490"/>
                </a:cubicBezTo>
                <a:cubicBezTo>
                  <a:pt x="2132" y="4359"/>
                  <a:pt x="3439" y="687"/>
                  <a:pt x="6395" y="96"/>
                </a:cubicBezTo>
                <a:cubicBezTo>
                  <a:pt x="9700" y="-565"/>
                  <a:pt x="12746" y="2367"/>
                  <a:pt x="15986" y="3293"/>
                </a:cubicBezTo>
                <a:cubicBezTo>
                  <a:pt x="20774" y="4661"/>
                  <a:pt x="33251" y="7130"/>
                  <a:pt x="38367" y="9688"/>
                </a:cubicBezTo>
                <a:cubicBezTo>
                  <a:pt x="48106" y="14558"/>
                  <a:pt x="52879" y="21004"/>
                  <a:pt x="60747" y="28871"/>
                </a:cubicBezTo>
                <a:lnTo>
                  <a:pt x="67142" y="35265"/>
                </a:lnTo>
                <a:lnTo>
                  <a:pt x="73536" y="41660"/>
                </a:lnTo>
                <a:cubicBezTo>
                  <a:pt x="77407" y="53273"/>
                  <a:pt x="73536" y="65638"/>
                  <a:pt x="73536" y="70434"/>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0C5F0586-412E-40C2-A3E7-67953DED090A}"/>
              </a:ext>
            </a:extLst>
          </p:cNvPr>
          <p:cNvSpPr/>
          <p:nvPr/>
        </p:nvSpPr>
        <p:spPr>
          <a:xfrm>
            <a:off x="1374928" y="1873300"/>
            <a:ext cx="127888" cy="89522"/>
          </a:xfrm>
          <a:custGeom>
            <a:avLst/>
            <a:gdLst>
              <a:gd name="connsiteX0" fmla="*/ 89522 w 127888"/>
              <a:gd name="connsiteY0" fmla="*/ 0 h 89522"/>
              <a:gd name="connsiteX1" fmla="*/ 12789 w 127888"/>
              <a:gd name="connsiteY1" fmla="*/ 38367 h 89522"/>
              <a:gd name="connsiteX2" fmla="*/ 0 w 127888"/>
              <a:gd name="connsiteY2" fmla="*/ 76733 h 89522"/>
              <a:gd name="connsiteX3" fmla="*/ 35169 w 127888"/>
              <a:gd name="connsiteY3" fmla="*/ 89522 h 89522"/>
              <a:gd name="connsiteX4" fmla="*/ 73536 w 127888"/>
              <a:gd name="connsiteY4" fmla="*/ 76733 h 89522"/>
              <a:gd name="connsiteX5" fmla="*/ 108705 w 127888"/>
              <a:gd name="connsiteY5" fmla="*/ 63944 h 89522"/>
              <a:gd name="connsiteX6" fmla="*/ 127888 w 127888"/>
              <a:gd name="connsiteY6" fmla="*/ 44761 h 89522"/>
              <a:gd name="connsiteX7" fmla="*/ 89522 w 127888"/>
              <a:gd name="connsiteY7" fmla="*/ 0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88" h="89522">
                <a:moveTo>
                  <a:pt x="89522" y="0"/>
                </a:moveTo>
                <a:lnTo>
                  <a:pt x="12789" y="38367"/>
                </a:lnTo>
                <a:lnTo>
                  <a:pt x="0" y="76733"/>
                </a:lnTo>
                <a:lnTo>
                  <a:pt x="35169" y="89522"/>
                </a:lnTo>
                <a:lnTo>
                  <a:pt x="73536" y="76733"/>
                </a:lnTo>
                <a:lnTo>
                  <a:pt x="108705" y="63944"/>
                </a:lnTo>
                <a:lnTo>
                  <a:pt x="127888" y="44761"/>
                </a:lnTo>
                <a:lnTo>
                  <a:pt x="89522"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7B144A77-A8CB-4D9F-A54E-EA93C24532BC}"/>
              </a:ext>
            </a:extLst>
          </p:cNvPr>
          <p:cNvSpPr/>
          <p:nvPr/>
        </p:nvSpPr>
        <p:spPr>
          <a:xfrm>
            <a:off x="1279012" y="1559974"/>
            <a:ext cx="63944" cy="86325"/>
          </a:xfrm>
          <a:custGeom>
            <a:avLst/>
            <a:gdLst>
              <a:gd name="connsiteX0" fmla="*/ 63944 w 63944"/>
              <a:gd name="connsiteY0" fmla="*/ 25578 h 86325"/>
              <a:gd name="connsiteX1" fmla="*/ 31972 w 63944"/>
              <a:gd name="connsiteY1" fmla="*/ 0 h 86325"/>
              <a:gd name="connsiteX2" fmla="*/ 12789 w 63944"/>
              <a:gd name="connsiteY2" fmla="*/ 38367 h 86325"/>
              <a:gd name="connsiteX3" fmla="*/ 0 w 63944"/>
              <a:gd name="connsiteY3" fmla="*/ 76733 h 86325"/>
              <a:gd name="connsiteX4" fmla="*/ 38366 w 63944"/>
              <a:gd name="connsiteY4" fmla="*/ 86325 h 86325"/>
              <a:gd name="connsiteX5" fmla="*/ 63944 w 63944"/>
              <a:gd name="connsiteY5" fmla="*/ 25578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86325">
                <a:moveTo>
                  <a:pt x="63944" y="25578"/>
                </a:moveTo>
                <a:lnTo>
                  <a:pt x="31972" y="0"/>
                </a:lnTo>
                <a:lnTo>
                  <a:pt x="12789" y="38367"/>
                </a:lnTo>
                <a:lnTo>
                  <a:pt x="0" y="76733"/>
                </a:lnTo>
                <a:lnTo>
                  <a:pt x="38366" y="86325"/>
                </a:lnTo>
                <a:lnTo>
                  <a:pt x="63944" y="25578"/>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E7999F20-D7F3-48A0-9B58-48DAD5B8BF1E}"/>
              </a:ext>
            </a:extLst>
          </p:cNvPr>
          <p:cNvSpPr/>
          <p:nvPr/>
        </p:nvSpPr>
        <p:spPr>
          <a:xfrm>
            <a:off x="1342956" y="1486439"/>
            <a:ext cx="67141" cy="47958"/>
          </a:xfrm>
          <a:custGeom>
            <a:avLst/>
            <a:gdLst>
              <a:gd name="connsiteX0" fmla="*/ 0 w 67141"/>
              <a:gd name="connsiteY0" fmla="*/ 47958 h 47958"/>
              <a:gd name="connsiteX1" fmla="*/ 54352 w 67141"/>
              <a:gd name="connsiteY1" fmla="*/ 0 h 47958"/>
              <a:gd name="connsiteX2" fmla="*/ 67141 w 67141"/>
              <a:gd name="connsiteY2" fmla="*/ 41563 h 47958"/>
              <a:gd name="connsiteX3" fmla="*/ 0 w 67141"/>
              <a:gd name="connsiteY3" fmla="*/ 47958 h 47958"/>
            </a:gdLst>
            <a:ahLst/>
            <a:cxnLst>
              <a:cxn ang="0">
                <a:pos x="connsiteX0" y="connsiteY0"/>
              </a:cxn>
              <a:cxn ang="0">
                <a:pos x="connsiteX1" y="connsiteY1"/>
              </a:cxn>
              <a:cxn ang="0">
                <a:pos x="connsiteX2" y="connsiteY2"/>
              </a:cxn>
              <a:cxn ang="0">
                <a:pos x="connsiteX3" y="connsiteY3"/>
              </a:cxn>
            </a:cxnLst>
            <a:rect l="l" t="t" r="r" b="b"/>
            <a:pathLst>
              <a:path w="67141" h="47958">
                <a:moveTo>
                  <a:pt x="0" y="47958"/>
                </a:moveTo>
                <a:lnTo>
                  <a:pt x="54352" y="0"/>
                </a:lnTo>
                <a:lnTo>
                  <a:pt x="67141" y="41563"/>
                </a:lnTo>
                <a:lnTo>
                  <a:pt x="0" y="47958"/>
                </a:ln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 forme 18">
            <a:extLst>
              <a:ext uri="{FF2B5EF4-FFF2-40B4-BE49-F238E27FC236}">
                <a16:creationId xmlns:a16="http://schemas.microsoft.com/office/drawing/2014/main" xmlns="" id="{DDE6AF01-C274-4B92-AD5E-63D2D9913928}"/>
              </a:ext>
            </a:extLst>
          </p:cNvPr>
          <p:cNvSpPr/>
          <p:nvPr/>
        </p:nvSpPr>
        <p:spPr>
          <a:xfrm>
            <a:off x="1448464" y="1422421"/>
            <a:ext cx="73614" cy="60820"/>
          </a:xfrm>
          <a:custGeom>
            <a:avLst/>
            <a:gdLst>
              <a:gd name="connsiteX0" fmla="*/ 0 w 73614"/>
              <a:gd name="connsiteY0" fmla="*/ 60820 h 60820"/>
              <a:gd name="connsiteX1" fmla="*/ 0 w 73614"/>
              <a:gd name="connsiteY1" fmla="*/ 60820 h 60820"/>
              <a:gd name="connsiteX2" fmla="*/ 3197 w 73614"/>
              <a:gd name="connsiteY2" fmla="*/ 32046 h 60820"/>
              <a:gd name="connsiteX3" fmla="*/ 12788 w 73614"/>
              <a:gd name="connsiteY3" fmla="*/ 28848 h 60820"/>
              <a:gd name="connsiteX4" fmla="*/ 19183 w 73614"/>
              <a:gd name="connsiteY4" fmla="*/ 22454 h 60820"/>
              <a:gd name="connsiteX5" fmla="*/ 38366 w 73614"/>
              <a:gd name="connsiteY5" fmla="*/ 12862 h 60820"/>
              <a:gd name="connsiteX6" fmla="*/ 54352 w 73614"/>
              <a:gd name="connsiteY6" fmla="*/ 74 h 60820"/>
              <a:gd name="connsiteX7" fmla="*/ 63944 w 73614"/>
              <a:gd name="connsiteY7" fmla="*/ 3271 h 60820"/>
              <a:gd name="connsiteX8" fmla="*/ 73535 w 73614"/>
              <a:gd name="connsiteY8" fmla="*/ 9665 h 60820"/>
              <a:gd name="connsiteX9" fmla="*/ 57549 w 73614"/>
              <a:gd name="connsiteY9" fmla="*/ 19257 h 60820"/>
              <a:gd name="connsiteX10" fmla="*/ 47958 w 73614"/>
              <a:gd name="connsiteY10" fmla="*/ 25651 h 60820"/>
              <a:gd name="connsiteX11" fmla="*/ 41563 w 73614"/>
              <a:gd name="connsiteY11" fmla="*/ 32046 h 60820"/>
              <a:gd name="connsiteX12" fmla="*/ 31972 w 73614"/>
              <a:gd name="connsiteY12" fmla="*/ 35243 h 60820"/>
              <a:gd name="connsiteX13" fmla="*/ 9591 w 73614"/>
              <a:gd name="connsiteY13" fmla="*/ 51229 h 60820"/>
              <a:gd name="connsiteX14" fmla="*/ 0 w 73614"/>
              <a:gd name="connsiteY14" fmla="*/ 60820 h 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14" h="60820">
                <a:moveTo>
                  <a:pt x="0" y="60820"/>
                </a:moveTo>
                <a:lnTo>
                  <a:pt x="0" y="60820"/>
                </a:lnTo>
                <a:cubicBezTo>
                  <a:pt x="1066" y="51229"/>
                  <a:pt x="-387" y="41006"/>
                  <a:pt x="3197" y="32046"/>
                </a:cubicBezTo>
                <a:cubicBezTo>
                  <a:pt x="4449" y="28917"/>
                  <a:pt x="9898" y="30582"/>
                  <a:pt x="12788" y="28848"/>
                </a:cubicBezTo>
                <a:cubicBezTo>
                  <a:pt x="15373" y="27297"/>
                  <a:pt x="16829" y="24337"/>
                  <a:pt x="19183" y="22454"/>
                </a:cubicBezTo>
                <a:cubicBezTo>
                  <a:pt x="28037" y="15371"/>
                  <a:pt x="28235" y="16240"/>
                  <a:pt x="38366" y="12862"/>
                </a:cubicBezTo>
                <a:cubicBezTo>
                  <a:pt x="41782" y="9447"/>
                  <a:pt x="49514" y="880"/>
                  <a:pt x="54352" y="74"/>
                </a:cubicBezTo>
                <a:cubicBezTo>
                  <a:pt x="57676" y="-480"/>
                  <a:pt x="60747" y="2205"/>
                  <a:pt x="63944" y="3271"/>
                </a:cubicBezTo>
                <a:cubicBezTo>
                  <a:pt x="67141" y="5402"/>
                  <a:pt x="72603" y="5937"/>
                  <a:pt x="73535" y="9665"/>
                </a:cubicBezTo>
                <a:cubicBezTo>
                  <a:pt x="74886" y="15068"/>
                  <a:pt x="58678" y="18881"/>
                  <a:pt x="57549" y="19257"/>
                </a:cubicBezTo>
                <a:cubicBezTo>
                  <a:pt x="54352" y="21388"/>
                  <a:pt x="50958" y="23251"/>
                  <a:pt x="47958" y="25651"/>
                </a:cubicBezTo>
                <a:cubicBezTo>
                  <a:pt x="45604" y="27534"/>
                  <a:pt x="44148" y="30495"/>
                  <a:pt x="41563" y="32046"/>
                </a:cubicBezTo>
                <a:cubicBezTo>
                  <a:pt x="38673" y="33780"/>
                  <a:pt x="35169" y="34177"/>
                  <a:pt x="31972" y="35243"/>
                </a:cubicBezTo>
                <a:cubicBezTo>
                  <a:pt x="16800" y="50415"/>
                  <a:pt x="24902" y="46126"/>
                  <a:pt x="9591" y="51229"/>
                </a:cubicBezTo>
                <a:cubicBezTo>
                  <a:pt x="-1983" y="58945"/>
                  <a:pt x="1598" y="59222"/>
                  <a:pt x="0" y="6082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19D6AD95-5A3A-4537-B503-97467D399BCB}"/>
              </a:ext>
            </a:extLst>
          </p:cNvPr>
          <p:cNvSpPr/>
          <p:nvPr/>
        </p:nvSpPr>
        <p:spPr>
          <a:xfrm>
            <a:off x="1563563" y="1416100"/>
            <a:ext cx="73536" cy="35169"/>
          </a:xfrm>
          <a:custGeom>
            <a:avLst/>
            <a:gdLst>
              <a:gd name="connsiteX0" fmla="*/ 0 w 73536"/>
              <a:gd name="connsiteY0" fmla="*/ 0 h 35169"/>
              <a:gd name="connsiteX1" fmla="*/ 73536 w 73536"/>
              <a:gd name="connsiteY1" fmla="*/ 6395 h 35169"/>
              <a:gd name="connsiteX2" fmla="*/ 60747 w 73536"/>
              <a:gd name="connsiteY2" fmla="*/ 35169 h 35169"/>
              <a:gd name="connsiteX3" fmla="*/ 0 w 73536"/>
              <a:gd name="connsiteY3" fmla="*/ 0 h 35169"/>
            </a:gdLst>
            <a:ahLst/>
            <a:cxnLst>
              <a:cxn ang="0">
                <a:pos x="connsiteX0" y="connsiteY0"/>
              </a:cxn>
              <a:cxn ang="0">
                <a:pos x="connsiteX1" y="connsiteY1"/>
              </a:cxn>
              <a:cxn ang="0">
                <a:pos x="connsiteX2" y="connsiteY2"/>
              </a:cxn>
              <a:cxn ang="0">
                <a:pos x="connsiteX3" y="connsiteY3"/>
              </a:cxn>
            </a:cxnLst>
            <a:rect l="l" t="t" r="r" b="b"/>
            <a:pathLst>
              <a:path w="73536" h="35169">
                <a:moveTo>
                  <a:pt x="0" y="0"/>
                </a:moveTo>
                <a:lnTo>
                  <a:pt x="73536" y="6395"/>
                </a:lnTo>
                <a:lnTo>
                  <a:pt x="60747" y="35169"/>
                </a:lnTo>
                <a:lnTo>
                  <a:pt x="0"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D8D83230-F8BA-40D0-A703-7D6CAFB41CA5}"/>
              </a:ext>
            </a:extLst>
          </p:cNvPr>
          <p:cNvSpPr/>
          <p:nvPr/>
        </p:nvSpPr>
        <p:spPr>
          <a:xfrm>
            <a:off x="2385244"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8125D06F-AD71-4386-B364-46C24A3A15DE}"/>
              </a:ext>
            </a:extLst>
          </p:cNvPr>
          <p:cNvSpPr/>
          <p:nvPr/>
        </p:nvSpPr>
        <p:spPr>
          <a:xfrm>
            <a:off x="2305314"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D664BF9C-0BD9-483C-B691-3E0CFDAA7F97}"/>
              </a:ext>
            </a:extLst>
          </p:cNvPr>
          <p:cNvSpPr/>
          <p:nvPr/>
        </p:nvSpPr>
        <p:spPr>
          <a:xfrm>
            <a:off x="2775303"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F6F6B6D9-19CD-4031-A0A4-1F64E57EC86D}"/>
              </a:ext>
            </a:extLst>
          </p:cNvPr>
          <p:cNvSpPr/>
          <p:nvPr/>
        </p:nvSpPr>
        <p:spPr>
          <a:xfrm>
            <a:off x="3117404"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xmlns="" id="{A2D7EA9D-1C69-4EBD-AFC6-51DDCCAA8839}"/>
              </a:ext>
            </a:extLst>
          </p:cNvPr>
          <p:cNvSpPr/>
          <p:nvPr/>
        </p:nvSpPr>
        <p:spPr>
          <a:xfrm>
            <a:off x="3187742"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0DE9BFCE-E6A3-4F3A-BF1B-0548027783B7}"/>
              </a:ext>
            </a:extLst>
          </p:cNvPr>
          <p:cNvSpPr/>
          <p:nvPr/>
        </p:nvSpPr>
        <p:spPr>
          <a:xfrm>
            <a:off x="2800880"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8CDEE66-611D-4466-B65D-EDFCFA074344}"/>
              </a:ext>
            </a:extLst>
          </p:cNvPr>
          <p:cNvSpPr/>
          <p:nvPr/>
        </p:nvSpPr>
        <p:spPr>
          <a:xfrm>
            <a:off x="2967135" y="1217874"/>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920FCCCC-24D3-4820-AA3E-81720D10B2D3}"/>
              </a:ext>
            </a:extLst>
          </p:cNvPr>
          <p:cNvSpPr/>
          <p:nvPr/>
        </p:nvSpPr>
        <p:spPr>
          <a:xfrm>
            <a:off x="2871219"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CF1DE79A-164D-42D7-98E0-15CD9BF0423B}"/>
              </a:ext>
            </a:extLst>
          </p:cNvPr>
          <p:cNvSpPr/>
          <p:nvPr/>
        </p:nvSpPr>
        <p:spPr>
          <a:xfrm>
            <a:off x="2963938"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30730D13-4453-4EF1-B606-6E77312AA90E}"/>
              </a:ext>
            </a:extLst>
          </p:cNvPr>
          <p:cNvSpPr/>
          <p:nvPr/>
        </p:nvSpPr>
        <p:spPr>
          <a:xfrm>
            <a:off x="3325222"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4" name="Forme libre : forme 1023">
            <a:extLst>
              <a:ext uri="{FF2B5EF4-FFF2-40B4-BE49-F238E27FC236}">
                <a16:creationId xmlns:a16="http://schemas.microsoft.com/office/drawing/2014/main" xmlns="" id="{6F5BB7B2-4C8A-4623-8508-77697F39EC9B}"/>
              </a:ext>
            </a:extLst>
          </p:cNvPr>
          <p:cNvSpPr/>
          <p:nvPr/>
        </p:nvSpPr>
        <p:spPr>
          <a:xfrm>
            <a:off x="4639272" y="920534"/>
            <a:ext cx="1777645" cy="2381916"/>
          </a:xfrm>
          <a:custGeom>
            <a:avLst/>
            <a:gdLst>
              <a:gd name="connsiteX0" fmla="*/ 1256501 w 1777645"/>
              <a:gd name="connsiteY0" fmla="*/ 0 h 2381916"/>
              <a:gd name="connsiteX1" fmla="*/ 1269290 w 1777645"/>
              <a:gd name="connsiteY1" fmla="*/ 70338 h 2381916"/>
              <a:gd name="connsiteX2" fmla="*/ 1307656 w 1777645"/>
              <a:gd name="connsiteY2" fmla="*/ 121494 h 2381916"/>
              <a:gd name="connsiteX3" fmla="*/ 1339628 w 1777645"/>
              <a:gd name="connsiteY3" fmla="*/ 159860 h 2381916"/>
              <a:gd name="connsiteX4" fmla="*/ 1291670 w 1777645"/>
              <a:gd name="connsiteY4" fmla="*/ 214212 h 2381916"/>
              <a:gd name="connsiteX5" fmla="*/ 1269290 w 1777645"/>
              <a:gd name="connsiteY5" fmla="*/ 230198 h 2381916"/>
              <a:gd name="connsiteX6" fmla="*/ 1278881 w 1777645"/>
              <a:gd name="connsiteY6" fmla="*/ 297340 h 2381916"/>
              <a:gd name="connsiteX7" fmla="*/ 1285276 w 1777645"/>
              <a:gd name="connsiteY7" fmla="*/ 326114 h 2381916"/>
              <a:gd name="connsiteX8" fmla="*/ 1237318 w 1777645"/>
              <a:gd name="connsiteY8" fmla="*/ 367678 h 2381916"/>
              <a:gd name="connsiteX9" fmla="*/ 1243712 w 1777645"/>
              <a:gd name="connsiteY9" fmla="*/ 406045 h 2381916"/>
              <a:gd name="connsiteX10" fmla="*/ 1250106 w 1777645"/>
              <a:gd name="connsiteY10" fmla="*/ 444411 h 2381916"/>
              <a:gd name="connsiteX11" fmla="*/ 1246909 w 1777645"/>
              <a:gd name="connsiteY11" fmla="*/ 485975 h 2381916"/>
              <a:gd name="connsiteX12" fmla="*/ 1333234 w 1777645"/>
              <a:gd name="connsiteY12" fmla="*/ 562707 h 2381916"/>
              <a:gd name="connsiteX13" fmla="*/ 1320445 w 1777645"/>
              <a:gd name="connsiteY13" fmla="*/ 642638 h 2381916"/>
              <a:gd name="connsiteX14" fmla="*/ 1234120 w 1777645"/>
              <a:gd name="connsiteY14" fmla="*/ 684201 h 2381916"/>
              <a:gd name="connsiteX15" fmla="*/ 1157387 w 1777645"/>
              <a:gd name="connsiteY15" fmla="*/ 780117 h 2381916"/>
              <a:gd name="connsiteX16" fmla="*/ 1039091 w 1777645"/>
              <a:gd name="connsiteY16" fmla="*/ 789709 h 2381916"/>
              <a:gd name="connsiteX17" fmla="*/ 965555 w 1777645"/>
              <a:gd name="connsiteY17" fmla="*/ 821681 h 2381916"/>
              <a:gd name="connsiteX18" fmla="*/ 917597 w 1777645"/>
              <a:gd name="connsiteY18" fmla="*/ 879231 h 2381916"/>
              <a:gd name="connsiteX19" fmla="*/ 882428 w 1777645"/>
              <a:gd name="connsiteY19" fmla="*/ 901611 h 2381916"/>
              <a:gd name="connsiteX20" fmla="*/ 818484 w 1777645"/>
              <a:gd name="connsiteY20" fmla="*/ 872836 h 2381916"/>
              <a:gd name="connsiteX21" fmla="*/ 744948 w 1777645"/>
              <a:gd name="connsiteY21" fmla="*/ 955963 h 2381916"/>
              <a:gd name="connsiteX22" fmla="*/ 681004 w 1777645"/>
              <a:gd name="connsiteY22" fmla="*/ 959161 h 2381916"/>
              <a:gd name="connsiteX23" fmla="*/ 639441 w 1777645"/>
              <a:gd name="connsiteY23" fmla="*/ 917597 h 2381916"/>
              <a:gd name="connsiteX24" fmla="*/ 597877 w 1777645"/>
              <a:gd name="connsiteY24" fmla="*/ 920794 h 2381916"/>
              <a:gd name="connsiteX25" fmla="*/ 578694 w 1777645"/>
              <a:gd name="connsiteY25" fmla="*/ 927189 h 2381916"/>
              <a:gd name="connsiteX26" fmla="*/ 553116 w 1777645"/>
              <a:gd name="connsiteY26" fmla="*/ 955963 h 2381916"/>
              <a:gd name="connsiteX27" fmla="*/ 524341 w 1777645"/>
              <a:gd name="connsiteY27" fmla="*/ 901611 h 2381916"/>
              <a:gd name="connsiteX28" fmla="*/ 479580 w 1777645"/>
              <a:gd name="connsiteY28" fmla="*/ 923991 h 2381916"/>
              <a:gd name="connsiteX29" fmla="*/ 444411 w 1777645"/>
              <a:gd name="connsiteY29" fmla="*/ 908005 h 2381916"/>
              <a:gd name="connsiteX30" fmla="*/ 364481 w 1777645"/>
              <a:gd name="connsiteY30" fmla="*/ 959161 h 2381916"/>
              <a:gd name="connsiteX31" fmla="*/ 271762 w 1777645"/>
              <a:gd name="connsiteY31" fmla="*/ 994330 h 2381916"/>
              <a:gd name="connsiteX32" fmla="*/ 255776 w 1777645"/>
              <a:gd name="connsiteY32" fmla="*/ 1106232 h 2381916"/>
              <a:gd name="connsiteX33" fmla="*/ 214213 w 1777645"/>
              <a:gd name="connsiteY33" fmla="*/ 1166979 h 2381916"/>
              <a:gd name="connsiteX34" fmla="*/ 188635 w 1777645"/>
              <a:gd name="connsiteY34" fmla="*/ 1214937 h 2381916"/>
              <a:gd name="connsiteX35" fmla="*/ 207818 w 1777645"/>
              <a:gd name="connsiteY35" fmla="*/ 1230923 h 2381916"/>
              <a:gd name="connsiteX36" fmla="*/ 137480 w 1777645"/>
              <a:gd name="connsiteY36" fmla="*/ 1259698 h 2381916"/>
              <a:gd name="connsiteX37" fmla="*/ 105508 w 1777645"/>
              <a:gd name="connsiteY37" fmla="*/ 1234120 h 2381916"/>
              <a:gd name="connsiteX38" fmla="*/ 54353 w 1777645"/>
              <a:gd name="connsiteY38" fmla="*/ 1275684 h 2381916"/>
              <a:gd name="connsiteX39" fmla="*/ 0 w 1777645"/>
              <a:gd name="connsiteY39" fmla="*/ 1406769 h 2381916"/>
              <a:gd name="connsiteX40" fmla="*/ 70339 w 1777645"/>
              <a:gd name="connsiteY40" fmla="*/ 1509080 h 2381916"/>
              <a:gd name="connsiteX41" fmla="*/ 79930 w 1777645"/>
              <a:gd name="connsiteY41" fmla="*/ 1563432 h 2381916"/>
              <a:gd name="connsiteX42" fmla="*/ 134283 w 1777645"/>
              <a:gd name="connsiteY42" fmla="*/ 1592207 h 2381916"/>
              <a:gd name="connsiteX43" fmla="*/ 131085 w 1777645"/>
              <a:gd name="connsiteY43" fmla="*/ 1675334 h 2381916"/>
              <a:gd name="connsiteX44" fmla="*/ 147071 w 1777645"/>
              <a:gd name="connsiteY44" fmla="*/ 1764856 h 2381916"/>
              <a:gd name="connsiteX45" fmla="*/ 153466 w 1777645"/>
              <a:gd name="connsiteY45" fmla="*/ 1806419 h 2381916"/>
              <a:gd name="connsiteX46" fmla="*/ 207818 w 1777645"/>
              <a:gd name="connsiteY46" fmla="*/ 1876758 h 2381916"/>
              <a:gd name="connsiteX47" fmla="*/ 201424 w 1777645"/>
              <a:gd name="connsiteY47" fmla="*/ 1943899 h 2381916"/>
              <a:gd name="connsiteX48" fmla="*/ 195029 w 1777645"/>
              <a:gd name="connsiteY48" fmla="*/ 1988660 h 2381916"/>
              <a:gd name="connsiteX49" fmla="*/ 227001 w 1777645"/>
              <a:gd name="connsiteY49" fmla="*/ 2046210 h 2381916"/>
              <a:gd name="connsiteX50" fmla="*/ 287748 w 1777645"/>
              <a:gd name="connsiteY50" fmla="*/ 2030224 h 2381916"/>
              <a:gd name="connsiteX51" fmla="*/ 377270 w 1777645"/>
              <a:gd name="connsiteY51" fmla="*/ 2097365 h 2381916"/>
              <a:gd name="connsiteX52" fmla="*/ 380467 w 1777645"/>
              <a:gd name="connsiteY52" fmla="*/ 2161309 h 2381916"/>
              <a:gd name="connsiteX53" fmla="*/ 332509 w 1777645"/>
              <a:gd name="connsiteY53" fmla="*/ 2170900 h 2381916"/>
              <a:gd name="connsiteX54" fmla="*/ 332509 w 1777645"/>
              <a:gd name="connsiteY54" fmla="*/ 2238042 h 2381916"/>
              <a:gd name="connsiteX55" fmla="*/ 396453 w 1777645"/>
              <a:gd name="connsiteY55" fmla="*/ 2279605 h 2381916"/>
              <a:gd name="connsiteX56" fmla="*/ 434820 w 1777645"/>
              <a:gd name="connsiteY56" fmla="*/ 2369127 h 2381916"/>
              <a:gd name="connsiteX57" fmla="*/ 508355 w 1777645"/>
              <a:gd name="connsiteY57" fmla="*/ 2372324 h 2381916"/>
              <a:gd name="connsiteX58" fmla="*/ 636243 w 1777645"/>
              <a:gd name="connsiteY58" fmla="*/ 2381916 h 2381916"/>
              <a:gd name="connsiteX59" fmla="*/ 840864 w 1777645"/>
              <a:gd name="connsiteY59" fmla="*/ 2260422 h 2381916"/>
              <a:gd name="connsiteX60" fmla="*/ 933583 w 1777645"/>
              <a:gd name="connsiteY60" fmla="*/ 2183689 h 2381916"/>
              <a:gd name="connsiteX61" fmla="*/ 1125415 w 1777645"/>
              <a:gd name="connsiteY61" fmla="*/ 2094168 h 2381916"/>
              <a:gd name="connsiteX62" fmla="*/ 1154190 w 1777645"/>
              <a:gd name="connsiteY62" fmla="*/ 1911927 h 2381916"/>
              <a:gd name="connsiteX63" fmla="*/ 1234120 w 1777645"/>
              <a:gd name="connsiteY63" fmla="*/ 2039815 h 2381916"/>
              <a:gd name="connsiteX64" fmla="*/ 1298064 w 1777645"/>
              <a:gd name="connsiteY64" fmla="*/ 2033421 h 2381916"/>
              <a:gd name="connsiteX65" fmla="*/ 1362008 w 1777645"/>
              <a:gd name="connsiteY65" fmla="*/ 2106956 h 2381916"/>
              <a:gd name="connsiteX66" fmla="*/ 1342825 w 1777645"/>
              <a:gd name="connsiteY66" fmla="*/ 2164506 h 2381916"/>
              <a:gd name="connsiteX67" fmla="*/ 1413164 w 1777645"/>
              <a:gd name="connsiteY67" fmla="*/ 2164506 h 2381916"/>
              <a:gd name="connsiteX68" fmla="*/ 1429150 w 1777645"/>
              <a:gd name="connsiteY68" fmla="*/ 2202873 h 2381916"/>
              <a:gd name="connsiteX69" fmla="*/ 1525066 w 1777645"/>
              <a:gd name="connsiteY69" fmla="*/ 2190084 h 2381916"/>
              <a:gd name="connsiteX70" fmla="*/ 1547446 w 1777645"/>
              <a:gd name="connsiteY70" fmla="*/ 2138928 h 2381916"/>
              <a:gd name="connsiteX71" fmla="*/ 1643362 w 1777645"/>
              <a:gd name="connsiteY71" fmla="*/ 2145323 h 2381916"/>
              <a:gd name="connsiteX72" fmla="*/ 1659348 w 1777645"/>
              <a:gd name="connsiteY72" fmla="*/ 2113351 h 2381916"/>
              <a:gd name="connsiteX73" fmla="*/ 1777645 w 1777645"/>
              <a:gd name="connsiteY73" fmla="*/ 2068590 h 2381916"/>
              <a:gd name="connsiteX74" fmla="*/ 1777645 w 1777645"/>
              <a:gd name="connsiteY74" fmla="*/ 12789 h 2381916"/>
              <a:gd name="connsiteX75" fmla="*/ 1777645 w 1777645"/>
              <a:gd name="connsiteY75" fmla="*/ 6394 h 2381916"/>
              <a:gd name="connsiteX76" fmla="*/ 1256501 w 1777645"/>
              <a:gd name="connsiteY76" fmla="*/ 0 h 23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77645" h="2381916">
                <a:moveTo>
                  <a:pt x="1256501" y="0"/>
                </a:moveTo>
                <a:lnTo>
                  <a:pt x="1269290" y="70338"/>
                </a:lnTo>
                <a:lnTo>
                  <a:pt x="1307656" y="121494"/>
                </a:lnTo>
                <a:lnTo>
                  <a:pt x="1339628" y="159860"/>
                </a:lnTo>
                <a:lnTo>
                  <a:pt x="1291670" y="214212"/>
                </a:lnTo>
                <a:lnTo>
                  <a:pt x="1269290" y="230198"/>
                </a:lnTo>
                <a:lnTo>
                  <a:pt x="1278881" y="297340"/>
                </a:lnTo>
                <a:lnTo>
                  <a:pt x="1285276" y="326114"/>
                </a:lnTo>
                <a:lnTo>
                  <a:pt x="1237318" y="367678"/>
                </a:lnTo>
                <a:lnTo>
                  <a:pt x="1243712" y="406045"/>
                </a:lnTo>
                <a:lnTo>
                  <a:pt x="1250106" y="444411"/>
                </a:lnTo>
                <a:lnTo>
                  <a:pt x="1246909" y="485975"/>
                </a:lnTo>
                <a:lnTo>
                  <a:pt x="1333234" y="562707"/>
                </a:lnTo>
                <a:lnTo>
                  <a:pt x="1320445" y="642638"/>
                </a:lnTo>
                <a:lnTo>
                  <a:pt x="1234120" y="684201"/>
                </a:lnTo>
                <a:lnTo>
                  <a:pt x="1157387" y="780117"/>
                </a:lnTo>
                <a:lnTo>
                  <a:pt x="1039091" y="789709"/>
                </a:lnTo>
                <a:lnTo>
                  <a:pt x="965555" y="821681"/>
                </a:lnTo>
                <a:lnTo>
                  <a:pt x="917597" y="879231"/>
                </a:lnTo>
                <a:lnTo>
                  <a:pt x="882428" y="901611"/>
                </a:lnTo>
                <a:lnTo>
                  <a:pt x="818484" y="872836"/>
                </a:lnTo>
                <a:lnTo>
                  <a:pt x="744948" y="955963"/>
                </a:lnTo>
                <a:lnTo>
                  <a:pt x="681004" y="959161"/>
                </a:lnTo>
                <a:lnTo>
                  <a:pt x="639441" y="917597"/>
                </a:lnTo>
                <a:lnTo>
                  <a:pt x="597877" y="920794"/>
                </a:lnTo>
                <a:lnTo>
                  <a:pt x="578694" y="927189"/>
                </a:lnTo>
                <a:lnTo>
                  <a:pt x="553116" y="955963"/>
                </a:lnTo>
                <a:lnTo>
                  <a:pt x="524341" y="901611"/>
                </a:lnTo>
                <a:lnTo>
                  <a:pt x="479580" y="923991"/>
                </a:lnTo>
                <a:lnTo>
                  <a:pt x="444411" y="908005"/>
                </a:lnTo>
                <a:lnTo>
                  <a:pt x="364481" y="959161"/>
                </a:lnTo>
                <a:lnTo>
                  <a:pt x="271762" y="994330"/>
                </a:lnTo>
                <a:lnTo>
                  <a:pt x="255776" y="1106232"/>
                </a:lnTo>
                <a:lnTo>
                  <a:pt x="214213" y="1166979"/>
                </a:lnTo>
                <a:lnTo>
                  <a:pt x="188635" y="1214937"/>
                </a:lnTo>
                <a:lnTo>
                  <a:pt x="207818" y="1230923"/>
                </a:lnTo>
                <a:lnTo>
                  <a:pt x="137480" y="1259698"/>
                </a:lnTo>
                <a:lnTo>
                  <a:pt x="105508" y="1234120"/>
                </a:lnTo>
                <a:lnTo>
                  <a:pt x="54353" y="1275684"/>
                </a:lnTo>
                <a:lnTo>
                  <a:pt x="0" y="1406769"/>
                </a:lnTo>
                <a:lnTo>
                  <a:pt x="70339" y="1509080"/>
                </a:lnTo>
                <a:lnTo>
                  <a:pt x="79930" y="1563432"/>
                </a:lnTo>
                <a:lnTo>
                  <a:pt x="134283" y="1592207"/>
                </a:lnTo>
                <a:lnTo>
                  <a:pt x="131085" y="1675334"/>
                </a:lnTo>
                <a:lnTo>
                  <a:pt x="147071" y="1764856"/>
                </a:lnTo>
                <a:lnTo>
                  <a:pt x="153466" y="1806419"/>
                </a:lnTo>
                <a:lnTo>
                  <a:pt x="207818" y="1876758"/>
                </a:lnTo>
                <a:lnTo>
                  <a:pt x="201424" y="1943899"/>
                </a:lnTo>
                <a:lnTo>
                  <a:pt x="195029" y="1988660"/>
                </a:lnTo>
                <a:lnTo>
                  <a:pt x="227001" y="2046210"/>
                </a:lnTo>
                <a:lnTo>
                  <a:pt x="287748" y="2030224"/>
                </a:lnTo>
                <a:lnTo>
                  <a:pt x="377270" y="2097365"/>
                </a:lnTo>
                <a:lnTo>
                  <a:pt x="380467" y="2161309"/>
                </a:lnTo>
                <a:lnTo>
                  <a:pt x="332509" y="2170900"/>
                </a:lnTo>
                <a:lnTo>
                  <a:pt x="332509" y="2238042"/>
                </a:lnTo>
                <a:lnTo>
                  <a:pt x="396453" y="2279605"/>
                </a:lnTo>
                <a:lnTo>
                  <a:pt x="434820" y="2369127"/>
                </a:lnTo>
                <a:lnTo>
                  <a:pt x="508355" y="2372324"/>
                </a:lnTo>
                <a:lnTo>
                  <a:pt x="636243" y="2381916"/>
                </a:lnTo>
                <a:lnTo>
                  <a:pt x="840864" y="2260422"/>
                </a:lnTo>
                <a:lnTo>
                  <a:pt x="933583" y="2183689"/>
                </a:lnTo>
                <a:lnTo>
                  <a:pt x="1125415" y="2094168"/>
                </a:lnTo>
                <a:lnTo>
                  <a:pt x="1154190" y="1911927"/>
                </a:lnTo>
                <a:lnTo>
                  <a:pt x="1234120" y="2039815"/>
                </a:lnTo>
                <a:lnTo>
                  <a:pt x="1298064" y="2033421"/>
                </a:lnTo>
                <a:lnTo>
                  <a:pt x="1362008" y="2106956"/>
                </a:lnTo>
                <a:lnTo>
                  <a:pt x="1342825" y="2164506"/>
                </a:lnTo>
                <a:lnTo>
                  <a:pt x="1413164" y="2164506"/>
                </a:lnTo>
                <a:lnTo>
                  <a:pt x="1429150" y="2202873"/>
                </a:lnTo>
                <a:lnTo>
                  <a:pt x="1525066" y="2190084"/>
                </a:lnTo>
                <a:lnTo>
                  <a:pt x="1547446" y="2138928"/>
                </a:lnTo>
                <a:lnTo>
                  <a:pt x="1643362" y="2145323"/>
                </a:lnTo>
                <a:lnTo>
                  <a:pt x="1659348" y="2113351"/>
                </a:lnTo>
                <a:lnTo>
                  <a:pt x="1777645" y="2068590"/>
                </a:lnTo>
                <a:lnTo>
                  <a:pt x="1777645" y="12789"/>
                </a:lnTo>
                <a:lnTo>
                  <a:pt x="1777645" y="6394"/>
                </a:lnTo>
                <a:lnTo>
                  <a:pt x="1256501"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orme libre : forme 1026">
            <a:extLst>
              <a:ext uri="{FF2B5EF4-FFF2-40B4-BE49-F238E27FC236}">
                <a16:creationId xmlns:a16="http://schemas.microsoft.com/office/drawing/2014/main" xmlns="" id="{666AB2A3-AA85-478C-824D-E5462CEF04EB}"/>
              </a:ext>
            </a:extLst>
          </p:cNvPr>
          <p:cNvSpPr/>
          <p:nvPr/>
        </p:nvSpPr>
        <p:spPr>
          <a:xfrm>
            <a:off x="3510660" y="1189099"/>
            <a:ext cx="140676" cy="198226"/>
          </a:xfrm>
          <a:custGeom>
            <a:avLst/>
            <a:gdLst>
              <a:gd name="connsiteX0" fmla="*/ 22380 w 134282"/>
              <a:gd name="connsiteY0" fmla="*/ 0 h 198226"/>
              <a:gd name="connsiteX1" fmla="*/ 54352 w 134282"/>
              <a:gd name="connsiteY1" fmla="*/ 41563 h 198226"/>
              <a:gd name="connsiteX2" fmla="*/ 108705 w 134282"/>
              <a:gd name="connsiteY2" fmla="*/ 51155 h 198226"/>
              <a:gd name="connsiteX3" fmla="*/ 105508 w 134282"/>
              <a:gd name="connsiteY3" fmla="*/ 102310 h 198226"/>
              <a:gd name="connsiteX4" fmla="*/ 134282 w 134282"/>
              <a:gd name="connsiteY4" fmla="*/ 127888 h 198226"/>
              <a:gd name="connsiteX5" fmla="*/ 127888 w 134282"/>
              <a:gd name="connsiteY5" fmla="*/ 150268 h 198226"/>
              <a:gd name="connsiteX6" fmla="*/ 95916 w 134282"/>
              <a:gd name="connsiteY6" fmla="*/ 124691 h 198226"/>
              <a:gd name="connsiteX7" fmla="*/ 83127 w 134282"/>
              <a:gd name="connsiteY7" fmla="*/ 182240 h 198226"/>
              <a:gd name="connsiteX8" fmla="*/ 57550 w 134282"/>
              <a:gd name="connsiteY8" fmla="*/ 198226 h 198226"/>
              <a:gd name="connsiteX9" fmla="*/ 19183 w 134282"/>
              <a:gd name="connsiteY9" fmla="*/ 156663 h 198226"/>
              <a:gd name="connsiteX10" fmla="*/ 0 w 134282"/>
              <a:gd name="connsiteY10" fmla="*/ 102310 h 198226"/>
              <a:gd name="connsiteX11" fmla="*/ 54352 w 134282"/>
              <a:gd name="connsiteY11" fmla="*/ 108705 h 198226"/>
              <a:gd name="connsiteX12" fmla="*/ 57550 w 134282"/>
              <a:gd name="connsiteY12" fmla="*/ 60747 h 198226"/>
              <a:gd name="connsiteX13" fmla="*/ 22380 w 134282"/>
              <a:gd name="connsiteY13" fmla="*/ 0 h 198226"/>
              <a:gd name="connsiteX0" fmla="*/ 28774 w 140676"/>
              <a:gd name="connsiteY0" fmla="*/ 0 h 198226"/>
              <a:gd name="connsiteX1" fmla="*/ 60746 w 140676"/>
              <a:gd name="connsiteY1" fmla="*/ 41563 h 198226"/>
              <a:gd name="connsiteX2" fmla="*/ 115099 w 140676"/>
              <a:gd name="connsiteY2" fmla="*/ 51155 h 198226"/>
              <a:gd name="connsiteX3" fmla="*/ 111902 w 140676"/>
              <a:gd name="connsiteY3" fmla="*/ 102310 h 198226"/>
              <a:gd name="connsiteX4" fmla="*/ 140676 w 140676"/>
              <a:gd name="connsiteY4" fmla="*/ 127888 h 198226"/>
              <a:gd name="connsiteX5" fmla="*/ 134282 w 140676"/>
              <a:gd name="connsiteY5" fmla="*/ 150268 h 198226"/>
              <a:gd name="connsiteX6" fmla="*/ 102310 w 140676"/>
              <a:gd name="connsiteY6" fmla="*/ 124691 h 198226"/>
              <a:gd name="connsiteX7" fmla="*/ 89521 w 140676"/>
              <a:gd name="connsiteY7" fmla="*/ 182240 h 198226"/>
              <a:gd name="connsiteX8" fmla="*/ 63944 w 140676"/>
              <a:gd name="connsiteY8" fmla="*/ 198226 h 198226"/>
              <a:gd name="connsiteX9" fmla="*/ 25577 w 140676"/>
              <a:gd name="connsiteY9" fmla="*/ 156663 h 198226"/>
              <a:gd name="connsiteX10" fmla="*/ 6394 w 140676"/>
              <a:gd name="connsiteY10" fmla="*/ 102310 h 198226"/>
              <a:gd name="connsiteX11" fmla="*/ 60746 w 140676"/>
              <a:gd name="connsiteY11" fmla="*/ 108705 h 198226"/>
              <a:gd name="connsiteX12" fmla="*/ 0 w 140676"/>
              <a:gd name="connsiteY12" fmla="*/ 47958 h 198226"/>
              <a:gd name="connsiteX13" fmla="*/ 28774 w 140676"/>
              <a:gd name="connsiteY13" fmla="*/ 0 h 1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676" h="198226">
                <a:moveTo>
                  <a:pt x="28774" y="0"/>
                </a:moveTo>
                <a:lnTo>
                  <a:pt x="60746" y="41563"/>
                </a:lnTo>
                <a:lnTo>
                  <a:pt x="115099" y="51155"/>
                </a:lnTo>
                <a:lnTo>
                  <a:pt x="111902" y="102310"/>
                </a:lnTo>
                <a:lnTo>
                  <a:pt x="140676" y="127888"/>
                </a:lnTo>
                <a:lnTo>
                  <a:pt x="134282" y="150268"/>
                </a:lnTo>
                <a:lnTo>
                  <a:pt x="102310" y="124691"/>
                </a:lnTo>
                <a:lnTo>
                  <a:pt x="89521" y="182240"/>
                </a:lnTo>
                <a:lnTo>
                  <a:pt x="63944" y="198226"/>
                </a:lnTo>
                <a:lnTo>
                  <a:pt x="25577" y="156663"/>
                </a:lnTo>
                <a:lnTo>
                  <a:pt x="6394" y="102310"/>
                </a:lnTo>
                <a:lnTo>
                  <a:pt x="60746" y="108705"/>
                </a:lnTo>
                <a:lnTo>
                  <a:pt x="0" y="47958"/>
                </a:lnTo>
                <a:lnTo>
                  <a:pt x="2877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orme libre : forme 1028">
            <a:extLst>
              <a:ext uri="{FF2B5EF4-FFF2-40B4-BE49-F238E27FC236}">
                <a16:creationId xmlns:a16="http://schemas.microsoft.com/office/drawing/2014/main" xmlns="" id="{CD8EB9D2-EE30-48CA-9F17-715976BC07F1}"/>
              </a:ext>
            </a:extLst>
          </p:cNvPr>
          <p:cNvSpPr/>
          <p:nvPr/>
        </p:nvSpPr>
        <p:spPr>
          <a:xfrm>
            <a:off x="3990240" y="5249546"/>
            <a:ext cx="2433071" cy="834470"/>
          </a:xfrm>
          <a:custGeom>
            <a:avLst/>
            <a:gdLst>
              <a:gd name="connsiteX0" fmla="*/ 2426677 w 2433071"/>
              <a:gd name="connsiteY0" fmla="*/ 0 h 834470"/>
              <a:gd name="connsiteX1" fmla="*/ 2340352 w 2433071"/>
              <a:gd name="connsiteY1" fmla="*/ 22381 h 834470"/>
              <a:gd name="connsiteX2" fmla="*/ 2244436 w 2433071"/>
              <a:gd name="connsiteY2" fmla="*/ 54353 h 834470"/>
              <a:gd name="connsiteX3" fmla="*/ 2228450 w 2433071"/>
              <a:gd name="connsiteY3" fmla="*/ 147072 h 834470"/>
              <a:gd name="connsiteX4" fmla="*/ 2199675 w 2433071"/>
              <a:gd name="connsiteY4" fmla="*/ 172649 h 834470"/>
              <a:gd name="connsiteX5" fmla="*/ 2190084 w 2433071"/>
              <a:gd name="connsiteY5" fmla="*/ 227002 h 834470"/>
              <a:gd name="connsiteX6" fmla="*/ 2183689 w 2433071"/>
              <a:gd name="connsiteY6" fmla="*/ 242988 h 834470"/>
              <a:gd name="connsiteX7" fmla="*/ 2135731 w 2433071"/>
              <a:gd name="connsiteY7" fmla="*/ 297340 h 834470"/>
              <a:gd name="connsiteX8" fmla="*/ 2103759 w 2433071"/>
              <a:gd name="connsiteY8" fmla="*/ 374073 h 834470"/>
              <a:gd name="connsiteX9" fmla="*/ 2001449 w 2433071"/>
              <a:gd name="connsiteY9" fmla="*/ 361284 h 834470"/>
              <a:gd name="connsiteX10" fmla="*/ 1931110 w 2433071"/>
              <a:gd name="connsiteY10" fmla="*/ 438017 h 834470"/>
              <a:gd name="connsiteX11" fmla="*/ 1905533 w 2433071"/>
              <a:gd name="connsiteY11" fmla="*/ 412440 h 834470"/>
              <a:gd name="connsiteX12" fmla="*/ 1841589 w 2433071"/>
              <a:gd name="connsiteY12" fmla="*/ 377270 h 834470"/>
              <a:gd name="connsiteX13" fmla="*/ 1771250 w 2433071"/>
              <a:gd name="connsiteY13" fmla="*/ 329312 h 834470"/>
              <a:gd name="connsiteX14" fmla="*/ 1694517 w 2433071"/>
              <a:gd name="connsiteY14" fmla="*/ 316523 h 834470"/>
              <a:gd name="connsiteX15" fmla="*/ 1601798 w 2433071"/>
              <a:gd name="connsiteY15" fmla="*/ 361284 h 834470"/>
              <a:gd name="connsiteX16" fmla="*/ 1566629 w 2433071"/>
              <a:gd name="connsiteY16" fmla="*/ 364482 h 834470"/>
              <a:gd name="connsiteX17" fmla="*/ 1483502 w 2433071"/>
              <a:gd name="connsiteY17" fmla="*/ 351693 h 834470"/>
              <a:gd name="connsiteX18" fmla="*/ 1441938 w 2433071"/>
              <a:gd name="connsiteY18" fmla="*/ 313326 h 834470"/>
              <a:gd name="connsiteX19" fmla="*/ 1384389 w 2433071"/>
              <a:gd name="connsiteY19" fmla="*/ 322918 h 834470"/>
              <a:gd name="connsiteX20" fmla="*/ 1339628 w 2433071"/>
              <a:gd name="connsiteY20" fmla="*/ 332509 h 834470"/>
              <a:gd name="connsiteX21" fmla="*/ 1285275 w 2433071"/>
              <a:gd name="connsiteY21" fmla="*/ 377270 h 834470"/>
              <a:gd name="connsiteX22" fmla="*/ 1202148 w 2433071"/>
              <a:gd name="connsiteY22" fmla="*/ 367679 h 834470"/>
              <a:gd name="connsiteX23" fmla="*/ 1179768 w 2433071"/>
              <a:gd name="connsiteY23" fmla="*/ 310129 h 834470"/>
              <a:gd name="connsiteX24" fmla="*/ 1144598 w 2433071"/>
              <a:gd name="connsiteY24" fmla="*/ 278157 h 834470"/>
              <a:gd name="connsiteX25" fmla="*/ 1032696 w 2433071"/>
              <a:gd name="connsiteY25" fmla="*/ 268565 h 834470"/>
              <a:gd name="connsiteX26" fmla="*/ 971950 w 2433071"/>
              <a:gd name="connsiteY26" fmla="*/ 268565 h 834470"/>
              <a:gd name="connsiteX27" fmla="*/ 917597 w 2433071"/>
              <a:gd name="connsiteY27" fmla="*/ 310129 h 834470"/>
              <a:gd name="connsiteX28" fmla="*/ 901611 w 2433071"/>
              <a:gd name="connsiteY28" fmla="*/ 278157 h 834470"/>
              <a:gd name="connsiteX29" fmla="*/ 895217 w 2433071"/>
              <a:gd name="connsiteY29" fmla="*/ 242988 h 834470"/>
              <a:gd name="connsiteX30" fmla="*/ 812089 w 2433071"/>
              <a:gd name="connsiteY30" fmla="*/ 204621 h 834470"/>
              <a:gd name="connsiteX31" fmla="*/ 719371 w 2433071"/>
              <a:gd name="connsiteY31" fmla="*/ 163058 h 834470"/>
              <a:gd name="connsiteX32" fmla="*/ 658624 w 2433071"/>
              <a:gd name="connsiteY32" fmla="*/ 140677 h 834470"/>
              <a:gd name="connsiteX33" fmla="*/ 626652 w 2433071"/>
              <a:gd name="connsiteY33" fmla="*/ 163058 h 834470"/>
              <a:gd name="connsiteX34" fmla="*/ 604271 w 2433071"/>
              <a:gd name="connsiteY34" fmla="*/ 182241 h 834470"/>
              <a:gd name="connsiteX35" fmla="*/ 556313 w 2433071"/>
              <a:gd name="connsiteY35" fmla="*/ 150269 h 834470"/>
              <a:gd name="connsiteX36" fmla="*/ 482778 w 2433071"/>
              <a:gd name="connsiteY36" fmla="*/ 127888 h 834470"/>
              <a:gd name="connsiteX37" fmla="*/ 380467 w 2433071"/>
              <a:gd name="connsiteY37" fmla="*/ 92719 h 834470"/>
              <a:gd name="connsiteX38" fmla="*/ 342101 w 2433071"/>
              <a:gd name="connsiteY38" fmla="*/ 79930 h 834470"/>
              <a:gd name="connsiteX39" fmla="*/ 287748 w 2433071"/>
              <a:gd name="connsiteY39" fmla="*/ 127888 h 834470"/>
              <a:gd name="connsiteX40" fmla="*/ 255776 w 2433071"/>
              <a:gd name="connsiteY40" fmla="*/ 140677 h 834470"/>
              <a:gd name="connsiteX41" fmla="*/ 227001 w 2433071"/>
              <a:gd name="connsiteY41" fmla="*/ 188635 h 834470"/>
              <a:gd name="connsiteX42" fmla="*/ 163057 w 2433071"/>
              <a:gd name="connsiteY42" fmla="*/ 134283 h 834470"/>
              <a:gd name="connsiteX43" fmla="*/ 127888 w 2433071"/>
              <a:gd name="connsiteY43" fmla="*/ 92719 h 834470"/>
              <a:gd name="connsiteX44" fmla="*/ 111902 w 2433071"/>
              <a:gd name="connsiteY44" fmla="*/ 92719 h 834470"/>
              <a:gd name="connsiteX45" fmla="*/ 70338 w 2433071"/>
              <a:gd name="connsiteY45" fmla="*/ 102311 h 834470"/>
              <a:gd name="connsiteX46" fmla="*/ 44761 w 2433071"/>
              <a:gd name="connsiteY46" fmla="*/ 121494 h 834470"/>
              <a:gd name="connsiteX47" fmla="*/ 0 w 2433071"/>
              <a:gd name="connsiteY47" fmla="*/ 198227 h 834470"/>
              <a:gd name="connsiteX48" fmla="*/ 0 w 2433071"/>
              <a:gd name="connsiteY48" fmla="*/ 265368 h 834470"/>
              <a:gd name="connsiteX49" fmla="*/ 6394 w 2433071"/>
              <a:gd name="connsiteY49" fmla="*/ 300537 h 834470"/>
              <a:gd name="connsiteX50" fmla="*/ 41564 w 2433071"/>
              <a:gd name="connsiteY50" fmla="*/ 358087 h 834470"/>
              <a:gd name="connsiteX51" fmla="*/ 67141 w 2433071"/>
              <a:gd name="connsiteY51" fmla="*/ 447609 h 834470"/>
              <a:gd name="connsiteX52" fmla="*/ 86324 w 2433071"/>
              <a:gd name="connsiteY52" fmla="*/ 521144 h 834470"/>
              <a:gd name="connsiteX53" fmla="*/ 73536 w 2433071"/>
              <a:gd name="connsiteY53" fmla="*/ 559511 h 834470"/>
              <a:gd name="connsiteX54" fmla="*/ 326115 w 2433071"/>
              <a:gd name="connsiteY54" fmla="*/ 834470 h 834470"/>
              <a:gd name="connsiteX55" fmla="*/ 2433071 w 2433071"/>
              <a:gd name="connsiteY55" fmla="*/ 834470 h 834470"/>
              <a:gd name="connsiteX56" fmla="*/ 2426677 w 2433071"/>
              <a:gd name="connsiteY56" fmla="*/ 0 h 83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3071" h="834470">
                <a:moveTo>
                  <a:pt x="2426677" y="0"/>
                </a:moveTo>
                <a:lnTo>
                  <a:pt x="2340352" y="22381"/>
                </a:lnTo>
                <a:lnTo>
                  <a:pt x="2244436" y="54353"/>
                </a:lnTo>
                <a:lnTo>
                  <a:pt x="2228450" y="147072"/>
                </a:lnTo>
                <a:lnTo>
                  <a:pt x="2199675" y="172649"/>
                </a:lnTo>
                <a:lnTo>
                  <a:pt x="2190084" y="227002"/>
                </a:lnTo>
                <a:lnTo>
                  <a:pt x="2183689" y="242988"/>
                </a:lnTo>
                <a:lnTo>
                  <a:pt x="2135731" y="297340"/>
                </a:lnTo>
                <a:lnTo>
                  <a:pt x="2103759" y="374073"/>
                </a:lnTo>
                <a:lnTo>
                  <a:pt x="2001449" y="361284"/>
                </a:lnTo>
                <a:lnTo>
                  <a:pt x="1931110" y="438017"/>
                </a:lnTo>
                <a:lnTo>
                  <a:pt x="1905533" y="412440"/>
                </a:lnTo>
                <a:lnTo>
                  <a:pt x="1841589" y="377270"/>
                </a:lnTo>
                <a:lnTo>
                  <a:pt x="1771250" y="329312"/>
                </a:lnTo>
                <a:lnTo>
                  <a:pt x="1694517" y="316523"/>
                </a:lnTo>
                <a:lnTo>
                  <a:pt x="1601798" y="361284"/>
                </a:lnTo>
                <a:lnTo>
                  <a:pt x="1566629" y="364482"/>
                </a:lnTo>
                <a:lnTo>
                  <a:pt x="1483502" y="351693"/>
                </a:lnTo>
                <a:lnTo>
                  <a:pt x="1441938" y="313326"/>
                </a:lnTo>
                <a:lnTo>
                  <a:pt x="1384389" y="322918"/>
                </a:lnTo>
                <a:lnTo>
                  <a:pt x="1339628" y="332509"/>
                </a:lnTo>
                <a:lnTo>
                  <a:pt x="1285275" y="377270"/>
                </a:lnTo>
                <a:lnTo>
                  <a:pt x="1202148" y="367679"/>
                </a:lnTo>
                <a:lnTo>
                  <a:pt x="1179768" y="310129"/>
                </a:lnTo>
                <a:lnTo>
                  <a:pt x="1144598" y="278157"/>
                </a:lnTo>
                <a:lnTo>
                  <a:pt x="1032696" y="268565"/>
                </a:lnTo>
                <a:lnTo>
                  <a:pt x="971950" y="268565"/>
                </a:lnTo>
                <a:lnTo>
                  <a:pt x="917597" y="310129"/>
                </a:lnTo>
                <a:lnTo>
                  <a:pt x="901611" y="278157"/>
                </a:lnTo>
                <a:lnTo>
                  <a:pt x="895217" y="242988"/>
                </a:lnTo>
                <a:lnTo>
                  <a:pt x="812089" y="204621"/>
                </a:lnTo>
                <a:lnTo>
                  <a:pt x="719371" y="163058"/>
                </a:lnTo>
                <a:lnTo>
                  <a:pt x="658624" y="140677"/>
                </a:lnTo>
                <a:lnTo>
                  <a:pt x="626652" y="163058"/>
                </a:lnTo>
                <a:lnTo>
                  <a:pt x="604271" y="182241"/>
                </a:lnTo>
                <a:lnTo>
                  <a:pt x="556313" y="150269"/>
                </a:lnTo>
                <a:lnTo>
                  <a:pt x="482778" y="127888"/>
                </a:lnTo>
                <a:lnTo>
                  <a:pt x="380467" y="92719"/>
                </a:lnTo>
                <a:lnTo>
                  <a:pt x="342101" y="79930"/>
                </a:lnTo>
                <a:lnTo>
                  <a:pt x="287748" y="127888"/>
                </a:lnTo>
                <a:lnTo>
                  <a:pt x="255776" y="140677"/>
                </a:lnTo>
                <a:lnTo>
                  <a:pt x="227001" y="188635"/>
                </a:lnTo>
                <a:lnTo>
                  <a:pt x="163057" y="134283"/>
                </a:lnTo>
                <a:lnTo>
                  <a:pt x="127888" y="92719"/>
                </a:lnTo>
                <a:lnTo>
                  <a:pt x="111902" y="92719"/>
                </a:lnTo>
                <a:lnTo>
                  <a:pt x="70338" y="102311"/>
                </a:lnTo>
                <a:lnTo>
                  <a:pt x="44761" y="121494"/>
                </a:lnTo>
                <a:lnTo>
                  <a:pt x="0" y="198227"/>
                </a:lnTo>
                <a:lnTo>
                  <a:pt x="0" y="265368"/>
                </a:lnTo>
                <a:lnTo>
                  <a:pt x="6394" y="300537"/>
                </a:lnTo>
                <a:lnTo>
                  <a:pt x="41564" y="358087"/>
                </a:lnTo>
                <a:lnTo>
                  <a:pt x="67141" y="447609"/>
                </a:lnTo>
                <a:lnTo>
                  <a:pt x="86324" y="521144"/>
                </a:lnTo>
                <a:lnTo>
                  <a:pt x="73536" y="559511"/>
                </a:lnTo>
                <a:lnTo>
                  <a:pt x="326115" y="834470"/>
                </a:lnTo>
                <a:lnTo>
                  <a:pt x="2433071" y="834470"/>
                </a:lnTo>
                <a:cubicBezTo>
                  <a:pt x="2430940" y="556313"/>
                  <a:pt x="2428808" y="278157"/>
                  <a:pt x="2426677" y="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orme libre : forme 1024">
            <a:extLst>
              <a:ext uri="{FF2B5EF4-FFF2-40B4-BE49-F238E27FC236}">
                <a16:creationId xmlns:a16="http://schemas.microsoft.com/office/drawing/2014/main" xmlns="" id="{64D55ED7-DD95-4BED-8B4B-22AA1E71DC2F}"/>
              </a:ext>
            </a:extLst>
          </p:cNvPr>
          <p:cNvSpPr/>
          <p:nvPr/>
        </p:nvSpPr>
        <p:spPr>
          <a:xfrm>
            <a:off x="2513132" y="923731"/>
            <a:ext cx="3468965" cy="2394705"/>
          </a:xfrm>
          <a:custGeom>
            <a:avLst/>
            <a:gdLst>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70551 w 3468965"/>
              <a:gd name="connsiteY211" fmla="*/ 898414 h 2394705"/>
              <a:gd name="connsiteX212" fmla="*/ 2608918 w 3468965"/>
              <a:gd name="connsiteY212" fmla="*/ 920794 h 2394705"/>
              <a:gd name="connsiteX213" fmla="*/ 2653679 w 3468965"/>
              <a:gd name="connsiteY213" fmla="*/ 895217 h 2394705"/>
              <a:gd name="connsiteX214" fmla="*/ 2688848 w 3468965"/>
              <a:gd name="connsiteY214" fmla="*/ 952766 h 2394705"/>
              <a:gd name="connsiteX215" fmla="*/ 2717623 w 3468965"/>
              <a:gd name="connsiteY215" fmla="*/ 920794 h 2394705"/>
              <a:gd name="connsiteX216" fmla="*/ 2765581 w 3468965"/>
              <a:gd name="connsiteY216" fmla="*/ 914400 h 2394705"/>
              <a:gd name="connsiteX217" fmla="*/ 2819933 w 3468965"/>
              <a:gd name="connsiteY217" fmla="*/ 962358 h 2394705"/>
              <a:gd name="connsiteX218" fmla="*/ 2874286 w 3468965"/>
              <a:gd name="connsiteY218" fmla="*/ 959161 h 2394705"/>
              <a:gd name="connsiteX219" fmla="*/ 2947821 w 3468965"/>
              <a:gd name="connsiteY219" fmla="*/ 866442 h 2394705"/>
              <a:gd name="connsiteX220" fmla="*/ 3002174 w 3468965"/>
              <a:gd name="connsiteY220" fmla="*/ 898414 h 2394705"/>
              <a:gd name="connsiteX221" fmla="*/ 3056526 w 3468965"/>
              <a:gd name="connsiteY221" fmla="*/ 879231 h 2394705"/>
              <a:gd name="connsiteX222" fmla="*/ 3082104 w 3468965"/>
              <a:gd name="connsiteY222" fmla="*/ 821681 h 2394705"/>
              <a:gd name="connsiteX223" fmla="*/ 3155639 w 3468965"/>
              <a:gd name="connsiteY223" fmla="*/ 783315 h 2394705"/>
              <a:gd name="connsiteX224" fmla="*/ 3289922 w 3468965"/>
              <a:gd name="connsiteY224" fmla="*/ 770526 h 2394705"/>
              <a:gd name="connsiteX225" fmla="*/ 3363458 w 3468965"/>
              <a:gd name="connsiteY225" fmla="*/ 674610 h 2394705"/>
              <a:gd name="connsiteX226" fmla="*/ 3446585 w 3468965"/>
              <a:gd name="connsiteY226" fmla="*/ 642638 h 2394705"/>
              <a:gd name="connsiteX227" fmla="*/ 3468965 w 3468965"/>
              <a:gd name="connsiteY227" fmla="*/ 562708 h 2394705"/>
              <a:gd name="connsiteX228" fmla="*/ 3376246 w 3468965"/>
              <a:gd name="connsiteY228" fmla="*/ 476383 h 2394705"/>
              <a:gd name="connsiteX229" fmla="*/ 3379444 w 3468965"/>
              <a:gd name="connsiteY229" fmla="*/ 418834 h 2394705"/>
              <a:gd name="connsiteX230" fmla="*/ 3366655 w 3468965"/>
              <a:gd name="connsiteY230" fmla="*/ 367678 h 2394705"/>
              <a:gd name="connsiteX231" fmla="*/ 3408218 w 3468965"/>
              <a:gd name="connsiteY231" fmla="*/ 326115 h 2394705"/>
              <a:gd name="connsiteX232" fmla="*/ 3392232 w 3468965"/>
              <a:gd name="connsiteY232" fmla="*/ 230199 h 2394705"/>
              <a:gd name="connsiteX233" fmla="*/ 3465768 w 3468965"/>
              <a:gd name="connsiteY233" fmla="*/ 156663 h 2394705"/>
              <a:gd name="connsiteX234" fmla="*/ 3398627 w 3468965"/>
              <a:gd name="connsiteY234" fmla="*/ 76733 h 2394705"/>
              <a:gd name="connsiteX235" fmla="*/ 3382641 w 3468965"/>
              <a:gd name="connsiteY235" fmla="*/ 0 h 2394705"/>
              <a:gd name="connsiteX236" fmla="*/ 3037343 w 3468965"/>
              <a:gd name="connsiteY236" fmla="*/ 3197 h 2394705"/>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03410 w 3468965"/>
              <a:gd name="connsiteY211" fmla="*/ 952766 h 2394705"/>
              <a:gd name="connsiteX212" fmla="*/ 2570551 w 3468965"/>
              <a:gd name="connsiteY212" fmla="*/ 898414 h 2394705"/>
              <a:gd name="connsiteX213" fmla="*/ 2608918 w 3468965"/>
              <a:gd name="connsiteY213" fmla="*/ 920794 h 2394705"/>
              <a:gd name="connsiteX214" fmla="*/ 2653679 w 3468965"/>
              <a:gd name="connsiteY214" fmla="*/ 895217 h 2394705"/>
              <a:gd name="connsiteX215" fmla="*/ 2688848 w 3468965"/>
              <a:gd name="connsiteY215" fmla="*/ 952766 h 2394705"/>
              <a:gd name="connsiteX216" fmla="*/ 2717623 w 3468965"/>
              <a:gd name="connsiteY216" fmla="*/ 920794 h 2394705"/>
              <a:gd name="connsiteX217" fmla="*/ 2765581 w 3468965"/>
              <a:gd name="connsiteY217" fmla="*/ 914400 h 2394705"/>
              <a:gd name="connsiteX218" fmla="*/ 2819933 w 3468965"/>
              <a:gd name="connsiteY218" fmla="*/ 962358 h 2394705"/>
              <a:gd name="connsiteX219" fmla="*/ 2874286 w 3468965"/>
              <a:gd name="connsiteY219" fmla="*/ 959161 h 2394705"/>
              <a:gd name="connsiteX220" fmla="*/ 2947821 w 3468965"/>
              <a:gd name="connsiteY220" fmla="*/ 866442 h 2394705"/>
              <a:gd name="connsiteX221" fmla="*/ 3002174 w 3468965"/>
              <a:gd name="connsiteY221" fmla="*/ 898414 h 2394705"/>
              <a:gd name="connsiteX222" fmla="*/ 3056526 w 3468965"/>
              <a:gd name="connsiteY222" fmla="*/ 879231 h 2394705"/>
              <a:gd name="connsiteX223" fmla="*/ 3082104 w 3468965"/>
              <a:gd name="connsiteY223" fmla="*/ 821681 h 2394705"/>
              <a:gd name="connsiteX224" fmla="*/ 3155639 w 3468965"/>
              <a:gd name="connsiteY224" fmla="*/ 783315 h 2394705"/>
              <a:gd name="connsiteX225" fmla="*/ 3289922 w 3468965"/>
              <a:gd name="connsiteY225" fmla="*/ 770526 h 2394705"/>
              <a:gd name="connsiteX226" fmla="*/ 3363458 w 3468965"/>
              <a:gd name="connsiteY226" fmla="*/ 674610 h 2394705"/>
              <a:gd name="connsiteX227" fmla="*/ 3446585 w 3468965"/>
              <a:gd name="connsiteY227" fmla="*/ 642638 h 2394705"/>
              <a:gd name="connsiteX228" fmla="*/ 3468965 w 3468965"/>
              <a:gd name="connsiteY228" fmla="*/ 562708 h 2394705"/>
              <a:gd name="connsiteX229" fmla="*/ 3376246 w 3468965"/>
              <a:gd name="connsiteY229" fmla="*/ 476383 h 2394705"/>
              <a:gd name="connsiteX230" fmla="*/ 3379444 w 3468965"/>
              <a:gd name="connsiteY230" fmla="*/ 418834 h 2394705"/>
              <a:gd name="connsiteX231" fmla="*/ 3366655 w 3468965"/>
              <a:gd name="connsiteY231" fmla="*/ 367678 h 2394705"/>
              <a:gd name="connsiteX232" fmla="*/ 3408218 w 3468965"/>
              <a:gd name="connsiteY232" fmla="*/ 326115 h 2394705"/>
              <a:gd name="connsiteX233" fmla="*/ 3392232 w 3468965"/>
              <a:gd name="connsiteY233" fmla="*/ 230199 h 2394705"/>
              <a:gd name="connsiteX234" fmla="*/ 3465768 w 3468965"/>
              <a:gd name="connsiteY234" fmla="*/ 156663 h 2394705"/>
              <a:gd name="connsiteX235" fmla="*/ 3398627 w 3468965"/>
              <a:gd name="connsiteY235" fmla="*/ 76733 h 2394705"/>
              <a:gd name="connsiteX236" fmla="*/ 3382641 w 3468965"/>
              <a:gd name="connsiteY236" fmla="*/ 0 h 2394705"/>
              <a:gd name="connsiteX237" fmla="*/ 3037343 w 3468965"/>
              <a:gd name="connsiteY237" fmla="*/ 3197 h 23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468965" h="2394705">
                <a:moveTo>
                  <a:pt x="3037343" y="3197"/>
                </a:moveTo>
                <a:lnTo>
                  <a:pt x="3037343" y="70338"/>
                </a:lnTo>
                <a:lnTo>
                  <a:pt x="3014962" y="121494"/>
                </a:lnTo>
                <a:lnTo>
                  <a:pt x="3034146" y="143874"/>
                </a:lnTo>
                <a:lnTo>
                  <a:pt x="3040540" y="166255"/>
                </a:lnTo>
                <a:lnTo>
                  <a:pt x="3027751" y="204621"/>
                </a:lnTo>
                <a:lnTo>
                  <a:pt x="2986188" y="236593"/>
                </a:lnTo>
                <a:lnTo>
                  <a:pt x="2903060" y="236593"/>
                </a:lnTo>
                <a:lnTo>
                  <a:pt x="2877483" y="217410"/>
                </a:lnTo>
                <a:lnTo>
                  <a:pt x="2899863" y="179043"/>
                </a:lnTo>
                <a:lnTo>
                  <a:pt x="2954216" y="115099"/>
                </a:lnTo>
                <a:lnTo>
                  <a:pt x="2982990" y="44761"/>
                </a:lnTo>
                <a:lnTo>
                  <a:pt x="2970202" y="6394"/>
                </a:lnTo>
                <a:lnTo>
                  <a:pt x="2947821" y="25578"/>
                </a:lnTo>
                <a:lnTo>
                  <a:pt x="2928638" y="102310"/>
                </a:lnTo>
                <a:lnTo>
                  <a:pt x="2855102" y="172649"/>
                </a:lnTo>
                <a:lnTo>
                  <a:pt x="2797553" y="204621"/>
                </a:lnTo>
                <a:lnTo>
                  <a:pt x="2775172" y="211015"/>
                </a:lnTo>
                <a:lnTo>
                  <a:pt x="2740003" y="239790"/>
                </a:lnTo>
                <a:lnTo>
                  <a:pt x="2724017" y="217410"/>
                </a:lnTo>
                <a:lnTo>
                  <a:pt x="2682453" y="332509"/>
                </a:lnTo>
                <a:lnTo>
                  <a:pt x="2656876" y="390059"/>
                </a:lnTo>
                <a:lnTo>
                  <a:pt x="2535382" y="457200"/>
                </a:lnTo>
                <a:lnTo>
                  <a:pt x="2474635" y="473186"/>
                </a:lnTo>
                <a:lnTo>
                  <a:pt x="2429874" y="463594"/>
                </a:lnTo>
                <a:lnTo>
                  <a:pt x="2381916" y="402848"/>
                </a:lnTo>
                <a:lnTo>
                  <a:pt x="2343550" y="306931"/>
                </a:lnTo>
                <a:lnTo>
                  <a:pt x="2391508" y="329312"/>
                </a:lnTo>
                <a:lnTo>
                  <a:pt x="2426677" y="367678"/>
                </a:lnTo>
                <a:lnTo>
                  <a:pt x="2439466" y="348495"/>
                </a:lnTo>
                <a:lnTo>
                  <a:pt x="2407494" y="306931"/>
                </a:lnTo>
                <a:lnTo>
                  <a:pt x="2295592" y="265368"/>
                </a:lnTo>
                <a:lnTo>
                  <a:pt x="2161309" y="262171"/>
                </a:lnTo>
                <a:lnTo>
                  <a:pt x="2135732" y="297340"/>
                </a:lnTo>
                <a:lnTo>
                  <a:pt x="2113351" y="274959"/>
                </a:lnTo>
                <a:lnTo>
                  <a:pt x="2036618" y="290945"/>
                </a:lnTo>
                <a:lnTo>
                  <a:pt x="2033421" y="332509"/>
                </a:lnTo>
                <a:lnTo>
                  <a:pt x="1972674" y="345298"/>
                </a:lnTo>
                <a:lnTo>
                  <a:pt x="1927913" y="383664"/>
                </a:lnTo>
                <a:lnTo>
                  <a:pt x="1886350" y="383664"/>
                </a:lnTo>
                <a:lnTo>
                  <a:pt x="1803223" y="463594"/>
                </a:lnTo>
                <a:lnTo>
                  <a:pt x="1771251" y="492369"/>
                </a:lnTo>
                <a:lnTo>
                  <a:pt x="1739279" y="537130"/>
                </a:lnTo>
                <a:lnTo>
                  <a:pt x="1662546" y="546722"/>
                </a:lnTo>
                <a:lnTo>
                  <a:pt x="1598602" y="553116"/>
                </a:lnTo>
                <a:lnTo>
                  <a:pt x="1480305" y="585088"/>
                </a:lnTo>
                <a:lnTo>
                  <a:pt x="1377995" y="610666"/>
                </a:lnTo>
                <a:lnTo>
                  <a:pt x="1352417" y="607469"/>
                </a:lnTo>
                <a:lnTo>
                  <a:pt x="1339628" y="645835"/>
                </a:lnTo>
                <a:lnTo>
                  <a:pt x="1362009" y="687399"/>
                </a:lnTo>
                <a:lnTo>
                  <a:pt x="1358811" y="751343"/>
                </a:lnTo>
                <a:lnTo>
                  <a:pt x="1371600" y="805695"/>
                </a:lnTo>
                <a:lnTo>
                  <a:pt x="1317248" y="754540"/>
                </a:lnTo>
                <a:lnTo>
                  <a:pt x="1294867" y="732159"/>
                </a:lnTo>
                <a:lnTo>
                  <a:pt x="1291670" y="719371"/>
                </a:lnTo>
                <a:lnTo>
                  <a:pt x="1214937" y="712976"/>
                </a:lnTo>
                <a:lnTo>
                  <a:pt x="1179768" y="706582"/>
                </a:lnTo>
                <a:lnTo>
                  <a:pt x="1192557" y="658624"/>
                </a:lnTo>
                <a:lnTo>
                  <a:pt x="1262895" y="668215"/>
                </a:lnTo>
                <a:lnTo>
                  <a:pt x="1326839" y="613863"/>
                </a:lnTo>
                <a:lnTo>
                  <a:pt x="1285276" y="610666"/>
                </a:lnTo>
                <a:lnTo>
                  <a:pt x="1218134" y="617060"/>
                </a:lnTo>
                <a:lnTo>
                  <a:pt x="1173374" y="562708"/>
                </a:lnTo>
                <a:lnTo>
                  <a:pt x="1144599" y="524341"/>
                </a:lnTo>
                <a:lnTo>
                  <a:pt x="1128613" y="553116"/>
                </a:lnTo>
                <a:lnTo>
                  <a:pt x="1071063" y="546722"/>
                </a:lnTo>
                <a:lnTo>
                  <a:pt x="1077458" y="501961"/>
                </a:lnTo>
                <a:lnTo>
                  <a:pt x="1000725" y="450806"/>
                </a:lnTo>
                <a:lnTo>
                  <a:pt x="968753" y="367678"/>
                </a:lnTo>
                <a:lnTo>
                  <a:pt x="930386" y="412439"/>
                </a:lnTo>
                <a:lnTo>
                  <a:pt x="872837" y="431622"/>
                </a:lnTo>
                <a:lnTo>
                  <a:pt x="850456" y="415636"/>
                </a:lnTo>
                <a:lnTo>
                  <a:pt x="863245" y="396453"/>
                </a:lnTo>
                <a:lnTo>
                  <a:pt x="930386" y="364481"/>
                </a:lnTo>
                <a:lnTo>
                  <a:pt x="866442" y="358087"/>
                </a:lnTo>
                <a:lnTo>
                  <a:pt x="847259" y="374073"/>
                </a:lnTo>
                <a:lnTo>
                  <a:pt x="764132" y="457200"/>
                </a:lnTo>
                <a:lnTo>
                  <a:pt x="824879" y="489172"/>
                </a:lnTo>
                <a:lnTo>
                  <a:pt x="860048" y="559510"/>
                </a:lnTo>
                <a:lnTo>
                  <a:pt x="872837" y="604271"/>
                </a:lnTo>
                <a:lnTo>
                  <a:pt x="837667" y="645835"/>
                </a:lnTo>
                <a:lnTo>
                  <a:pt x="837667" y="674610"/>
                </a:lnTo>
                <a:lnTo>
                  <a:pt x="917597" y="661821"/>
                </a:lnTo>
                <a:lnTo>
                  <a:pt x="920795" y="728962"/>
                </a:lnTo>
                <a:lnTo>
                  <a:pt x="1000725" y="700187"/>
                </a:lnTo>
                <a:lnTo>
                  <a:pt x="1064669" y="744948"/>
                </a:lnTo>
                <a:lnTo>
                  <a:pt x="1115824" y="760934"/>
                </a:lnTo>
                <a:lnTo>
                  <a:pt x="1048683" y="828076"/>
                </a:lnTo>
                <a:lnTo>
                  <a:pt x="975147" y="876034"/>
                </a:lnTo>
                <a:lnTo>
                  <a:pt x="882428" y="876034"/>
                </a:lnTo>
                <a:lnTo>
                  <a:pt x="879231" y="904808"/>
                </a:lnTo>
                <a:lnTo>
                  <a:pt x="923992" y="955964"/>
                </a:lnTo>
                <a:lnTo>
                  <a:pt x="939978" y="978344"/>
                </a:lnTo>
                <a:lnTo>
                  <a:pt x="936781" y="1016710"/>
                </a:lnTo>
                <a:lnTo>
                  <a:pt x="882428" y="1013513"/>
                </a:lnTo>
                <a:lnTo>
                  <a:pt x="882428" y="952766"/>
                </a:lnTo>
                <a:lnTo>
                  <a:pt x="808893" y="936780"/>
                </a:lnTo>
                <a:lnTo>
                  <a:pt x="719371" y="911203"/>
                </a:lnTo>
                <a:lnTo>
                  <a:pt x="649032" y="863245"/>
                </a:lnTo>
                <a:lnTo>
                  <a:pt x="623455" y="898414"/>
                </a:lnTo>
                <a:lnTo>
                  <a:pt x="546722" y="901611"/>
                </a:lnTo>
                <a:lnTo>
                  <a:pt x="527539" y="917597"/>
                </a:lnTo>
                <a:lnTo>
                  <a:pt x="508355" y="991133"/>
                </a:lnTo>
                <a:lnTo>
                  <a:pt x="482778" y="1016710"/>
                </a:lnTo>
                <a:lnTo>
                  <a:pt x="374073" y="994330"/>
                </a:lnTo>
                <a:lnTo>
                  <a:pt x="335706" y="1003922"/>
                </a:lnTo>
                <a:lnTo>
                  <a:pt x="281354" y="1019908"/>
                </a:lnTo>
                <a:lnTo>
                  <a:pt x="278157" y="1067866"/>
                </a:lnTo>
                <a:lnTo>
                  <a:pt x="306932" y="1125415"/>
                </a:lnTo>
                <a:lnTo>
                  <a:pt x="326115" y="1144599"/>
                </a:lnTo>
                <a:lnTo>
                  <a:pt x="303734" y="1192557"/>
                </a:lnTo>
                <a:lnTo>
                  <a:pt x="297340" y="1282078"/>
                </a:lnTo>
                <a:lnTo>
                  <a:pt x="294143" y="1333234"/>
                </a:lnTo>
                <a:lnTo>
                  <a:pt x="236593" y="1377994"/>
                </a:lnTo>
                <a:lnTo>
                  <a:pt x="211016" y="1377994"/>
                </a:lnTo>
                <a:lnTo>
                  <a:pt x="182241" y="1355614"/>
                </a:lnTo>
                <a:lnTo>
                  <a:pt x="166255" y="1403572"/>
                </a:lnTo>
                <a:lnTo>
                  <a:pt x="182241" y="1451530"/>
                </a:lnTo>
                <a:lnTo>
                  <a:pt x="201424" y="1473910"/>
                </a:lnTo>
                <a:lnTo>
                  <a:pt x="294143" y="1477108"/>
                </a:lnTo>
                <a:lnTo>
                  <a:pt x="290946" y="1547446"/>
                </a:lnTo>
                <a:lnTo>
                  <a:pt x="406045" y="1486699"/>
                </a:lnTo>
                <a:lnTo>
                  <a:pt x="380467" y="1550643"/>
                </a:lnTo>
                <a:lnTo>
                  <a:pt x="300537" y="1592207"/>
                </a:lnTo>
                <a:lnTo>
                  <a:pt x="278157" y="1611390"/>
                </a:lnTo>
                <a:lnTo>
                  <a:pt x="268565" y="1636968"/>
                </a:lnTo>
                <a:lnTo>
                  <a:pt x="217410" y="1633771"/>
                </a:lnTo>
                <a:lnTo>
                  <a:pt x="195030" y="1611390"/>
                </a:lnTo>
                <a:lnTo>
                  <a:pt x="156663" y="1601799"/>
                </a:lnTo>
                <a:lnTo>
                  <a:pt x="102311" y="1595404"/>
                </a:lnTo>
                <a:lnTo>
                  <a:pt x="0" y="1678531"/>
                </a:lnTo>
                <a:lnTo>
                  <a:pt x="0" y="1716898"/>
                </a:lnTo>
                <a:lnTo>
                  <a:pt x="51155" y="1755264"/>
                </a:lnTo>
                <a:lnTo>
                  <a:pt x="70339" y="1784039"/>
                </a:lnTo>
                <a:lnTo>
                  <a:pt x="179044" y="1800025"/>
                </a:lnTo>
                <a:lnTo>
                  <a:pt x="217410" y="1831997"/>
                </a:lnTo>
                <a:lnTo>
                  <a:pt x="246185" y="1886350"/>
                </a:lnTo>
                <a:lnTo>
                  <a:pt x="322918" y="1879955"/>
                </a:lnTo>
                <a:lnTo>
                  <a:pt x="310129" y="1819208"/>
                </a:lnTo>
                <a:lnTo>
                  <a:pt x="322918" y="1764856"/>
                </a:lnTo>
                <a:lnTo>
                  <a:pt x="412439" y="1761659"/>
                </a:lnTo>
                <a:lnTo>
                  <a:pt x="415637" y="1793631"/>
                </a:lnTo>
                <a:lnTo>
                  <a:pt x="533933" y="1838392"/>
                </a:lnTo>
                <a:lnTo>
                  <a:pt x="530736" y="1876758"/>
                </a:lnTo>
                <a:lnTo>
                  <a:pt x="572300" y="1870364"/>
                </a:lnTo>
                <a:lnTo>
                  <a:pt x="623455" y="1835194"/>
                </a:lnTo>
                <a:lnTo>
                  <a:pt x="629849" y="1710503"/>
                </a:lnTo>
                <a:lnTo>
                  <a:pt x="674610" y="1707306"/>
                </a:lnTo>
                <a:lnTo>
                  <a:pt x="917597" y="1716898"/>
                </a:lnTo>
                <a:lnTo>
                  <a:pt x="1083852" y="1716898"/>
                </a:lnTo>
                <a:lnTo>
                  <a:pt x="1150993" y="1736081"/>
                </a:lnTo>
                <a:lnTo>
                  <a:pt x="1192557" y="1777645"/>
                </a:lnTo>
                <a:lnTo>
                  <a:pt x="1275684" y="1780842"/>
                </a:lnTo>
                <a:lnTo>
                  <a:pt x="1368403" y="1899138"/>
                </a:lnTo>
                <a:lnTo>
                  <a:pt x="1413164" y="1905533"/>
                </a:lnTo>
                <a:lnTo>
                  <a:pt x="1448333" y="1956688"/>
                </a:lnTo>
                <a:lnTo>
                  <a:pt x="1461122" y="1988660"/>
                </a:lnTo>
                <a:lnTo>
                  <a:pt x="1493094" y="1959885"/>
                </a:lnTo>
                <a:lnTo>
                  <a:pt x="1576221" y="1998252"/>
                </a:lnTo>
                <a:lnTo>
                  <a:pt x="1576221" y="2027027"/>
                </a:lnTo>
                <a:lnTo>
                  <a:pt x="1633771" y="2027027"/>
                </a:lnTo>
                <a:lnTo>
                  <a:pt x="1681729" y="2078182"/>
                </a:lnTo>
                <a:lnTo>
                  <a:pt x="1720095" y="2081379"/>
                </a:lnTo>
                <a:lnTo>
                  <a:pt x="1755265" y="2068590"/>
                </a:lnTo>
                <a:lnTo>
                  <a:pt x="1784039" y="2106957"/>
                </a:lnTo>
                <a:lnTo>
                  <a:pt x="1684926" y="2174098"/>
                </a:lnTo>
                <a:lnTo>
                  <a:pt x="1704109" y="2202873"/>
                </a:lnTo>
                <a:lnTo>
                  <a:pt x="1774448" y="2199676"/>
                </a:lnTo>
                <a:lnTo>
                  <a:pt x="1816011" y="2263620"/>
                </a:lnTo>
                <a:lnTo>
                  <a:pt x="1828800" y="2292394"/>
                </a:lnTo>
                <a:lnTo>
                  <a:pt x="1889547" y="2292394"/>
                </a:lnTo>
                <a:lnTo>
                  <a:pt x="1883153" y="2247634"/>
                </a:lnTo>
                <a:lnTo>
                  <a:pt x="1934308" y="2234845"/>
                </a:lnTo>
                <a:lnTo>
                  <a:pt x="1950294" y="2206070"/>
                </a:lnTo>
                <a:lnTo>
                  <a:pt x="1921519" y="2148520"/>
                </a:lnTo>
                <a:lnTo>
                  <a:pt x="1902336" y="2119745"/>
                </a:lnTo>
                <a:lnTo>
                  <a:pt x="1921519" y="2094168"/>
                </a:lnTo>
                <a:lnTo>
                  <a:pt x="2043013" y="2183690"/>
                </a:lnTo>
                <a:lnTo>
                  <a:pt x="2100562" y="2218859"/>
                </a:lnTo>
                <a:lnTo>
                  <a:pt x="2170901" y="2225253"/>
                </a:lnTo>
                <a:lnTo>
                  <a:pt x="2170901" y="2254028"/>
                </a:lnTo>
                <a:lnTo>
                  <a:pt x="2110154" y="2270014"/>
                </a:lnTo>
                <a:lnTo>
                  <a:pt x="2151718" y="2311578"/>
                </a:lnTo>
                <a:lnTo>
                  <a:pt x="2241239" y="2375522"/>
                </a:lnTo>
                <a:lnTo>
                  <a:pt x="2282803" y="2394705"/>
                </a:lnTo>
                <a:lnTo>
                  <a:pt x="2340353" y="2375522"/>
                </a:lnTo>
                <a:lnTo>
                  <a:pt x="2410691" y="2365930"/>
                </a:lnTo>
                <a:lnTo>
                  <a:pt x="2544974" y="2337155"/>
                </a:lnTo>
                <a:lnTo>
                  <a:pt x="2528988" y="2286000"/>
                </a:lnTo>
                <a:lnTo>
                  <a:pt x="2509804" y="2260422"/>
                </a:lnTo>
                <a:lnTo>
                  <a:pt x="2458649" y="2231648"/>
                </a:lnTo>
                <a:lnTo>
                  <a:pt x="2455452" y="2167703"/>
                </a:lnTo>
                <a:lnTo>
                  <a:pt x="2503410" y="2151717"/>
                </a:lnTo>
                <a:lnTo>
                  <a:pt x="2497016" y="2100562"/>
                </a:lnTo>
                <a:lnTo>
                  <a:pt x="2404297" y="2023829"/>
                </a:lnTo>
                <a:lnTo>
                  <a:pt x="2353141" y="2039815"/>
                </a:lnTo>
                <a:lnTo>
                  <a:pt x="2324367" y="1988660"/>
                </a:lnTo>
                <a:lnTo>
                  <a:pt x="2337155" y="1876758"/>
                </a:lnTo>
                <a:lnTo>
                  <a:pt x="2286000" y="1809617"/>
                </a:lnTo>
                <a:lnTo>
                  <a:pt x="2266817" y="1662545"/>
                </a:lnTo>
                <a:lnTo>
                  <a:pt x="2266817" y="1589010"/>
                </a:lnTo>
                <a:lnTo>
                  <a:pt x="2212465" y="1553841"/>
                </a:lnTo>
                <a:lnTo>
                  <a:pt x="2209267" y="1512277"/>
                </a:lnTo>
                <a:lnTo>
                  <a:pt x="2126140" y="1403572"/>
                </a:lnTo>
                <a:lnTo>
                  <a:pt x="2180493" y="1272487"/>
                </a:lnTo>
                <a:lnTo>
                  <a:pt x="2231648" y="1224529"/>
                </a:lnTo>
                <a:lnTo>
                  <a:pt x="2266817" y="1259698"/>
                </a:lnTo>
                <a:lnTo>
                  <a:pt x="2333958" y="1230923"/>
                </a:lnTo>
                <a:lnTo>
                  <a:pt x="2317972" y="1211740"/>
                </a:lnTo>
                <a:lnTo>
                  <a:pt x="2375522" y="1106232"/>
                </a:lnTo>
                <a:lnTo>
                  <a:pt x="2397902" y="991133"/>
                </a:lnTo>
                <a:cubicBezTo>
                  <a:pt x="2425611" y="973015"/>
                  <a:pt x="2475701" y="970884"/>
                  <a:pt x="2503410" y="952766"/>
                </a:cubicBezTo>
                <a:lnTo>
                  <a:pt x="2570551" y="898414"/>
                </a:lnTo>
                <a:lnTo>
                  <a:pt x="2608918" y="920794"/>
                </a:lnTo>
                <a:lnTo>
                  <a:pt x="2653679" y="895217"/>
                </a:lnTo>
                <a:lnTo>
                  <a:pt x="2688848" y="952766"/>
                </a:lnTo>
                <a:lnTo>
                  <a:pt x="2717623" y="920794"/>
                </a:lnTo>
                <a:lnTo>
                  <a:pt x="2765581" y="914400"/>
                </a:lnTo>
                <a:lnTo>
                  <a:pt x="2819933" y="962358"/>
                </a:lnTo>
                <a:lnTo>
                  <a:pt x="2874286" y="959161"/>
                </a:lnTo>
                <a:lnTo>
                  <a:pt x="2947821" y="866442"/>
                </a:lnTo>
                <a:lnTo>
                  <a:pt x="3002174" y="898414"/>
                </a:lnTo>
                <a:lnTo>
                  <a:pt x="3056526" y="879231"/>
                </a:lnTo>
                <a:lnTo>
                  <a:pt x="3082104" y="821681"/>
                </a:lnTo>
                <a:lnTo>
                  <a:pt x="3155639" y="783315"/>
                </a:lnTo>
                <a:lnTo>
                  <a:pt x="3289922" y="770526"/>
                </a:lnTo>
                <a:lnTo>
                  <a:pt x="3363458" y="674610"/>
                </a:lnTo>
                <a:lnTo>
                  <a:pt x="3446585" y="642638"/>
                </a:lnTo>
                <a:lnTo>
                  <a:pt x="3468965" y="562708"/>
                </a:lnTo>
                <a:lnTo>
                  <a:pt x="3376246" y="476383"/>
                </a:lnTo>
                <a:lnTo>
                  <a:pt x="3379444" y="418834"/>
                </a:lnTo>
                <a:lnTo>
                  <a:pt x="3366655" y="367678"/>
                </a:lnTo>
                <a:lnTo>
                  <a:pt x="3408218" y="326115"/>
                </a:lnTo>
                <a:lnTo>
                  <a:pt x="3392232" y="230199"/>
                </a:lnTo>
                <a:lnTo>
                  <a:pt x="3465768" y="156663"/>
                </a:lnTo>
                <a:lnTo>
                  <a:pt x="3398627" y="76733"/>
                </a:lnTo>
                <a:lnTo>
                  <a:pt x="3382641" y="0"/>
                </a:lnTo>
                <a:lnTo>
                  <a:pt x="3037343" y="3197"/>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Forme libre : forme 1029">
            <a:extLst>
              <a:ext uri="{FF2B5EF4-FFF2-40B4-BE49-F238E27FC236}">
                <a16:creationId xmlns:a16="http://schemas.microsoft.com/office/drawing/2014/main" xmlns="" id="{F17A1BF5-8D01-4967-9B29-7327362DAD1F}"/>
              </a:ext>
            </a:extLst>
          </p:cNvPr>
          <p:cNvSpPr/>
          <p:nvPr/>
        </p:nvSpPr>
        <p:spPr>
          <a:xfrm>
            <a:off x="2708162" y="2586276"/>
            <a:ext cx="163057" cy="63945"/>
          </a:xfrm>
          <a:custGeom>
            <a:avLst/>
            <a:gdLst>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56663 w 156663"/>
              <a:gd name="connsiteY6" fmla="*/ 19184 h 63945"/>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24690 w 156663"/>
              <a:gd name="connsiteY6" fmla="*/ 38367 h 63945"/>
              <a:gd name="connsiteX7" fmla="*/ 156663 w 156663"/>
              <a:gd name="connsiteY7" fmla="*/ 19184 h 63945"/>
              <a:gd name="connsiteX0" fmla="*/ 156663 w 163057"/>
              <a:gd name="connsiteY0" fmla="*/ 19184 h 63945"/>
              <a:gd name="connsiteX1" fmla="*/ 57549 w 163057"/>
              <a:gd name="connsiteY1" fmla="*/ 0 h 63945"/>
              <a:gd name="connsiteX2" fmla="*/ 0 w 163057"/>
              <a:gd name="connsiteY2" fmla="*/ 9592 h 63945"/>
              <a:gd name="connsiteX3" fmla="*/ 0 w 163057"/>
              <a:gd name="connsiteY3" fmla="*/ 51156 h 63945"/>
              <a:gd name="connsiteX4" fmla="*/ 76732 w 163057"/>
              <a:gd name="connsiteY4" fmla="*/ 63945 h 63945"/>
              <a:gd name="connsiteX5" fmla="*/ 92718 w 163057"/>
              <a:gd name="connsiteY5" fmla="*/ 47958 h 63945"/>
              <a:gd name="connsiteX6" fmla="*/ 163057 w 163057"/>
              <a:gd name="connsiteY6" fmla="*/ 54354 h 63945"/>
              <a:gd name="connsiteX7" fmla="*/ 156663 w 163057"/>
              <a:gd name="connsiteY7" fmla="*/ 19184 h 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57" h="63945">
                <a:moveTo>
                  <a:pt x="156663" y="19184"/>
                </a:moveTo>
                <a:lnTo>
                  <a:pt x="57549" y="0"/>
                </a:lnTo>
                <a:lnTo>
                  <a:pt x="0" y="9592"/>
                </a:lnTo>
                <a:lnTo>
                  <a:pt x="0" y="51156"/>
                </a:lnTo>
                <a:lnTo>
                  <a:pt x="76732" y="63945"/>
                </a:lnTo>
                <a:lnTo>
                  <a:pt x="92718" y="47958"/>
                </a:lnTo>
                <a:lnTo>
                  <a:pt x="163057" y="54354"/>
                </a:lnTo>
                <a:lnTo>
                  <a:pt x="156663" y="1918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Forme libre : forme 1030">
            <a:extLst>
              <a:ext uri="{FF2B5EF4-FFF2-40B4-BE49-F238E27FC236}">
                <a16:creationId xmlns:a16="http://schemas.microsoft.com/office/drawing/2014/main" xmlns="" id="{9507E352-6A86-4BD6-9B69-1DAC9624C424}"/>
              </a:ext>
            </a:extLst>
          </p:cNvPr>
          <p:cNvSpPr/>
          <p:nvPr/>
        </p:nvSpPr>
        <p:spPr>
          <a:xfrm>
            <a:off x="2928769" y="2311317"/>
            <a:ext cx="310128" cy="214213"/>
          </a:xfrm>
          <a:custGeom>
            <a:avLst/>
            <a:gdLst>
              <a:gd name="connsiteX0" fmla="*/ 207818 w 310128"/>
              <a:gd name="connsiteY0" fmla="*/ 0 h 214213"/>
              <a:gd name="connsiteX1" fmla="*/ 159860 w 310128"/>
              <a:gd name="connsiteY1" fmla="*/ 28775 h 214213"/>
              <a:gd name="connsiteX2" fmla="*/ 108704 w 310128"/>
              <a:gd name="connsiteY2" fmla="*/ 73536 h 214213"/>
              <a:gd name="connsiteX3" fmla="*/ 70338 w 310128"/>
              <a:gd name="connsiteY3" fmla="*/ 63944 h 214213"/>
              <a:gd name="connsiteX4" fmla="*/ 38366 w 310128"/>
              <a:gd name="connsiteY4" fmla="*/ 86324 h 214213"/>
              <a:gd name="connsiteX5" fmla="*/ 15986 w 310128"/>
              <a:gd name="connsiteY5" fmla="*/ 102311 h 214213"/>
              <a:gd name="connsiteX6" fmla="*/ 19183 w 310128"/>
              <a:gd name="connsiteY6" fmla="*/ 140677 h 214213"/>
              <a:gd name="connsiteX7" fmla="*/ 0 w 310128"/>
              <a:gd name="connsiteY7" fmla="*/ 156663 h 214213"/>
              <a:gd name="connsiteX8" fmla="*/ 19183 w 310128"/>
              <a:gd name="connsiteY8" fmla="*/ 191832 h 214213"/>
              <a:gd name="connsiteX9" fmla="*/ 92718 w 310128"/>
              <a:gd name="connsiteY9" fmla="*/ 163057 h 214213"/>
              <a:gd name="connsiteX10" fmla="*/ 134282 w 310128"/>
              <a:gd name="connsiteY10" fmla="*/ 201424 h 214213"/>
              <a:gd name="connsiteX11" fmla="*/ 163057 w 310128"/>
              <a:gd name="connsiteY11" fmla="*/ 214213 h 214213"/>
              <a:gd name="connsiteX12" fmla="*/ 191832 w 310128"/>
              <a:gd name="connsiteY12" fmla="*/ 211015 h 214213"/>
              <a:gd name="connsiteX13" fmla="*/ 204621 w 310128"/>
              <a:gd name="connsiteY13" fmla="*/ 182241 h 214213"/>
              <a:gd name="connsiteX14" fmla="*/ 211015 w 310128"/>
              <a:gd name="connsiteY14" fmla="*/ 211015 h 214213"/>
              <a:gd name="connsiteX15" fmla="*/ 258973 w 310128"/>
              <a:gd name="connsiteY15" fmla="*/ 198227 h 214213"/>
              <a:gd name="connsiteX16" fmla="*/ 258973 w 310128"/>
              <a:gd name="connsiteY16" fmla="*/ 150269 h 214213"/>
              <a:gd name="connsiteX17" fmla="*/ 300537 w 310128"/>
              <a:gd name="connsiteY17" fmla="*/ 131085 h 214213"/>
              <a:gd name="connsiteX18" fmla="*/ 310128 w 310128"/>
              <a:gd name="connsiteY18" fmla="*/ 60747 h 214213"/>
              <a:gd name="connsiteX19" fmla="*/ 306931 w 310128"/>
              <a:gd name="connsiteY19" fmla="*/ 38366 h 214213"/>
              <a:gd name="connsiteX20" fmla="*/ 207818 w 310128"/>
              <a:gd name="connsiteY20" fmla="*/ 0 h 2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128" h="214213">
                <a:moveTo>
                  <a:pt x="207818" y="0"/>
                </a:moveTo>
                <a:lnTo>
                  <a:pt x="159860" y="28775"/>
                </a:lnTo>
                <a:lnTo>
                  <a:pt x="108704" y="73536"/>
                </a:lnTo>
                <a:lnTo>
                  <a:pt x="70338" y="63944"/>
                </a:lnTo>
                <a:lnTo>
                  <a:pt x="38366" y="86324"/>
                </a:lnTo>
                <a:lnTo>
                  <a:pt x="15986" y="102311"/>
                </a:lnTo>
                <a:lnTo>
                  <a:pt x="19183" y="140677"/>
                </a:lnTo>
                <a:lnTo>
                  <a:pt x="0" y="156663"/>
                </a:lnTo>
                <a:lnTo>
                  <a:pt x="19183" y="191832"/>
                </a:lnTo>
                <a:lnTo>
                  <a:pt x="92718" y="163057"/>
                </a:lnTo>
                <a:lnTo>
                  <a:pt x="134282" y="201424"/>
                </a:lnTo>
                <a:lnTo>
                  <a:pt x="163057" y="214213"/>
                </a:lnTo>
                <a:lnTo>
                  <a:pt x="191832" y="211015"/>
                </a:lnTo>
                <a:lnTo>
                  <a:pt x="204621" y="182241"/>
                </a:lnTo>
                <a:lnTo>
                  <a:pt x="211015" y="211015"/>
                </a:lnTo>
                <a:lnTo>
                  <a:pt x="258973" y="198227"/>
                </a:lnTo>
                <a:lnTo>
                  <a:pt x="258973" y="150269"/>
                </a:lnTo>
                <a:lnTo>
                  <a:pt x="300537" y="131085"/>
                </a:lnTo>
                <a:lnTo>
                  <a:pt x="310128" y="60747"/>
                </a:lnTo>
                <a:lnTo>
                  <a:pt x="306931" y="38366"/>
                </a:lnTo>
                <a:lnTo>
                  <a:pt x="207818"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xmlns="" id="{A3B731FD-4E2F-48A0-8E92-EF5491BEDD75}"/>
              </a:ext>
            </a:extLst>
          </p:cNvPr>
          <p:cNvSpPr/>
          <p:nvPr/>
        </p:nvSpPr>
        <p:spPr>
          <a:xfrm>
            <a:off x="3423347" y="21558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xmlns="" id="{3E1979CC-1A00-47EA-9A61-9332E34D4F52}"/>
              </a:ext>
            </a:extLst>
          </p:cNvPr>
          <p:cNvSpPr/>
          <p:nvPr/>
        </p:nvSpPr>
        <p:spPr>
          <a:xfrm>
            <a:off x="4813567" y="13073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2" name="Forme libre : forme 1031">
            <a:extLst>
              <a:ext uri="{FF2B5EF4-FFF2-40B4-BE49-F238E27FC236}">
                <a16:creationId xmlns:a16="http://schemas.microsoft.com/office/drawing/2014/main" xmlns="" id="{098C5ED8-CB2A-4FF1-B515-D9E1469078EA}"/>
              </a:ext>
            </a:extLst>
          </p:cNvPr>
          <p:cNvSpPr/>
          <p:nvPr/>
        </p:nvSpPr>
        <p:spPr>
          <a:xfrm>
            <a:off x="1058405" y="2797292"/>
            <a:ext cx="390059" cy="473186"/>
          </a:xfrm>
          <a:custGeom>
            <a:avLst/>
            <a:gdLst>
              <a:gd name="connsiteX0" fmla="*/ 342101 w 390059"/>
              <a:gd name="connsiteY0" fmla="*/ 86324 h 473186"/>
              <a:gd name="connsiteX1" fmla="*/ 294143 w 390059"/>
              <a:gd name="connsiteY1" fmla="*/ 108705 h 473186"/>
              <a:gd name="connsiteX2" fmla="*/ 281354 w 390059"/>
              <a:gd name="connsiteY2" fmla="*/ 47958 h 473186"/>
              <a:gd name="connsiteX3" fmla="*/ 201424 w 390059"/>
              <a:gd name="connsiteY3" fmla="*/ 0 h 473186"/>
              <a:gd name="connsiteX4" fmla="*/ 121494 w 390059"/>
              <a:gd name="connsiteY4" fmla="*/ 73536 h 473186"/>
              <a:gd name="connsiteX5" fmla="*/ 108705 w 390059"/>
              <a:gd name="connsiteY5" fmla="*/ 137480 h 473186"/>
              <a:gd name="connsiteX6" fmla="*/ 3197 w 390059"/>
              <a:gd name="connsiteY6" fmla="*/ 166254 h 473186"/>
              <a:gd name="connsiteX7" fmla="*/ 12789 w 390059"/>
              <a:gd name="connsiteY7" fmla="*/ 227001 h 473186"/>
              <a:gd name="connsiteX8" fmla="*/ 44761 w 390059"/>
              <a:gd name="connsiteY8" fmla="*/ 239790 h 473186"/>
              <a:gd name="connsiteX9" fmla="*/ 15986 w 390059"/>
              <a:gd name="connsiteY9" fmla="*/ 281354 h 473186"/>
              <a:gd name="connsiteX10" fmla="*/ 0 w 390059"/>
              <a:gd name="connsiteY10" fmla="*/ 303734 h 473186"/>
              <a:gd name="connsiteX11" fmla="*/ 60747 w 390059"/>
              <a:gd name="connsiteY11" fmla="*/ 345298 h 473186"/>
              <a:gd name="connsiteX12" fmla="*/ 83127 w 390059"/>
              <a:gd name="connsiteY12" fmla="*/ 396453 h 473186"/>
              <a:gd name="connsiteX13" fmla="*/ 182240 w 390059"/>
              <a:gd name="connsiteY13" fmla="*/ 390059 h 473186"/>
              <a:gd name="connsiteX14" fmla="*/ 201424 w 390059"/>
              <a:gd name="connsiteY14" fmla="*/ 460397 h 473186"/>
              <a:gd name="connsiteX15" fmla="*/ 284551 w 390059"/>
              <a:gd name="connsiteY15" fmla="*/ 441214 h 473186"/>
              <a:gd name="connsiteX16" fmla="*/ 342101 w 390059"/>
              <a:gd name="connsiteY16" fmla="*/ 473186 h 473186"/>
              <a:gd name="connsiteX17" fmla="*/ 383664 w 390059"/>
              <a:gd name="connsiteY17" fmla="*/ 406045 h 473186"/>
              <a:gd name="connsiteX18" fmla="*/ 390059 w 390059"/>
              <a:gd name="connsiteY18" fmla="*/ 332509 h 473186"/>
              <a:gd name="connsiteX19" fmla="*/ 351692 w 390059"/>
              <a:gd name="connsiteY19" fmla="*/ 287748 h 473186"/>
              <a:gd name="connsiteX20" fmla="*/ 348495 w 390059"/>
              <a:gd name="connsiteY20" fmla="*/ 201424 h 473186"/>
              <a:gd name="connsiteX21" fmla="*/ 367678 w 390059"/>
              <a:gd name="connsiteY21" fmla="*/ 134282 h 473186"/>
              <a:gd name="connsiteX22" fmla="*/ 342101 w 390059"/>
              <a:gd name="connsiteY22" fmla="*/ 86324 h 4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059" h="473186">
                <a:moveTo>
                  <a:pt x="342101" y="86324"/>
                </a:moveTo>
                <a:lnTo>
                  <a:pt x="294143" y="108705"/>
                </a:lnTo>
                <a:lnTo>
                  <a:pt x="281354" y="47958"/>
                </a:lnTo>
                <a:lnTo>
                  <a:pt x="201424" y="0"/>
                </a:lnTo>
                <a:lnTo>
                  <a:pt x="121494" y="73536"/>
                </a:lnTo>
                <a:lnTo>
                  <a:pt x="108705" y="137480"/>
                </a:lnTo>
                <a:lnTo>
                  <a:pt x="3197" y="166254"/>
                </a:lnTo>
                <a:lnTo>
                  <a:pt x="12789" y="227001"/>
                </a:lnTo>
                <a:lnTo>
                  <a:pt x="44761" y="239790"/>
                </a:lnTo>
                <a:lnTo>
                  <a:pt x="15986" y="281354"/>
                </a:lnTo>
                <a:lnTo>
                  <a:pt x="0" y="303734"/>
                </a:lnTo>
                <a:lnTo>
                  <a:pt x="60747" y="345298"/>
                </a:lnTo>
                <a:lnTo>
                  <a:pt x="83127" y="396453"/>
                </a:lnTo>
                <a:lnTo>
                  <a:pt x="182240" y="390059"/>
                </a:lnTo>
                <a:lnTo>
                  <a:pt x="201424" y="460397"/>
                </a:lnTo>
                <a:lnTo>
                  <a:pt x="284551" y="441214"/>
                </a:lnTo>
                <a:lnTo>
                  <a:pt x="342101" y="473186"/>
                </a:lnTo>
                <a:lnTo>
                  <a:pt x="383664" y="406045"/>
                </a:lnTo>
                <a:lnTo>
                  <a:pt x="390059" y="332509"/>
                </a:lnTo>
                <a:lnTo>
                  <a:pt x="351692" y="287748"/>
                </a:lnTo>
                <a:lnTo>
                  <a:pt x="348495" y="201424"/>
                </a:lnTo>
                <a:lnTo>
                  <a:pt x="367678" y="134282"/>
                </a:lnTo>
                <a:lnTo>
                  <a:pt x="342101" y="8632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orme libre : forme 1033">
            <a:extLst>
              <a:ext uri="{FF2B5EF4-FFF2-40B4-BE49-F238E27FC236}">
                <a16:creationId xmlns:a16="http://schemas.microsoft.com/office/drawing/2014/main" xmlns="" id="{8FDC2C92-1B8E-4B36-AB6D-41C56ED1612F}"/>
              </a:ext>
            </a:extLst>
          </p:cNvPr>
          <p:cNvSpPr/>
          <p:nvPr/>
        </p:nvSpPr>
        <p:spPr>
          <a:xfrm>
            <a:off x="927320" y="4571739"/>
            <a:ext cx="1234120" cy="1205346"/>
          </a:xfrm>
          <a:custGeom>
            <a:avLst/>
            <a:gdLst>
              <a:gd name="connsiteX0" fmla="*/ 399650 w 1234120"/>
              <a:gd name="connsiteY0" fmla="*/ 1202149 h 1205346"/>
              <a:gd name="connsiteX1" fmla="*/ 370875 w 1234120"/>
              <a:gd name="connsiteY1" fmla="*/ 1160585 h 1205346"/>
              <a:gd name="connsiteX2" fmla="*/ 310128 w 1234120"/>
              <a:gd name="connsiteY2" fmla="*/ 1150993 h 1205346"/>
              <a:gd name="connsiteX3" fmla="*/ 294142 w 1234120"/>
              <a:gd name="connsiteY3" fmla="*/ 1170177 h 1205346"/>
              <a:gd name="connsiteX4" fmla="*/ 268565 w 1234120"/>
              <a:gd name="connsiteY4" fmla="*/ 1112627 h 1205346"/>
              <a:gd name="connsiteX5" fmla="*/ 322917 w 1234120"/>
              <a:gd name="connsiteY5" fmla="*/ 1083852 h 1205346"/>
              <a:gd name="connsiteX6" fmla="*/ 306931 w 1234120"/>
              <a:gd name="connsiteY6" fmla="*/ 968753 h 1205346"/>
              <a:gd name="connsiteX7" fmla="*/ 310128 w 1234120"/>
              <a:gd name="connsiteY7" fmla="*/ 914400 h 1205346"/>
              <a:gd name="connsiteX8" fmla="*/ 361284 w 1234120"/>
              <a:gd name="connsiteY8" fmla="*/ 828076 h 1205346"/>
              <a:gd name="connsiteX9" fmla="*/ 422030 w 1234120"/>
              <a:gd name="connsiteY9" fmla="*/ 783315 h 1205346"/>
              <a:gd name="connsiteX10" fmla="*/ 406044 w 1234120"/>
              <a:gd name="connsiteY10" fmla="*/ 706582 h 1205346"/>
              <a:gd name="connsiteX11" fmla="*/ 364481 w 1234120"/>
              <a:gd name="connsiteY11" fmla="*/ 700188 h 1205346"/>
              <a:gd name="connsiteX12" fmla="*/ 367678 w 1234120"/>
              <a:gd name="connsiteY12" fmla="*/ 601075 h 1205346"/>
              <a:gd name="connsiteX13" fmla="*/ 326114 w 1234120"/>
              <a:gd name="connsiteY13" fmla="*/ 569102 h 1205346"/>
              <a:gd name="connsiteX14" fmla="*/ 268565 w 1234120"/>
              <a:gd name="connsiteY14" fmla="*/ 597877 h 1205346"/>
              <a:gd name="connsiteX15" fmla="*/ 204621 w 1234120"/>
              <a:gd name="connsiteY15" fmla="*/ 546722 h 1205346"/>
              <a:gd name="connsiteX16" fmla="*/ 220607 w 1234120"/>
              <a:gd name="connsiteY16" fmla="*/ 485975 h 1205346"/>
              <a:gd name="connsiteX17" fmla="*/ 198226 w 1234120"/>
              <a:gd name="connsiteY17" fmla="*/ 447609 h 1205346"/>
              <a:gd name="connsiteX18" fmla="*/ 60746 w 1234120"/>
              <a:gd name="connsiteY18" fmla="*/ 444412 h 1205346"/>
              <a:gd name="connsiteX19" fmla="*/ 60746 w 1234120"/>
              <a:gd name="connsiteY19" fmla="*/ 399651 h 1205346"/>
              <a:gd name="connsiteX20" fmla="*/ 6394 w 1234120"/>
              <a:gd name="connsiteY20" fmla="*/ 342101 h 1205346"/>
              <a:gd name="connsiteX21" fmla="*/ 0 w 1234120"/>
              <a:gd name="connsiteY21" fmla="*/ 249382 h 1205346"/>
              <a:gd name="connsiteX22" fmla="*/ 76732 w 1234120"/>
              <a:gd name="connsiteY22" fmla="*/ 201424 h 1205346"/>
              <a:gd name="connsiteX23" fmla="*/ 159860 w 1234120"/>
              <a:gd name="connsiteY23" fmla="*/ 172649 h 1205346"/>
              <a:gd name="connsiteX24" fmla="*/ 159860 w 1234120"/>
              <a:gd name="connsiteY24" fmla="*/ 118297 h 1205346"/>
              <a:gd name="connsiteX25" fmla="*/ 159860 w 1234120"/>
              <a:gd name="connsiteY25" fmla="*/ 118297 h 1205346"/>
              <a:gd name="connsiteX26" fmla="*/ 188635 w 1234120"/>
              <a:gd name="connsiteY26" fmla="*/ 115100 h 1205346"/>
              <a:gd name="connsiteX27" fmla="*/ 201423 w 1234120"/>
              <a:gd name="connsiteY27" fmla="*/ 51156 h 1205346"/>
              <a:gd name="connsiteX28" fmla="*/ 278156 w 1234120"/>
              <a:gd name="connsiteY28" fmla="*/ 6395 h 1205346"/>
              <a:gd name="connsiteX29" fmla="*/ 358086 w 1234120"/>
              <a:gd name="connsiteY29" fmla="*/ 0 h 1205346"/>
              <a:gd name="connsiteX30" fmla="*/ 425228 w 1234120"/>
              <a:gd name="connsiteY30" fmla="*/ 92719 h 1205346"/>
              <a:gd name="connsiteX31" fmla="*/ 482777 w 1234120"/>
              <a:gd name="connsiteY31" fmla="*/ 227002 h 1205346"/>
              <a:gd name="connsiteX32" fmla="*/ 495566 w 1234120"/>
              <a:gd name="connsiteY32" fmla="*/ 297340 h 1205346"/>
              <a:gd name="connsiteX33" fmla="*/ 585088 w 1234120"/>
              <a:gd name="connsiteY33" fmla="*/ 252579 h 1205346"/>
              <a:gd name="connsiteX34" fmla="*/ 684201 w 1234120"/>
              <a:gd name="connsiteY34" fmla="*/ 281354 h 1205346"/>
              <a:gd name="connsiteX35" fmla="*/ 802498 w 1234120"/>
              <a:gd name="connsiteY35" fmla="*/ 255777 h 1205346"/>
              <a:gd name="connsiteX36" fmla="*/ 824878 w 1234120"/>
              <a:gd name="connsiteY36" fmla="*/ 188635 h 1205346"/>
              <a:gd name="connsiteX37" fmla="*/ 818484 w 1234120"/>
              <a:gd name="connsiteY37" fmla="*/ 156663 h 1205346"/>
              <a:gd name="connsiteX38" fmla="*/ 904808 w 1234120"/>
              <a:gd name="connsiteY38" fmla="*/ 124691 h 1205346"/>
              <a:gd name="connsiteX39" fmla="*/ 914400 w 1234120"/>
              <a:gd name="connsiteY39" fmla="*/ 147072 h 1205346"/>
              <a:gd name="connsiteX40" fmla="*/ 939977 w 1234120"/>
              <a:gd name="connsiteY40" fmla="*/ 124691 h 1205346"/>
              <a:gd name="connsiteX41" fmla="*/ 984738 w 1234120"/>
              <a:gd name="connsiteY41" fmla="*/ 134283 h 1205346"/>
              <a:gd name="connsiteX42" fmla="*/ 984738 w 1234120"/>
              <a:gd name="connsiteY42" fmla="*/ 175847 h 1205346"/>
              <a:gd name="connsiteX43" fmla="*/ 959160 w 1234120"/>
              <a:gd name="connsiteY43" fmla="*/ 169452 h 1205346"/>
              <a:gd name="connsiteX44" fmla="*/ 943174 w 1234120"/>
              <a:gd name="connsiteY44" fmla="*/ 201424 h 1205346"/>
              <a:gd name="connsiteX45" fmla="*/ 917597 w 1234120"/>
              <a:gd name="connsiteY45" fmla="*/ 242988 h 1205346"/>
              <a:gd name="connsiteX46" fmla="*/ 866442 w 1234120"/>
              <a:gd name="connsiteY46" fmla="*/ 326115 h 1205346"/>
              <a:gd name="connsiteX47" fmla="*/ 879230 w 1234120"/>
              <a:gd name="connsiteY47" fmla="*/ 399651 h 1205346"/>
              <a:gd name="connsiteX48" fmla="*/ 844061 w 1234120"/>
              <a:gd name="connsiteY48" fmla="*/ 521144 h 1205346"/>
              <a:gd name="connsiteX49" fmla="*/ 828075 w 1234120"/>
              <a:gd name="connsiteY49" fmla="*/ 569102 h 1205346"/>
              <a:gd name="connsiteX50" fmla="*/ 885625 w 1234120"/>
              <a:gd name="connsiteY50" fmla="*/ 681005 h 1205346"/>
              <a:gd name="connsiteX51" fmla="*/ 949569 w 1234120"/>
              <a:gd name="connsiteY51" fmla="*/ 665019 h 1205346"/>
              <a:gd name="connsiteX52" fmla="*/ 1029499 w 1234120"/>
              <a:gd name="connsiteY52" fmla="*/ 684202 h 1205346"/>
              <a:gd name="connsiteX53" fmla="*/ 1087049 w 1234120"/>
              <a:gd name="connsiteY53" fmla="*/ 706582 h 1205346"/>
              <a:gd name="connsiteX54" fmla="*/ 1080654 w 1234120"/>
              <a:gd name="connsiteY54" fmla="*/ 776921 h 1205346"/>
              <a:gd name="connsiteX55" fmla="*/ 1093443 w 1234120"/>
              <a:gd name="connsiteY55" fmla="*/ 904809 h 1205346"/>
              <a:gd name="connsiteX56" fmla="*/ 1119021 w 1234120"/>
              <a:gd name="connsiteY56" fmla="*/ 978344 h 1205346"/>
              <a:gd name="connsiteX57" fmla="*/ 1186162 w 1234120"/>
              <a:gd name="connsiteY57" fmla="*/ 1064669 h 1205346"/>
              <a:gd name="connsiteX58" fmla="*/ 1234120 w 1234120"/>
              <a:gd name="connsiteY58" fmla="*/ 1112627 h 1205346"/>
              <a:gd name="connsiteX59" fmla="*/ 1170176 w 1234120"/>
              <a:gd name="connsiteY59" fmla="*/ 1202149 h 1205346"/>
              <a:gd name="connsiteX60" fmla="*/ 1115823 w 1234120"/>
              <a:gd name="connsiteY60" fmla="*/ 1147796 h 1205346"/>
              <a:gd name="connsiteX61" fmla="*/ 1077457 w 1234120"/>
              <a:gd name="connsiteY61" fmla="*/ 1090247 h 1205346"/>
              <a:gd name="connsiteX62" fmla="*/ 1013513 w 1234120"/>
              <a:gd name="connsiteY62" fmla="*/ 1048683 h 1205346"/>
              <a:gd name="connsiteX63" fmla="*/ 930386 w 1234120"/>
              <a:gd name="connsiteY63" fmla="*/ 1023105 h 1205346"/>
              <a:gd name="connsiteX64" fmla="*/ 885625 w 1234120"/>
              <a:gd name="connsiteY64" fmla="*/ 975147 h 1205346"/>
              <a:gd name="connsiteX65" fmla="*/ 863244 w 1234120"/>
              <a:gd name="connsiteY65" fmla="*/ 930386 h 1205346"/>
              <a:gd name="connsiteX66" fmla="*/ 821681 w 1234120"/>
              <a:gd name="connsiteY66" fmla="*/ 955964 h 1205346"/>
              <a:gd name="connsiteX67" fmla="*/ 812089 w 1234120"/>
              <a:gd name="connsiteY67" fmla="*/ 997528 h 1205346"/>
              <a:gd name="connsiteX68" fmla="*/ 735356 w 1234120"/>
              <a:gd name="connsiteY68" fmla="*/ 1016711 h 1205346"/>
              <a:gd name="connsiteX69" fmla="*/ 709779 w 1234120"/>
              <a:gd name="connsiteY69" fmla="*/ 1042289 h 1205346"/>
              <a:gd name="connsiteX70" fmla="*/ 690595 w 1234120"/>
              <a:gd name="connsiteY70" fmla="*/ 1064669 h 1205346"/>
              <a:gd name="connsiteX71" fmla="*/ 639440 w 1234120"/>
              <a:gd name="connsiteY71" fmla="*/ 1077458 h 1205346"/>
              <a:gd name="connsiteX72" fmla="*/ 585088 w 1234120"/>
              <a:gd name="connsiteY72" fmla="*/ 1166979 h 1205346"/>
              <a:gd name="connsiteX73" fmla="*/ 517946 w 1234120"/>
              <a:gd name="connsiteY73" fmla="*/ 1192557 h 1205346"/>
              <a:gd name="connsiteX74" fmla="*/ 463594 w 1234120"/>
              <a:gd name="connsiteY74" fmla="*/ 1205346 h 1205346"/>
              <a:gd name="connsiteX75" fmla="*/ 399650 w 1234120"/>
              <a:gd name="connsiteY75" fmla="*/ 1202149 h 120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4120" h="1205346">
                <a:moveTo>
                  <a:pt x="399650" y="1202149"/>
                </a:moveTo>
                <a:lnTo>
                  <a:pt x="370875" y="1160585"/>
                </a:lnTo>
                <a:lnTo>
                  <a:pt x="310128" y="1150993"/>
                </a:lnTo>
                <a:lnTo>
                  <a:pt x="294142" y="1170177"/>
                </a:lnTo>
                <a:lnTo>
                  <a:pt x="268565" y="1112627"/>
                </a:lnTo>
                <a:lnTo>
                  <a:pt x="322917" y="1083852"/>
                </a:lnTo>
                <a:lnTo>
                  <a:pt x="306931" y="968753"/>
                </a:lnTo>
                <a:lnTo>
                  <a:pt x="310128" y="914400"/>
                </a:lnTo>
                <a:lnTo>
                  <a:pt x="361284" y="828076"/>
                </a:lnTo>
                <a:lnTo>
                  <a:pt x="422030" y="783315"/>
                </a:lnTo>
                <a:lnTo>
                  <a:pt x="406044" y="706582"/>
                </a:lnTo>
                <a:lnTo>
                  <a:pt x="364481" y="700188"/>
                </a:lnTo>
                <a:lnTo>
                  <a:pt x="367678" y="601075"/>
                </a:lnTo>
                <a:lnTo>
                  <a:pt x="326114" y="569102"/>
                </a:lnTo>
                <a:lnTo>
                  <a:pt x="268565" y="597877"/>
                </a:lnTo>
                <a:lnTo>
                  <a:pt x="204621" y="546722"/>
                </a:lnTo>
                <a:lnTo>
                  <a:pt x="220607" y="485975"/>
                </a:lnTo>
                <a:lnTo>
                  <a:pt x="198226" y="447609"/>
                </a:lnTo>
                <a:lnTo>
                  <a:pt x="60746" y="444412"/>
                </a:lnTo>
                <a:lnTo>
                  <a:pt x="60746" y="399651"/>
                </a:lnTo>
                <a:lnTo>
                  <a:pt x="6394" y="342101"/>
                </a:lnTo>
                <a:lnTo>
                  <a:pt x="0" y="249382"/>
                </a:lnTo>
                <a:lnTo>
                  <a:pt x="76732" y="201424"/>
                </a:lnTo>
                <a:lnTo>
                  <a:pt x="159860" y="172649"/>
                </a:lnTo>
                <a:lnTo>
                  <a:pt x="159860" y="118297"/>
                </a:lnTo>
                <a:lnTo>
                  <a:pt x="159860" y="118297"/>
                </a:lnTo>
                <a:lnTo>
                  <a:pt x="188635" y="115100"/>
                </a:lnTo>
                <a:lnTo>
                  <a:pt x="201423" y="51156"/>
                </a:lnTo>
                <a:lnTo>
                  <a:pt x="278156" y="6395"/>
                </a:lnTo>
                <a:lnTo>
                  <a:pt x="358086" y="0"/>
                </a:lnTo>
                <a:lnTo>
                  <a:pt x="425228" y="92719"/>
                </a:lnTo>
                <a:lnTo>
                  <a:pt x="482777" y="227002"/>
                </a:lnTo>
                <a:lnTo>
                  <a:pt x="495566" y="297340"/>
                </a:lnTo>
                <a:lnTo>
                  <a:pt x="585088" y="252579"/>
                </a:lnTo>
                <a:lnTo>
                  <a:pt x="684201" y="281354"/>
                </a:lnTo>
                <a:lnTo>
                  <a:pt x="802498" y="255777"/>
                </a:lnTo>
                <a:lnTo>
                  <a:pt x="824878" y="188635"/>
                </a:lnTo>
                <a:lnTo>
                  <a:pt x="818484" y="156663"/>
                </a:lnTo>
                <a:lnTo>
                  <a:pt x="904808" y="124691"/>
                </a:lnTo>
                <a:lnTo>
                  <a:pt x="914400" y="147072"/>
                </a:lnTo>
                <a:lnTo>
                  <a:pt x="939977" y="124691"/>
                </a:lnTo>
                <a:lnTo>
                  <a:pt x="984738" y="134283"/>
                </a:lnTo>
                <a:lnTo>
                  <a:pt x="984738" y="175847"/>
                </a:lnTo>
                <a:lnTo>
                  <a:pt x="959160" y="169452"/>
                </a:lnTo>
                <a:lnTo>
                  <a:pt x="943174" y="201424"/>
                </a:lnTo>
                <a:lnTo>
                  <a:pt x="917597" y="242988"/>
                </a:lnTo>
                <a:lnTo>
                  <a:pt x="866442" y="326115"/>
                </a:lnTo>
                <a:lnTo>
                  <a:pt x="879230" y="399651"/>
                </a:lnTo>
                <a:lnTo>
                  <a:pt x="844061" y="521144"/>
                </a:lnTo>
                <a:lnTo>
                  <a:pt x="828075" y="569102"/>
                </a:lnTo>
                <a:lnTo>
                  <a:pt x="885625" y="681005"/>
                </a:lnTo>
                <a:lnTo>
                  <a:pt x="949569" y="665019"/>
                </a:lnTo>
                <a:lnTo>
                  <a:pt x="1029499" y="684202"/>
                </a:lnTo>
                <a:lnTo>
                  <a:pt x="1087049" y="706582"/>
                </a:lnTo>
                <a:lnTo>
                  <a:pt x="1080654" y="776921"/>
                </a:lnTo>
                <a:lnTo>
                  <a:pt x="1093443" y="904809"/>
                </a:lnTo>
                <a:lnTo>
                  <a:pt x="1119021" y="978344"/>
                </a:lnTo>
                <a:lnTo>
                  <a:pt x="1186162" y="1064669"/>
                </a:lnTo>
                <a:lnTo>
                  <a:pt x="1234120" y="1112627"/>
                </a:lnTo>
                <a:lnTo>
                  <a:pt x="1170176" y="1202149"/>
                </a:lnTo>
                <a:lnTo>
                  <a:pt x="1115823" y="1147796"/>
                </a:lnTo>
                <a:lnTo>
                  <a:pt x="1077457" y="1090247"/>
                </a:lnTo>
                <a:lnTo>
                  <a:pt x="1013513" y="1048683"/>
                </a:lnTo>
                <a:lnTo>
                  <a:pt x="930386" y="1023105"/>
                </a:lnTo>
                <a:lnTo>
                  <a:pt x="885625" y="975147"/>
                </a:lnTo>
                <a:lnTo>
                  <a:pt x="863244" y="930386"/>
                </a:lnTo>
                <a:lnTo>
                  <a:pt x="821681" y="955964"/>
                </a:lnTo>
                <a:lnTo>
                  <a:pt x="812089" y="997528"/>
                </a:lnTo>
                <a:lnTo>
                  <a:pt x="735356" y="1016711"/>
                </a:lnTo>
                <a:lnTo>
                  <a:pt x="709779" y="1042289"/>
                </a:lnTo>
                <a:lnTo>
                  <a:pt x="690595" y="1064669"/>
                </a:lnTo>
                <a:lnTo>
                  <a:pt x="639440" y="1077458"/>
                </a:lnTo>
                <a:lnTo>
                  <a:pt x="585088" y="1166979"/>
                </a:lnTo>
                <a:lnTo>
                  <a:pt x="517946" y="1192557"/>
                </a:lnTo>
                <a:lnTo>
                  <a:pt x="463594" y="1205346"/>
                </a:lnTo>
                <a:lnTo>
                  <a:pt x="399650" y="1202149"/>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orme libre : forme 1034">
            <a:extLst>
              <a:ext uri="{FF2B5EF4-FFF2-40B4-BE49-F238E27FC236}">
                <a16:creationId xmlns:a16="http://schemas.microsoft.com/office/drawing/2014/main" xmlns="" id="{C88D9A98-ACCA-4158-8623-AD7E710D855D}"/>
              </a:ext>
            </a:extLst>
          </p:cNvPr>
          <p:cNvSpPr/>
          <p:nvPr/>
        </p:nvSpPr>
        <p:spPr>
          <a:xfrm>
            <a:off x="2011171" y="5278321"/>
            <a:ext cx="380467" cy="450806"/>
          </a:xfrm>
          <a:custGeom>
            <a:avLst/>
            <a:gdLst>
              <a:gd name="connsiteX0" fmla="*/ 3198 w 380467"/>
              <a:gd name="connsiteY0" fmla="*/ 0 h 450806"/>
              <a:gd name="connsiteX1" fmla="*/ 182241 w 380467"/>
              <a:gd name="connsiteY1" fmla="*/ 15986 h 450806"/>
              <a:gd name="connsiteX2" fmla="*/ 230199 w 380467"/>
              <a:gd name="connsiteY2" fmla="*/ 28775 h 450806"/>
              <a:gd name="connsiteX3" fmla="*/ 290946 w 380467"/>
              <a:gd name="connsiteY3" fmla="*/ 89522 h 450806"/>
              <a:gd name="connsiteX4" fmla="*/ 380467 w 380467"/>
              <a:gd name="connsiteY4" fmla="*/ 79930 h 450806"/>
              <a:gd name="connsiteX5" fmla="*/ 380467 w 380467"/>
              <a:gd name="connsiteY5" fmla="*/ 140677 h 450806"/>
              <a:gd name="connsiteX6" fmla="*/ 377270 w 380467"/>
              <a:gd name="connsiteY6" fmla="*/ 201424 h 450806"/>
              <a:gd name="connsiteX7" fmla="*/ 354890 w 380467"/>
              <a:gd name="connsiteY7" fmla="*/ 278157 h 450806"/>
              <a:gd name="connsiteX8" fmla="*/ 370876 w 380467"/>
              <a:gd name="connsiteY8" fmla="*/ 316523 h 450806"/>
              <a:gd name="connsiteX9" fmla="*/ 332509 w 380467"/>
              <a:gd name="connsiteY9" fmla="*/ 361284 h 450806"/>
              <a:gd name="connsiteX10" fmla="*/ 306932 w 380467"/>
              <a:gd name="connsiteY10" fmla="*/ 412439 h 450806"/>
              <a:gd name="connsiteX11" fmla="*/ 287749 w 380467"/>
              <a:gd name="connsiteY11" fmla="*/ 450806 h 450806"/>
              <a:gd name="connsiteX12" fmla="*/ 242988 w 380467"/>
              <a:gd name="connsiteY12" fmla="*/ 447609 h 450806"/>
              <a:gd name="connsiteX13" fmla="*/ 236593 w 380467"/>
              <a:gd name="connsiteY13" fmla="*/ 399651 h 450806"/>
              <a:gd name="connsiteX14" fmla="*/ 153466 w 380467"/>
              <a:gd name="connsiteY14" fmla="*/ 396453 h 450806"/>
              <a:gd name="connsiteX15" fmla="*/ 76733 w 380467"/>
              <a:gd name="connsiteY15" fmla="*/ 329312 h 450806"/>
              <a:gd name="connsiteX16" fmla="*/ 41564 w 380467"/>
              <a:gd name="connsiteY16" fmla="*/ 274960 h 450806"/>
              <a:gd name="connsiteX17" fmla="*/ 9592 w 380467"/>
              <a:gd name="connsiteY17" fmla="*/ 198227 h 450806"/>
              <a:gd name="connsiteX18" fmla="*/ 0 w 380467"/>
              <a:gd name="connsiteY18" fmla="*/ 89522 h 450806"/>
              <a:gd name="connsiteX19" fmla="*/ 3198 w 380467"/>
              <a:gd name="connsiteY19" fmla="*/ 0 h 45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467" h="450806">
                <a:moveTo>
                  <a:pt x="3198" y="0"/>
                </a:moveTo>
                <a:lnTo>
                  <a:pt x="182241" y="15986"/>
                </a:lnTo>
                <a:lnTo>
                  <a:pt x="230199" y="28775"/>
                </a:lnTo>
                <a:lnTo>
                  <a:pt x="290946" y="89522"/>
                </a:lnTo>
                <a:lnTo>
                  <a:pt x="380467" y="79930"/>
                </a:lnTo>
                <a:lnTo>
                  <a:pt x="380467" y="140677"/>
                </a:lnTo>
                <a:lnTo>
                  <a:pt x="377270" y="201424"/>
                </a:lnTo>
                <a:lnTo>
                  <a:pt x="354890" y="278157"/>
                </a:lnTo>
                <a:lnTo>
                  <a:pt x="370876" y="316523"/>
                </a:lnTo>
                <a:lnTo>
                  <a:pt x="332509" y="361284"/>
                </a:lnTo>
                <a:lnTo>
                  <a:pt x="306932" y="412439"/>
                </a:lnTo>
                <a:lnTo>
                  <a:pt x="287749" y="450806"/>
                </a:lnTo>
                <a:lnTo>
                  <a:pt x="242988" y="447609"/>
                </a:lnTo>
                <a:lnTo>
                  <a:pt x="236593" y="399651"/>
                </a:lnTo>
                <a:lnTo>
                  <a:pt x="153466" y="396453"/>
                </a:lnTo>
                <a:lnTo>
                  <a:pt x="76733" y="329312"/>
                </a:lnTo>
                <a:lnTo>
                  <a:pt x="41564" y="274960"/>
                </a:lnTo>
                <a:lnTo>
                  <a:pt x="9592" y="198227"/>
                </a:lnTo>
                <a:lnTo>
                  <a:pt x="0" y="89522"/>
                </a:lnTo>
                <a:lnTo>
                  <a:pt x="3198"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orme libre : forme 1032">
            <a:extLst>
              <a:ext uri="{FF2B5EF4-FFF2-40B4-BE49-F238E27FC236}">
                <a16:creationId xmlns:a16="http://schemas.microsoft.com/office/drawing/2014/main" xmlns="" id="{FE80A3CF-A98A-4F04-B445-B5E8DB98F07E}"/>
              </a:ext>
            </a:extLst>
          </p:cNvPr>
          <p:cNvSpPr/>
          <p:nvPr/>
        </p:nvSpPr>
        <p:spPr>
          <a:xfrm>
            <a:off x="1400506" y="2023569"/>
            <a:ext cx="1035893" cy="1406769"/>
          </a:xfrm>
          <a:custGeom>
            <a:avLst/>
            <a:gdLst>
              <a:gd name="connsiteX0" fmla="*/ 198226 w 1035893"/>
              <a:gd name="connsiteY0" fmla="*/ 1400375 h 1406769"/>
              <a:gd name="connsiteX1" fmla="*/ 214212 w 1035893"/>
              <a:gd name="connsiteY1" fmla="*/ 1317247 h 1406769"/>
              <a:gd name="connsiteX2" fmla="*/ 271762 w 1035893"/>
              <a:gd name="connsiteY2" fmla="*/ 1310853 h 1406769"/>
              <a:gd name="connsiteX3" fmla="*/ 278156 w 1035893"/>
              <a:gd name="connsiteY3" fmla="*/ 1246909 h 1406769"/>
              <a:gd name="connsiteX4" fmla="*/ 195029 w 1035893"/>
              <a:gd name="connsiteY4" fmla="*/ 1240514 h 1406769"/>
              <a:gd name="connsiteX5" fmla="*/ 201423 w 1035893"/>
              <a:gd name="connsiteY5" fmla="*/ 1195754 h 1406769"/>
              <a:gd name="connsiteX6" fmla="*/ 281353 w 1035893"/>
              <a:gd name="connsiteY6" fmla="*/ 1103035 h 1406769"/>
              <a:gd name="connsiteX7" fmla="*/ 310128 w 1035893"/>
              <a:gd name="connsiteY7" fmla="*/ 1103035 h 1406769"/>
              <a:gd name="connsiteX8" fmla="*/ 367678 w 1035893"/>
              <a:gd name="connsiteY8" fmla="*/ 1141401 h 1406769"/>
              <a:gd name="connsiteX9" fmla="*/ 380467 w 1035893"/>
              <a:gd name="connsiteY9" fmla="*/ 1160584 h 1406769"/>
              <a:gd name="connsiteX10" fmla="*/ 489172 w 1035893"/>
              <a:gd name="connsiteY10" fmla="*/ 1157387 h 1406769"/>
              <a:gd name="connsiteX11" fmla="*/ 485974 w 1035893"/>
              <a:gd name="connsiteY11" fmla="*/ 1093443 h 1406769"/>
              <a:gd name="connsiteX12" fmla="*/ 479580 w 1035893"/>
              <a:gd name="connsiteY12" fmla="*/ 1067865 h 1406769"/>
              <a:gd name="connsiteX13" fmla="*/ 434819 w 1035893"/>
              <a:gd name="connsiteY13" fmla="*/ 1016710 h 1406769"/>
              <a:gd name="connsiteX14" fmla="*/ 438016 w 1035893"/>
              <a:gd name="connsiteY14" fmla="*/ 933583 h 1406769"/>
              <a:gd name="connsiteX15" fmla="*/ 447608 w 1035893"/>
              <a:gd name="connsiteY15" fmla="*/ 863245 h 1406769"/>
              <a:gd name="connsiteX16" fmla="*/ 485974 w 1035893"/>
              <a:gd name="connsiteY16" fmla="*/ 764131 h 1406769"/>
              <a:gd name="connsiteX17" fmla="*/ 527538 w 1035893"/>
              <a:gd name="connsiteY17" fmla="*/ 780117 h 1406769"/>
              <a:gd name="connsiteX18" fmla="*/ 581891 w 1035893"/>
              <a:gd name="connsiteY18" fmla="*/ 776920 h 1406769"/>
              <a:gd name="connsiteX19" fmla="*/ 594679 w 1035893"/>
              <a:gd name="connsiteY19" fmla="*/ 741751 h 1406769"/>
              <a:gd name="connsiteX20" fmla="*/ 636243 w 1035893"/>
              <a:gd name="connsiteY20" fmla="*/ 693793 h 1406769"/>
              <a:gd name="connsiteX21" fmla="*/ 668215 w 1035893"/>
              <a:gd name="connsiteY21" fmla="*/ 732159 h 1406769"/>
              <a:gd name="connsiteX22" fmla="*/ 709779 w 1035893"/>
              <a:gd name="connsiteY22" fmla="*/ 674610 h 1406769"/>
              <a:gd name="connsiteX23" fmla="*/ 706581 w 1035893"/>
              <a:gd name="connsiteY23" fmla="*/ 623454 h 1406769"/>
              <a:gd name="connsiteX24" fmla="*/ 757737 w 1035893"/>
              <a:gd name="connsiteY24" fmla="*/ 588285 h 1406769"/>
              <a:gd name="connsiteX25" fmla="*/ 815286 w 1035893"/>
              <a:gd name="connsiteY25" fmla="*/ 444411 h 1406769"/>
              <a:gd name="connsiteX26" fmla="*/ 898414 w 1035893"/>
              <a:gd name="connsiteY26" fmla="*/ 492369 h 1406769"/>
              <a:gd name="connsiteX27" fmla="*/ 1003921 w 1035893"/>
              <a:gd name="connsiteY27" fmla="*/ 418833 h 1406769"/>
              <a:gd name="connsiteX28" fmla="*/ 1035893 w 1035893"/>
              <a:gd name="connsiteY28" fmla="*/ 415636 h 1406769"/>
              <a:gd name="connsiteX29" fmla="*/ 1032696 w 1035893"/>
              <a:gd name="connsiteY29" fmla="*/ 335706 h 1406769"/>
              <a:gd name="connsiteX30" fmla="*/ 971949 w 1035893"/>
              <a:gd name="connsiteY30" fmla="*/ 326114 h 1406769"/>
              <a:gd name="connsiteX31" fmla="*/ 898414 w 1035893"/>
              <a:gd name="connsiteY31" fmla="*/ 329312 h 1406769"/>
              <a:gd name="connsiteX32" fmla="*/ 831272 w 1035893"/>
              <a:gd name="connsiteY32" fmla="*/ 345298 h 1406769"/>
              <a:gd name="connsiteX33" fmla="*/ 796103 w 1035893"/>
              <a:gd name="connsiteY33" fmla="*/ 246184 h 1406769"/>
              <a:gd name="connsiteX34" fmla="*/ 844061 w 1035893"/>
              <a:gd name="connsiteY34" fmla="*/ 233396 h 1406769"/>
              <a:gd name="connsiteX35" fmla="*/ 876033 w 1035893"/>
              <a:gd name="connsiteY35" fmla="*/ 201424 h 1406769"/>
              <a:gd name="connsiteX36" fmla="*/ 930386 w 1035893"/>
              <a:gd name="connsiteY36" fmla="*/ 195029 h 1406769"/>
              <a:gd name="connsiteX37" fmla="*/ 962358 w 1035893"/>
              <a:gd name="connsiteY37" fmla="*/ 166254 h 1406769"/>
              <a:gd name="connsiteX38" fmla="*/ 923991 w 1035893"/>
              <a:gd name="connsiteY38" fmla="*/ 60747 h 1406769"/>
              <a:gd name="connsiteX39" fmla="*/ 860047 w 1035893"/>
              <a:gd name="connsiteY39" fmla="*/ 76733 h 1406769"/>
              <a:gd name="connsiteX40" fmla="*/ 818484 w 1035893"/>
              <a:gd name="connsiteY40" fmla="*/ 57549 h 1406769"/>
              <a:gd name="connsiteX41" fmla="*/ 818484 w 1035893"/>
              <a:gd name="connsiteY41" fmla="*/ 0 h 1406769"/>
              <a:gd name="connsiteX42" fmla="*/ 780117 w 1035893"/>
              <a:gd name="connsiteY42" fmla="*/ 19183 h 1406769"/>
              <a:gd name="connsiteX43" fmla="*/ 700187 w 1035893"/>
              <a:gd name="connsiteY43" fmla="*/ 22380 h 1406769"/>
              <a:gd name="connsiteX44" fmla="*/ 764131 w 1035893"/>
              <a:gd name="connsiteY44" fmla="*/ 159860 h 1406769"/>
              <a:gd name="connsiteX45" fmla="*/ 677807 w 1035893"/>
              <a:gd name="connsiteY45" fmla="*/ 166254 h 1406769"/>
              <a:gd name="connsiteX46" fmla="*/ 610665 w 1035893"/>
              <a:gd name="connsiteY46" fmla="*/ 188635 h 1406769"/>
              <a:gd name="connsiteX47" fmla="*/ 601074 w 1035893"/>
              <a:gd name="connsiteY47" fmla="*/ 73535 h 1406769"/>
              <a:gd name="connsiteX48" fmla="*/ 543524 w 1035893"/>
              <a:gd name="connsiteY48" fmla="*/ 9591 h 1406769"/>
              <a:gd name="connsiteX49" fmla="*/ 508355 w 1035893"/>
              <a:gd name="connsiteY49" fmla="*/ 63944 h 1406769"/>
              <a:gd name="connsiteX50" fmla="*/ 476383 w 1035893"/>
              <a:gd name="connsiteY50" fmla="*/ 86324 h 1406769"/>
              <a:gd name="connsiteX51" fmla="*/ 335706 w 1035893"/>
              <a:gd name="connsiteY51" fmla="*/ 118296 h 1406769"/>
              <a:gd name="connsiteX52" fmla="*/ 258973 w 1035893"/>
              <a:gd name="connsiteY52" fmla="*/ 143874 h 1406769"/>
              <a:gd name="connsiteX53" fmla="*/ 303734 w 1035893"/>
              <a:gd name="connsiteY53" fmla="*/ 223804 h 1406769"/>
              <a:gd name="connsiteX54" fmla="*/ 274959 w 1035893"/>
              <a:gd name="connsiteY54" fmla="*/ 233396 h 1406769"/>
              <a:gd name="connsiteX55" fmla="*/ 207818 w 1035893"/>
              <a:gd name="connsiteY55" fmla="*/ 220607 h 1406769"/>
              <a:gd name="connsiteX56" fmla="*/ 214212 w 1035893"/>
              <a:gd name="connsiteY56" fmla="*/ 268565 h 1406769"/>
              <a:gd name="connsiteX57" fmla="*/ 127888 w 1035893"/>
              <a:gd name="connsiteY57" fmla="*/ 217410 h 1406769"/>
              <a:gd name="connsiteX58" fmla="*/ 67141 w 1035893"/>
              <a:gd name="connsiteY58" fmla="*/ 262170 h 1406769"/>
              <a:gd name="connsiteX59" fmla="*/ 60746 w 1035893"/>
              <a:gd name="connsiteY59" fmla="*/ 329312 h 1406769"/>
              <a:gd name="connsiteX60" fmla="*/ 92719 w 1035893"/>
              <a:gd name="connsiteY60" fmla="*/ 428425 h 1406769"/>
              <a:gd name="connsiteX61" fmla="*/ 9591 w 1035893"/>
              <a:gd name="connsiteY61" fmla="*/ 533933 h 1406769"/>
              <a:gd name="connsiteX62" fmla="*/ 12788 w 1035893"/>
              <a:gd name="connsiteY62" fmla="*/ 594679 h 1406769"/>
              <a:gd name="connsiteX63" fmla="*/ 31972 w 1035893"/>
              <a:gd name="connsiteY63" fmla="*/ 633046 h 1406769"/>
              <a:gd name="connsiteX64" fmla="*/ 25577 w 1035893"/>
              <a:gd name="connsiteY64" fmla="*/ 719370 h 1406769"/>
              <a:gd name="connsiteX65" fmla="*/ 0 w 1035893"/>
              <a:gd name="connsiteY65" fmla="*/ 860047 h 1406769"/>
              <a:gd name="connsiteX66" fmla="*/ 31972 w 1035893"/>
              <a:gd name="connsiteY66" fmla="*/ 901611 h 1406769"/>
              <a:gd name="connsiteX67" fmla="*/ 12788 w 1035893"/>
              <a:gd name="connsiteY67" fmla="*/ 962358 h 1406769"/>
              <a:gd name="connsiteX68" fmla="*/ 3197 w 1035893"/>
              <a:gd name="connsiteY68" fmla="*/ 994330 h 1406769"/>
              <a:gd name="connsiteX69" fmla="*/ 12788 w 1035893"/>
              <a:gd name="connsiteY69" fmla="*/ 1058274 h 1406769"/>
              <a:gd name="connsiteX70" fmla="*/ 47958 w 1035893"/>
              <a:gd name="connsiteY70" fmla="*/ 1109429 h 1406769"/>
              <a:gd name="connsiteX71" fmla="*/ 41563 w 1035893"/>
              <a:gd name="connsiteY71" fmla="*/ 1176570 h 1406769"/>
              <a:gd name="connsiteX72" fmla="*/ 3197 w 1035893"/>
              <a:gd name="connsiteY72" fmla="*/ 1250106 h 1406769"/>
              <a:gd name="connsiteX73" fmla="*/ 44760 w 1035893"/>
              <a:gd name="connsiteY73" fmla="*/ 1365205 h 1406769"/>
              <a:gd name="connsiteX74" fmla="*/ 73535 w 1035893"/>
              <a:gd name="connsiteY74" fmla="*/ 1390783 h 1406769"/>
              <a:gd name="connsiteX75" fmla="*/ 99113 w 1035893"/>
              <a:gd name="connsiteY75" fmla="*/ 1400375 h 1406769"/>
              <a:gd name="connsiteX76" fmla="*/ 131085 w 1035893"/>
              <a:gd name="connsiteY76" fmla="*/ 1406769 h 1406769"/>
              <a:gd name="connsiteX77" fmla="*/ 147071 w 1035893"/>
              <a:gd name="connsiteY77" fmla="*/ 1381191 h 1406769"/>
              <a:gd name="connsiteX78" fmla="*/ 198226 w 1035893"/>
              <a:gd name="connsiteY78" fmla="*/ 1400375 h 14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5893" h="1406769">
                <a:moveTo>
                  <a:pt x="198226" y="1400375"/>
                </a:moveTo>
                <a:lnTo>
                  <a:pt x="214212" y="1317247"/>
                </a:lnTo>
                <a:lnTo>
                  <a:pt x="271762" y="1310853"/>
                </a:lnTo>
                <a:lnTo>
                  <a:pt x="278156" y="1246909"/>
                </a:lnTo>
                <a:lnTo>
                  <a:pt x="195029" y="1240514"/>
                </a:lnTo>
                <a:lnTo>
                  <a:pt x="201423" y="1195754"/>
                </a:lnTo>
                <a:lnTo>
                  <a:pt x="281353" y="1103035"/>
                </a:lnTo>
                <a:lnTo>
                  <a:pt x="310128" y="1103035"/>
                </a:lnTo>
                <a:lnTo>
                  <a:pt x="367678" y="1141401"/>
                </a:lnTo>
                <a:lnTo>
                  <a:pt x="380467" y="1160584"/>
                </a:lnTo>
                <a:lnTo>
                  <a:pt x="489172" y="1157387"/>
                </a:lnTo>
                <a:lnTo>
                  <a:pt x="485974" y="1093443"/>
                </a:lnTo>
                <a:lnTo>
                  <a:pt x="479580" y="1067865"/>
                </a:lnTo>
                <a:lnTo>
                  <a:pt x="434819" y="1016710"/>
                </a:lnTo>
                <a:lnTo>
                  <a:pt x="438016" y="933583"/>
                </a:lnTo>
                <a:lnTo>
                  <a:pt x="447608" y="863245"/>
                </a:lnTo>
                <a:lnTo>
                  <a:pt x="485974" y="764131"/>
                </a:lnTo>
                <a:lnTo>
                  <a:pt x="527538" y="780117"/>
                </a:lnTo>
                <a:lnTo>
                  <a:pt x="581891" y="776920"/>
                </a:lnTo>
                <a:lnTo>
                  <a:pt x="594679" y="741751"/>
                </a:lnTo>
                <a:lnTo>
                  <a:pt x="636243" y="693793"/>
                </a:lnTo>
                <a:lnTo>
                  <a:pt x="668215" y="732159"/>
                </a:lnTo>
                <a:lnTo>
                  <a:pt x="709779" y="674610"/>
                </a:lnTo>
                <a:lnTo>
                  <a:pt x="706581" y="623454"/>
                </a:lnTo>
                <a:lnTo>
                  <a:pt x="757737" y="588285"/>
                </a:lnTo>
                <a:lnTo>
                  <a:pt x="815286" y="444411"/>
                </a:lnTo>
                <a:lnTo>
                  <a:pt x="898414" y="492369"/>
                </a:lnTo>
                <a:lnTo>
                  <a:pt x="1003921" y="418833"/>
                </a:lnTo>
                <a:lnTo>
                  <a:pt x="1035893" y="415636"/>
                </a:lnTo>
                <a:lnTo>
                  <a:pt x="1032696" y="335706"/>
                </a:lnTo>
                <a:lnTo>
                  <a:pt x="971949" y="326114"/>
                </a:lnTo>
                <a:lnTo>
                  <a:pt x="898414" y="329312"/>
                </a:lnTo>
                <a:lnTo>
                  <a:pt x="831272" y="345298"/>
                </a:lnTo>
                <a:lnTo>
                  <a:pt x="796103" y="246184"/>
                </a:lnTo>
                <a:lnTo>
                  <a:pt x="844061" y="233396"/>
                </a:lnTo>
                <a:lnTo>
                  <a:pt x="876033" y="201424"/>
                </a:lnTo>
                <a:lnTo>
                  <a:pt x="930386" y="195029"/>
                </a:lnTo>
                <a:lnTo>
                  <a:pt x="962358" y="166254"/>
                </a:lnTo>
                <a:lnTo>
                  <a:pt x="923991" y="60747"/>
                </a:lnTo>
                <a:lnTo>
                  <a:pt x="860047" y="76733"/>
                </a:lnTo>
                <a:lnTo>
                  <a:pt x="818484" y="57549"/>
                </a:lnTo>
                <a:lnTo>
                  <a:pt x="818484" y="0"/>
                </a:lnTo>
                <a:lnTo>
                  <a:pt x="780117" y="19183"/>
                </a:lnTo>
                <a:lnTo>
                  <a:pt x="700187" y="22380"/>
                </a:lnTo>
                <a:lnTo>
                  <a:pt x="764131" y="159860"/>
                </a:lnTo>
                <a:lnTo>
                  <a:pt x="677807" y="166254"/>
                </a:lnTo>
                <a:lnTo>
                  <a:pt x="610665" y="188635"/>
                </a:lnTo>
                <a:lnTo>
                  <a:pt x="601074" y="73535"/>
                </a:lnTo>
                <a:lnTo>
                  <a:pt x="543524" y="9591"/>
                </a:lnTo>
                <a:lnTo>
                  <a:pt x="508355" y="63944"/>
                </a:lnTo>
                <a:lnTo>
                  <a:pt x="476383" y="86324"/>
                </a:lnTo>
                <a:lnTo>
                  <a:pt x="335706" y="118296"/>
                </a:lnTo>
                <a:lnTo>
                  <a:pt x="258973" y="143874"/>
                </a:lnTo>
                <a:lnTo>
                  <a:pt x="303734" y="223804"/>
                </a:lnTo>
                <a:lnTo>
                  <a:pt x="274959" y="233396"/>
                </a:lnTo>
                <a:lnTo>
                  <a:pt x="207818" y="220607"/>
                </a:lnTo>
                <a:lnTo>
                  <a:pt x="214212" y="268565"/>
                </a:lnTo>
                <a:lnTo>
                  <a:pt x="127888" y="217410"/>
                </a:lnTo>
                <a:lnTo>
                  <a:pt x="67141" y="262170"/>
                </a:lnTo>
                <a:lnTo>
                  <a:pt x="60746" y="329312"/>
                </a:lnTo>
                <a:lnTo>
                  <a:pt x="92719" y="428425"/>
                </a:lnTo>
                <a:lnTo>
                  <a:pt x="9591" y="533933"/>
                </a:lnTo>
                <a:lnTo>
                  <a:pt x="12788" y="594679"/>
                </a:lnTo>
                <a:lnTo>
                  <a:pt x="31972" y="633046"/>
                </a:lnTo>
                <a:lnTo>
                  <a:pt x="25577" y="719370"/>
                </a:lnTo>
                <a:lnTo>
                  <a:pt x="0" y="860047"/>
                </a:lnTo>
                <a:lnTo>
                  <a:pt x="31972" y="901611"/>
                </a:lnTo>
                <a:lnTo>
                  <a:pt x="12788" y="962358"/>
                </a:lnTo>
                <a:lnTo>
                  <a:pt x="3197" y="994330"/>
                </a:lnTo>
                <a:lnTo>
                  <a:pt x="12788" y="1058274"/>
                </a:lnTo>
                <a:lnTo>
                  <a:pt x="47958" y="1109429"/>
                </a:lnTo>
                <a:lnTo>
                  <a:pt x="41563" y="1176570"/>
                </a:lnTo>
                <a:lnTo>
                  <a:pt x="3197" y="1250106"/>
                </a:lnTo>
                <a:lnTo>
                  <a:pt x="44760" y="1365205"/>
                </a:lnTo>
                <a:lnTo>
                  <a:pt x="73535" y="1390783"/>
                </a:lnTo>
                <a:lnTo>
                  <a:pt x="99113" y="1400375"/>
                </a:lnTo>
                <a:lnTo>
                  <a:pt x="131085" y="1406769"/>
                </a:lnTo>
                <a:lnTo>
                  <a:pt x="147071" y="1381191"/>
                </a:lnTo>
                <a:lnTo>
                  <a:pt x="198226" y="140037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6" name="Forme libre : forme 1035">
            <a:extLst>
              <a:ext uri="{FF2B5EF4-FFF2-40B4-BE49-F238E27FC236}">
                <a16:creationId xmlns:a16="http://schemas.microsoft.com/office/drawing/2014/main" xmlns="" id="{B03AA840-1A82-429D-84A6-2CD21EF0653A}"/>
              </a:ext>
            </a:extLst>
          </p:cNvPr>
          <p:cNvSpPr/>
          <p:nvPr/>
        </p:nvSpPr>
        <p:spPr>
          <a:xfrm>
            <a:off x="2110285" y="5329476"/>
            <a:ext cx="575496" cy="511553"/>
          </a:xfrm>
          <a:custGeom>
            <a:avLst/>
            <a:gdLst>
              <a:gd name="connsiteX0" fmla="*/ 278156 w 575496"/>
              <a:gd name="connsiteY0" fmla="*/ 22381 h 511553"/>
              <a:gd name="connsiteX1" fmla="*/ 396453 w 575496"/>
              <a:gd name="connsiteY1" fmla="*/ 0 h 511553"/>
              <a:gd name="connsiteX2" fmla="*/ 463594 w 575496"/>
              <a:gd name="connsiteY2" fmla="*/ 9592 h 511553"/>
              <a:gd name="connsiteX3" fmla="*/ 575496 w 575496"/>
              <a:gd name="connsiteY3" fmla="*/ 54353 h 511553"/>
              <a:gd name="connsiteX4" fmla="*/ 540327 w 575496"/>
              <a:gd name="connsiteY4" fmla="*/ 124691 h 511553"/>
              <a:gd name="connsiteX5" fmla="*/ 501960 w 575496"/>
              <a:gd name="connsiteY5" fmla="*/ 191833 h 511553"/>
              <a:gd name="connsiteX6" fmla="*/ 460397 w 575496"/>
              <a:gd name="connsiteY6" fmla="*/ 239791 h 511553"/>
              <a:gd name="connsiteX7" fmla="*/ 489172 w 575496"/>
              <a:gd name="connsiteY7" fmla="*/ 258974 h 511553"/>
              <a:gd name="connsiteX8" fmla="*/ 457200 w 575496"/>
              <a:gd name="connsiteY8" fmla="*/ 335707 h 511553"/>
              <a:gd name="connsiteX9" fmla="*/ 390058 w 575496"/>
              <a:gd name="connsiteY9" fmla="*/ 422031 h 511553"/>
              <a:gd name="connsiteX10" fmla="*/ 383664 w 575496"/>
              <a:gd name="connsiteY10" fmla="*/ 431623 h 511553"/>
              <a:gd name="connsiteX11" fmla="*/ 338903 w 575496"/>
              <a:gd name="connsiteY11" fmla="*/ 415637 h 511553"/>
              <a:gd name="connsiteX12" fmla="*/ 306931 w 575496"/>
              <a:gd name="connsiteY12" fmla="*/ 422031 h 511553"/>
              <a:gd name="connsiteX13" fmla="*/ 252579 w 575496"/>
              <a:gd name="connsiteY13" fmla="*/ 412440 h 511553"/>
              <a:gd name="connsiteX14" fmla="*/ 227001 w 575496"/>
              <a:gd name="connsiteY14" fmla="*/ 418834 h 511553"/>
              <a:gd name="connsiteX15" fmla="*/ 227001 w 575496"/>
              <a:gd name="connsiteY15" fmla="*/ 457200 h 511553"/>
              <a:gd name="connsiteX16" fmla="*/ 179043 w 575496"/>
              <a:gd name="connsiteY16" fmla="*/ 492370 h 511553"/>
              <a:gd name="connsiteX17" fmla="*/ 105507 w 575496"/>
              <a:gd name="connsiteY17" fmla="*/ 511553 h 511553"/>
              <a:gd name="connsiteX18" fmla="*/ 0 w 575496"/>
              <a:gd name="connsiteY18" fmla="*/ 428426 h 511553"/>
              <a:gd name="connsiteX19" fmla="*/ 54352 w 575496"/>
              <a:gd name="connsiteY19" fmla="*/ 348496 h 511553"/>
              <a:gd name="connsiteX20" fmla="*/ 140677 w 575496"/>
              <a:gd name="connsiteY20" fmla="*/ 351693 h 511553"/>
              <a:gd name="connsiteX21" fmla="*/ 150268 w 575496"/>
              <a:gd name="connsiteY21" fmla="*/ 393256 h 511553"/>
              <a:gd name="connsiteX22" fmla="*/ 185437 w 575496"/>
              <a:gd name="connsiteY22" fmla="*/ 402848 h 511553"/>
              <a:gd name="connsiteX23" fmla="*/ 220607 w 575496"/>
              <a:gd name="connsiteY23" fmla="*/ 329312 h 511553"/>
              <a:gd name="connsiteX24" fmla="*/ 274959 w 575496"/>
              <a:gd name="connsiteY24" fmla="*/ 262171 h 511553"/>
              <a:gd name="connsiteX25" fmla="*/ 258973 w 575496"/>
              <a:gd name="connsiteY25" fmla="*/ 227002 h 511553"/>
              <a:gd name="connsiteX26" fmla="*/ 278156 w 575496"/>
              <a:gd name="connsiteY26" fmla="*/ 159861 h 511553"/>
              <a:gd name="connsiteX27" fmla="*/ 281353 w 575496"/>
              <a:gd name="connsiteY27" fmla="*/ 99114 h 511553"/>
              <a:gd name="connsiteX28" fmla="*/ 278156 w 575496"/>
              <a:gd name="connsiteY28" fmla="*/ 22381 h 5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496" h="511553">
                <a:moveTo>
                  <a:pt x="278156" y="22381"/>
                </a:moveTo>
                <a:lnTo>
                  <a:pt x="396453" y="0"/>
                </a:lnTo>
                <a:lnTo>
                  <a:pt x="463594" y="9592"/>
                </a:lnTo>
                <a:lnTo>
                  <a:pt x="575496" y="54353"/>
                </a:lnTo>
                <a:lnTo>
                  <a:pt x="540327" y="124691"/>
                </a:lnTo>
                <a:lnTo>
                  <a:pt x="501960" y="191833"/>
                </a:lnTo>
                <a:lnTo>
                  <a:pt x="460397" y="239791"/>
                </a:lnTo>
                <a:lnTo>
                  <a:pt x="489172" y="258974"/>
                </a:lnTo>
                <a:lnTo>
                  <a:pt x="457200" y="335707"/>
                </a:lnTo>
                <a:lnTo>
                  <a:pt x="390058" y="422031"/>
                </a:lnTo>
                <a:lnTo>
                  <a:pt x="383664" y="431623"/>
                </a:lnTo>
                <a:lnTo>
                  <a:pt x="338903" y="415637"/>
                </a:lnTo>
                <a:lnTo>
                  <a:pt x="306931" y="422031"/>
                </a:lnTo>
                <a:lnTo>
                  <a:pt x="252579" y="412440"/>
                </a:lnTo>
                <a:lnTo>
                  <a:pt x="227001" y="418834"/>
                </a:lnTo>
                <a:lnTo>
                  <a:pt x="227001" y="457200"/>
                </a:lnTo>
                <a:lnTo>
                  <a:pt x="179043" y="492370"/>
                </a:lnTo>
                <a:lnTo>
                  <a:pt x="105507" y="511553"/>
                </a:lnTo>
                <a:lnTo>
                  <a:pt x="0" y="428426"/>
                </a:lnTo>
                <a:lnTo>
                  <a:pt x="54352" y="348496"/>
                </a:lnTo>
                <a:lnTo>
                  <a:pt x="140677" y="351693"/>
                </a:lnTo>
                <a:lnTo>
                  <a:pt x="150268" y="393256"/>
                </a:lnTo>
                <a:lnTo>
                  <a:pt x="185437" y="402848"/>
                </a:lnTo>
                <a:lnTo>
                  <a:pt x="220607" y="329312"/>
                </a:lnTo>
                <a:lnTo>
                  <a:pt x="274959" y="262171"/>
                </a:lnTo>
                <a:lnTo>
                  <a:pt x="258973" y="227002"/>
                </a:lnTo>
                <a:lnTo>
                  <a:pt x="278156" y="159861"/>
                </a:lnTo>
                <a:lnTo>
                  <a:pt x="281353" y="99114"/>
                </a:lnTo>
                <a:lnTo>
                  <a:pt x="278156" y="22381"/>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7" name="Forme libre : forme 1036">
            <a:extLst>
              <a:ext uri="{FF2B5EF4-FFF2-40B4-BE49-F238E27FC236}">
                <a16:creationId xmlns:a16="http://schemas.microsoft.com/office/drawing/2014/main" xmlns="" id="{9805538B-3961-4AE8-A3E6-BD1AF2C1053A}"/>
              </a:ext>
            </a:extLst>
          </p:cNvPr>
          <p:cNvSpPr/>
          <p:nvPr/>
        </p:nvSpPr>
        <p:spPr>
          <a:xfrm>
            <a:off x="3718478" y="5908170"/>
            <a:ext cx="60747" cy="111902"/>
          </a:xfrm>
          <a:custGeom>
            <a:avLst/>
            <a:gdLst>
              <a:gd name="connsiteX0" fmla="*/ 60747 w 60747"/>
              <a:gd name="connsiteY0" fmla="*/ 111902 h 111902"/>
              <a:gd name="connsiteX1" fmla="*/ 0 w 60747"/>
              <a:gd name="connsiteY1" fmla="*/ 38367 h 111902"/>
              <a:gd name="connsiteX2" fmla="*/ 3197 w 60747"/>
              <a:gd name="connsiteY2" fmla="*/ 0 h 111902"/>
              <a:gd name="connsiteX3" fmla="*/ 51155 w 60747"/>
              <a:gd name="connsiteY3" fmla="*/ 44761 h 111902"/>
              <a:gd name="connsiteX4" fmla="*/ 60747 w 60747"/>
              <a:gd name="connsiteY4" fmla="*/ 111902 h 11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47" h="111902">
                <a:moveTo>
                  <a:pt x="60747" y="111902"/>
                </a:moveTo>
                <a:lnTo>
                  <a:pt x="0" y="38367"/>
                </a:lnTo>
                <a:lnTo>
                  <a:pt x="3197" y="0"/>
                </a:lnTo>
                <a:lnTo>
                  <a:pt x="51155" y="44761"/>
                </a:lnTo>
                <a:lnTo>
                  <a:pt x="60747" y="111902"/>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8" name="Forme libre : forme 1037">
            <a:extLst>
              <a:ext uri="{FF2B5EF4-FFF2-40B4-BE49-F238E27FC236}">
                <a16:creationId xmlns:a16="http://schemas.microsoft.com/office/drawing/2014/main" xmlns="" id="{59B9D849-BCCE-4216-92B8-732ADEA155DF}"/>
              </a:ext>
            </a:extLst>
          </p:cNvPr>
          <p:cNvSpPr/>
          <p:nvPr/>
        </p:nvSpPr>
        <p:spPr>
          <a:xfrm>
            <a:off x="3504265" y="5418998"/>
            <a:ext cx="76733" cy="223805"/>
          </a:xfrm>
          <a:custGeom>
            <a:avLst/>
            <a:gdLst>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76733 w 76733"/>
              <a:gd name="connsiteY8" fmla="*/ 217410 h 217410"/>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41564 w 76733"/>
              <a:gd name="connsiteY8" fmla="*/ 169452 h 217410"/>
              <a:gd name="connsiteX9" fmla="*/ 76733 w 76733"/>
              <a:gd name="connsiteY9" fmla="*/ 217410 h 217410"/>
              <a:gd name="connsiteX0" fmla="*/ 76733 w 76733"/>
              <a:gd name="connsiteY0" fmla="*/ 217410 h 223805"/>
              <a:gd name="connsiteX1" fmla="*/ 70339 w 76733"/>
              <a:gd name="connsiteY1" fmla="*/ 121494 h 223805"/>
              <a:gd name="connsiteX2" fmla="*/ 70339 w 76733"/>
              <a:gd name="connsiteY2" fmla="*/ 76733 h 223805"/>
              <a:gd name="connsiteX3" fmla="*/ 57550 w 76733"/>
              <a:gd name="connsiteY3" fmla="*/ 3197 h 223805"/>
              <a:gd name="connsiteX4" fmla="*/ 35169 w 76733"/>
              <a:gd name="connsiteY4" fmla="*/ 0 h 223805"/>
              <a:gd name="connsiteX5" fmla="*/ 28775 w 76733"/>
              <a:gd name="connsiteY5" fmla="*/ 79930 h 223805"/>
              <a:gd name="connsiteX6" fmla="*/ 0 w 76733"/>
              <a:gd name="connsiteY6" fmla="*/ 95916 h 223805"/>
              <a:gd name="connsiteX7" fmla="*/ 15986 w 76733"/>
              <a:gd name="connsiteY7" fmla="*/ 115099 h 223805"/>
              <a:gd name="connsiteX8" fmla="*/ 31972 w 76733"/>
              <a:gd name="connsiteY8" fmla="*/ 223805 h 223805"/>
              <a:gd name="connsiteX9" fmla="*/ 76733 w 76733"/>
              <a:gd name="connsiteY9" fmla="*/ 217410 h 22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223805">
                <a:moveTo>
                  <a:pt x="76733" y="217410"/>
                </a:moveTo>
                <a:lnTo>
                  <a:pt x="70339" y="121494"/>
                </a:lnTo>
                <a:lnTo>
                  <a:pt x="70339" y="76733"/>
                </a:lnTo>
                <a:lnTo>
                  <a:pt x="57550" y="3197"/>
                </a:lnTo>
                <a:lnTo>
                  <a:pt x="35169" y="0"/>
                </a:lnTo>
                <a:lnTo>
                  <a:pt x="28775" y="79930"/>
                </a:lnTo>
                <a:lnTo>
                  <a:pt x="0" y="95916"/>
                </a:lnTo>
                <a:lnTo>
                  <a:pt x="15986" y="115099"/>
                </a:lnTo>
                <a:lnTo>
                  <a:pt x="31972" y="223805"/>
                </a:lnTo>
                <a:lnTo>
                  <a:pt x="76733" y="21741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9" name="Forme libre : forme 1038">
            <a:extLst>
              <a:ext uri="{FF2B5EF4-FFF2-40B4-BE49-F238E27FC236}">
                <a16:creationId xmlns:a16="http://schemas.microsoft.com/office/drawing/2014/main" xmlns="" id="{BED750EF-4881-4B93-B964-14338DC2770A}"/>
              </a:ext>
            </a:extLst>
          </p:cNvPr>
          <p:cNvSpPr/>
          <p:nvPr/>
        </p:nvSpPr>
        <p:spPr>
          <a:xfrm>
            <a:off x="3686506" y="5693958"/>
            <a:ext cx="57549" cy="54352"/>
          </a:xfrm>
          <a:custGeom>
            <a:avLst/>
            <a:gdLst>
              <a:gd name="connsiteX0" fmla="*/ 0 w 57549"/>
              <a:gd name="connsiteY0" fmla="*/ 0 h 54352"/>
              <a:gd name="connsiteX1" fmla="*/ 19183 w 57549"/>
              <a:gd name="connsiteY1" fmla="*/ 51155 h 54352"/>
              <a:gd name="connsiteX2" fmla="*/ 54352 w 57549"/>
              <a:gd name="connsiteY2" fmla="*/ 54352 h 54352"/>
              <a:gd name="connsiteX3" fmla="*/ 57549 w 57549"/>
              <a:gd name="connsiteY3" fmla="*/ 38366 h 54352"/>
              <a:gd name="connsiteX4" fmla="*/ 0 w 57549"/>
              <a:gd name="connsiteY4" fmla="*/ 0 h 5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9" h="54352">
                <a:moveTo>
                  <a:pt x="0" y="0"/>
                </a:moveTo>
                <a:lnTo>
                  <a:pt x="19183" y="51155"/>
                </a:lnTo>
                <a:lnTo>
                  <a:pt x="54352" y="54352"/>
                </a:lnTo>
                <a:lnTo>
                  <a:pt x="57549" y="38366"/>
                </a:lnTo>
                <a:lnTo>
                  <a:pt x="0" y="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xmlns="" id="{F6FBD6E2-D617-4B00-B341-7CC94EEEE757}"/>
              </a:ext>
            </a:extLst>
          </p:cNvPr>
          <p:cNvSpPr/>
          <p:nvPr/>
        </p:nvSpPr>
        <p:spPr>
          <a:xfrm>
            <a:off x="4143753" y="402961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Ellipse 51">
            <a:extLst>
              <a:ext uri="{FF2B5EF4-FFF2-40B4-BE49-F238E27FC236}">
                <a16:creationId xmlns:a16="http://schemas.microsoft.com/office/drawing/2014/main" xmlns="" id="{2D922A91-8BFE-437D-8C48-1F781F68E4CE}"/>
              </a:ext>
            </a:extLst>
          </p:cNvPr>
          <p:cNvSpPr/>
          <p:nvPr/>
        </p:nvSpPr>
        <p:spPr>
          <a:xfrm>
            <a:off x="3504265" y="27401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xmlns="" id="{579305CD-86BC-45BB-9DBB-03B9334B8075}"/>
              </a:ext>
            </a:extLst>
          </p:cNvPr>
          <p:cNvSpPr/>
          <p:nvPr/>
        </p:nvSpPr>
        <p:spPr>
          <a:xfrm>
            <a:off x="3640194" y="317717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Ellipse 53">
            <a:extLst>
              <a:ext uri="{FF2B5EF4-FFF2-40B4-BE49-F238E27FC236}">
                <a16:creationId xmlns:a16="http://schemas.microsoft.com/office/drawing/2014/main" xmlns="" id="{251C765A-84BC-4718-A72B-7AA3AF4B636F}"/>
              </a:ext>
            </a:extLst>
          </p:cNvPr>
          <p:cNvSpPr/>
          <p:nvPr/>
        </p:nvSpPr>
        <p:spPr>
          <a:xfrm>
            <a:off x="2483417" y="20952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xmlns="" id="{D80AD2BB-C3A9-4613-96E0-39A193B2AE9F}"/>
              </a:ext>
            </a:extLst>
          </p:cNvPr>
          <p:cNvSpPr/>
          <p:nvPr/>
        </p:nvSpPr>
        <p:spPr>
          <a:xfrm>
            <a:off x="1959240" y="508130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Ellipse 55">
            <a:extLst>
              <a:ext uri="{FF2B5EF4-FFF2-40B4-BE49-F238E27FC236}">
                <a16:creationId xmlns:a16="http://schemas.microsoft.com/office/drawing/2014/main" xmlns="" id="{0BBD30D4-8536-4A62-9BB4-092BBE23BC64}"/>
              </a:ext>
            </a:extLst>
          </p:cNvPr>
          <p:cNvSpPr/>
          <p:nvPr/>
        </p:nvSpPr>
        <p:spPr>
          <a:xfrm>
            <a:off x="4991509" y="43221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xmlns="" id="{207F02DA-5E14-47F4-B6B9-678C7AF79DEC}"/>
              </a:ext>
            </a:extLst>
          </p:cNvPr>
          <p:cNvSpPr/>
          <p:nvPr/>
        </p:nvSpPr>
        <p:spPr>
          <a:xfrm>
            <a:off x="1640131" y="261824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0" name="Forme libre : forme 1039">
            <a:extLst>
              <a:ext uri="{FF2B5EF4-FFF2-40B4-BE49-F238E27FC236}">
                <a16:creationId xmlns:a16="http://schemas.microsoft.com/office/drawing/2014/main" xmlns="" id="{1E5F0ACC-AACD-48A2-958D-DB27D9470345}"/>
              </a:ext>
            </a:extLst>
          </p:cNvPr>
          <p:cNvSpPr/>
          <p:nvPr/>
        </p:nvSpPr>
        <p:spPr>
          <a:xfrm>
            <a:off x="2417216"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orme libre : forme 1040">
            <a:extLst>
              <a:ext uri="{FF2B5EF4-FFF2-40B4-BE49-F238E27FC236}">
                <a16:creationId xmlns:a16="http://schemas.microsoft.com/office/drawing/2014/main" xmlns="" id="{6D44DADC-4C6A-450F-855F-3022F35797D1}"/>
              </a:ext>
            </a:extLst>
          </p:cNvPr>
          <p:cNvSpPr/>
          <p:nvPr/>
        </p:nvSpPr>
        <p:spPr>
          <a:xfrm>
            <a:off x="2778500" y="1384128"/>
            <a:ext cx="847259" cy="559511"/>
          </a:xfrm>
          <a:custGeom>
            <a:avLst/>
            <a:gdLst>
              <a:gd name="connsiteX0" fmla="*/ 492369 w 847259"/>
              <a:gd name="connsiteY0" fmla="*/ 0 h 559511"/>
              <a:gd name="connsiteX1" fmla="*/ 569102 w 847259"/>
              <a:gd name="connsiteY1" fmla="*/ 35169 h 559511"/>
              <a:gd name="connsiteX2" fmla="*/ 604271 w 847259"/>
              <a:gd name="connsiteY2" fmla="*/ 137480 h 559511"/>
              <a:gd name="connsiteX3" fmla="*/ 575497 w 847259"/>
              <a:gd name="connsiteY3" fmla="*/ 185438 h 559511"/>
              <a:gd name="connsiteX4" fmla="*/ 575497 w 847259"/>
              <a:gd name="connsiteY4" fmla="*/ 214213 h 559511"/>
              <a:gd name="connsiteX5" fmla="*/ 649032 w 847259"/>
              <a:gd name="connsiteY5" fmla="*/ 201424 h 559511"/>
              <a:gd name="connsiteX6" fmla="*/ 658624 w 847259"/>
              <a:gd name="connsiteY6" fmla="*/ 268565 h 559511"/>
              <a:gd name="connsiteX7" fmla="*/ 738554 w 847259"/>
              <a:gd name="connsiteY7" fmla="*/ 246185 h 559511"/>
              <a:gd name="connsiteX8" fmla="*/ 802498 w 847259"/>
              <a:gd name="connsiteY8" fmla="*/ 290946 h 559511"/>
              <a:gd name="connsiteX9" fmla="*/ 847259 w 847259"/>
              <a:gd name="connsiteY9" fmla="*/ 306932 h 559511"/>
              <a:gd name="connsiteX10" fmla="*/ 767329 w 847259"/>
              <a:gd name="connsiteY10" fmla="*/ 377270 h 559511"/>
              <a:gd name="connsiteX11" fmla="*/ 716173 w 847259"/>
              <a:gd name="connsiteY11" fmla="*/ 415637 h 559511"/>
              <a:gd name="connsiteX12" fmla="*/ 613863 w 847259"/>
              <a:gd name="connsiteY12" fmla="*/ 412439 h 559511"/>
              <a:gd name="connsiteX13" fmla="*/ 610666 w 847259"/>
              <a:gd name="connsiteY13" fmla="*/ 444411 h 559511"/>
              <a:gd name="connsiteX14" fmla="*/ 677807 w 847259"/>
              <a:gd name="connsiteY14" fmla="*/ 530736 h 559511"/>
              <a:gd name="connsiteX15" fmla="*/ 674610 w 847259"/>
              <a:gd name="connsiteY15" fmla="*/ 559511 h 559511"/>
              <a:gd name="connsiteX16" fmla="*/ 620257 w 847259"/>
              <a:gd name="connsiteY16" fmla="*/ 553116 h 559511"/>
              <a:gd name="connsiteX17" fmla="*/ 617060 w 847259"/>
              <a:gd name="connsiteY17" fmla="*/ 495567 h 559511"/>
              <a:gd name="connsiteX18" fmla="*/ 521144 w 847259"/>
              <a:gd name="connsiteY18" fmla="*/ 466792 h 559511"/>
              <a:gd name="connsiteX19" fmla="*/ 460397 w 847259"/>
              <a:gd name="connsiteY19" fmla="*/ 450806 h 559511"/>
              <a:gd name="connsiteX20" fmla="*/ 383664 w 847259"/>
              <a:gd name="connsiteY20" fmla="*/ 399651 h 559511"/>
              <a:gd name="connsiteX21" fmla="*/ 351692 w 847259"/>
              <a:gd name="connsiteY21" fmla="*/ 431623 h 559511"/>
              <a:gd name="connsiteX22" fmla="*/ 274959 w 847259"/>
              <a:gd name="connsiteY22" fmla="*/ 447609 h 559511"/>
              <a:gd name="connsiteX23" fmla="*/ 217410 w 847259"/>
              <a:gd name="connsiteY23" fmla="*/ 406045 h 559511"/>
              <a:gd name="connsiteX24" fmla="*/ 127888 w 847259"/>
              <a:gd name="connsiteY24" fmla="*/ 402848 h 559511"/>
              <a:gd name="connsiteX25" fmla="*/ 83127 w 847259"/>
              <a:gd name="connsiteY25" fmla="*/ 345298 h 559511"/>
              <a:gd name="connsiteX26" fmla="*/ 0 w 847259"/>
              <a:gd name="connsiteY26" fmla="*/ 310129 h 559511"/>
              <a:gd name="connsiteX27" fmla="*/ 70338 w 847259"/>
              <a:gd name="connsiteY27" fmla="*/ 265368 h 559511"/>
              <a:gd name="connsiteX28" fmla="*/ 147071 w 847259"/>
              <a:gd name="connsiteY28" fmla="*/ 153466 h 559511"/>
              <a:gd name="connsiteX29" fmla="*/ 99113 w 847259"/>
              <a:gd name="connsiteY29" fmla="*/ 79930 h 559511"/>
              <a:gd name="connsiteX30" fmla="*/ 127888 w 847259"/>
              <a:gd name="connsiteY30" fmla="*/ 70339 h 559511"/>
              <a:gd name="connsiteX31" fmla="*/ 127888 w 847259"/>
              <a:gd name="connsiteY31" fmla="*/ 41564 h 559511"/>
              <a:gd name="connsiteX32" fmla="*/ 156663 w 847259"/>
              <a:gd name="connsiteY32" fmla="*/ 99113 h 559511"/>
              <a:gd name="connsiteX33" fmla="*/ 179043 w 847259"/>
              <a:gd name="connsiteY33" fmla="*/ 111902 h 559511"/>
              <a:gd name="connsiteX34" fmla="*/ 223804 w 847259"/>
              <a:gd name="connsiteY34" fmla="*/ 70339 h 559511"/>
              <a:gd name="connsiteX35" fmla="*/ 252579 w 847259"/>
              <a:gd name="connsiteY35" fmla="*/ 92719 h 559511"/>
              <a:gd name="connsiteX36" fmla="*/ 284551 w 847259"/>
              <a:gd name="connsiteY36" fmla="*/ 89522 h 559511"/>
              <a:gd name="connsiteX37" fmla="*/ 287748 w 847259"/>
              <a:gd name="connsiteY37" fmla="*/ 140677 h 559511"/>
              <a:gd name="connsiteX38" fmla="*/ 358087 w 847259"/>
              <a:gd name="connsiteY38" fmla="*/ 28775 h 559511"/>
              <a:gd name="connsiteX39" fmla="*/ 415636 w 847259"/>
              <a:gd name="connsiteY39" fmla="*/ 38367 h 559511"/>
              <a:gd name="connsiteX40" fmla="*/ 444411 w 847259"/>
              <a:gd name="connsiteY40" fmla="*/ 51155 h 559511"/>
              <a:gd name="connsiteX41" fmla="*/ 492369 w 847259"/>
              <a:gd name="connsiteY41" fmla="*/ 0 h 5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259" h="559511">
                <a:moveTo>
                  <a:pt x="492369" y="0"/>
                </a:moveTo>
                <a:lnTo>
                  <a:pt x="569102" y="35169"/>
                </a:lnTo>
                <a:lnTo>
                  <a:pt x="604271" y="137480"/>
                </a:lnTo>
                <a:lnTo>
                  <a:pt x="575497" y="185438"/>
                </a:lnTo>
                <a:lnTo>
                  <a:pt x="575497" y="214213"/>
                </a:lnTo>
                <a:lnTo>
                  <a:pt x="649032" y="201424"/>
                </a:lnTo>
                <a:lnTo>
                  <a:pt x="658624" y="268565"/>
                </a:lnTo>
                <a:lnTo>
                  <a:pt x="738554" y="246185"/>
                </a:lnTo>
                <a:lnTo>
                  <a:pt x="802498" y="290946"/>
                </a:lnTo>
                <a:lnTo>
                  <a:pt x="847259" y="306932"/>
                </a:lnTo>
                <a:lnTo>
                  <a:pt x="767329" y="377270"/>
                </a:lnTo>
                <a:lnTo>
                  <a:pt x="716173" y="415637"/>
                </a:lnTo>
                <a:lnTo>
                  <a:pt x="613863" y="412439"/>
                </a:lnTo>
                <a:lnTo>
                  <a:pt x="610666" y="444411"/>
                </a:lnTo>
                <a:lnTo>
                  <a:pt x="677807" y="530736"/>
                </a:lnTo>
                <a:lnTo>
                  <a:pt x="674610" y="559511"/>
                </a:lnTo>
                <a:lnTo>
                  <a:pt x="620257" y="553116"/>
                </a:lnTo>
                <a:lnTo>
                  <a:pt x="617060" y="495567"/>
                </a:lnTo>
                <a:lnTo>
                  <a:pt x="521144" y="466792"/>
                </a:lnTo>
                <a:lnTo>
                  <a:pt x="460397" y="450806"/>
                </a:lnTo>
                <a:lnTo>
                  <a:pt x="383664" y="399651"/>
                </a:lnTo>
                <a:lnTo>
                  <a:pt x="351692" y="431623"/>
                </a:lnTo>
                <a:lnTo>
                  <a:pt x="274959" y="447609"/>
                </a:lnTo>
                <a:lnTo>
                  <a:pt x="217410" y="406045"/>
                </a:lnTo>
                <a:lnTo>
                  <a:pt x="127888" y="402848"/>
                </a:lnTo>
                <a:lnTo>
                  <a:pt x="83127" y="345298"/>
                </a:lnTo>
                <a:lnTo>
                  <a:pt x="0" y="310129"/>
                </a:lnTo>
                <a:lnTo>
                  <a:pt x="70338" y="265368"/>
                </a:lnTo>
                <a:lnTo>
                  <a:pt x="147071" y="153466"/>
                </a:lnTo>
                <a:lnTo>
                  <a:pt x="99113" y="79930"/>
                </a:lnTo>
                <a:lnTo>
                  <a:pt x="127888" y="70339"/>
                </a:lnTo>
                <a:lnTo>
                  <a:pt x="127888" y="41564"/>
                </a:lnTo>
                <a:lnTo>
                  <a:pt x="156663" y="99113"/>
                </a:lnTo>
                <a:lnTo>
                  <a:pt x="179043" y="111902"/>
                </a:lnTo>
                <a:lnTo>
                  <a:pt x="223804" y="70339"/>
                </a:lnTo>
                <a:lnTo>
                  <a:pt x="252579" y="92719"/>
                </a:lnTo>
                <a:lnTo>
                  <a:pt x="284551" y="89522"/>
                </a:lnTo>
                <a:lnTo>
                  <a:pt x="287748" y="140677"/>
                </a:lnTo>
                <a:lnTo>
                  <a:pt x="358087" y="28775"/>
                </a:lnTo>
                <a:lnTo>
                  <a:pt x="415636" y="38367"/>
                </a:lnTo>
                <a:lnTo>
                  <a:pt x="444411" y="51155"/>
                </a:lnTo>
                <a:lnTo>
                  <a:pt x="492369"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orme libre : forme 1041">
            <a:extLst>
              <a:ext uri="{FF2B5EF4-FFF2-40B4-BE49-F238E27FC236}">
                <a16:creationId xmlns:a16="http://schemas.microsoft.com/office/drawing/2014/main" xmlns="" id="{AF50334A-82D7-4B79-B052-680780EF0876}"/>
              </a:ext>
            </a:extLst>
          </p:cNvPr>
          <p:cNvSpPr/>
          <p:nvPr/>
        </p:nvSpPr>
        <p:spPr>
          <a:xfrm>
            <a:off x="1656658" y="1424940"/>
            <a:ext cx="1383825" cy="1171116"/>
          </a:xfrm>
          <a:custGeom>
            <a:avLst/>
            <a:gdLst>
              <a:gd name="connsiteX0" fmla="*/ 381407 w 1383825"/>
              <a:gd name="connsiteY0" fmla="*/ 66012 h 1171116"/>
              <a:gd name="connsiteX1" fmla="*/ 281166 w 1383825"/>
              <a:gd name="connsiteY1" fmla="*/ 83127 h 1171116"/>
              <a:gd name="connsiteX2" fmla="*/ 271386 w 1383825"/>
              <a:gd name="connsiteY2" fmla="*/ 119801 h 1171116"/>
              <a:gd name="connsiteX3" fmla="*/ 246937 w 1383825"/>
              <a:gd name="connsiteY3" fmla="*/ 139360 h 1171116"/>
              <a:gd name="connsiteX4" fmla="*/ 317840 w 1383825"/>
              <a:gd name="connsiteY4" fmla="*/ 220042 h 1171116"/>
              <a:gd name="connsiteX5" fmla="*/ 256717 w 1383825"/>
              <a:gd name="connsiteY5" fmla="*/ 232267 h 1171116"/>
              <a:gd name="connsiteX6" fmla="*/ 195594 w 1383825"/>
              <a:gd name="connsiteY6" fmla="*/ 264051 h 1171116"/>
              <a:gd name="connsiteX7" fmla="*/ 173589 w 1383825"/>
              <a:gd name="connsiteY7" fmla="*/ 312949 h 1171116"/>
              <a:gd name="connsiteX8" fmla="*/ 141805 w 1383825"/>
              <a:gd name="connsiteY8" fmla="*/ 356958 h 1171116"/>
              <a:gd name="connsiteX9" fmla="*/ 117356 w 1383825"/>
              <a:gd name="connsiteY9" fmla="*/ 508543 h 1171116"/>
              <a:gd name="connsiteX10" fmla="*/ 26894 w 1383825"/>
              <a:gd name="connsiteY10" fmla="*/ 498763 h 1171116"/>
              <a:gd name="connsiteX11" fmla="*/ 0 w 1383825"/>
              <a:gd name="connsiteY11" fmla="*/ 586780 h 1171116"/>
              <a:gd name="connsiteX12" fmla="*/ 19559 w 1383825"/>
              <a:gd name="connsiteY12" fmla="*/ 611230 h 1171116"/>
              <a:gd name="connsiteX13" fmla="*/ 83127 w 1383825"/>
              <a:gd name="connsiteY13" fmla="*/ 623454 h 1171116"/>
              <a:gd name="connsiteX14" fmla="*/ 88017 w 1383825"/>
              <a:gd name="connsiteY14" fmla="*/ 716361 h 1171116"/>
              <a:gd name="connsiteX15" fmla="*/ 244492 w 1383825"/>
              <a:gd name="connsiteY15" fmla="*/ 674797 h 1171116"/>
              <a:gd name="connsiteX16" fmla="*/ 286056 w 1383825"/>
              <a:gd name="connsiteY16" fmla="*/ 606340 h 1171116"/>
              <a:gd name="connsiteX17" fmla="*/ 349624 w 1383825"/>
              <a:gd name="connsiteY17" fmla="*/ 674797 h 1171116"/>
              <a:gd name="connsiteX18" fmla="*/ 359403 w 1383825"/>
              <a:gd name="connsiteY18" fmla="*/ 787264 h 1171116"/>
              <a:gd name="connsiteX19" fmla="*/ 432751 w 1383825"/>
              <a:gd name="connsiteY19" fmla="*/ 760370 h 1171116"/>
              <a:gd name="connsiteX20" fmla="*/ 508543 w 1383825"/>
              <a:gd name="connsiteY20" fmla="*/ 760370 h 1171116"/>
              <a:gd name="connsiteX21" fmla="*/ 452310 w 1383825"/>
              <a:gd name="connsiteY21" fmla="*/ 618564 h 1171116"/>
              <a:gd name="connsiteX22" fmla="*/ 530548 w 1383825"/>
              <a:gd name="connsiteY22" fmla="*/ 618564 h 1171116"/>
              <a:gd name="connsiteX23" fmla="*/ 564776 w 1383825"/>
              <a:gd name="connsiteY23" fmla="*/ 594115 h 1171116"/>
              <a:gd name="connsiteX24" fmla="*/ 562332 w 1383825"/>
              <a:gd name="connsiteY24" fmla="*/ 655238 h 1171116"/>
              <a:gd name="connsiteX25" fmla="*/ 608785 w 1383825"/>
              <a:gd name="connsiteY25" fmla="*/ 677242 h 1171116"/>
              <a:gd name="connsiteX26" fmla="*/ 669908 w 1383825"/>
              <a:gd name="connsiteY26" fmla="*/ 662573 h 1171116"/>
              <a:gd name="connsiteX27" fmla="*/ 704137 w 1383825"/>
              <a:gd name="connsiteY27" fmla="*/ 762815 h 1171116"/>
              <a:gd name="connsiteX28" fmla="*/ 679688 w 1383825"/>
              <a:gd name="connsiteY28" fmla="*/ 799488 h 1171116"/>
              <a:gd name="connsiteX29" fmla="*/ 625899 w 1383825"/>
              <a:gd name="connsiteY29" fmla="*/ 797043 h 1171116"/>
              <a:gd name="connsiteX30" fmla="*/ 589226 w 1383825"/>
              <a:gd name="connsiteY30" fmla="*/ 833717 h 1171116"/>
              <a:gd name="connsiteX31" fmla="*/ 542772 w 1383825"/>
              <a:gd name="connsiteY31" fmla="*/ 850832 h 1171116"/>
              <a:gd name="connsiteX32" fmla="*/ 574556 w 1383825"/>
              <a:gd name="connsiteY32" fmla="*/ 946184 h 1171116"/>
              <a:gd name="connsiteX33" fmla="*/ 647904 w 1383825"/>
              <a:gd name="connsiteY33" fmla="*/ 926624 h 1171116"/>
              <a:gd name="connsiteX34" fmla="*/ 713917 w 1383825"/>
              <a:gd name="connsiteY34" fmla="*/ 921734 h 1171116"/>
              <a:gd name="connsiteX35" fmla="*/ 779929 w 1383825"/>
              <a:gd name="connsiteY35" fmla="*/ 933959 h 1171116"/>
              <a:gd name="connsiteX36" fmla="*/ 777484 w 1383825"/>
              <a:gd name="connsiteY36" fmla="*/ 1014641 h 1171116"/>
              <a:gd name="connsiteX37" fmla="*/ 772595 w 1383825"/>
              <a:gd name="connsiteY37" fmla="*/ 1014641 h 1171116"/>
              <a:gd name="connsiteX38" fmla="*/ 779929 w 1383825"/>
              <a:gd name="connsiteY38" fmla="*/ 1048870 h 1171116"/>
              <a:gd name="connsiteX39" fmla="*/ 801934 w 1383825"/>
              <a:gd name="connsiteY39" fmla="*/ 1109993 h 1171116"/>
              <a:gd name="connsiteX40" fmla="*/ 850832 w 1383825"/>
              <a:gd name="connsiteY40" fmla="*/ 1171116 h 1171116"/>
              <a:gd name="connsiteX41" fmla="*/ 960853 w 1383825"/>
              <a:gd name="connsiteY41" fmla="*/ 1095324 h 1171116"/>
              <a:gd name="connsiteX42" fmla="*/ 1048871 w 1383825"/>
              <a:gd name="connsiteY42" fmla="*/ 1109993 h 1171116"/>
              <a:gd name="connsiteX43" fmla="*/ 1075765 w 1383825"/>
              <a:gd name="connsiteY43" fmla="*/ 1127108 h 1171116"/>
              <a:gd name="connsiteX44" fmla="*/ 1124663 w 1383825"/>
              <a:gd name="connsiteY44" fmla="*/ 1134442 h 1171116"/>
              <a:gd name="connsiteX45" fmla="*/ 1141778 w 1383825"/>
              <a:gd name="connsiteY45" fmla="*/ 1102658 h 1171116"/>
              <a:gd name="connsiteX46" fmla="*/ 1239574 w 1383825"/>
              <a:gd name="connsiteY46" fmla="*/ 1051315 h 1171116"/>
              <a:gd name="connsiteX47" fmla="*/ 1264024 w 1383825"/>
              <a:gd name="connsiteY47" fmla="*/ 982857 h 1171116"/>
              <a:gd name="connsiteX48" fmla="*/ 1149112 w 1383825"/>
              <a:gd name="connsiteY48" fmla="*/ 1041535 h 1171116"/>
              <a:gd name="connsiteX49" fmla="*/ 1151557 w 1383825"/>
              <a:gd name="connsiteY49" fmla="*/ 973078 h 1171116"/>
              <a:gd name="connsiteX50" fmla="*/ 1056205 w 1383825"/>
              <a:gd name="connsiteY50" fmla="*/ 973078 h 1171116"/>
              <a:gd name="connsiteX51" fmla="*/ 1019532 w 1383825"/>
              <a:gd name="connsiteY51" fmla="*/ 902175 h 1171116"/>
              <a:gd name="connsiteX52" fmla="*/ 1039091 w 1383825"/>
              <a:gd name="connsiteY52" fmla="*/ 853277 h 1171116"/>
              <a:gd name="connsiteX53" fmla="*/ 1073320 w 1383825"/>
              <a:gd name="connsiteY53" fmla="*/ 880171 h 1171116"/>
              <a:gd name="connsiteX54" fmla="*/ 1100214 w 1383825"/>
              <a:gd name="connsiteY54" fmla="*/ 875281 h 1171116"/>
              <a:gd name="connsiteX55" fmla="*/ 1156447 w 1383825"/>
              <a:gd name="connsiteY55" fmla="*/ 828827 h 1171116"/>
              <a:gd name="connsiteX56" fmla="*/ 1158892 w 1383825"/>
              <a:gd name="connsiteY56" fmla="*/ 745700 h 1171116"/>
              <a:gd name="connsiteX57" fmla="*/ 1158892 w 1383825"/>
              <a:gd name="connsiteY57" fmla="*/ 696802 h 1171116"/>
              <a:gd name="connsiteX58" fmla="*/ 1185786 w 1383825"/>
              <a:gd name="connsiteY58" fmla="*/ 643013 h 1171116"/>
              <a:gd name="connsiteX59" fmla="*/ 1166227 w 1383825"/>
              <a:gd name="connsiteY59" fmla="*/ 625899 h 1171116"/>
              <a:gd name="connsiteX60" fmla="*/ 1134443 w 1383825"/>
              <a:gd name="connsiteY60" fmla="*/ 572111 h 1171116"/>
              <a:gd name="connsiteX61" fmla="*/ 1139333 w 1383825"/>
              <a:gd name="connsiteY61" fmla="*/ 518323 h 1171116"/>
              <a:gd name="connsiteX62" fmla="*/ 1232240 w 1383825"/>
              <a:gd name="connsiteY62" fmla="*/ 493873 h 1171116"/>
              <a:gd name="connsiteX63" fmla="*/ 1337371 w 1383825"/>
              <a:gd name="connsiteY63" fmla="*/ 518323 h 1171116"/>
              <a:gd name="connsiteX64" fmla="*/ 1364265 w 1383825"/>
              <a:gd name="connsiteY64" fmla="*/ 488984 h 1171116"/>
              <a:gd name="connsiteX65" fmla="*/ 1383825 w 1383825"/>
              <a:gd name="connsiteY65" fmla="*/ 420526 h 1171116"/>
              <a:gd name="connsiteX66" fmla="*/ 1383825 w 1383825"/>
              <a:gd name="connsiteY66" fmla="*/ 420526 h 1171116"/>
              <a:gd name="connsiteX67" fmla="*/ 1347151 w 1383825"/>
              <a:gd name="connsiteY67" fmla="*/ 361848 h 1171116"/>
              <a:gd name="connsiteX68" fmla="*/ 1249354 w 1383825"/>
              <a:gd name="connsiteY68" fmla="*/ 361848 h 1171116"/>
              <a:gd name="connsiteX69" fmla="*/ 1207790 w 1383825"/>
              <a:gd name="connsiteY69" fmla="*/ 303170 h 1171116"/>
              <a:gd name="connsiteX70" fmla="*/ 1122218 w 1383825"/>
              <a:gd name="connsiteY70" fmla="*/ 271386 h 1171116"/>
              <a:gd name="connsiteX71" fmla="*/ 953519 w 1383825"/>
              <a:gd name="connsiteY71" fmla="*/ 190703 h 1171116"/>
              <a:gd name="connsiteX72" fmla="*/ 933959 w 1383825"/>
              <a:gd name="connsiteY72" fmla="*/ 212708 h 1171116"/>
              <a:gd name="connsiteX73" fmla="*/ 819048 w 1383825"/>
              <a:gd name="connsiteY73" fmla="*/ 29339 h 1171116"/>
              <a:gd name="connsiteX74" fmla="*/ 777484 w 1383825"/>
              <a:gd name="connsiteY74" fmla="*/ 51343 h 1171116"/>
              <a:gd name="connsiteX75" fmla="*/ 733476 w 1383825"/>
              <a:gd name="connsiteY75" fmla="*/ 41563 h 1171116"/>
              <a:gd name="connsiteX76" fmla="*/ 713917 w 1383825"/>
              <a:gd name="connsiteY76" fmla="*/ 22004 h 1171116"/>
              <a:gd name="connsiteX77" fmla="*/ 711472 w 1383825"/>
              <a:gd name="connsiteY77" fmla="*/ 0 h 1171116"/>
              <a:gd name="connsiteX78" fmla="*/ 679688 w 1383825"/>
              <a:gd name="connsiteY78" fmla="*/ 22004 h 1171116"/>
              <a:gd name="connsiteX79" fmla="*/ 662573 w 1383825"/>
              <a:gd name="connsiteY79" fmla="*/ 66012 h 1171116"/>
              <a:gd name="connsiteX80" fmla="*/ 662573 w 1383825"/>
              <a:gd name="connsiteY80" fmla="*/ 122246 h 1171116"/>
              <a:gd name="connsiteX81" fmla="*/ 647904 w 1383825"/>
              <a:gd name="connsiteY81" fmla="*/ 176034 h 1171116"/>
              <a:gd name="connsiteX82" fmla="*/ 613675 w 1383825"/>
              <a:gd name="connsiteY82" fmla="*/ 129580 h 1171116"/>
              <a:gd name="connsiteX83" fmla="*/ 586781 w 1383825"/>
              <a:gd name="connsiteY83" fmla="*/ 132025 h 1171116"/>
              <a:gd name="connsiteX84" fmla="*/ 589226 w 1383825"/>
              <a:gd name="connsiteY84" fmla="*/ 190703 h 1171116"/>
              <a:gd name="connsiteX85" fmla="*/ 591671 w 1383825"/>
              <a:gd name="connsiteY85" fmla="*/ 268941 h 1171116"/>
              <a:gd name="connsiteX86" fmla="*/ 594116 w 1383825"/>
              <a:gd name="connsiteY86" fmla="*/ 393632 h 1171116"/>
              <a:gd name="connsiteX87" fmla="*/ 532993 w 1383825"/>
              <a:gd name="connsiteY87" fmla="*/ 396077 h 1171116"/>
              <a:gd name="connsiteX88" fmla="*/ 518323 w 1383825"/>
              <a:gd name="connsiteY88" fmla="*/ 474314 h 1171116"/>
              <a:gd name="connsiteX89" fmla="*/ 493874 w 1383825"/>
              <a:gd name="connsiteY89" fmla="*/ 498763 h 1171116"/>
              <a:gd name="connsiteX90" fmla="*/ 474314 w 1383825"/>
              <a:gd name="connsiteY90" fmla="*/ 581890 h 1171116"/>
              <a:gd name="connsiteX91" fmla="*/ 405857 w 1383825"/>
              <a:gd name="connsiteY91" fmla="*/ 584335 h 1171116"/>
              <a:gd name="connsiteX92" fmla="*/ 430306 w 1383825"/>
              <a:gd name="connsiteY92" fmla="*/ 523212 h 1171116"/>
              <a:gd name="connsiteX93" fmla="*/ 400967 w 1383825"/>
              <a:gd name="connsiteY93" fmla="*/ 510988 h 1171116"/>
              <a:gd name="connsiteX94" fmla="*/ 381407 w 1383825"/>
              <a:gd name="connsiteY94" fmla="*/ 515878 h 1171116"/>
              <a:gd name="connsiteX95" fmla="*/ 332509 w 1383825"/>
              <a:gd name="connsiteY95" fmla="*/ 559886 h 1171116"/>
              <a:gd name="connsiteX96" fmla="*/ 320284 w 1383825"/>
              <a:gd name="connsiteY96" fmla="*/ 437640 h 1171116"/>
              <a:gd name="connsiteX97" fmla="*/ 366738 w 1383825"/>
              <a:gd name="connsiteY97" fmla="*/ 405856 h 1171116"/>
              <a:gd name="connsiteX98" fmla="*/ 381407 w 1383825"/>
              <a:gd name="connsiteY98" fmla="*/ 378962 h 1171116"/>
              <a:gd name="connsiteX99" fmla="*/ 317840 w 1383825"/>
              <a:gd name="connsiteY99" fmla="*/ 308059 h 1171116"/>
              <a:gd name="connsiteX100" fmla="*/ 393632 w 1383825"/>
              <a:gd name="connsiteY100" fmla="*/ 259161 h 1171116"/>
              <a:gd name="connsiteX101" fmla="*/ 422971 w 1383825"/>
              <a:gd name="connsiteY101" fmla="*/ 207818 h 1171116"/>
              <a:gd name="connsiteX102" fmla="*/ 374073 w 1383825"/>
              <a:gd name="connsiteY102" fmla="*/ 178479 h 1171116"/>
              <a:gd name="connsiteX103" fmla="*/ 381407 w 1383825"/>
              <a:gd name="connsiteY103" fmla="*/ 66012 h 117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83825" h="1171116">
                <a:moveTo>
                  <a:pt x="381407" y="66012"/>
                </a:moveTo>
                <a:lnTo>
                  <a:pt x="281166" y="83127"/>
                </a:lnTo>
                <a:lnTo>
                  <a:pt x="271386" y="119801"/>
                </a:lnTo>
                <a:lnTo>
                  <a:pt x="246937" y="139360"/>
                </a:lnTo>
                <a:lnTo>
                  <a:pt x="317840" y="220042"/>
                </a:lnTo>
                <a:lnTo>
                  <a:pt x="256717" y="232267"/>
                </a:lnTo>
                <a:lnTo>
                  <a:pt x="195594" y="264051"/>
                </a:lnTo>
                <a:lnTo>
                  <a:pt x="173589" y="312949"/>
                </a:lnTo>
                <a:lnTo>
                  <a:pt x="141805" y="356958"/>
                </a:lnTo>
                <a:lnTo>
                  <a:pt x="117356" y="508543"/>
                </a:lnTo>
                <a:lnTo>
                  <a:pt x="26894" y="498763"/>
                </a:lnTo>
                <a:lnTo>
                  <a:pt x="0" y="586780"/>
                </a:lnTo>
                <a:lnTo>
                  <a:pt x="19559" y="611230"/>
                </a:lnTo>
                <a:lnTo>
                  <a:pt x="83127" y="623454"/>
                </a:lnTo>
                <a:lnTo>
                  <a:pt x="88017" y="716361"/>
                </a:lnTo>
                <a:lnTo>
                  <a:pt x="244492" y="674797"/>
                </a:lnTo>
                <a:lnTo>
                  <a:pt x="286056" y="606340"/>
                </a:lnTo>
                <a:lnTo>
                  <a:pt x="349624" y="674797"/>
                </a:lnTo>
                <a:lnTo>
                  <a:pt x="359403" y="787264"/>
                </a:lnTo>
                <a:lnTo>
                  <a:pt x="432751" y="760370"/>
                </a:lnTo>
                <a:lnTo>
                  <a:pt x="508543" y="760370"/>
                </a:lnTo>
                <a:lnTo>
                  <a:pt x="452310" y="618564"/>
                </a:lnTo>
                <a:lnTo>
                  <a:pt x="530548" y="618564"/>
                </a:lnTo>
                <a:lnTo>
                  <a:pt x="564776" y="594115"/>
                </a:lnTo>
                <a:cubicBezTo>
                  <a:pt x="563961" y="614489"/>
                  <a:pt x="563147" y="634864"/>
                  <a:pt x="562332" y="655238"/>
                </a:cubicBezTo>
                <a:lnTo>
                  <a:pt x="608785" y="677242"/>
                </a:lnTo>
                <a:lnTo>
                  <a:pt x="669908" y="662573"/>
                </a:lnTo>
                <a:lnTo>
                  <a:pt x="704137" y="762815"/>
                </a:lnTo>
                <a:lnTo>
                  <a:pt x="679688" y="799488"/>
                </a:lnTo>
                <a:lnTo>
                  <a:pt x="625899" y="797043"/>
                </a:lnTo>
                <a:lnTo>
                  <a:pt x="589226" y="833717"/>
                </a:lnTo>
                <a:lnTo>
                  <a:pt x="542772" y="850832"/>
                </a:lnTo>
                <a:lnTo>
                  <a:pt x="574556" y="946184"/>
                </a:lnTo>
                <a:lnTo>
                  <a:pt x="647904" y="926624"/>
                </a:lnTo>
                <a:lnTo>
                  <a:pt x="713917" y="921734"/>
                </a:lnTo>
                <a:lnTo>
                  <a:pt x="779929" y="933959"/>
                </a:lnTo>
                <a:lnTo>
                  <a:pt x="777484" y="1014641"/>
                </a:lnTo>
                <a:lnTo>
                  <a:pt x="772595" y="1014641"/>
                </a:lnTo>
                <a:lnTo>
                  <a:pt x="779929" y="1048870"/>
                </a:lnTo>
                <a:lnTo>
                  <a:pt x="801934" y="1109993"/>
                </a:lnTo>
                <a:lnTo>
                  <a:pt x="850832" y="1171116"/>
                </a:lnTo>
                <a:lnTo>
                  <a:pt x="960853" y="1095324"/>
                </a:lnTo>
                <a:lnTo>
                  <a:pt x="1048871" y="1109993"/>
                </a:lnTo>
                <a:lnTo>
                  <a:pt x="1075765" y="1127108"/>
                </a:lnTo>
                <a:lnTo>
                  <a:pt x="1124663" y="1134442"/>
                </a:lnTo>
                <a:lnTo>
                  <a:pt x="1141778" y="1102658"/>
                </a:lnTo>
                <a:lnTo>
                  <a:pt x="1239574" y="1051315"/>
                </a:lnTo>
                <a:lnTo>
                  <a:pt x="1264024" y="982857"/>
                </a:lnTo>
                <a:lnTo>
                  <a:pt x="1149112" y="1041535"/>
                </a:lnTo>
                <a:lnTo>
                  <a:pt x="1151557" y="973078"/>
                </a:lnTo>
                <a:lnTo>
                  <a:pt x="1056205" y="973078"/>
                </a:lnTo>
                <a:lnTo>
                  <a:pt x="1019532" y="902175"/>
                </a:lnTo>
                <a:lnTo>
                  <a:pt x="1039091" y="853277"/>
                </a:lnTo>
                <a:lnTo>
                  <a:pt x="1073320" y="880171"/>
                </a:lnTo>
                <a:lnTo>
                  <a:pt x="1100214" y="875281"/>
                </a:lnTo>
                <a:lnTo>
                  <a:pt x="1156447" y="828827"/>
                </a:lnTo>
                <a:lnTo>
                  <a:pt x="1158892" y="745700"/>
                </a:lnTo>
                <a:lnTo>
                  <a:pt x="1158892" y="696802"/>
                </a:lnTo>
                <a:lnTo>
                  <a:pt x="1185786" y="643013"/>
                </a:lnTo>
                <a:lnTo>
                  <a:pt x="1166227" y="625899"/>
                </a:lnTo>
                <a:lnTo>
                  <a:pt x="1134443" y="572111"/>
                </a:lnTo>
                <a:lnTo>
                  <a:pt x="1139333" y="518323"/>
                </a:lnTo>
                <a:lnTo>
                  <a:pt x="1232240" y="493873"/>
                </a:lnTo>
                <a:lnTo>
                  <a:pt x="1337371" y="518323"/>
                </a:lnTo>
                <a:lnTo>
                  <a:pt x="1364265" y="488984"/>
                </a:lnTo>
                <a:lnTo>
                  <a:pt x="1383825" y="420526"/>
                </a:lnTo>
                <a:lnTo>
                  <a:pt x="1383825" y="420526"/>
                </a:lnTo>
                <a:lnTo>
                  <a:pt x="1347151" y="361848"/>
                </a:lnTo>
                <a:lnTo>
                  <a:pt x="1249354" y="361848"/>
                </a:lnTo>
                <a:lnTo>
                  <a:pt x="1207790" y="303170"/>
                </a:lnTo>
                <a:lnTo>
                  <a:pt x="1122218" y="271386"/>
                </a:lnTo>
                <a:lnTo>
                  <a:pt x="953519" y="190703"/>
                </a:lnTo>
                <a:lnTo>
                  <a:pt x="933959" y="212708"/>
                </a:lnTo>
                <a:lnTo>
                  <a:pt x="819048" y="29339"/>
                </a:lnTo>
                <a:lnTo>
                  <a:pt x="777484" y="51343"/>
                </a:lnTo>
                <a:lnTo>
                  <a:pt x="733476" y="41563"/>
                </a:lnTo>
                <a:lnTo>
                  <a:pt x="713917" y="22004"/>
                </a:lnTo>
                <a:lnTo>
                  <a:pt x="711472" y="0"/>
                </a:lnTo>
                <a:lnTo>
                  <a:pt x="679688" y="22004"/>
                </a:lnTo>
                <a:lnTo>
                  <a:pt x="662573" y="66012"/>
                </a:lnTo>
                <a:lnTo>
                  <a:pt x="662573" y="122246"/>
                </a:lnTo>
                <a:lnTo>
                  <a:pt x="647904" y="176034"/>
                </a:lnTo>
                <a:lnTo>
                  <a:pt x="613675" y="129580"/>
                </a:lnTo>
                <a:lnTo>
                  <a:pt x="586781" y="132025"/>
                </a:lnTo>
                <a:lnTo>
                  <a:pt x="589226" y="190703"/>
                </a:lnTo>
                <a:lnTo>
                  <a:pt x="591671" y="268941"/>
                </a:lnTo>
                <a:lnTo>
                  <a:pt x="594116" y="393632"/>
                </a:lnTo>
                <a:lnTo>
                  <a:pt x="532993" y="396077"/>
                </a:lnTo>
                <a:lnTo>
                  <a:pt x="518323" y="474314"/>
                </a:lnTo>
                <a:lnTo>
                  <a:pt x="493874" y="498763"/>
                </a:lnTo>
                <a:lnTo>
                  <a:pt x="474314" y="581890"/>
                </a:lnTo>
                <a:lnTo>
                  <a:pt x="405857" y="584335"/>
                </a:lnTo>
                <a:lnTo>
                  <a:pt x="430306" y="523212"/>
                </a:lnTo>
                <a:lnTo>
                  <a:pt x="400967" y="510988"/>
                </a:lnTo>
                <a:lnTo>
                  <a:pt x="381407" y="515878"/>
                </a:lnTo>
                <a:lnTo>
                  <a:pt x="332509" y="559886"/>
                </a:lnTo>
                <a:lnTo>
                  <a:pt x="320284" y="437640"/>
                </a:lnTo>
                <a:lnTo>
                  <a:pt x="366738" y="405856"/>
                </a:lnTo>
                <a:lnTo>
                  <a:pt x="381407" y="378962"/>
                </a:lnTo>
                <a:lnTo>
                  <a:pt x="317840" y="308059"/>
                </a:lnTo>
                <a:lnTo>
                  <a:pt x="393632" y="259161"/>
                </a:lnTo>
                <a:lnTo>
                  <a:pt x="422971" y="207818"/>
                </a:lnTo>
                <a:lnTo>
                  <a:pt x="374073" y="178479"/>
                </a:lnTo>
                <a:lnTo>
                  <a:pt x="381407" y="66012"/>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orme libre : forme 1042">
            <a:extLst>
              <a:ext uri="{FF2B5EF4-FFF2-40B4-BE49-F238E27FC236}">
                <a16:creationId xmlns:a16="http://schemas.microsoft.com/office/drawing/2014/main" xmlns="" id="{179FD22A-832D-465E-8D8D-5A427E591F6F}"/>
              </a:ext>
            </a:extLst>
          </p:cNvPr>
          <p:cNvSpPr/>
          <p:nvPr/>
        </p:nvSpPr>
        <p:spPr>
          <a:xfrm>
            <a:off x="1984277" y="1488507"/>
            <a:ext cx="271386" cy="530548"/>
          </a:xfrm>
          <a:custGeom>
            <a:avLst/>
            <a:gdLst>
              <a:gd name="connsiteX0" fmla="*/ 259162 w 271386"/>
              <a:gd name="connsiteY0" fmla="*/ 149141 h 530548"/>
              <a:gd name="connsiteX1" fmla="*/ 205374 w 271386"/>
              <a:gd name="connsiteY1" fmla="*/ 151585 h 530548"/>
              <a:gd name="connsiteX2" fmla="*/ 178479 w 271386"/>
              <a:gd name="connsiteY2" fmla="*/ 95352 h 530548"/>
              <a:gd name="connsiteX3" fmla="*/ 222488 w 271386"/>
              <a:gd name="connsiteY3" fmla="*/ 66013 h 530548"/>
              <a:gd name="connsiteX4" fmla="*/ 173590 w 271386"/>
              <a:gd name="connsiteY4" fmla="*/ 2445 h 530548"/>
              <a:gd name="connsiteX5" fmla="*/ 53788 w 271386"/>
              <a:gd name="connsiteY5" fmla="*/ 0 h 530548"/>
              <a:gd name="connsiteX6" fmla="*/ 46454 w 271386"/>
              <a:gd name="connsiteY6" fmla="*/ 112467 h 530548"/>
              <a:gd name="connsiteX7" fmla="*/ 100242 w 271386"/>
              <a:gd name="connsiteY7" fmla="*/ 146696 h 530548"/>
              <a:gd name="connsiteX8" fmla="*/ 73348 w 271386"/>
              <a:gd name="connsiteY8" fmla="*/ 198039 h 530548"/>
              <a:gd name="connsiteX9" fmla="*/ 2445 w 271386"/>
              <a:gd name="connsiteY9" fmla="*/ 246937 h 530548"/>
              <a:gd name="connsiteX10" fmla="*/ 58678 w 271386"/>
              <a:gd name="connsiteY10" fmla="*/ 320285 h 530548"/>
              <a:gd name="connsiteX11" fmla="*/ 39119 w 271386"/>
              <a:gd name="connsiteY11" fmla="*/ 347179 h 530548"/>
              <a:gd name="connsiteX12" fmla="*/ 0 w 271386"/>
              <a:gd name="connsiteY12" fmla="*/ 376518 h 530548"/>
              <a:gd name="connsiteX13" fmla="*/ 9780 w 271386"/>
              <a:gd name="connsiteY13" fmla="*/ 491429 h 530548"/>
              <a:gd name="connsiteX14" fmla="*/ 61123 w 271386"/>
              <a:gd name="connsiteY14" fmla="*/ 452311 h 530548"/>
              <a:gd name="connsiteX15" fmla="*/ 80683 w 271386"/>
              <a:gd name="connsiteY15" fmla="*/ 449866 h 530548"/>
              <a:gd name="connsiteX16" fmla="*/ 105132 w 271386"/>
              <a:gd name="connsiteY16" fmla="*/ 464535 h 530548"/>
              <a:gd name="connsiteX17" fmla="*/ 78238 w 271386"/>
              <a:gd name="connsiteY17" fmla="*/ 530548 h 530548"/>
              <a:gd name="connsiteX18" fmla="*/ 146695 w 271386"/>
              <a:gd name="connsiteY18" fmla="*/ 518323 h 530548"/>
              <a:gd name="connsiteX19" fmla="*/ 163810 w 271386"/>
              <a:gd name="connsiteY19" fmla="*/ 437641 h 530548"/>
              <a:gd name="connsiteX20" fmla="*/ 188259 w 271386"/>
              <a:gd name="connsiteY20" fmla="*/ 413192 h 530548"/>
              <a:gd name="connsiteX21" fmla="*/ 207818 w 271386"/>
              <a:gd name="connsiteY21" fmla="*/ 330065 h 530548"/>
              <a:gd name="connsiteX22" fmla="*/ 271386 w 271386"/>
              <a:gd name="connsiteY22" fmla="*/ 334954 h 530548"/>
              <a:gd name="connsiteX23" fmla="*/ 259162 w 271386"/>
              <a:gd name="connsiteY23" fmla="*/ 149141 h 53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386" h="530548">
                <a:moveTo>
                  <a:pt x="259162" y="149141"/>
                </a:moveTo>
                <a:lnTo>
                  <a:pt x="205374" y="151585"/>
                </a:lnTo>
                <a:lnTo>
                  <a:pt x="178479" y="95352"/>
                </a:lnTo>
                <a:lnTo>
                  <a:pt x="222488" y="66013"/>
                </a:lnTo>
                <a:lnTo>
                  <a:pt x="173590" y="2445"/>
                </a:lnTo>
                <a:lnTo>
                  <a:pt x="53788" y="0"/>
                </a:lnTo>
                <a:lnTo>
                  <a:pt x="46454" y="112467"/>
                </a:lnTo>
                <a:lnTo>
                  <a:pt x="100242" y="146696"/>
                </a:lnTo>
                <a:lnTo>
                  <a:pt x="73348" y="198039"/>
                </a:lnTo>
                <a:lnTo>
                  <a:pt x="2445" y="246937"/>
                </a:lnTo>
                <a:lnTo>
                  <a:pt x="58678" y="320285"/>
                </a:lnTo>
                <a:lnTo>
                  <a:pt x="39119" y="347179"/>
                </a:lnTo>
                <a:lnTo>
                  <a:pt x="0" y="376518"/>
                </a:lnTo>
                <a:lnTo>
                  <a:pt x="9780" y="491429"/>
                </a:lnTo>
                <a:lnTo>
                  <a:pt x="61123" y="452311"/>
                </a:lnTo>
                <a:lnTo>
                  <a:pt x="80683" y="449866"/>
                </a:lnTo>
                <a:lnTo>
                  <a:pt x="105132" y="464535"/>
                </a:lnTo>
                <a:lnTo>
                  <a:pt x="78238" y="530548"/>
                </a:lnTo>
                <a:lnTo>
                  <a:pt x="146695" y="518323"/>
                </a:lnTo>
                <a:lnTo>
                  <a:pt x="163810" y="437641"/>
                </a:lnTo>
                <a:lnTo>
                  <a:pt x="188259" y="413192"/>
                </a:lnTo>
                <a:lnTo>
                  <a:pt x="207818" y="330065"/>
                </a:lnTo>
                <a:lnTo>
                  <a:pt x="271386" y="334954"/>
                </a:lnTo>
                <a:lnTo>
                  <a:pt x="259162" y="14914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4" name="Forme libre : forme 1043">
            <a:extLst>
              <a:ext uri="{FF2B5EF4-FFF2-40B4-BE49-F238E27FC236}">
                <a16:creationId xmlns:a16="http://schemas.microsoft.com/office/drawing/2014/main" xmlns="" id="{D58FF14B-56FA-46CE-BAC0-53992350C7D1}"/>
              </a:ext>
            </a:extLst>
          </p:cNvPr>
          <p:cNvSpPr/>
          <p:nvPr/>
        </p:nvSpPr>
        <p:spPr>
          <a:xfrm>
            <a:off x="3013588" y="2630285"/>
            <a:ext cx="867947" cy="515878"/>
          </a:xfrm>
          <a:custGeom>
            <a:avLst/>
            <a:gdLst>
              <a:gd name="connsiteX0" fmla="*/ 867947 w 867947"/>
              <a:gd name="connsiteY0" fmla="*/ 190704 h 515878"/>
              <a:gd name="connsiteX1" fmla="*/ 863057 w 867947"/>
              <a:gd name="connsiteY1" fmla="*/ 242047 h 515878"/>
              <a:gd name="connsiteX2" fmla="*/ 841053 w 867947"/>
              <a:gd name="connsiteY2" fmla="*/ 266496 h 515878"/>
              <a:gd name="connsiteX3" fmla="*/ 821494 w 867947"/>
              <a:gd name="connsiteY3" fmla="*/ 278721 h 515878"/>
              <a:gd name="connsiteX4" fmla="*/ 792154 w 867947"/>
              <a:gd name="connsiteY4" fmla="*/ 254272 h 515878"/>
              <a:gd name="connsiteX5" fmla="*/ 779930 w 867947"/>
              <a:gd name="connsiteY5" fmla="*/ 242047 h 515878"/>
              <a:gd name="connsiteX6" fmla="*/ 762815 w 867947"/>
              <a:gd name="connsiteY6" fmla="*/ 188259 h 515878"/>
              <a:gd name="connsiteX7" fmla="*/ 679688 w 867947"/>
              <a:gd name="connsiteY7" fmla="*/ 183369 h 515878"/>
              <a:gd name="connsiteX8" fmla="*/ 674798 w 867947"/>
              <a:gd name="connsiteY8" fmla="*/ 222488 h 515878"/>
              <a:gd name="connsiteX9" fmla="*/ 672353 w 867947"/>
              <a:gd name="connsiteY9" fmla="*/ 251827 h 515878"/>
              <a:gd name="connsiteX10" fmla="*/ 574557 w 867947"/>
              <a:gd name="connsiteY10" fmla="*/ 278721 h 515878"/>
              <a:gd name="connsiteX11" fmla="*/ 452311 w 867947"/>
              <a:gd name="connsiteY11" fmla="*/ 303170 h 515878"/>
              <a:gd name="connsiteX12" fmla="*/ 444976 w 867947"/>
              <a:gd name="connsiteY12" fmla="*/ 359403 h 515878"/>
              <a:gd name="connsiteX13" fmla="*/ 388743 w 867947"/>
              <a:gd name="connsiteY13" fmla="*/ 356958 h 515878"/>
              <a:gd name="connsiteX14" fmla="*/ 337399 w 867947"/>
              <a:gd name="connsiteY14" fmla="*/ 398522 h 515878"/>
              <a:gd name="connsiteX15" fmla="*/ 249382 w 867947"/>
              <a:gd name="connsiteY15" fmla="*/ 391187 h 515878"/>
              <a:gd name="connsiteX16" fmla="*/ 205374 w 867947"/>
              <a:gd name="connsiteY16" fmla="*/ 410747 h 515878"/>
              <a:gd name="connsiteX17" fmla="*/ 171145 w 867947"/>
              <a:gd name="connsiteY17" fmla="*/ 440086 h 515878"/>
              <a:gd name="connsiteX18" fmla="*/ 144251 w 867947"/>
              <a:gd name="connsiteY18" fmla="*/ 515878 h 515878"/>
              <a:gd name="connsiteX19" fmla="*/ 112467 w 867947"/>
              <a:gd name="connsiteY19" fmla="*/ 510988 h 515878"/>
              <a:gd name="connsiteX20" fmla="*/ 107577 w 867947"/>
              <a:gd name="connsiteY20" fmla="*/ 452310 h 515878"/>
              <a:gd name="connsiteX21" fmla="*/ 56234 w 867947"/>
              <a:gd name="connsiteY21" fmla="*/ 452310 h 515878"/>
              <a:gd name="connsiteX22" fmla="*/ 22005 w 867947"/>
              <a:gd name="connsiteY22" fmla="*/ 415636 h 515878"/>
              <a:gd name="connsiteX23" fmla="*/ 31784 w 867947"/>
              <a:gd name="connsiteY23" fmla="*/ 381407 h 515878"/>
              <a:gd name="connsiteX24" fmla="*/ 0 w 867947"/>
              <a:gd name="connsiteY24" fmla="*/ 347179 h 515878"/>
              <a:gd name="connsiteX25" fmla="*/ 7335 w 867947"/>
              <a:gd name="connsiteY25" fmla="*/ 322729 h 515878"/>
              <a:gd name="connsiteX26" fmla="*/ 36674 w 867947"/>
              <a:gd name="connsiteY26" fmla="*/ 317840 h 515878"/>
              <a:gd name="connsiteX27" fmla="*/ 51344 w 867947"/>
              <a:gd name="connsiteY27" fmla="*/ 334954 h 515878"/>
              <a:gd name="connsiteX28" fmla="*/ 70903 w 867947"/>
              <a:gd name="connsiteY28" fmla="*/ 303170 h 515878"/>
              <a:gd name="connsiteX29" fmla="*/ 102687 w 867947"/>
              <a:gd name="connsiteY29" fmla="*/ 298280 h 515878"/>
              <a:gd name="connsiteX30" fmla="*/ 68458 w 867947"/>
              <a:gd name="connsiteY30" fmla="*/ 264051 h 515878"/>
              <a:gd name="connsiteX31" fmla="*/ 112467 w 867947"/>
              <a:gd name="connsiteY31" fmla="*/ 229822 h 515878"/>
              <a:gd name="connsiteX32" fmla="*/ 146696 w 867947"/>
              <a:gd name="connsiteY32" fmla="*/ 215153 h 515878"/>
              <a:gd name="connsiteX33" fmla="*/ 149141 w 867947"/>
              <a:gd name="connsiteY33" fmla="*/ 259162 h 515878"/>
              <a:gd name="connsiteX34" fmla="*/ 173590 w 867947"/>
              <a:gd name="connsiteY34" fmla="*/ 254272 h 515878"/>
              <a:gd name="connsiteX35" fmla="*/ 198039 w 867947"/>
              <a:gd name="connsiteY35" fmla="*/ 224933 h 515878"/>
              <a:gd name="connsiteX36" fmla="*/ 195594 w 867947"/>
              <a:gd name="connsiteY36" fmla="*/ 185814 h 515878"/>
              <a:gd name="connsiteX37" fmla="*/ 129581 w 867947"/>
              <a:gd name="connsiteY37" fmla="*/ 117356 h 515878"/>
              <a:gd name="connsiteX38" fmla="*/ 122246 w 867947"/>
              <a:gd name="connsiteY38" fmla="*/ 110021 h 515878"/>
              <a:gd name="connsiteX39" fmla="*/ 127136 w 867947"/>
              <a:gd name="connsiteY39" fmla="*/ 0 h 515878"/>
              <a:gd name="connsiteX40" fmla="*/ 200484 w 867947"/>
              <a:gd name="connsiteY40" fmla="*/ 0 h 515878"/>
              <a:gd name="connsiteX41" fmla="*/ 562332 w 867947"/>
              <a:gd name="connsiteY41" fmla="*/ 9780 h 515878"/>
              <a:gd name="connsiteX42" fmla="*/ 608786 w 867947"/>
              <a:gd name="connsiteY42" fmla="*/ 19559 h 515878"/>
              <a:gd name="connsiteX43" fmla="*/ 652794 w 867947"/>
              <a:gd name="connsiteY43" fmla="*/ 31784 h 515878"/>
              <a:gd name="connsiteX44" fmla="*/ 691913 w 867947"/>
              <a:gd name="connsiteY44" fmla="*/ 70903 h 515878"/>
              <a:gd name="connsiteX45" fmla="*/ 770150 w 867947"/>
              <a:gd name="connsiteY45" fmla="*/ 73348 h 515878"/>
              <a:gd name="connsiteX46" fmla="*/ 867947 w 867947"/>
              <a:gd name="connsiteY46" fmla="*/ 190704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7947" h="515878">
                <a:moveTo>
                  <a:pt x="867947" y="190704"/>
                </a:moveTo>
                <a:lnTo>
                  <a:pt x="863057" y="242047"/>
                </a:lnTo>
                <a:lnTo>
                  <a:pt x="841053" y="266496"/>
                </a:lnTo>
                <a:lnTo>
                  <a:pt x="821494" y="278721"/>
                </a:lnTo>
                <a:lnTo>
                  <a:pt x="792154" y="254272"/>
                </a:lnTo>
                <a:lnTo>
                  <a:pt x="779930" y="242047"/>
                </a:lnTo>
                <a:lnTo>
                  <a:pt x="762815" y="188259"/>
                </a:lnTo>
                <a:lnTo>
                  <a:pt x="679688" y="183369"/>
                </a:lnTo>
                <a:lnTo>
                  <a:pt x="674798" y="222488"/>
                </a:lnTo>
                <a:lnTo>
                  <a:pt x="672353" y="251827"/>
                </a:lnTo>
                <a:lnTo>
                  <a:pt x="574557" y="278721"/>
                </a:lnTo>
                <a:lnTo>
                  <a:pt x="452311" y="303170"/>
                </a:lnTo>
                <a:lnTo>
                  <a:pt x="444976" y="359403"/>
                </a:lnTo>
                <a:lnTo>
                  <a:pt x="388743" y="356958"/>
                </a:lnTo>
                <a:lnTo>
                  <a:pt x="337399" y="398522"/>
                </a:lnTo>
                <a:lnTo>
                  <a:pt x="249382" y="391187"/>
                </a:lnTo>
                <a:lnTo>
                  <a:pt x="205374" y="410747"/>
                </a:lnTo>
                <a:lnTo>
                  <a:pt x="171145" y="440086"/>
                </a:lnTo>
                <a:lnTo>
                  <a:pt x="144251" y="515878"/>
                </a:lnTo>
                <a:lnTo>
                  <a:pt x="112467" y="510988"/>
                </a:lnTo>
                <a:lnTo>
                  <a:pt x="107577" y="452310"/>
                </a:lnTo>
                <a:lnTo>
                  <a:pt x="56234" y="452310"/>
                </a:lnTo>
                <a:lnTo>
                  <a:pt x="22005" y="415636"/>
                </a:lnTo>
                <a:lnTo>
                  <a:pt x="31784" y="381407"/>
                </a:lnTo>
                <a:lnTo>
                  <a:pt x="0" y="347179"/>
                </a:lnTo>
                <a:lnTo>
                  <a:pt x="7335" y="322729"/>
                </a:lnTo>
                <a:lnTo>
                  <a:pt x="36674" y="317840"/>
                </a:lnTo>
                <a:lnTo>
                  <a:pt x="51344" y="334954"/>
                </a:lnTo>
                <a:lnTo>
                  <a:pt x="70903" y="303170"/>
                </a:lnTo>
                <a:lnTo>
                  <a:pt x="102687" y="298280"/>
                </a:lnTo>
                <a:lnTo>
                  <a:pt x="68458" y="264051"/>
                </a:lnTo>
                <a:lnTo>
                  <a:pt x="112467" y="229822"/>
                </a:lnTo>
                <a:lnTo>
                  <a:pt x="146696" y="215153"/>
                </a:lnTo>
                <a:lnTo>
                  <a:pt x="149141" y="259162"/>
                </a:lnTo>
                <a:lnTo>
                  <a:pt x="173590" y="254272"/>
                </a:lnTo>
                <a:lnTo>
                  <a:pt x="198039" y="224933"/>
                </a:lnTo>
                <a:lnTo>
                  <a:pt x="195594" y="185814"/>
                </a:lnTo>
                <a:lnTo>
                  <a:pt x="129581" y="117356"/>
                </a:lnTo>
                <a:lnTo>
                  <a:pt x="122246" y="110021"/>
                </a:lnTo>
                <a:lnTo>
                  <a:pt x="127136" y="0"/>
                </a:lnTo>
                <a:lnTo>
                  <a:pt x="200484" y="0"/>
                </a:lnTo>
                <a:lnTo>
                  <a:pt x="562332" y="9780"/>
                </a:lnTo>
                <a:lnTo>
                  <a:pt x="608786" y="19559"/>
                </a:lnTo>
                <a:lnTo>
                  <a:pt x="652794" y="31784"/>
                </a:lnTo>
                <a:lnTo>
                  <a:pt x="691913" y="70903"/>
                </a:lnTo>
                <a:lnTo>
                  <a:pt x="770150" y="73348"/>
                </a:lnTo>
                <a:lnTo>
                  <a:pt x="867947" y="19070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5" name="Forme libre : forme 1044">
            <a:extLst>
              <a:ext uri="{FF2B5EF4-FFF2-40B4-BE49-F238E27FC236}">
                <a16:creationId xmlns:a16="http://schemas.microsoft.com/office/drawing/2014/main" xmlns="" id="{75A2B82B-300D-4FD2-BC36-A64CC883DE90}"/>
              </a:ext>
            </a:extLst>
          </p:cNvPr>
          <p:cNvSpPr/>
          <p:nvPr/>
        </p:nvSpPr>
        <p:spPr>
          <a:xfrm>
            <a:off x="2480596" y="2681628"/>
            <a:ext cx="728586" cy="435196"/>
          </a:xfrm>
          <a:custGeom>
            <a:avLst/>
            <a:gdLst>
              <a:gd name="connsiteX0" fmla="*/ 92907 w 728586"/>
              <a:gd name="connsiteY0" fmla="*/ 14670 h 435196"/>
              <a:gd name="connsiteX1" fmla="*/ 51343 w 728586"/>
              <a:gd name="connsiteY1" fmla="*/ 75793 h 435196"/>
              <a:gd name="connsiteX2" fmla="*/ 12225 w 728586"/>
              <a:gd name="connsiteY2" fmla="*/ 141806 h 435196"/>
              <a:gd name="connsiteX3" fmla="*/ 0 w 728586"/>
              <a:gd name="connsiteY3" fmla="*/ 193149 h 435196"/>
              <a:gd name="connsiteX4" fmla="*/ 2445 w 728586"/>
              <a:gd name="connsiteY4" fmla="*/ 244492 h 435196"/>
              <a:gd name="connsiteX5" fmla="*/ 36674 w 728586"/>
              <a:gd name="connsiteY5" fmla="*/ 244492 h 435196"/>
              <a:gd name="connsiteX6" fmla="*/ 36674 w 728586"/>
              <a:gd name="connsiteY6" fmla="*/ 298281 h 435196"/>
              <a:gd name="connsiteX7" fmla="*/ 63568 w 728586"/>
              <a:gd name="connsiteY7" fmla="*/ 315395 h 435196"/>
              <a:gd name="connsiteX8" fmla="*/ 83127 w 728586"/>
              <a:gd name="connsiteY8" fmla="*/ 305615 h 435196"/>
              <a:gd name="connsiteX9" fmla="*/ 122246 w 728586"/>
              <a:gd name="connsiteY9" fmla="*/ 359404 h 435196"/>
              <a:gd name="connsiteX10" fmla="*/ 156475 w 728586"/>
              <a:gd name="connsiteY10" fmla="*/ 396077 h 435196"/>
              <a:gd name="connsiteX11" fmla="*/ 266496 w 728586"/>
              <a:gd name="connsiteY11" fmla="*/ 388743 h 435196"/>
              <a:gd name="connsiteX12" fmla="*/ 264051 w 728586"/>
              <a:gd name="connsiteY12" fmla="*/ 435196 h 435196"/>
              <a:gd name="connsiteX13" fmla="*/ 300725 w 728586"/>
              <a:gd name="connsiteY13" fmla="*/ 427861 h 435196"/>
              <a:gd name="connsiteX14" fmla="*/ 344734 w 728586"/>
              <a:gd name="connsiteY14" fmla="*/ 396077 h 435196"/>
              <a:gd name="connsiteX15" fmla="*/ 366738 w 728586"/>
              <a:gd name="connsiteY15" fmla="*/ 310505 h 435196"/>
              <a:gd name="connsiteX16" fmla="*/ 405857 w 728586"/>
              <a:gd name="connsiteY16" fmla="*/ 312950 h 435196"/>
              <a:gd name="connsiteX17" fmla="*/ 418081 w 728586"/>
              <a:gd name="connsiteY17" fmla="*/ 376518 h 435196"/>
              <a:gd name="connsiteX18" fmla="*/ 454755 w 728586"/>
              <a:gd name="connsiteY18" fmla="*/ 405857 h 435196"/>
              <a:gd name="connsiteX19" fmla="*/ 557442 w 728586"/>
              <a:gd name="connsiteY19" fmla="*/ 371628 h 435196"/>
              <a:gd name="connsiteX20" fmla="*/ 564776 w 728586"/>
              <a:gd name="connsiteY20" fmla="*/ 330064 h 435196"/>
              <a:gd name="connsiteX21" fmla="*/ 532992 w 728586"/>
              <a:gd name="connsiteY21" fmla="*/ 293391 h 435196"/>
              <a:gd name="connsiteX22" fmla="*/ 540327 w 728586"/>
              <a:gd name="connsiteY22" fmla="*/ 271386 h 435196"/>
              <a:gd name="connsiteX23" fmla="*/ 567221 w 728586"/>
              <a:gd name="connsiteY23" fmla="*/ 261607 h 435196"/>
              <a:gd name="connsiteX24" fmla="*/ 586781 w 728586"/>
              <a:gd name="connsiteY24" fmla="*/ 281166 h 435196"/>
              <a:gd name="connsiteX25" fmla="*/ 601450 w 728586"/>
              <a:gd name="connsiteY25" fmla="*/ 251827 h 435196"/>
              <a:gd name="connsiteX26" fmla="*/ 633234 w 728586"/>
              <a:gd name="connsiteY26" fmla="*/ 251827 h 435196"/>
              <a:gd name="connsiteX27" fmla="*/ 596560 w 728586"/>
              <a:gd name="connsiteY27" fmla="*/ 212708 h 435196"/>
              <a:gd name="connsiteX28" fmla="*/ 638124 w 728586"/>
              <a:gd name="connsiteY28" fmla="*/ 185814 h 435196"/>
              <a:gd name="connsiteX29" fmla="*/ 679688 w 728586"/>
              <a:gd name="connsiteY29" fmla="*/ 161365 h 435196"/>
              <a:gd name="connsiteX30" fmla="*/ 682133 w 728586"/>
              <a:gd name="connsiteY30" fmla="*/ 207819 h 435196"/>
              <a:gd name="connsiteX31" fmla="*/ 701692 w 728586"/>
              <a:gd name="connsiteY31" fmla="*/ 207819 h 435196"/>
              <a:gd name="connsiteX32" fmla="*/ 728586 w 728586"/>
              <a:gd name="connsiteY32" fmla="*/ 173590 h 435196"/>
              <a:gd name="connsiteX33" fmla="*/ 728586 w 728586"/>
              <a:gd name="connsiteY33" fmla="*/ 132026 h 435196"/>
              <a:gd name="connsiteX34" fmla="*/ 662573 w 728586"/>
              <a:gd name="connsiteY34" fmla="*/ 68458 h 435196"/>
              <a:gd name="connsiteX35" fmla="*/ 611230 w 728586"/>
              <a:gd name="connsiteY35" fmla="*/ 105132 h 435196"/>
              <a:gd name="connsiteX36" fmla="*/ 554997 w 728586"/>
              <a:gd name="connsiteY36" fmla="*/ 114912 h 435196"/>
              <a:gd name="connsiteX37" fmla="*/ 567221 w 728586"/>
              <a:gd name="connsiteY37" fmla="*/ 78238 h 435196"/>
              <a:gd name="connsiteX38" fmla="*/ 449865 w 728586"/>
              <a:gd name="connsiteY38" fmla="*/ 31784 h 435196"/>
              <a:gd name="connsiteX39" fmla="*/ 442530 w 728586"/>
              <a:gd name="connsiteY39" fmla="*/ 0 h 435196"/>
              <a:gd name="connsiteX40" fmla="*/ 352068 w 728586"/>
              <a:gd name="connsiteY40" fmla="*/ 4890 h 435196"/>
              <a:gd name="connsiteX41" fmla="*/ 339844 w 728586"/>
              <a:gd name="connsiteY41" fmla="*/ 53789 h 435196"/>
              <a:gd name="connsiteX42" fmla="*/ 354513 w 728586"/>
              <a:gd name="connsiteY42" fmla="*/ 122246 h 435196"/>
              <a:gd name="connsiteX43" fmla="*/ 283611 w 728586"/>
              <a:gd name="connsiteY43" fmla="*/ 127136 h 435196"/>
              <a:gd name="connsiteX44" fmla="*/ 254272 w 728586"/>
              <a:gd name="connsiteY44" fmla="*/ 78238 h 435196"/>
              <a:gd name="connsiteX45" fmla="*/ 212708 w 728586"/>
              <a:gd name="connsiteY45" fmla="*/ 44009 h 435196"/>
              <a:gd name="connsiteX46" fmla="*/ 92907 w 728586"/>
              <a:gd name="connsiteY46" fmla="*/ 14670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8586" h="435196">
                <a:moveTo>
                  <a:pt x="92907" y="14670"/>
                </a:moveTo>
                <a:lnTo>
                  <a:pt x="51343" y="75793"/>
                </a:lnTo>
                <a:lnTo>
                  <a:pt x="12225" y="141806"/>
                </a:lnTo>
                <a:lnTo>
                  <a:pt x="0" y="193149"/>
                </a:lnTo>
                <a:lnTo>
                  <a:pt x="2445" y="244492"/>
                </a:lnTo>
                <a:lnTo>
                  <a:pt x="36674" y="244492"/>
                </a:lnTo>
                <a:lnTo>
                  <a:pt x="36674" y="298281"/>
                </a:lnTo>
                <a:lnTo>
                  <a:pt x="63568" y="315395"/>
                </a:lnTo>
                <a:lnTo>
                  <a:pt x="83127" y="305615"/>
                </a:lnTo>
                <a:lnTo>
                  <a:pt x="122246" y="359404"/>
                </a:lnTo>
                <a:lnTo>
                  <a:pt x="156475" y="396077"/>
                </a:lnTo>
                <a:lnTo>
                  <a:pt x="266496" y="388743"/>
                </a:lnTo>
                <a:lnTo>
                  <a:pt x="264051" y="435196"/>
                </a:lnTo>
                <a:lnTo>
                  <a:pt x="300725" y="427861"/>
                </a:lnTo>
                <a:lnTo>
                  <a:pt x="344734" y="396077"/>
                </a:lnTo>
                <a:lnTo>
                  <a:pt x="366738" y="310505"/>
                </a:lnTo>
                <a:lnTo>
                  <a:pt x="405857" y="312950"/>
                </a:lnTo>
                <a:lnTo>
                  <a:pt x="418081" y="376518"/>
                </a:lnTo>
                <a:lnTo>
                  <a:pt x="454755" y="405857"/>
                </a:lnTo>
                <a:lnTo>
                  <a:pt x="557442" y="371628"/>
                </a:lnTo>
                <a:lnTo>
                  <a:pt x="564776" y="330064"/>
                </a:lnTo>
                <a:lnTo>
                  <a:pt x="532992" y="293391"/>
                </a:lnTo>
                <a:lnTo>
                  <a:pt x="540327" y="271386"/>
                </a:lnTo>
                <a:lnTo>
                  <a:pt x="567221" y="261607"/>
                </a:lnTo>
                <a:lnTo>
                  <a:pt x="586781" y="281166"/>
                </a:lnTo>
                <a:lnTo>
                  <a:pt x="601450" y="251827"/>
                </a:lnTo>
                <a:lnTo>
                  <a:pt x="633234" y="251827"/>
                </a:lnTo>
                <a:lnTo>
                  <a:pt x="596560" y="212708"/>
                </a:lnTo>
                <a:lnTo>
                  <a:pt x="638124" y="185814"/>
                </a:lnTo>
                <a:lnTo>
                  <a:pt x="679688" y="161365"/>
                </a:lnTo>
                <a:lnTo>
                  <a:pt x="682133" y="207819"/>
                </a:lnTo>
                <a:lnTo>
                  <a:pt x="701692" y="207819"/>
                </a:lnTo>
                <a:lnTo>
                  <a:pt x="728586" y="173590"/>
                </a:lnTo>
                <a:lnTo>
                  <a:pt x="728586" y="132026"/>
                </a:lnTo>
                <a:lnTo>
                  <a:pt x="662573" y="68458"/>
                </a:lnTo>
                <a:lnTo>
                  <a:pt x="611230" y="105132"/>
                </a:lnTo>
                <a:lnTo>
                  <a:pt x="554997" y="114912"/>
                </a:lnTo>
                <a:lnTo>
                  <a:pt x="567221" y="78238"/>
                </a:lnTo>
                <a:lnTo>
                  <a:pt x="449865" y="31784"/>
                </a:lnTo>
                <a:lnTo>
                  <a:pt x="442530" y="0"/>
                </a:lnTo>
                <a:lnTo>
                  <a:pt x="352068" y="4890"/>
                </a:lnTo>
                <a:lnTo>
                  <a:pt x="339844" y="53789"/>
                </a:lnTo>
                <a:lnTo>
                  <a:pt x="354513" y="122246"/>
                </a:lnTo>
                <a:lnTo>
                  <a:pt x="283611" y="127136"/>
                </a:lnTo>
                <a:lnTo>
                  <a:pt x="254272" y="78238"/>
                </a:lnTo>
                <a:lnTo>
                  <a:pt x="212708" y="44009"/>
                </a:lnTo>
                <a:lnTo>
                  <a:pt x="92907" y="1467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6" name="Forme libre : forme 1045">
            <a:extLst>
              <a:ext uri="{FF2B5EF4-FFF2-40B4-BE49-F238E27FC236}">
                <a16:creationId xmlns:a16="http://schemas.microsoft.com/office/drawing/2014/main" xmlns="" id="{33BFFD76-A834-40AE-8A8E-F71BF8182A86}"/>
              </a:ext>
            </a:extLst>
          </p:cNvPr>
          <p:cNvSpPr/>
          <p:nvPr/>
        </p:nvSpPr>
        <p:spPr>
          <a:xfrm>
            <a:off x="2209210" y="2926120"/>
            <a:ext cx="1295807" cy="1442503"/>
          </a:xfrm>
          <a:custGeom>
            <a:avLst/>
            <a:gdLst>
              <a:gd name="connsiteX0" fmla="*/ 1295807 w 1295807"/>
              <a:gd name="connsiteY0" fmla="*/ 926625 h 1442503"/>
              <a:gd name="connsiteX1" fmla="*/ 1276248 w 1295807"/>
              <a:gd name="connsiteY1" fmla="*/ 838608 h 1442503"/>
              <a:gd name="connsiteX2" fmla="*/ 1202900 w 1295807"/>
              <a:gd name="connsiteY2" fmla="*/ 782375 h 1442503"/>
              <a:gd name="connsiteX3" fmla="*/ 1151557 w 1295807"/>
              <a:gd name="connsiteY3" fmla="*/ 718807 h 1442503"/>
              <a:gd name="connsiteX4" fmla="*/ 1080654 w 1295807"/>
              <a:gd name="connsiteY4" fmla="*/ 616120 h 1442503"/>
              <a:gd name="connsiteX5" fmla="*/ 1024421 w 1295807"/>
              <a:gd name="connsiteY5" fmla="*/ 579446 h 1442503"/>
              <a:gd name="connsiteX6" fmla="*/ 951074 w 1295807"/>
              <a:gd name="connsiteY6" fmla="*/ 503654 h 1442503"/>
              <a:gd name="connsiteX7" fmla="*/ 916845 w 1295807"/>
              <a:gd name="connsiteY7" fmla="*/ 454755 h 1442503"/>
              <a:gd name="connsiteX8" fmla="*/ 904620 w 1295807"/>
              <a:gd name="connsiteY8" fmla="*/ 410747 h 1442503"/>
              <a:gd name="connsiteX9" fmla="*/ 933959 w 1295807"/>
              <a:gd name="connsiteY9" fmla="*/ 393632 h 1442503"/>
              <a:gd name="connsiteX10" fmla="*/ 951074 w 1295807"/>
              <a:gd name="connsiteY10" fmla="*/ 386298 h 1442503"/>
              <a:gd name="connsiteX11" fmla="*/ 951074 w 1295807"/>
              <a:gd name="connsiteY11" fmla="*/ 327620 h 1442503"/>
              <a:gd name="connsiteX12" fmla="*/ 911955 w 1295807"/>
              <a:gd name="connsiteY12" fmla="*/ 322730 h 1442503"/>
              <a:gd name="connsiteX13" fmla="*/ 914400 w 1295807"/>
              <a:gd name="connsiteY13" fmla="*/ 288501 h 1442503"/>
              <a:gd name="connsiteX14" fmla="*/ 899730 w 1295807"/>
              <a:gd name="connsiteY14" fmla="*/ 242047 h 1442503"/>
              <a:gd name="connsiteX15" fmla="*/ 855722 w 1295807"/>
              <a:gd name="connsiteY15" fmla="*/ 151585 h 1442503"/>
              <a:gd name="connsiteX16" fmla="*/ 826383 w 1295807"/>
              <a:gd name="connsiteY16" fmla="*/ 127136 h 1442503"/>
              <a:gd name="connsiteX17" fmla="*/ 731031 w 1295807"/>
              <a:gd name="connsiteY17" fmla="*/ 161365 h 1442503"/>
              <a:gd name="connsiteX18" fmla="*/ 691912 w 1295807"/>
              <a:gd name="connsiteY18" fmla="*/ 139361 h 1442503"/>
              <a:gd name="connsiteX19" fmla="*/ 677243 w 1295807"/>
              <a:gd name="connsiteY19" fmla="*/ 70903 h 1442503"/>
              <a:gd name="connsiteX20" fmla="*/ 633234 w 1295807"/>
              <a:gd name="connsiteY20" fmla="*/ 70903 h 1442503"/>
              <a:gd name="connsiteX21" fmla="*/ 613675 w 1295807"/>
              <a:gd name="connsiteY21" fmla="*/ 158920 h 1442503"/>
              <a:gd name="connsiteX22" fmla="*/ 572111 w 1295807"/>
              <a:gd name="connsiteY22" fmla="*/ 185814 h 1442503"/>
              <a:gd name="connsiteX23" fmla="*/ 532992 w 1295807"/>
              <a:gd name="connsiteY23" fmla="*/ 193149 h 1442503"/>
              <a:gd name="connsiteX24" fmla="*/ 542772 w 1295807"/>
              <a:gd name="connsiteY24" fmla="*/ 146695 h 1442503"/>
              <a:gd name="connsiteX25" fmla="*/ 420526 w 1295807"/>
              <a:gd name="connsiteY25" fmla="*/ 146695 h 1442503"/>
              <a:gd name="connsiteX26" fmla="*/ 359403 w 1295807"/>
              <a:gd name="connsiteY26" fmla="*/ 66013 h 1442503"/>
              <a:gd name="connsiteX27" fmla="*/ 339844 w 1295807"/>
              <a:gd name="connsiteY27" fmla="*/ 73348 h 1442503"/>
              <a:gd name="connsiteX28" fmla="*/ 310505 w 1295807"/>
              <a:gd name="connsiteY28" fmla="*/ 61123 h 1442503"/>
              <a:gd name="connsiteX29" fmla="*/ 310505 w 1295807"/>
              <a:gd name="connsiteY29" fmla="*/ 0 h 1442503"/>
              <a:gd name="connsiteX30" fmla="*/ 271386 w 1295807"/>
              <a:gd name="connsiteY30" fmla="*/ 2445 h 1442503"/>
              <a:gd name="connsiteX31" fmla="*/ 261606 w 1295807"/>
              <a:gd name="connsiteY31" fmla="*/ 26894 h 1442503"/>
              <a:gd name="connsiteX32" fmla="*/ 224932 w 1295807"/>
              <a:gd name="connsiteY32" fmla="*/ 63568 h 1442503"/>
              <a:gd name="connsiteX33" fmla="*/ 220043 w 1295807"/>
              <a:gd name="connsiteY33" fmla="*/ 119801 h 1442503"/>
              <a:gd name="connsiteX34" fmla="*/ 176034 w 1295807"/>
              <a:gd name="connsiteY34" fmla="*/ 132026 h 1442503"/>
              <a:gd name="connsiteX35" fmla="*/ 97797 w 1295807"/>
              <a:gd name="connsiteY35" fmla="*/ 97797 h 1442503"/>
              <a:gd name="connsiteX36" fmla="*/ 58678 w 1295807"/>
              <a:gd name="connsiteY36" fmla="*/ 141806 h 1442503"/>
              <a:gd name="connsiteX37" fmla="*/ 39119 w 1295807"/>
              <a:gd name="connsiteY37" fmla="*/ 173590 h 1442503"/>
              <a:gd name="connsiteX38" fmla="*/ 4890 w 1295807"/>
              <a:gd name="connsiteY38" fmla="*/ 185814 h 1442503"/>
              <a:gd name="connsiteX39" fmla="*/ 2445 w 1295807"/>
              <a:gd name="connsiteY39" fmla="*/ 354514 h 1442503"/>
              <a:gd name="connsiteX40" fmla="*/ 83127 w 1295807"/>
              <a:gd name="connsiteY40" fmla="*/ 361848 h 1442503"/>
              <a:gd name="connsiteX41" fmla="*/ 112466 w 1295807"/>
              <a:gd name="connsiteY41" fmla="*/ 300725 h 1442503"/>
              <a:gd name="connsiteX42" fmla="*/ 149140 w 1295807"/>
              <a:gd name="connsiteY42" fmla="*/ 286056 h 1442503"/>
              <a:gd name="connsiteX43" fmla="*/ 161365 w 1295807"/>
              <a:gd name="connsiteY43" fmla="*/ 322730 h 1442503"/>
              <a:gd name="connsiteX44" fmla="*/ 178479 w 1295807"/>
              <a:gd name="connsiteY44" fmla="*/ 374073 h 1442503"/>
              <a:gd name="connsiteX45" fmla="*/ 202928 w 1295807"/>
              <a:gd name="connsiteY45" fmla="*/ 383853 h 1442503"/>
              <a:gd name="connsiteX46" fmla="*/ 198038 w 1295807"/>
              <a:gd name="connsiteY46" fmla="*/ 435196 h 1442503"/>
              <a:gd name="connsiteX47" fmla="*/ 222488 w 1295807"/>
              <a:gd name="connsiteY47" fmla="*/ 420527 h 1442503"/>
              <a:gd name="connsiteX48" fmla="*/ 249382 w 1295807"/>
              <a:gd name="connsiteY48" fmla="*/ 476760 h 1442503"/>
              <a:gd name="connsiteX49" fmla="*/ 305615 w 1295807"/>
              <a:gd name="connsiteY49" fmla="*/ 440086 h 1442503"/>
              <a:gd name="connsiteX50" fmla="*/ 310505 w 1295807"/>
              <a:gd name="connsiteY50" fmla="*/ 459645 h 1442503"/>
              <a:gd name="connsiteX51" fmla="*/ 286055 w 1295807"/>
              <a:gd name="connsiteY51" fmla="*/ 520768 h 1442503"/>
              <a:gd name="connsiteX52" fmla="*/ 315395 w 1295807"/>
              <a:gd name="connsiteY52" fmla="*/ 616120 h 1442503"/>
              <a:gd name="connsiteX53" fmla="*/ 347178 w 1295807"/>
              <a:gd name="connsiteY53" fmla="*/ 662574 h 1442503"/>
              <a:gd name="connsiteX54" fmla="*/ 371628 w 1295807"/>
              <a:gd name="connsiteY54" fmla="*/ 765260 h 1442503"/>
              <a:gd name="connsiteX55" fmla="*/ 339844 w 1295807"/>
              <a:gd name="connsiteY55" fmla="*/ 755481 h 1442503"/>
              <a:gd name="connsiteX56" fmla="*/ 300725 w 1295807"/>
              <a:gd name="connsiteY56" fmla="*/ 753036 h 1442503"/>
              <a:gd name="connsiteX57" fmla="*/ 281166 w 1295807"/>
              <a:gd name="connsiteY57" fmla="*/ 784820 h 1442503"/>
              <a:gd name="connsiteX58" fmla="*/ 320284 w 1295807"/>
              <a:gd name="connsiteY58" fmla="*/ 792154 h 1442503"/>
              <a:gd name="connsiteX59" fmla="*/ 305615 w 1295807"/>
              <a:gd name="connsiteY59" fmla="*/ 848387 h 1442503"/>
              <a:gd name="connsiteX60" fmla="*/ 256716 w 1295807"/>
              <a:gd name="connsiteY60" fmla="*/ 887506 h 1442503"/>
              <a:gd name="connsiteX61" fmla="*/ 212708 w 1295807"/>
              <a:gd name="connsiteY61" fmla="*/ 887506 h 1442503"/>
              <a:gd name="connsiteX62" fmla="*/ 220043 w 1295807"/>
              <a:gd name="connsiteY62" fmla="*/ 946184 h 1442503"/>
              <a:gd name="connsiteX63" fmla="*/ 234712 w 1295807"/>
              <a:gd name="connsiteY63" fmla="*/ 1012197 h 1442503"/>
              <a:gd name="connsiteX64" fmla="*/ 215153 w 1295807"/>
              <a:gd name="connsiteY64" fmla="*/ 1114884 h 1442503"/>
              <a:gd name="connsiteX65" fmla="*/ 234712 w 1295807"/>
              <a:gd name="connsiteY65" fmla="*/ 1122218 h 1442503"/>
              <a:gd name="connsiteX66" fmla="*/ 229822 w 1295807"/>
              <a:gd name="connsiteY66" fmla="*/ 1161337 h 1442503"/>
              <a:gd name="connsiteX67" fmla="*/ 200483 w 1295807"/>
              <a:gd name="connsiteY67" fmla="*/ 1161337 h 1442503"/>
              <a:gd name="connsiteX68" fmla="*/ 222488 w 1295807"/>
              <a:gd name="connsiteY68" fmla="*/ 1215125 h 1442503"/>
              <a:gd name="connsiteX69" fmla="*/ 224932 w 1295807"/>
              <a:gd name="connsiteY69" fmla="*/ 1244464 h 1442503"/>
              <a:gd name="connsiteX70" fmla="*/ 176034 w 1295807"/>
              <a:gd name="connsiteY70" fmla="*/ 1261579 h 1442503"/>
              <a:gd name="connsiteX71" fmla="*/ 83127 w 1295807"/>
              <a:gd name="connsiteY71" fmla="*/ 1266469 h 1442503"/>
              <a:gd name="connsiteX72" fmla="*/ 41564 w 1295807"/>
              <a:gd name="connsiteY72" fmla="*/ 1283583 h 1442503"/>
              <a:gd name="connsiteX73" fmla="*/ 0 w 1295807"/>
              <a:gd name="connsiteY73" fmla="*/ 1317812 h 1442503"/>
              <a:gd name="connsiteX74" fmla="*/ 12224 w 1295807"/>
              <a:gd name="connsiteY74" fmla="*/ 1376490 h 1442503"/>
              <a:gd name="connsiteX75" fmla="*/ 70903 w 1295807"/>
              <a:gd name="connsiteY75" fmla="*/ 1344706 h 1442503"/>
              <a:gd name="connsiteX76" fmla="*/ 114911 w 1295807"/>
              <a:gd name="connsiteY76" fmla="*/ 1298253 h 1442503"/>
              <a:gd name="connsiteX77" fmla="*/ 154030 w 1295807"/>
              <a:gd name="connsiteY77" fmla="*/ 1327592 h 1442503"/>
              <a:gd name="connsiteX78" fmla="*/ 176034 w 1295807"/>
              <a:gd name="connsiteY78" fmla="*/ 1371600 h 1442503"/>
              <a:gd name="connsiteX79" fmla="*/ 246937 w 1295807"/>
              <a:gd name="connsiteY79" fmla="*/ 1376490 h 1442503"/>
              <a:gd name="connsiteX80" fmla="*/ 251827 w 1295807"/>
              <a:gd name="connsiteY80" fmla="*/ 1442503 h 1442503"/>
              <a:gd name="connsiteX81" fmla="*/ 295835 w 1295807"/>
              <a:gd name="connsiteY81" fmla="*/ 1413164 h 1442503"/>
              <a:gd name="connsiteX82" fmla="*/ 312950 w 1295807"/>
              <a:gd name="connsiteY82" fmla="*/ 1366710 h 1442503"/>
              <a:gd name="connsiteX83" fmla="*/ 317839 w 1295807"/>
              <a:gd name="connsiteY83" fmla="*/ 1334927 h 1442503"/>
              <a:gd name="connsiteX84" fmla="*/ 339844 w 1295807"/>
              <a:gd name="connsiteY84" fmla="*/ 1310477 h 1442503"/>
              <a:gd name="connsiteX85" fmla="*/ 437641 w 1295807"/>
              <a:gd name="connsiteY85" fmla="*/ 1317812 h 1442503"/>
              <a:gd name="connsiteX86" fmla="*/ 498764 w 1295807"/>
              <a:gd name="connsiteY86" fmla="*/ 1371600 h 1442503"/>
              <a:gd name="connsiteX87" fmla="*/ 525658 w 1295807"/>
              <a:gd name="connsiteY87" fmla="*/ 1347151 h 1442503"/>
              <a:gd name="connsiteX88" fmla="*/ 545217 w 1295807"/>
              <a:gd name="connsiteY88" fmla="*/ 1349596 h 1442503"/>
              <a:gd name="connsiteX89" fmla="*/ 567221 w 1295807"/>
              <a:gd name="connsiteY89" fmla="*/ 1342261 h 1442503"/>
              <a:gd name="connsiteX90" fmla="*/ 596560 w 1295807"/>
              <a:gd name="connsiteY90" fmla="*/ 1305587 h 1442503"/>
              <a:gd name="connsiteX91" fmla="*/ 633234 w 1295807"/>
              <a:gd name="connsiteY91" fmla="*/ 1327592 h 1442503"/>
              <a:gd name="connsiteX92" fmla="*/ 684577 w 1295807"/>
              <a:gd name="connsiteY92" fmla="*/ 1325147 h 1442503"/>
              <a:gd name="connsiteX93" fmla="*/ 775039 w 1295807"/>
              <a:gd name="connsiteY93" fmla="*/ 1308032 h 1442503"/>
              <a:gd name="connsiteX94" fmla="*/ 838607 w 1295807"/>
              <a:gd name="connsiteY94" fmla="*/ 1288473 h 1442503"/>
              <a:gd name="connsiteX95" fmla="*/ 889951 w 1295807"/>
              <a:gd name="connsiteY95" fmla="*/ 1339816 h 1442503"/>
              <a:gd name="connsiteX96" fmla="*/ 929069 w 1295807"/>
              <a:gd name="connsiteY96" fmla="*/ 1312922 h 1442503"/>
              <a:gd name="connsiteX97" fmla="*/ 953519 w 1295807"/>
              <a:gd name="connsiteY97" fmla="*/ 1339816 h 1442503"/>
              <a:gd name="connsiteX98" fmla="*/ 953519 w 1295807"/>
              <a:gd name="connsiteY98" fmla="*/ 1400939 h 1442503"/>
              <a:gd name="connsiteX99" fmla="*/ 1019531 w 1295807"/>
              <a:gd name="connsiteY99" fmla="*/ 1435168 h 1442503"/>
              <a:gd name="connsiteX100" fmla="*/ 1026866 w 1295807"/>
              <a:gd name="connsiteY100" fmla="*/ 1391160 h 1442503"/>
              <a:gd name="connsiteX101" fmla="*/ 1053760 w 1295807"/>
              <a:gd name="connsiteY101" fmla="*/ 1361821 h 1442503"/>
              <a:gd name="connsiteX102" fmla="*/ 1041536 w 1295807"/>
              <a:gd name="connsiteY102" fmla="*/ 1300698 h 1442503"/>
              <a:gd name="connsiteX103" fmla="*/ 985303 w 1295807"/>
              <a:gd name="connsiteY103" fmla="*/ 1295808 h 1442503"/>
              <a:gd name="connsiteX104" fmla="*/ 1026866 w 1295807"/>
              <a:gd name="connsiteY104" fmla="*/ 1220015 h 1442503"/>
              <a:gd name="connsiteX105" fmla="*/ 990192 w 1295807"/>
              <a:gd name="connsiteY105" fmla="*/ 1163782 h 1442503"/>
              <a:gd name="connsiteX106" fmla="*/ 982858 w 1295807"/>
              <a:gd name="connsiteY106" fmla="*/ 1124663 h 1442503"/>
              <a:gd name="connsiteX107" fmla="*/ 1004862 w 1295807"/>
              <a:gd name="connsiteY107" fmla="*/ 1080655 h 1442503"/>
              <a:gd name="connsiteX108" fmla="*/ 1014642 w 1295807"/>
              <a:gd name="connsiteY108" fmla="*/ 1058651 h 1442503"/>
              <a:gd name="connsiteX109" fmla="*/ 1114883 w 1295807"/>
              <a:gd name="connsiteY109" fmla="*/ 1024422 h 1442503"/>
              <a:gd name="connsiteX110" fmla="*/ 1158892 w 1295807"/>
              <a:gd name="connsiteY110" fmla="*/ 1017087 h 1442503"/>
              <a:gd name="connsiteX111" fmla="*/ 1198011 w 1295807"/>
              <a:gd name="connsiteY111" fmla="*/ 958409 h 1442503"/>
              <a:gd name="connsiteX112" fmla="*/ 1295807 w 1295807"/>
              <a:gd name="connsiteY112" fmla="*/ 926625 h 144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95807" h="1442503">
                <a:moveTo>
                  <a:pt x="1295807" y="926625"/>
                </a:moveTo>
                <a:lnTo>
                  <a:pt x="1276248" y="838608"/>
                </a:lnTo>
                <a:lnTo>
                  <a:pt x="1202900" y="782375"/>
                </a:lnTo>
                <a:lnTo>
                  <a:pt x="1151557" y="718807"/>
                </a:lnTo>
                <a:lnTo>
                  <a:pt x="1080654" y="616120"/>
                </a:lnTo>
                <a:lnTo>
                  <a:pt x="1024421" y="579446"/>
                </a:lnTo>
                <a:lnTo>
                  <a:pt x="951074" y="503654"/>
                </a:lnTo>
                <a:lnTo>
                  <a:pt x="916845" y="454755"/>
                </a:lnTo>
                <a:lnTo>
                  <a:pt x="904620" y="410747"/>
                </a:lnTo>
                <a:lnTo>
                  <a:pt x="933959" y="393632"/>
                </a:lnTo>
                <a:lnTo>
                  <a:pt x="951074" y="386298"/>
                </a:lnTo>
                <a:lnTo>
                  <a:pt x="951074" y="327620"/>
                </a:lnTo>
                <a:lnTo>
                  <a:pt x="911955" y="322730"/>
                </a:lnTo>
                <a:lnTo>
                  <a:pt x="914400" y="288501"/>
                </a:lnTo>
                <a:lnTo>
                  <a:pt x="899730" y="242047"/>
                </a:lnTo>
                <a:lnTo>
                  <a:pt x="855722" y="151585"/>
                </a:lnTo>
                <a:lnTo>
                  <a:pt x="826383" y="127136"/>
                </a:lnTo>
                <a:lnTo>
                  <a:pt x="731031" y="161365"/>
                </a:lnTo>
                <a:lnTo>
                  <a:pt x="691912" y="139361"/>
                </a:lnTo>
                <a:lnTo>
                  <a:pt x="677243" y="70903"/>
                </a:lnTo>
                <a:lnTo>
                  <a:pt x="633234" y="70903"/>
                </a:lnTo>
                <a:lnTo>
                  <a:pt x="613675" y="158920"/>
                </a:lnTo>
                <a:lnTo>
                  <a:pt x="572111" y="185814"/>
                </a:lnTo>
                <a:lnTo>
                  <a:pt x="532992" y="193149"/>
                </a:lnTo>
                <a:lnTo>
                  <a:pt x="542772" y="146695"/>
                </a:lnTo>
                <a:lnTo>
                  <a:pt x="420526" y="146695"/>
                </a:lnTo>
                <a:lnTo>
                  <a:pt x="359403" y="66013"/>
                </a:lnTo>
                <a:lnTo>
                  <a:pt x="339844" y="73348"/>
                </a:lnTo>
                <a:lnTo>
                  <a:pt x="310505" y="61123"/>
                </a:lnTo>
                <a:lnTo>
                  <a:pt x="310505" y="0"/>
                </a:lnTo>
                <a:lnTo>
                  <a:pt x="271386" y="2445"/>
                </a:lnTo>
                <a:lnTo>
                  <a:pt x="261606" y="26894"/>
                </a:lnTo>
                <a:lnTo>
                  <a:pt x="224932" y="63568"/>
                </a:lnTo>
                <a:lnTo>
                  <a:pt x="220043" y="119801"/>
                </a:lnTo>
                <a:lnTo>
                  <a:pt x="176034" y="132026"/>
                </a:lnTo>
                <a:lnTo>
                  <a:pt x="97797" y="97797"/>
                </a:lnTo>
                <a:lnTo>
                  <a:pt x="58678" y="141806"/>
                </a:lnTo>
                <a:lnTo>
                  <a:pt x="39119" y="173590"/>
                </a:lnTo>
                <a:lnTo>
                  <a:pt x="4890" y="185814"/>
                </a:lnTo>
                <a:lnTo>
                  <a:pt x="2445" y="354514"/>
                </a:lnTo>
                <a:lnTo>
                  <a:pt x="83127" y="361848"/>
                </a:lnTo>
                <a:lnTo>
                  <a:pt x="112466" y="300725"/>
                </a:lnTo>
                <a:lnTo>
                  <a:pt x="149140" y="286056"/>
                </a:lnTo>
                <a:lnTo>
                  <a:pt x="161365" y="322730"/>
                </a:lnTo>
                <a:lnTo>
                  <a:pt x="178479" y="374073"/>
                </a:lnTo>
                <a:lnTo>
                  <a:pt x="202928" y="383853"/>
                </a:lnTo>
                <a:lnTo>
                  <a:pt x="198038" y="435196"/>
                </a:lnTo>
                <a:lnTo>
                  <a:pt x="222488" y="420527"/>
                </a:lnTo>
                <a:lnTo>
                  <a:pt x="249382" y="476760"/>
                </a:lnTo>
                <a:lnTo>
                  <a:pt x="305615" y="440086"/>
                </a:lnTo>
                <a:lnTo>
                  <a:pt x="310505" y="459645"/>
                </a:lnTo>
                <a:lnTo>
                  <a:pt x="286055" y="520768"/>
                </a:lnTo>
                <a:lnTo>
                  <a:pt x="315395" y="616120"/>
                </a:lnTo>
                <a:lnTo>
                  <a:pt x="347178" y="662574"/>
                </a:lnTo>
                <a:lnTo>
                  <a:pt x="371628" y="765260"/>
                </a:lnTo>
                <a:cubicBezTo>
                  <a:pt x="348423" y="753659"/>
                  <a:pt x="359357" y="755481"/>
                  <a:pt x="339844" y="755481"/>
                </a:cubicBezTo>
                <a:lnTo>
                  <a:pt x="300725" y="753036"/>
                </a:lnTo>
                <a:lnTo>
                  <a:pt x="281166" y="784820"/>
                </a:lnTo>
                <a:lnTo>
                  <a:pt x="320284" y="792154"/>
                </a:lnTo>
                <a:lnTo>
                  <a:pt x="305615" y="848387"/>
                </a:lnTo>
                <a:lnTo>
                  <a:pt x="256716" y="887506"/>
                </a:lnTo>
                <a:lnTo>
                  <a:pt x="212708" y="887506"/>
                </a:lnTo>
                <a:lnTo>
                  <a:pt x="220043" y="946184"/>
                </a:lnTo>
                <a:lnTo>
                  <a:pt x="234712" y="1012197"/>
                </a:lnTo>
                <a:lnTo>
                  <a:pt x="215153" y="1114884"/>
                </a:lnTo>
                <a:lnTo>
                  <a:pt x="234712" y="1122218"/>
                </a:lnTo>
                <a:lnTo>
                  <a:pt x="229822" y="1161337"/>
                </a:lnTo>
                <a:lnTo>
                  <a:pt x="200483" y="1161337"/>
                </a:lnTo>
                <a:lnTo>
                  <a:pt x="222488" y="1215125"/>
                </a:lnTo>
                <a:lnTo>
                  <a:pt x="224932" y="1244464"/>
                </a:lnTo>
                <a:lnTo>
                  <a:pt x="176034" y="1261579"/>
                </a:lnTo>
                <a:lnTo>
                  <a:pt x="83127" y="1266469"/>
                </a:lnTo>
                <a:lnTo>
                  <a:pt x="41564" y="1283583"/>
                </a:lnTo>
                <a:lnTo>
                  <a:pt x="0" y="1317812"/>
                </a:lnTo>
                <a:lnTo>
                  <a:pt x="12224" y="1376490"/>
                </a:lnTo>
                <a:lnTo>
                  <a:pt x="70903" y="1344706"/>
                </a:lnTo>
                <a:lnTo>
                  <a:pt x="114911" y="1298253"/>
                </a:lnTo>
                <a:lnTo>
                  <a:pt x="154030" y="1327592"/>
                </a:lnTo>
                <a:lnTo>
                  <a:pt x="176034" y="1371600"/>
                </a:lnTo>
                <a:lnTo>
                  <a:pt x="246937" y="1376490"/>
                </a:lnTo>
                <a:lnTo>
                  <a:pt x="251827" y="1442503"/>
                </a:lnTo>
                <a:lnTo>
                  <a:pt x="295835" y="1413164"/>
                </a:lnTo>
                <a:lnTo>
                  <a:pt x="312950" y="1366710"/>
                </a:lnTo>
                <a:lnTo>
                  <a:pt x="317839" y="1334927"/>
                </a:lnTo>
                <a:lnTo>
                  <a:pt x="339844" y="1310477"/>
                </a:lnTo>
                <a:lnTo>
                  <a:pt x="437641" y="1317812"/>
                </a:lnTo>
                <a:lnTo>
                  <a:pt x="498764" y="1371600"/>
                </a:lnTo>
                <a:lnTo>
                  <a:pt x="525658" y="1347151"/>
                </a:lnTo>
                <a:lnTo>
                  <a:pt x="545217" y="1349596"/>
                </a:lnTo>
                <a:lnTo>
                  <a:pt x="567221" y="1342261"/>
                </a:lnTo>
                <a:lnTo>
                  <a:pt x="596560" y="1305587"/>
                </a:lnTo>
                <a:lnTo>
                  <a:pt x="633234" y="1327592"/>
                </a:lnTo>
                <a:lnTo>
                  <a:pt x="684577" y="1325147"/>
                </a:lnTo>
                <a:lnTo>
                  <a:pt x="775039" y="1308032"/>
                </a:lnTo>
                <a:lnTo>
                  <a:pt x="838607" y="1288473"/>
                </a:lnTo>
                <a:lnTo>
                  <a:pt x="889951" y="1339816"/>
                </a:lnTo>
                <a:lnTo>
                  <a:pt x="929069" y="1312922"/>
                </a:lnTo>
                <a:lnTo>
                  <a:pt x="953519" y="1339816"/>
                </a:lnTo>
                <a:lnTo>
                  <a:pt x="953519" y="1400939"/>
                </a:lnTo>
                <a:lnTo>
                  <a:pt x="1019531" y="1435168"/>
                </a:lnTo>
                <a:lnTo>
                  <a:pt x="1026866" y="1391160"/>
                </a:lnTo>
                <a:lnTo>
                  <a:pt x="1053760" y="1361821"/>
                </a:lnTo>
                <a:lnTo>
                  <a:pt x="1041536" y="1300698"/>
                </a:lnTo>
                <a:lnTo>
                  <a:pt x="985303" y="1295808"/>
                </a:lnTo>
                <a:lnTo>
                  <a:pt x="1026866" y="1220015"/>
                </a:lnTo>
                <a:lnTo>
                  <a:pt x="990192" y="1163782"/>
                </a:lnTo>
                <a:lnTo>
                  <a:pt x="982858" y="1124663"/>
                </a:lnTo>
                <a:lnTo>
                  <a:pt x="1004862" y="1080655"/>
                </a:lnTo>
                <a:lnTo>
                  <a:pt x="1014642" y="1058651"/>
                </a:lnTo>
                <a:lnTo>
                  <a:pt x="1114883" y="1024422"/>
                </a:lnTo>
                <a:lnTo>
                  <a:pt x="1158892" y="1017087"/>
                </a:lnTo>
                <a:lnTo>
                  <a:pt x="1198011" y="958409"/>
                </a:lnTo>
                <a:lnTo>
                  <a:pt x="1295807" y="92662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7" name="Forme libre : forme 1046">
            <a:extLst>
              <a:ext uri="{FF2B5EF4-FFF2-40B4-BE49-F238E27FC236}">
                <a16:creationId xmlns:a16="http://schemas.microsoft.com/office/drawing/2014/main" xmlns="" id="{7B5F9121-3816-42F1-AF6C-CDACFA37D9F6}"/>
              </a:ext>
            </a:extLst>
          </p:cNvPr>
          <p:cNvSpPr/>
          <p:nvPr/>
        </p:nvSpPr>
        <p:spPr>
          <a:xfrm>
            <a:off x="2113858" y="2439581"/>
            <a:ext cx="459645" cy="672353"/>
          </a:xfrm>
          <a:custGeom>
            <a:avLst/>
            <a:gdLst>
              <a:gd name="connsiteX0" fmla="*/ 92907 w 459645"/>
              <a:gd name="connsiteY0" fmla="*/ 672353 h 672353"/>
              <a:gd name="connsiteX1" fmla="*/ 161365 w 459645"/>
              <a:gd name="connsiteY1" fmla="*/ 623455 h 672353"/>
              <a:gd name="connsiteX2" fmla="*/ 195594 w 459645"/>
              <a:gd name="connsiteY2" fmla="*/ 586781 h 672353"/>
              <a:gd name="connsiteX3" fmla="*/ 276276 w 459645"/>
              <a:gd name="connsiteY3" fmla="*/ 618565 h 672353"/>
              <a:gd name="connsiteX4" fmla="*/ 315395 w 459645"/>
              <a:gd name="connsiteY4" fmla="*/ 608785 h 672353"/>
              <a:gd name="connsiteX5" fmla="*/ 320284 w 459645"/>
              <a:gd name="connsiteY5" fmla="*/ 547662 h 672353"/>
              <a:gd name="connsiteX6" fmla="*/ 354513 w 459645"/>
              <a:gd name="connsiteY6" fmla="*/ 520768 h 672353"/>
              <a:gd name="connsiteX7" fmla="*/ 369183 w 459645"/>
              <a:gd name="connsiteY7" fmla="*/ 484094 h 672353"/>
              <a:gd name="connsiteX8" fmla="*/ 361848 w 459645"/>
              <a:gd name="connsiteY8" fmla="*/ 447421 h 672353"/>
              <a:gd name="connsiteX9" fmla="*/ 378963 w 459645"/>
              <a:gd name="connsiteY9" fmla="*/ 386298 h 672353"/>
              <a:gd name="connsiteX10" fmla="*/ 459645 w 459645"/>
              <a:gd name="connsiteY10" fmla="*/ 251827 h 672353"/>
              <a:gd name="connsiteX11" fmla="*/ 452310 w 459645"/>
              <a:gd name="connsiteY11" fmla="*/ 239602 h 672353"/>
              <a:gd name="connsiteX12" fmla="*/ 398522 w 459645"/>
              <a:gd name="connsiteY12" fmla="*/ 202929 h 672353"/>
              <a:gd name="connsiteX13" fmla="*/ 398522 w 459645"/>
              <a:gd name="connsiteY13" fmla="*/ 154030 h 672353"/>
              <a:gd name="connsiteX14" fmla="*/ 342289 w 459645"/>
              <a:gd name="connsiteY14" fmla="*/ 90462 h 672353"/>
              <a:gd name="connsiteX15" fmla="*/ 317840 w 459645"/>
              <a:gd name="connsiteY15" fmla="*/ 2445 h 672353"/>
              <a:gd name="connsiteX16" fmla="*/ 290945 w 459645"/>
              <a:gd name="connsiteY16" fmla="*/ 0 h 672353"/>
              <a:gd name="connsiteX17" fmla="*/ 180924 w 459645"/>
              <a:gd name="connsiteY17" fmla="*/ 78238 h 672353"/>
              <a:gd name="connsiteX18" fmla="*/ 146695 w 459645"/>
              <a:gd name="connsiteY18" fmla="*/ 66013 h 672353"/>
              <a:gd name="connsiteX19" fmla="*/ 141805 w 459645"/>
              <a:gd name="connsiteY19" fmla="*/ 112467 h 672353"/>
              <a:gd name="connsiteX20" fmla="*/ 180924 w 459645"/>
              <a:gd name="connsiteY20" fmla="*/ 180924 h 672353"/>
              <a:gd name="connsiteX21" fmla="*/ 141805 w 459645"/>
              <a:gd name="connsiteY21" fmla="*/ 234713 h 672353"/>
              <a:gd name="connsiteX22" fmla="*/ 102687 w 459645"/>
              <a:gd name="connsiteY22" fmla="*/ 176034 h 672353"/>
              <a:gd name="connsiteX23" fmla="*/ 53788 w 459645"/>
              <a:gd name="connsiteY23" fmla="*/ 202929 h 672353"/>
              <a:gd name="connsiteX24" fmla="*/ 68458 w 459645"/>
              <a:gd name="connsiteY24" fmla="*/ 249382 h 672353"/>
              <a:gd name="connsiteX25" fmla="*/ 24449 w 459645"/>
              <a:gd name="connsiteY25" fmla="*/ 259162 h 672353"/>
              <a:gd name="connsiteX26" fmla="*/ 7335 w 459645"/>
              <a:gd name="connsiteY26" fmla="*/ 310505 h 672353"/>
              <a:gd name="connsiteX27" fmla="*/ 0 w 459645"/>
              <a:gd name="connsiteY27" fmla="*/ 364293 h 672353"/>
              <a:gd name="connsiteX28" fmla="*/ 68458 w 459645"/>
              <a:gd name="connsiteY28" fmla="*/ 383853 h 672353"/>
              <a:gd name="connsiteX29" fmla="*/ 70903 w 459645"/>
              <a:gd name="connsiteY29" fmla="*/ 408302 h 672353"/>
              <a:gd name="connsiteX30" fmla="*/ 132026 w 459645"/>
              <a:gd name="connsiteY30" fmla="*/ 349624 h 672353"/>
              <a:gd name="connsiteX31" fmla="*/ 183369 w 459645"/>
              <a:gd name="connsiteY31" fmla="*/ 332509 h 672353"/>
              <a:gd name="connsiteX32" fmla="*/ 281166 w 459645"/>
              <a:gd name="connsiteY32" fmla="*/ 418082 h 672353"/>
              <a:gd name="connsiteX33" fmla="*/ 278721 w 459645"/>
              <a:gd name="connsiteY33" fmla="*/ 479205 h 672353"/>
              <a:gd name="connsiteX34" fmla="*/ 220043 w 459645"/>
              <a:gd name="connsiteY34" fmla="*/ 449866 h 672353"/>
              <a:gd name="connsiteX35" fmla="*/ 190704 w 459645"/>
              <a:gd name="connsiteY35" fmla="*/ 528103 h 672353"/>
              <a:gd name="connsiteX36" fmla="*/ 171144 w 459645"/>
              <a:gd name="connsiteY36" fmla="*/ 513433 h 672353"/>
              <a:gd name="connsiteX37" fmla="*/ 39119 w 459645"/>
              <a:gd name="connsiteY37" fmla="*/ 647904 h 672353"/>
              <a:gd name="connsiteX38" fmla="*/ 92907 w 459645"/>
              <a:gd name="connsiteY38" fmla="*/ 672353 h 672353"/>
              <a:gd name="connsiteX0" fmla="*/ 92907 w 459645"/>
              <a:gd name="connsiteY0" fmla="*/ 672353 h 672353"/>
              <a:gd name="connsiteX1" fmla="*/ 122246 w 459645"/>
              <a:gd name="connsiteY1" fmla="*/ 650349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 name="connsiteX0" fmla="*/ 92907 w 459645"/>
              <a:gd name="connsiteY0" fmla="*/ 672353 h 672353"/>
              <a:gd name="connsiteX1" fmla="*/ 132026 w 459645"/>
              <a:gd name="connsiteY1" fmla="*/ 665018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9645" h="672353">
                <a:moveTo>
                  <a:pt x="92907" y="672353"/>
                </a:moveTo>
                <a:lnTo>
                  <a:pt x="132026" y="665018"/>
                </a:lnTo>
                <a:lnTo>
                  <a:pt x="161365" y="623455"/>
                </a:lnTo>
                <a:lnTo>
                  <a:pt x="195594" y="586781"/>
                </a:lnTo>
                <a:lnTo>
                  <a:pt x="276276" y="618565"/>
                </a:lnTo>
                <a:lnTo>
                  <a:pt x="315395" y="608785"/>
                </a:lnTo>
                <a:lnTo>
                  <a:pt x="320284" y="547662"/>
                </a:lnTo>
                <a:lnTo>
                  <a:pt x="354513" y="520768"/>
                </a:lnTo>
                <a:lnTo>
                  <a:pt x="369183" y="484094"/>
                </a:lnTo>
                <a:lnTo>
                  <a:pt x="361848" y="447421"/>
                </a:lnTo>
                <a:lnTo>
                  <a:pt x="378963" y="386298"/>
                </a:lnTo>
                <a:lnTo>
                  <a:pt x="459645" y="251827"/>
                </a:lnTo>
                <a:lnTo>
                  <a:pt x="452310" y="239602"/>
                </a:lnTo>
                <a:lnTo>
                  <a:pt x="398522" y="202929"/>
                </a:lnTo>
                <a:lnTo>
                  <a:pt x="398522" y="154030"/>
                </a:lnTo>
                <a:lnTo>
                  <a:pt x="342289" y="90462"/>
                </a:lnTo>
                <a:lnTo>
                  <a:pt x="317840" y="2445"/>
                </a:lnTo>
                <a:lnTo>
                  <a:pt x="290945" y="0"/>
                </a:lnTo>
                <a:lnTo>
                  <a:pt x="180924" y="78238"/>
                </a:lnTo>
                <a:lnTo>
                  <a:pt x="146695" y="66013"/>
                </a:lnTo>
                <a:lnTo>
                  <a:pt x="141805" y="112467"/>
                </a:lnTo>
                <a:lnTo>
                  <a:pt x="180924" y="180924"/>
                </a:lnTo>
                <a:lnTo>
                  <a:pt x="141805" y="234713"/>
                </a:lnTo>
                <a:lnTo>
                  <a:pt x="102687" y="176034"/>
                </a:lnTo>
                <a:lnTo>
                  <a:pt x="53788" y="202929"/>
                </a:lnTo>
                <a:lnTo>
                  <a:pt x="68458" y="249382"/>
                </a:lnTo>
                <a:lnTo>
                  <a:pt x="24449" y="259162"/>
                </a:lnTo>
                <a:lnTo>
                  <a:pt x="7335" y="310505"/>
                </a:lnTo>
                <a:lnTo>
                  <a:pt x="0" y="364293"/>
                </a:lnTo>
                <a:lnTo>
                  <a:pt x="68458" y="383853"/>
                </a:lnTo>
                <a:lnTo>
                  <a:pt x="70903" y="408302"/>
                </a:lnTo>
                <a:lnTo>
                  <a:pt x="132026" y="349624"/>
                </a:lnTo>
                <a:lnTo>
                  <a:pt x="183369" y="332509"/>
                </a:lnTo>
                <a:lnTo>
                  <a:pt x="281166" y="418082"/>
                </a:lnTo>
                <a:lnTo>
                  <a:pt x="278721" y="479205"/>
                </a:lnTo>
                <a:lnTo>
                  <a:pt x="220043" y="449866"/>
                </a:lnTo>
                <a:lnTo>
                  <a:pt x="190704" y="528103"/>
                </a:lnTo>
                <a:lnTo>
                  <a:pt x="171144" y="513433"/>
                </a:lnTo>
                <a:lnTo>
                  <a:pt x="39119" y="647904"/>
                </a:lnTo>
                <a:lnTo>
                  <a:pt x="92907" y="672353"/>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8" name="Forme libre : forme 1047">
            <a:extLst>
              <a:ext uri="{FF2B5EF4-FFF2-40B4-BE49-F238E27FC236}">
                <a16:creationId xmlns:a16="http://schemas.microsoft.com/office/drawing/2014/main" xmlns="" id="{E599C85F-07EB-426C-97B6-FC054C22035C}"/>
              </a:ext>
            </a:extLst>
          </p:cNvPr>
          <p:cNvSpPr/>
          <p:nvPr/>
        </p:nvSpPr>
        <p:spPr>
          <a:xfrm>
            <a:off x="1864476" y="3021472"/>
            <a:ext cx="388742" cy="391187"/>
          </a:xfrm>
          <a:custGeom>
            <a:avLst/>
            <a:gdLst>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88742 w 388742"/>
              <a:gd name="connsiteY19"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69183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71628 w 388742"/>
              <a:gd name="connsiteY20" fmla="*/ 232268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2508 w 388742"/>
              <a:gd name="connsiteY16" fmla="*/ 7335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742" h="391187">
                <a:moveTo>
                  <a:pt x="388742" y="261607"/>
                </a:moveTo>
                <a:lnTo>
                  <a:pt x="330064" y="325175"/>
                </a:lnTo>
                <a:lnTo>
                  <a:pt x="290946" y="322730"/>
                </a:lnTo>
                <a:lnTo>
                  <a:pt x="288501" y="347179"/>
                </a:lnTo>
                <a:lnTo>
                  <a:pt x="229823" y="391187"/>
                </a:lnTo>
                <a:lnTo>
                  <a:pt x="176034" y="349624"/>
                </a:lnTo>
                <a:lnTo>
                  <a:pt x="73348" y="266496"/>
                </a:lnTo>
                <a:lnTo>
                  <a:pt x="0" y="168700"/>
                </a:lnTo>
                <a:lnTo>
                  <a:pt x="26894" y="166255"/>
                </a:lnTo>
                <a:lnTo>
                  <a:pt x="22004" y="75793"/>
                </a:lnTo>
                <a:lnTo>
                  <a:pt x="56233" y="100242"/>
                </a:lnTo>
                <a:lnTo>
                  <a:pt x="92907" y="73348"/>
                </a:lnTo>
                <a:lnTo>
                  <a:pt x="119801" y="83127"/>
                </a:lnTo>
                <a:lnTo>
                  <a:pt x="139361" y="78238"/>
                </a:lnTo>
                <a:lnTo>
                  <a:pt x="173589" y="39119"/>
                </a:lnTo>
                <a:lnTo>
                  <a:pt x="205373" y="0"/>
                </a:lnTo>
                <a:lnTo>
                  <a:pt x="332508" y="7335"/>
                </a:lnTo>
                <a:lnTo>
                  <a:pt x="290946" y="68458"/>
                </a:lnTo>
                <a:lnTo>
                  <a:pt x="344734" y="97797"/>
                </a:lnTo>
                <a:lnTo>
                  <a:pt x="347179" y="183369"/>
                </a:lnTo>
                <a:lnTo>
                  <a:pt x="344734" y="259163"/>
                </a:lnTo>
                <a:lnTo>
                  <a:pt x="388742" y="261607"/>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9" name="Forme libre : forme 1048">
            <a:extLst>
              <a:ext uri="{FF2B5EF4-FFF2-40B4-BE49-F238E27FC236}">
                <a16:creationId xmlns:a16="http://schemas.microsoft.com/office/drawing/2014/main" xmlns="" id="{44911403-0AE5-4D2E-915B-771E8C0DA6DB}"/>
              </a:ext>
            </a:extLst>
          </p:cNvPr>
          <p:cNvSpPr/>
          <p:nvPr/>
        </p:nvSpPr>
        <p:spPr>
          <a:xfrm>
            <a:off x="1835137" y="2715857"/>
            <a:ext cx="246937" cy="405857"/>
          </a:xfrm>
          <a:custGeom>
            <a:avLst/>
            <a:gdLst>
              <a:gd name="connsiteX0" fmla="*/ 232268 w 246937"/>
              <a:gd name="connsiteY0" fmla="*/ 44009 h 405857"/>
              <a:gd name="connsiteX1" fmla="*/ 205373 w 246937"/>
              <a:gd name="connsiteY1" fmla="*/ 0 h 405857"/>
              <a:gd name="connsiteX2" fmla="*/ 161365 w 246937"/>
              <a:gd name="connsiteY2" fmla="*/ 46454 h 405857"/>
              <a:gd name="connsiteX3" fmla="*/ 144250 w 246937"/>
              <a:gd name="connsiteY3" fmla="*/ 85572 h 405857"/>
              <a:gd name="connsiteX4" fmla="*/ 90462 w 246937"/>
              <a:gd name="connsiteY4" fmla="*/ 90462 h 405857"/>
              <a:gd name="connsiteX5" fmla="*/ 53788 w 246937"/>
              <a:gd name="connsiteY5" fmla="*/ 70903 h 405857"/>
              <a:gd name="connsiteX6" fmla="*/ 9780 w 246937"/>
              <a:gd name="connsiteY6" fmla="*/ 158920 h 405857"/>
              <a:gd name="connsiteX7" fmla="*/ 0 w 246937"/>
              <a:gd name="connsiteY7" fmla="*/ 317840 h 405857"/>
              <a:gd name="connsiteX8" fmla="*/ 29339 w 246937"/>
              <a:gd name="connsiteY8" fmla="*/ 364293 h 405857"/>
              <a:gd name="connsiteX9" fmla="*/ 88017 w 246937"/>
              <a:gd name="connsiteY9" fmla="*/ 405857 h 405857"/>
              <a:gd name="connsiteX10" fmla="*/ 117356 w 246937"/>
              <a:gd name="connsiteY10" fmla="*/ 378963 h 405857"/>
              <a:gd name="connsiteX11" fmla="*/ 149140 w 246937"/>
              <a:gd name="connsiteY11" fmla="*/ 391187 h 405857"/>
              <a:gd name="connsiteX12" fmla="*/ 232268 w 246937"/>
              <a:gd name="connsiteY12" fmla="*/ 303170 h 405857"/>
              <a:gd name="connsiteX13" fmla="*/ 205373 w 246937"/>
              <a:gd name="connsiteY13" fmla="*/ 286056 h 405857"/>
              <a:gd name="connsiteX14" fmla="*/ 237157 w 246937"/>
              <a:gd name="connsiteY14" fmla="*/ 224933 h 405857"/>
              <a:gd name="connsiteX15" fmla="*/ 222488 w 246937"/>
              <a:gd name="connsiteY15" fmla="*/ 198039 h 405857"/>
              <a:gd name="connsiteX16" fmla="*/ 178479 w 246937"/>
              <a:gd name="connsiteY16" fmla="*/ 185814 h 405857"/>
              <a:gd name="connsiteX17" fmla="*/ 183369 w 246937"/>
              <a:gd name="connsiteY17" fmla="*/ 119801 h 405857"/>
              <a:gd name="connsiteX18" fmla="*/ 220043 w 246937"/>
              <a:gd name="connsiteY18" fmla="*/ 100242 h 405857"/>
              <a:gd name="connsiteX19" fmla="*/ 246937 w 246937"/>
              <a:gd name="connsiteY19" fmla="*/ 95352 h 405857"/>
              <a:gd name="connsiteX20" fmla="*/ 232268 w 246937"/>
              <a:gd name="connsiteY20" fmla="*/ 44009 h 4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37" h="405857">
                <a:moveTo>
                  <a:pt x="232268" y="44009"/>
                </a:moveTo>
                <a:lnTo>
                  <a:pt x="205373" y="0"/>
                </a:lnTo>
                <a:lnTo>
                  <a:pt x="161365" y="46454"/>
                </a:lnTo>
                <a:lnTo>
                  <a:pt x="144250" y="85572"/>
                </a:lnTo>
                <a:lnTo>
                  <a:pt x="90462" y="90462"/>
                </a:lnTo>
                <a:lnTo>
                  <a:pt x="53788" y="70903"/>
                </a:lnTo>
                <a:lnTo>
                  <a:pt x="9780" y="158920"/>
                </a:lnTo>
                <a:lnTo>
                  <a:pt x="0" y="317840"/>
                </a:lnTo>
                <a:lnTo>
                  <a:pt x="29339" y="364293"/>
                </a:lnTo>
                <a:lnTo>
                  <a:pt x="88017" y="405857"/>
                </a:lnTo>
                <a:lnTo>
                  <a:pt x="117356" y="378963"/>
                </a:lnTo>
                <a:lnTo>
                  <a:pt x="149140" y="391187"/>
                </a:lnTo>
                <a:lnTo>
                  <a:pt x="232268" y="303170"/>
                </a:lnTo>
                <a:lnTo>
                  <a:pt x="205373" y="286056"/>
                </a:lnTo>
                <a:lnTo>
                  <a:pt x="237157" y="224933"/>
                </a:lnTo>
                <a:lnTo>
                  <a:pt x="222488" y="198039"/>
                </a:lnTo>
                <a:lnTo>
                  <a:pt x="178479" y="185814"/>
                </a:lnTo>
                <a:lnTo>
                  <a:pt x="183369" y="119801"/>
                </a:lnTo>
                <a:lnTo>
                  <a:pt x="220043" y="100242"/>
                </a:lnTo>
                <a:lnTo>
                  <a:pt x="246937" y="95352"/>
                </a:lnTo>
                <a:lnTo>
                  <a:pt x="232268" y="4400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0" name="Forme libre : forme 1049">
            <a:extLst>
              <a:ext uri="{FF2B5EF4-FFF2-40B4-BE49-F238E27FC236}">
                <a16:creationId xmlns:a16="http://schemas.microsoft.com/office/drawing/2014/main" xmlns="" id="{3227BF48-40BC-4361-94ED-46AF260DBF6F}"/>
              </a:ext>
            </a:extLst>
          </p:cNvPr>
          <p:cNvSpPr/>
          <p:nvPr/>
        </p:nvSpPr>
        <p:spPr>
          <a:xfrm>
            <a:off x="2047845" y="2466475"/>
            <a:ext cx="349624" cy="562332"/>
          </a:xfrm>
          <a:custGeom>
            <a:avLst/>
            <a:gdLst>
              <a:gd name="connsiteX0" fmla="*/ 220043 w 349624"/>
              <a:gd name="connsiteY0" fmla="*/ 36674 h 562332"/>
              <a:gd name="connsiteX1" fmla="*/ 166255 w 349624"/>
              <a:gd name="connsiteY1" fmla="*/ 0 h 562332"/>
              <a:gd name="connsiteX2" fmla="*/ 107577 w 349624"/>
              <a:gd name="connsiteY2" fmla="*/ 144251 h 562332"/>
              <a:gd name="connsiteX3" fmla="*/ 58678 w 349624"/>
              <a:gd name="connsiteY3" fmla="*/ 185814 h 562332"/>
              <a:gd name="connsiteX4" fmla="*/ 61123 w 349624"/>
              <a:gd name="connsiteY4" fmla="*/ 237158 h 562332"/>
              <a:gd name="connsiteX5" fmla="*/ 22004 w 349624"/>
              <a:gd name="connsiteY5" fmla="*/ 283611 h 562332"/>
              <a:gd name="connsiteX6" fmla="*/ 39119 w 349624"/>
              <a:gd name="connsiteY6" fmla="*/ 347179 h 562332"/>
              <a:gd name="connsiteX7" fmla="*/ 58678 w 349624"/>
              <a:gd name="connsiteY7" fmla="*/ 369183 h 562332"/>
              <a:gd name="connsiteX8" fmla="*/ 44009 w 349624"/>
              <a:gd name="connsiteY8" fmla="*/ 388743 h 562332"/>
              <a:gd name="connsiteX9" fmla="*/ 70903 w 349624"/>
              <a:gd name="connsiteY9" fmla="*/ 425416 h 562332"/>
              <a:gd name="connsiteX10" fmla="*/ 56233 w 349624"/>
              <a:gd name="connsiteY10" fmla="*/ 476760 h 562332"/>
              <a:gd name="connsiteX11" fmla="*/ 26894 w 349624"/>
              <a:gd name="connsiteY11" fmla="*/ 469425 h 562332"/>
              <a:gd name="connsiteX12" fmla="*/ 0 w 349624"/>
              <a:gd name="connsiteY12" fmla="*/ 535438 h 562332"/>
              <a:gd name="connsiteX13" fmla="*/ 19560 w 349624"/>
              <a:gd name="connsiteY13" fmla="*/ 557442 h 562332"/>
              <a:gd name="connsiteX14" fmla="*/ 151585 w 349624"/>
              <a:gd name="connsiteY14" fmla="*/ 562332 h 562332"/>
              <a:gd name="connsiteX15" fmla="*/ 242047 w 349624"/>
              <a:gd name="connsiteY15" fmla="*/ 491429 h 562332"/>
              <a:gd name="connsiteX16" fmla="*/ 242047 w 349624"/>
              <a:gd name="connsiteY16" fmla="*/ 491429 h 562332"/>
              <a:gd name="connsiteX17" fmla="*/ 256717 w 349624"/>
              <a:gd name="connsiteY17" fmla="*/ 496319 h 562332"/>
              <a:gd name="connsiteX18" fmla="*/ 286056 w 349624"/>
              <a:gd name="connsiteY18" fmla="*/ 422972 h 562332"/>
              <a:gd name="connsiteX19" fmla="*/ 349624 w 349624"/>
              <a:gd name="connsiteY19" fmla="*/ 452311 h 562332"/>
              <a:gd name="connsiteX20" fmla="*/ 347179 w 349624"/>
              <a:gd name="connsiteY20" fmla="*/ 388743 h 562332"/>
              <a:gd name="connsiteX21" fmla="*/ 254272 w 349624"/>
              <a:gd name="connsiteY21" fmla="*/ 303170 h 562332"/>
              <a:gd name="connsiteX22" fmla="*/ 195594 w 349624"/>
              <a:gd name="connsiteY22" fmla="*/ 322730 h 562332"/>
              <a:gd name="connsiteX23" fmla="*/ 136916 w 349624"/>
              <a:gd name="connsiteY23" fmla="*/ 386298 h 562332"/>
              <a:gd name="connsiteX24" fmla="*/ 136916 w 349624"/>
              <a:gd name="connsiteY24" fmla="*/ 356959 h 562332"/>
              <a:gd name="connsiteX25" fmla="*/ 68458 w 349624"/>
              <a:gd name="connsiteY25" fmla="*/ 337399 h 562332"/>
              <a:gd name="connsiteX26" fmla="*/ 70903 w 349624"/>
              <a:gd name="connsiteY26" fmla="*/ 288501 h 562332"/>
              <a:gd name="connsiteX27" fmla="*/ 92907 w 349624"/>
              <a:gd name="connsiteY27" fmla="*/ 234713 h 562332"/>
              <a:gd name="connsiteX28" fmla="*/ 134471 w 349624"/>
              <a:gd name="connsiteY28" fmla="*/ 224933 h 562332"/>
              <a:gd name="connsiteX29" fmla="*/ 122246 w 349624"/>
              <a:gd name="connsiteY29" fmla="*/ 173590 h 562332"/>
              <a:gd name="connsiteX30" fmla="*/ 171145 w 349624"/>
              <a:gd name="connsiteY30" fmla="*/ 146696 h 562332"/>
              <a:gd name="connsiteX31" fmla="*/ 207818 w 349624"/>
              <a:gd name="connsiteY31" fmla="*/ 207819 h 562332"/>
              <a:gd name="connsiteX32" fmla="*/ 249382 w 349624"/>
              <a:gd name="connsiteY32" fmla="*/ 149140 h 562332"/>
              <a:gd name="connsiteX33" fmla="*/ 212708 w 349624"/>
              <a:gd name="connsiteY33" fmla="*/ 90462 h 562332"/>
              <a:gd name="connsiteX34" fmla="*/ 220043 w 349624"/>
              <a:gd name="connsiteY34" fmla="*/ 36674 h 56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9624" h="562332">
                <a:moveTo>
                  <a:pt x="220043" y="36674"/>
                </a:moveTo>
                <a:lnTo>
                  <a:pt x="166255" y="0"/>
                </a:lnTo>
                <a:lnTo>
                  <a:pt x="107577" y="144251"/>
                </a:lnTo>
                <a:lnTo>
                  <a:pt x="58678" y="185814"/>
                </a:lnTo>
                <a:lnTo>
                  <a:pt x="61123" y="237158"/>
                </a:lnTo>
                <a:lnTo>
                  <a:pt x="22004" y="283611"/>
                </a:lnTo>
                <a:lnTo>
                  <a:pt x="39119" y="347179"/>
                </a:lnTo>
                <a:lnTo>
                  <a:pt x="58678" y="369183"/>
                </a:lnTo>
                <a:lnTo>
                  <a:pt x="44009" y="388743"/>
                </a:lnTo>
                <a:lnTo>
                  <a:pt x="70903" y="425416"/>
                </a:lnTo>
                <a:lnTo>
                  <a:pt x="56233" y="476760"/>
                </a:lnTo>
                <a:lnTo>
                  <a:pt x="26894" y="469425"/>
                </a:lnTo>
                <a:lnTo>
                  <a:pt x="0" y="535438"/>
                </a:lnTo>
                <a:lnTo>
                  <a:pt x="19560" y="557442"/>
                </a:lnTo>
                <a:lnTo>
                  <a:pt x="151585" y="562332"/>
                </a:lnTo>
                <a:lnTo>
                  <a:pt x="242047" y="491429"/>
                </a:lnTo>
                <a:lnTo>
                  <a:pt x="242047" y="491429"/>
                </a:lnTo>
                <a:lnTo>
                  <a:pt x="256717" y="496319"/>
                </a:lnTo>
                <a:lnTo>
                  <a:pt x="286056" y="422972"/>
                </a:lnTo>
                <a:lnTo>
                  <a:pt x="349624" y="452311"/>
                </a:lnTo>
                <a:lnTo>
                  <a:pt x="347179" y="388743"/>
                </a:lnTo>
                <a:lnTo>
                  <a:pt x="254272" y="303170"/>
                </a:lnTo>
                <a:lnTo>
                  <a:pt x="195594" y="322730"/>
                </a:lnTo>
                <a:lnTo>
                  <a:pt x="136916" y="386298"/>
                </a:lnTo>
                <a:lnTo>
                  <a:pt x="136916" y="356959"/>
                </a:lnTo>
                <a:lnTo>
                  <a:pt x="68458" y="337399"/>
                </a:lnTo>
                <a:lnTo>
                  <a:pt x="70903" y="288501"/>
                </a:lnTo>
                <a:lnTo>
                  <a:pt x="92907" y="234713"/>
                </a:lnTo>
                <a:lnTo>
                  <a:pt x="134471" y="224933"/>
                </a:lnTo>
                <a:lnTo>
                  <a:pt x="122246" y="173590"/>
                </a:lnTo>
                <a:lnTo>
                  <a:pt x="171145" y="146696"/>
                </a:lnTo>
                <a:lnTo>
                  <a:pt x="207818" y="207819"/>
                </a:lnTo>
                <a:lnTo>
                  <a:pt x="249382" y="149140"/>
                </a:lnTo>
                <a:lnTo>
                  <a:pt x="212708" y="90462"/>
                </a:lnTo>
                <a:lnTo>
                  <a:pt x="220043" y="3667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1" name="Forme libre : forme 1050">
            <a:extLst>
              <a:ext uri="{FF2B5EF4-FFF2-40B4-BE49-F238E27FC236}">
                <a16:creationId xmlns:a16="http://schemas.microsoft.com/office/drawing/2014/main" xmlns="" id="{50C46ACD-844C-40F1-BA2E-9E85E5E84A84}"/>
              </a:ext>
            </a:extLst>
          </p:cNvPr>
          <p:cNvSpPr/>
          <p:nvPr/>
        </p:nvSpPr>
        <p:spPr>
          <a:xfrm>
            <a:off x="2013616" y="2811209"/>
            <a:ext cx="100242" cy="132026"/>
          </a:xfrm>
          <a:custGeom>
            <a:avLst/>
            <a:gdLst>
              <a:gd name="connsiteX0" fmla="*/ 4890 w 100242"/>
              <a:gd name="connsiteY0" fmla="*/ 24449 h 132026"/>
              <a:gd name="connsiteX1" fmla="*/ 0 w 100242"/>
              <a:gd name="connsiteY1" fmla="*/ 85572 h 132026"/>
              <a:gd name="connsiteX2" fmla="*/ 48899 w 100242"/>
              <a:gd name="connsiteY2" fmla="*/ 107577 h 132026"/>
              <a:gd name="connsiteX3" fmla="*/ 58678 w 100242"/>
              <a:gd name="connsiteY3" fmla="*/ 127136 h 132026"/>
              <a:gd name="connsiteX4" fmla="*/ 95352 w 100242"/>
              <a:gd name="connsiteY4" fmla="*/ 132026 h 132026"/>
              <a:gd name="connsiteX5" fmla="*/ 100242 w 100242"/>
              <a:gd name="connsiteY5" fmla="*/ 75793 h 132026"/>
              <a:gd name="connsiteX6" fmla="*/ 75793 w 100242"/>
              <a:gd name="connsiteY6" fmla="*/ 44009 h 132026"/>
              <a:gd name="connsiteX7" fmla="*/ 92907 w 100242"/>
              <a:gd name="connsiteY7" fmla="*/ 22004 h 132026"/>
              <a:gd name="connsiteX8" fmla="*/ 70903 w 100242"/>
              <a:gd name="connsiteY8" fmla="*/ 0 h 132026"/>
              <a:gd name="connsiteX9" fmla="*/ 4890 w 100242"/>
              <a:gd name="connsiteY9" fmla="*/ 24449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2" h="132026">
                <a:moveTo>
                  <a:pt x="4890" y="24449"/>
                </a:moveTo>
                <a:lnTo>
                  <a:pt x="0" y="85572"/>
                </a:lnTo>
                <a:lnTo>
                  <a:pt x="48899" y="107577"/>
                </a:lnTo>
                <a:lnTo>
                  <a:pt x="58678" y="127136"/>
                </a:lnTo>
                <a:lnTo>
                  <a:pt x="95352" y="132026"/>
                </a:lnTo>
                <a:lnTo>
                  <a:pt x="100242" y="75793"/>
                </a:lnTo>
                <a:lnTo>
                  <a:pt x="75793" y="44009"/>
                </a:lnTo>
                <a:lnTo>
                  <a:pt x="92907" y="22004"/>
                </a:lnTo>
                <a:lnTo>
                  <a:pt x="70903" y="0"/>
                </a:lnTo>
                <a:lnTo>
                  <a:pt x="4890" y="2444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Forme libre : forme 1051">
            <a:extLst>
              <a:ext uri="{FF2B5EF4-FFF2-40B4-BE49-F238E27FC236}">
                <a16:creationId xmlns:a16="http://schemas.microsoft.com/office/drawing/2014/main" xmlns="" id="{F47308DD-E46F-4B64-918B-DB826BAFEB51}"/>
              </a:ext>
            </a:extLst>
          </p:cNvPr>
          <p:cNvSpPr/>
          <p:nvPr/>
        </p:nvSpPr>
        <p:spPr>
          <a:xfrm>
            <a:off x="1597980" y="3124159"/>
            <a:ext cx="447420" cy="430306"/>
          </a:xfrm>
          <a:custGeom>
            <a:avLst/>
            <a:gdLst>
              <a:gd name="connsiteX0" fmla="*/ 0 w 447420"/>
              <a:gd name="connsiteY0" fmla="*/ 295835 h 430306"/>
              <a:gd name="connsiteX1" fmla="*/ 51343 w 447420"/>
              <a:gd name="connsiteY1" fmla="*/ 303170 h 430306"/>
              <a:gd name="connsiteX2" fmla="*/ 97797 w 447420"/>
              <a:gd name="connsiteY2" fmla="*/ 278721 h 430306"/>
              <a:gd name="connsiteX3" fmla="*/ 146695 w 447420"/>
              <a:gd name="connsiteY3" fmla="*/ 315394 h 430306"/>
              <a:gd name="connsiteX4" fmla="*/ 124691 w 447420"/>
              <a:gd name="connsiteY4" fmla="*/ 374073 h 430306"/>
              <a:gd name="connsiteX5" fmla="*/ 188259 w 447420"/>
              <a:gd name="connsiteY5" fmla="*/ 393632 h 430306"/>
              <a:gd name="connsiteX6" fmla="*/ 315395 w 447420"/>
              <a:gd name="connsiteY6" fmla="*/ 405856 h 430306"/>
              <a:gd name="connsiteX7" fmla="*/ 361848 w 447420"/>
              <a:gd name="connsiteY7" fmla="*/ 430306 h 430306"/>
              <a:gd name="connsiteX8" fmla="*/ 398522 w 447420"/>
              <a:gd name="connsiteY8" fmla="*/ 376517 h 430306"/>
              <a:gd name="connsiteX9" fmla="*/ 418081 w 447420"/>
              <a:gd name="connsiteY9" fmla="*/ 325174 h 430306"/>
              <a:gd name="connsiteX10" fmla="*/ 447420 w 447420"/>
              <a:gd name="connsiteY10" fmla="*/ 246937 h 430306"/>
              <a:gd name="connsiteX11" fmla="*/ 347179 w 447420"/>
              <a:gd name="connsiteY11" fmla="*/ 171144 h 430306"/>
              <a:gd name="connsiteX12" fmla="*/ 264051 w 447420"/>
              <a:gd name="connsiteY12" fmla="*/ 58678 h 430306"/>
              <a:gd name="connsiteX13" fmla="*/ 180924 w 447420"/>
              <a:gd name="connsiteY13" fmla="*/ 56233 h 430306"/>
              <a:gd name="connsiteX14" fmla="*/ 176034 w 447420"/>
              <a:gd name="connsiteY14" fmla="*/ 46453 h 430306"/>
              <a:gd name="connsiteX15" fmla="*/ 117356 w 447420"/>
              <a:gd name="connsiteY15" fmla="*/ 0 h 430306"/>
              <a:gd name="connsiteX16" fmla="*/ 80682 w 447420"/>
              <a:gd name="connsiteY16" fmla="*/ 0 h 430306"/>
              <a:gd name="connsiteX17" fmla="*/ 7335 w 447420"/>
              <a:gd name="connsiteY17" fmla="*/ 92907 h 430306"/>
              <a:gd name="connsiteX18" fmla="*/ 0 w 447420"/>
              <a:gd name="connsiteY18" fmla="*/ 136915 h 430306"/>
              <a:gd name="connsiteX19" fmla="*/ 75792 w 447420"/>
              <a:gd name="connsiteY19" fmla="*/ 146695 h 430306"/>
              <a:gd name="connsiteX20" fmla="*/ 70903 w 447420"/>
              <a:gd name="connsiteY20" fmla="*/ 210263 h 430306"/>
              <a:gd name="connsiteX21" fmla="*/ 17114 w 447420"/>
              <a:gd name="connsiteY21" fmla="*/ 212708 h 430306"/>
              <a:gd name="connsiteX22" fmla="*/ 0 w 447420"/>
              <a:gd name="connsiteY22" fmla="*/ 295835 h 43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7420" h="430306">
                <a:moveTo>
                  <a:pt x="0" y="295835"/>
                </a:moveTo>
                <a:lnTo>
                  <a:pt x="51343" y="303170"/>
                </a:lnTo>
                <a:lnTo>
                  <a:pt x="97797" y="278721"/>
                </a:lnTo>
                <a:lnTo>
                  <a:pt x="146695" y="315394"/>
                </a:lnTo>
                <a:lnTo>
                  <a:pt x="124691" y="374073"/>
                </a:lnTo>
                <a:lnTo>
                  <a:pt x="188259" y="393632"/>
                </a:lnTo>
                <a:lnTo>
                  <a:pt x="315395" y="405856"/>
                </a:lnTo>
                <a:lnTo>
                  <a:pt x="361848" y="430306"/>
                </a:lnTo>
                <a:lnTo>
                  <a:pt x="398522" y="376517"/>
                </a:lnTo>
                <a:lnTo>
                  <a:pt x="418081" y="325174"/>
                </a:lnTo>
                <a:lnTo>
                  <a:pt x="447420" y="246937"/>
                </a:lnTo>
                <a:lnTo>
                  <a:pt x="347179" y="171144"/>
                </a:lnTo>
                <a:lnTo>
                  <a:pt x="264051" y="58678"/>
                </a:lnTo>
                <a:lnTo>
                  <a:pt x="180924" y="56233"/>
                </a:lnTo>
                <a:lnTo>
                  <a:pt x="176034" y="46453"/>
                </a:lnTo>
                <a:lnTo>
                  <a:pt x="117356" y="0"/>
                </a:lnTo>
                <a:lnTo>
                  <a:pt x="80682" y="0"/>
                </a:lnTo>
                <a:lnTo>
                  <a:pt x="7335" y="92907"/>
                </a:lnTo>
                <a:lnTo>
                  <a:pt x="0" y="136915"/>
                </a:lnTo>
                <a:lnTo>
                  <a:pt x="75792" y="146695"/>
                </a:lnTo>
                <a:lnTo>
                  <a:pt x="70903" y="210263"/>
                </a:lnTo>
                <a:lnTo>
                  <a:pt x="17114" y="212708"/>
                </a:lnTo>
                <a:lnTo>
                  <a:pt x="0" y="29583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3" name="Forme libre : forme 1052">
            <a:extLst>
              <a:ext uri="{FF2B5EF4-FFF2-40B4-BE49-F238E27FC236}">
                <a16:creationId xmlns:a16="http://schemas.microsoft.com/office/drawing/2014/main" xmlns="" id="{986C6543-A866-425D-8291-225E67A032BE}"/>
              </a:ext>
            </a:extLst>
          </p:cNvPr>
          <p:cNvSpPr/>
          <p:nvPr/>
        </p:nvSpPr>
        <p:spPr>
          <a:xfrm>
            <a:off x="1639544" y="3214621"/>
            <a:ext cx="772594" cy="997527"/>
          </a:xfrm>
          <a:custGeom>
            <a:avLst/>
            <a:gdLst>
              <a:gd name="connsiteX0" fmla="*/ 312949 w 772594"/>
              <a:gd name="connsiteY0" fmla="*/ 339844 h 997527"/>
              <a:gd name="connsiteX1" fmla="*/ 188258 w 772594"/>
              <a:gd name="connsiteY1" fmla="*/ 410746 h 997527"/>
              <a:gd name="connsiteX2" fmla="*/ 132025 w 772594"/>
              <a:gd name="connsiteY2" fmla="*/ 493874 h 997527"/>
              <a:gd name="connsiteX3" fmla="*/ 56233 w 772594"/>
              <a:gd name="connsiteY3" fmla="*/ 613675 h 997527"/>
              <a:gd name="connsiteX4" fmla="*/ 36673 w 772594"/>
              <a:gd name="connsiteY4" fmla="*/ 711471 h 997527"/>
              <a:gd name="connsiteX5" fmla="*/ 7334 w 772594"/>
              <a:gd name="connsiteY5" fmla="*/ 753035 h 997527"/>
              <a:gd name="connsiteX6" fmla="*/ 0 w 772594"/>
              <a:gd name="connsiteY6" fmla="*/ 845942 h 997527"/>
              <a:gd name="connsiteX7" fmla="*/ 9779 w 772594"/>
              <a:gd name="connsiteY7" fmla="*/ 885061 h 997527"/>
              <a:gd name="connsiteX8" fmla="*/ 41563 w 772594"/>
              <a:gd name="connsiteY8" fmla="*/ 941294 h 997527"/>
              <a:gd name="connsiteX9" fmla="*/ 112466 w 772594"/>
              <a:gd name="connsiteY9" fmla="*/ 955963 h 997527"/>
              <a:gd name="connsiteX10" fmla="*/ 176034 w 772594"/>
              <a:gd name="connsiteY10" fmla="*/ 955963 h 997527"/>
              <a:gd name="connsiteX11" fmla="*/ 222487 w 772594"/>
              <a:gd name="connsiteY11" fmla="*/ 977968 h 997527"/>
              <a:gd name="connsiteX12" fmla="*/ 286055 w 772594"/>
              <a:gd name="connsiteY12" fmla="*/ 970633 h 997527"/>
              <a:gd name="connsiteX13" fmla="*/ 293390 w 772594"/>
              <a:gd name="connsiteY13" fmla="*/ 919290 h 997527"/>
              <a:gd name="connsiteX14" fmla="*/ 268941 w 772594"/>
              <a:gd name="connsiteY14" fmla="*/ 858167 h 997527"/>
              <a:gd name="connsiteX15" fmla="*/ 342288 w 772594"/>
              <a:gd name="connsiteY15" fmla="*/ 865501 h 997527"/>
              <a:gd name="connsiteX16" fmla="*/ 381407 w 772594"/>
              <a:gd name="connsiteY16" fmla="*/ 990192 h 997527"/>
              <a:gd name="connsiteX17" fmla="*/ 457200 w 772594"/>
              <a:gd name="connsiteY17" fmla="*/ 997527 h 997527"/>
              <a:gd name="connsiteX18" fmla="*/ 498763 w 772594"/>
              <a:gd name="connsiteY18" fmla="*/ 963298 h 997527"/>
              <a:gd name="connsiteX19" fmla="*/ 532992 w 772594"/>
              <a:gd name="connsiteY19" fmla="*/ 990192 h 997527"/>
              <a:gd name="connsiteX20" fmla="*/ 577001 w 772594"/>
              <a:gd name="connsiteY20" fmla="*/ 958408 h 997527"/>
              <a:gd name="connsiteX21" fmla="*/ 606340 w 772594"/>
              <a:gd name="connsiteY21" fmla="*/ 909510 h 997527"/>
              <a:gd name="connsiteX22" fmla="*/ 601450 w 772594"/>
              <a:gd name="connsiteY22" fmla="*/ 833717 h 997527"/>
              <a:gd name="connsiteX23" fmla="*/ 630789 w 772594"/>
              <a:gd name="connsiteY23" fmla="*/ 806823 h 997527"/>
              <a:gd name="connsiteX24" fmla="*/ 594115 w 772594"/>
              <a:gd name="connsiteY24" fmla="*/ 765260 h 997527"/>
              <a:gd name="connsiteX25" fmla="*/ 562331 w 772594"/>
              <a:gd name="connsiteY25" fmla="*/ 726141 h 997527"/>
              <a:gd name="connsiteX26" fmla="*/ 557441 w 772594"/>
              <a:gd name="connsiteY26" fmla="*/ 628344 h 997527"/>
              <a:gd name="connsiteX27" fmla="*/ 476759 w 772594"/>
              <a:gd name="connsiteY27" fmla="*/ 601450 h 997527"/>
              <a:gd name="connsiteX28" fmla="*/ 413191 w 772594"/>
              <a:gd name="connsiteY28" fmla="*/ 591670 h 997527"/>
              <a:gd name="connsiteX29" fmla="*/ 349623 w 772594"/>
              <a:gd name="connsiteY29" fmla="*/ 601450 h 997527"/>
              <a:gd name="connsiteX30" fmla="*/ 371627 w 772594"/>
              <a:gd name="connsiteY30" fmla="*/ 647904 h 997527"/>
              <a:gd name="connsiteX31" fmla="*/ 427861 w 772594"/>
              <a:gd name="connsiteY31" fmla="*/ 652793 h 997527"/>
              <a:gd name="connsiteX32" fmla="*/ 481649 w 772594"/>
              <a:gd name="connsiteY32" fmla="*/ 677243 h 997527"/>
              <a:gd name="connsiteX33" fmla="*/ 481649 w 772594"/>
              <a:gd name="connsiteY33" fmla="*/ 735921 h 997527"/>
              <a:gd name="connsiteX34" fmla="*/ 440085 w 772594"/>
              <a:gd name="connsiteY34" fmla="*/ 799489 h 997527"/>
              <a:gd name="connsiteX35" fmla="*/ 352068 w 772594"/>
              <a:gd name="connsiteY35" fmla="*/ 765260 h 997527"/>
              <a:gd name="connsiteX36" fmla="*/ 317839 w 772594"/>
              <a:gd name="connsiteY36" fmla="*/ 740811 h 997527"/>
              <a:gd name="connsiteX37" fmla="*/ 317839 w 772594"/>
              <a:gd name="connsiteY37" fmla="*/ 689467 h 997527"/>
              <a:gd name="connsiteX38" fmla="*/ 278720 w 772594"/>
              <a:gd name="connsiteY38" fmla="*/ 691912 h 997527"/>
              <a:gd name="connsiteX39" fmla="*/ 224932 w 772594"/>
              <a:gd name="connsiteY39" fmla="*/ 647904 h 997527"/>
              <a:gd name="connsiteX40" fmla="*/ 278720 w 772594"/>
              <a:gd name="connsiteY40" fmla="*/ 601450 h 997527"/>
              <a:gd name="connsiteX41" fmla="*/ 251826 w 772594"/>
              <a:gd name="connsiteY41" fmla="*/ 532992 h 997527"/>
              <a:gd name="connsiteX42" fmla="*/ 308059 w 772594"/>
              <a:gd name="connsiteY42" fmla="*/ 518323 h 997527"/>
              <a:gd name="connsiteX43" fmla="*/ 342288 w 772594"/>
              <a:gd name="connsiteY43" fmla="*/ 491429 h 997527"/>
              <a:gd name="connsiteX44" fmla="*/ 317839 w 772594"/>
              <a:gd name="connsiteY44" fmla="*/ 396077 h 997527"/>
              <a:gd name="connsiteX45" fmla="*/ 386297 w 772594"/>
              <a:gd name="connsiteY45" fmla="*/ 383852 h 997527"/>
              <a:gd name="connsiteX46" fmla="*/ 393632 w 772594"/>
              <a:gd name="connsiteY46" fmla="*/ 449865 h 997527"/>
              <a:gd name="connsiteX47" fmla="*/ 440085 w 772594"/>
              <a:gd name="connsiteY47" fmla="*/ 447420 h 997527"/>
              <a:gd name="connsiteX48" fmla="*/ 425416 w 772594"/>
              <a:gd name="connsiteY48" fmla="*/ 361848 h 997527"/>
              <a:gd name="connsiteX49" fmla="*/ 484094 w 772594"/>
              <a:gd name="connsiteY49" fmla="*/ 325174 h 997527"/>
              <a:gd name="connsiteX50" fmla="*/ 486539 w 772594"/>
              <a:gd name="connsiteY50" fmla="*/ 286055 h 997527"/>
              <a:gd name="connsiteX51" fmla="*/ 535437 w 772594"/>
              <a:gd name="connsiteY51" fmla="*/ 234712 h 997527"/>
              <a:gd name="connsiteX52" fmla="*/ 581890 w 772594"/>
              <a:gd name="connsiteY52" fmla="*/ 251827 h 997527"/>
              <a:gd name="connsiteX53" fmla="*/ 640569 w 772594"/>
              <a:gd name="connsiteY53" fmla="*/ 205373 h 997527"/>
              <a:gd name="connsiteX54" fmla="*/ 711471 w 772594"/>
              <a:gd name="connsiteY54" fmla="*/ 207818 h 997527"/>
              <a:gd name="connsiteX55" fmla="*/ 765259 w 772594"/>
              <a:gd name="connsiteY55" fmla="*/ 149140 h 997527"/>
              <a:gd name="connsiteX56" fmla="*/ 772594 w 772594"/>
              <a:gd name="connsiteY56" fmla="*/ 97797 h 997527"/>
              <a:gd name="connsiteX57" fmla="*/ 748145 w 772594"/>
              <a:gd name="connsiteY57" fmla="*/ 83127 h 997527"/>
              <a:gd name="connsiteX58" fmla="*/ 716361 w 772594"/>
              <a:gd name="connsiteY58" fmla="*/ 0 h 997527"/>
              <a:gd name="connsiteX59" fmla="*/ 682132 w 772594"/>
              <a:gd name="connsiteY59" fmla="*/ 7335 h 997527"/>
              <a:gd name="connsiteX60" fmla="*/ 650348 w 772594"/>
              <a:gd name="connsiteY60" fmla="*/ 75792 h 997527"/>
              <a:gd name="connsiteX61" fmla="*/ 606340 w 772594"/>
              <a:gd name="connsiteY61" fmla="*/ 70903 h 997527"/>
              <a:gd name="connsiteX62" fmla="*/ 552551 w 772594"/>
              <a:gd name="connsiteY62" fmla="*/ 134470 h 997527"/>
              <a:gd name="connsiteX63" fmla="*/ 518323 w 772594"/>
              <a:gd name="connsiteY63" fmla="*/ 127136 h 997527"/>
              <a:gd name="connsiteX64" fmla="*/ 518323 w 772594"/>
              <a:gd name="connsiteY64" fmla="*/ 156475 h 997527"/>
              <a:gd name="connsiteX65" fmla="*/ 452310 w 772594"/>
              <a:gd name="connsiteY65" fmla="*/ 195593 h 997527"/>
              <a:gd name="connsiteX66" fmla="*/ 405856 w 772594"/>
              <a:gd name="connsiteY66" fmla="*/ 156475 h 997527"/>
              <a:gd name="connsiteX67" fmla="*/ 369182 w 772594"/>
              <a:gd name="connsiteY67" fmla="*/ 256716 h 997527"/>
              <a:gd name="connsiteX68" fmla="*/ 312949 w 772594"/>
              <a:gd name="connsiteY68" fmla="*/ 339844 h 99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2594" h="997527">
                <a:moveTo>
                  <a:pt x="312949" y="339844"/>
                </a:moveTo>
                <a:lnTo>
                  <a:pt x="188258" y="410746"/>
                </a:lnTo>
                <a:lnTo>
                  <a:pt x="132025" y="493874"/>
                </a:lnTo>
                <a:lnTo>
                  <a:pt x="56233" y="613675"/>
                </a:lnTo>
                <a:lnTo>
                  <a:pt x="36673" y="711471"/>
                </a:lnTo>
                <a:lnTo>
                  <a:pt x="7334" y="753035"/>
                </a:lnTo>
                <a:lnTo>
                  <a:pt x="0" y="845942"/>
                </a:lnTo>
                <a:lnTo>
                  <a:pt x="9779" y="885061"/>
                </a:lnTo>
                <a:lnTo>
                  <a:pt x="41563" y="941294"/>
                </a:lnTo>
                <a:lnTo>
                  <a:pt x="112466" y="955963"/>
                </a:lnTo>
                <a:lnTo>
                  <a:pt x="176034" y="955963"/>
                </a:lnTo>
                <a:lnTo>
                  <a:pt x="222487" y="977968"/>
                </a:lnTo>
                <a:lnTo>
                  <a:pt x="286055" y="970633"/>
                </a:lnTo>
                <a:lnTo>
                  <a:pt x="293390" y="919290"/>
                </a:lnTo>
                <a:lnTo>
                  <a:pt x="268941" y="858167"/>
                </a:lnTo>
                <a:lnTo>
                  <a:pt x="342288" y="865501"/>
                </a:lnTo>
                <a:lnTo>
                  <a:pt x="381407" y="990192"/>
                </a:lnTo>
                <a:lnTo>
                  <a:pt x="457200" y="997527"/>
                </a:lnTo>
                <a:lnTo>
                  <a:pt x="498763" y="963298"/>
                </a:lnTo>
                <a:lnTo>
                  <a:pt x="532992" y="990192"/>
                </a:lnTo>
                <a:lnTo>
                  <a:pt x="577001" y="958408"/>
                </a:lnTo>
                <a:lnTo>
                  <a:pt x="606340" y="909510"/>
                </a:lnTo>
                <a:lnTo>
                  <a:pt x="601450" y="833717"/>
                </a:lnTo>
                <a:lnTo>
                  <a:pt x="630789" y="806823"/>
                </a:lnTo>
                <a:lnTo>
                  <a:pt x="594115" y="765260"/>
                </a:lnTo>
                <a:lnTo>
                  <a:pt x="562331" y="726141"/>
                </a:lnTo>
                <a:lnTo>
                  <a:pt x="557441" y="628344"/>
                </a:lnTo>
                <a:lnTo>
                  <a:pt x="476759" y="601450"/>
                </a:lnTo>
                <a:lnTo>
                  <a:pt x="413191" y="591670"/>
                </a:lnTo>
                <a:lnTo>
                  <a:pt x="349623" y="601450"/>
                </a:lnTo>
                <a:lnTo>
                  <a:pt x="371627" y="647904"/>
                </a:lnTo>
                <a:lnTo>
                  <a:pt x="427861" y="652793"/>
                </a:lnTo>
                <a:lnTo>
                  <a:pt x="481649" y="677243"/>
                </a:lnTo>
                <a:lnTo>
                  <a:pt x="481649" y="735921"/>
                </a:lnTo>
                <a:lnTo>
                  <a:pt x="440085" y="799489"/>
                </a:lnTo>
                <a:lnTo>
                  <a:pt x="352068" y="765260"/>
                </a:lnTo>
                <a:lnTo>
                  <a:pt x="317839" y="740811"/>
                </a:lnTo>
                <a:lnTo>
                  <a:pt x="317839" y="689467"/>
                </a:lnTo>
                <a:lnTo>
                  <a:pt x="278720" y="691912"/>
                </a:lnTo>
                <a:lnTo>
                  <a:pt x="224932" y="647904"/>
                </a:lnTo>
                <a:lnTo>
                  <a:pt x="278720" y="601450"/>
                </a:lnTo>
                <a:lnTo>
                  <a:pt x="251826" y="532992"/>
                </a:lnTo>
                <a:lnTo>
                  <a:pt x="308059" y="518323"/>
                </a:lnTo>
                <a:lnTo>
                  <a:pt x="342288" y="491429"/>
                </a:lnTo>
                <a:lnTo>
                  <a:pt x="317839" y="396077"/>
                </a:lnTo>
                <a:lnTo>
                  <a:pt x="386297" y="383852"/>
                </a:lnTo>
                <a:lnTo>
                  <a:pt x="393632" y="449865"/>
                </a:lnTo>
                <a:lnTo>
                  <a:pt x="440085" y="447420"/>
                </a:lnTo>
                <a:lnTo>
                  <a:pt x="425416" y="361848"/>
                </a:lnTo>
                <a:lnTo>
                  <a:pt x="484094" y="325174"/>
                </a:lnTo>
                <a:lnTo>
                  <a:pt x="486539" y="286055"/>
                </a:lnTo>
                <a:lnTo>
                  <a:pt x="535437" y="234712"/>
                </a:lnTo>
                <a:lnTo>
                  <a:pt x="581890" y="251827"/>
                </a:lnTo>
                <a:lnTo>
                  <a:pt x="640569" y="205373"/>
                </a:lnTo>
                <a:lnTo>
                  <a:pt x="711471" y="207818"/>
                </a:lnTo>
                <a:lnTo>
                  <a:pt x="765259" y="149140"/>
                </a:lnTo>
                <a:lnTo>
                  <a:pt x="772594" y="97797"/>
                </a:lnTo>
                <a:lnTo>
                  <a:pt x="748145" y="83127"/>
                </a:lnTo>
                <a:lnTo>
                  <a:pt x="716361" y="0"/>
                </a:lnTo>
                <a:lnTo>
                  <a:pt x="682132" y="7335"/>
                </a:lnTo>
                <a:lnTo>
                  <a:pt x="650348" y="75792"/>
                </a:lnTo>
                <a:lnTo>
                  <a:pt x="606340" y="70903"/>
                </a:lnTo>
                <a:lnTo>
                  <a:pt x="552551" y="134470"/>
                </a:lnTo>
                <a:lnTo>
                  <a:pt x="518323" y="127136"/>
                </a:lnTo>
                <a:lnTo>
                  <a:pt x="518323" y="156475"/>
                </a:lnTo>
                <a:lnTo>
                  <a:pt x="452310" y="195593"/>
                </a:lnTo>
                <a:lnTo>
                  <a:pt x="405856" y="156475"/>
                </a:lnTo>
                <a:lnTo>
                  <a:pt x="369182" y="256716"/>
                </a:lnTo>
                <a:lnTo>
                  <a:pt x="312949" y="33984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4" name="Forme libre : forme 1053">
            <a:extLst>
              <a:ext uri="{FF2B5EF4-FFF2-40B4-BE49-F238E27FC236}">
                <a16:creationId xmlns:a16="http://schemas.microsoft.com/office/drawing/2014/main" xmlns="" id="{DE4A515E-F976-40EB-A5D9-C1F93AFF181D}"/>
              </a:ext>
            </a:extLst>
          </p:cNvPr>
          <p:cNvSpPr/>
          <p:nvPr/>
        </p:nvSpPr>
        <p:spPr>
          <a:xfrm>
            <a:off x="1864476" y="3344202"/>
            <a:ext cx="718807" cy="902175"/>
          </a:xfrm>
          <a:custGeom>
            <a:avLst/>
            <a:gdLst>
              <a:gd name="connsiteX0" fmla="*/ 305615 w 718807"/>
              <a:gd name="connsiteY0" fmla="*/ 863056 h 902175"/>
              <a:gd name="connsiteX1" fmla="*/ 347179 w 718807"/>
              <a:gd name="connsiteY1" fmla="*/ 902175 h 902175"/>
              <a:gd name="connsiteX2" fmla="*/ 388742 w 718807"/>
              <a:gd name="connsiteY2" fmla="*/ 867946 h 902175"/>
              <a:gd name="connsiteX3" fmla="*/ 427861 w 718807"/>
              <a:gd name="connsiteY3" fmla="*/ 841052 h 902175"/>
              <a:gd name="connsiteX4" fmla="*/ 515878 w 718807"/>
              <a:gd name="connsiteY4" fmla="*/ 845942 h 902175"/>
              <a:gd name="connsiteX5" fmla="*/ 572111 w 718807"/>
              <a:gd name="connsiteY5" fmla="*/ 821493 h 902175"/>
              <a:gd name="connsiteX6" fmla="*/ 572111 w 718807"/>
              <a:gd name="connsiteY6" fmla="*/ 806823 h 902175"/>
              <a:gd name="connsiteX7" fmla="*/ 547662 w 718807"/>
              <a:gd name="connsiteY7" fmla="*/ 740810 h 902175"/>
              <a:gd name="connsiteX8" fmla="*/ 577001 w 718807"/>
              <a:gd name="connsiteY8" fmla="*/ 745700 h 902175"/>
              <a:gd name="connsiteX9" fmla="*/ 581891 w 718807"/>
              <a:gd name="connsiteY9" fmla="*/ 709026 h 902175"/>
              <a:gd name="connsiteX10" fmla="*/ 562332 w 718807"/>
              <a:gd name="connsiteY10" fmla="*/ 696802 h 902175"/>
              <a:gd name="connsiteX11" fmla="*/ 581891 w 718807"/>
              <a:gd name="connsiteY11" fmla="*/ 599005 h 902175"/>
              <a:gd name="connsiteX12" fmla="*/ 554997 w 718807"/>
              <a:gd name="connsiteY12" fmla="*/ 471869 h 902175"/>
              <a:gd name="connsiteX13" fmla="*/ 596561 w 718807"/>
              <a:gd name="connsiteY13" fmla="*/ 471869 h 902175"/>
              <a:gd name="connsiteX14" fmla="*/ 652794 w 718807"/>
              <a:gd name="connsiteY14" fmla="*/ 432750 h 902175"/>
              <a:gd name="connsiteX15" fmla="*/ 665018 w 718807"/>
              <a:gd name="connsiteY15" fmla="*/ 376517 h 902175"/>
              <a:gd name="connsiteX16" fmla="*/ 628345 w 718807"/>
              <a:gd name="connsiteY16" fmla="*/ 364293 h 902175"/>
              <a:gd name="connsiteX17" fmla="*/ 645459 w 718807"/>
              <a:gd name="connsiteY17" fmla="*/ 334954 h 902175"/>
              <a:gd name="connsiteX18" fmla="*/ 696802 w 718807"/>
              <a:gd name="connsiteY18" fmla="*/ 339843 h 902175"/>
              <a:gd name="connsiteX19" fmla="*/ 718807 w 718807"/>
              <a:gd name="connsiteY19" fmla="*/ 347178 h 902175"/>
              <a:gd name="connsiteX20" fmla="*/ 691912 w 718807"/>
              <a:gd name="connsiteY20" fmla="*/ 242047 h 902175"/>
              <a:gd name="connsiteX21" fmla="*/ 660129 w 718807"/>
              <a:gd name="connsiteY21" fmla="*/ 200483 h 902175"/>
              <a:gd name="connsiteX22" fmla="*/ 625900 w 718807"/>
              <a:gd name="connsiteY22" fmla="*/ 102686 h 902175"/>
              <a:gd name="connsiteX23" fmla="*/ 660129 w 718807"/>
              <a:gd name="connsiteY23" fmla="*/ 44008 h 902175"/>
              <a:gd name="connsiteX24" fmla="*/ 650349 w 718807"/>
              <a:gd name="connsiteY24" fmla="*/ 22004 h 902175"/>
              <a:gd name="connsiteX25" fmla="*/ 599006 w 718807"/>
              <a:gd name="connsiteY25" fmla="*/ 56233 h 902175"/>
              <a:gd name="connsiteX26" fmla="*/ 564777 w 718807"/>
              <a:gd name="connsiteY26" fmla="*/ 0 h 902175"/>
              <a:gd name="connsiteX27" fmla="*/ 540327 w 718807"/>
              <a:gd name="connsiteY27" fmla="*/ 22004 h 902175"/>
              <a:gd name="connsiteX28" fmla="*/ 484094 w 718807"/>
              <a:gd name="connsiteY28" fmla="*/ 78237 h 902175"/>
              <a:gd name="connsiteX29" fmla="*/ 415637 w 718807"/>
              <a:gd name="connsiteY29" fmla="*/ 75792 h 902175"/>
              <a:gd name="connsiteX30" fmla="*/ 356958 w 718807"/>
              <a:gd name="connsiteY30" fmla="*/ 119801 h 902175"/>
              <a:gd name="connsiteX31" fmla="*/ 305615 w 718807"/>
              <a:gd name="connsiteY31" fmla="*/ 107576 h 902175"/>
              <a:gd name="connsiteX32" fmla="*/ 261607 w 718807"/>
              <a:gd name="connsiteY32" fmla="*/ 149140 h 902175"/>
              <a:gd name="connsiteX33" fmla="*/ 256717 w 718807"/>
              <a:gd name="connsiteY33" fmla="*/ 198038 h 902175"/>
              <a:gd name="connsiteX34" fmla="*/ 198039 w 718807"/>
              <a:gd name="connsiteY34" fmla="*/ 229822 h 902175"/>
              <a:gd name="connsiteX35" fmla="*/ 220043 w 718807"/>
              <a:gd name="connsiteY35" fmla="*/ 322729 h 902175"/>
              <a:gd name="connsiteX36" fmla="*/ 173589 w 718807"/>
              <a:gd name="connsiteY36" fmla="*/ 320284 h 902175"/>
              <a:gd name="connsiteX37" fmla="*/ 161365 w 718807"/>
              <a:gd name="connsiteY37" fmla="*/ 249381 h 902175"/>
              <a:gd name="connsiteX38" fmla="*/ 92907 w 718807"/>
              <a:gd name="connsiteY38" fmla="*/ 268941 h 902175"/>
              <a:gd name="connsiteX39" fmla="*/ 122246 w 718807"/>
              <a:gd name="connsiteY39" fmla="*/ 361848 h 902175"/>
              <a:gd name="connsiteX40" fmla="*/ 97797 w 718807"/>
              <a:gd name="connsiteY40" fmla="*/ 381407 h 902175"/>
              <a:gd name="connsiteX41" fmla="*/ 31784 w 718807"/>
              <a:gd name="connsiteY41" fmla="*/ 396077 h 902175"/>
              <a:gd name="connsiteX42" fmla="*/ 53788 w 718807"/>
              <a:gd name="connsiteY42" fmla="*/ 474314 h 902175"/>
              <a:gd name="connsiteX43" fmla="*/ 0 w 718807"/>
              <a:gd name="connsiteY43" fmla="*/ 515878 h 902175"/>
              <a:gd name="connsiteX44" fmla="*/ 53788 w 718807"/>
              <a:gd name="connsiteY44" fmla="*/ 559886 h 902175"/>
              <a:gd name="connsiteX45" fmla="*/ 100242 w 718807"/>
              <a:gd name="connsiteY45" fmla="*/ 557441 h 902175"/>
              <a:gd name="connsiteX46" fmla="*/ 97797 w 718807"/>
              <a:gd name="connsiteY46" fmla="*/ 613674 h 902175"/>
              <a:gd name="connsiteX47" fmla="*/ 127136 w 718807"/>
              <a:gd name="connsiteY47" fmla="*/ 640569 h 902175"/>
              <a:gd name="connsiteX48" fmla="*/ 217598 w 718807"/>
              <a:gd name="connsiteY48" fmla="*/ 672353 h 902175"/>
              <a:gd name="connsiteX49" fmla="*/ 261607 w 718807"/>
              <a:gd name="connsiteY49" fmla="*/ 608785 h 902175"/>
              <a:gd name="connsiteX50" fmla="*/ 256717 w 718807"/>
              <a:gd name="connsiteY50" fmla="*/ 547662 h 902175"/>
              <a:gd name="connsiteX51" fmla="*/ 207818 w 718807"/>
              <a:gd name="connsiteY51" fmla="*/ 523212 h 902175"/>
              <a:gd name="connsiteX52" fmla="*/ 146695 w 718807"/>
              <a:gd name="connsiteY52" fmla="*/ 515878 h 902175"/>
              <a:gd name="connsiteX53" fmla="*/ 127136 w 718807"/>
              <a:gd name="connsiteY53" fmla="*/ 469424 h 902175"/>
              <a:gd name="connsiteX54" fmla="*/ 193149 w 718807"/>
              <a:gd name="connsiteY54" fmla="*/ 464534 h 902175"/>
              <a:gd name="connsiteX55" fmla="*/ 249382 w 718807"/>
              <a:gd name="connsiteY55" fmla="*/ 471869 h 902175"/>
              <a:gd name="connsiteX56" fmla="*/ 337399 w 718807"/>
              <a:gd name="connsiteY56" fmla="*/ 496318 h 902175"/>
              <a:gd name="connsiteX57" fmla="*/ 334954 w 718807"/>
              <a:gd name="connsiteY57" fmla="*/ 594115 h 902175"/>
              <a:gd name="connsiteX58" fmla="*/ 410747 w 718807"/>
              <a:gd name="connsiteY58" fmla="*/ 674797 h 902175"/>
              <a:gd name="connsiteX59" fmla="*/ 381408 w 718807"/>
              <a:gd name="connsiteY59" fmla="*/ 704136 h 902175"/>
              <a:gd name="connsiteX60" fmla="*/ 378963 w 718807"/>
              <a:gd name="connsiteY60" fmla="*/ 777484 h 902175"/>
              <a:gd name="connsiteX61" fmla="*/ 356958 w 718807"/>
              <a:gd name="connsiteY61" fmla="*/ 826382 h 902175"/>
              <a:gd name="connsiteX62" fmla="*/ 305615 w 718807"/>
              <a:gd name="connsiteY62" fmla="*/ 863056 h 9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18807" h="902175">
                <a:moveTo>
                  <a:pt x="305615" y="863056"/>
                </a:moveTo>
                <a:lnTo>
                  <a:pt x="347179" y="902175"/>
                </a:lnTo>
                <a:lnTo>
                  <a:pt x="388742" y="867946"/>
                </a:lnTo>
                <a:lnTo>
                  <a:pt x="427861" y="841052"/>
                </a:lnTo>
                <a:lnTo>
                  <a:pt x="515878" y="845942"/>
                </a:lnTo>
                <a:lnTo>
                  <a:pt x="572111" y="821493"/>
                </a:lnTo>
                <a:lnTo>
                  <a:pt x="572111" y="806823"/>
                </a:lnTo>
                <a:lnTo>
                  <a:pt x="547662" y="740810"/>
                </a:lnTo>
                <a:lnTo>
                  <a:pt x="577001" y="745700"/>
                </a:lnTo>
                <a:lnTo>
                  <a:pt x="581891" y="709026"/>
                </a:lnTo>
                <a:lnTo>
                  <a:pt x="562332" y="696802"/>
                </a:lnTo>
                <a:lnTo>
                  <a:pt x="581891" y="599005"/>
                </a:lnTo>
                <a:lnTo>
                  <a:pt x="554997" y="471869"/>
                </a:lnTo>
                <a:lnTo>
                  <a:pt x="596561" y="471869"/>
                </a:lnTo>
                <a:lnTo>
                  <a:pt x="652794" y="432750"/>
                </a:lnTo>
                <a:lnTo>
                  <a:pt x="665018" y="376517"/>
                </a:lnTo>
                <a:lnTo>
                  <a:pt x="628345" y="364293"/>
                </a:lnTo>
                <a:lnTo>
                  <a:pt x="645459" y="334954"/>
                </a:lnTo>
                <a:lnTo>
                  <a:pt x="696802" y="339843"/>
                </a:lnTo>
                <a:lnTo>
                  <a:pt x="718807" y="347178"/>
                </a:lnTo>
                <a:lnTo>
                  <a:pt x="691912" y="242047"/>
                </a:lnTo>
                <a:lnTo>
                  <a:pt x="660129" y="200483"/>
                </a:lnTo>
                <a:lnTo>
                  <a:pt x="625900" y="102686"/>
                </a:lnTo>
                <a:lnTo>
                  <a:pt x="660129" y="44008"/>
                </a:lnTo>
                <a:lnTo>
                  <a:pt x="650349" y="22004"/>
                </a:lnTo>
                <a:lnTo>
                  <a:pt x="599006" y="56233"/>
                </a:lnTo>
                <a:lnTo>
                  <a:pt x="564777" y="0"/>
                </a:lnTo>
                <a:lnTo>
                  <a:pt x="540327" y="22004"/>
                </a:lnTo>
                <a:lnTo>
                  <a:pt x="484094" y="78237"/>
                </a:lnTo>
                <a:lnTo>
                  <a:pt x="415637" y="75792"/>
                </a:lnTo>
                <a:lnTo>
                  <a:pt x="356958" y="119801"/>
                </a:lnTo>
                <a:lnTo>
                  <a:pt x="305615" y="107576"/>
                </a:lnTo>
                <a:lnTo>
                  <a:pt x="261607" y="149140"/>
                </a:lnTo>
                <a:lnTo>
                  <a:pt x="256717" y="198038"/>
                </a:lnTo>
                <a:lnTo>
                  <a:pt x="198039" y="229822"/>
                </a:lnTo>
                <a:lnTo>
                  <a:pt x="220043" y="322729"/>
                </a:lnTo>
                <a:lnTo>
                  <a:pt x="173589" y="320284"/>
                </a:lnTo>
                <a:lnTo>
                  <a:pt x="161365" y="249381"/>
                </a:lnTo>
                <a:lnTo>
                  <a:pt x="92907" y="268941"/>
                </a:lnTo>
                <a:lnTo>
                  <a:pt x="122246" y="361848"/>
                </a:lnTo>
                <a:lnTo>
                  <a:pt x="97797" y="381407"/>
                </a:lnTo>
                <a:lnTo>
                  <a:pt x="31784" y="396077"/>
                </a:lnTo>
                <a:lnTo>
                  <a:pt x="53788" y="474314"/>
                </a:lnTo>
                <a:lnTo>
                  <a:pt x="0" y="515878"/>
                </a:lnTo>
                <a:lnTo>
                  <a:pt x="53788" y="559886"/>
                </a:lnTo>
                <a:lnTo>
                  <a:pt x="100242" y="557441"/>
                </a:lnTo>
                <a:lnTo>
                  <a:pt x="97797" y="613674"/>
                </a:lnTo>
                <a:lnTo>
                  <a:pt x="127136" y="640569"/>
                </a:lnTo>
                <a:lnTo>
                  <a:pt x="217598" y="672353"/>
                </a:lnTo>
                <a:lnTo>
                  <a:pt x="261607" y="608785"/>
                </a:lnTo>
                <a:lnTo>
                  <a:pt x="256717" y="547662"/>
                </a:lnTo>
                <a:lnTo>
                  <a:pt x="207818" y="523212"/>
                </a:lnTo>
                <a:lnTo>
                  <a:pt x="146695" y="515878"/>
                </a:lnTo>
                <a:lnTo>
                  <a:pt x="127136" y="469424"/>
                </a:lnTo>
                <a:lnTo>
                  <a:pt x="193149" y="464534"/>
                </a:lnTo>
                <a:lnTo>
                  <a:pt x="249382" y="471869"/>
                </a:lnTo>
                <a:lnTo>
                  <a:pt x="337399" y="496318"/>
                </a:lnTo>
                <a:lnTo>
                  <a:pt x="334954" y="594115"/>
                </a:lnTo>
                <a:lnTo>
                  <a:pt x="410747" y="674797"/>
                </a:lnTo>
                <a:lnTo>
                  <a:pt x="381408" y="704136"/>
                </a:lnTo>
                <a:lnTo>
                  <a:pt x="378963" y="777484"/>
                </a:lnTo>
                <a:lnTo>
                  <a:pt x="356958" y="826382"/>
                </a:lnTo>
                <a:lnTo>
                  <a:pt x="305615" y="863056"/>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5" name="Forme libre : forme 1054">
            <a:extLst>
              <a:ext uri="{FF2B5EF4-FFF2-40B4-BE49-F238E27FC236}">
                <a16:creationId xmlns:a16="http://schemas.microsoft.com/office/drawing/2014/main" xmlns="" id="{FC05277F-6CAC-4E66-8B02-C0216BD05E81}"/>
              </a:ext>
            </a:extLst>
          </p:cNvPr>
          <p:cNvSpPr/>
          <p:nvPr/>
        </p:nvSpPr>
        <p:spPr>
          <a:xfrm>
            <a:off x="2218299" y="5737242"/>
            <a:ext cx="206576" cy="164045"/>
          </a:xfrm>
          <a:custGeom>
            <a:avLst/>
            <a:gdLst>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0 w 206576"/>
              <a:gd name="connsiteY9"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30379 w 206576"/>
              <a:gd name="connsiteY9" fmla="*/ 112401 h 157969"/>
              <a:gd name="connsiteX10" fmla="*/ 0 w 206576"/>
              <a:gd name="connsiteY10"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66833 w 206576"/>
              <a:gd name="connsiteY8" fmla="*/ 136704 h 157969"/>
              <a:gd name="connsiteX9" fmla="*/ 30379 w 206576"/>
              <a:gd name="connsiteY9" fmla="*/ 112401 h 157969"/>
              <a:gd name="connsiteX10" fmla="*/ 0 w 206576"/>
              <a:gd name="connsiteY10" fmla="*/ 100250 h 157969"/>
              <a:gd name="connsiteX0" fmla="*/ 9113 w 215689"/>
              <a:gd name="connsiteY0" fmla="*/ 100250 h 161007"/>
              <a:gd name="connsiteX1" fmla="*/ 78984 w 215689"/>
              <a:gd name="connsiteY1" fmla="*/ 82023 h 161007"/>
              <a:gd name="connsiteX2" fmla="*/ 127590 w 215689"/>
              <a:gd name="connsiteY2" fmla="*/ 42530 h 161007"/>
              <a:gd name="connsiteX3" fmla="*/ 130628 w 215689"/>
              <a:gd name="connsiteY3" fmla="*/ 9114 h 161007"/>
              <a:gd name="connsiteX4" fmla="*/ 161007 w 215689"/>
              <a:gd name="connsiteY4" fmla="*/ 0 h 161007"/>
              <a:gd name="connsiteX5" fmla="*/ 215689 w 215689"/>
              <a:gd name="connsiteY5" fmla="*/ 12151 h 161007"/>
              <a:gd name="connsiteX6" fmla="*/ 200499 w 215689"/>
              <a:gd name="connsiteY6" fmla="*/ 94174 h 161007"/>
              <a:gd name="connsiteX7" fmla="*/ 157969 w 215689"/>
              <a:gd name="connsiteY7" fmla="*/ 157969 h 161007"/>
              <a:gd name="connsiteX8" fmla="*/ 75946 w 215689"/>
              <a:gd name="connsiteY8" fmla="*/ 136704 h 161007"/>
              <a:gd name="connsiteX9" fmla="*/ 0 w 215689"/>
              <a:gd name="connsiteY9" fmla="*/ 161007 h 161007"/>
              <a:gd name="connsiteX10" fmla="*/ 9113 w 215689"/>
              <a:gd name="connsiteY10" fmla="*/ 100250 h 161007"/>
              <a:gd name="connsiteX0" fmla="*/ 0 w 206576"/>
              <a:gd name="connsiteY0" fmla="*/ 100250 h 164045"/>
              <a:gd name="connsiteX1" fmla="*/ 69871 w 206576"/>
              <a:gd name="connsiteY1" fmla="*/ 82023 h 164045"/>
              <a:gd name="connsiteX2" fmla="*/ 118477 w 206576"/>
              <a:gd name="connsiteY2" fmla="*/ 42530 h 164045"/>
              <a:gd name="connsiteX3" fmla="*/ 121515 w 206576"/>
              <a:gd name="connsiteY3" fmla="*/ 9114 h 164045"/>
              <a:gd name="connsiteX4" fmla="*/ 151894 w 206576"/>
              <a:gd name="connsiteY4" fmla="*/ 0 h 164045"/>
              <a:gd name="connsiteX5" fmla="*/ 206576 w 206576"/>
              <a:gd name="connsiteY5" fmla="*/ 12151 h 164045"/>
              <a:gd name="connsiteX6" fmla="*/ 191386 w 206576"/>
              <a:gd name="connsiteY6" fmla="*/ 94174 h 164045"/>
              <a:gd name="connsiteX7" fmla="*/ 148856 w 206576"/>
              <a:gd name="connsiteY7" fmla="*/ 157969 h 164045"/>
              <a:gd name="connsiteX8" fmla="*/ 66833 w 206576"/>
              <a:gd name="connsiteY8" fmla="*/ 136704 h 164045"/>
              <a:gd name="connsiteX9" fmla="*/ 0 w 206576"/>
              <a:gd name="connsiteY9" fmla="*/ 164045 h 164045"/>
              <a:gd name="connsiteX10" fmla="*/ 0 w 206576"/>
              <a:gd name="connsiteY10" fmla="*/ 100250 h 16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76" h="164045">
                <a:moveTo>
                  <a:pt x="0" y="100250"/>
                </a:moveTo>
                <a:lnTo>
                  <a:pt x="69871" y="82023"/>
                </a:lnTo>
                <a:lnTo>
                  <a:pt x="118477" y="42530"/>
                </a:lnTo>
                <a:lnTo>
                  <a:pt x="121515" y="9114"/>
                </a:lnTo>
                <a:lnTo>
                  <a:pt x="151894" y="0"/>
                </a:lnTo>
                <a:lnTo>
                  <a:pt x="206576" y="12151"/>
                </a:lnTo>
                <a:lnTo>
                  <a:pt x="191386" y="94174"/>
                </a:lnTo>
                <a:lnTo>
                  <a:pt x="148856" y="157969"/>
                </a:lnTo>
                <a:lnTo>
                  <a:pt x="66833" y="136704"/>
                </a:lnTo>
                <a:lnTo>
                  <a:pt x="0" y="164045"/>
                </a:lnTo>
                <a:lnTo>
                  <a:pt x="0" y="100250"/>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E986AE62-D4E8-4321-8B66-C0ACDF7FFF98}"/>
              </a:ext>
            </a:extLst>
          </p:cNvPr>
          <p:cNvSpPr/>
          <p:nvPr/>
        </p:nvSpPr>
        <p:spPr>
          <a:xfrm>
            <a:off x="2215261" y="5743318"/>
            <a:ext cx="707825" cy="337204"/>
          </a:xfrm>
          <a:custGeom>
            <a:avLst/>
            <a:gdLst>
              <a:gd name="connsiteX0" fmla="*/ 0 w 707825"/>
              <a:gd name="connsiteY0" fmla="*/ 161007 h 337204"/>
              <a:gd name="connsiteX1" fmla="*/ 66833 w 707825"/>
              <a:gd name="connsiteY1" fmla="*/ 130628 h 337204"/>
              <a:gd name="connsiteX2" fmla="*/ 154932 w 707825"/>
              <a:gd name="connsiteY2" fmla="*/ 148856 h 337204"/>
              <a:gd name="connsiteX3" fmla="*/ 194424 w 707825"/>
              <a:gd name="connsiteY3" fmla="*/ 82022 h 337204"/>
              <a:gd name="connsiteX4" fmla="*/ 212651 w 707825"/>
              <a:gd name="connsiteY4" fmla="*/ 6075 h 337204"/>
              <a:gd name="connsiteX5" fmla="*/ 230879 w 707825"/>
              <a:gd name="connsiteY5" fmla="*/ 0 h 337204"/>
              <a:gd name="connsiteX6" fmla="*/ 279485 w 707825"/>
              <a:gd name="connsiteY6" fmla="*/ 21265 h 337204"/>
              <a:gd name="connsiteX7" fmla="*/ 270371 w 707825"/>
              <a:gd name="connsiteY7" fmla="*/ 42530 h 337204"/>
              <a:gd name="connsiteX8" fmla="*/ 340242 w 707825"/>
              <a:gd name="connsiteY8" fmla="*/ 63795 h 337204"/>
              <a:gd name="connsiteX9" fmla="*/ 388848 w 707825"/>
              <a:gd name="connsiteY9" fmla="*/ 9113 h 337204"/>
              <a:gd name="connsiteX10" fmla="*/ 464795 w 707825"/>
              <a:gd name="connsiteY10" fmla="*/ 30378 h 337204"/>
              <a:gd name="connsiteX11" fmla="*/ 498212 w 707825"/>
              <a:gd name="connsiteY11" fmla="*/ 88098 h 337204"/>
              <a:gd name="connsiteX12" fmla="*/ 507325 w 707825"/>
              <a:gd name="connsiteY12" fmla="*/ 82022 h 337204"/>
              <a:gd name="connsiteX13" fmla="*/ 519477 w 707825"/>
              <a:gd name="connsiteY13" fmla="*/ 24303 h 337204"/>
              <a:gd name="connsiteX14" fmla="*/ 583272 w 707825"/>
              <a:gd name="connsiteY14" fmla="*/ 30378 h 337204"/>
              <a:gd name="connsiteX15" fmla="*/ 574158 w 707825"/>
              <a:gd name="connsiteY15" fmla="*/ 109363 h 337204"/>
              <a:gd name="connsiteX16" fmla="*/ 601499 w 707825"/>
              <a:gd name="connsiteY16" fmla="*/ 154931 h 337204"/>
              <a:gd name="connsiteX17" fmla="*/ 707825 w 707825"/>
              <a:gd name="connsiteY17" fmla="*/ 218727 h 337204"/>
              <a:gd name="connsiteX18" fmla="*/ 637954 w 707825"/>
              <a:gd name="connsiteY18" fmla="*/ 337204 h 337204"/>
              <a:gd name="connsiteX19" fmla="*/ 42530 w 707825"/>
              <a:gd name="connsiteY19" fmla="*/ 337204 h 337204"/>
              <a:gd name="connsiteX20" fmla="*/ 21265 w 707825"/>
              <a:gd name="connsiteY20" fmla="*/ 239992 h 337204"/>
              <a:gd name="connsiteX21" fmla="*/ 0 w 707825"/>
              <a:gd name="connsiteY21" fmla="*/ 161007 h 33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825" h="337204">
                <a:moveTo>
                  <a:pt x="0" y="161007"/>
                </a:moveTo>
                <a:lnTo>
                  <a:pt x="66833" y="130628"/>
                </a:lnTo>
                <a:lnTo>
                  <a:pt x="154932" y="148856"/>
                </a:lnTo>
                <a:lnTo>
                  <a:pt x="194424" y="82022"/>
                </a:lnTo>
                <a:lnTo>
                  <a:pt x="212651" y="6075"/>
                </a:lnTo>
                <a:lnTo>
                  <a:pt x="230879" y="0"/>
                </a:lnTo>
                <a:lnTo>
                  <a:pt x="279485" y="21265"/>
                </a:lnTo>
                <a:lnTo>
                  <a:pt x="270371" y="42530"/>
                </a:lnTo>
                <a:lnTo>
                  <a:pt x="340242" y="63795"/>
                </a:lnTo>
                <a:lnTo>
                  <a:pt x="388848" y="9113"/>
                </a:lnTo>
                <a:lnTo>
                  <a:pt x="464795" y="30378"/>
                </a:lnTo>
                <a:lnTo>
                  <a:pt x="498212" y="88098"/>
                </a:lnTo>
                <a:lnTo>
                  <a:pt x="507325" y="82022"/>
                </a:lnTo>
                <a:lnTo>
                  <a:pt x="519477" y="24303"/>
                </a:lnTo>
                <a:lnTo>
                  <a:pt x="583272" y="30378"/>
                </a:lnTo>
                <a:lnTo>
                  <a:pt x="574158" y="109363"/>
                </a:lnTo>
                <a:lnTo>
                  <a:pt x="601499" y="154931"/>
                </a:lnTo>
                <a:lnTo>
                  <a:pt x="707825" y="218727"/>
                </a:lnTo>
                <a:lnTo>
                  <a:pt x="637954" y="337204"/>
                </a:lnTo>
                <a:lnTo>
                  <a:pt x="42530" y="337204"/>
                </a:lnTo>
                <a:lnTo>
                  <a:pt x="21265" y="239992"/>
                </a:lnTo>
                <a:lnTo>
                  <a:pt x="0" y="161007"/>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2E4A1C61-C190-4E88-AF34-CBDA77B4F553}"/>
              </a:ext>
            </a:extLst>
          </p:cNvPr>
          <p:cNvSpPr/>
          <p:nvPr/>
        </p:nvSpPr>
        <p:spPr>
          <a:xfrm>
            <a:off x="2491708" y="5384849"/>
            <a:ext cx="783771" cy="698711"/>
          </a:xfrm>
          <a:custGeom>
            <a:avLst/>
            <a:gdLst>
              <a:gd name="connsiteX0" fmla="*/ 194424 w 783771"/>
              <a:gd name="connsiteY0" fmla="*/ 0 h 698711"/>
              <a:gd name="connsiteX1" fmla="*/ 285560 w 783771"/>
              <a:gd name="connsiteY1" fmla="*/ 33416 h 698711"/>
              <a:gd name="connsiteX2" fmla="*/ 349355 w 783771"/>
              <a:gd name="connsiteY2" fmla="*/ 3037 h 698711"/>
              <a:gd name="connsiteX3" fmla="*/ 373658 w 783771"/>
              <a:gd name="connsiteY3" fmla="*/ 0 h 698711"/>
              <a:gd name="connsiteX4" fmla="*/ 479984 w 783771"/>
              <a:gd name="connsiteY4" fmla="*/ 54681 h 698711"/>
              <a:gd name="connsiteX5" fmla="*/ 437454 w 783771"/>
              <a:gd name="connsiteY5" fmla="*/ 115439 h 698711"/>
              <a:gd name="connsiteX6" fmla="*/ 391885 w 783771"/>
              <a:gd name="connsiteY6" fmla="*/ 124552 h 698711"/>
              <a:gd name="connsiteX7" fmla="*/ 404037 w 783771"/>
              <a:gd name="connsiteY7" fmla="*/ 246067 h 698711"/>
              <a:gd name="connsiteX8" fmla="*/ 461757 w 783771"/>
              <a:gd name="connsiteY8" fmla="*/ 446567 h 698711"/>
              <a:gd name="connsiteX9" fmla="*/ 568082 w 783771"/>
              <a:gd name="connsiteY9" fmla="*/ 534665 h 698711"/>
              <a:gd name="connsiteX10" fmla="*/ 783771 w 783771"/>
              <a:gd name="connsiteY10" fmla="*/ 698711 h 698711"/>
              <a:gd name="connsiteX11" fmla="*/ 361507 w 783771"/>
              <a:gd name="connsiteY11" fmla="*/ 695673 h 698711"/>
              <a:gd name="connsiteX12" fmla="*/ 434416 w 783771"/>
              <a:gd name="connsiteY12" fmla="*/ 571120 h 698711"/>
              <a:gd name="connsiteX13" fmla="*/ 325052 w 783771"/>
              <a:gd name="connsiteY13" fmla="*/ 504287 h 698711"/>
              <a:gd name="connsiteX14" fmla="*/ 297711 w 783771"/>
              <a:gd name="connsiteY14" fmla="*/ 467832 h 698711"/>
              <a:gd name="connsiteX15" fmla="*/ 303787 w 783771"/>
              <a:gd name="connsiteY15" fmla="*/ 379734 h 698711"/>
              <a:gd name="connsiteX16" fmla="*/ 243030 w 783771"/>
              <a:gd name="connsiteY16" fmla="*/ 385810 h 698711"/>
              <a:gd name="connsiteX17" fmla="*/ 224802 w 783771"/>
              <a:gd name="connsiteY17" fmla="*/ 443529 h 698711"/>
              <a:gd name="connsiteX18" fmla="*/ 191386 w 783771"/>
              <a:gd name="connsiteY18" fmla="*/ 379734 h 698711"/>
              <a:gd name="connsiteX19" fmla="*/ 112401 w 783771"/>
              <a:gd name="connsiteY19" fmla="*/ 367582 h 698711"/>
              <a:gd name="connsiteX20" fmla="*/ 63795 w 783771"/>
              <a:gd name="connsiteY20" fmla="*/ 425302 h 698711"/>
              <a:gd name="connsiteX21" fmla="*/ 0 w 783771"/>
              <a:gd name="connsiteY21" fmla="*/ 404037 h 698711"/>
              <a:gd name="connsiteX22" fmla="*/ 6076 w 783771"/>
              <a:gd name="connsiteY22" fmla="*/ 370620 h 698711"/>
              <a:gd name="connsiteX23" fmla="*/ 75947 w 783771"/>
              <a:gd name="connsiteY23" fmla="*/ 270370 h 698711"/>
              <a:gd name="connsiteX24" fmla="*/ 109363 w 783771"/>
              <a:gd name="connsiteY24" fmla="*/ 203537 h 698711"/>
              <a:gd name="connsiteX25" fmla="*/ 85060 w 783771"/>
              <a:gd name="connsiteY25" fmla="*/ 179234 h 698711"/>
              <a:gd name="connsiteX26" fmla="*/ 127590 w 783771"/>
              <a:gd name="connsiteY26" fmla="*/ 133666 h 698711"/>
              <a:gd name="connsiteX27" fmla="*/ 194424 w 783771"/>
              <a:gd name="connsiteY27" fmla="*/ 0 h 69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771" h="698711">
                <a:moveTo>
                  <a:pt x="194424" y="0"/>
                </a:moveTo>
                <a:lnTo>
                  <a:pt x="285560" y="33416"/>
                </a:lnTo>
                <a:lnTo>
                  <a:pt x="349355" y="3037"/>
                </a:lnTo>
                <a:lnTo>
                  <a:pt x="373658" y="0"/>
                </a:lnTo>
                <a:lnTo>
                  <a:pt x="479984" y="54681"/>
                </a:lnTo>
                <a:lnTo>
                  <a:pt x="437454" y="115439"/>
                </a:lnTo>
                <a:lnTo>
                  <a:pt x="391885" y="124552"/>
                </a:lnTo>
                <a:lnTo>
                  <a:pt x="404037" y="246067"/>
                </a:lnTo>
                <a:lnTo>
                  <a:pt x="461757" y="446567"/>
                </a:lnTo>
                <a:lnTo>
                  <a:pt x="568082" y="534665"/>
                </a:lnTo>
                <a:lnTo>
                  <a:pt x="783771" y="698711"/>
                </a:lnTo>
                <a:lnTo>
                  <a:pt x="361507" y="695673"/>
                </a:lnTo>
                <a:lnTo>
                  <a:pt x="434416" y="571120"/>
                </a:lnTo>
                <a:lnTo>
                  <a:pt x="325052" y="504287"/>
                </a:lnTo>
                <a:lnTo>
                  <a:pt x="297711" y="467832"/>
                </a:lnTo>
                <a:lnTo>
                  <a:pt x="303787" y="379734"/>
                </a:lnTo>
                <a:lnTo>
                  <a:pt x="243030" y="385810"/>
                </a:lnTo>
                <a:lnTo>
                  <a:pt x="224802" y="443529"/>
                </a:lnTo>
                <a:lnTo>
                  <a:pt x="191386" y="379734"/>
                </a:lnTo>
                <a:lnTo>
                  <a:pt x="112401" y="367582"/>
                </a:lnTo>
                <a:lnTo>
                  <a:pt x="63795" y="425302"/>
                </a:lnTo>
                <a:lnTo>
                  <a:pt x="0" y="404037"/>
                </a:lnTo>
                <a:lnTo>
                  <a:pt x="6076" y="370620"/>
                </a:lnTo>
                <a:lnTo>
                  <a:pt x="75947" y="270370"/>
                </a:lnTo>
                <a:lnTo>
                  <a:pt x="109363" y="203537"/>
                </a:lnTo>
                <a:lnTo>
                  <a:pt x="85060" y="179234"/>
                </a:lnTo>
                <a:lnTo>
                  <a:pt x="127590" y="133666"/>
                </a:lnTo>
                <a:lnTo>
                  <a:pt x="194424"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BC74C1E9-A5C0-425D-BF0E-2FB325EF1C56}"/>
              </a:ext>
            </a:extLst>
          </p:cNvPr>
          <p:cNvSpPr/>
          <p:nvPr/>
        </p:nvSpPr>
        <p:spPr>
          <a:xfrm>
            <a:off x="493609" y="2564017"/>
            <a:ext cx="1452952" cy="3449585"/>
          </a:xfrm>
          <a:custGeom>
            <a:avLst/>
            <a:gdLst>
              <a:gd name="connsiteX0" fmla="*/ 5513 w 1452952"/>
              <a:gd name="connsiteY0" fmla="*/ 3211234 h 3449585"/>
              <a:gd name="connsiteX1" fmla="*/ 70517 w 1452952"/>
              <a:gd name="connsiteY1" fmla="*/ 3250237 h 3449585"/>
              <a:gd name="connsiteX2" fmla="*/ 139856 w 1452952"/>
              <a:gd name="connsiteY2" fmla="*/ 3258905 h 3449585"/>
              <a:gd name="connsiteX3" fmla="*/ 157190 w 1452952"/>
              <a:gd name="connsiteY3" fmla="*/ 3315242 h 3449585"/>
              <a:gd name="connsiteX4" fmla="*/ 174525 w 1452952"/>
              <a:gd name="connsiteY4" fmla="*/ 3332577 h 3449585"/>
              <a:gd name="connsiteX5" fmla="*/ 183192 w 1452952"/>
              <a:gd name="connsiteY5" fmla="*/ 3354245 h 3449585"/>
              <a:gd name="connsiteX6" fmla="*/ 235196 w 1452952"/>
              <a:gd name="connsiteY6" fmla="*/ 3354245 h 3449585"/>
              <a:gd name="connsiteX7" fmla="*/ 243863 w 1452952"/>
              <a:gd name="connsiteY7" fmla="*/ 3397581 h 3449585"/>
              <a:gd name="connsiteX8" fmla="*/ 321869 w 1452952"/>
              <a:gd name="connsiteY8" fmla="*/ 3406249 h 3449585"/>
              <a:gd name="connsiteX9" fmla="*/ 343537 w 1452952"/>
              <a:gd name="connsiteY9" fmla="*/ 3445251 h 3449585"/>
              <a:gd name="connsiteX10" fmla="*/ 391208 w 1452952"/>
              <a:gd name="connsiteY10" fmla="*/ 3449585 h 3449585"/>
              <a:gd name="connsiteX11" fmla="*/ 412876 w 1452952"/>
              <a:gd name="connsiteY11" fmla="*/ 3401915 h 3449585"/>
              <a:gd name="connsiteX12" fmla="*/ 434544 w 1452952"/>
              <a:gd name="connsiteY12" fmla="*/ 3419250 h 3449585"/>
              <a:gd name="connsiteX13" fmla="*/ 495215 w 1452952"/>
              <a:gd name="connsiteY13" fmla="*/ 3406249 h 3449585"/>
              <a:gd name="connsiteX14" fmla="*/ 495215 w 1452952"/>
              <a:gd name="connsiteY14" fmla="*/ 3406249 h 3449585"/>
              <a:gd name="connsiteX15" fmla="*/ 564553 w 1452952"/>
              <a:gd name="connsiteY15" fmla="*/ 3393248 h 3449585"/>
              <a:gd name="connsiteX16" fmla="*/ 551553 w 1452952"/>
              <a:gd name="connsiteY16" fmla="*/ 3354245 h 3449585"/>
              <a:gd name="connsiteX17" fmla="*/ 577554 w 1452952"/>
              <a:gd name="connsiteY17" fmla="*/ 3341244 h 3449585"/>
              <a:gd name="connsiteX18" fmla="*/ 659894 w 1452952"/>
              <a:gd name="connsiteY18" fmla="*/ 3284906 h 3449585"/>
              <a:gd name="connsiteX19" fmla="*/ 737899 w 1452952"/>
              <a:gd name="connsiteY19" fmla="*/ 3232903 h 3449585"/>
              <a:gd name="connsiteX20" fmla="*/ 837573 w 1452952"/>
              <a:gd name="connsiteY20" fmla="*/ 3211234 h 3449585"/>
              <a:gd name="connsiteX21" fmla="*/ 815905 w 1452952"/>
              <a:gd name="connsiteY21" fmla="*/ 3180899 h 3449585"/>
              <a:gd name="connsiteX22" fmla="*/ 776902 w 1452952"/>
              <a:gd name="connsiteY22" fmla="*/ 3163564 h 3449585"/>
              <a:gd name="connsiteX23" fmla="*/ 742233 w 1452952"/>
              <a:gd name="connsiteY23" fmla="*/ 3154897 h 3449585"/>
              <a:gd name="connsiteX24" fmla="*/ 724899 w 1452952"/>
              <a:gd name="connsiteY24" fmla="*/ 3176565 h 3449585"/>
              <a:gd name="connsiteX25" fmla="*/ 703230 w 1452952"/>
              <a:gd name="connsiteY25" fmla="*/ 3120228 h 3449585"/>
              <a:gd name="connsiteX26" fmla="*/ 755234 w 1452952"/>
              <a:gd name="connsiteY26" fmla="*/ 3085559 h 3449585"/>
              <a:gd name="connsiteX27" fmla="*/ 746567 w 1452952"/>
              <a:gd name="connsiteY27" fmla="*/ 2938214 h 3449585"/>
              <a:gd name="connsiteX28" fmla="*/ 763901 w 1452952"/>
              <a:gd name="connsiteY28" fmla="*/ 2899212 h 3449585"/>
              <a:gd name="connsiteX29" fmla="*/ 802904 w 1452952"/>
              <a:gd name="connsiteY29" fmla="*/ 2834207 h 3449585"/>
              <a:gd name="connsiteX30" fmla="*/ 863575 w 1452952"/>
              <a:gd name="connsiteY30" fmla="*/ 2786537 h 3449585"/>
              <a:gd name="connsiteX31" fmla="*/ 841907 w 1452952"/>
              <a:gd name="connsiteY31" fmla="*/ 2717198 h 3449585"/>
              <a:gd name="connsiteX32" fmla="*/ 802904 w 1452952"/>
              <a:gd name="connsiteY32" fmla="*/ 2704197 h 3449585"/>
              <a:gd name="connsiteX33" fmla="*/ 802904 w 1452952"/>
              <a:gd name="connsiteY33" fmla="*/ 2608857 h 3449585"/>
              <a:gd name="connsiteX34" fmla="*/ 768235 w 1452952"/>
              <a:gd name="connsiteY34" fmla="*/ 2578522 h 3449585"/>
              <a:gd name="connsiteX35" fmla="*/ 703230 w 1452952"/>
              <a:gd name="connsiteY35" fmla="*/ 2604523 h 3449585"/>
              <a:gd name="connsiteX36" fmla="*/ 646893 w 1452952"/>
              <a:gd name="connsiteY36" fmla="*/ 2552520 h 3449585"/>
              <a:gd name="connsiteX37" fmla="*/ 655560 w 1452952"/>
              <a:gd name="connsiteY37" fmla="*/ 2504850 h 3449585"/>
              <a:gd name="connsiteX38" fmla="*/ 633892 w 1452952"/>
              <a:gd name="connsiteY38" fmla="*/ 2457179 h 3449585"/>
              <a:gd name="connsiteX39" fmla="*/ 490881 w 1452952"/>
              <a:gd name="connsiteY39" fmla="*/ 2457179 h 3449585"/>
              <a:gd name="connsiteX40" fmla="*/ 495215 w 1452952"/>
              <a:gd name="connsiteY40" fmla="*/ 2409509 h 3449585"/>
              <a:gd name="connsiteX41" fmla="*/ 443211 w 1452952"/>
              <a:gd name="connsiteY41" fmla="*/ 2366173 h 3449585"/>
              <a:gd name="connsiteX42" fmla="*/ 443211 w 1452952"/>
              <a:gd name="connsiteY42" fmla="*/ 2253498 h 3449585"/>
              <a:gd name="connsiteX43" fmla="*/ 512550 w 1452952"/>
              <a:gd name="connsiteY43" fmla="*/ 2201494 h 3449585"/>
              <a:gd name="connsiteX44" fmla="*/ 590555 w 1452952"/>
              <a:gd name="connsiteY44" fmla="*/ 2175492 h 3449585"/>
              <a:gd name="connsiteX45" fmla="*/ 603556 w 1452952"/>
              <a:gd name="connsiteY45" fmla="*/ 2127822 h 3449585"/>
              <a:gd name="connsiteX46" fmla="*/ 633892 w 1452952"/>
              <a:gd name="connsiteY46" fmla="*/ 2127822 h 3449585"/>
              <a:gd name="connsiteX47" fmla="*/ 651226 w 1452952"/>
              <a:gd name="connsiteY47" fmla="*/ 1997813 h 3449585"/>
              <a:gd name="connsiteX48" fmla="*/ 776902 w 1452952"/>
              <a:gd name="connsiteY48" fmla="*/ 1889471 h 3449585"/>
              <a:gd name="connsiteX49" fmla="*/ 768235 w 1452952"/>
              <a:gd name="connsiteY49" fmla="*/ 1828800 h 3449585"/>
              <a:gd name="connsiteX50" fmla="*/ 824572 w 1452952"/>
              <a:gd name="connsiteY50" fmla="*/ 1802798 h 3449585"/>
              <a:gd name="connsiteX51" fmla="*/ 846241 w 1452952"/>
              <a:gd name="connsiteY51" fmla="*/ 1815799 h 3449585"/>
              <a:gd name="connsiteX52" fmla="*/ 984917 w 1452952"/>
              <a:gd name="connsiteY52" fmla="*/ 1694457 h 3449585"/>
              <a:gd name="connsiteX53" fmla="*/ 971917 w 1452952"/>
              <a:gd name="connsiteY53" fmla="*/ 1677123 h 3449585"/>
              <a:gd name="connsiteX54" fmla="*/ 1019587 w 1452952"/>
              <a:gd name="connsiteY54" fmla="*/ 1612118 h 3449585"/>
              <a:gd name="connsiteX55" fmla="*/ 1067257 w 1452952"/>
              <a:gd name="connsiteY55" fmla="*/ 1646787 h 3449585"/>
              <a:gd name="connsiteX56" fmla="*/ 1197266 w 1452952"/>
              <a:gd name="connsiteY56" fmla="*/ 1603450 h 3449585"/>
              <a:gd name="connsiteX57" fmla="*/ 1145262 w 1452952"/>
              <a:gd name="connsiteY57" fmla="*/ 1499443 h 3449585"/>
              <a:gd name="connsiteX58" fmla="*/ 1158263 w 1452952"/>
              <a:gd name="connsiteY58" fmla="*/ 1382434 h 3449585"/>
              <a:gd name="connsiteX59" fmla="*/ 1188599 w 1452952"/>
              <a:gd name="connsiteY59" fmla="*/ 1352099 h 3449585"/>
              <a:gd name="connsiteX60" fmla="*/ 1214601 w 1452952"/>
              <a:gd name="connsiteY60" fmla="*/ 1269759 h 3449585"/>
              <a:gd name="connsiteX61" fmla="*/ 1240603 w 1452952"/>
              <a:gd name="connsiteY61" fmla="*/ 1191754 h 3449585"/>
              <a:gd name="connsiteX62" fmla="*/ 1335943 w 1452952"/>
              <a:gd name="connsiteY62" fmla="*/ 1053077 h 3449585"/>
              <a:gd name="connsiteX63" fmla="*/ 1452952 w 1452952"/>
              <a:gd name="connsiteY63" fmla="*/ 983739 h 3449585"/>
              <a:gd name="connsiteX64" fmla="*/ 1431283 w 1452952"/>
              <a:gd name="connsiteY64" fmla="*/ 966404 h 3449585"/>
              <a:gd name="connsiteX65" fmla="*/ 1327276 w 1452952"/>
              <a:gd name="connsiteY65" fmla="*/ 962070 h 3449585"/>
              <a:gd name="connsiteX66" fmla="*/ 1227602 w 1452952"/>
              <a:gd name="connsiteY66" fmla="*/ 936069 h 3449585"/>
              <a:gd name="connsiteX67" fmla="*/ 1253604 w 1452952"/>
              <a:gd name="connsiteY67" fmla="*/ 875397 h 3449585"/>
              <a:gd name="connsiteX68" fmla="*/ 1210267 w 1452952"/>
              <a:gd name="connsiteY68" fmla="*/ 849396 h 3449585"/>
              <a:gd name="connsiteX69" fmla="*/ 1140929 w 1452952"/>
              <a:gd name="connsiteY69" fmla="*/ 871064 h 3449585"/>
              <a:gd name="connsiteX70" fmla="*/ 1093259 w 1452952"/>
              <a:gd name="connsiteY70" fmla="*/ 858063 h 3449585"/>
              <a:gd name="connsiteX71" fmla="*/ 1049922 w 1452952"/>
              <a:gd name="connsiteY71" fmla="*/ 845062 h 3449585"/>
              <a:gd name="connsiteX72" fmla="*/ 1015253 w 1452952"/>
              <a:gd name="connsiteY72" fmla="*/ 862396 h 3449585"/>
              <a:gd name="connsiteX73" fmla="*/ 963249 w 1452952"/>
              <a:gd name="connsiteY73" fmla="*/ 849396 h 3449585"/>
              <a:gd name="connsiteX74" fmla="*/ 915579 w 1452952"/>
              <a:gd name="connsiteY74" fmla="*/ 702051 h 3449585"/>
              <a:gd name="connsiteX75" fmla="*/ 854908 w 1452952"/>
              <a:gd name="connsiteY75" fmla="*/ 680383 h 3449585"/>
              <a:gd name="connsiteX76" fmla="*/ 763901 w 1452952"/>
              <a:gd name="connsiteY76" fmla="*/ 693384 h 3449585"/>
              <a:gd name="connsiteX77" fmla="*/ 742233 w 1452952"/>
              <a:gd name="connsiteY77" fmla="*/ 628379 h 3449585"/>
              <a:gd name="connsiteX78" fmla="*/ 646893 w 1452952"/>
              <a:gd name="connsiteY78" fmla="*/ 632713 h 3449585"/>
              <a:gd name="connsiteX79" fmla="*/ 620891 w 1452952"/>
              <a:gd name="connsiteY79" fmla="*/ 567708 h 3449585"/>
              <a:gd name="connsiteX80" fmla="*/ 568887 w 1452952"/>
              <a:gd name="connsiteY80" fmla="*/ 533039 h 3449585"/>
              <a:gd name="connsiteX81" fmla="*/ 616557 w 1452952"/>
              <a:gd name="connsiteY81" fmla="*/ 476702 h 3449585"/>
              <a:gd name="connsiteX82" fmla="*/ 577554 w 1452952"/>
              <a:gd name="connsiteY82" fmla="*/ 468034 h 3449585"/>
              <a:gd name="connsiteX83" fmla="*/ 573221 w 1452952"/>
              <a:gd name="connsiteY83" fmla="*/ 390029 h 3449585"/>
              <a:gd name="connsiteX84" fmla="*/ 521217 w 1452952"/>
              <a:gd name="connsiteY84" fmla="*/ 403030 h 3449585"/>
              <a:gd name="connsiteX85" fmla="*/ 521217 w 1452952"/>
              <a:gd name="connsiteY85" fmla="*/ 355359 h 3449585"/>
              <a:gd name="connsiteX86" fmla="*/ 473547 w 1452952"/>
              <a:gd name="connsiteY86" fmla="*/ 346692 h 3449585"/>
              <a:gd name="connsiteX87" fmla="*/ 330536 w 1452952"/>
              <a:gd name="connsiteY87" fmla="*/ 411697 h 3449585"/>
              <a:gd name="connsiteX88" fmla="*/ 282866 w 1452952"/>
              <a:gd name="connsiteY88" fmla="*/ 377028 h 3449585"/>
              <a:gd name="connsiteX89" fmla="*/ 317535 w 1452952"/>
              <a:gd name="connsiteY89" fmla="*/ 329358 h 3449585"/>
              <a:gd name="connsiteX90" fmla="*/ 317535 w 1452952"/>
              <a:gd name="connsiteY90" fmla="*/ 264353 h 3449585"/>
              <a:gd name="connsiteX91" fmla="*/ 274199 w 1452952"/>
              <a:gd name="connsiteY91" fmla="*/ 247018 h 3449585"/>
              <a:gd name="connsiteX92" fmla="*/ 213528 w 1452952"/>
              <a:gd name="connsiteY92" fmla="*/ 260019 h 3449585"/>
              <a:gd name="connsiteX93" fmla="*/ 183192 w 1452952"/>
              <a:gd name="connsiteY93" fmla="*/ 242685 h 3449585"/>
              <a:gd name="connsiteX94" fmla="*/ 196193 w 1452952"/>
              <a:gd name="connsiteY94" fmla="*/ 143011 h 3449585"/>
              <a:gd name="connsiteX95" fmla="*/ 113854 w 1452952"/>
              <a:gd name="connsiteY95" fmla="*/ 160345 h 3449585"/>
              <a:gd name="connsiteX96" fmla="*/ 118188 w 1452952"/>
              <a:gd name="connsiteY96" fmla="*/ 56338 h 3449585"/>
              <a:gd name="connsiteX97" fmla="*/ 83518 w 1452952"/>
              <a:gd name="connsiteY97" fmla="*/ 21669 h 3449585"/>
              <a:gd name="connsiteX98" fmla="*/ 1179 w 1452952"/>
              <a:gd name="connsiteY98" fmla="*/ 0 h 3449585"/>
              <a:gd name="connsiteX99" fmla="*/ 5513 w 1452952"/>
              <a:gd name="connsiteY99" fmla="*/ 3211234 h 34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452952" h="3449585">
                <a:moveTo>
                  <a:pt x="5513" y="3211234"/>
                </a:moveTo>
                <a:lnTo>
                  <a:pt x="70517" y="3250237"/>
                </a:lnTo>
                <a:lnTo>
                  <a:pt x="139856" y="3258905"/>
                </a:lnTo>
                <a:lnTo>
                  <a:pt x="157190" y="3315242"/>
                </a:lnTo>
                <a:lnTo>
                  <a:pt x="174525" y="3332577"/>
                </a:lnTo>
                <a:lnTo>
                  <a:pt x="183192" y="3354245"/>
                </a:lnTo>
                <a:lnTo>
                  <a:pt x="235196" y="3354245"/>
                </a:lnTo>
                <a:lnTo>
                  <a:pt x="243863" y="3397581"/>
                </a:lnTo>
                <a:lnTo>
                  <a:pt x="321869" y="3406249"/>
                </a:lnTo>
                <a:lnTo>
                  <a:pt x="343537" y="3445251"/>
                </a:lnTo>
                <a:lnTo>
                  <a:pt x="391208" y="3449585"/>
                </a:lnTo>
                <a:lnTo>
                  <a:pt x="412876" y="3401915"/>
                </a:lnTo>
                <a:lnTo>
                  <a:pt x="434544" y="3419250"/>
                </a:lnTo>
                <a:lnTo>
                  <a:pt x="495215" y="3406249"/>
                </a:lnTo>
                <a:lnTo>
                  <a:pt x="495215" y="3406249"/>
                </a:lnTo>
                <a:lnTo>
                  <a:pt x="564553" y="3393248"/>
                </a:lnTo>
                <a:lnTo>
                  <a:pt x="551553" y="3354245"/>
                </a:lnTo>
                <a:lnTo>
                  <a:pt x="577554" y="3341244"/>
                </a:lnTo>
                <a:lnTo>
                  <a:pt x="659894" y="3284906"/>
                </a:lnTo>
                <a:lnTo>
                  <a:pt x="737899" y="3232903"/>
                </a:lnTo>
                <a:lnTo>
                  <a:pt x="837573" y="3211234"/>
                </a:lnTo>
                <a:lnTo>
                  <a:pt x="815905" y="3180899"/>
                </a:lnTo>
                <a:lnTo>
                  <a:pt x="776902" y="3163564"/>
                </a:lnTo>
                <a:lnTo>
                  <a:pt x="742233" y="3154897"/>
                </a:lnTo>
                <a:lnTo>
                  <a:pt x="724899" y="3176565"/>
                </a:lnTo>
                <a:lnTo>
                  <a:pt x="703230" y="3120228"/>
                </a:lnTo>
                <a:lnTo>
                  <a:pt x="755234" y="3085559"/>
                </a:lnTo>
                <a:lnTo>
                  <a:pt x="746567" y="2938214"/>
                </a:lnTo>
                <a:lnTo>
                  <a:pt x="763901" y="2899212"/>
                </a:lnTo>
                <a:lnTo>
                  <a:pt x="802904" y="2834207"/>
                </a:lnTo>
                <a:lnTo>
                  <a:pt x="863575" y="2786537"/>
                </a:lnTo>
                <a:lnTo>
                  <a:pt x="841907" y="2717198"/>
                </a:lnTo>
                <a:lnTo>
                  <a:pt x="802904" y="2704197"/>
                </a:lnTo>
                <a:lnTo>
                  <a:pt x="802904" y="2608857"/>
                </a:lnTo>
                <a:lnTo>
                  <a:pt x="768235" y="2578522"/>
                </a:lnTo>
                <a:lnTo>
                  <a:pt x="703230" y="2604523"/>
                </a:lnTo>
                <a:lnTo>
                  <a:pt x="646893" y="2552520"/>
                </a:lnTo>
                <a:lnTo>
                  <a:pt x="655560" y="2504850"/>
                </a:lnTo>
                <a:lnTo>
                  <a:pt x="633892" y="2457179"/>
                </a:lnTo>
                <a:lnTo>
                  <a:pt x="490881" y="2457179"/>
                </a:lnTo>
                <a:lnTo>
                  <a:pt x="495215" y="2409509"/>
                </a:lnTo>
                <a:lnTo>
                  <a:pt x="443211" y="2366173"/>
                </a:lnTo>
                <a:lnTo>
                  <a:pt x="443211" y="2253498"/>
                </a:lnTo>
                <a:lnTo>
                  <a:pt x="512550" y="2201494"/>
                </a:lnTo>
                <a:lnTo>
                  <a:pt x="590555" y="2175492"/>
                </a:lnTo>
                <a:lnTo>
                  <a:pt x="603556" y="2127822"/>
                </a:lnTo>
                <a:lnTo>
                  <a:pt x="633892" y="2127822"/>
                </a:lnTo>
                <a:lnTo>
                  <a:pt x="651226" y="1997813"/>
                </a:lnTo>
                <a:lnTo>
                  <a:pt x="776902" y="1889471"/>
                </a:lnTo>
                <a:lnTo>
                  <a:pt x="768235" y="1828800"/>
                </a:lnTo>
                <a:lnTo>
                  <a:pt x="824572" y="1802798"/>
                </a:lnTo>
                <a:lnTo>
                  <a:pt x="846241" y="1815799"/>
                </a:lnTo>
                <a:lnTo>
                  <a:pt x="984917" y="1694457"/>
                </a:lnTo>
                <a:lnTo>
                  <a:pt x="971917" y="1677123"/>
                </a:lnTo>
                <a:lnTo>
                  <a:pt x="1019587" y="1612118"/>
                </a:lnTo>
                <a:lnTo>
                  <a:pt x="1067257" y="1646787"/>
                </a:lnTo>
                <a:lnTo>
                  <a:pt x="1197266" y="1603450"/>
                </a:lnTo>
                <a:lnTo>
                  <a:pt x="1145262" y="1499443"/>
                </a:lnTo>
                <a:lnTo>
                  <a:pt x="1158263" y="1382434"/>
                </a:lnTo>
                <a:lnTo>
                  <a:pt x="1188599" y="1352099"/>
                </a:lnTo>
                <a:lnTo>
                  <a:pt x="1214601" y="1269759"/>
                </a:lnTo>
                <a:lnTo>
                  <a:pt x="1240603" y="1191754"/>
                </a:lnTo>
                <a:lnTo>
                  <a:pt x="1335943" y="1053077"/>
                </a:lnTo>
                <a:lnTo>
                  <a:pt x="1452952" y="983739"/>
                </a:lnTo>
                <a:lnTo>
                  <a:pt x="1431283" y="966404"/>
                </a:lnTo>
                <a:lnTo>
                  <a:pt x="1327276" y="962070"/>
                </a:lnTo>
                <a:lnTo>
                  <a:pt x="1227602" y="936069"/>
                </a:lnTo>
                <a:lnTo>
                  <a:pt x="1253604" y="875397"/>
                </a:lnTo>
                <a:lnTo>
                  <a:pt x="1210267" y="849396"/>
                </a:lnTo>
                <a:lnTo>
                  <a:pt x="1140929" y="871064"/>
                </a:lnTo>
                <a:lnTo>
                  <a:pt x="1093259" y="858063"/>
                </a:lnTo>
                <a:lnTo>
                  <a:pt x="1049922" y="845062"/>
                </a:lnTo>
                <a:lnTo>
                  <a:pt x="1015253" y="862396"/>
                </a:lnTo>
                <a:lnTo>
                  <a:pt x="963249" y="849396"/>
                </a:lnTo>
                <a:lnTo>
                  <a:pt x="915579" y="702051"/>
                </a:lnTo>
                <a:lnTo>
                  <a:pt x="854908" y="680383"/>
                </a:lnTo>
                <a:lnTo>
                  <a:pt x="763901" y="693384"/>
                </a:lnTo>
                <a:lnTo>
                  <a:pt x="742233" y="628379"/>
                </a:lnTo>
                <a:lnTo>
                  <a:pt x="646893" y="632713"/>
                </a:lnTo>
                <a:lnTo>
                  <a:pt x="620891" y="567708"/>
                </a:lnTo>
                <a:lnTo>
                  <a:pt x="568887" y="533039"/>
                </a:lnTo>
                <a:lnTo>
                  <a:pt x="616557" y="476702"/>
                </a:lnTo>
                <a:lnTo>
                  <a:pt x="577554" y="468034"/>
                </a:lnTo>
                <a:lnTo>
                  <a:pt x="573221" y="390029"/>
                </a:lnTo>
                <a:lnTo>
                  <a:pt x="521217" y="403030"/>
                </a:lnTo>
                <a:lnTo>
                  <a:pt x="521217" y="355359"/>
                </a:lnTo>
                <a:lnTo>
                  <a:pt x="473547" y="346692"/>
                </a:lnTo>
                <a:lnTo>
                  <a:pt x="330536" y="411697"/>
                </a:lnTo>
                <a:lnTo>
                  <a:pt x="282866" y="377028"/>
                </a:lnTo>
                <a:lnTo>
                  <a:pt x="317535" y="329358"/>
                </a:lnTo>
                <a:lnTo>
                  <a:pt x="317535" y="264353"/>
                </a:lnTo>
                <a:lnTo>
                  <a:pt x="274199" y="247018"/>
                </a:lnTo>
                <a:lnTo>
                  <a:pt x="213528" y="260019"/>
                </a:lnTo>
                <a:lnTo>
                  <a:pt x="183192" y="242685"/>
                </a:lnTo>
                <a:lnTo>
                  <a:pt x="196193" y="143011"/>
                </a:lnTo>
                <a:lnTo>
                  <a:pt x="113854" y="160345"/>
                </a:lnTo>
                <a:lnTo>
                  <a:pt x="118188" y="56338"/>
                </a:lnTo>
                <a:lnTo>
                  <a:pt x="83518" y="21669"/>
                </a:lnTo>
                <a:lnTo>
                  <a:pt x="1179" y="0"/>
                </a:lnTo>
                <a:cubicBezTo>
                  <a:pt x="-266" y="1073301"/>
                  <a:pt x="-1710" y="2146601"/>
                  <a:pt x="5513" y="3211234"/>
                </a:cubicBezTo>
                <a:close/>
              </a:path>
            </a:pathLst>
          </a:cu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9C695EB8-5702-4B02-901C-0E4F0514CFDF}"/>
              </a:ext>
            </a:extLst>
          </p:cNvPr>
          <p:cNvSpPr/>
          <p:nvPr/>
        </p:nvSpPr>
        <p:spPr>
          <a:xfrm>
            <a:off x="1058591" y="1652061"/>
            <a:ext cx="2307265" cy="3476847"/>
          </a:xfrm>
          <a:custGeom>
            <a:avLst/>
            <a:gdLst>
              <a:gd name="connsiteX0" fmla="*/ 850604 w 2307265"/>
              <a:gd name="connsiteY0" fmla="*/ 0 h 3476847"/>
              <a:gd name="connsiteX1" fmla="*/ 792125 w 2307265"/>
              <a:gd name="connsiteY1" fmla="*/ 42530 h 3476847"/>
              <a:gd name="connsiteX2" fmla="*/ 728330 w 2307265"/>
              <a:gd name="connsiteY2" fmla="*/ 127591 h 3476847"/>
              <a:gd name="connsiteX3" fmla="*/ 707065 w 2307265"/>
              <a:gd name="connsiteY3" fmla="*/ 281763 h 3476847"/>
              <a:gd name="connsiteX4" fmla="*/ 611372 w 2307265"/>
              <a:gd name="connsiteY4" fmla="*/ 265814 h 3476847"/>
              <a:gd name="connsiteX5" fmla="*/ 595423 w 2307265"/>
              <a:gd name="connsiteY5" fmla="*/ 361507 h 3476847"/>
              <a:gd name="connsiteX6" fmla="*/ 680484 w 2307265"/>
              <a:gd name="connsiteY6" fmla="*/ 404037 h 3476847"/>
              <a:gd name="connsiteX7" fmla="*/ 685800 w 2307265"/>
              <a:gd name="connsiteY7" fmla="*/ 489098 h 3476847"/>
              <a:gd name="connsiteX8" fmla="*/ 590107 w 2307265"/>
              <a:gd name="connsiteY8" fmla="*/ 510363 h 3476847"/>
              <a:gd name="connsiteX9" fmla="*/ 637953 w 2307265"/>
              <a:gd name="connsiteY9" fmla="*/ 600740 h 3476847"/>
              <a:gd name="connsiteX10" fmla="*/ 600739 w 2307265"/>
              <a:gd name="connsiteY10" fmla="*/ 595423 h 3476847"/>
              <a:gd name="connsiteX11" fmla="*/ 552893 w 2307265"/>
              <a:gd name="connsiteY11" fmla="*/ 590107 h 3476847"/>
              <a:gd name="connsiteX12" fmla="*/ 552893 w 2307265"/>
              <a:gd name="connsiteY12" fmla="*/ 632637 h 3476847"/>
              <a:gd name="connsiteX13" fmla="*/ 473149 w 2307265"/>
              <a:gd name="connsiteY13" fmla="*/ 590107 h 3476847"/>
              <a:gd name="connsiteX14" fmla="*/ 404037 w 2307265"/>
              <a:gd name="connsiteY14" fmla="*/ 627321 h 3476847"/>
              <a:gd name="connsiteX15" fmla="*/ 404037 w 2307265"/>
              <a:gd name="connsiteY15" fmla="*/ 707065 h 3476847"/>
              <a:gd name="connsiteX16" fmla="*/ 446567 w 2307265"/>
              <a:gd name="connsiteY16" fmla="*/ 786810 h 3476847"/>
              <a:gd name="connsiteX17" fmla="*/ 345558 w 2307265"/>
              <a:gd name="connsiteY17" fmla="*/ 893135 h 3476847"/>
              <a:gd name="connsiteX18" fmla="*/ 372139 w 2307265"/>
              <a:gd name="connsiteY18" fmla="*/ 999461 h 3476847"/>
              <a:gd name="connsiteX19" fmla="*/ 334925 w 2307265"/>
              <a:gd name="connsiteY19" fmla="*/ 1233377 h 3476847"/>
              <a:gd name="connsiteX20" fmla="*/ 297711 w 2307265"/>
              <a:gd name="connsiteY20" fmla="*/ 1244010 h 3476847"/>
              <a:gd name="connsiteX21" fmla="*/ 265814 w 2307265"/>
              <a:gd name="connsiteY21" fmla="*/ 1169582 h 3476847"/>
              <a:gd name="connsiteX22" fmla="*/ 202018 w 2307265"/>
              <a:gd name="connsiteY22" fmla="*/ 1148317 h 3476847"/>
              <a:gd name="connsiteX23" fmla="*/ 127591 w 2307265"/>
              <a:gd name="connsiteY23" fmla="*/ 1222744 h 3476847"/>
              <a:gd name="connsiteX24" fmla="*/ 101009 w 2307265"/>
              <a:gd name="connsiteY24" fmla="*/ 1275907 h 3476847"/>
              <a:gd name="connsiteX25" fmla="*/ 15949 w 2307265"/>
              <a:gd name="connsiteY25" fmla="*/ 1307805 h 3476847"/>
              <a:gd name="connsiteX26" fmla="*/ 0 w 2307265"/>
              <a:gd name="connsiteY26" fmla="*/ 1376917 h 3476847"/>
              <a:gd name="connsiteX27" fmla="*/ 47846 w 2307265"/>
              <a:gd name="connsiteY27" fmla="*/ 1387549 h 3476847"/>
              <a:gd name="connsiteX28" fmla="*/ 15949 w 2307265"/>
              <a:gd name="connsiteY28" fmla="*/ 1456661 h 3476847"/>
              <a:gd name="connsiteX29" fmla="*/ 58479 w 2307265"/>
              <a:gd name="connsiteY29" fmla="*/ 1499191 h 3476847"/>
              <a:gd name="connsiteX30" fmla="*/ 90377 w 2307265"/>
              <a:gd name="connsiteY30" fmla="*/ 1552354 h 3476847"/>
              <a:gd name="connsiteX31" fmla="*/ 180753 w 2307265"/>
              <a:gd name="connsiteY31" fmla="*/ 1547037 h 3476847"/>
              <a:gd name="connsiteX32" fmla="*/ 207335 w 2307265"/>
              <a:gd name="connsiteY32" fmla="*/ 1610833 h 3476847"/>
              <a:gd name="connsiteX33" fmla="*/ 276446 w 2307265"/>
              <a:gd name="connsiteY33" fmla="*/ 1600200 h 3476847"/>
              <a:gd name="connsiteX34" fmla="*/ 345558 w 2307265"/>
              <a:gd name="connsiteY34" fmla="*/ 1621465 h 3476847"/>
              <a:gd name="connsiteX35" fmla="*/ 377456 w 2307265"/>
              <a:gd name="connsiteY35" fmla="*/ 1706526 h 3476847"/>
              <a:gd name="connsiteX36" fmla="*/ 419986 w 2307265"/>
              <a:gd name="connsiteY36" fmla="*/ 1775637 h 3476847"/>
              <a:gd name="connsiteX37" fmla="*/ 467832 w 2307265"/>
              <a:gd name="connsiteY37" fmla="*/ 1786270 h 3476847"/>
              <a:gd name="connsiteX38" fmla="*/ 494414 w 2307265"/>
              <a:gd name="connsiteY38" fmla="*/ 1765005 h 3476847"/>
              <a:gd name="connsiteX39" fmla="*/ 579474 w 2307265"/>
              <a:gd name="connsiteY39" fmla="*/ 1786270 h 3476847"/>
              <a:gd name="connsiteX40" fmla="*/ 637953 w 2307265"/>
              <a:gd name="connsiteY40" fmla="*/ 1765005 h 3476847"/>
              <a:gd name="connsiteX41" fmla="*/ 675167 w 2307265"/>
              <a:gd name="connsiteY41" fmla="*/ 1796903 h 3476847"/>
              <a:gd name="connsiteX42" fmla="*/ 659218 w 2307265"/>
              <a:gd name="connsiteY42" fmla="*/ 1844749 h 3476847"/>
              <a:gd name="connsiteX43" fmla="*/ 786809 w 2307265"/>
              <a:gd name="connsiteY43" fmla="*/ 1876647 h 3476847"/>
              <a:gd name="connsiteX44" fmla="*/ 882502 w 2307265"/>
              <a:gd name="connsiteY44" fmla="*/ 1897912 h 3476847"/>
              <a:gd name="connsiteX45" fmla="*/ 770860 w 2307265"/>
              <a:gd name="connsiteY45" fmla="*/ 1967023 h 3476847"/>
              <a:gd name="connsiteX46" fmla="*/ 717697 w 2307265"/>
              <a:gd name="connsiteY46" fmla="*/ 2062717 h 3476847"/>
              <a:gd name="connsiteX47" fmla="*/ 643270 w 2307265"/>
              <a:gd name="connsiteY47" fmla="*/ 2179675 h 3476847"/>
              <a:gd name="connsiteX48" fmla="*/ 606056 w 2307265"/>
              <a:gd name="connsiteY48" fmla="*/ 2317898 h 3476847"/>
              <a:gd name="connsiteX49" fmla="*/ 595423 w 2307265"/>
              <a:gd name="connsiteY49" fmla="*/ 2424223 h 3476847"/>
              <a:gd name="connsiteX50" fmla="*/ 627321 w 2307265"/>
              <a:gd name="connsiteY50" fmla="*/ 2498651 h 3476847"/>
              <a:gd name="connsiteX51" fmla="*/ 669851 w 2307265"/>
              <a:gd name="connsiteY51" fmla="*/ 2525233 h 3476847"/>
              <a:gd name="connsiteX52" fmla="*/ 754911 w 2307265"/>
              <a:gd name="connsiteY52" fmla="*/ 2525233 h 3476847"/>
              <a:gd name="connsiteX53" fmla="*/ 754911 w 2307265"/>
              <a:gd name="connsiteY53" fmla="*/ 2525233 h 3476847"/>
              <a:gd name="connsiteX54" fmla="*/ 871870 w 2307265"/>
              <a:gd name="connsiteY54" fmla="*/ 2546498 h 3476847"/>
              <a:gd name="connsiteX55" fmla="*/ 887818 w 2307265"/>
              <a:gd name="connsiteY55" fmla="*/ 2514600 h 3476847"/>
              <a:gd name="connsiteX56" fmla="*/ 839972 w 2307265"/>
              <a:gd name="connsiteY56" fmla="*/ 2424223 h 3476847"/>
              <a:gd name="connsiteX57" fmla="*/ 914400 w 2307265"/>
              <a:gd name="connsiteY57" fmla="*/ 2429540 h 3476847"/>
              <a:gd name="connsiteX58" fmla="*/ 962246 w 2307265"/>
              <a:gd name="connsiteY58" fmla="*/ 2535865 h 3476847"/>
              <a:gd name="connsiteX59" fmla="*/ 1047307 w 2307265"/>
              <a:gd name="connsiteY59" fmla="*/ 2562447 h 3476847"/>
              <a:gd name="connsiteX60" fmla="*/ 1089837 w 2307265"/>
              <a:gd name="connsiteY60" fmla="*/ 2541182 h 3476847"/>
              <a:gd name="connsiteX61" fmla="*/ 1137684 w 2307265"/>
              <a:gd name="connsiteY61" fmla="*/ 2599661 h 3476847"/>
              <a:gd name="connsiteX62" fmla="*/ 1164265 w 2307265"/>
              <a:gd name="connsiteY62" fmla="*/ 2652823 h 3476847"/>
              <a:gd name="connsiteX63" fmla="*/ 1174897 w 2307265"/>
              <a:gd name="connsiteY63" fmla="*/ 2785730 h 3476847"/>
              <a:gd name="connsiteX64" fmla="*/ 1222744 w 2307265"/>
              <a:gd name="connsiteY64" fmla="*/ 2796363 h 3476847"/>
              <a:gd name="connsiteX65" fmla="*/ 1270591 w 2307265"/>
              <a:gd name="connsiteY65" fmla="*/ 2865475 h 3476847"/>
              <a:gd name="connsiteX66" fmla="*/ 1345018 w 2307265"/>
              <a:gd name="connsiteY66" fmla="*/ 2876107 h 3476847"/>
              <a:gd name="connsiteX67" fmla="*/ 1408814 w 2307265"/>
              <a:gd name="connsiteY67" fmla="*/ 2828261 h 3476847"/>
              <a:gd name="connsiteX68" fmla="*/ 1461977 w 2307265"/>
              <a:gd name="connsiteY68" fmla="*/ 2860158 h 3476847"/>
              <a:gd name="connsiteX69" fmla="*/ 1435395 w 2307265"/>
              <a:gd name="connsiteY69" fmla="*/ 2971800 h 3476847"/>
              <a:gd name="connsiteX70" fmla="*/ 1467293 w 2307265"/>
              <a:gd name="connsiteY70" fmla="*/ 3083442 h 3476847"/>
              <a:gd name="connsiteX71" fmla="*/ 1414130 w 2307265"/>
              <a:gd name="connsiteY71" fmla="*/ 3104707 h 3476847"/>
              <a:gd name="connsiteX72" fmla="*/ 1392865 w 2307265"/>
              <a:gd name="connsiteY72" fmla="*/ 3338623 h 3476847"/>
              <a:gd name="connsiteX73" fmla="*/ 1472609 w 2307265"/>
              <a:gd name="connsiteY73" fmla="*/ 3296093 h 3476847"/>
              <a:gd name="connsiteX74" fmla="*/ 1483242 w 2307265"/>
              <a:gd name="connsiteY74" fmla="*/ 3322675 h 3476847"/>
              <a:gd name="connsiteX75" fmla="*/ 1472609 w 2307265"/>
              <a:gd name="connsiteY75" fmla="*/ 3450265 h 3476847"/>
              <a:gd name="connsiteX76" fmla="*/ 1515139 w 2307265"/>
              <a:gd name="connsiteY76" fmla="*/ 3476847 h 3476847"/>
              <a:gd name="connsiteX77" fmla="*/ 1573618 w 2307265"/>
              <a:gd name="connsiteY77" fmla="*/ 3359889 h 3476847"/>
              <a:gd name="connsiteX78" fmla="*/ 1722474 w 2307265"/>
              <a:gd name="connsiteY78" fmla="*/ 3274828 h 3476847"/>
              <a:gd name="connsiteX79" fmla="*/ 1733107 w 2307265"/>
              <a:gd name="connsiteY79" fmla="*/ 3338623 h 3476847"/>
              <a:gd name="connsiteX80" fmla="*/ 1775637 w 2307265"/>
              <a:gd name="connsiteY80" fmla="*/ 3322675 h 3476847"/>
              <a:gd name="connsiteX81" fmla="*/ 1765004 w 2307265"/>
              <a:gd name="connsiteY81" fmla="*/ 3248247 h 3476847"/>
              <a:gd name="connsiteX82" fmla="*/ 1812851 w 2307265"/>
              <a:gd name="connsiteY82" fmla="*/ 3237614 h 3476847"/>
              <a:gd name="connsiteX83" fmla="*/ 1807535 w 2307265"/>
              <a:gd name="connsiteY83" fmla="*/ 3131289 h 3476847"/>
              <a:gd name="connsiteX84" fmla="*/ 1908544 w 2307265"/>
              <a:gd name="connsiteY84" fmla="*/ 3099391 h 3476847"/>
              <a:gd name="connsiteX85" fmla="*/ 2009553 w 2307265"/>
              <a:gd name="connsiteY85" fmla="*/ 3030279 h 3476847"/>
              <a:gd name="connsiteX86" fmla="*/ 2041451 w 2307265"/>
              <a:gd name="connsiteY86" fmla="*/ 3078126 h 3476847"/>
              <a:gd name="connsiteX87" fmla="*/ 2190307 w 2307265"/>
              <a:gd name="connsiteY87" fmla="*/ 3094075 h 3476847"/>
              <a:gd name="connsiteX88" fmla="*/ 2280684 w 2307265"/>
              <a:gd name="connsiteY88" fmla="*/ 3141921 h 3476847"/>
              <a:gd name="connsiteX89" fmla="*/ 2296632 w 2307265"/>
              <a:gd name="connsiteY89" fmla="*/ 3242930 h 3476847"/>
              <a:gd name="connsiteX90" fmla="*/ 2307265 w 2307265"/>
              <a:gd name="connsiteY90" fmla="*/ 3296093 h 3476847"/>
              <a:gd name="connsiteX91" fmla="*/ 2200939 w 2307265"/>
              <a:gd name="connsiteY91" fmla="*/ 3460898 h 34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07265" h="3476847">
                <a:moveTo>
                  <a:pt x="850604" y="0"/>
                </a:moveTo>
                <a:lnTo>
                  <a:pt x="792125" y="42530"/>
                </a:lnTo>
                <a:lnTo>
                  <a:pt x="728330" y="127591"/>
                </a:lnTo>
                <a:lnTo>
                  <a:pt x="707065" y="281763"/>
                </a:lnTo>
                <a:lnTo>
                  <a:pt x="611372" y="265814"/>
                </a:lnTo>
                <a:lnTo>
                  <a:pt x="595423" y="361507"/>
                </a:lnTo>
                <a:lnTo>
                  <a:pt x="680484" y="404037"/>
                </a:lnTo>
                <a:lnTo>
                  <a:pt x="685800" y="489098"/>
                </a:lnTo>
                <a:lnTo>
                  <a:pt x="590107" y="510363"/>
                </a:lnTo>
                <a:lnTo>
                  <a:pt x="637953" y="600740"/>
                </a:lnTo>
                <a:lnTo>
                  <a:pt x="600739" y="595423"/>
                </a:lnTo>
                <a:lnTo>
                  <a:pt x="552893" y="590107"/>
                </a:lnTo>
                <a:lnTo>
                  <a:pt x="552893" y="632637"/>
                </a:lnTo>
                <a:lnTo>
                  <a:pt x="473149" y="590107"/>
                </a:lnTo>
                <a:lnTo>
                  <a:pt x="404037" y="627321"/>
                </a:lnTo>
                <a:lnTo>
                  <a:pt x="404037" y="707065"/>
                </a:lnTo>
                <a:lnTo>
                  <a:pt x="446567" y="786810"/>
                </a:lnTo>
                <a:lnTo>
                  <a:pt x="345558" y="893135"/>
                </a:lnTo>
                <a:lnTo>
                  <a:pt x="372139" y="999461"/>
                </a:lnTo>
                <a:lnTo>
                  <a:pt x="334925" y="1233377"/>
                </a:lnTo>
                <a:lnTo>
                  <a:pt x="297711" y="1244010"/>
                </a:lnTo>
                <a:lnTo>
                  <a:pt x="265814" y="1169582"/>
                </a:lnTo>
                <a:lnTo>
                  <a:pt x="202018" y="1148317"/>
                </a:lnTo>
                <a:lnTo>
                  <a:pt x="127591" y="1222744"/>
                </a:lnTo>
                <a:lnTo>
                  <a:pt x="101009" y="1275907"/>
                </a:lnTo>
                <a:lnTo>
                  <a:pt x="15949" y="1307805"/>
                </a:lnTo>
                <a:lnTo>
                  <a:pt x="0" y="1376917"/>
                </a:lnTo>
                <a:lnTo>
                  <a:pt x="47846" y="1387549"/>
                </a:lnTo>
                <a:lnTo>
                  <a:pt x="15949" y="1456661"/>
                </a:lnTo>
                <a:lnTo>
                  <a:pt x="58479" y="1499191"/>
                </a:lnTo>
                <a:lnTo>
                  <a:pt x="90377" y="1552354"/>
                </a:lnTo>
                <a:lnTo>
                  <a:pt x="180753" y="1547037"/>
                </a:lnTo>
                <a:lnTo>
                  <a:pt x="207335" y="1610833"/>
                </a:lnTo>
                <a:lnTo>
                  <a:pt x="276446" y="1600200"/>
                </a:lnTo>
                <a:lnTo>
                  <a:pt x="345558" y="1621465"/>
                </a:lnTo>
                <a:lnTo>
                  <a:pt x="377456" y="1706526"/>
                </a:lnTo>
                <a:lnTo>
                  <a:pt x="419986" y="1775637"/>
                </a:lnTo>
                <a:lnTo>
                  <a:pt x="467832" y="1786270"/>
                </a:lnTo>
                <a:lnTo>
                  <a:pt x="494414" y="1765005"/>
                </a:lnTo>
                <a:lnTo>
                  <a:pt x="579474" y="1786270"/>
                </a:lnTo>
                <a:lnTo>
                  <a:pt x="637953" y="1765005"/>
                </a:lnTo>
                <a:lnTo>
                  <a:pt x="675167" y="1796903"/>
                </a:lnTo>
                <a:lnTo>
                  <a:pt x="659218" y="1844749"/>
                </a:lnTo>
                <a:lnTo>
                  <a:pt x="786809" y="1876647"/>
                </a:lnTo>
                <a:lnTo>
                  <a:pt x="882502" y="1897912"/>
                </a:lnTo>
                <a:lnTo>
                  <a:pt x="770860" y="1967023"/>
                </a:lnTo>
                <a:lnTo>
                  <a:pt x="717697" y="2062717"/>
                </a:lnTo>
                <a:lnTo>
                  <a:pt x="643270" y="2179675"/>
                </a:lnTo>
                <a:lnTo>
                  <a:pt x="606056" y="2317898"/>
                </a:lnTo>
                <a:lnTo>
                  <a:pt x="595423" y="2424223"/>
                </a:lnTo>
                <a:lnTo>
                  <a:pt x="627321" y="2498651"/>
                </a:lnTo>
                <a:lnTo>
                  <a:pt x="669851" y="2525233"/>
                </a:lnTo>
                <a:lnTo>
                  <a:pt x="754911" y="2525233"/>
                </a:lnTo>
                <a:lnTo>
                  <a:pt x="754911" y="2525233"/>
                </a:lnTo>
                <a:lnTo>
                  <a:pt x="871870" y="2546498"/>
                </a:lnTo>
                <a:lnTo>
                  <a:pt x="887818" y="2514600"/>
                </a:lnTo>
                <a:lnTo>
                  <a:pt x="839972" y="2424223"/>
                </a:lnTo>
                <a:lnTo>
                  <a:pt x="914400" y="2429540"/>
                </a:lnTo>
                <a:lnTo>
                  <a:pt x="962246" y="2535865"/>
                </a:lnTo>
                <a:lnTo>
                  <a:pt x="1047307" y="2562447"/>
                </a:lnTo>
                <a:lnTo>
                  <a:pt x="1089837" y="2541182"/>
                </a:lnTo>
                <a:lnTo>
                  <a:pt x="1137684" y="2599661"/>
                </a:lnTo>
                <a:lnTo>
                  <a:pt x="1164265" y="2652823"/>
                </a:lnTo>
                <a:lnTo>
                  <a:pt x="1174897" y="2785730"/>
                </a:lnTo>
                <a:lnTo>
                  <a:pt x="1222744" y="2796363"/>
                </a:lnTo>
                <a:lnTo>
                  <a:pt x="1270591" y="2865475"/>
                </a:lnTo>
                <a:lnTo>
                  <a:pt x="1345018" y="2876107"/>
                </a:lnTo>
                <a:lnTo>
                  <a:pt x="1408814" y="2828261"/>
                </a:lnTo>
                <a:lnTo>
                  <a:pt x="1461977" y="2860158"/>
                </a:lnTo>
                <a:lnTo>
                  <a:pt x="1435395" y="2971800"/>
                </a:lnTo>
                <a:lnTo>
                  <a:pt x="1467293" y="3083442"/>
                </a:lnTo>
                <a:lnTo>
                  <a:pt x="1414130" y="3104707"/>
                </a:lnTo>
                <a:lnTo>
                  <a:pt x="1392865" y="3338623"/>
                </a:lnTo>
                <a:lnTo>
                  <a:pt x="1472609" y="3296093"/>
                </a:lnTo>
                <a:lnTo>
                  <a:pt x="1483242" y="3322675"/>
                </a:lnTo>
                <a:lnTo>
                  <a:pt x="1472609" y="3450265"/>
                </a:lnTo>
                <a:lnTo>
                  <a:pt x="1515139" y="3476847"/>
                </a:lnTo>
                <a:lnTo>
                  <a:pt x="1573618" y="3359889"/>
                </a:lnTo>
                <a:lnTo>
                  <a:pt x="1722474" y="3274828"/>
                </a:lnTo>
                <a:lnTo>
                  <a:pt x="1733107" y="3338623"/>
                </a:lnTo>
                <a:lnTo>
                  <a:pt x="1775637" y="3322675"/>
                </a:lnTo>
                <a:lnTo>
                  <a:pt x="1765004" y="3248247"/>
                </a:lnTo>
                <a:lnTo>
                  <a:pt x="1812851" y="3237614"/>
                </a:lnTo>
                <a:lnTo>
                  <a:pt x="1807535" y="3131289"/>
                </a:lnTo>
                <a:lnTo>
                  <a:pt x="1908544" y="3099391"/>
                </a:lnTo>
                <a:lnTo>
                  <a:pt x="2009553" y="3030279"/>
                </a:lnTo>
                <a:lnTo>
                  <a:pt x="2041451" y="3078126"/>
                </a:lnTo>
                <a:lnTo>
                  <a:pt x="2190307" y="3094075"/>
                </a:lnTo>
                <a:lnTo>
                  <a:pt x="2280684" y="3141921"/>
                </a:lnTo>
                <a:lnTo>
                  <a:pt x="2296632" y="3242930"/>
                </a:lnTo>
                <a:lnTo>
                  <a:pt x="2307265" y="3296093"/>
                </a:lnTo>
                <a:lnTo>
                  <a:pt x="2200939" y="3460898"/>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Forme libre : forme 36">
            <a:extLst>
              <a:ext uri="{FF2B5EF4-FFF2-40B4-BE49-F238E27FC236}">
                <a16:creationId xmlns:a16="http://schemas.microsoft.com/office/drawing/2014/main" xmlns="" id="{EC878AD0-6F08-45EA-9D0F-F85B91C610D8}"/>
              </a:ext>
            </a:extLst>
          </p:cNvPr>
          <p:cNvSpPr/>
          <p:nvPr/>
        </p:nvSpPr>
        <p:spPr>
          <a:xfrm>
            <a:off x="3573191" y="1184229"/>
            <a:ext cx="1520456" cy="4167962"/>
          </a:xfrm>
          <a:custGeom>
            <a:avLst/>
            <a:gdLst>
              <a:gd name="connsiteX0" fmla="*/ 0 w 1520456"/>
              <a:gd name="connsiteY0" fmla="*/ 4167962 h 4167962"/>
              <a:gd name="connsiteX1" fmla="*/ 95693 w 1520456"/>
              <a:gd name="connsiteY1" fmla="*/ 3960628 h 4167962"/>
              <a:gd name="connsiteX2" fmla="*/ 132907 w 1520456"/>
              <a:gd name="connsiteY2" fmla="*/ 3965944 h 4167962"/>
              <a:gd name="connsiteX3" fmla="*/ 154172 w 1520456"/>
              <a:gd name="connsiteY3" fmla="*/ 4019107 h 4167962"/>
              <a:gd name="connsiteX4" fmla="*/ 340242 w 1520456"/>
              <a:gd name="connsiteY4" fmla="*/ 4098851 h 4167962"/>
              <a:gd name="connsiteX5" fmla="*/ 430618 w 1520456"/>
              <a:gd name="connsiteY5" fmla="*/ 4104167 h 4167962"/>
              <a:gd name="connsiteX6" fmla="*/ 435935 w 1520456"/>
              <a:gd name="connsiteY6" fmla="*/ 4072269 h 4167962"/>
              <a:gd name="connsiteX7" fmla="*/ 393404 w 1520456"/>
              <a:gd name="connsiteY7" fmla="*/ 4061637 h 4167962"/>
              <a:gd name="connsiteX8" fmla="*/ 393404 w 1520456"/>
              <a:gd name="connsiteY8" fmla="*/ 3992525 h 4167962"/>
              <a:gd name="connsiteX9" fmla="*/ 313660 w 1520456"/>
              <a:gd name="connsiteY9" fmla="*/ 3949995 h 4167962"/>
              <a:gd name="connsiteX10" fmla="*/ 340242 w 1520456"/>
              <a:gd name="connsiteY10" fmla="*/ 3886200 h 4167962"/>
              <a:gd name="connsiteX11" fmla="*/ 441251 w 1520456"/>
              <a:gd name="connsiteY11" fmla="*/ 3918097 h 4167962"/>
              <a:gd name="connsiteX12" fmla="*/ 451884 w 1520456"/>
              <a:gd name="connsiteY12" fmla="*/ 3806455 h 4167962"/>
              <a:gd name="connsiteX13" fmla="*/ 393404 w 1520456"/>
              <a:gd name="connsiteY13" fmla="*/ 3779874 h 4167962"/>
              <a:gd name="connsiteX14" fmla="*/ 425302 w 1520456"/>
              <a:gd name="connsiteY14" fmla="*/ 3732028 h 4167962"/>
              <a:gd name="connsiteX15" fmla="*/ 499730 w 1520456"/>
              <a:gd name="connsiteY15" fmla="*/ 3758609 h 4167962"/>
              <a:gd name="connsiteX16" fmla="*/ 552893 w 1520456"/>
              <a:gd name="connsiteY16" fmla="*/ 3694814 h 4167962"/>
              <a:gd name="connsiteX17" fmla="*/ 696432 w 1520456"/>
              <a:gd name="connsiteY17" fmla="*/ 3694814 h 4167962"/>
              <a:gd name="connsiteX18" fmla="*/ 653902 w 1520456"/>
              <a:gd name="connsiteY18" fmla="*/ 3631018 h 4167962"/>
              <a:gd name="connsiteX19" fmla="*/ 664535 w 1520456"/>
              <a:gd name="connsiteY19" fmla="*/ 3567223 h 4167962"/>
              <a:gd name="connsiteX20" fmla="*/ 606056 w 1520456"/>
              <a:gd name="connsiteY20" fmla="*/ 3561907 h 4167962"/>
              <a:gd name="connsiteX21" fmla="*/ 563525 w 1520456"/>
              <a:gd name="connsiteY21" fmla="*/ 3450265 h 4167962"/>
              <a:gd name="connsiteX22" fmla="*/ 611372 w 1520456"/>
              <a:gd name="connsiteY22" fmla="*/ 3365204 h 4167962"/>
              <a:gd name="connsiteX23" fmla="*/ 590107 w 1520456"/>
              <a:gd name="connsiteY23" fmla="*/ 3237614 h 4167962"/>
              <a:gd name="connsiteX24" fmla="*/ 653902 w 1520456"/>
              <a:gd name="connsiteY24" fmla="*/ 3242930 h 4167962"/>
              <a:gd name="connsiteX25" fmla="*/ 680484 w 1520456"/>
              <a:gd name="connsiteY25" fmla="*/ 3120655 h 4167962"/>
              <a:gd name="connsiteX26" fmla="*/ 627321 w 1520456"/>
              <a:gd name="connsiteY26" fmla="*/ 3104707 h 4167962"/>
              <a:gd name="connsiteX27" fmla="*/ 659218 w 1520456"/>
              <a:gd name="connsiteY27" fmla="*/ 3030279 h 4167962"/>
              <a:gd name="connsiteX28" fmla="*/ 744279 w 1520456"/>
              <a:gd name="connsiteY28" fmla="*/ 2892055 h 4167962"/>
              <a:gd name="connsiteX29" fmla="*/ 845288 w 1520456"/>
              <a:gd name="connsiteY29" fmla="*/ 2923953 h 4167962"/>
              <a:gd name="connsiteX30" fmla="*/ 855921 w 1520456"/>
              <a:gd name="connsiteY30" fmla="*/ 2860158 h 4167962"/>
              <a:gd name="connsiteX31" fmla="*/ 839972 w 1520456"/>
              <a:gd name="connsiteY31" fmla="*/ 2769781 h 4167962"/>
              <a:gd name="connsiteX32" fmla="*/ 919716 w 1520456"/>
              <a:gd name="connsiteY32" fmla="*/ 2541181 h 4167962"/>
              <a:gd name="connsiteX33" fmla="*/ 1041991 w 1520456"/>
              <a:gd name="connsiteY33" fmla="*/ 2546497 h 4167962"/>
              <a:gd name="connsiteX34" fmla="*/ 1153632 w 1520456"/>
              <a:gd name="connsiteY34" fmla="*/ 2503967 h 4167962"/>
              <a:gd name="connsiteX35" fmla="*/ 1233377 w 1520456"/>
              <a:gd name="connsiteY35" fmla="*/ 2376376 h 4167962"/>
              <a:gd name="connsiteX36" fmla="*/ 1334386 w 1520456"/>
              <a:gd name="connsiteY36" fmla="*/ 2243469 h 4167962"/>
              <a:gd name="connsiteX37" fmla="*/ 1345018 w 1520456"/>
              <a:gd name="connsiteY37" fmla="*/ 2286000 h 4167962"/>
              <a:gd name="connsiteX38" fmla="*/ 1488558 w 1520456"/>
              <a:gd name="connsiteY38" fmla="*/ 2275367 h 4167962"/>
              <a:gd name="connsiteX39" fmla="*/ 1520456 w 1520456"/>
              <a:gd name="connsiteY39" fmla="*/ 2153093 h 4167962"/>
              <a:gd name="connsiteX40" fmla="*/ 1477925 w 1520456"/>
              <a:gd name="connsiteY40" fmla="*/ 2057400 h 4167962"/>
              <a:gd name="connsiteX41" fmla="*/ 1430079 w 1520456"/>
              <a:gd name="connsiteY41" fmla="*/ 1982972 h 4167962"/>
              <a:gd name="connsiteX42" fmla="*/ 1392865 w 1520456"/>
              <a:gd name="connsiteY42" fmla="*/ 1977655 h 4167962"/>
              <a:gd name="connsiteX43" fmla="*/ 1398181 w 1520456"/>
              <a:gd name="connsiteY43" fmla="*/ 1897911 h 4167962"/>
              <a:gd name="connsiteX44" fmla="*/ 1440711 w 1520456"/>
              <a:gd name="connsiteY44" fmla="*/ 1897911 h 4167962"/>
              <a:gd name="connsiteX45" fmla="*/ 1440711 w 1520456"/>
              <a:gd name="connsiteY45" fmla="*/ 1839432 h 4167962"/>
              <a:gd name="connsiteX46" fmla="*/ 1355651 w 1520456"/>
              <a:gd name="connsiteY46" fmla="*/ 1759688 h 4167962"/>
              <a:gd name="connsiteX47" fmla="*/ 1291856 w 1520456"/>
              <a:gd name="connsiteY47" fmla="*/ 1796902 h 4167962"/>
              <a:gd name="connsiteX48" fmla="*/ 1249325 w 1520456"/>
              <a:gd name="connsiteY48" fmla="*/ 1733107 h 4167962"/>
              <a:gd name="connsiteX49" fmla="*/ 1281223 w 1520456"/>
              <a:gd name="connsiteY49" fmla="*/ 1610832 h 4167962"/>
              <a:gd name="connsiteX50" fmla="*/ 1228060 w 1520456"/>
              <a:gd name="connsiteY50" fmla="*/ 1536404 h 4167962"/>
              <a:gd name="connsiteX51" fmla="*/ 1143000 w 1520456"/>
              <a:gd name="connsiteY51" fmla="*/ 1568302 h 4167962"/>
              <a:gd name="connsiteX52" fmla="*/ 1111102 w 1520456"/>
              <a:gd name="connsiteY52" fmla="*/ 1493874 h 4167962"/>
              <a:gd name="connsiteX53" fmla="*/ 1041991 w 1520456"/>
              <a:gd name="connsiteY53" fmla="*/ 1440711 h 4167962"/>
              <a:gd name="connsiteX54" fmla="*/ 1057939 w 1520456"/>
              <a:gd name="connsiteY54" fmla="*/ 1392865 h 4167962"/>
              <a:gd name="connsiteX55" fmla="*/ 930349 w 1520456"/>
              <a:gd name="connsiteY55" fmla="*/ 1371600 h 4167962"/>
              <a:gd name="connsiteX56" fmla="*/ 866553 w 1520456"/>
              <a:gd name="connsiteY56" fmla="*/ 1408814 h 4167962"/>
              <a:gd name="connsiteX57" fmla="*/ 808074 w 1520456"/>
              <a:gd name="connsiteY57" fmla="*/ 1350335 h 4167962"/>
              <a:gd name="connsiteX58" fmla="*/ 754911 w 1520456"/>
              <a:gd name="connsiteY58" fmla="*/ 1339702 h 4167962"/>
              <a:gd name="connsiteX59" fmla="*/ 691116 w 1520456"/>
              <a:gd name="connsiteY59" fmla="*/ 1387549 h 4167962"/>
              <a:gd name="connsiteX60" fmla="*/ 648586 w 1520456"/>
              <a:gd name="connsiteY60" fmla="*/ 1387549 h 4167962"/>
              <a:gd name="connsiteX61" fmla="*/ 675167 w 1520456"/>
              <a:gd name="connsiteY61" fmla="*/ 1233376 h 4167962"/>
              <a:gd name="connsiteX62" fmla="*/ 637953 w 1520456"/>
              <a:gd name="connsiteY62" fmla="*/ 1249325 h 4167962"/>
              <a:gd name="connsiteX63" fmla="*/ 568842 w 1520456"/>
              <a:gd name="connsiteY63" fmla="*/ 1116418 h 4167962"/>
              <a:gd name="connsiteX64" fmla="*/ 409353 w 1520456"/>
              <a:gd name="connsiteY64" fmla="*/ 1036674 h 4167962"/>
              <a:gd name="connsiteX65" fmla="*/ 414670 w 1520456"/>
              <a:gd name="connsiteY65" fmla="*/ 978195 h 4167962"/>
              <a:gd name="connsiteX66" fmla="*/ 489097 w 1520456"/>
              <a:gd name="connsiteY66" fmla="*/ 898451 h 4167962"/>
              <a:gd name="connsiteX67" fmla="*/ 568842 w 1520456"/>
              <a:gd name="connsiteY67" fmla="*/ 893135 h 4167962"/>
              <a:gd name="connsiteX68" fmla="*/ 563525 w 1520456"/>
              <a:gd name="connsiteY68" fmla="*/ 770860 h 4167962"/>
              <a:gd name="connsiteX69" fmla="*/ 616688 w 1520456"/>
              <a:gd name="connsiteY69" fmla="*/ 776176 h 4167962"/>
              <a:gd name="connsiteX70" fmla="*/ 622004 w 1520456"/>
              <a:gd name="connsiteY70" fmla="*/ 648586 h 4167962"/>
              <a:gd name="connsiteX71" fmla="*/ 648586 w 1520456"/>
              <a:gd name="connsiteY71" fmla="*/ 568842 h 4167962"/>
              <a:gd name="connsiteX72" fmla="*/ 749595 w 1520456"/>
              <a:gd name="connsiteY72" fmla="*/ 531628 h 4167962"/>
              <a:gd name="connsiteX73" fmla="*/ 839972 w 1520456"/>
              <a:gd name="connsiteY73" fmla="*/ 606055 h 4167962"/>
              <a:gd name="connsiteX74" fmla="*/ 866553 w 1520456"/>
              <a:gd name="connsiteY74" fmla="*/ 520995 h 4167962"/>
              <a:gd name="connsiteX75" fmla="*/ 802758 w 1520456"/>
              <a:gd name="connsiteY75" fmla="*/ 329609 h 4167962"/>
              <a:gd name="connsiteX76" fmla="*/ 882502 w 1520456"/>
              <a:gd name="connsiteY76" fmla="*/ 345558 h 4167962"/>
              <a:gd name="connsiteX77" fmla="*/ 951614 w 1520456"/>
              <a:gd name="connsiteY77" fmla="*/ 255181 h 4167962"/>
              <a:gd name="connsiteX78" fmla="*/ 1004777 w 1520456"/>
              <a:gd name="connsiteY78" fmla="*/ 303028 h 4167962"/>
              <a:gd name="connsiteX79" fmla="*/ 1057939 w 1520456"/>
              <a:gd name="connsiteY79" fmla="*/ 255181 h 4167962"/>
              <a:gd name="connsiteX80" fmla="*/ 1020725 w 1520456"/>
              <a:gd name="connsiteY80" fmla="*/ 207335 h 4167962"/>
              <a:gd name="connsiteX81" fmla="*/ 1068572 w 1520456"/>
              <a:gd name="connsiteY81" fmla="*/ 154172 h 4167962"/>
              <a:gd name="connsiteX82" fmla="*/ 1084521 w 1520456"/>
              <a:gd name="connsiteY82" fmla="*/ 74428 h 4167962"/>
              <a:gd name="connsiteX83" fmla="*/ 1105786 w 1520456"/>
              <a:gd name="connsiteY83" fmla="*/ 63795 h 4167962"/>
              <a:gd name="connsiteX84" fmla="*/ 1148316 w 1520456"/>
              <a:gd name="connsiteY84" fmla="*/ 111642 h 4167962"/>
              <a:gd name="connsiteX85" fmla="*/ 1164265 w 1520456"/>
              <a:gd name="connsiteY85" fmla="*/ 74428 h 4167962"/>
              <a:gd name="connsiteX86" fmla="*/ 1164265 w 1520456"/>
              <a:gd name="connsiteY86" fmla="*/ 0 h 416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20456" h="4167962">
                <a:moveTo>
                  <a:pt x="0" y="4167962"/>
                </a:moveTo>
                <a:lnTo>
                  <a:pt x="95693" y="3960628"/>
                </a:lnTo>
                <a:lnTo>
                  <a:pt x="132907" y="3965944"/>
                </a:lnTo>
                <a:lnTo>
                  <a:pt x="154172" y="4019107"/>
                </a:lnTo>
                <a:lnTo>
                  <a:pt x="340242" y="4098851"/>
                </a:lnTo>
                <a:lnTo>
                  <a:pt x="430618" y="4104167"/>
                </a:lnTo>
                <a:lnTo>
                  <a:pt x="435935" y="4072269"/>
                </a:lnTo>
                <a:lnTo>
                  <a:pt x="393404" y="4061637"/>
                </a:lnTo>
                <a:lnTo>
                  <a:pt x="393404" y="3992525"/>
                </a:lnTo>
                <a:lnTo>
                  <a:pt x="313660" y="3949995"/>
                </a:lnTo>
                <a:lnTo>
                  <a:pt x="340242" y="3886200"/>
                </a:lnTo>
                <a:lnTo>
                  <a:pt x="441251" y="3918097"/>
                </a:lnTo>
                <a:lnTo>
                  <a:pt x="451884" y="3806455"/>
                </a:lnTo>
                <a:lnTo>
                  <a:pt x="393404" y="3779874"/>
                </a:lnTo>
                <a:lnTo>
                  <a:pt x="425302" y="3732028"/>
                </a:lnTo>
                <a:lnTo>
                  <a:pt x="499730" y="3758609"/>
                </a:lnTo>
                <a:lnTo>
                  <a:pt x="552893" y="3694814"/>
                </a:lnTo>
                <a:lnTo>
                  <a:pt x="696432" y="3694814"/>
                </a:lnTo>
                <a:lnTo>
                  <a:pt x="653902" y="3631018"/>
                </a:lnTo>
                <a:lnTo>
                  <a:pt x="664535" y="3567223"/>
                </a:lnTo>
                <a:lnTo>
                  <a:pt x="606056" y="3561907"/>
                </a:lnTo>
                <a:lnTo>
                  <a:pt x="563525" y="3450265"/>
                </a:lnTo>
                <a:lnTo>
                  <a:pt x="611372" y="3365204"/>
                </a:lnTo>
                <a:lnTo>
                  <a:pt x="590107" y="3237614"/>
                </a:lnTo>
                <a:lnTo>
                  <a:pt x="653902" y="3242930"/>
                </a:lnTo>
                <a:lnTo>
                  <a:pt x="680484" y="3120655"/>
                </a:lnTo>
                <a:lnTo>
                  <a:pt x="627321" y="3104707"/>
                </a:lnTo>
                <a:lnTo>
                  <a:pt x="659218" y="3030279"/>
                </a:lnTo>
                <a:lnTo>
                  <a:pt x="744279" y="2892055"/>
                </a:lnTo>
                <a:lnTo>
                  <a:pt x="845288" y="2923953"/>
                </a:lnTo>
                <a:lnTo>
                  <a:pt x="855921" y="2860158"/>
                </a:lnTo>
                <a:lnTo>
                  <a:pt x="839972" y="2769781"/>
                </a:lnTo>
                <a:lnTo>
                  <a:pt x="919716" y="2541181"/>
                </a:lnTo>
                <a:lnTo>
                  <a:pt x="1041991" y="2546497"/>
                </a:lnTo>
                <a:lnTo>
                  <a:pt x="1153632" y="2503967"/>
                </a:lnTo>
                <a:lnTo>
                  <a:pt x="1233377" y="2376376"/>
                </a:lnTo>
                <a:lnTo>
                  <a:pt x="1334386" y="2243469"/>
                </a:lnTo>
                <a:lnTo>
                  <a:pt x="1345018" y="2286000"/>
                </a:lnTo>
                <a:lnTo>
                  <a:pt x="1488558" y="2275367"/>
                </a:lnTo>
                <a:lnTo>
                  <a:pt x="1520456" y="2153093"/>
                </a:lnTo>
                <a:lnTo>
                  <a:pt x="1477925" y="2057400"/>
                </a:lnTo>
                <a:lnTo>
                  <a:pt x="1430079" y="1982972"/>
                </a:lnTo>
                <a:lnTo>
                  <a:pt x="1392865" y="1977655"/>
                </a:lnTo>
                <a:lnTo>
                  <a:pt x="1398181" y="1897911"/>
                </a:lnTo>
                <a:lnTo>
                  <a:pt x="1440711" y="1897911"/>
                </a:lnTo>
                <a:lnTo>
                  <a:pt x="1440711" y="1839432"/>
                </a:lnTo>
                <a:lnTo>
                  <a:pt x="1355651" y="1759688"/>
                </a:lnTo>
                <a:lnTo>
                  <a:pt x="1291856" y="1796902"/>
                </a:lnTo>
                <a:lnTo>
                  <a:pt x="1249325" y="1733107"/>
                </a:lnTo>
                <a:lnTo>
                  <a:pt x="1281223" y="1610832"/>
                </a:lnTo>
                <a:lnTo>
                  <a:pt x="1228060" y="1536404"/>
                </a:lnTo>
                <a:lnTo>
                  <a:pt x="1143000" y="1568302"/>
                </a:lnTo>
                <a:lnTo>
                  <a:pt x="1111102" y="1493874"/>
                </a:lnTo>
                <a:lnTo>
                  <a:pt x="1041991" y="1440711"/>
                </a:lnTo>
                <a:lnTo>
                  <a:pt x="1057939" y="1392865"/>
                </a:lnTo>
                <a:lnTo>
                  <a:pt x="930349" y="1371600"/>
                </a:lnTo>
                <a:lnTo>
                  <a:pt x="866553" y="1408814"/>
                </a:lnTo>
                <a:lnTo>
                  <a:pt x="808074" y="1350335"/>
                </a:lnTo>
                <a:lnTo>
                  <a:pt x="754911" y="1339702"/>
                </a:lnTo>
                <a:lnTo>
                  <a:pt x="691116" y="1387549"/>
                </a:lnTo>
                <a:lnTo>
                  <a:pt x="648586" y="1387549"/>
                </a:lnTo>
                <a:lnTo>
                  <a:pt x="675167" y="1233376"/>
                </a:lnTo>
                <a:lnTo>
                  <a:pt x="637953" y="1249325"/>
                </a:lnTo>
                <a:lnTo>
                  <a:pt x="568842" y="1116418"/>
                </a:lnTo>
                <a:lnTo>
                  <a:pt x="409353" y="1036674"/>
                </a:lnTo>
                <a:lnTo>
                  <a:pt x="414670" y="978195"/>
                </a:lnTo>
                <a:lnTo>
                  <a:pt x="489097" y="898451"/>
                </a:lnTo>
                <a:lnTo>
                  <a:pt x="568842" y="893135"/>
                </a:lnTo>
                <a:lnTo>
                  <a:pt x="563525" y="770860"/>
                </a:lnTo>
                <a:lnTo>
                  <a:pt x="616688" y="776176"/>
                </a:lnTo>
                <a:lnTo>
                  <a:pt x="622004" y="648586"/>
                </a:lnTo>
                <a:lnTo>
                  <a:pt x="648586" y="568842"/>
                </a:lnTo>
                <a:lnTo>
                  <a:pt x="749595" y="531628"/>
                </a:lnTo>
                <a:lnTo>
                  <a:pt x="839972" y="606055"/>
                </a:lnTo>
                <a:lnTo>
                  <a:pt x="866553" y="520995"/>
                </a:lnTo>
                <a:lnTo>
                  <a:pt x="802758" y="329609"/>
                </a:lnTo>
                <a:lnTo>
                  <a:pt x="882502" y="345558"/>
                </a:lnTo>
                <a:lnTo>
                  <a:pt x="951614" y="255181"/>
                </a:lnTo>
                <a:lnTo>
                  <a:pt x="1004777" y="303028"/>
                </a:lnTo>
                <a:lnTo>
                  <a:pt x="1057939" y="255181"/>
                </a:lnTo>
                <a:lnTo>
                  <a:pt x="1020725" y="207335"/>
                </a:lnTo>
                <a:lnTo>
                  <a:pt x="1068572" y="154172"/>
                </a:lnTo>
                <a:lnTo>
                  <a:pt x="1084521" y="74428"/>
                </a:lnTo>
                <a:lnTo>
                  <a:pt x="1105786" y="63795"/>
                </a:lnTo>
                <a:lnTo>
                  <a:pt x="1148316" y="111642"/>
                </a:lnTo>
                <a:lnTo>
                  <a:pt x="1164265" y="74428"/>
                </a:lnTo>
                <a:lnTo>
                  <a:pt x="1164265"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ZoneTexte 37">
            <a:extLst>
              <a:ext uri="{FF2B5EF4-FFF2-40B4-BE49-F238E27FC236}">
                <a16:creationId xmlns:a16="http://schemas.microsoft.com/office/drawing/2014/main" xmlns="" id="{909E68A7-5B25-4564-90C3-BF9C75816D34}"/>
              </a:ext>
            </a:extLst>
          </p:cNvPr>
          <p:cNvSpPr txBox="1"/>
          <p:nvPr/>
        </p:nvSpPr>
        <p:spPr>
          <a:xfrm>
            <a:off x="2025362" y="5006426"/>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81" name="ZoneTexte 80">
            <a:extLst>
              <a:ext uri="{FF2B5EF4-FFF2-40B4-BE49-F238E27FC236}">
                <a16:creationId xmlns:a16="http://schemas.microsoft.com/office/drawing/2014/main" xmlns="" id="{17C3AA4F-4648-4935-B180-44E73529C81C}"/>
              </a:ext>
            </a:extLst>
          </p:cNvPr>
          <p:cNvSpPr txBox="1"/>
          <p:nvPr/>
        </p:nvSpPr>
        <p:spPr>
          <a:xfrm>
            <a:off x="4948197" y="4340935"/>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Budapest</a:t>
            </a:r>
          </a:p>
        </p:txBody>
      </p:sp>
      <p:sp>
        <p:nvSpPr>
          <p:cNvPr id="82" name="ZoneTexte 81">
            <a:extLst>
              <a:ext uri="{FF2B5EF4-FFF2-40B4-BE49-F238E27FC236}">
                <a16:creationId xmlns:a16="http://schemas.microsoft.com/office/drawing/2014/main" xmlns="" id="{24AE4FB5-FDEE-4379-9217-5405885063F7}"/>
              </a:ext>
            </a:extLst>
          </p:cNvPr>
          <p:cNvSpPr txBox="1"/>
          <p:nvPr/>
        </p:nvSpPr>
        <p:spPr>
          <a:xfrm>
            <a:off x="3580998" y="4009884"/>
            <a:ext cx="7919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Vienne</a:t>
            </a:r>
          </a:p>
        </p:txBody>
      </p:sp>
      <p:sp>
        <p:nvSpPr>
          <p:cNvPr id="83" name="ZoneTexte 82">
            <a:extLst>
              <a:ext uri="{FF2B5EF4-FFF2-40B4-BE49-F238E27FC236}">
                <a16:creationId xmlns:a16="http://schemas.microsoft.com/office/drawing/2014/main" xmlns="" id="{8FE4ACE6-5BC8-4D9B-A237-BA869E2C455C}"/>
              </a:ext>
            </a:extLst>
          </p:cNvPr>
          <p:cNvSpPr txBox="1"/>
          <p:nvPr/>
        </p:nvSpPr>
        <p:spPr>
          <a:xfrm>
            <a:off x="3693373" y="3108127"/>
            <a:ext cx="813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Prague</a:t>
            </a:r>
          </a:p>
        </p:txBody>
      </p:sp>
      <p:sp>
        <p:nvSpPr>
          <p:cNvPr id="84" name="ZoneTexte 83">
            <a:extLst>
              <a:ext uri="{FF2B5EF4-FFF2-40B4-BE49-F238E27FC236}">
                <a16:creationId xmlns:a16="http://schemas.microsoft.com/office/drawing/2014/main" xmlns="" id="{B612AB88-F477-4644-995D-314D613A5658}"/>
              </a:ext>
            </a:extLst>
          </p:cNvPr>
          <p:cNvSpPr txBox="1"/>
          <p:nvPr/>
        </p:nvSpPr>
        <p:spPr>
          <a:xfrm>
            <a:off x="3394229" y="2194403"/>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Berlin</a:t>
            </a:r>
          </a:p>
        </p:txBody>
      </p:sp>
      <p:sp>
        <p:nvSpPr>
          <p:cNvPr id="85" name="ZoneTexte 84">
            <a:extLst>
              <a:ext uri="{FF2B5EF4-FFF2-40B4-BE49-F238E27FC236}">
                <a16:creationId xmlns:a16="http://schemas.microsoft.com/office/drawing/2014/main" xmlns="" id="{6676E13B-EAE0-4841-B20D-03BDA9CDAA68}"/>
              </a:ext>
            </a:extLst>
          </p:cNvPr>
          <p:cNvSpPr txBox="1"/>
          <p:nvPr/>
        </p:nvSpPr>
        <p:spPr>
          <a:xfrm>
            <a:off x="4712620" y="1332550"/>
            <a:ext cx="782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Dantzig</a:t>
            </a:r>
          </a:p>
        </p:txBody>
      </p:sp>
      <p:sp>
        <p:nvSpPr>
          <p:cNvPr id="86" name="ZoneTexte 85">
            <a:extLst>
              <a:ext uri="{FF2B5EF4-FFF2-40B4-BE49-F238E27FC236}">
                <a16:creationId xmlns:a16="http://schemas.microsoft.com/office/drawing/2014/main" xmlns="" id="{0FDA1579-BB41-4511-9527-1C5BD9AE9EE0}"/>
              </a:ext>
            </a:extLst>
          </p:cNvPr>
          <p:cNvSpPr txBox="1"/>
          <p:nvPr/>
        </p:nvSpPr>
        <p:spPr>
          <a:xfrm>
            <a:off x="893582" y="2564017"/>
            <a:ext cx="7965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Cologne</a:t>
            </a:r>
          </a:p>
        </p:txBody>
      </p:sp>
      <p:sp>
        <p:nvSpPr>
          <p:cNvPr id="88" name="ZoneTexte 87">
            <a:extLst>
              <a:ext uri="{FF2B5EF4-FFF2-40B4-BE49-F238E27FC236}">
                <a16:creationId xmlns:a16="http://schemas.microsoft.com/office/drawing/2014/main" xmlns="" id="{1AF5C733-3482-4CC3-B161-2A36AAEE8ABE}"/>
              </a:ext>
            </a:extLst>
          </p:cNvPr>
          <p:cNvSpPr txBox="1"/>
          <p:nvPr/>
        </p:nvSpPr>
        <p:spPr>
          <a:xfrm>
            <a:off x="1388168" y="4327414"/>
            <a:ext cx="10605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SUISSE</a:t>
            </a:r>
          </a:p>
        </p:txBody>
      </p:sp>
      <p:sp>
        <p:nvSpPr>
          <p:cNvPr id="89" name="ZoneTexte 88">
            <a:extLst>
              <a:ext uri="{FF2B5EF4-FFF2-40B4-BE49-F238E27FC236}">
                <a16:creationId xmlns:a16="http://schemas.microsoft.com/office/drawing/2014/main" xmlns="" id="{F1A4B38F-89EC-4AE0-8F11-DD02FA9510FA}"/>
              </a:ext>
            </a:extLst>
          </p:cNvPr>
          <p:cNvSpPr txBox="1"/>
          <p:nvPr/>
        </p:nvSpPr>
        <p:spPr>
          <a:xfrm>
            <a:off x="5262106" y="2016495"/>
            <a:ext cx="10605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RUSSE</a:t>
            </a:r>
          </a:p>
        </p:txBody>
      </p:sp>
      <p:sp>
        <p:nvSpPr>
          <p:cNvPr id="91" name="ZoneTexte 90">
            <a:extLst>
              <a:ext uri="{FF2B5EF4-FFF2-40B4-BE49-F238E27FC236}">
                <a16:creationId xmlns:a16="http://schemas.microsoft.com/office/drawing/2014/main" xmlns="" id="{EA4B7751-37AF-4AA1-8A5B-645B16ABA0B4}"/>
              </a:ext>
            </a:extLst>
          </p:cNvPr>
          <p:cNvSpPr txBox="1"/>
          <p:nvPr/>
        </p:nvSpPr>
        <p:spPr>
          <a:xfrm>
            <a:off x="4873475" y="3423839"/>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92" name="ZoneTexte 91">
            <a:extLst>
              <a:ext uri="{FF2B5EF4-FFF2-40B4-BE49-F238E27FC236}">
                <a16:creationId xmlns:a16="http://schemas.microsoft.com/office/drawing/2014/main" xmlns="" id="{50F42A53-D49B-4E80-92ED-03749A2A2EC8}"/>
              </a:ext>
            </a:extLst>
          </p:cNvPr>
          <p:cNvSpPr txBox="1"/>
          <p:nvPr/>
        </p:nvSpPr>
        <p:spPr>
          <a:xfrm>
            <a:off x="500917" y="2278528"/>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3" name="ZoneTexte 92">
            <a:extLst>
              <a:ext uri="{FF2B5EF4-FFF2-40B4-BE49-F238E27FC236}">
                <a16:creationId xmlns:a16="http://schemas.microsoft.com/office/drawing/2014/main" xmlns="" id="{FEF86C6B-4055-400A-9A23-65A514E518F7}"/>
              </a:ext>
            </a:extLst>
          </p:cNvPr>
          <p:cNvSpPr txBox="1"/>
          <p:nvPr/>
        </p:nvSpPr>
        <p:spPr>
          <a:xfrm>
            <a:off x="3511066" y="1614267"/>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4" name="ZoneTexte 93">
            <a:extLst>
              <a:ext uri="{FF2B5EF4-FFF2-40B4-BE49-F238E27FC236}">
                <a16:creationId xmlns:a16="http://schemas.microsoft.com/office/drawing/2014/main" xmlns="" id="{1265AF93-AAA9-4D13-8820-E2121CB46B4D}"/>
              </a:ext>
            </a:extLst>
          </p:cNvPr>
          <p:cNvSpPr txBox="1"/>
          <p:nvPr/>
        </p:nvSpPr>
        <p:spPr>
          <a:xfrm>
            <a:off x="2505151" y="3956836"/>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Munich</a:t>
            </a:r>
          </a:p>
        </p:txBody>
      </p:sp>
      <p:sp>
        <p:nvSpPr>
          <p:cNvPr id="95" name="ZoneTexte 94">
            <a:extLst>
              <a:ext uri="{FF2B5EF4-FFF2-40B4-BE49-F238E27FC236}">
                <a16:creationId xmlns:a16="http://schemas.microsoft.com/office/drawing/2014/main" xmlns="" id="{71A0B140-876A-407D-9F90-C8C5B201BF77}"/>
              </a:ext>
            </a:extLst>
          </p:cNvPr>
          <p:cNvSpPr txBox="1"/>
          <p:nvPr/>
        </p:nvSpPr>
        <p:spPr>
          <a:xfrm>
            <a:off x="2358177" y="3238673"/>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BAVIERE</a:t>
            </a:r>
          </a:p>
        </p:txBody>
      </p:sp>
      <p:sp>
        <p:nvSpPr>
          <p:cNvPr id="96" name="ZoneTexte 95">
            <a:extLst>
              <a:ext uri="{FF2B5EF4-FFF2-40B4-BE49-F238E27FC236}">
                <a16:creationId xmlns:a16="http://schemas.microsoft.com/office/drawing/2014/main" xmlns="" id="{73D28582-7BCC-49EB-83BC-36AAB77E1D24}"/>
              </a:ext>
            </a:extLst>
          </p:cNvPr>
          <p:cNvSpPr txBox="1"/>
          <p:nvPr/>
        </p:nvSpPr>
        <p:spPr>
          <a:xfrm>
            <a:off x="3151332" y="2639107"/>
            <a:ext cx="6546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SAXE</a:t>
            </a:r>
          </a:p>
        </p:txBody>
      </p:sp>
      <p:sp>
        <p:nvSpPr>
          <p:cNvPr id="97" name="ZoneTexte 96">
            <a:extLst>
              <a:ext uri="{FF2B5EF4-FFF2-40B4-BE49-F238E27FC236}">
                <a16:creationId xmlns:a16="http://schemas.microsoft.com/office/drawing/2014/main" xmlns="" id="{C996F462-2452-4BB2-9582-46E84225EE5E}"/>
              </a:ext>
            </a:extLst>
          </p:cNvPr>
          <p:cNvSpPr txBox="1"/>
          <p:nvPr/>
        </p:nvSpPr>
        <p:spPr>
          <a:xfrm>
            <a:off x="1020645" y="2948993"/>
            <a:ext cx="520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LUX.</a:t>
            </a:r>
          </a:p>
        </p:txBody>
      </p:sp>
      <p:sp>
        <p:nvSpPr>
          <p:cNvPr id="98" name="ZoneTexte 97">
            <a:extLst>
              <a:ext uri="{FF2B5EF4-FFF2-40B4-BE49-F238E27FC236}">
                <a16:creationId xmlns:a16="http://schemas.microsoft.com/office/drawing/2014/main" xmlns="" id="{5468CDBE-6D13-4C0B-A6A1-2921690FFCD7}"/>
              </a:ext>
            </a:extLst>
          </p:cNvPr>
          <p:cNvSpPr txBox="1"/>
          <p:nvPr/>
        </p:nvSpPr>
        <p:spPr>
          <a:xfrm>
            <a:off x="1679620" y="3627963"/>
            <a:ext cx="131121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WURTEMBERG</a:t>
            </a:r>
          </a:p>
        </p:txBody>
      </p:sp>
      <p:sp>
        <p:nvSpPr>
          <p:cNvPr id="50" name="Ellipse 49">
            <a:extLst>
              <a:ext uri="{FF2B5EF4-FFF2-40B4-BE49-F238E27FC236}">
                <a16:creationId xmlns:a16="http://schemas.microsoft.com/office/drawing/2014/main" xmlns="" id="{F3A20C9C-18D1-4E8B-9FB4-D3B8F6B5F44A}"/>
              </a:ext>
            </a:extLst>
          </p:cNvPr>
          <p:cNvSpPr/>
          <p:nvPr/>
        </p:nvSpPr>
        <p:spPr>
          <a:xfrm>
            <a:off x="2829655" y="39462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ZoneTexte 98">
            <a:extLst>
              <a:ext uri="{FF2B5EF4-FFF2-40B4-BE49-F238E27FC236}">
                <a16:creationId xmlns:a16="http://schemas.microsoft.com/office/drawing/2014/main" xmlns="" id="{28C77316-5257-4B7F-B8BA-46352F8C7488}"/>
              </a:ext>
            </a:extLst>
          </p:cNvPr>
          <p:cNvSpPr txBox="1"/>
          <p:nvPr/>
        </p:nvSpPr>
        <p:spPr>
          <a:xfrm>
            <a:off x="1281225" y="3228216"/>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PALATINAT</a:t>
            </a:r>
          </a:p>
        </p:txBody>
      </p:sp>
      <p:sp>
        <p:nvSpPr>
          <p:cNvPr id="100" name="ZoneTexte 99">
            <a:extLst>
              <a:ext uri="{FF2B5EF4-FFF2-40B4-BE49-F238E27FC236}">
                <a16:creationId xmlns:a16="http://schemas.microsoft.com/office/drawing/2014/main" xmlns="" id="{D27D3CBE-14A8-4E2C-A15C-5824D23B5B65}"/>
              </a:ext>
            </a:extLst>
          </p:cNvPr>
          <p:cNvSpPr txBox="1"/>
          <p:nvPr/>
        </p:nvSpPr>
        <p:spPr>
          <a:xfrm>
            <a:off x="2150407" y="129026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HOLSTEIN</a:t>
            </a:r>
          </a:p>
        </p:txBody>
      </p:sp>
      <p:sp>
        <p:nvSpPr>
          <p:cNvPr id="42" name="Forme libre : forme 41">
            <a:extLst>
              <a:ext uri="{FF2B5EF4-FFF2-40B4-BE49-F238E27FC236}">
                <a16:creationId xmlns:a16="http://schemas.microsoft.com/office/drawing/2014/main" xmlns="" id="{F2CF3F15-24E7-4A81-A19A-C00B694E58D8}"/>
              </a:ext>
            </a:extLst>
          </p:cNvPr>
          <p:cNvSpPr/>
          <p:nvPr/>
        </p:nvSpPr>
        <p:spPr>
          <a:xfrm>
            <a:off x="2439796" y="1266631"/>
            <a:ext cx="303934" cy="54552"/>
          </a:xfrm>
          <a:custGeom>
            <a:avLst/>
            <a:gdLst>
              <a:gd name="connsiteX0" fmla="*/ 0 w 303934"/>
              <a:gd name="connsiteY0" fmla="*/ 10391 h 54552"/>
              <a:gd name="connsiteX1" fmla="*/ 28575 w 303934"/>
              <a:gd name="connsiteY1" fmla="*/ 15586 h 54552"/>
              <a:gd name="connsiteX2" fmla="*/ 44162 w 303934"/>
              <a:gd name="connsiteY2" fmla="*/ 31173 h 54552"/>
              <a:gd name="connsiteX3" fmla="*/ 46759 w 303934"/>
              <a:gd name="connsiteY3" fmla="*/ 38966 h 54552"/>
              <a:gd name="connsiteX4" fmla="*/ 59748 w 303934"/>
              <a:gd name="connsiteY4" fmla="*/ 49357 h 54552"/>
              <a:gd name="connsiteX5" fmla="*/ 114300 w 303934"/>
              <a:gd name="connsiteY5" fmla="*/ 54552 h 54552"/>
              <a:gd name="connsiteX6" fmla="*/ 176646 w 303934"/>
              <a:gd name="connsiteY6" fmla="*/ 10391 h 54552"/>
              <a:gd name="connsiteX7" fmla="*/ 303934 w 303934"/>
              <a:gd name="connsiteY7" fmla="*/ 0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934" h="54552">
                <a:moveTo>
                  <a:pt x="0" y="10391"/>
                </a:moveTo>
                <a:lnTo>
                  <a:pt x="28575" y="15586"/>
                </a:lnTo>
                <a:cubicBezTo>
                  <a:pt x="33771" y="20782"/>
                  <a:pt x="39651" y="25373"/>
                  <a:pt x="44162" y="31173"/>
                </a:cubicBezTo>
                <a:cubicBezTo>
                  <a:pt x="45843" y="33334"/>
                  <a:pt x="46759" y="38966"/>
                  <a:pt x="46759" y="38966"/>
                </a:cubicBezTo>
                <a:lnTo>
                  <a:pt x="59748" y="49357"/>
                </a:lnTo>
                <a:lnTo>
                  <a:pt x="114300" y="54552"/>
                </a:lnTo>
                <a:lnTo>
                  <a:pt x="176646" y="10391"/>
                </a:lnTo>
                <a:lnTo>
                  <a:pt x="303934"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ZoneTexte 101">
            <a:extLst>
              <a:ext uri="{FF2B5EF4-FFF2-40B4-BE49-F238E27FC236}">
                <a16:creationId xmlns:a16="http://schemas.microsoft.com/office/drawing/2014/main" xmlns="" id="{E31199BF-A283-44F0-A1C1-D60C45DD8624}"/>
              </a:ext>
            </a:extLst>
          </p:cNvPr>
          <p:cNvSpPr txBox="1"/>
          <p:nvPr/>
        </p:nvSpPr>
        <p:spPr>
          <a:xfrm>
            <a:off x="2039175" y="2582912"/>
            <a:ext cx="62102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HESSE</a:t>
            </a:r>
          </a:p>
        </p:txBody>
      </p:sp>
      <p:sp>
        <p:nvSpPr>
          <p:cNvPr id="103" name="ZoneTexte 102">
            <a:extLst>
              <a:ext uri="{FF2B5EF4-FFF2-40B4-BE49-F238E27FC236}">
                <a16:creationId xmlns:a16="http://schemas.microsoft.com/office/drawing/2014/main" xmlns="" id="{FF31670D-8D2D-42FE-BF8D-E11EC0744B92}"/>
              </a:ext>
            </a:extLst>
          </p:cNvPr>
          <p:cNvSpPr txBox="1"/>
          <p:nvPr/>
        </p:nvSpPr>
        <p:spPr>
          <a:xfrm>
            <a:off x="2025841" y="182350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HANOVRE</a:t>
            </a:r>
          </a:p>
        </p:txBody>
      </p:sp>
      <p:sp>
        <p:nvSpPr>
          <p:cNvPr id="104" name="ZoneTexte 103">
            <a:extLst>
              <a:ext uri="{FF2B5EF4-FFF2-40B4-BE49-F238E27FC236}">
                <a16:creationId xmlns:a16="http://schemas.microsoft.com/office/drawing/2014/main" xmlns="" id="{CF541241-09B9-409A-ABB7-F3C6DE278CB2}"/>
              </a:ext>
            </a:extLst>
          </p:cNvPr>
          <p:cNvSpPr txBox="1"/>
          <p:nvPr/>
        </p:nvSpPr>
        <p:spPr>
          <a:xfrm>
            <a:off x="1558068" y="3866747"/>
            <a:ext cx="5686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BADE</a:t>
            </a:r>
          </a:p>
        </p:txBody>
      </p:sp>
      <p:sp>
        <p:nvSpPr>
          <p:cNvPr id="105" name="ZoneTexte 104">
            <a:extLst>
              <a:ext uri="{FF2B5EF4-FFF2-40B4-BE49-F238E27FC236}">
                <a16:creationId xmlns:a16="http://schemas.microsoft.com/office/drawing/2014/main" xmlns="" id="{3825023F-4293-4660-BF4F-2DB142F4AFD9}"/>
              </a:ext>
            </a:extLst>
          </p:cNvPr>
          <p:cNvSpPr txBox="1"/>
          <p:nvPr/>
        </p:nvSpPr>
        <p:spPr>
          <a:xfrm>
            <a:off x="1752925" y="894687"/>
            <a:ext cx="14504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DANEMARK</a:t>
            </a:r>
          </a:p>
        </p:txBody>
      </p:sp>
      <p:sp>
        <p:nvSpPr>
          <p:cNvPr id="4" name="Rectangle 3">
            <a:extLst>
              <a:ext uri="{FF2B5EF4-FFF2-40B4-BE49-F238E27FC236}">
                <a16:creationId xmlns:a16="http://schemas.microsoft.com/office/drawing/2014/main" xmlns="" id="{76E45A64-A248-482D-BB59-05057175D27D}"/>
              </a:ext>
            </a:extLst>
          </p:cNvPr>
          <p:cNvSpPr/>
          <p:nvPr/>
        </p:nvSpPr>
        <p:spPr>
          <a:xfrm>
            <a:off x="494523" y="923731"/>
            <a:ext cx="5924939" cy="5159829"/>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ZoneTexte 105">
            <a:extLst>
              <a:ext uri="{FF2B5EF4-FFF2-40B4-BE49-F238E27FC236}">
                <a16:creationId xmlns:a16="http://schemas.microsoft.com/office/drawing/2014/main" xmlns="" id="{A35E8F16-58E6-4BD7-951A-A082EA85E39D}"/>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situation après 1815</a:t>
            </a:r>
          </a:p>
        </p:txBody>
      </p:sp>
      <p:sp>
        <p:nvSpPr>
          <p:cNvPr id="107" name="Rectangle 106">
            <a:extLst>
              <a:ext uri="{FF2B5EF4-FFF2-40B4-BE49-F238E27FC236}">
                <a16:creationId xmlns:a16="http://schemas.microsoft.com/office/drawing/2014/main" xmlns="" id="{A495342B-5DBF-464C-A2E9-CC7B493548B0}"/>
              </a:ext>
            </a:extLst>
          </p:cNvPr>
          <p:cNvSpPr/>
          <p:nvPr/>
        </p:nvSpPr>
        <p:spPr>
          <a:xfrm>
            <a:off x="6682937" y="1144338"/>
            <a:ext cx="486562" cy="285226"/>
          </a:xfrm>
          <a:prstGeom prst="rect">
            <a:avLst/>
          </a:prstGeom>
          <a:solidFill>
            <a:schemeClr val="accent6">
              <a:lumMod val="75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347A3E3-679C-4BE7-B8B2-F617406562F2}"/>
              </a:ext>
            </a:extLst>
          </p:cNvPr>
          <p:cNvSpPr/>
          <p:nvPr/>
        </p:nvSpPr>
        <p:spPr>
          <a:xfrm>
            <a:off x="6726752" y="2062814"/>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DCFC5E60-0787-42EB-BDA4-5D562549BB27}"/>
              </a:ext>
            </a:extLst>
          </p:cNvPr>
          <p:cNvSpPr txBox="1"/>
          <p:nvPr/>
        </p:nvSpPr>
        <p:spPr>
          <a:xfrm>
            <a:off x="7210277" y="1978708"/>
            <a:ext cx="46353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Autres Etats allemands de la Confédération</a:t>
            </a:r>
          </a:p>
        </p:txBody>
      </p:sp>
      <p:sp>
        <p:nvSpPr>
          <p:cNvPr id="112" name="ZoneTexte 111">
            <a:extLst>
              <a:ext uri="{FF2B5EF4-FFF2-40B4-BE49-F238E27FC236}">
                <a16:creationId xmlns:a16="http://schemas.microsoft.com/office/drawing/2014/main" xmlns="" id="{7D674151-AA03-47EE-A9FC-44364C390F34}"/>
              </a:ext>
            </a:extLst>
          </p:cNvPr>
          <p:cNvSpPr txBox="1"/>
          <p:nvPr/>
        </p:nvSpPr>
        <p:spPr>
          <a:xfrm>
            <a:off x="7210277" y="2434776"/>
            <a:ext cx="47838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Limite de la Confédération germanique en 1815</a:t>
            </a:r>
          </a:p>
        </p:txBody>
      </p:sp>
      <p:sp>
        <p:nvSpPr>
          <p:cNvPr id="113" name="Rectangle 112">
            <a:extLst>
              <a:ext uri="{FF2B5EF4-FFF2-40B4-BE49-F238E27FC236}">
                <a16:creationId xmlns:a16="http://schemas.microsoft.com/office/drawing/2014/main" xmlns="" id="{A65155D1-62EB-458D-A369-3EE921D34C69}"/>
              </a:ext>
            </a:extLst>
          </p:cNvPr>
          <p:cNvSpPr/>
          <p:nvPr/>
        </p:nvSpPr>
        <p:spPr>
          <a:xfrm>
            <a:off x="6705165" y="1618414"/>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ZoneTexte 113">
            <a:extLst>
              <a:ext uri="{FF2B5EF4-FFF2-40B4-BE49-F238E27FC236}">
                <a16:creationId xmlns:a16="http://schemas.microsoft.com/office/drawing/2014/main" xmlns="" id="{D8761555-F3BB-43DF-89DB-42B996ABD60C}"/>
              </a:ext>
            </a:extLst>
          </p:cNvPr>
          <p:cNvSpPr txBox="1"/>
          <p:nvPr/>
        </p:nvSpPr>
        <p:spPr>
          <a:xfrm>
            <a:off x="7191727" y="1545752"/>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cxnSp>
        <p:nvCxnSpPr>
          <p:cNvPr id="44" name="Connecteur droit 43">
            <a:extLst>
              <a:ext uri="{FF2B5EF4-FFF2-40B4-BE49-F238E27FC236}">
                <a16:creationId xmlns:a16="http://schemas.microsoft.com/office/drawing/2014/main" xmlns="" id="{EA0F10D8-C624-411C-88D5-2724A7F9DB67}"/>
              </a:ext>
            </a:extLst>
          </p:cNvPr>
          <p:cNvCxnSpPr/>
          <p:nvPr/>
        </p:nvCxnSpPr>
        <p:spPr>
          <a:xfrm flipV="1">
            <a:off x="6830554" y="2513659"/>
            <a:ext cx="304039" cy="20917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ZoneTexte 121">
            <a:extLst>
              <a:ext uri="{FF2B5EF4-FFF2-40B4-BE49-F238E27FC236}">
                <a16:creationId xmlns:a16="http://schemas.microsoft.com/office/drawing/2014/main" xmlns="" id="{8D8092D1-8287-431F-9C2C-FDEC0BCAC103}"/>
              </a:ext>
            </a:extLst>
          </p:cNvPr>
          <p:cNvSpPr txBox="1"/>
          <p:nvPr/>
        </p:nvSpPr>
        <p:spPr>
          <a:xfrm>
            <a:off x="7177435" y="109136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111" name="ZoneTexte 110">
            <a:extLst>
              <a:ext uri="{FF2B5EF4-FFF2-40B4-BE49-F238E27FC236}">
                <a16:creationId xmlns:a16="http://schemas.microsoft.com/office/drawing/2014/main" xmlns="" id="{F3EAB620-8FD1-4AC8-B586-9AFD10E94738}"/>
              </a:ext>
            </a:extLst>
          </p:cNvPr>
          <p:cNvSpPr txBox="1"/>
          <p:nvPr/>
        </p:nvSpPr>
        <p:spPr>
          <a:xfrm>
            <a:off x="555216" y="3382938"/>
            <a:ext cx="12056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FRANÇAIS</a:t>
            </a:r>
          </a:p>
        </p:txBody>
      </p:sp>
    </p:spTree>
    <p:extLst>
      <p:ext uri="{BB962C8B-B14F-4D97-AF65-F5344CB8AC3E}">
        <p14:creationId xmlns:p14="http://schemas.microsoft.com/office/powerpoint/2010/main" xmlns="" val="2115826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inVertical)">
                                      <p:cBhvr>
                                        <p:cTn id="7" dur="500"/>
                                        <p:tgtEl>
                                          <p:spTgt spid="4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2"/>
                                        </p:tgtEl>
                                        <p:attrNameLst>
                                          <p:attrName>style.visibility</p:attrName>
                                        </p:attrNameLst>
                                      </p:cBhvr>
                                      <p:to>
                                        <p:strVal val="visible"/>
                                      </p:to>
                                    </p:set>
                                    <p:animEffect transition="in" filter="barn(inVertical)">
                                      <p:cBhvr>
                                        <p:cTn id="10" dur="500"/>
                                        <p:tgtEl>
                                          <p:spTgt spid="112"/>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barn(inVertical)">
                                      <p:cBhvr>
                                        <p:cTn id="14" dur="500"/>
                                        <p:tgtEl>
                                          <p:spTgt spid="42"/>
                                        </p:tgtEl>
                                      </p:cBhvr>
                                    </p:animEffect>
                                  </p:childTnLst>
                                </p:cTn>
                              </p:par>
                            </p:childTnLst>
                          </p:cTn>
                        </p:par>
                        <p:par>
                          <p:cTn id="15" fill="hold">
                            <p:stCondLst>
                              <p:cond delay="1000"/>
                            </p:stCondLst>
                            <p:childTnLst>
                              <p:par>
                                <p:cTn id="16" presetID="16" presetClass="entr" presetSubtype="21"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barn(inVertical)">
                                      <p:cBhvr>
                                        <p:cTn id="18" dur="500"/>
                                        <p:tgtEl>
                                          <p:spTgt spid="36"/>
                                        </p:tgtEl>
                                      </p:cBhvr>
                                    </p:animEffect>
                                  </p:childTnLst>
                                </p:cTn>
                              </p:par>
                            </p:childTnLst>
                          </p:cTn>
                        </p:par>
                        <p:par>
                          <p:cTn id="19" fill="hold">
                            <p:stCondLst>
                              <p:cond delay="1500"/>
                            </p:stCondLst>
                            <p:childTnLst>
                              <p:par>
                                <p:cTn id="20" presetID="16" presetClass="entr" presetSubtype="21"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barn(inVertical)">
                                      <p:cBhvr>
                                        <p:cTn id="2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42" grpId="0" animBg="1"/>
      <p:bldP spid="11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xmlns="" id="{C26F1DEB-4C67-41FC-ACEF-210EF95F01D5}"/>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Qui pour réliser l’unité allemande ?</a:t>
            </a:r>
          </a:p>
        </p:txBody>
      </p:sp>
      <p:grpSp>
        <p:nvGrpSpPr>
          <p:cNvPr id="7" name="Groupe 6">
            <a:extLst>
              <a:ext uri="{FF2B5EF4-FFF2-40B4-BE49-F238E27FC236}">
                <a16:creationId xmlns:a16="http://schemas.microsoft.com/office/drawing/2014/main" xmlns="" id="{EB78C7AC-BC87-4984-A2DB-2E51AD8AB9B3}"/>
              </a:ext>
            </a:extLst>
          </p:cNvPr>
          <p:cNvGrpSpPr/>
          <p:nvPr/>
        </p:nvGrpSpPr>
        <p:grpSpPr>
          <a:xfrm>
            <a:off x="5531620" y="2734218"/>
            <a:ext cx="3230547" cy="4127923"/>
            <a:chOff x="6373013" y="2730077"/>
            <a:chExt cx="3230547" cy="4127923"/>
          </a:xfrm>
        </p:grpSpPr>
        <p:pic>
          <p:nvPicPr>
            <p:cNvPr id="6" name="Picture 6" descr="RÃ©sultat de recherche d'images pour &quot;aigle des habsbourg&quot;">
              <a:extLst>
                <a:ext uri="{FF2B5EF4-FFF2-40B4-BE49-F238E27FC236}">
                  <a16:creationId xmlns:a16="http://schemas.microsoft.com/office/drawing/2014/main" xmlns="" id="{64AE8D36-6029-4843-9B98-D0C164308FDD}"/>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6576521" y="3356812"/>
              <a:ext cx="1109843" cy="1394162"/>
            </a:xfrm>
            <a:prstGeom prst="rect">
              <a:avLst/>
            </a:prstGeom>
            <a:noFill/>
            <a:extLst>
              <a:ext uri="{909E8E84-426E-40DD-AFC4-6F175D3DCCD1}">
                <a14:hiddenFill xmlns:a14="http://schemas.microsoft.com/office/drawing/2010/main" xmlns="">
                  <a:solidFill>
                    <a:srgbClr val="FFFFFF"/>
                  </a:solidFill>
                </a14:hiddenFill>
              </a:ext>
            </a:extLst>
          </p:spPr>
        </p:pic>
        <p:pic>
          <p:nvPicPr>
            <p:cNvPr id="5" name="Picture 2" descr="RÃ©sultat de recherche d'images pour &quot;franÃ§ois joseph Ier&quot;">
              <a:extLst>
                <a:ext uri="{FF2B5EF4-FFF2-40B4-BE49-F238E27FC236}">
                  <a16:creationId xmlns:a16="http://schemas.microsoft.com/office/drawing/2014/main" xmlns="" id="{318E026D-8ABC-49DC-880E-5D7B3DAB4FD5}"/>
                </a:ext>
              </a:extLst>
            </p:cNvPr>
            <p:cNvPicPr>
              <a:picLocks noChangeAspect="1" noChangeArrowheads="1"/>
            </p:cNvPicPr>
            <p:nvPr/>
          </p:nvPicPr>
          <p:blipFill>
            <a:blip r:embed="rId3">
              <a:extLst>
                <a:ext uri="{BEBA8EAE-BF5A-486C-A8C5-ECC9F3942E4B}">
                  <a14:imgProps xmlns:a14="http://schemas.microsoft.com/office/drawing/2010/main" xmlns="">
                    <a14:imgLayer r:embed="rId4">
                      <a14:imgEffect>
                        <a14:backgroundRemoval t="6957" b="100000" l="0" r="98000">
                          <a14:backgroundMark x1="65111" y1="39826" x2="65111" y2="39826"/>
                          <a14:backgroundMark x1="64222" y1="42957" x2="64222" y2="42957"/>
                        </a14:backgroundRemoval>
                      </a14:imgEffect>
                    </a14:imgLayer>
                  </a14:imgProps>
                </a:ext>
                <a:ext uri="{28A0092B-C50C-407E-A947-70E740481C1C}">
                  <a14:useLocalDpi xmlns:a14="http://schemas.microsoft.com/office/drawing/2010/main" xmlns="" val="0"/>
                </a:ext>
              </a:extLst>
            </a:blip>
            <a:srcRect/>
            <a:stretch>
              <a:fillRect/>
            </a:stretch>
          </p:blipFill>
          <p:spPr bwMode="auto">
            <a:xfrm>
              <a:off x="6373013" y="2730077"/>
              <a:ext cx="3230547" cy="4127923"/>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8" name="Groupe 7">
            <a:extLst>
              <a:ext uri="{FF2B5EF4-FFF2-40B4-BE49-F238E27FC236}">
                <a16:creationId xmlns:a16="http://schemas.microsoft.com/office/drawing/2014/main" xmlns="" id="{96AA65FC-F00C-4DFE-80D1-10B5D2A2F649}"/>
              </a:ext>
            </a:extLst>
          </p:cNvPr>
          <p:cNvGrpSpPr/>
          <p:nvPr/>
        </p:nvGrpSpPr>
        <p:grpSpPr>
          <a:xfrm>
            <a:off x="2507609" y="3050487"/>
            <a:ext cx="2826186" cy="3807513"/>
            <a:chOff x="9384823" y="3050487"/>
            <a:chExt cx="2826186" cy="3807513"/>
          </a:xfrm>
        </p:grpSpPr>
        <p:pic>
          <p:nvPicPr>
            <p:cNvPr id="9" name="Picture 10" descr="Image associÃ©e">
              <a:extLst>
                <a:ext uri="{FF2B5EF4-FFF2-40B4-BE49-F238E27FC236}">
                  <a16:creationId xmlns:a16="http://schemas.microsoft.com/office/drawing/2014/main" xmlns="" id="{17A7A860-77AD-4036-9260-A876A7A7DD0C}"/>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9384823" y="3477960"/>
              <a:ext cx="1038071" cy="1289529"/>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8" descr="RÃ©sultat de recherche d'images pour &quot;Wilhelm I&quot;">
              <a:extLst>
                <a:ext uri="{FF2B5EF4-FFF2-40B4-BE49-F238E27FC236}">
                  <a16:creationId xmlns:a16="http://schemas.microsoft.com/office/drawing/2014/main" xmlns="" id="{F58F3F5E-2779-4DC9-9EDF-EE1B073B05D4}"/>
                </a:ext>
              </a:extLst>
            </p:cNvPr>
            <p:cNvPicPr>
              <a:picLocks noChangeAspect="1" noChangeArrowheads="1"/>
            </p:cNvPicPr>
            <p:nvPr/>
          </p:nvPicPr>
          <p:blipFill rotWithShape="1">
            <a:blip r:embed="rId6">
              <a:extLst>
                <a:ext uri="{BEBA8EAE-BF5A-486C-A8C5-ECC9F3942E4B}">
                  <a14:imgProps xmlns:a14="http://schemas.microsoft.com/office/drawing/2010/main" xmlns="">
                    <a14:imgLayer r:embed="rId7">
                      <a14:imgEffect>
                        <a14:backgroundRemoval t="751" b="89940" l="17433" r="96743">
                          <a14:foregroundMark x1="51341" y1="20571" x2="51341" y2="20571"/>
                          <a14:foregroundMark x1="53831" y1="12012" x2="53831" y2="12012"/>
                          <a14:foregroundMark x1="47701" y1="7357" x2="47701" y2="7357"/>
                          <a14:foregroundMark x1="46169" y1="9459" x2="46169" y2="9459"/>
                          <a14:foregroundMark x1="44444" y1="8859" x2="44444" y2="8859"/>
                          <a14:foregroundMark x1="45977" y1="13964" x2="45977" y2="13964"/>
                          <a14:foregroundMark x1="44828" y1="12462" x2="44828" y2="12462"/>
                          <a14:foregroundMark x1="45402" y1="7357" x2="45402" y2="7357"/>
                          <a14:foregroundMark x1="47701" y1="5856" x2="47701" y2="5856"/>
                          <a14:foregroundMark x1="60345" y1="9159" x2="60345" y2="9159"/>
                          <a14:foregroundMark x1="60536" y1="11862" x2="60536" y2="11862"/>
                          <a14:foregroundMark x1="62261" y1="20871" x2="62261" y2="20871"/>
                          <a14:foregroundMark x1="62069" y1="18318" x2="62069" y2="18318"/>
                          <a14:foregroundMark x1="62261" y1="16967" x2="62261" y2="16967"/>
                          <a14:foregroundMark x1="49425" y1="5405" x2="49425" y2="5405"/>
                          <a14:foregroundMark x1="50766" y1="5255" x2="50766" y2="5255"/>
                          <a14:foregroundMark x1="57471" y1="30931" x2="57471" y2="30931"/>
                          <a14:foregroundMark x1="47701" y1="27327" x2="47701" y2="27327"/>
                          <a14:foregroundMark x1="68966" y1="28378" x2="68966" y2="28378"/>
                          <a14:foregroundMark x1="63602" y1="28378" x2="63602" y2="28378"/>
                          <a14:foregroundMark x1="74330" y1="36036" x2="74330" y2="36036"/>
                          <a14:foregroundMark x1="81034" y1="51351" x2="81034" y2="51351"/>
                          <a14:foregroundMark x1="86207" y1="63664" x2="86207" y2="63664"/>
                          <a14:foregroundMark x1="87165" y1="75676" x2="87165" y2="75676"/>
                          <a14:foregroundMark x1="88506" y1="63814" x2="88506" y2="63814"/>
                          <a14:foregroundMark x1="86590" y1="51952" x2="86590" y2="51952"/>
                          <a14:foregroundMark x1="81226" y1="39640" x2="81226" y2="39640"/>
                          <a14:foregroundMark x1="76245" y1="31532" x2="76245" y2="31532"/>
                          <a14:foregroundMark x1="72222" y1="28378" x2="72222" y2="28378"/>
                          <a14:foregroundMark x1="66092" y1="25976" x2="66092" y2="25976"/>
                          <a14:foregroundMark x1="62261" y1="25075" x2="62261" y2="25075"/>
                          <a14:foregroundMark x1="59962" y1="25976" x2="59962" y2="25976"/>
                          <a14:foregroundMark x1="63027" y1="26727" x2="63027" y2="26727"/>
                          <a14:foregroundMark x1="69923" y1="31381" x2="69923" y2="31381"/>
                          <a14:foregroundMark x1="68582" y1="27778" x2="68582" y2="27778"/>
                          <a14:foregroundMark x1="66858" y1="27928" x2="66858" y2="27928"/>
                          <a14:foregroundMark x1="78544" y1="34084" x2="78544" y2="34084"/>
                          <a14:foregroundMark x1="79502" y1="44144" x2="79502" y2="44144"/>
                          <a14:foregroundMark x1="83142" y1="50751" x2="83142" y2="50751"/>
                          <a14:foregroundMark x1="83716" y1="47748" x2="83716" y2="47748"/>
                          <a14:foregroundMark x1="84483" y1="44444" x2="84483" y2="44444"/>
                          <a14:foregroundMark x1="84100" y1="39339" x2="84100" y2="39339"/>
                          <a14:foregroundMark x1="81801" y1="34384" x2="81801" y2="34384"/>
                          <a14:foregroundMark x1="77586" y1="29880" x2="77586" y2="29880"/>
                          <a14:foregroundMark x1="65900" y1="24775" x2="65900" y2="24775"/>
                          <a14:foregroundMark x1="84100" y1="52853" x2="84100" y2="52853"/>
                          <a14:foregroundMark x1="83716" y1="57207" x2="83716" y2="57207"/>
                          <a14:foregroundMark x1="82950" y1="63664" x2="82950" y2="63664"/>
                          <a14:foregroundMark x1="52299" y1="4655" x2="52299" y2="4655"/>
                          <a14:foregroundMark x1="54215" y1="4505" x2="54215" y2="4505"/>
                          <a14:foregroundMark x1="57280" y1="36937" x2="57280" y2="36937"/>
                          <a14:foregroundMark x1="69923" y1="43393" x2="69923" y2="43393"/>
                          <a14:foregroundMark x1="59962" y1="34535" x2="59962" y2="34535"/>
                          <a14:foregroundMark x1="56897" y1="5105" x2="56897" y2="5105"/>
                          <a14:foregroundMark x1="58429" y1="5706" x2="58429" y2="5706"/>
                          <a14:foregroundMark x1="53257" y1="4505" x2="53257" y2="4505"/>
                          <a14:foregroundMark x1="43870" y1="7508" x2="43870" y2="7508"/>
                          <a14:foregroundMark x1="54598" y1="4505" x2="54598" y2="4505"/>
                          <a14:foregroundMark x1="55172" y1="4655" x2="55172" y2="4655"/>
                          <a14:foregroundMark x1="55747" y1="4955" x2="55747" y2="4955"/>
                          <a14:foregroundMark x1="56322" y1="4955" x2="56322" y2="4955"/>
                          <a14:foregroundMark x1="96743" y1="16667" x2="96743" y2="16667"/>
                          <a14:foregroundMark x1="50192" y1="14865" x2="50192" y2="14865"/>
                          <a14:foregroundMark x1="50958" y1="4805" x2="50958" y2="4805"/>
                          <a14:foregroundMark x1="49808" y1="4955" x2="49808" y2="4955"/>
                          <a14:foregroundMark x1="48467" y1="5556" x2="48467" y2="5556"/>
                          <a14:foregroundMark x1="48276" y1="5405" x2="48276" y2="5405"/>
                          <a14:foregroundMark x1="50000" y1="4955" x2="50000" y2="4955"/>
                          <a14:foregroundMark x1="50575" y1="4805" x2="50575" y2="4805"/>
                          <a14:foregroundMark x1="51533" y1="4505" x2="51533" y2="4505"/>
                          <a14:foregroundMark x1="51916" y1="4505" x2="51916" y2="4505"/>
                          <a14:backgroundMark x1="86015" y1="63964" x2="86015" y2="63964"/>
                        </a14:backgroundRemoval>
                      </a14:imgEffect>
                    </a14:imgLayer>
                  </a14:imgProps>
                </a:ext>
                <a:ext uri="{28A0092B-C50C-407E-A947-70E740481C1C}">
                  <a14:useLocalDpi xmlns:a14="http://schemas.microsoft.com/office/drawing/2010/main" xmlns="" val="0"/>
                </a:ext>
              </a:extLst>
            </a:blip>
            <a:srcRect l="16953" r="14536" b="25694"/>
            <a:stretch/>
          </p:blipFill>
          <p:spPr bwMode="auto">
            <a:xfrm>
              <a:off x="9459488" y="3050487"/>
              <a:ext cx="2751521" cy="3807513"/>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1" name="Image 10">
            <a:extLst>
              <a:ext uri="{FF2B5EF4-FFF2-40B4-BE49-F238E27FC236}">
                <a16:creationId xmlns:a16="http://schemas.microsoft.com/office/drawing/2014/main" xmlns="" id="{87E197AB-6A67-41E9-B9BE-2E5732D6BBDD}"/>
              </a:ext>
            </a:extLst>
          </p:cNvPr>
          <p:cNvPicPr>
            <a:picLocks noChangeAspect="1"/>
          </p:cNvPicPr>
          <p:nvPr/>
        </p:nvPicPr>
        <p:blipFill>
          <a:blip r:embed="rId8" cstate="print">
            <a:extLst>
              <a:ext uri="{BEBA8EAE-BF5A-486C-A8C5-ECC9F3942E4B}">
                <a14:imgProps xmlns:a14="http://schemas.microsoft.com/office/drawing/2010/main" xmlns="">
                  <a14:imgLayer r:embed="rId9">
                    <a14:imgEffect>
                      <a14:backgroundRemoval t="18529" b="100000" l="0" r="90000">
                        <a14:foregroundMark x1="8974" y1="51117" x2="8974" y2="51117"/>
                        <a14:foregroundMark x1="7949" y1="53352" x2="7949" y2="53352"/>
                        <a14:foregroundMark x1="5513" y1="55028" x2="5513" y2="55028"/>
                        <a14:backgroundMark x1="5897" y1="51117" x2="5897" y2="51117"/>
                        <a14:backgroundMark x1="2564" y1="57449" x2="2564" y2="57449"/>
                        <a14:backgroundMark x1="3205" y1="57449" x2="3205" y2="57449"/>
                        <a14:backgroundMark x1="1667" y1="61173" x2="1667" y2="61173"/>
                      </a14:backgroundRemoval>
                    </a14:imgEffect>
                  </a14:imgLayer>
                </a14:imgProps>
              </a:ext>
              <a:ext uri="{28A0092B-C50C-407E-A947-70E740481C1C}">
                <a14:useLocalDpi xmlns:a14="http://schemas.microsoft.com/office/drawing/2010/main" xmlns="" val="0"/>
              </a:ext>
            </a:extLst>
          </a:blip>
          <a:stretch>
            <a:fillRect/>
          </a:stretch>
        </p:blipFill>
        <p:spPr>
          <a:xfrm>
            <a:off x="0" y="2518707"/>
            <a:ext cx="3151442" cy="4339293"/>
          </a:xfrm>
          <a:prstGeom prst="rect">
            <a:avLst/>
          </a:prstGeom>
        </p:spPr>
      </p:pic>
      <p:sp>
        <p:nvSpPr>
          <p:cNvPr id="12" name="Rectangle : coins arrondis 11">
            <a:extLst>
              <a:ext uri="{FF2B5EF4-FFF2-40B4-BE49-F238E27FC236}">
                <a16:creationId xmlns:a16="http://schemas.microsoft.com/office/drawing/2014/main" xmlns="" id="{C84D18C4-360C-4268-B83B-E622F7D4022E}"/>
              </a:ext>
            </a:extLst>
          </p:cNvPr>
          <p:cNvSpPr/>
          <p:nvPr/>
        </p:nvSpPr>
        <p:spPr>
          <a:xfrm>
            <a:off x="2700164" y="940770"/>
            <a:ext cx="2633631" cy="830941"/>
          </a:xfrm>
          <a:prstGeom prst="round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Petite Allemagne</a:t>
            </a:r>
          </a:p>
        </p:txBody>
      </p:sp>
      <p:sp>
        <p:nvSpPr>
          <p:cNvPr id="13" name="Rectangle : coins arrondis 12">
            <a:extLst>
              <a:ext uri="{FF2B5EF4-FFF2-40B4-BE49-F238E27FC236}">
                <a16:creationId xmlns:a16="http://schemas.microsoft.com/office/drawing/2014/main" xmlns="" id="{67EB3F74-A45A-4014-A1C9-6C2FF5445342}"/>
              </a:ext>
            </a:extLst>
          </p:cNvPr>
          <p:cNvSpPr/>
          <p:nvPr/>
        </p:nvSpPr>
        <p:spPr>
          <a:xfrm>
            <a:off x="5935048" y="936853"/>
            <a:ext cx="2715209" cy="830941"/>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Grande Allemagne</a:t>
            </a:r>
          </a:p>
        </p:txBody>
      </p:sp>
      <p:pic>
        <p:nvPicPr>
          <p:cNvPr id="5122" name="Picture 2" descr="RÃ©sultat de recherche d'images pour &quot;drapeau prussien&quot;">
            <a:extLst>
              <a:ext uri="{FF2B5EF4-FFF2-40B4-BE49-F238E27FC236}">
                <a16:creationId xmlns:a16="http://schemas.microsoft.com/office/drawing/2014/main" xmlns="" id="{E0C557C2-3C4E-473A-94BB-177D1B303A80}"/>
              </a:ext>
            </a:extLst>
          </p:cNvPr>
          <p:cNvPicPr>
            <a:picLocks noChangeAspect="1" noChangeArrowheads="1"/>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3275004" y="1917048"/>
            <a:ext cx="1483949" cy="988102"/>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10" descr="RÃ©sultat de recherche d'images pour &quot;symbole IIe empire franÃ§ais&quot;">
            <a:extLst>
              <a:ext uri="{FF2B5EF4-FFF2-40B4-BE49-F238E27FC236}">
                <a16:creationId xmlns:a16="http://schemas.microsoft.com/office/drawing/2014/main" xmlns="" id="{4B0B8E0E-01E8-4A39-8B68-262A9380FB0F}"/>
              </a:ext>
            </a:extLst>
          </p:cNvPr>
          <p:cNvPicPr>
            <a:picLocks noChangeAspect="1" noChangeArrowheads="1"/>
          </p:cNvPicPr>
          <p:nvPr/>
        </p:nvPicPr>
        <p:blipFill>
          <a:blip r:embed="rId11">
            <a:extLst>
              <a:ext uri="{28A0092B-C50C-407E-A947-70E740481C1C}">
                <a14:useLocalDpi xmlns:a14="http://schemas.microsoft.com/office/drawing/2010/main" xmlns="" val="0"/>
              </a:ext>
            </a:extLst>
          </a:blip>
          <a:srcRect/>
          <a:stretch>
            <a:fillRect/>
          </a:stretch>
        </p:blipFill>
        <p:spPr bwMode="auto">
          <a:xfrm>
            <a:off x="8762167" y="3323057"/>
            <a:ext cx="1305960" cy="1596833"/>
          </a:xfrm>
          <a:prstGeom prst="rect">
            <a:avLst/>
          </a:prstGeom>
          <a:noFill/>
          <a:extLst>
            <a:ext uri="{909E8E84-426E-40DD-AFC4-6F175D3DCCD1}">
              <a14:hiddenFill xmlns:a14="http://schemas.microsoft.com/office/drawing/2010/main" xmlns="">
                <a:solidFill>
                  <a:srgbClr val="FFFFFF"/>
                </a:solidFill>
              </a14:hiddenFill>
            </a:ext>
          </a:extLst>
        </p:spPr>
      </p:pic>
      <p:pic>
        <p:nvPicPr>
          <p:cNvPr id="14" name="Picture 4" descr="RÃ©sultat de recherche d'images pour &quot;napolÃ©on III&quot;">
            <a:extLst>
              <a:ext uri="{FF2B5EF4-FFF2-40B4-BE49-F238E27FC236}">
                <a16:creationId xmlns:a16="http://schemas.microsoft.com/office/drawing/2014/main" xmlns="" id="{A989EA3E-23C1-4976-827A-548BC15B9029}"/>
              </a:ext>
            </a:extLst>
          </p:cNvPr>
          <p:cNvPicPr>
            <a:picLocks noChangeAspect="1" noChangeArrowheads="1"/>
          </p:cNvPicPr>
          <p:nvPr/>
        </p:nvPicPr>
        <p:blipFill rotWithShape="1">
          <a:blip r:embed="rId12">
            <a:extLst>
              <a:ext uri="{BEBA8EAE-BF5A-486C-A8C5-ECC9F3942E4B}">
                <a14:imgProps xmlns:a14="http://schemas.microsoft.com/office/drawing/2010/main" xmlns="">
                  <a14:imgLayer r:embed="rId13">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8556951" y="3318138"/>
            <a:ext cx="3563514" cy="3544144"/>
          </a:xfrm>
          <a:prstGeom prst="rect">
            <a:avLst/>
          </a:prstGeom>
          <a:noFill/>
          <a:extLst>
            <a:ext uri="{909E8E84-426E-40DD-AFC4-6F175D3DCCD1}">
              <a14:hiddenFill xmlns:a14="http://schemas.microsoft.com/office/drawing/2010/main" xmlns="">
                <a:solidFill>
                  <a:srgbClr val="FFFFFF"/>
                </a:solidFill>
              </a14:hiddenFill>
            </a:ext>
          </a:extLst>
        </p:spPr>
      </p:pic>
      <p:pic>
        <p:nvPicPr>
          <p:cNvPr id="5124" name="Picture 4" descr="U24 Drapeau du l'Autriche de la Hongrie Empire Austro-hongrois 90Â x 150Â cm">
            <a:extLst>
              <a:ext uri="{FF2B5EF4-FFF2-40B4-BE49-F238E27FC236}">
                <a16:creationId xmlns:a16="http://schemas.microsoft.com/office/drawing/2014/main" xmlns="" id="{AAF192D6-96FC-4A1B-ABC4-CBAFB2816B6E}"/>
              </a:ext>
            </a:extLst>
          </p:cNvPr>
          <p:cNvPicPr>
            <a:picLocks noChangeAspect="1" noChangeArrowheads="1"/>
          </p:cNvPicPr>
          <p:nvPr/>
        </p:nvPicPr>
        <p:blipFill>
          <a:blip r:embed="rId14">
            <a:extLst>
              <a:ext uri="{28A0092B-C50C-407E-A947-70E740481C1C}">
                <a14:useLocalDpi xmlns:a14="http://schemas.microsoft.com/office/drawing/2010/main" xmlns="" val="0"/>
              </a:ext>
            </a:extLst>
          </a:blip>
          <a:srcRect/>
          <a:stretch>
            <a:fillRect/>
          </a:stretch>
        </p:blipFill>
        <p:spPr bwMode="auto">
          <a:xfrm>
            <a:off x="6489925" y="1917048"/>
            <a:ext cx="1581435" cy="1022661"/>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8" name="Groupe 17">
            <a:extLst>
              <a:ext uri="{FF2B5EF4-FFF2-40B4-BE49-F238E27FC236}">
                <a16:creationId xmlns:a16="http://schemas.microsoft.com/office/drawing/2014/main" xmlns="" id="{DD23C6CA-6A00-44ED-86BA-73A1CFE9342C}"/>
              </a:ext>
            </a:extLst>
          </p:cNvPr>
          <p:cNvGrpSpPr/>
          <p:nvPr/>
        </p:nvGrpSpPr>
        <p:grpSpPr>
          <a:xfrm>
            <a:off x="9720472" y="2024656"/>
            <a:ext cx="1417870" cy="988102"/>
            <a:chOff x="1453832" y="631767"/>
            <a:chExt cx="6019107" cy="4012738"/>
          </a:xfrm>
        </p:grpSpPr>
        <p:pic>
          <p:nvPicPr>
            <p:cNvPr id="19" name="Picture 10" descr="RÃ©sultat de recherche d'images pour &quot;drapeau franÃ§ais&quot;">
              <a:extLst>
                <a:ext uri="{FF2B5EF4-FFF2-40B4-BE49-F238E27FC236}">
                  <a16:creationId xmlns:a16="http://schemas.microsoft.com/office/drawing/2014/main" xmlns="" id="{DED1D6F5-4A86-474D-9025-2CEC6C600058}"/>
                </a:ext>
              </a:extLst>
            </p:cNvPr>
            <p:cNvPicPr>
              <a:picLocks noChangeAspect="1" noChangeArrowheads="1"/>
            </p:cNvPicPr>
            <p:nvPr/>
          </p:nvPicPr>
          <p:blipFill>
            <a:blip r:embed="rId15">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20" name="Picture 12" descr="RÃ©sultat de recherche d'images pour &quot;drapeau franÃ§ais IIe empire&quot;">
              <a:extLst>
                <a:ext uri="{FF2B5EF4-FFF2-40B4-BE49-F238E27FC236}">
                  <a16:creationId xmlns:a16="http://schemas.microsoft.com/office/drawing/2014/main" xmlns="" id="{37789AAB-659F-4D81-B84D-32FAE42FD3B6}"/>
                </a:ext>
              </a:extLst>
            </p:cNvPr>
            <p:cNvPicPr>
              <a:picLocks noChangeAspect="1" noChangeArrowheads="1"/>
            </p:cNvPicPr>
            <p:nvPr/>
          </p:nvPicPr>
          <p:blipFill>
            <a:blip r:embed="rId16"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15" name="Flèche : droite 14">
            <a:extLst>
              <a:ext uri="{FF2B5EF4-FFF2-40B4-BE49-F238E27FC236}">
                <a16:creationId xmlns:a16="http://schemas.microsoft.com/office/drawing/2014/main" xmlns="" id="{DF6F6F07-694A-495C-BE90-812DF2C402A2}"/>
              </a:ext>
            </a:extLst>
          </p:cNvPr>
          <p:cNvSpPr/>
          <p:nvPr/>
        </p:nvSpPr>
        <p:spPr>
          <a:xfrm flipH="1">
            <a:off x="1910449" y="1026684"/>
            <a:ext cx="597160" cy="584037"/>
          </a:xfrm>
          <a:prstGeom prst="rightArrow">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lèche : droite 21">
            <a:extLst>
              <a:ext uri="{FF2B5EF4-FFF2-40B4-BE49-F238E27FC236}">
                <a16:creationId xmlns:a16="http://schemas.microsoft.com/office/drawing/2014/main" xmlns="" id="{DADA4A7F-0DBF-46DB-8B1B-661B7954251D}"/>
              </a:ext>
            </a:extLst>
          </p:cNvPr>
          <p:cNvSpPr/>
          <p:nvPr/>
        </p:nvSpPr>
        <p:spPr>
          <a:xfrm>
            <a:off x="8852983" y="1060304"/>
            <a:ext cx="597160" cy="584037"/>
          </a:xfrm>
          <a:prstGeom prst="rightArrow">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ZoneTexte 20">
            <a:extLst>
              <a:ext uri="{FF2B5EF4-FFF2-40B4-BE49-F238E27FC236}">
                <a16:creationId xmlns:a16="http://schemas.microsoft.com/office/drawing/2014/main" xmlns="" id="{E090BDD4-CA29-4AD1-A23A-C4F3C17E7B97}"/>
              </a:ext>
            </a:extLst>
          </p:cNvPr>
          <p:cNvSpPr txBox="1"/>
          <p:nvPr/>
        </p:nvSpPr>
        <p:spPr>
          <a:xfrm>
            <a:off x="567221" y="1026684"/>
            <a:ext cx="1483949" cy="523220"/>
          </a:xfrm>
          <a:prstGeom prst="rect">
            <a:avLst/>
          </a:prstGeom>
          <a:noFill/>
        </p:spPr>
        <p:txBody>
          <a:bodyPr wrap="square" rtlCol="0">
            <a:spAutoFit/>
            <a:scene3d>
              <a:camera prst="orthographicFront"/>
              <a:lightRig rig="soft" dir="t">
                <a:rot lat="0" lon="0" rev="15600000"/>
              </a:lightRig>
            </a:scene3d>
            <a:sp3d extrusionH="57150" prstMaterial="softEdge">
              <a:bevelT w="254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solidFill>
                  <a:srgbClr val="FFC000"/>
                </a:solidFill>
                <a:effectLst/>
                <a:uLnTx/>
                <a:uFillTx/>
                <a:latin typeface="Calibri" panose="020F0502020204030204"/>
                <a:ea typeface="+mn-ea"/>
                <a:cs typeface="+mn-cs"/>
              </a:rPr>
              <a:t>PRUSSE</a:t>
            </a:r>
          </a:p>
        </p:txBody>
      </p:sp>
      <p:sp>
        <p:nvSpPr>
          <p:cNvPr id="25" name="ZoneTexte 24">
            <a:extLst>
              <a:ext uri="{FF2B5EF4-FFF2-40B4-BE49-F238E27FC236}">
                <a16:creationId xmlns:a16="http://schemas.microsoft.com/office/drawing/2014/main" xmlns="" id="{93ADB40B-B441-4C2C-847E-B6B8CCD3FC5F}"/>
              </a:ext>
            </a:extLst>
          </p:cNvPr>
          <p:cNvSpPr txBox="1"/>
          <p:nvPr/>
        </p:nvSpPr>
        <p:spPr>
          <a:xfrm>
            <a:off x="9539576" y="1087136"/>
            <a:ext cx="1722473" cy="523220"/>
          </a:xfrm>
          <a:prstGeom prst="rect">
            <a:avLst/>
          </a:prstGeom>
          <a:noFill/>
        </p:spPr>
        <p:txBody>
          <a:bodyPr wrap="square" rtlCol="0">
            <a:spAutoFit/>
            <a:scene3d>
              <a:camera prst="orthographicFront"/>
              <a:lightRig rig="soft" dir="t">
                <a:rot lat="0" lon="0" rev="15600000"/>
              </a:lightRig>
            </a:scene3d>
            <a:sp3d extrusionH="57150" prstMaterial="softEdge">
              <a:bevelT w="254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solidFill>
                  <a:srgbClr val="70AD47">
                    <a:lumMod val="75000"/>
                  </a:srgbClr>
                </a:solidFill>
                <a:effectLst/>
                <a:uLnTx/>
                <a:uFillTx/>
                <a:latin typeface="Calibri" panose="020F0502020204030204"/>
                <a:ea typeface="+mn-ea"/>
                <a:cs typeface="+mn-cs"/>
              </a:rPr>
              <a:t>AUTRICHE</a:t>
            </a:r>
          </a:p>
        </p:txBody>
      </p:sp>
      <p:sp>
        <p:nvSpPr>
          <p:cNvPr id="27" name="ZoneTexte 26">
            <a:extLst>
              <a:ext uri="{FF2B5EF4-FFF2-40B4-BE49-F238E27FC236}">
                <a16:creationId xmlns:a16="http://schemas.microsoft.com/office/drawing/2014/main" xmlns="" id="{381335BA-350D-40A9-BCC1-08DD4C3F29AA}"/>
              </a:ext>
            </a:extLst>
          </p:cNvPr>
          <p:cNvSpPr txBox="1"/>
          <p:nvPr/>
        </p:nvSpPr>
        <p:spPr>
          <a:xfrm>
            <a:off x="2219016" y="5710711"/>
            <a:ext cx="365463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Guillaume Ier</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(1797-1888)</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28" name="ZoneTexte 27">
            <a:extLst>
              <a:ext uri="{FF2B5EF4-FFF2-40B4-BE49-F238E27FC236}">
                <a16:creationId xmlns:a16="http://schemas.microsoft.com/office/drawing/2014/main" xmlns="" id="{7E6B89E0-48A2-459B-82AF-E070C0F621D2}"/>
              </a:ext>
            </a:extLst>
          </p:cNvPr>
          <p:cNvSpPr txBox="1"/>
          <p:nvPr/>
        </p:nvSpPr>
        <p:spPr>
          <a:xfrm>
            <a:off x="5333795" y="5710711"/>
            <a:ext cx="365463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François-Joseph</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(1830-1916)</a:t>
            </a:r>
            <a:endParaRPr kumimoji="0" lang="fr-FR" sz="4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29" name="ZoneTexte 28">
            <a:extLst>
              <a:ext uri="{FF2B5EF4-FFF2-40B4-BE49-F238E27FC236}">
                <a16:creationId xmlns:a16="http://schemas.microsoft.com/office/drawing/2014/main" xmlns="" id="{12BC607A-65D2-40C2-A9DA-90AF683E5D24}"/>
              </a:ext>
            </a:extLst>
          </p:cNvPr>
          <p:cNvSpPr txBox="1"/>
          <p:nvPr/>
        </p:nvSpPr>
        <p:spPr>
          <a:xfrm>
            <a:off x="-411574" y="2513801"/>
            <a:ext cx="3882338" cy="93358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Otto Von Bismarck</a:t>
            </a:r>
            <a:endPar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(1815-1898)</a:t>
            </a:r>
            <a:endPar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Tree>
    <p:extLst>
      <p:ext uri="{BB962C8B-B14F-4D97-AF65-F5344CB8AC3E}">
        <p14:creationId xmlns:p14="http://schemas.microsoft.com/office/powerpoint/2010/main" xmlns="" val="1235491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122"/>
                                        </p:tgtEl>
                                        <p:attrNameLst>
                                          <p:attrName>style.visibility</p:attrName>
                                        </p:attrNameLst>
                                      </p:cBhvr>
                                      <p:to>
                                        <p:strVal val="visible"/>
                                      </p:to>
                                    </p:set>
                                    <p:animEffect transition="in" filter="barn(inVertical)">
                                      <p:cBhvr>
                                        <p:cTn id="17" dur="500"/>
                                        <p:tgtEl>
                                          <p:spTgt spid="5122"/>
                                        </p:tgtEl>
                                      </p:cBhvr>
                                    </p:animEffect>
                                  </p:childTnLst>
                                </p:cTn>
                              </p:par>
                              <p:par>
                                <p:cTn id="18" presetID="16" presetClass="entr" presetSubtype="21"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barn(inVertical)">
                                      <p:cBhvr>
                                        <p:cTn id="23" dur="500"/>
                                        <p:tgtEl>
                                          <p:spTgt spid="27"/>
                                        </p:tgtEl>
                                      </p:cBhvr>
                                    </p:animEffect>
                                  </p:childTnLst>
                                </p:cTn>
                              </p:par>
                            </p:childTnLst>
                          </p:cTn>
                        </p:par>
                        <p:par>
                          <p:cTn id="24" fill="hold">
                            <p:stCondLst>
                              <p:cond delay="500"/>
                            </p:stCondLst>
                            <p:childTnLst>
                              <p:par>
                                <p:cTn id="25" presetID="16" presetClass="entr" presetSubtype="21"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barn(inVertical)">
                                      <p:cBhvr>
                                        <p:cTn id="27" dur="500"/>
                                        <p:tgtEl>
                                          <p:spTgt spid="15"/>
                                        </p:tgtEl>
                                      </p:cBhvr>
                                    </p:animEffect>
                                  </p:childTnLst>
                                </p:cTn>
                              </p:par>
                            </p:childTnLst>
                          </p:cTn>
                        </p:par>
                        <p:par>
                          <p:cTn id="28" fill="hold">
                            <p:stCondLst>
                              <p:cond delay="1000"/>
                            </p:stCondLst>
                            <p:childTnLst>
                              <p:par>
                                <p:cTn id="29" presetID="16" presetClass="entr" presetSubtype="21"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in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5124"/>
                                        </p:tgtEl>
                                        <p:attrNameLst>
                                          <p:attrName>style.visibility</p:attrName>
                                        </p:attrNameLst>
                                      </p:cBhvr>
                                      <p:to>
                                        <p:strVal val="visible"/>
                                      </p:to>
                                    </p:set>
                                    <p:animEffect transition="in" filter="barn(inVertical)">
                                      <p:cBhvr>
                                        <p:cTn id="36" dur="500"/>
                                        <p:tgtEl>
                                          <p:spTgt spid="5124"/>
                                        </p:tgtEl>
                                      </p:cBhvr>
                                    </p:animEffect>
                                  </p:childTnLst>
                                </p:cTn>
                              </p:par>
                            </p:childTnLst>
                          </p:cTn>
                        </p:par>
                        <p:par>
                          <p:cTn id="37" fill="hold">
                            <p:stCondLst>
                              <p:cond delay="500"/>
                            </p:stCondLst>
                            <p:childTnLst>
                              <p:par>
                                <p:cTn id="38" presetID="16" presetClass="entr" presetSubtype="21"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barn(inVertical)">
                                      <p:cBhvr>
                                        <p:cTn id="40" dur="500"/>
                                        <p:tgtEl>
                                          <p:spTgt spid="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barn(inVertical)">
                                      <p:cBhvr>
                                        <p:cTn id="43" dur="500"/>
                                        <p:tgtEl>
                                          <p:spTgt spid="28"/>
                                        </p:tgtEl>
                                      </p:cBhvr>
                                    </p:animEffect>
                                  </p:childTnLst>
                                </p:cTn>
                              </p:par>
                            </p:childTnLst>
                          </p:cTn>
                        </p:par>
                        <p:par>
                          <p:cTn id="44" fill="hold">
                            <p:stCondLst>
                              <p:cond delay="1000"/>
                            </p:stCondLst>
                            <p:childTnLst>
                              <p:par>
                                <p:cTn id="45" presetID="16" presetClass="entr" presetSubtype="21"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barn(inVertical)">
                                      <p:cBhvr>
                                        <p:cTn id="47" dur="500"/>
                                        <p:tgtEl>
                                          <p:spTgt spid="22"/>
                                        </p:tgtEl>
                                      </p:cBhvr>
                                    </p:animEffect>
                                  </p:childTnLst>
                                </p:cTn>
                              </p:par>
                            </p:childTnLst>
                          </p:cTn>
                        </p:par>
                        <p:par>
                          <p:cTn id="48" fill="hold">
                            <p:stCondLst>
                              <p:cond delay="1500"/>
                            </p:stCondLst>
                            <p:childTnLst>
                              <p:par>
                                <p:cTn id="49" presetID="16" presetClass="entr" presetSubtype="21" fill="hold" grpId="0" nodeType="after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barn(inVertical)">
                                      <p:cBhvr>
                                        <p:cTn id="51" dur="500"/>
                                        <p:tgtEl>
                                          <p:spTgt spid="25"/>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barn(inVertical)">
                                      <p:cBhvr>
                                        <p:cTn id="56" dur="500"/>
                                        <p:tgtEl>
                                          <p:spTgt spid="11"/>
                                        </p:tgtEl>
                                      </p:cBhvr>
                                    </p:animEffect>
                                  </p:childTnLst>
                                </p:cTn>
                              </p:par>
                              <p:par>
                                <p:cTn id="57" presetID="16" presetClass="entr" presetSubtype="21"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barn(inVertical)">
                                      <p:cBhvr>
                                        <p:cTn id="59" dur="500"/>
                                        <p:tgtEl>
                                          <p:spTgt spid="29"/>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nodeType="click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barn(inVertical)">
                                      <p:cBhvr>
                                        <p:cTn id="64" dur="500"/>
                                        <p:tgtEl>
                                          <p:spTgt spid="14"/>
                                        </p:tgtEl>
                                      </p:cBhvr>
                                    </p:animEffect>
                                  </p:childTnLst>
                                </p:cTn>
                              </p:par>
                              <p:par>
                                <p:cTn id="65" presetID="16" presetClass="entr" presetSubtype="21" fill="hold" nodeType="with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barn(inVertical)">
                                      <p:cBhvr>
                                        <p:cTn id="67" dur="500"/>
                                        <p:tgtEl>
                                          <p:spTgt spid="18"/>
                                        </p:tgtEl>
                                      </p:cBhvr>
                                    </p:animEffect>
                                  </p:childTnLst>
                                </p:cTn>
                              </p:par>
                              <p:par>
                                <p:cTn id="68" presetID="16" presetClass="entr" presetSubtype="21" fill="hold"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barn(inVertical)">
                                      <p:cBhvr>
                                        <p:cTn id="7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22" grpId="0" animBg="1"/>
      <p:bldP spid="21" grpId="0"/>
      <p:bldP spid="25" grpId="0"/>
      <p:bldP spid="27" grpId="0"/>
      <p:bldP spid="28" grpId="0"/>
      <p:bldP spid="2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B4961C9-C020-49C4-96ED-44A320240CF8}"/>
              </a:ext>
            </a:extLst>
          </p:cNvPr>
          <p:cNvSpPr>
            <a:spLocks noGrp="1"/>
          </p:cNvSpPr>
          <p:nvPr>
            <p:ph type="title"/>
          </p:nvPr>
        </p:nvSpPr>
        <p:spPr>
          <a:xfrm>
            <a:off x="293294" y="2103071"/>
            <a:ext cx="11605412" cy="1325563"/>
          </a:xfrm>
        </p:spPr>
        <p:txBody>
          <a:bodyPr>
            <a:noAutofit/>
          </a:bodyPr>
          <a:lstStyle/>
          <a:p>
            <a:r>
              <a:rPr lang="fr-FR" sz="2400" b="1" dirty="0"/>
              <a:t/>
            </a:r>
            <a:br>
              <a:rPr lang="fr-FR" sz="2400" b="1" dirty="0"/>
            </a:br>
            <a:r>
              <a:rPr lang="fr-FR" sz="2400" b="1" dirty="0">
                <a:solidFill>
                  <a:srgbClr val="C00000"/>
                </a:solidFill>
              </a:rPr>
              <a:t>Thème 2 : La France dans l’Europe des nationalités : politique et société (1848-1871)</a:t>
            </a:r>
            <a:br>
              <a:rPr lang="fr-FR" sz="2400" b="1" dirty="0">
                <a:solidFill>
                  <a:srgbClr val="C00000"/>
                </a:solidFill>
              </a:rPr>
            </a:br>
            <a:r>
              <a:rPr lang="fr-FR" sz="2400" b="1" dirty="0"/>
              <a:t>Chapitre 3. La France et la construction de nouveaux États par la guerre et la diplomatie</a:t>
            </a:r>
            <a:br>
              <a:rPr lang="fr-FR" sz="2400" b="1" dirty="0"/>
            </a:br>
            <a:r>
              <a:rPr lang="fr-FR" sz="2400" b="1" dirty="0"/>
              <a:t>« </a:t>
            </a:r>
            <a:r>
              <a:rPr lang="fr-FR" sz="2400" dirty="0"/>
              <a:t>Ce chapitre vise à montrer le rôle de la France lors de la construction des unités italienne et allemande. »</a:t>
            </a:r>
          </a:p>
        </p:txBody>
      </p:sp>
      <p:sp>
        <p:nvSpPr>
          <p:cNvPr id="4" name="Titre 1">
            <a:extLst>
              <a:ext uri="{FF2B5EF4-FFF2-40B4-BE49-F238E27FC236}">
                <a16:creationId xmlns:a16="http://schemas.microsoft.com/office/drawing/2014/main" xmlns="" id="{3578EC8F-3F86-4398-8CCC-546C820EEFAC}"/>
              </a:ext>
            </a:extLst>
          </p:cNvPr>
          <p:cNvSpPr txBox="1">
            <a:spLocks/>
          </p:cNvSpPr>
          <p:nvPr/>
        </p:nvSpPr>
        <p:spPr>
          <a:xfrm>
            <a:off x="293294" y="818866"/>
            <a:ext cx="11419935"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400" b="1" dirty="0">
                <a:solidFill>
                  <a:srgbClr val="C00000"/>
                </a:solidFill>
              </a:rPr>
              <a:t>Thème 1 : L’Europe face aux révolutions </a:t>
            </a:r>
          </a:p>
          <a:p>
            <a:r>
              <a:rPr lang="fr-FR" sz="2400" b="1" dirty="0"/>
              <a:t>Chapitre 2. L’Europe entre restauration et révolution (1814-1848) </a:t>
            </a:r>
            <a:r>
              <a:rPr lang="fr-FR" sz="2400" dirty="0"/>
              <a:t>	</a:t>
            </a:r>
            <a:br>
              <a:rPr lang="fr-FR" sz="2400" dirty="0"/>
            </a:br>
            <a:r>
              <a:rPr lang="fr-FR" sz="2400" dirty="0"/>
              <a:t>« L’essor du mouvement des nationalités qui remet en cause l’ordre du congrès de Vienne »</a:t>
            </a:r>
          </a:p>
        </p:txBody>
      </p:sp>
      <p:sp>
        <p:nvSpPr>
          <p:cNvPr id="5" name="Titre 1">
            <a:extLst>
              <a:ext uri="{FF2B5EF4-FFF2-40B4-BE49-F238E27FC236}">
                <a16:creationId xmlns:a16="http://schemas.microsoft.com/office/drawing/2014/main" xmlns="" id="{C474A994-DA5F-48D4-B1A3-2E003BCDBAA2}"/>
              </a:ext>
            </a:extLst>
          </p:cNvPr>
          <p:cNvSpPr txBox="1">
            <a:spLocks/>
          </p:cNvSpPr>
          <p:nvPr/>
        </p:nvSpPr>
        <p:spPr>
          <a:xfrm>
            <a:off x="293294" y="3585011"/>
            <a:ext cx="11605412"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400" b="1" dirty="0"/>
              <a:t/>
            </a:r>
            <a:br>
              <a:rPr lang="fr-FR" sz="2400" b="1" dirty="0"/>
            </a:br>
            <a:r>
              <a:rPr lang="fr-FR" sz="2400" b="1" dirty="0">
                <a:solidFill>
                  <a:srgbClr val="C00000"/>
                </a:solidFill>
              </a:rPr>
              <a:t>Thème 3 : La Troisième République avant 1914 : un régime politique, un empire colonial</a:t>
            </a:r>
            <a:br>
              <a:rPr lang="fr-FR" sz="2400" b="1" dirty="0">
                <a:solidFill>
                  <a:srgbClr val="C00000"/>
                </a:solidFill>
              </a:rPr>
            </a:br>
            <a:r>
              <a:rPr lang="fr-FR" sz="2400" b="1" dirty="0"/>
              <a:t>Chapitre 1. La mise en œuvre du projet républicain</a:t>
            </a:r>
          </a:p>
          <a:p>
            <a:r>
              <a:rPr lang="fr-FR" sz="2400" dirty="0"/>
              <a:t>« Le projet d’unification de la nation autour des valeurs de 1789 et ses modalités de mise en œuvre (symboles, lois scolaires…). »</a:t>
            </a:r>
          </a:p>
        </p:txBody>
      </p:sp>
      <p:sp>
        <p:nvSpPr>
          <p:cNvPr id="6" name="Titre 1">
            <a:extLst>
              <a:ext uri="{FF2B5EF4-FFF2-40B4-BE49-F238E27FC236}">
                <a16:creationId xmlns:a16="http://schemas.microsoft.com/office/drawing/2014/main" xmlns="" id="{8278D7B0-C23E-42CD-9DC8-F481ECAE2DF8}"/>
              </a:ext>
            </a:extLst>
          </p:cNvPr>
          <p:cNvSpPr txBox="1">
            <a:spLocks/>
          </p:cNvSpPr>
          <p:nvPr/>
        </p:nvSpPr>
        <p:spPr>
          <a:xfrm>
            <a:off x="293297" y="5066582"/>
            <a:ext cx="11605409"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2400" b="1" dirty="0"/>
              <a:t/>
            </a:r>
            <a:br>
              <a:rPr lang="fr-FR" sz="2400" b="1" dirty="0"/>
            </a:br>
            <a:r>
              <a:rPr lang="fr-FR" sz="2400" b="1" dirty="0">
                <a:solidFill>
                  <a:srgbClr val="C00000"/>
                </a:solidFill>
              </a:rPr>
              <a:t>Thème 4 : La Première Guerre mondiale : le « suicide de l’Europe » et la fin des empires européens</a:t>
            </a:r>
          </a:p>
          <a:p>
            <a:r>
              <a:rPr lang="fr-FR" sz="2400" b="1" dirty="0"/>
              <a:t>Chapitre 1. Un embrasement mondial et ses grandes étapes</a:t>
            </a:r>
          </a:p>
          <a:p>
            <a:r>
              <a:rPr lang="fr-FR" sz="2400" dirty="0"/>
              <a:t>« Les motivations et les buts de guerre des belligérants »</a:t>
            </a:r>
          </a:p>
        </p:txBody>
      </p:sp>
      <p:sp>
        <p:nvSpPr>
          <p:cNvPr id="7" name="ZoneTexte 6">
            <a:extLst>
              <a:ext uri="{FF2B5EF4-FFF2-40B4-BE49-F238E27FC236}">
                <a16:creationId xmlns:a16="http://schemas.microsoft.com/office/drawing/2014/main" xmlns="" id="{1AFE0B2E-601F-4B97-B143-192480C7BBA5}"/>
              </a:ext>
            </a:extLst>
          </p:cNvPr>
          <p:cNvSpPr txBox="1"/>
          <p:nvPr/>
        </p:nvSpPr>
        <p:spPr>
          <a:xfrm>
            <a:off x="219960" y="172535"/>
            <a:ext cx="10179174" cy="646331"/>
          </a:xfrm>
          <a:prstGeom prst="rect">
            <a:avLst/>
          </a:prstGeom>
          <a:solidFill>
            <a:schemeClr val="accent2">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r>
              <a:rPr lang="fr-FR" sz="3600" b="1" dirty="0">
                <a:solidFill>
                  <a:srgbClr val="C00000"/>
                </a:solidFill>
                <a:effectLst>
                  <a:outerShdw blurRad="38100" dist="38100" dir="2700000" algn="tl">
                    <a:srgbClr val="000000">
                      <a:alpha val="43137"/>
                    </a:srgbClr>
                  </a:outerShdw>
                </a:effectLst>
              </a:rPr>
              <a:t>Les nationalismes dans les programmes de lycée</a:t>
            </a:r>
          </a:p>
        </p:txBody>
      </p:sp>
      <p:sp>
        <p:nvSpPr>
          <p:cNvPr id="8" name="Ellipse 7">
            <a:extLst>
              <a:ext uri="{FF2B5EF4-FFF2-40B4-BE49-F238E27FC236}">
                <a16:creationId xmlns:a16="http://schemas.microsoft.com/office/drawing/2014/main" xmlns="" id="{BB1B4FD4-1209-4F91-A98D-0B4631201EFD}"/>
              </a:ext>
            </a:extLst>
          </p:cNvPr>
          <p:cNvSpPr/>
          <p:nvPr/>
        </p:nvSpPr>
        <p:spPr>
          <a:xfrm>
            <a:off x="9684581" y="79804"/>
            <a:ext cx="914400" cy="790177"/>
          </a:xfrm>
          <a:prstGeom prst="ellipse">
            <a:avLst/>
          </a:prstGeom>
          <a:solidFill>
            <a:srgbClr val="7030A0"/>
          </a:solidFill>
        </p:spPr>
        <p:style>
          <a:lnRef idx="0">
            <a:schemeClr val="accent3"/>
          </a:lnRef>
          <a:fillRef idx="3">
            <a:schemeClr val="accent3"/>
          </a:fillRef>
          <a:effectRef idx="3">
            <a:schemeClr val="accent3"/>
          </a:effectRef>
          <a:fontRef idx="minor">
            <a:schemeClr val="lt1"/>
          </a:fontRef>
        </p:style>
        <p:txBody>
          <a:bodyPr rtlCol="0" anchor="ctr"/>
          <a:lstStyle/>
          <a:p>
            <a:pPr algn="ctr"/>
            <a:r>
              <a:rPr lang="fr-FR" sz="4000" b="1" spc="50" dirty="0">
                <a:ln w="0"/>
                <a:solidFill>
                  <a:schemeClr val="bg2"/>
                </a:solidFill>
                <a:effectLst>
                  <a:innerShdw blurRad="63500" dist="50800" dir="13500000">
                    <a:srgbClr val="000000">
                      <a:alpha val="50000"/>
                    </a:srgbClr>
                  </a:innerShdw>
                </a:effectLst>
              </a:rPr>
              <a:t>1</a:t>
            </a:r>
            <a:r>
              <a:rPr lang="fr-FR" sz="4000" b="1" spc="50" baseline="30000" dirty="0">
                <a:ln w="0"/>
                <a:solidFill>
                  <a:schemeClr val="bg2"/>
                </a:solidFill>
                <a:effectLst>
                  <a:innerShdw blurRad="63500" dist="50800" dir="13500000">
                    <a:srgbClr val="000000">
                      <a:alpha val="50000"/>
                    </a:srgbClr>
                  </a:innerShdw>
                </a:effectLst>
              </a:rPr>
              <a:t>e</a:t>
            </a:r>
            <a:endParaRPr lang="fr-FR" sz="4000" baseline="30000" dirty="0"/>
          </a:p>
        </p:txBody>
      </p:sp>
      <p:sp>
        <p:nvSpPr>
          <p:cNvPr id="9" name="Explosion : 14 points 8">
            <a:extLst>
              <a:ext uri="{FF2B5EF4-FFF2-40B4-BE49-F238E27FC236}">
                <a16:creationId xmlns:a16="http://schemas.microsoft.com/office/drawing/2014/main" xmlns="" id="{B83C9BA5-62F4-4BDB-A6B0-CF559BE05D2F}"/>
              </a:ext>
            </a:extLst>
          </p:cNvPr>
          <p:cNvSpPr/>
          <p:nvPr/>
        </p:nvSpPr>
        <p:spPr>
          <a:xfrm>
            <a:off x="10533588" y="79804"/>
            <a:ext cx="1546698" cy="1293778"/>
          </a:xfrm>
          <a:prstGeom prst="irregularSeal2">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2019</a:t>
            </a:r>
          </a:p>
        </p:txBody>
      </p:sp>
    </p:spTree>
    <p:extLst>
      <p:ext uri="{BB962C8B-B14F-4D97-AF65-F5344CB8AC3E}">
        <p14:creationId xmlns:p14="http://schemas.microsoft.com/office/powerpoint/2010/main" xmlns="" val="408336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rme libre : forme 33">
            <a:extLst>
              <a:ext uri="{FF2B5EF4-FFF2-40B4-BE49-F238E27FC236}">
                <a16:creationId xmlns:a16="http://schemas.microsoft.com/office/drawing/2014/main" xmlns="" id="{B630E8E1-3874-4BE6-9915-13A7AC0FF0E9}"/>
              </a:ext>
            </a:extLst>
          </p:cNvPr>
          <p:cNvSpPr/>
          <p:nvPr/>
        </p:nvSpPr>
        <p:spPr>
          <a:xfrm>
            <a:off x="1760214" y="2819703"/>
            <a:ext cx="4667340" cy="3267571"/>
          </a:xfrm>
          <a:custGeom>
            <a:avLst/>
            <a:gdLst>
              <a:gd name="connsiteX0" fmla="*/ 4658673 w 4667340"/>
              <a:gd name="connsiteY0" fmla="*/ 169012 h 3267571"/>
              <a:gd name="connsiteX1" fmla="*/ 4545998 w 4667340"/>
              <a:gd name="connsiteY1" fmla="*/ 216682 h 3267571"/>
              <a:gd name="connsiteX2" fmla="*/ 4528663 w 4667340"/>
              <a:gd name="connsiteY2" fmla="*/ 242684 h 3267571"/>
              <a:gd name="connsiteX3" fmla="*/ 4428989 w 4667340"/>
              <a:gd name="connsiteY3" fmla="*/ 242684 h 3267571"/>
              <a:gd name="connsiteX4" fmla="*/ 4402987 w 4667340"/>
              <a:gd name="connsiteY4" fmla="*/ 281687 h 3267571"/>
              <a:gd name="connsiteX5" fmla="*/ 4316314 w 4667340"/>
              <a:gd name="connsiteY5" fmla="*/ 307689 h 3267571"/>
              <a:gd name="connsiteX6" fmla="*/ 4294646 w 4667340"/>
              <a:gd name="connsiteY6" fmla="*/ 268686 h 3267571"/>
              <a:gd name="connsiteX7" fmla="*/ 4225308 w 4667340"/>
              <a:gd name="connsiteY7" fmla="*/ 264352 h 3267571"/>
              <a:gd name="connsiteX8" fmla="*/ 4246976 w 4667340"/>
              <a:gd name="connsiteY8" fmla="*/ 203681 h 3267571"/>
              <a:gd name="connsiteX9" fmla="*/ 4186305 w 4667340"/>
              <a:gd name="connsiteY9" fmla="*/ 130009 h 3267571"/>
              <a:gd name="connsiteX10" fmla="*/ 4125634 w 4667340"/>
              <a:gd name="connsiteY10" fmla="*/ 143010 h 3267571"/>
              <a:gd name="connsiteX11" fmla="*/ 4043294 w 4667340"/>
              <a:gd name="connsiteY11" fmla="*/ 8667 h 3267571"/>
              <a:gd name="connsiteX12" fmla="*/ 4012959 w 4667340"/>
              <a:gd name="connsiteY12" fmla="*/ 186346 h 3267571"/>
              <a:gd name="connsiteX13" fmla="*/ 3947954 w 4667340"/>
              <a:gd name="connsiteY13" fmla="*/ 229683 h 3267571"/>
              <a:gd name="connsiteX14" fmla="*/ 3826612 w 4667340"/>
              <a:gd name="connsiteY14" fmla="*/ 273019 h 3267571"/>
              <a:gd name="connsiteX15" fmla="*/ 3731272 w 4667340"/>
              <a:gd name="connsiteY15" fmla="*/ 355359 h 3267571"/>
              <a:gd name="connsiteX16" fmla="*/ 3527590 w 4667340"/>
              <a:gd name="connsiteY16" fmla="*/ 485368 h 3267571"/>
              <a:gd name="connsiteX17" fmla="*/ 3310908 w 4667340"/>
              <a:gd name="connsiteY17" fmla="*/ 459366 h 3267571"/>
              <a:gd name="connsiteX18" fmla="*/ 3293573 w 4667340"/>
              <a:gd name="connsiteY18" fmla="*/ 442032 h 3267571"/>
              <a:gd name="connsiteX19" fmla="*/ 3176565 w 4667340"/>
              <a:gd name="connsiteY19" fmla="*/ 459366 h 3267571"/>
              <a:gd name="connsiteX20" fmla="*/ 3037888 w 4667340"/>
              <a:gd name="connsiteY20" fmla="*/ 498369 h 3267571"/>
              <a:gd name="connsiteX21" fmla="*/ 2907878 w 4667340"/>
              <a:gd name="connsiteY21" fmla="*/ 420364 h 3267571"/>
              <a:gd name="connsiteX22" fmla="*/ 2868876 w 4667340"/>
              <a:gd name="connsiteY22" fmla="*/ 372693 h 3267571"/>
              <a:gd name="connsiteX23" fmla="*/ 2920879 w 4667340"/>
              <a:gd name="connsiteY23" fmla="*/ 355359 h 3267571"/>
              <a:gd name="connsiteX24" fmla="*/ 2920879 w 4667340"/>
              <a:gd name="connsiteY24" fmla="*/ 329357 h 3267571"/>
              <a:gd name="connsiteX25" fmla="*/ 2864542 w 4667340"/>
              <a:gd name="connsiteY25" fmla="*/ 320690 h 3267571"/>
              <a:gd name="connsiteX26" fmla="*/ 2669528 w 4667340"/>
              <a:gd name="connsiteY26" fmla="*/ 199347 h 3267571"/>
              <a:gd name="connsiteX27" fmla="*/ 2660860 w 4667340"/>
              <a:gd name="connsiteY27" fmla="*/ 225349 h 3267571"/>
              <a:gd name="connsiteX28" fmla="*/ 2704197 w 4667340"/>
              <a:gd name="connsiteY28" fmla="*/ 307689 h 3267571"/>
              <a:gd name="connsiteX29" fmla="*/ 2691196 w 4667340"/>
              <a:gd name="connsiteY29" fmla="*/ 342358 h 3267571"/>
              <a:gd name="connsiteX30" fmla="*/ 2647859 w 4667340"/>
              <a:gd name="connsiteY30" fmla="*/ 346692 h 3267571"/>
              <a:gd name="connsiteX31" fmla="*/ 2643526 w 4667340"/>
              <a:gd name="connsiteY31" fmla="*/ 398695 h 3267571"/>
              <a:gd name="connsiteX32" fmla="*/ 2591522 w 4667340"/>
              <a:gd name="connsiteY32" fmla="*/ 398695 h 3267571"/>
              <a:gd name="connsiteX33" fmla="*/ 2526517 w 4667340"/>
              <a:gd name="connsiteY33" fmla="*/ 303355 h 3267571"/>
              <a:gd name="connsiteX34" fmla="*/ 2457179 w 4667340"/>
              <a:gd name="connsiteY34" fmla="*/ 303355 h 3267571"/>
              <a:gd name="connsiteX35" fmla="*/ 2444178 w 4667340"/>
              <a:gd name="connsiteY35" fmla="*/ 277353 h 3267571"/>
              <a:gd name="connsiteX36" fmla="*/ 2526517 w 4667340"/>
              <a:gd name="connsiteY36" fmla="*/ 221016 h 3267571"/>
              <a:gd name="connsiteX37" fmla="*/ 2504849 w 4667340"/>
              <a:gd name="connsiteY37" fmla="*/ 169012 h 3267571"/>
              <a:gd name="connsiteX38" fmla="*/ 2470180 w 4667340"/>
              <a:gd name="connsiteY38" fmla="*/ 195014 h 3267571"/>
              <a:gd name="connsiteX39" fmla="*/ 2418176 w 4667340"/>
              <a:gd name="connsiteY39" fmla="*/ 173346 h 3267571"/>
              <a:gd name="connsiteX40" fmla="*/ 2383507 w 4667340"/>
              <a:gd name="connsiteY40" fmla="*/ 138676 h 3267571"/>
              <a:gd name="connsiteX41" fmla="*/ 2335837 w 4667340"/>
              <a:gd name="connsiteY41" fmla="*/ 130009 h 3267571"/>
              <a:gd name="connsiteX42" fmla="*/ 2335837 w 4667340"/>
              <a:gd name="connsiteY42" fmla="*/ 99673 h 3267571"/>
              <a:gd name="connsiteX43" fmla="*/ 2240496 w 4667340"/>
              <a:gd name="connsiteY43" fmla="*/ 69338 h 3267571"/>
              <a:gd name="connsiteX44" fmla="*/ 2227495 w 4667340"/>
              <a:gd name="connsiteY44" fmla="*/ 91006 h 3267571"/>
              <a:gd name="connsiteX45" fmla="*/ 2153823 w 4667340"/>
              <a:gd name="connsiteY45" fmla="*/ 4333 h 3267571"/>
              <a:gd name="connsiteX46" fmla="*/ 2123488 w 4667340"/>
              <a:gd name="connsiteY46" fmla="*/ 8667 h 3267571"/>
              <a:gd name="connsiteX47" fmla="*/ 2123488 w 4667340"/>
              <a:gd name="connsiteY47" fmla="*/ 60671 h 3267571"/>
              <a:gd name="connsiteX48" fmla="*/ 2088819 w 4667340"/>
              <a:gd name="connsiteY48" fmla="*/ 91006 h 3267571"/>
              <a:gd name="connsiteX49" fmla="*/ 2032481 w 4667340"/>
              <a:gd name="connsiteY49" fmla="*/ 52003 h 3267571"/>
              <a:gd name="connsiteX50" fmla="*/ 2019480 w 4667340"/>
              <a:gd name="connsiteY50" fmla="*/ 4333 h 3267571"/>
              <a:gd name="connsiteX51" fmla="*/ 1937141 w 4667340"/>
              <a:gd name="connsiteY51" fmla="*/ 0 h 3267571"/>
              <a:gd name="connsiteX52" fmla="*/ 1928474 w 4667340"/>
              <a:gd name="connsiteY52" fmla="*/ 56337 h 3267571"/>
              <a:gd name="connsiteX53" fmla="*/ 1707457 w 4667340"/>
              <a:gd name="connsiteY53" fmla="*/ 104007 h 3267571"/>
              <a:gd name="connsiteX54" fmla="*/ 1694457 w 4667340"/>
              <a:gd name="connsiteY54" fmla="*/ 173346 h 3267571"/>
              <a:gd name="connsiteX55" fmla="*/ 1646786 w 4667340"/>
              <a:gd name="connsiteY55" fmla="*/ 173346 h 3267571"/>
              <a:gd name="connsiteX56" fmla="*/ 1590449 w 4667340"/>
              <a:gd name="connsiteY56" fmla="*/ 203681 h 3267571"/>
              <a:gd name="connsiteX57" fmla="*/ 1516777 w 4667340"/>
              <a:gd name="connsiteY57" fmla="*/ 203681 h 3267571"/>
              <a:gd name="connsiteX58" fmla="*/ 1477774 w 4667340"/>
              <a:gd name="connsiteY58" fmla="*/ 212348 h 3267571"/>
              <a:gd name="connsiteX59" fmla="*/ 1425770 w 4667340"/>
              <a:gd name="connsiteY59" fmla="*/ 247018 h 3267571"/>
              <a:gd name="connsiteX60" fmla="*/ 1404102 w 4667340"/>
              <a:gd name="connsiteY60" fmla="*/ 320690 h 3267571"/>
              <a:gd name="connsiteX61" fmla="*/ 1373766 w 4667340"/>
              <a:gd name="connsiteY61" fmla="*/ 316356 h 3267571"/>
              <a:gd name="connsiteX62" fmla="*/ 1365099 w 4667340"/>
              <a:gd name="connsiteY62" fmla="*/ 260019 h 3267571"/>
              <a:gd name="connsiteX63" fmla="*/ 1313095 w 4667340"/>
              <a:gd name="connsiteY63" fmla="*/ 264352 h 3267571"/>
              <a:gd name="connsiteX64" fmla="*/ 1356432 w 4667340"/>
              <a:gd name="connsiteY64" fmla="*/ 359692 h 3267571"/>
              <a:gd name="connsiteX65" fmla="*/ 1360766 w 4667340"/>
              <a:gd name="connsiteY65" fmla="*/ 433364 h 3267571"/>
              <a:gd name="connsiteX66" fmla="*/ 1408436 w 4667340"/>
              <a:gd name="connsiteY66" fmla="*/ 437698 h 3267571"/>
              <a:gd name="connsiteX67" fmla="*/ 1408436 w 4667340"/>
              <a:gd name="connsiteY67" fmla="*/ 489702 h 3267571"/>
              <a:gd name="connsiteX68" fmla="*/ 1369433 w 4667340"/>
              <a:gd name="connsiteY68" fmla="*/ 520037 h 3267571"/>
              <a:gd name="connsiteX69" fmla="*/ 1369433 w 4667340"/>
              <a:gd name="connsiteY69" fmla="*/ 546039 h 3267571"/>
              <a:gd name="connsiteX70" fmla="*/ 1438771 w 4667340"/>
              <a:gd name="connsiteY70" fmla="*/ 658714 h 3267571"/>
              <a:gd name="connsiteX71" fmla="*/ 1525444 w 4667340"/>
              <a:gd name="connsiteY71" fmla="*/ 723719 h 3267571"/>
              <a:gd name="connsiteX72" fmla="*/ 1586115 w 4667340"/>
              <a:gd name="connsiteY72" fmla="*/ 793057 h 3267571"/>
              <a:gd name="connsiteX73" fmla="*/ 1651120 w 4667340"/>
              <a:gd name="connsiteY73" fmla="*/ 897065 h 3267571"/>
              <a:gd name="connsiteX74" fmla="*/ 1733459 w 4667340"/>
              <a:gd name="connsiteY74" fmla="*/ 940401 h 3267571"/>
              <a:gd name="connsiteX75" fmla="*/ 1746460 w 4667340"/>
              <a:gd name="connsiteY75" fmla="*/ 1022741 h 3267571"/>
              <a:gd name="connsiteX76" fmla="*/ 1750794 w 4667340"/>
              <a:gd name="connsiteY76" fmla="*/ 1040075 h 3267571"/>
              <a:gd name="connsiteX77" fmla="*/ 1655454 w 4667340"/>
              <a:gd name="connsiteY77" fmla="*/ 1057410 h 3267571"/>
              <a:gd name="connsiteX78" fmla="*/ 1603450 w 4667340"/>
              <a:gd name="connsiteY78" fmla="*/ 1126748 h 3267571"/>
              <a:gd name="connsiteX79" fmla="*/ 1529778 w 4667340"/>
              <a:gd name="connsiteY79" fmla="*/ 1139749 h 3267571"/>
              <a:gd name="connsiteX80" fmla="*/ 1473440 w 4667340"/>
              <a:gd name="connsiteY80" fmla="*/ 1165751 h 3267571"/>
              <a:gd name="connsiteX81" fmla="*/ 1438771 w 4667340"/>
              <a:gd name="connsiteY81" fmla="*/ 1230756 h 3267571"/>
              <a:gd name="connsiteX82" fmla="*/ 1438771 w 4667340"/>
              <a:gd name="connsiteY82" fmla="*/ 1274092 h 3267571"/>
              <a:gd name="connsiteX83" fmla="*/ 1477774 w 4667340"/>
              <a:gd name="connsiteY83" fmla="*/ 1321763 h 3267571"/>
              <a:gd name="connsiteX84" fmla="*/ 1438771 w 4667340"/>
              <a:gd name="connsiteY84" fmla="*/ 1399768 h 3267571"/>
              <a:gd name="connsiteX85" fmla="*/ 1486441 w 4667340"/>
              <a:gd name="connsiteY85" fmla="*/ 1408436 h 3267571"/>
              <a:gd name="connsiteX86" fmla="*/ 1508110 w 4667340"/>
              <a:gd name="connsiteY86" fmla="*/ 1460439 h 3267571"/>
              <a:gd name="connsiteX87" fmla="*/ 1486441 w 4667340"/>
              <a:gd name="connsiteY87" fmla="*/ 1486441 h 3267571"/>
              <a:gd name="connsiteX88" fmla="*/ 1477774 w 4667340"/>
              <a:gd name="connsiteY88" fmla="*/ 1542779 h 3267571"/>
              <a:gd name="connsiteX89" fmla="*/ 1408436 w 4667340"/>
              <a:gd name="connsiteY89" fmla="*/ 1516777 h 3267571"/>
              <a:gd name="connsiteX90" fmla="*/ 1412769 w 4667340"/>
              <a:gd name="connsiteY90" fmla="*/ 1460439 h 3267571"/>
              <a:gd name="connsiteX91" fmla="*/ 1382434 w 4667340"/>
              <a:gd name="connsiteY91" fmla="*/ 1421437 h 3267571"/>
              <a:gd name="connsiteX92" fmla="*/ 1334764 w 4667340"/>
              <a:gd name="connsiteY92" fmla="*/ 1447438 h 3267571"/>
              <a:gd name="connsiteX93" fmla="*/ 1287094 w 4667340"/>
              <a:gd name="connsiteY93" fmla="*/ 1404102 h 3267571"/>
              <a:gd name="connsiteX94" fmla="*/ 1209088 w 4667340"/>
              <a:gd name="connsiteY94" fmla="*/ 1421437 h 3267571"/>
              <a:gd name="connsiteX95" fmla="*/ 1087746 w 4667340"/>
              <a:gd name="connsiteY95" fmla="*/ 1443105 h 3267571"/>
              <a:gd name="connsiteX96" fmla="*/ 1053076 w 4667340"/>
              <a:gd name="connsiteY96" fmla="*/ 1412769 h 3267571"/>
              <a:gd name="connsiteX97" fmla="*/ 1018407 w 4667340"/>
              <a:gd name="connsiteY97" fmla="*/ 1456106 h 3267571"/>
              <a:gd name="connsiteX98" fmla="*/ 996739 w 4667340"/>
              <a:gd name="connsiteY98" fmla="*/ 1460439 h 3267571"/>
              <a:gd name="connsiteX99" fmla="*/ 983738 w 4667340"/>
              <a:gd name="connsiteY99" fmla="*/ 1451772 h 3267571"/>
              <a:gd name="connsiteX100" fmla="*/ 957736 w 4667340"/>
              <a:gd name="connsiteY100" fmla="*/ 1482108 h 3267571"/>
              <a:gd name="connsiteX101" fmla="*/ 888398 w 4667340"/>
              <a:gd name="connsiteY101" fmla="*/ 1425770 h 3267571"/>
              <a:gd name="connsiteX102" fmla="*/ 784390 w 4667340"/>
              <a:gd name="connsiteY102" fmla="*/ 1421437 h 3267571"/>
              <a:gd name="connsiteX103" fmla="*/ 767056 w 4667340"/>
              <a:gd name="connsiteY103" fmla="*/ 1456106 h 3267571"/>
              <a:gd name="connsiteX104" fmla="*/ 749721 w 4667340"/>
              <a:gd name="connsiteY104" fmla="*/ 1516777 h 3267571"/>
              <a:gd name="connsiteX105" fmla="*/ 706385 w 4667340"/>
              <a:gd name="connsiteY105" fmla="*/ 1547112 h 3267571"/>
              <a:gd name="connsiteX106" fmla="*/ 697717 w 4667340"/>
              <a:gd name="connsiteY106" fmla="*/ 1490775 h 3267571"/>
              <a:gd name="connsiteX107" fmla="*/ 624045 w 4667340"/>
              <a:gd name="connsiteY107" fmla="*/ 1486441 h 3267571"/>
              <a:gd name="connsiteX108" fmla="*/ 606711 w 4667340"/>
              <a:gd name="connsiteY108" fmla="*/ 1447438 h 3267571"/>
              <a:gd name="connsiteX109" fmla="*/ 567708 w 4667340"/>
              <a:gd name="connsiteY109" fmla="*/ 1408436 h 3267571"/>
              <a:gd name="connsiteX110" fmla="*/ 524371 w 4667340"/>
              <a:gd name="connsiteY110" fmla="*/ 1451772 h 3267571"/>
              <a:gd name="connsiteX111" fmla="*/ 459366 w 4667340"/>
              <a:gd name="connsiteY111" fmla="*/ 1477774 h 3267571"/>
              <a:gd name="connsiteX112" fmla="*/ 468034 w 4667340"/>
              <a:gd name="connsiteY112" fmla="*/ 1568781 h 3267571"/>
              <a:gd name="connsiteX113" fmla="*/ 472367 w 4667340"/>
              <a:gd name="connsiteY113" fmla="*/ 1620784 h 3267571"/>
              <a:gd name="connsiteX114" fmla="*/ 524371 w 4667340"/>
              <a:gd name="connsiteY114" fmla="*/ 1629452 h 3267571"/>
              <a:gd name="connsiteX115" fmla="*/ 580709 w 4667340"/>
              <a:gd name="connsiteY115" fmla="*/ 1698790 h 3267571"/>
              <a:gd name="connsiteX116" fmla="*/ 650047 w 4667340"/>
              <a:gd name="connsiteY116" fmla="*/ 1703124 h 3267571"/>
              <a:gd name="connsiteX117" fmla="*/ 706385 w 4667340"/>
              <a:gd name="connsiteY117" fmla="*/ 1659787 h 3267571"/>
              <a:gd name="connsiteX118" fmla="*/ 762722 w 4667340"/>
              <a:gd name="connsiteY118" fmla="*/ 1690123 h 3267571"/>
              <a:gd name="connsiteX119" fmla="*/ 736720 w 4667340"/>
              <a:gd name="connsiteY119" fmla="*/ 1737793 h 3267571"/>
              <a:gd name="connsiteX120" fmla="*/ 745387 w 4667340"/>
              <a:gd name="connsiteY120" fmla="*/ 1880803 h 3267571"/>
              <a:gd name="connsiteX121" fmla="*/ 676049 w 4667340"/>
              <a:gd name="connsiteY121" fmla="*/ 1867802 h 3267571"/>
              <a:gd name="connsiteX122" fmla="*/ 645713 w 4667340"/>
              <a:gd name="connsiteY122" fmla="*/ 1824466 h 3267571"/>
              <a:gd name="connsiteX123" fmla="*/ 611044 w 4667340"/>
              <a:gd name="connsiteY123" fmla="*/ 1833133 h 3267571"/>
              <a:gd name="connsiteX124" fmla="*/ 624045 w 4667340"/>
              <a:gd name="connsiteY124" fmla="*/ 1924140 h 3267571"/>
              <a:gd name="connsiteX125" fmla="*/ 598043 w 4667340"/>
              <a:gd name="connsiteY125" fmla="*/ 1989145 h 3267571"/>
              <a:gd name="connsiteX126" fmla="*/ 528705 w 4667340"/>
              <a:gd name="connsiteY126" fmla="*/ 1928473 h 3267571"/>
              <a:gd name="connsiteX127" fmla="*/ 420364 w 4667340"/>
              <a:gd name="connsiteY127" fmla="*/ 1941474 h 3267571"/>
              <a:gd name="connsiteX128" fmla="*/ 368360 w 4667340"/>
              <a:gd name="connsiteY128" fmla="*/ 1880803 h 3267571"/>
              <a:gd name="connsiteX129" fmla="*/ 329357 w 4667340"/>
              <a:gd name="connsiteY129" fmla="*/ 1889471 h 3267571"/>
              <a:gd name="connsiteX130" fmla="*/ 303355 w 4667340"/>
              <a:gd name="connsiteY130" fmla="*/ 1963143 h 3267571"/>
              <a:gd name="connsiteX131" fmla="*/ 208015 w 4667340"/>
              <a:gd name="connsiteY131" fmla="*/ 2058483 h 3267571"/>
              <a:gd name="connsiteX132" fmla="*/ 147344 w 4667340"/>
              <a:gd name="connsiteY132" fmla="*/ 2036815 h 3267571"/>
              <a:gd name="connsiteX133" fmla="*/ 117008 w 4667340"/>
              <a:gd name="connsiteY133" fmla="*/ 1997812 h 3267571"/>
              <a:gd name="connsiteX134" fmla="*/ 86673 w 4667340"/>
              <a:gd name="connsiteY134" fmla="*/ 1993478 h 3267571"/>
              <a:gd name="connsiteX135" fmla="*/ 30335 w 4667340"/>
              <a:gd name="connsiteY135" fmla="*/ 2080151 h 3267571"/>
              <a:gd name="connsiteX136" fmla="*/ 52003 w 4667340"/>
              <a:gd name="connsiteY136" fmla="*/ 2162491 h 3267571"/>
              <a:gd name="connsiteX137" fmla="*/ 0 w 4667340"/>
              <a:gd name="connsiteY137" fmla="*/ 2318502 h 3267571"/>
              <a:gd name="connsiteX138" fmla="*/ 56337 w 4667340"/>
              <a:gd name="connsiteY138" fmla="*/ 2431177 h 3267571"/>
              <a:gd name="connsiteX139" fmla="*/ 108341 w 4667340"/>
              <a:gd name="connsiteY139" fmla="*/ 2413842 h 3267571"/>
              <a:gd name="connsiteX140" fmla="*/ 255685 w 4667340"/>
              <a:gd name="connsiteY140" fmla="*/ 2452845 h 3267571"/>
              <a:gd name="connsiteX141" fmla="*/ 368360 w 4667340"/>
              <a:gd name="connsiteY141" fmla="*/ 2470180 h 3267571"/>
              <a:gd name="connsiteX142" fmla="*/ 489702 w 4667340"/>
              <a:gd name="connsiteY142" fmla="*/ 2487514 h 3267571"/>
              <a:gd name="connsiteX143" fmla="*/ 550373 w 4667340"/>
              <a:gd name="connsiteY143" fmla="*/ 2548185 h 3267571"/>
              <a:gd name="connsiteX144" fmla="*/ 689050 w 4667340"/>
              <a:gd name="connsiteY144" fmla="*/ 2526517 h 3267571"/>
              <a:gd name="connsiteX145" fmla="*/ 758388 w 4667340"/>
              <a:gd name="connsiteY145" fmla="*/ 2509183 h 3267571"/>
              <a:gd name="connsiteX146" fmla="*/ 875397 w 4667340"/>
              <a:gd name="connsiteY146" fmla="*/ 2543852 h 3267571"/>
              <a:gd name="connsiteX147" fmla="*/ 1027075 w 4667340"/>
              <a:gd name="connsiteY147" fmla="*/ 2604523 h 3267571"/>
              <a:gd name="connsiteX148" fmla="*/ 1096413 w 4667340"/>
              <a:gd name="connsiteY148" fmla="*/ 2569854 h 3267571"/>
              <a:gd name="connsiteX149" fmla="*/ 1217755 w 4667340"/>
              <a:gd name="connsiteY149" fmla="*/ 2626191 h 3267571"/>
              <a:gd name="connsiteX150" fmla="*/ 1226422 w 4667340"/>
              <a:gd name="connsiteY150" fmla="*/ 2600189 h 3267571"/>
              <a:gd name="connsiteX151" fmla="*/ 1187420 w 4667340"/>
              <a:gd name="connsiteY151" fmla="*/ 2530851 h 3267571"/>
              <a:gd name="connsiteX152" fmla="*/ 1187420 w 4667340"/>
              <a:gd name="connsiteY152" fmla="*/ 2431177 h 3267571"/>
              <a:gd name="connsiteX153" fmla="*/ 1265425 w 4667340"/>
              <a:gd name="connsiteY153" fmla="*/ 2387840 h 3267571"/>
              <a:gd name="connsiteX154" fmla="*/ 1412769 w 4667340"/>
              <a:gd name="connsiteY154" fmla="*/ 2331503 h 3267571"/>
              <a:gd name="connsiteX155" fmla="*/ 1434438 w 4667340"/>
              <a:gd name="connsiteY155" fmla="*/ 2288166 h 3267571"/>
              <a:gd name="connsiteX156" fmla="*/ 1516777 w 4667340"/>
              <a:gd name="connsiteY156" fmla="*/ 2309835 h 3267571"/>
              <a:gd name="connsiteX157" fmla="*/ 1516777 w 4667340"/>
              <a:gd name="connsiteY157" fmla="*/ 2348837 h 3267571"/>
              <a:gd name="connsiteX158" fmla="*/ 1586115 w 4667340"/>
              <a:gd name="connsiteY158" fmla="*/ 2318502 h 3267571"/>
              <a:gd name="connsiteX159" fmla="*/ 1612117 w 4667340"/>
              <a:gd name="connsiteY159" fmla="*/ 2361838 h 3267571"/>
              <a:gd name="connsiteX160" fmla="*/ 1551446 w 4667340"/>
              <a:gd name="connsiteY160" fmla="*/ 2435510 h 3267571"/>
              <a:gd name="connsiteX161" fmla="*/ 1542779 w 4667340"/>
              <a:gd name="connsiteY161" fmla="*/ 2496182 h 3267571"/>
              <a:gd name="connsiteX162" fmla="*/ 1577448 w 4667340"/>
              <a:gd name="connsiteY162" fmla="*/ 2513516 h 3267571"/>
              <a:gd name="connsiteX163" fmla="*/ 1573114 w 4667340"/>
              <a:gd name="connsiteY163" fmla="*/ 2578521 h 3267571"/>
              <a:gd name="connsiteX164" fmla="*/ 1633785 w 4667340"/>
              <a:gd name="connsiteY164" fmla="*/ 2708530 h 3267571"/>
              <a:gd name="connsiteX165" fmla="*/ 1694457 w 4667340"/>
              <a:gd name="connsiteY165" fmla="*/ 2643526 h 3267571"/>
              <a:gd name="connsiteX166" fmla="*/ 1720458 w 4667340"/>
              <a:gd name="connsiteY166" fmla="*/ 2656527 h 3267571"/>
              <a:gd name="connsiteX167" fmla="*/ 1772462 w 4667340"/>
              <a:gd name="connsiteY167" fmla="*/ 2565520 h 3267571"/>
              <a:gd name="connsiteX168" fmla="*/ 1763795 w 4667340"/>
              <a:gd name="connsiteY168" fmla="*/ 2522183 h 3267571"/>
              <a:gd name="connsiteX169" fmla="*/ 1811465 w 4667340"/>
              <a:gd name="connsiteY169" fmla="*/ 2539518 h 3267571"/>
              <a:gd name="connsiteX170" fmla="*/ 1902472 w 4667340"/>
              <a:gd name="connsiteY170" fmla="*/ 2569854 h 3267571"/>
              <a:gd name="connsiteX171" fmla="*/ 1902472 w 4667340"/>
              <a:gd name="connsiteY171" fmla="*/ 2608856 h 3267571"/>
              <a:gd name="connsiteX172" fmla="*/ 1880803 w 4667340"/>
              <a:gd name="connsiteY172" fmla="*/ 2604523 h 3267571"/>
              <a:gd name="connsiteX173" fmla="*/ 1841801 w 4667340"/>
              <a:gd name="connsiteY173" fmla="*/ 2591522 h 3267571"/>
              <a:gd name="connsiteX174" fmla="*/ 1846134 w 4667340"/>
              <a:gd name="connsiteY174" fmla="*/ 2647859 h 3267571"/>
              <a:gd name="connsiteX175" fmla="*/ 1872136 w 4667340"/>
              <a:gd name="connsiteY175" fmla="*/ 2665194 h 3267571"/>
              <a:gd name="connsiteX176" fmla="*/ 1889471 w 4667340"/>
              <a:gd name="connsiteY176" fmla="*/ 2704197 h 3267571"/>
              <a:gd name="connsiteX177" fmla="*/ 1906805 w 4667340"/>
              <a:gd name="connsiteY177" fmla="*/ 2691196 h 3267571"/>
              <a:gd name="connsiteX178" fmla="*/ 1919806 w 4667340"/>
              <a:gd name="connsiteY178" fmla="*/ 2630525 h 3267571"/>
              <a:gd name="connsiteX179" fmla="*/ 1945808 w 4667340"/>
              <a:gd name="connsiteY179" fmla="*/ 2699863 h 3267571"/>
              <a:gd name="connsiteX180" fmla="*/ 1945808 w 4667340"/>
              <a:gd name="connsiteY180" fmla="*/ 2725865 h 3267571"/>
              <a:gd name="connsiteX181" fmla="*/ 1932807 w 4667340"/>
              <a:gd name="connsiteY181" fmla="*/ 2760534 h 3267571"/>
              <a:gd name="connsiteX182" fmla="*/ 1880803 w 4667340"/>
              <a:gd name="connsiteY182" fmla="*/ 2738866 h 3267571"/>
              <a:gd name="connsiteX183" fmla="*/ 1880803 w 4667340"/>
              <a:gd name="connsiteY183" fmla="*/ 2795203 h 3267571"/>
              <a:gd name="connsiteX184" fmla="*/ 1937141 w 4667340"/>
              <a:gd name="connsiteY184" fmla="*/ 2808204 h 3267571"/>
              <a:gd name="connsiteX185" fmla="*/ 2045482 w 4667340"/>
              <a:gd name="connsiteY185" fmla="*/ 2938214 h 3267571"/>
              <a:gd name="connsiteX186" fmla="*/ 2019480 w 4667340"/>
              <a:gd name="connsiteY186" fmla="*/ 2985884 h 3267571"/>
              <a:gd name="connsiteX187" fmla="*/ 2006479 w 4667340"/>
              <a:gd name="connsiteY187" fmla="*/ 3024887 h 3267571"/>
              <a:gd name="connsiteX188" fmla="*/ 2015147 w 4667340"/>
              <a:gd name="connsiteY188" fmla="*/ 3063890 h 3267571"/>
              <a:gd name="connsiteX189" fmla="*/ 1984811 w 4667340"/>
              <a:gd name="connsiteY189" fmla="*/ 3046555 h 3267571"/>
              <a:gd name="connsiteX190" fmla="*/ 1993478 w 4667340"/>
              <a:gd name="connsiteY190" fmla="*/ 3081224 h 3267571"/>
              <a:gd name="connsiteX191" fmla="*/ 2106153 w 4667340"/>
              <a:gd name="connsiteY191" fmla="*/ 3159230 h 3267571"/>
              <a:gd name="connsiteX192" fmla="*/ 2119154 w 4667340"/>
              <a:gd name="connsiteY192" fmla="*/ 3202566 h 3267571"/>
              <a:gd name="connsiteX193" fmla="*/ 2231829 w 4667340"/>
              <a:gd name="connsiteY193" fmla="*/ 3258904 h 3267571"/>
              <a:gd name="connsiteX194" fmla="*/ 2561186 w 4667340"/>
              <a:gd name="connsiteY194" fmla="*/ 3267571 h 3267571"/>
              <a:gd name="connsiteX195" fmla="*/ 2309835 w 4667340"/>
              <a:gd name="connsiteY195" fmla="*/ 2994551 h 3267571"/>
              <a:gd name="connsiteX196" fmla="*/ 2327169 w 4667340"/>
              <a:gd name="connsiteY196" fmla="*/ 2955548 h 3267571"/>
              <a:gd name="connsiteX197" fmla="*/ 2279499 w 4667340"/>
              <a:gd name="connsiteY197" fmla="*/ 2786536 h 3267571"/>
              <a:gd name="connsiteX198" fmla="*/ 2249164 w 4667340"/>
              <a:gd name="connsiteY198" fmla="*/ 2734532 h 3267571"/>
              <a:gd name="connsiteX199" fmla="*/ 2227495 w 4667340"/>
              <a:gd name="connsiteY199" fmla="*/ 2626191 h 3267571"/>
              <a:gd name="connsiteX200" fmla="*/ 2279499 w 4667340"/>
              <a:gd name="connsiteY200" fmla="*/ 2552519 h 3267571"/>
              <a:gd name="connsiteX201" fmla="*/ 2314168 w 4667340"/>
              <a:gd name="connsiteY201" fmla="*/ 2526517 h 3267571"/>
              <a:gd name="connsiteX202" fmla="*/ 2361839 w 4667340"/>
              <a:gd name="connsiteY202" fmla="*/ 2530851 h 3267571"/>
              <a:gd name="connsiteX203" fmla="*/ 2461512 w 4667340"/>
              <a:gd name="connsiteY203" fmla="*/ 2621857 h 3267571"/>
              <a:gd name="connsiteX204" fmla="*/ 2500515 w 4667340"/>
              <a:gd name="connsiteY204" fmla="*/ 2574187 h 3267571"/>
              <a:gd name="connsiteX205" fmla="*/ 2513516 w 4667340"/>
              <a:gd name="connsiteY205" fmla="*/ 2561186 h 3267571"/>
              <a:gd name="connsiteX206" fmla="*/ 2582855 w 4667340"/>
              <a:gd name="connsiteY206" fmla="*/ 2517850 h 3267571"/>
              <a:gd name="connsiteX207" fmla="*/ 2786536 w 4667340"/>
              <a:gd name="connsiteY207" fmla="*/ 2578521 h 3267571"/>
              <a:gd name="connsiteX208" fmla="*/ 2847207 w 4667340"/>
              <a:gd name="connsiteY208" fmla="*/ 2617524 h 3267571"/>
              <a:gd name="connsiteX209" fmla="*/ 2890544 w 4667340"/>
              <a:gd name="connsiteY209" fmla="*/ 2569854 h 3267571"/>
              <a:gd name="connsiteX210" fmla="*/ 3020553 w 4667340"/>
              <a:gd name="connsiteY210" fmla="*/ 2630525 h 3267571"/>
              <a:gd name="connsiteX211" fmla="*/ 3128894 w 4667340"/>
              <a:gd name="connsiteY211" fmla="*/ 2678195 h 3267571"/>
              <a:gd name="connsiteX212" fmla="*/ 3154896 w 4667340"/>
              <a:gd name="connsiteY212" fmla="*/ 2734532 h 3267571"/>
              <a:gd name="connsiteX213" fmla="*/ 3211234 w 4667340"/>
              <a:gd name="connsiteY213" fmla="*/ 2695529 h 3267571"/>
              <a:gd name="connsiteX214" fmla="*/ 3371579 w 4667340"/>
              <a:gd name="connsiteY214" fmla="*/ 2704197 h 3267571"/>
              <a:gd name="connsiteX215" fmla="*/ 3406248 w 4667340"/>
              <a:gd name="connsiteY215" fmla="*/ 2734532 h 3267571"/>
              <a:gd name="connsiteX216" fmla="*/ 3432250 w 4667340"/>
              <a:gd name="connsiteY216" fmla="*/ 2795203 h 3267571"/>
              <a:gd name="connsiteX217" fmla="*/ 3523257 w 4667340"/>
              <a:gd name="connsiteY217" fmla="*/ 2803871 h 3267571"/>
              <a:gd name="connsiteX218" fmla="*/ 3570927 w 4667340"/>
              <a:gd name="connsiteY218" fmla="*/ 2760534 h 3267571"/>
              <a:gd name="connsiteX219" fmla="*/ 3679268 w 4667340"/>
              <a:gd name="connsiteY219" fmla="*/ 2747533 h 3267571"/>
              <a:gd name="connsiteX220" fmla="*/ 3718271 w 4667340"/>
              <a:gd name="connsiteY220" fmla="*/ 2786536 h 3267571"/>
              <a:gd name="connsiteX221" fmla="*/ 3791943 w 4667340"/>
              <a:gd name="connsiteY221" fmla="*/ 2790870 h 3267571"/>
              <a:gd name="connsiteX222" fmla="*/ 3852614 w 4667340"/>
              <a:gd name="connsiteY222" fmla="*/ 2782202 h 3267571"/>
              <a:gd name="connsiteX223" fmla="*/ 3917619 w 4667340"/>
              <a:gd name="connsiteY223" fmla="*/ 2747533 h 3267571"/>
              <a:gd name="connsiteX224" fmla="*/ 3991291 w 4667340"/>
              <a:gd name="connsiteY224" fmla="*/ 2756201 h 3267571"/>
              <a:gd name="connsiteX225" fmla="*/ 4142968 w 4667340"/>
              <a:gd name="connsiteY225" fmla="*/ 2855874 h 3267571"/>
              <a:gd name="connsiteX226" fmla="*/ 4168970 w 4667340"/>
              <a:gd name="connsiteY226" fmla="*/ 2860208 h 3267571"/>
              <a:gd name="connsiteX227" fmla="*/ 4242642 w 4667340"/>
              <a:gd name="connsiteY227" fmla="*/ 2786536 h 3267571"/>
              <a:gd name="connsiteX228" fmla="*/ 4342316 w 4667340"/>
              <a:gd name="connsiteY228" fmla="*/ 2808204 h 3267571"/>
              <a:gd name="connsiteX229" fmla="*/ 4368318 w 4667340"/>
              <a:gd name="connsiteY229" fmla="*/ 2747533 h 3267571"/>
              <a:gd name="connsiteX230" fmla="*/ 4433323 w 4667340"/>
              <a:gd name="connsiteY230" fmla="*/ 2673861 h 3267571"/>
              <a:gd name="connsiteX231" fmla="*/ 4433323 w 4667340"/>
              <a:gd name="connsiteY231" fmla="*/ 2604523 h 3267571"/>
              <a:gd name="connsiteX232" fmla="*/ 4459325 w 4667340"/>
              <a:gd name="connsiteY232" fmla="*/ 2578521 h 3267571"/>
              <a:gd name="connsiteX233" fmla="*/ 4480993 w 4667340"/>
              <a:gd name="connsiteY233" fmla="*/ 2483181 h 3267571"/>
              <a:gd name="connsiteX234" fmla="*/ 4667340 w 4667340"/>
              <a:gd name="connsiteY234" fmla="*/ 2435510 h 3267571"/>
              <a:gd name="connsiteX235" fmla="*/ 4658673 w 4667340"/>
              <a:gd name="connsiteY235" fmla="*/ 169012 h 326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4667340" h="3267571">
                <a:moveTo>
                  <a:pt x="4658673" y="169012"/>
                </a:moveTo>
                <a:lnTo>
                  <a:pt x="4545998" y="216682"/>
                </a:lnTo>
                <a:lnTo>
                  <a:pt x="4528663" y="242684"/>
                </a:lnTo>
                <a:lnTo>
                  <a:pt x="4428989" y="242684"/>
                </a:lnTo>
                <a:lnTo>
                  <a:pt x="4402987" y="281687"/>
                </a:lnTo>
                <a:lnTo>
                  <a:pt x="4316314" y="307689"/>
                </a:lnTo>
                <a:lnTo>
                  <a:pt x="4294646" y="268686"/>
                </a:lnTo>
                <a:lnTo>
                  <a:pt x="4225308" y="264352"/>
                </a:lnTo>
                <a:lnTo>
                  <a:pt x="4246976" y="203681"/>
                </a:lnTo>
                <a:lnTo>
                  <a:pt x="4186305" y="130009"/>
                </a:lnTo>
                <a:lnTo>
                  <a:pt x="4125634" y="143010"/>
                </a:lnTo>
                <a:lnTo>
                  <a:pt x="4043294" y="8667"/>
                </a:lnTo>
                <a:lnTo>
                  <a:pt x="4012959" y="186346"/>
                </a:lnTo>
                <a:lnTo>
                  <a:pt x="3947954" y="229683"/>
                </a:lnTo>
                <a:lnTo>
                  <a:pt x="3826612" y="273019"/>
                </a:lnTo>
                <a:lnTo>
                  <a:pt x="3731272" y="355359"/>
                </a:lnTo>
                <a:lnTo>
                  <a:pt x="3527590" y="485368"/>
                </a:lnTo>
                <a:lnTo>
                  <a:pt x="3310908" y="459366"/>
                </a:lnTo>
                <a:lnTo>
                  <a:pt x="3293573" y="442032"/>
                </a:lnTo>
                <a:lnTo>
                  <a:pt x="3176565" y="459366"/>
                </a:lnTo>
                <a:lnTo>
                  <a:pt x="3037888" y="498369"/>
                </a:lnTo>
                <a:lnTo>
                  <a:pt x="2907878" y="420364"/>
                </a:lnTo>
                <a:lnTo>
                  <a:pt x="2868876" y="372693"/>
                </a:lnTo>
                <a:lnTo>
                  <a:pt x="2920879" y="355359"/>
                </a:lnTo>
                <a:lnTo>
                  <a:pt x="2920879" y="329357"/>
                </a:lnTo>
                <a:lnTo>
                  <a:pt x="2864542" y="320690"/>
                </a:lnTo>
                <a:lnTo>
                  <a:pt x="2669528" y="199347"/>
                </a:lnTo>
                <a:lnTo>
                  <a:pt x="2660860" y="225349"/>
                </a:lnTo>
                <a:lnTo>
                  <a:pt x="2704197" y="307689"/>
                </a:lnTo>
                <a:lnTo>
                  <a:pt x="2691196" y="342358"/>
                </a:lnTo>
                <a:lnTo>
                  <a:pt x="2647859" y="346692"/>
                </a:lnTo>
                <a:lnTo>
                  <a:pt x="2643526" y="398695"/>
                </a:lnTo>
                <a:lnTo>
                  <a:pt x="2591522" y="398695"/>
                </a:lnTo>
                <a:lnTo>
                  <a:pt x="2526517" y="303355"/>
                </a:lnTo>
                <a:lnTo>
                  <a:pt x="2457179" y="303355"/>
                </a:lnTo>
                <a:lnTo>
                  <a:pt x="2444178" y="277353"/>
                </a:lnTo>
                <a:lnTo>
                  <a:pt x="2526517" y="221016"/>
                </a:lnTo>
                <a:lnTo>
                  <a:pt x="2504849" y="169012"/>
                </a:lnTo>
                <a:lnTo>
                  <a:pt x="2470180" y="195014"/>
                </a:lnTo>
                <a:lnTo>
                  <a:pt x="2418176" y="173346"/>
                </a:lnTo>
                <a:lnTo>
                  <a:pt x="2383507" y="138676"/>
                </a:lnTo>
                <a:lnTo>
                  <a:pt x="2335837" y="130009"/>
                </a:lnTo>
                <a:lnTo>
                  <a:pt x="2335837" y="99673"/>
                </a:lnTo>
                <a:lnTo>
                  <a:pt x="2240496" y="69338"/>
                </a:lnTo>
                <a:lnTo>
                  <a:pt x="2227495" y="91006"/>
                </a:lnTo>
                <a:lnTo>
                  <a:pt x="2153823" y="4333"/>
                </a:lnTo>
                <a:lnTo>
                  <a:pt x="2123488" y="8667"/>
                </a:lnTo>
                <a:lnTo>
                  <a:pt x="2123488" y="60671"/>
                </a:lnTo>
                <a:lnTo>
                  <a:pt x="2088819" y="91006"/>
                </a:lnTo>
                <a:lnTo>
                  <a:pt x="2032481" y="52003"/>
                </a:lnTo>
                <a:lnTo>
                  <a:pt x="2019480" y="4333"/>
                </a:lnTo>
                <a:lnTo>
                  <a:pt x="1937141" y="0"/>
                </a:lnTo>
                <a:lnTo>
                  <a:pt x="1928474" y="56337"/>
                </a:lnTo>
                <a:lnTo>
                  <a:pt x="1707457" y="104007"/>
                </a:lnTo>
                <a:lnTo>
                  <a:pt x="1694457" y="173346"/>
                </a:lnTo>
                <a:lnTo>
                  <a:pt x="1646786" y="173346"/>
                </a:lnTo>
                <a:lnTo>
                  <a:pt x="1590449" y="203681"/>
                </a:lnTo>
                <a:lnTo>
                  <a:pt x="1516777" y="203681"/>
                </a:lnTo>
                <a:lnTo>
                  <a:pt x="1477774" y="212348"/>
                </a:lnTo>
                <a:lnTo>
                  <a:pt x="1425770" y="247018"/>
                </a:lnTo>
                <a:lnTo>
                  <a:pt x="1404102" y="320690"/>
                </a:lnTo>
                <a:lnTo>
                  <a:pt x="1373766" y="316356"/>
                </a:lnTo>
                <a:lnTo>
                  <a:pt x="1365099" y="260019"/>
                </a:lnTo>
                <a:lnTo>
                  <a:pt x="1313095" y="264352"/>
                </a:lnTo>
                <a:lnTo>
                  <a:pt x="1356432" y="359692"/>
                </a:lnTo>
                <a:lnTo>
                  <a:pt x="1360766" y="433364"/>
                </a:lnTo>
                <a:lnTo>
                  <a:pt x="1408436" y="437698"/>
                </a:lnTo>
                <a:lnTo>
                  <a:pt x="1408436" y="489702"/>
                </a:lnTo>
                <a:lnTo>
                  <a:pt x="1369433" y="520037"/>
                </a:lnTo>
                <a:lnTo>
                  <a:pt x="1369433" y="546039"/>
                </a:lnTo>
                <a:lnTo>
                  <a:pt x="1438771" y="658714"/>
                </a:lnTo>
                <a:lnTo>
                  <a:pt x="1525444" y="723719"/>
                </a:lnTo>
                <a:lnTo>
                  <a:pt x="1586115" y="793057"/>
                </a:lnTo>
                <a:lnTo>
                  <a:pt x="1651120" y="897065"/>
                </a:lnTo>
                <a:lnTo>
                  <a:pt x="1733459" y="940401"/>
                </a:lnTo>
                <a:lnTo>
                  <a:pt x="1746460" y="1022741"/>
                </a:lnTo>
                <a:lnTo>
                  <a:pt x="1750794" y="1040075"/>
                </a:lnTo>
                <a:lnTo>
                  <a:pt x="1655454" y="1057410"/>
                </a:lnTo>
                <a:lnTo>
                  <a:pt x="1603450" y="1126748"/>
                </a:lnTo>
                <a:lnTo>
                  <a:pt x="1529778" y="1139749"/>
                </a:lnTo>
                <a:lnTo>
                  <a:pt x="1473440" y="1165751"/>
                </a:lnTo>
                <a:lnTo>
                  <a:pt x="1438771" y="1230756"/>
                </a:lnTo>
                <a:lnTo>
                  <a:pt x="1438771" y="1274092"/>
                </a:lnTo>
                <a:lnTo>
                  <a:pt x="1477774" y="1321763"/>
                </a:lnTo>
                <a:lnTo>
                  <a:pt x="1438771" y="1399768"/>
                </a:lnTo>
                <a:lnTo>
                  <a:pt x="1486441" y="1408436"/>
                </a:lnTo>
                <a:lnTo>
                  <a:pt x="1508110" y="1460439"/>
                </a:lnTo>
                <a:lnTo>
                  <a:pt x="1486441" y="1486441"/>
                </a:lnTo>
                <a:lnTo>
                  <a:pt x="1477774" y="1542779"/>
                </a:lnTo>
                <a:lnTo>
                  <a:pt x="1408436" y="1516777"/>
                </a:lnTo>
                <a:lnTo>
                  <a:pt x="1412769" y="1460439"/>
                </a:lnTo>
                <a:lnTo>
                  <a:pt x="1382434" y="1421437"/>
                </a:lnTo>
                <a:lnTo>
                  <a:pt x="1334764" y="1447438"/>
                </a:lnTo>
                <a:lnTo>
                  <a:pt x="1287094" y="1404102"/>
                </a:lnTo>
                <a:lnTo>
                  <a:pt x="1209088" y="1421437"/>
                </a:lnTo>
                <a:lnTo>
                  <a:pt x="1087746" y="1443105"/>
                </a:lnTo>
                <a:lnTo>
                  <a:pt x="1053076" y="1412769"/>
                </a:lnTo>
                <a:lnTo>
                  <a:pt x="1018407" y="1456106"/>
                </a:lnTo>
                <a:lnTo>
                  <a:pt x="996739" y="1460439"/>
                </a:lnTo>
                <a:lnTo>
                  <a:pt x="983738" y="1451772"/>
                </a:lnTo>
                <a:lnTo>
                  <a:pt x="957736" y="1482108"/>
                </a:lnTo>
                <a:lnTo>
                  <a:pt x="888398" y="1425770"/>
                </a:lnTo>
                <a:lnTo>
                  <a:pt x="784390" y="1421437"/>
                </a:lnTo>
                <a:lnTo>
                  <a:pt x="767056" y="1456106"/>
                </a:lnTo>
                <a:lnTo>
                  <a:pt x="749721" y="1516777"/>
                </a:lnTo>
                <a:lnTo>
                  <a:pt x="706385" y="1547112"/>
                </a:lnTo>
                <a:lnTo>
                  <a:pt x="697717" y="1490775"/>
                </a:lnTo>
                <a:lnTo>
                  <a:pt x="624045" y="1486441"/>
                </a:lnTo>
                <a:lnTo>
                  <a:pt x="606711" y="1447438"/>
                </a:lnTo>
                <a:lnTo>
                  <a:pt x="567708" y="1408436"/>
                </a:lnTo>
                <a:lnTo>
                  <a:pt x="524371" y="1451772"/>
                </a:lnTo>
                <a:lnTo>
                  <a:pt x="459366" y="1477774"/>
                </a:lnTo>
                <a:lnTo>
                  <a:pt x="468034" y="1568781"/>
                </a:lnTo>
                <a:lnTo>
                  <a:pt x="472367" y="1620784"/>
                </a:lnTo>
                <a:lnTo>
                  <a:pt x="524371" y="1629452"/>
                </a:lnTo>
                <a:lnTo>
                  <a:pt x="580709" y="1698790"/>
                </a:lnTo>
                <a:lnTo>
                  <a:pt x="650047" y="1703124"/>
                </a:lnTo>
                <a:lnTo>
                  <a:pt x="706385" y="1659787"/>
                </a:lnTo>
                <a:lnTo>
                  <a:pt x="762722" y="1690123"/>
                </a:lnTo>
                <a:lnTo>
                  <a:pt x="736720" y="1737793"/>
                </a:lnTo>
                <a:lnTo>
                  <a:pt x="745387" y="1880803"/>
                </a:lnTo>
                <a:lnTo>
                  <a:pt x="676049" y="1867802"/>
                </a:lnTo>
                <a:lnTo>
                  <a:pt x="645713" y="1824466"/>
                </a:lnTo>
                <a:lnTo>
                  <a:pt x="611044" y="1833133"/>
                </a:lnTo>
                <a:lnTo>
                  <a:pt x="624045" y="1924140"/>
                </a:lnTo>
                <a:lnTo>
                  <a:pt x="598043" y="1989145"/>
                </a:lnTo>
                <a:lnTo>
                  <a:pt x="528705" y="1928473"/>
                </a:lnTo>
                <a:lnTo>
                  <a:pt x="420364" y="1941474"/>
                </a:lnTo>
                <a:lnTo>
                  <a:pt x="368360" y="1880803"/>
                </a:lnTo>
                <a:lnTo>
                  <a:pt x="329357" y="1889471"/>
                </a:lnTo>
                <a:lnTo>
                  <a:pt x="303355" y="1963143"/>
                </a:lnTo>
                <a:lnTo>
                  <a:pt x="208015" y="2058483"/>
                </a:lnTo>
                <a:lnTo>
                  <a:pt x="147344" y="2036815"/>
                </a:lnTo>
                <a:lnTo>
                  <a:pt x="117008" y="1997812"/>
                </a:lnTo>
                <a:lnTo>
                  <a:pt x="86673" y="1993478"/>
                </a:lnTo>
                <a:lnTo>
                  <a:pt x="30335" y="2080151"/>
                </a:lnTo>
                <a:lnTo>
                  <a:pt x="52003" y="2162491"/>
                </a:lnTo>
                <a:lnTo>
                  <a:pt x="0" y="2318502"/>
                </a:lnTo>
                <a:lnTo>
                  <a:pt x="56337" y="2431177"/>
                </a:lnTo>
                <a:lnTo>
                  <a:pt x="108341" y="2413842"/>
                </a:lnTo>
                <a:lnTo>
                  <a:pt x="255685" y="2452845"/>
                </a:lnTo>
                <a:lnTo>
                  <a:pt x="368360" y="2470180"/>
                </a:lnTo>
                <a:lnTo>
                  <a:pt x="489702" y="2487514"/>
                </a:lnTo>
                <a:lnTo>
                  <a:pt x="550373" y="2548185"/>
                </a:lnTo>
                <a:lnTo>
                  <a:pt x="689050" y="2526517"/>
                </a:lnTo>
                <a:lnTo>
                  <a:pt x="758388" y="2509183"/>
                </a:lnTo>
                <a:lnTo>
                  <a:pt x="875397" y="2543852"/>
                </a:lnTo>
                <a:lnTo>
                  <a:pt x="1027075" y="2604523"/>
                </a:lnTo>
                <a:lnTo>
                  <a:pt x="1096413" y="2569854"/>
                </a:lnTo>
                <a:lnTo>
                  <a:pt x="1217755" y="2626191"/>
                </a:lnTo>
                <a:lnTo>
                  <a:pt x="1226422" y="2600189"/>
                </a:lnTo>
                <a:lnTo>
                  <a:pt x="1187420" y="2530851"/>
                </a:lnTo>
                <a:lnTo>
                  <a:pt x="1187420" y="2431177"/>
                </a:lnTo>
                <a:lnTo>
                  <a:pt x="1265425" y="2387840"/>
                </a:lnTo>
                <a:lnTo>
                  <a:pt x="1412769" y="2331503"/>
                </a:lnTo>
                <a:lnTo>
                  <a:pt x="1434438" y="2288166"/>
                </a:lnTo>
                <a:lnTo>
                  <a:pt x="1516777" y="2309835"/>
                </a:lnTo>
                <a:lnTo>
                  <a:pt x="1516777" y="2348837"/>
                </a:lnTo>
                <a:lnTo>
                  <a:pt x="1586115" y="2318502"/>
                </a:lnTo>
                <a:lnTo>
                  <a:pt x="1612117" y="2361838"/>
                </a:lnTo>
                <a:lnTo>
                  <a:pt x="1551446" y="2435510"/>
                </a:lnTo>
                <a:lnTo>
                  <a:pt x="1542779" y="2496182"/>
                </a:lnTo>
                <a:lnTo>
                  <a:pt x="1577448" y="2513516"/>
                </a:lnTo>
                <a:lnTo>
                  <a:pt x="1573114" y="2578521"/>
                </a:lnTo>
                <a:lnTo>
                  <a:pt x="1633785" y="2708530"/>
                </a:lnTo>
                <a:lnTo>
                  <a:pt x="1694457" y="2643526"/>
                </a:lnTo>
                <a:lnTo>
                  <a:pt x="1720458" y="2656527"/>
                </a:lnTo>
                <a:lnTo>
                  <a:pt x="1772462" y="2565520"/>
                </a:lnTo>
                <a:lnTo>
                  <a:pt x="1763795" y="2522183"/>
                </a:lnTo>
                <a:lnTo>
                  <a:pt x="1811465" y="2539518"/>
                </a:lnTo>
                <a:lnTo>
                  <a:pt x="1902472" y="2569854"/>
                </a:lnTo>
                <a:lnTo>
                  <a:pt x="1902472" y="2608856"/>
                </a:lnTo>
                <a:lnTo>
                  <a:pt x="1880803" y="2604523"/>
                </a:lnTo>
                <a:lnTo>
                  <a:pt x="1841801" y="2591522"/>
                </a:lnTo>
                <a:lnTo>
                  <a:pt x="1846134" y="2647859"/>
                </a:lnTo>
                <a:lnTo>
                  <a:pt x="1872136" y="2665194"/>
                </a:lnTo>
                <a:lnTo>
                  <a:pt x="1889471" y="2704197"/>
                </a:lnTo>
                <a:lnTo>
                  <a:pt x="1906805" y="2691196"/>
                </a:lnTo>
                <a:lnTo>
                  <a:pt x="1919806" y="2630525"/>
                </a:lnTo>
                <a:lnTo>
                  <a:pt x="1945808" y="2699863"/>
                </a:lnTo>
                <a:lnTo>
                  <a:pt x="1945808" y="2725865"/>
                </a:lnTo>
                <a:lnTo>
                  <a:pt x="1932807" y="2760534"/>
                </a:lnTo>
                <a:lnTo>
                  <a:pt x="1880803" y="2738866"/>
                </a:lnTo>
                <a:lnTo>
                  <a:pt x="1880803" y="2795203"/>
                </a:lnTo>
                <a:lnTo>
                  <a:pt x="1937141" y="2808204"/>
                </a:lnTo>
                <a:lnTo>
                  <a:pt x="2045482" y="2938214"/>
                </a:lnTo>
                <a:lnTo>
                  <a:pt x="2019480" y="2985884"/>
                </a:lnTo>
                <a:lnTo>
                  <a:pt x="2006479" y="3024887"/>
                </a:lnTo>
                <a:lnTo>
                  <a:pt x="2015147" y="3063890"/>
                </a:lnTo>
                <a:lnTo>
                  <a:pt x="1984811" y="3046555"/>
                </a:lnTo>
                <a:lnTo>
                  <a:pt x="1993478" y="3081224"/>
                </a:lnTo>
                <a:lnTo>
                  <a:pt x="2106153" y="3159230"/>
                </a:lnTo>
                <a:lnTo>
                  <a:pt x="2119154" y="3202566"/>
                </a:lnTo>
                <a:lnTo>
                  <a:pt x="2231829" y="3258904"/>
                </a:lnTo>
                <a:lnTo>
                  <a:pt x="2561186" y="3267571"/>
                </a:lnTo>
                <a:lnTo>
                  <a:pt x="2309835" y="2994551"/>
                </a:lnTo>
                <a:lnTo>
                  <a:pt x="2327169" y="2955548"/>
                </a:lnTo>
                <a:lnTo>
                  <a:pt x="2279499" y="2786536"/>
                </a:lnTo>
                <a:lnTo>
                  <a:pt x="2249164" y="2734532"/>
                </a:lnTo>
                <a:lnTo>
                  <a:pt x="2227495" y="2626191"/>
                </a:lnTo>
                <a:lnTo>
                  <a:pt x="2279499" y="2552519"/>
                </a:lnTo>
                <a:lnTo>
                  <a:pt x="2314168" y="2526517"/>
                </a:lnTo>
                <a:lnTo>
                  <a:pt x="2361839" y="2530851"/>
                </a:lnTo>
                <a:lnTo>
                  <a:pt x="2461512" y="2621857"/>
                </a:lnTo>
                <a:lnTo>
                  <a:pt x="2500515" y="2574187"/>
                </a:lnTo>
                <a:lnTo>
                  <a:pt x="2513516" y="2561186"/>
                </a:lnTo>
                <a:lnTo>
                  <a:pt x="2582855" y="2517850"/>
                </a:lnTo>
                <a:lnTo>
                  <a:pt x="2786536" y="2578521"/>
                </a:lnTo>
                <a:lnTo>
                  <a:pt x="2847207" y="2617524"/>
                </a:lnTo>
                <a:lnTo>
                  <a:pt x="2890544" y="2569854"/>
                </a:lnTo>
                <a:lnTo>
                  <a:pt x="3020553" y="2630525"/>
                </a:lnTo>
                <a:lnTo>
                  <a:pt x="3128894" y="2678195"/>
                </a:lnTo>
                <a:lnTo>
                  <a:pt x="3154896" y="2734532"/>
                </a:lnTo>
                <a:lnTo>
                  <a:pt x="3211234" y="2695529"/>
                </a:lnTo>
                <a:lnTo>
                  <a:pt x="3371579" y="2704197"/>
                </a:lnTo>
                <a:lnTo>
                  <a:pt x="3406248" y="2734532"/>
                </a:lnTo>
                <a:lnTo>
                  <a:pt x="3432250" y="2795203"/>
                </a:lnTo>
                <a:lnTo>
                  <a:pt x="3523257" y="2803871"/>
                </a:lnTo>
                <a:lnTo>
                  <a:pt x="3570927" y="2760534"/>
                </a:lnTo>
                <a:lnTo>
                  <a:pt x="3679268" y="2747533"/>
                </a:lnTo>
                <a:lnTo>
                  <a:pt x="3718271" y="2786536"/>
                </a:lnTo>
                <a:lnTo>
                  <a:pt x="3791943" y="2790870"/>
                </a:lnTo>
                <a:lnTo>
                  <a:pt x="3852614" y="2782202"/>
                </a:lnTo>
                <a:lnTo>
                  <a:pt x="3917619" y="2747533"/>
                </a:lnTo>
                <a:lnTo>
                  <a:pt x="3991291" y="2756201"/>
                </a:lnTo>
                <a:lnTo>
                  <a:pt x="4142968" y="2855874"/>
                </a:lnTo>
                <a:lnTo>
                  <a:pt x="4168970" y="2860208"/>
                </a:lnTo>
                <a:lnTo>
                  <a:pt x="4242642" y="2786536"/>
                </a:lnTo>
                <a:lnTo>
                  <a:pt x="4342316" y="2808204"/>
                </a:lnTo>
                <a:lnTo>
                  <a:pt x="4368318" y="2747533"/>
                </a:lnTo>
                <a:lnTo>
                  <a:pt x="4433323" y="2673861"/>
                </a:lnTo>
                <a:lnTo>
                  <a:pt x="4433323" y="2604523"/>
                </a:lnTo>
                <a:lnTo>
                  <a:pt x="4459325" y="2578521"/>
                </a:lnTo>
                <a:lnTo>
                  <a:pt x="4480993" y="2483181"/>
                </a:lnTo>
                <a:lnTo>
                  <a:pt x="4667340" y="2435510"/>
                </a:lnTo>
                <a:lnTo>
                  <a:pt x="4658673" y="169012"/>
                </a:lnTo>
                <a:close/>
              </a:path>
            </a:pathLst>
          </a:custGeom>
          <a:solidFill>
            <a:schemeClr val="accent6">
              <a:lumMod val="75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Connecteur droit 5">
            <a:extLst>
              <a:ext uri="{FF2B5EF4-FFF2-40B4-BE49-F238E27FC236}">
                <a16:creationId xmlns:a16="http://schemas.microsoft.com/office/drawing/2014/main" xmlns="" id="{FB58AA34-B795-455F-9CE2-02BB8F326EA0}"/>
              </a:ext>
            </a:extLst>
          </p:cNvPr>
          <p:cNvCxnSpPr>
            <a:cxnSpLocks/>
          </p:cNvCxnSpPr>
          <p:nvPr/>
        </p:nvCxnSpPr>
        <p:spPr>
          <a:xfrm>
            <a:off x="5315504" y="5993795"/>
            <a:ext cx="914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xmlns="" id="{A128E768-5398-4574-AD8B-E32BBDE8E614}"/>
              </a:ext>
            </a:extLst>
          </p:cNvPr>
          <p:cNvSpPr txBox="1"/>
          <p:nvPr/>
        </p:nvSpPr>
        <p:spPr>
          <a:xfrm>
            <a:off x="5441467" y="5716796"/>
            <a:ext cx="66247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250 km</a:t>
            </a:r>
          </a:p>
        </p:txBody>
      </p:sp>
      <p:sp>
        <p:nvSpPr>
          <p:cNvPr id="10" name="Forme libre : forme 9">
            <a:extLst>
              <a:ext uri="{FF2B5EF4-FFF2-40B4-BE49-F238E27FC236}">
                <a16:creationId xmlns:a16="http://schemas.microsoft.com/office/drawing/2014/main" xmlns="" id="{D72F9D76-3300-4FE7-87D3-F512F2BCE68D}"/>
              </a:ext>
            </a:extLst>
          </p:cNvPr>
          <p:cNvSpPr/>
          <p:nvPr/>
        </p:nvSpPr>
        <p:spPr>
          <a:xfrm>
            <a:off x="494467" y="1518411"/>
            <a:ext cx="1411197" cy="1461121"/>
          </a:xfrm>
          <a:custGeom>
            <a:avLst/>
            <a:gdLst>
              <a:gd name="connsiteX0" fmla="*/ 1230 w 1411197"/>
              <a:gd name="connsiteY0" fmla="*/ 853653 h 1461121"/>
              <a:gd name="connsiteX1" fmla="*/ 106738 w 1411197"/>
              <a:gd name="connsiteY1" fmla="*/ 818484 h 1461121"/>
              <a:gd name="connsiteX2" fmla="*/ 167485 w 1411197"/>
              <a:gd name="connsiteY2" fmla="*/ 780117 h 1461121"/>
              <a:gd name="connsiteX3" fmla="*/ 202654 w 1411197"/>
              <a:gd name="connsiteY3" fmla="*/ 764131 h 1461121"/>
              <a:gd name="connsiteX4" fmla="*/ 241020 w 1411197"/>
              <a:gd name="connsiteY4" fmla="*/ 760934 h 1461121"/>
              <a:gd name="connsiteX5" fmla="*/ 285781 w 1411197"/>
              <a:gd name="connsiteY5" fmla="*/ 738554 h 1461121"/>
              <a:gd name="connsiteX6" fmla="*/ 320951 w 1411197"/>
              <a:gd name="connsiteY6" fmla="*/ 751342 h 1461121"/>
              <a:gd name="connsiteX7" fmla="*/ 423261 w 1411197"/>
              <a:gd name="connsiteY7" fmla="*/ 789709 h 1461121"/>
              <a:gd name="connsiteX8" fmla="*/ 471219 w 1411197"/>
              <a:gd name="connsiteY8" fmla="*/ 757737 h 1461121"/>
              <a:gd name="connsiteX9" fmla="*/ 496797 w 1411197"/>
              <a:gd name="connsiteY9" fmla="*/ 757737 h 1461121"/>
              <a:gd name="connsiteX10" fmla="*/ 490402 w 1411197"/>
              <a:gd name="connsiteY10" fmla="*/ 703384 h 1461121"/>
              <a:gd name="connsiteX11" fmla="*/ 503191 w 1411197"/>
              <a:gd name="connsiteY11" fmla="*/ 681004 h 1461121"/>
              <a:gd name="connsiteX12" fmla="*/ 547952 w 1411197"/>
              <a:gd name="connsiteY12" fmla="*/ 674610 h 1461121"/>
              <a:gd name="connsiteX13" fmla="*/ 560741 w 1411197"/>
              <a:gd name="connsiteY13" fmla="*/ 693793 h 1461121"/>
              <a:gd name="connsiteX14" fmla="*/ 595910 w 1411197"/>
              <a:gd name="connsiteY14" fmla="*/ 665018 h 1461121"/>
              <a:gd name="connsiteX15" fmla="*/ 554346 w 1411197"/>
              <a:gd name="connsiteY15" fmla="*/ 610665 h 1461121"/>
              <a:gd name="connsiteX16" fmla="*/ 528769 w 1411197"/>
              <a:gd name="connsiteY16" fmla="*/ 578693 h 1461121"/>
              <a:gd name="connsiteX17" fmla="*/ 528769 w 1411197"/>
              <a:gd name="connsiteY17" fmla="*/ 537130 h 1461121"/>
              <a:gd name="connsiteX18" fmla="*/ 602304 w 1411197"/>
              <a:gd name="connsiteY18" fmla="*/ 485975 h 1461121"/>
              <a:gd name="connsiteX19" fmla="*/ 675840 w 1411197"/>
              <a:gd name="connsiteY19" fmla="*/ 418833 h 1461121"/>
              <a:gd name="connsiteX20" fmla="*/ 707812 w 1411197"/>
              <a:gd name="connsiteY20" fmla="*/ 335706 h 1461121"/>
              <a:gd name="connsiteX21" fmla="*/ 742981 w 1411197"/>
              <a:gd name="connsiteY21" fmla="*/ 329312 h 1461121"/>
              <a:gd name="connsiteX22" fmla="*/ 733390 w 1411197"/>
              <a:gd name="connsiteY22" fmla="*/ 290945 h 1461121"/>
              <a:gd name="connsiteX23" fmla="*/ 746178 w 1411197"/>
              <a:gd name="connsiteY23" fmla="*/ 262170 h 1461121"/>
              <a:gd name="connsiteX24" fmla="*/ 778151 w 1411197"/>
              <a:gd name="connsiteY24" fmla="*/ 137479 h 1461121"/>
              <a:gd name="connsiteX25" fmla="*/ 797334 w 1411197"/>
              <a:gd name="connsiteY25" fmla="*/ 143874 h 1461121"/>
              <a:gd name="connsiteX26" fmla="*/ 813320 w 1411197"/>
              <a:gd name="connsiteY26" fmla="*/ 179043 h 1461121"/>
              <a:gd name="connsiteX27" fmla="*/ 867672 w 1411197"/>
              <a:gd name="connsiteY27" fmla="*/ 179043 h 1461121"/>
              <a:gd name="connsiteX28" fmla="*/ 870869 w 1411197"/>
              <a:gd name="connsiteY28" fmla="*/ 249382 h 1461121"/>
              <a:gd name="connsiteX29" fmla="*/ 918827 w 1411197"/>
              <a:gd name="connsiteY29" fmla="*/ 252579 h 1461121"/>
              <a:gd name="connsiteX30" fmla="*/ 902841 w 1411197"/>
              <a:gd name="connsiteY30" fmla="*/ 287748 h 1461121"/>
              <a:gd name="connsiteX31" fmla="*/ 854883 w 1411197"/>
              <a:gd name="connsiteY31" fmla="*/ 310128 h 1461121"/>
              <a:gd name="connsiteX32" fmla="*/ 845292 w 1411197"/>
              <a:gd name="connsiteY32" fmla="*/ 326114 h 1461121"/>
              <a:gd name="connsiteX33" fmla="*/ 832503 w 1411197"/>
              <a:gd name="connsiteY33" fmla="*/ 370875 h 1461121"/>
              <a:gd name="connsiteX34" fmla="*/ 848489 w 1411197"/>
              <a:gd name="connsiteY34" fmla="*/ 418833 h 1461121"/>
              <a:gd name="connsiteX35" fmla="*/ 886855 w 1411197"/>
              <a:gd name="connsiteY35" fmla="*/ 460397 h 1461121"/>
              <a:gd name="connsiteX36" fmla="*/ 934813 w 1411197"/>
              <a:gd name="connsiteY36" fmla="*/ 485975 h 1461121"/>
              <a:gd name="connsiteX37" fmla="*/ 1005152 w 1411197"/>
              <a:gd name="connsiteY37" fmla="*/ 441214 h 1461121"/>
              <a:gd name="connsiteX38" fmla="*/ 1027532 w 1411197"/>
              <a:gd name="connsiteY38" fmla="*/ 438017 h 1461121"/>
              <a:gd name="connsiteX39" fmla="*/ 1046716 w 1411197"/>
              <a:gd name="connsiteY39" fmla="*/ 345298 h 1461121"/>
              <a:gd name="connsiteX40" fmla="*/ 985969 w 1411197"/>
              <a:gd name="connsiteY40" fmla="*/ 335706 h 1461121"/>
              <a:gd name="connsiteX41" fmla="*/ 960391 w 1411197"/>
              <a:gd name="connsiteY41" fmla="*/ 326114 h 1461121"/>
              <a:gd name="connsiteX42" fmla="*/ 992363 w 1411197"/>
              <a:gd name="connsiteY42" fmla="*/ 287748 h 1461121"/>
              <a:gd name="connsiteX43" fmla="*/ 1001955 w 1411197"/>
              <a:gd name="connsiteY43" fmla="*/ 223804 h 1461121"/>
              <a:gd name="connsiteX44" fmla="*/ 973180 w 1411197"/>
              <a:gd name="connsiteY44" fmla="*/ 249382 h 1461121"/>
              <a:gd name="connsiteX45" fmla="*/ 963588 w 1411197"/>
              <a:gd name="connsiteY45" fmla="*/ 249382 h 1461121"/>
              <a:gd name="connsiteX46" fmla="*/ 950799 w 1411197"/>
              <a:gd name="connsiteY46" fmla="*/ 207818 h 1461121"/>
              <a:gd name="connsiteX47" fmla="*/ 969983 w 1411197"/>
              <a:gd name="connsiteY47" fmla="*/ 175846 h 1461121"/>
              <a:gd name="connsiteX48" fmla="*/ 950799 w 1411197"/>
              <a:gd name="connsiteY48" fmla="*/ 150268 h 1461121"/>
              <a:gd name="connsiteX49" fmla="*/ 947602 w 1411197"/>
              <a:gd name="connsiteY49" fmla="*/ 108705 h 1461121"/>
              <a:gd name="connsiteX50" fmla="*/ 1014744 w 1411197"/>
              <a:gd name="connsiteY50" fmla="*/ 73535 h 1461121"/>
              <a:gd name="connsiteX51" fmla="*/ 1049913 w 1411197"/>
              <a:gd name="connsiteY51" fmla="*/ 28775 h 1461121"/>
              <a:gd name="connsiteX52" fmla="*/ 1081885 w 1411197"/>
              <a:gd name="connsiteY52" fmla="*/ 28775 h 1461121"/>
              <a:gd name="connsiteX53" fmla="*/ 1091476 w 1411197"/>
              <a:gd name="connsiteY53" fmla="*/ 9591 h 1461121"/>
              <a:gd name="connsiteX54" fmla="*/ 1133040 w 1411197"/>
              <a:gd name="connsiteY54" fmla="*/ 0 h 1461121"/>
              <a:gd name="connsiteX55" fmla="*/ 1209773 w 1411197"/>
              <a:gd name="connsiteY55" fmla="*/ 15986 h 1461121"/>
              <a:gd name="connsiteX56" fmla="*/ 1283309 w 1411197"/>
              <a:gd name="connsiteY56" fmla="*/ 3197 h 1461121"/>
              <a:gd name="connsiteX57" fmla="*/ 1347253 w 1411197"/>
              <a:gd name="connsiteY57" fmla="*/ 38366 h 1461121"/>
              <a:gd name="connsiteX58" fmla="*/ 1401605 w 1411197"/>
              <a:gd name="connsiteY58" fmla="*/ 102310 h 1461121"/>
              <a:gd name="connsiteX59" fmla="*/ 1411197 w 1411197"/>
              <a:gd name="connsiteY59" fmla="*/ 140677 h 1461121"/>
              <a:gd name="connsiteX60" fmla="*/ 1360041 w 1411197"/>
              <a:gd name="connsiteY60" fmla="*/ 166254 h 1461121"/>
              <a:gd name="connsiteX61" fmla="*/ 1315281 w 1411197"/>
              <a:gd name="connsiteY61" fmla="*/ 242987 h 1461121"/>
              <a:gd name="connsiteX62" fmla="*/ 1302492 w 1411197"/>
              <a:gd name="connsiteY62" fmla="*/ 271762 h 1461121"/>
              <a:gd name="connsiteX63" fmla="*/ 1273717 w 1411197"/>
              <a:gd name="connsiteY63" fmla="*/ 412439 h 1461121"/>
              <a:gd name="connsiteX64" fmla="*/ 1184195 w 1411197"/>
              <a:gd name="connsiteY64" fmla="*/ 409242 h 1461121"/>
              <a:gd name="connsiteX65" fmla="*/ 1165012 w 1411197"/>
              <a:gd name="connsiteY65" fmla="*/ 498763 h 1461121"/>
              <a:gd name="connsiteX66" fmla="*/ 1180998 w 1411197"/>
              <a:gd name="connsiteY66" fmla="*/ 517947 h 1461121"/>
              <a:gd name="connsiteX67" fmla="*/ 1244942 w 1411197"/>
              <a:gd name="connsiteY67" fmla="*/ 524341 h 1461121"/>
              <a:gd name="connsiteX68" fmla="*/ 1244942 w 1411197"/>
              <a:gd name="connsiteY68" fmla="*/ 629849 h 1461121"/>
              <a:gd name="connsiteX69" fmla="*/ 1161815 w 1411197"/>
              <a:gd name="connsiteY69" fmla="*/ 645835 h 1461121"/>
              <a:gd name="connsiteX70" fmla="*/ 1209773 w 1411197"/>
              <a:gd name="connsiteY70" fmla="*/ 719370 h 1461121"/>
              <a:gd name="connsiteX71" fmla="*/ 1180998 w 1411197"/>
              <a:gd name="connsiteY71" fmla="*/ 741751 h 1461121"/>
              <a:gd name="connsiteX72" fmla="*/ 1120251 w 1411197"/>
              <a:gd name="connsiteY72" fmla="*/ 732159 h 1461121"/>
              <a:gd name="connsiteX73" fmla="*/ 1117054 w 1411197"/>
              <a:gd name="connsiteY73" fmla="*/ 770526 h 1461121"/>
              <a:gd name="connsiteX74" fmla="*/ 1033927 w 1411197"/>
              <a:gd name="connsiteY74" fmla="*/ 719370 h 1461121"/>
              <a:gd name="connsiteX75" fmla="*/ 966785 w 1411197"/>
              <a:gd name="connsiteY75" fmla="*/ 764131 h 1461121"/>
              <a:gd name="connsiteX76" fmla="*/ 966785 w 1411197"/>
              <a:gd name="connsiteY76" fmla="*/ 818484 h 1461121"/>
              <a:gd name="connsiteX77" fmla="*/ 979574 w 1411197"/>
              <a:gd name="connsiteY77" fmla="*/ 863244 h 1461121"/>
              <a:gd name="connsiteX78" fmla="*/ 992363 w 1411197"/>
              <a:gd name="connsiteY78" fmla="*/ 904808 h 1461121"/>
              <a:gd name="connsiteX79" fmla="*/ 995560 w 1411197"/>
              <a:gd name="connsiteY79" fmla="*/ 943175 h 1461121"/>
              <a:gd name="connsiteX80" fmla="*/ 912433 w 1411197"/>
              <a:gd name="connsiteY80" fmla="*/ 1032696 h 1461121"/>
              <a:gd name="connsiteX81" fmla="*/ 922025 w 1411197"/>
              <a:gd name="connsiteY81" fmla="*/ 1106232 h 1461121"/>
              <a:gd name="connsiteX82" fmla="*/ 934813 w 1411197"/>
              <a:gd name="connsiteY82" fmla="*/ 1135007 h 1461121"/>
              <a:gd name="connsiteX83" fmla="*/ 909236 w 1411197"/>
              <a:gd name="connsiteY83" fmla="*/ 1160584 h 1461121"/>
              <a:gd name="connsiteX84" fmla="*/ 928419 w 1411197"/>
              <a:gd name="connsiteY84" fmla="*/ 1221331 h 1461121"/>
              <a:gd name="connsiteX85" fmla="*/ 922025 w 1411197"/>
              <a:gd name="connsiteY85" fmla="*/ 1285275 h 1461121"/>
              <a:gd name="connsiteX86" fmla="*/ 902841 w 1411197"/>
              <a:gd name="connsiteY86" fmla="*/ 1365205 h 1461121"/>
              <a:gd name="connsiteX87" fmla="*/ 854883 w 1411197"/>
              <a:gd name="connsiteY87" fmla="*/ 1387586 h 1461121"/>
              <a:gd name="connsiteX88" fmla="*/ 842095 w 1411197"/>
              <a:gd name="connsiteY88" fmla="*/ 1323642 h 1461121"/>
              <a:gd name="connsiteX89" fmla="*/ 762165 w 1411197"/>
              <a:gd name="connsiteY89" fmla="*/ 1278881 h 1461121"/>
              <a:gd name="connsiteX90" fmla="*/ 682234 w 1411197"/>
              <a:gd name="connsiteY90" fmla="*/ 1355614 h 1461121"/>
              <a:gd name="connsiteX91" fmla="*/ 672643 w 1411197"/>
              <a:gd name="connsiteY91" fmla="*/ 1409966 h 1461121"/>
              <a:gd name="connsiteX92" fmla="*/ 519177 w 1411197"/>
              <a:gd name="connsiteY92" fmla="*/ 1448333 h 1461121"/>
              <a:gd name="connsiteX93" fmla="*/ 515980 w 1411197"/>
              <a:gd name="connsiteY93" fmla="*/ 1403572 h 1461121"/>
              <a:gd name="connsiteX94" fmla="*/ 474416 w 1411197"/>
              <a:gd name="connsiteY94" fmla="*/ 1397177 h 1461121"/>
              <a:gd name="connsiteX95" fmla="*/ 416867 w 1411197"/>
              <a:gd name="connsiteY95" fmla="*/ 1422755 h 1461121"/>
              <a:gd name="connsiteX96" fmla="*/ 336937 w 1411197"/>
              <a:gd name="connsiteY96" fmla="*/ 1461121 h 1461121"/>
              <a:gd name="connsiteX97" fmla="*/ 282584 w 1411197"/>
              <a:gd name="connsiteY97" fmla="*/ 1416361 h 1461121"/>
              <a:gd name="connsiteX98" fmla="*/ 311359 w 1411197"/>
              <a:gd name="connsiteY98" fmla="*/ 1362008 h 1461121"/>
              <a:gd name="connsiteX99" fmla="*/ 317753 w 1411197"/>
              <a:gd name="connsiteY99" fmla="*/ 1304458 h 1461121"/>
              <a:gd name="connsiteX100" fmla="*/ 272992 w 1411197"/>
              <a:gd name="connsiteY100" fmla="*/ 1285275 h 1461121"/>
              <a:gd name="connsiteX101" fmla="*/ 209048 w 1411197"/>
              <a:gd name="connsiteY101" fmla="*/ 1301261 h 1461121"/>
              <a:gd name="connsiteX102" fmla="*/ 186668 w 1411197"/>
              <a:gd name="connsiteY102" fmla="*/ 1282078 h 1461121"/>
              <a:gd name="connsiteX103" fmla="*/ 196260 w 1411197"/>
              <a:gd name="connsiteY103" fmla="*/ 1182965 h 1461121"/>
              <a:gd name="connsiteX104" fmla="*/ 100344 w 1411197"/>
              <a:gd name="connsiteY104" fmla="*/ 1198951 h 1461121"/>
              <a:gd name="connsiteX105" fmla="*/ 103541 w 1411197"/>
              <a:gd name="connsiteY105" fmla="*/ 1099837 h 1461121"/>
              <a:gd name="connsiteX106" fmla="*/ 81160 w 1411197"/>
              <a:gd name="connsiteY106" fmla="*/ 1064668 h 1461121"/>
              <a:gd name="connsiteX107" fmla="*/ 36399 w 1411197"/>
              <a:gd name="connsiteY107" fmla="*/ 1051879 h 1461121"/>
              <a:gd name="connsiteX108" fmla="*/ 1230 w 1411197"/>
              <a:gd name="connsiteY108" fmla="*/ 1039091 h 1461121"/>
              <a:gd name="connsiteX109" fmla="*/ 1230 w 1411197"/>
              <a:gd name="connsiteY109" fmla="*/ 853653 h 14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411197" h="1461121">
                <a:moveTo>
                  <a:pt x="1230" y="853653"/>
                </a:moveTo>
                <a:lnTo>
                  <a:pt x="106738" y="818484"/>
                </a:lnTo>
                <a:lnTo>
                  <a:pt x="167485" y="780117"/>
                </a:lnTo>
                <a:lnTo>
                  <a:pt x="202654" y="764131"/>
                </a:lnTo>
                <a:lnTo>
                  <a:pt x="241020" y="760934"/>
                </a:lnTo>
                <a:lnTo>
                  <a:pt x="285781" y="738554"/>
                </a:lnTo>
                <a:lnTo>
                  <a:pt x="320951" y="751342"/>
                </a:lnTo>
                <a:lnTo>
                  <a:pt x="423261" y="789709"/>
                </a:lnTo>
                <a:lnTo>
                  <a:pt x="471219" y="757737"/>
                </a:lnTo>
                <a:lnTo>
                  <a:pt x="496797" y="757737"/>
                </a:lnTo>
                <a:lnTo>
                  <a:pt x="490402" y="703384"/>
                </a:lnTo>
                <a:lnTo>
                  <a:pt x="503191" y="681004"/>
                </a:lnTo>
                <a:lnTo>
                  <a:pt x="547952" y="674610"/>
                </a:lnTo>
                <a:lnTo>
                  <a:pt x="560741" y="693793"/>
                </a:lnTo>
                <a:lnTo>
                  <a:pt x="595910" y="665018"/>
                </a:lnTo>
                <a:lnTo>
                  <a:pt x="554346" y="610665"/>
                </a:lnTo>
                <a:lnTo>
                  <a:pt x="528769" y="578693"/>
                </a:lnTo>
                <a:lnTo>
                  <a:pt x="528769" y="537130"/>
                </a:lnTo>
                <a:lnTo>
                  <a:pt x="602304" y="485975"/>
                </a:lnTo>
                <a:lnTo>
                  <a:pt x="675840" y="418833"/>
                </a:lnTo>
                <a:lnTo>
                  <a:pt x="707812" y="335706"/>
                </a:lnTo>
                <a:lnTo>
                  <a:pt x="742981" y="329312"/>
                </a:lnTo>
                <a:lnTo>
                  <a:pt x="733390" y="290945"/>
                </a:lnTo>
                <a:lnTo>
                  <a:pt x="746178" y="262170"/>
                </a:lnTo>
                <a:lnTo>
                  <a:pt x="778151" y="137479"/>
                </a:lnTo>
                <a:lnTo>
                  <a:pt x="797334" y="143874"/>
                </a:lnTo>
                <a:lnTo>
                  <a:pt x="813320" y="179043"/>
                </a:lnTo>
                <a:lnTo>
                  <a:pt x="867672" y="179043"/>
                </a:lnTo>
                <a:lnTo>
                  <a:pt x="870869" y="249382"/>
                </a:lnTo>
                <a:lnTo>
                  <a:pt x="918827" y="252579"/>
                </a:lnTo>
                <a:lnTo>
                  <a:pt x="902841" y="287748"/>
                </a:lnTo>
                <a:lnTo>
                  <a:pt x="854883" y="310128"/>
                </a:lnTo>
                <a:lnTo>
                  <a:pt x="845292" y="326114"/>
                </a:lnTo>
                <a:lnTo>
                  <a:pt x="832503" y="370875"/>
                </a:lnTo>
                <a:lnTo>
                  <a:pt x="848489" y="418833"/>
                </a:lnTo>
                <a:lnTo>
                  <a:pt x="886855" y="460397"/>
                </a:lnTo>
                <a:lnTo>
                  <a:pt x="934813" y="485975"/>
                </a:lnTo>
                <a:lnTo>
                  <a:pt x="1005152" y="441214"/>
                </a:lnTo>
                <a:lnTo>
                  <a:pt x="1027532" y="438017"/>
                </a:lnTo>
                <a:lnTo>
                  <a:pt x="1046716" y="345298"/>
                </a:lnTo>
                <a:lnTo>
                  <a:pt x="985969" y="335706"/>
                </a:lnTo>
                <a:lnTo>
                  <a:pt x="960391" y="326114"/>
                </a:lnTo>
                <a:lnTo>
                  <a:pt x="992363" y="287748"/>
                </a:lnTo>
                <a:lnTo>
                  <a:pt x="1001955" y="223804"/>
                </a:lnTo>
                <a:lnTo>
                  <a:pt x="973180" y="249382"/>
                </a:lnTo>
                <a:lnTo>
                  <a:pt x="963588" y="249382"/>
                </a:lnTo>
                <a:lnTo>
                  <a:pt x="950799" y="207818"/>
                </a:lnTo>
                <a:lnTo>
                  <a:pt x="969983" y="175846"/>
                </a:lnTo>
                <a:lnTo>
                  <a:pt x="950799" y="150268"/>
                </a:lnTo>
                <a:lnTo>
                  <a:pt x="947602" y="108705"/>
                </a:lnTo>
                <a:lnTo>
                  <a:pt x="1014744" y="73535"/>
                </a:lnTo>
                <a:lnTo>
                  <a:pt x="1049913" y="28775"/>
                </a:lnTo>
                <a:lnTo>
                  <a:pt x="1081885" y="28775"/>
                </a:lnTo>
                <a:lnTo>
                  <a:pt x="1091476" y="9591"/>
                </a:lnTo>
                <a:lnTo>
                  <a:pt x="1133040" y="0"/>
                </a:lnTo>
                <a:lnTo>
                  <a:pt x="1209773" y="15986"/>
                </a:lnTo>
                <a:lnTo>
                  <a:pt x="1283309" y="3197"/>
                </a:lnTo>
                <a:lnTo>
                  <a:pt x="1347253" y="38366"/>
                </a:lnTo>
                <a:lnTo>
                  <a:pt x="1401605" y="102310"/>
                </a:lnTo>
                <a:lnTo>
                  <a:pt x="1411197" y="140677"/>
                </a:lnTo>
                <a:lnTo>
                  <a:pt x="1360041" y="166254"/>
                </a:lnTo>
                <a:lnTo>
                  <a:pt x="1315281" y="242987"/>
                </a:lnTo>
                <a:lnTo>
                  <a:pt x="1302492" y="271762"/>
                </a:lnTo>
                <a:lnTo>
                  <a:pt x="1273717" y="412439"/>
                </a:lnTo>
                <a:lnTo>
                  <a:pt x="1184195" y="409242"/>
                </a:lnTo>
                <a:lnTo>
                  <a:pt x="1165012" y="498763"/>
                </a:lnTo>
                <a:lnTo>
                  <a:pt x="1180998" y="517947"/>
                </a:lnTo>
                <a:lnTo>
                  <a:pt x="1244942" y="524341"/>
                </a:lnTo>
                <a:lnTo>
                  <a:pt x="1244942" y="629849"/>
                </a:lnTo>
                <a:lnTo>
                  <a:pt x="1161815" y="645835"/>
                </a:lnTo>
                <a:lnTo>
                  <a:pt x="1209773" y="719370"/>
                </a:lnTo>
                <a:lnTo>
                  <a:pt x="1180998" y="741751"/>
                </a:lnTo>
                <a:lnTo>
                  <a:pt x="1120251" y="732159"/>
                </a:lnTo>
                <a:lnTo>
                  <a:pt x="1117054" y="770526"/>
                </a:lnTo>
                <a:lnTo>
                  <a:pt x="1033927" y="719370"/>
                </a:lnTo>
                <a:lnTo>
                  <a:pt x="966785" y="764131"/>
                </a:lnTo>
                <a:lnTo>
                  <a:pt x="966785" y="818484"/>
                </a:lnTo>
                <a:lnTo>
                  <a:pt x="979574" y="863244"/>
                </a:lnTo>
                <a:lnTo>
                  <a:pt x="992363" y="904808"/>
                </a:lnTo>
                <a:lnTo>
                  <a:pt x="995560" y="943175"/>
                </a:lnTo>
                <a:lnTo>
                  <a:pt x="912433" y="1032696"/>
                </a:lnTo>
                <a:lnTo>
                  <a:pt x="922025" y="1106232"/>
                </a:lnTo>
                <a:lnTo>
                  <a:pt x="934813" y="1135007"/>
                </a:lnTo>
                <a:lnTo>
                  <a:pt x="909236" y="1160584"/>
                </a:lnTo>
                <a:lnTo>
                  <a:pt x="928419" y="1221331"/>
                </a:lnTo>
                <a:lnTo>
                  <a:pt x="922025" y="1285275"/>
                </a:lnTo>
                <a:lnTo>
                  <a:pt x="902841" y="1365205"/>
                </a:lnTo>
                <a:lnTo>
                  <a:pt x="854883" y="1387586"/>
                </a:lnTo>
                <a:lnTo>
                  <a:pt x="842095" y="1323642"/>
                </a:lnTo>
                <a:lnTo>
                  <a:pt x="762165" y="1278881"/>
                </a:lnTo>
                <a:lnTo>
                  <a:pt x="682234" y="1355614"/>
                </a:lnTo>
                <a:lnTo>
                  <a:pt x="672643" y="1409966"/>
                </a:lnTo>
                <a:lnTo>
                  <a:pt x="519177" y="1448333"/>
                </a:lnTo>
                <a:lnTo>
                  <a:pt x="515980" y="1403572"/>
                </a:lnTo>
                <a:lnTo>
                  <a:pt x="474416" y="1397177"/>
                </a:lnTo>
                <a:lnTo>
                  <a:pt x="416867" y="1422755"/>
                </a:lnTo>
                <a:lnTo>
                  <a:pt x="336937" y="1461121"/>
                </a:lnTo>
                <a:lnTo>
                  <a:pt x="282584" y="1416361"/>
                </a:lnTo>
                <a:lnTo>
                  <a:pt x="311359" y="1362008"/>
                </a:lnTo>
                <a:lnTo>
                  <a:pt x="317753" y="1304458"/>
                </a:lnTo>
                <a:lnTo>
                  <a:pt x="272992" y="1285275"/>
                </a:lnTo>
                <a:lnTo>
                  <a:pt x="209048" y="1301261"/>
                </a:lnTo>
                <a:lnTo>
                  <a:pt x="186668" y="1282078"/>
                </a:lnTo>
                <a:lnTo>
                  <a:pt x="196260" y="1182965"/>
                </a:lnTo>
                <a:lnTo>
                  <a:pt x="100344" y="1198951"/>
                </a:lnTo>
                <a:lnTo>
                  <a:pt x="103541" y="1099837"/>
                </a:lnTo>
                <a:lnTo>
                  <a:pt x="81160" y="1064668"/>
                </a:lnTo>
                <a:lnTo>
                  <a:pt x="36399" y="1051879"/>
                </a:lnTo>
                <a:lnTo>
                  <a:pt x="1230" y="1039091"/>
                </a:lnTo>
                <a:cubicBezTo>
                  <a:pt x="164" y="978344"/>
                  <a:pt x="-901" y="917597"/>
                  <a:pt x="1230" y="853653"/>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xmlns="" id="{FEF71967-6D53-4268-9788-B7D1ADA8C26F}"/>
              </a:ext>
            </a:extLst>
          </p:cNvPr>
          <p:cNvSpPr/>
          <p:nvPr/>
        </p:nvSpPr>
        <p:spPr>
          <a:xfrm>
            <a:off x="1125546" y="4076173"/>
            <a:ext cx="1393981" cy="802498"/>
          </a:xfrm>
          <a:custGeom>
            <a:avLst/>
            <a:gdLst>
              <a:gd name="connsiteX0" fmla="*/ 847259 w 1393981"/>
              <a:gd name="connsiteY0" fmla="*/ 802498 h 802498"/>
              <a:gd name="connsiteX1" fmla="*/ 799301 w 1393981"/>
              <a:gd name="connsiteY1" fmla="*/ 780117 h 802498"/>
              <a:gd name="connsiteX2" fmla="*/ 773723 w 1393981"/>
              <a:gd name="connsiteY2" fmla="*/ 773723 h 802498"/>
              <a:gd name="connsiteX3" fmla="*/ 748146 w 1393981"/>
              <a:gd name="connsiteY3" fmla="*/ 735357 h 802498"/>
              <a:gd name="connsiteX4" fmla="*/ 716174 w 1393981"/>
              <a:gd name="connsiteY4" fmla="*/ 732159 h 802498"/>
              <a:gd name="connsiteX5" fmla="*/ 751343 w 1393981"/>
              <a:gd name="connsiteY5" fmla="*/ 696990 h 802498"/>
              <a:gd name="connsiteX6" fmla="*/ 757737 w 1393981"/>
              <a:gd name="connsiteY6" fmla="*/ 668215 h 802498"/>
              <a:gd name="connsiteX7" fmla="*/ 786512 w 1393981"/>
              <a:gd name="connsiteY7" fmla="*/ 665018 h 802498"/>
              <a:gd name="connsiteX8" fmla="*/ 786512 w 1393981"/>
              <a:gd name="connsiteY8" fmla="*/ 629849 h 802498"/>
              <a:gd name="connsiteX9" fmla="*/ 748146 w 1393981"/>
              <a:gd name="connsiteY9" fmla="*/ 620257 h 802498"/>
              <a:gd name="connsiteX10" fmla="*/ 719371 w 1393981"/>
              <a:gd name="connsiteY10" fmla="*/ 639441 h 802498"/>
              <a:gd name="connsiteX11" fmla="*/ 700188 w 1393981"/>
              <a:gd name="connsiteY11" fmla="*/ 620257 h 802498"/>
              <a:gd name="connsiteX12" fmla="*/ 623455 w 1393981"/>
              <a:gd name="connsiteY12" fmla="*/ 655427 h 802498"/>
              <a:gd name="connsiteX13" fmla="*/ 620258 w 1393981"/>
              <a:gd name="connsiteY13" fmla="*/ 703385 h 802498"/>
              <a:gd name="connsiteX14" fmla="*/ 604272 w 1393981"/>
              <a:gd name="connsiteY14" fmla="*/ 751343 h 802498"/>
              <a:gd name="connsiteX15" fmla="*/ 489172 w 1393981"/>
              <a:gd name="connsiteY15" fmla="*/ 773723 h 802498"/>
              <a:gd name="connsiteX16" fmla="*/ 390059 w 1393981"/>
              <a:gd name="connsiteY16" fmla="*/ 751343 h 802498"/>
              <a:gd name="connsiteX17" fmla="*/ 297340 w 1393981"/>
              <a:gd name="connsiteY17" fmla="*/ 789709 h 802498"/>
              <a:gd name="connsiteX18" fmla="*/ 274960 w 1393981"/>
              <a:gd name="connsiteY18" fmla="*/ 703385 h 802498"/>
              <a:gd name="connsiteX19" fmla="*/ 223804 w 1393981"/>
              <a:gd name="connsiteY19" fmla="*/ 581891 h 802498"/>
              <a:gd name="connsiteX20" fmla="*/ 163058 w 1393981"/>
              <a:gd name="connsiteY20" fmla="*/ 495566 h 802498"/>
              <a:gd name="connsiteX21" fmla="*/ 86325 w 1393981"/>
              <a:gd name="connsiteY21" fmla="*/ 501961 h 802498"/>
              <a:gd name="connsiteX22" fmla="*/ 35169 w 1393981"/>
              <a:gd name="connsiteY22" fmla="*/ 527538 h 802498"/>
              <a:gd name="connsiteX23" fmla="*/ 0 w 1393981"/>
              <a:gd name="connsiteY23" fmla="*/ 546722 h 802498"/>
              <a:gd name="connsiteX24" fmla="*/ 15986 w 1393981"/>
              <a:gd name="connsiteY24" fmla="*/ 489172 h 802498"/>
              <a:gd name="connsiteX25" fmla="*/ 89522 w 1393981"/>
              <a:gd name="connsiteY25" fmla="*/ 415636 h 802498"/>
              <a:gd name="connsiteX26" fmla="*/ 131086 w 1393981"/>
              <a:gd name="connsiteY26" fmla="*/ 374073 h 802498"/>
              <a:gd name="connsiteX27" fmla="*/ 134283 w 1393981"/>
              <a:gd name="connsiteY27" fmla="*/ 319720 h 802498"/>
              <a:gd name="connsiteX28" fmla="*/ 191832 w 1393981"/>
              <a:gd name="connsiteY28" fmla="*/ 284551 h 802498"/>
              <a:gd name="connsiteX29" fmla="*/ 217410 w 1393981"/>
              <a:gd name="connsiteY29" fmla="*/ 297340 h 802498"/>
              <a:gd name="connsiteX30" fmla="*/ 290946 w 1393981"/>
              <a:gd name="connsiteY30" fmla="*/ 220607 h 802498"/>
              <a:gd name="connsiteX31" fmla="*/ 345298 w 1393981"/>
              <a:gd name="connsiteY31" fmla="*/ 175846 h 802498"/>
              <a:gd name="connsiteX32" fmla="*/ 326115 w 1393981"/>
              <a:gd name="connsiteY32" fmla="*/ 147071 h 802498"/>
              <a:gd name="connsiteX33" fmla="*/ 380467 w 1393981"/>
              <a:gd name="connsiteY33" fmla="*/ 89522 h 802498"/>
              <a:gd name="connsiteX34" fmla="*/ 418834 w 1393981"/>
              <a:gd name="connsiteY34" fmla="*/ 124691 h 802498"/>
              <a:gd name="connsiteX35" fmla="*/ 434820 w 1393981"/>
              <a:gd name="connsiteY35" fmla="*/ 137480 h 802498"/>
              <a:gd name="connsiteX36" fmla="*/ 549919 w 1393981"/>
              <a:gd name="connsiteY36" fmla="*/ 86324 h 802498"/>
              <a:gd name="connsiteX37" fmla="*/ 626652 w 1393981"/>
              <a:gd name="connsiteY37" fmla="*/ 95916 h 802498"/>
              <a:gd name="connsiteX38" fmla="*/ 690596 w 1393981"/>
              <a:gd name="connsiteY38" fmla="*/ 95916 h 802498"/>
              <a:gd name="connsiteX39" fmla="*/ 741751 w 1393981"/>
              <a:gd name="connsiteY39" fmla="*/ 115099 h 802498"/>
              <a:gd name="connsiteX40" fmla="*/ 808892 w 1393981"/>
              <a:gd name="connsiteY40" fmla="*/ 105508 h 802498"/>
              <a:gd name="connsiteX41" fmla="*/ 808892 w 1393981"/>
              <a:gd name="connsiteY41" fmla="*/ 63944 h 802498"/>
              <a:gd name="connsiteX42" fmla="*/ 783315 w 1393981"/>
              <a:gd name="connsiteY42" fmla="*/ 0 h 802498"/>
              <a:gd name="connsiteX43" fmla="*/ 860048 w 1393981"/>
              <a:gd name="connsiteY43" fmla="*/ 3197 h 802498"/>
              <a:gd name="connsiteX44" fmla="*/ 895217 w 1393981"/>
              <a:gd name="connsiteY44" fmla="*/ 131085 h 802498"/>
              <a:gd name="connsiteX45" fmla="*/ 968753 w 1393981"/>
              <a:gd name="connsiteY45" fmla="*/ 137480 h 802498"/>
              <a:gd name="connsiteX46" fmla="*/ 1013513 w 1393981"/>
              <a:gd name="connsiteY46" fmla="*/ 99113 h 802498"/>
              <a:gd name="connsiteX47" fmla="*/ 1083852 w 1393981"/>
              <a:gd name="connsiteY47" fmla="*/ 175846 h 802498"/>
              <a:gd name="connsiteX48" fmla="*/ 1106232 w 1393981"/>
              <a:gd name="connsiteY48" fmla="*/ 306931 h 802498"/>
              <a:gd name="connsiteX49" fmla="*/ 1103035 w 1393981"/>
              <a:gd name="connsiteY49" fmla="*/ 361284 h 802498"/>
              <a:gd name="connsiteX50" fmla="*/ 1160585 w 1393981"/>
              <a:gd name="connsiteY50" fmla="*/ 374073 h 802498"/>
              <a:gd name="connsiteX51" fmla="*/ 1202148 w 1393981"/>
              <a:gd name="connsiteY51" fmla="*/ 434820 h 802498"/>
              <a:gd name="connsiteX52" fmla="*/ 1275684 w 1393981"/>
              <a:gd name="connsiteY52" fmla="*/ 454003 h 802498"/>
              <a:gd name="connsiteX53" fmla="*/ 1339628 w 1393981"/>
              <a:gd name="connsiteY53" fmla="*/ 399650 h 802498"/>
              <a:gd name="connsiteX54" fmla="*/ 1393981 w 1393981"/>
              <a:gd name="connsiteY54" fmla="*/ 428425 h 802498"/>
              <a:gd name="connsiteX55" fmla="*/ 1371600 w 1393981"/>
              <a:gd name="connsiteY55" fmla="*/ 482778 h 802498"/>
              <a:gd name="connsiteX56" fmla="*/ 1381192 w 1393981"/>
              <a:gd name="connsiteY56" fmla="*/ 620257 h 802498"/>
              <a:gd name="connsiteX57" fmla="*/ 1307656 w 1393981"/>
              <a:gd name="connsiteY57" fmla="*/ 604271 h 802498"/>
              <a:gd name="connsiteX58" fmla="*/ 1275684 w 1393981"/>
              <a:gd name="connsiteY58" fmla="*/ 562708 h 802498"/>
              <a:gd name="connsiteX59" fmla="*/ 1240515 w 1393981"/>
              <a:gd name="connsiteY59" fmla="*/ 578694 h 802498"/>
              <a:gd name="connsiteX60" fmla="*/ 1259698 w 1393981"/>
              <a:gd name="connsiteY60" fmla="*/ 671413 h 802498"/>
              <a:gd name="connsiteX61" fmla="*/ 1230923 w 1393981"/>
              <a:gd name="connsiteY61" fmla="*/ 732159 h 802498"/>
              <a:gd name="connsiteX62" fmla="*/ 1173374 w 1393981"/>
              <a:gd name="connsiteY62" fmla="*/ 671413 h 802498"/>
              <a:gd name="connsiteX63" fmla="*/ 1096641 w 1393981"/>
              <a:gd name="connsiteY63" fmla="*/ 677807 h 802498"/>
              <a:gd name="connsiteX64" fmla="*/ 1055077 w 1393981"/>
              <a:gd name="connsiteY64" fmla="*/ 684201 h 802498"/>
              <a:gd name="connsiteX65" fmla="*/ 1003922 w 1393981"/>
              <a:gd name="connsiteY65" fmla="*/ 610666 h 802498"/>
              <a:gd name="connsiteX66" fmla="*/ 971950 w 1393981"/>
              <a:gd name="connsiteY66" fmla="*/ 623455 h 802498"/>
              <a:gd name="connsiteX67" fmla="*/ 952767 w 1393981"/>
              <a:gd name="connsiteY67" fmla="*/ 668215 h 802498"/>
              <a:gd name="connsiteX68" fmla="*/ 930386 w 1393981"/>
              <a:gd name="connsiteY68" fmla="*/ 722568 h 802498"/>
              <a:gd name="connsiteX69" fmla="*/ 847259 w 1393981"/>
              <a:gd name="connsiteY69" fmla="*/ 802498 h 80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93981" h="802498">
                <a:moveTo>
                  <a:pt x="847259" y="802498"/>
                </a:moveTo>
                <a:lnTo>
                  <a:pt x="799301" y="780117"/>
                </a:lnTo>
                <a:lnTo>
                  <a:pt x="773723" y="773723"/>
                </a:lnTo>
                <a:lnTo>
                  <a:pt x="748146" y="735357"/>
                </a:lnTo>
                <a:lnTo>
                  <a:pt x="716174" y="732159"/>
                </a:lnTo>
                <a:lnTo>
                  <a:pt x="751343" y="696990"/>
                </a:lnTo>
                <a:lnTo>
                  <a:pt x="757737" y="668215"/>
                </a:lnTo>
                <a:lnTo>
                  <a:pt x="786512" y="665018"/>
                </a:lnTo>
                <a:lnTo>
                  <a:pt x="786512" y="629849"/>
                </a:lnTo>
                <a:lnTo>
                  <a:pt x="748146" y="620257"/>
                </a:lnTo>
                <a:lnTo>
                  <a:pt x="719371" y="639441"/>
                </a:lnTo>
                <a:lnTo>
                  <a:pt x="700188" y="620257"/>
                </a:lnTo>
                <a:lnTo>
                  <a:pt x="623455" y="655427"/>
                </a:lnTo>
                <a:lnTo>
                  <a:pt x="620258" y="703385"/>
                </a:lnTo>
                <a:lnTo>
                  <a:pt x="604272" y="751343"/>
                </a:lnTo>
                <a:lnTo>
                  <a:pt x="489172" y="773723"/>
                </a:lnTo>
                <a:lnTo>
                  <a:pt x="390059" y="751343"/>
                </a:lnTo>
                <a:lnTo>
                  <a:pt x="297340" y="789709"/>
                </a:lnTo>
                <a:lnTo>
                  <a:pt x="274960" y="703385"/>
                </a:lnTo>
                <a:lnTo>
                  <a:pt x="223804" y="581891"/>
                </a:lnTo>
                <a:lnTo>
                  <a:pt x="163058" y="495566"/>
                </a:lnTo>
                <a:lnTo>
                  <a:pt x="86325" y="501961"/>
                </a:lnTo>
                <a:lnTo>
                  <a:pt x="35169" y="527538"/>
                </a:lnTo>
                <a:lnTo>
                  <a:pt x="0" y="546722"/>
                </a:lnTo>
                <a:lnTo>
                  <a:pt x="15986" y="489172"/>
                </a:lnTo>
                <a:lnTo>
                  <a:pt x="89522" y="415636"/>
                </a:lnTo>
                <a:lnTo>
                  <a:pt x="131086" y="374073"/>
                </a:lnTo>
                <a:lnTo>
                  <a:pt x="134283" y="319720"/>
                </a:lnTo>
                <a:lnTo>
                  <a:pt x="191832" y="284551"/>
                </a:lnTo>
                <a:lnTo>
                  <a:pt x="217410" y="297340"/>
                </a:lnTo>
                <a:lnTo>
                  <a:pt x="290946" y="220607"/>
                </a:lnTo>
                <a:lnTo>
                  <a:pt x="345298" y="175846"/>
                </a:lnTo>
                <a:lnTo>
                  <a:pt x="326115" y="147071"/>
                </a:lnTo>
                <a:lnTo>
                  <a:pt x="380467" y="89522"/>
                </a:lnTo>
                <a:lnTo>
                  <a:pt x="418834" y="124691"/>
                </a:lnTo>
                <a:lnTo>
                  <a:pt x="434820" y="137480"/>
                </a:lnTo>
                <a:lnTo>
                  <a:pt x="549919" y="86324"/>
                </a:lnTo>
                <a:lnTo>
                  <a:pt x="626652" y="95916"/>
                </a:lnTo>
                <a:lnTo>
                  <a:pt x="690596" y="95916"/>
                </a:lnTo>
                <a:lnTo>
                  <a:pt x="741751" y="115099"/>
                </a:lnTo>
                <a:lnTo>
                  <a:pt x="808892" y="105508"/>
                </a:lnTo>
                <a:lnTo>
                  <a:pt x="808892" y="63944"/>
                </a:lnTo>
                <a:lnTo>
                  <a:pt x="783315" y="0"/>
                </a:lnTo>
                <a:lnTo>
                  <a:pt x="860048" y="3197"/>
                </a:lnTo>
                <a:lnTo>
                  <a:pt x="895217" y="131085"/>
                </a:lnTo>
                <a:lnTo>
                  <a:pt x="968753" y="137480"/>
                </a:lnTo>
                <a:lnTo>
                  <a:pt x="1013513" y="99113"/>
                </a:lnTo>
                <a:lnTo>
                  <a:pt x="1083852" y="175846"/>
                </a:lnTo>
                <a:lnTo>
                  <a:pt x="1106232" y="306931"/>
                </a:lnTo>
                <a:lnTo>
                  <a:pt x="1103035" y="361284"/>
                </a:lnTo>
                <a:lnTo>
                  <a:pt x="1160585" y="374073"/>
                </a:lnTo>
                <a:lnTo>
                  <a:pt x="1202148" y="434820"/>
                </a:lnTo>
                <a:lnTo>
                  <a:pt x="1275684" y="454003"/>
                </a:lnTo>
                <a:lnTo>
                  <a:pt x="1339628" y="399650"/>
                </a:lnTo>
                <a:lnTo>
                  <a:pt x="1393981" y="428425"/>
                </a:lnTo>
                <a:lnTo>
                  <a:pt x="1371600" y="482778"/>
                </a:lnTo>
                <a:lnTo>
                  <a:pt x="1381192" y="620257"/>
                </a:lnTo>
                <a:lnTo>
                  <a:pt x="1307656" y="604271"/>
                </a:lnTo>
                <a:lnTo>
                  <a:pt x="1275684" y="562708"/>
                </a:lnTo>
                <a:lnTo>
                  <a:pt x="1240515" y="578694"/>
                </a:lnTo>
                <a:lnTo>
                  <a:pt x="1259698" y="671413"/>
                </a:lnTo>
                <a:lnTo>
                  <a:pt x="1230923" y="732159"/>
                </a:lnTo>
                <a:lnTo>
                  <a:pt x="1173374" y="671413"/>
                </a:lnTo>
                <a:lnTo>
                  <a:pt x="1096641" y="677807"/>
                </a:lnTo>
                <a:lnTo>
                  <a:pt x="1055077" y="684201"/>
                </a:lnTo>
                <a:lnTo>
                  <a:pt x="1003922" y="610666"/>
                </a:lnTo>
                <a:lnTo>
                  <a:pt x="971950" y="623455"/>
                </a:lnTo>
                <a:lnTo>
                  <a:pt x="952767" y="668215"/>
                </a:lnTo>
                <a:lnTo>
                  <a:pt x="930386" y="722568"/>
                </a:lnTo>
                <a:lnTo>
                  <a:pt x="847259" y="802498"/>
                </a:lnTo>
                <a:close/>
              </a:path>
            </a:pathLst>
          </a:custGeom>
          <a:blipFill>
            <a:blip r:embed="rId2">
              <a:alphaModFix amt="19000"/>
            </a:blip>
            <a:tile tx="0" ty="0" sx="100000" sy="100000" flip="none" algn="tl"/>
          </a:blip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xmlns="" id="{F8C10125-86EA-4B5D-9023-C5FEFC9574E5}"/>
              </a:ext>
            </a:extLst>
          </p:cNvPr>
          <p:cNvSpPr/>
          <p:nvPr/>
        </p:nvSpPr>
        <p:spPr>
          <a:xfrm>
            <a:off x="815418" y="2186626"/>
            <a:ext cx="153465" cy="86325"/>
          </a:xfrm>
          <a:custGeom>
            <a:avLst/>
            <a:gdLst>
              <a:gd name="connsiteX0" fmla="*/ 51155 w 153465"/>
              <a:gd name="connsiteY0" fmla="*/ 0 h 86325"/>
              <a:gd name="connsiteX1" fmla="*/ 118296 w 153465"/>
              <a:gd name="connsiteY1" fmla="*/ 31972 h 86325"/>
              <a:gd name="connsiteX2" fmla="*/ 153465 w 153465"/>
              <a:gd name="connsiteY2" fmla="*/ 47958 h 86325"/>
              <a:gd name="connsiteX3" fmla="*/ 153465 w 153465"/>
              <a:gd name="connsiteY3" fmla="*/ 60747 h 86325"/>
              <a:gd name="connsiteX4" fmla="*/ 111902 w 153465"/>
              <a:gd name="connsiteY4" fmla="*/ 57550 h 86325"/>
              <a:gd name="connsiteX5" fmla="*/ 83127 w 153465"/>
              <a:gd name="connsiteY5" fmla="*/ 83127 h 86325"/>
              <a:gd name="connsiteX6" fmla="*/ 47958 w 153465"/>
              <a:gd name="connsiteY6" fmla="*/ 86325 h 86325"/>
              <a:gd name="connsiteX7" fmla="*/ 3197 w 153465"/>
              <a:gd name="connsiteY7" fmla="*/ 47958 h 86325"/>
              <a:gd name="connsiteX8" fmla="*/ 0 w 153465"/>
              <a:gd name="connsiteY8" fmla="*/ 15986 h 86325"/>
              <a:gd name="connsiteX9" fmla="*/ 51155 w 153465"/>
              <a:gd name="connsiteY9" fmla="*/ 0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465" h="86325">
                <a:moveTo>
                  <a:pt x="51155" y="0"/>
                </a:moveTo>
                <a:lnTo>
                  <a:pt x="118296" y="31972"/>
                </a:lnTo>
                <a:lnTo>
                  <a:pt x="153465" y="47958"/>
                </a:lnTo>
                <a:lnTo>
                  <a:pt x="153465" y="60747"/>
                </a:lnTo>
                <a:lnTo>
                  <a:pt x="111902" y="57550"/>
                </a:lnTo>
                <a:lnTo>
                  <a:pt x="83127" y="83127"/>
                </a:lnTo>
                <a:lnTo>
                  <a:pt x="47958" y="86325"/>
                </a:lnTo>
                <a:lnTo>
                  <a:pt x="3197" y="47958"/>
                </a:lnTo>
                <a:lnTo>
                  <a:pt x="0" y="15986"/>
                </a:lnTo>
                <a:lnTo>
                  <a:pt x="51155"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CE347F34-40F3-4CD1-88CC-D235D5993417}"/>
              </a:ext>
            </a:extLst>
          </p:cNvPr>
          <p:cNvSpPr/>
          <p:nvPr/>
        </p:nvSpPr>
        <p:spPr>
          <a:xfrm>
            <a:off x="920925" y="2141865"/>
            <a:ext cx="76733" cy="44761"/>
          </a:xfrm>
          <a:custGeom>
            <a:avLst/>
            <a:gdLst>
              <a:gd name="connsiteX0" fmla="*/ 76733 w 76733"/>
              <a:gd name="connsiteY0" fmla="*/ 28775 h 44761"/>
              <a:gd name="connsiteX1" fmla="*/ 76733 w 76733"/>
              <a:gd name="connsiteY1" fmla="*/ 28775 h 44761"/>
              <a:gd name="connsiteX2" fmla="*/ 51155 w 76733"/>
              <a:gd name="connsiteY2" fmla="*/ 19183 h 44761"/>
              <a:gd name="connsiteX3" fmla="*/ 41564 w 76733"/>
              <a:gd name="connsiteY3" fmla="*/ 15986 h 44761"/>
              <a:gd name="connsiteX4" fmla="*/ 35169 w 76733"/>
              <a:gd name="connsiteY4" fmla="*/ 9592 h 44761"/>
              <a:gd name="connsiteX5" fmla="*/ 22381 w 76733"/>
              <a:gd name="connsiteY5" fmla="*/ 6395 h 44761"/>
              <a:gd name="connsiteX6" fmla="*/ 3197 w 76733"/>
              <a:gd name="connsiteY6" fmla="*/ 0 h 44761"/>
              <a:gd name="connsiteX7" fmla="*/ 0 w 76733"/>
              <a:gd name="connsiteY7" fmla="*/ 9592 h 44761"/>
              <a:gd name="connsiteX8" fmla="*/ 3197 w 76733"/>
              <a:gd name="connsiteY8" fmla="*/ 31972 h 44761"/>
              <a:gd name="connsiteX9" fmla="*/ 19183 w 76733"/>
              <a:gd name="connsiteY9" fmla="*/ 44761 h 44761"/>
              <a:gd name="connsiteX10" fmla="*/ 51155 w 76733"/>
              <a:gd name="connsiteY10" fmla="*/ 41564 h 44761"/>
              <a:gd name="connsiteX11" fmla="*/ 76733 w 76733"/>
              <a:gd name="connsiteY11" fmla="*/ 28775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733" h="44761">
                <a:moveTo>
                  <a:pt x="76733" y="28775"/>
                </a:moveTo>
                <a:lnTo>
                  <a:pt x="76733" y="28775"/>
                </a:lnTo>
                <a:lnTo>
                  <a:pt x="51155" y="19183"/>
                </a:lnTo>
                <a:cubicBezTo>
                  <a:pt x="47988" y="18031"/>
                  <a:pt x="44454" y="17720"/>
                  <a:pt x="41564" y="15986"/>
                </a:cubicBezTo>
                <a:cubicBezTo>
                  <a:pt x="38979" y="14435"/>
                  <a:pt x="37865" y="10940"/>
                  <a:pt x="35169" y="9592"/>
                </a:cubicBezTo>
                <a:cubicBezTo>
                  <a:pt x="31239" y="7627"/>
                  <a:pt x="26590" y="7658"/>
                  <a:pt x="22381" y="6395"/>
                </a:cubicBezTo>
                <a:cubicBezTo>
                  <a:pt x="15925" y="4458"/>
                  <a:pt x="3197" y="0"/>
                  <a:pt x="3197" y="0"/>
                </a:cubicBezTo>
                <a:cubicBezTo>
                  <a:pt x="2131" y="3197"/>
                  <a:pt x="0" y="6222"/>
                  <a:pt x="0" y="9592"/>
                </a:cubicBezTo>
                <a:cubicBezTo>
                  <a:pt x="0" y="17128"/>
                  <a:pt x="814" y="24823"/>
                  <a:pt x="3197" y="31972"/>
                </a:cubicBezTo>
                <a:cubicBezTo>
                  <a:pt x="4499" y="35877"/>
                  <a:pt x="17038" y="43331"/>
                  <a:pt x="19183" y="44761"/>
                </a:cubicBezTo>
                <a:cubicBezTo>
                  <a:pt x="29840" y="43695"/>
                  <a:pt x="40719" y="43972"/>
                  <a:pt x="51155" y="41564"/>
                </a:cubicBezTo>
                <a:cubicBezTo>
                  <a:pt x="83989" y="33987"/>
                  <a:pt x="44997" y="35169"/>
                  <a:pt x="76733" y="28775"/>
                </a:cubicBez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7AB9E178-A5AC-425F-A28A-C0534F3A5F34}"/>
              </a:ext>
            </a:extLst>
          </p:cNvPr>
          <p:cNvSpPr/>
          <p:nvPr/>
        </p:nvSpPr>
        <p:spPr>
          <a:xfrm>
            <a:off x="972080" y="2106600"/>
            <a:ext cx="75256" cy="70434"/>
          </a:xfrm>
          <a:custGeom>
            <a:avLst/>
            <a:gdLst>
              <a:gd name="connsiteX0" fmla="*/ 73536 w 75256"/>
              <a:gd name="connsiteY0" fmla="*/ 70434 h 70434"/>
              <a:gd name="connsiteX1" fmla="*/ 73536 w 75256"/>
              <a:gd name="connsiteY1" fmla="*/ 70434 h 70434"/>
              <a:gd name="connsiteX2" fmla="*/ 51156 w 75256"/>
              <a:gd name="connsiteY2" fmla="*/ 54448 h 70434"/>
              <a:gd name="connsiteX3" fmla="*/ 44761 w 75256"/>
              <a:gd name="connsiteY3" fmla="*/ 48054 h 70434"/>
              <a:gd name="connsiteX4" fmla="*/ 35170 w 75256"/>
              <a:gd name="connsiteY4" fmla="*/ 41660 h 70434"/>
              <a:gd name="connsiteX5" fmla="*/ 19184 w 75256"/>
              <a:gd name="connsiteY5" fmla="*/ 28871 h 70434"/>
              <a:gd name="connsiteX6" fmla="*/ 12789 w 75256"/>
              <a:gd name="connsiteY6" fmla="*/ 19279 h 70434"/>
              <a:gd name="connsiteX7" fmla="*/ 0 w 75256"/>
              <a:gd name="connsiteY7" fmla="*/ 6490 h 70434"/>
              <a:gd name="connsiteX8" fmla="*/ 6395 w 75256"/>
              <a:gd name="connsiteY8" fmla="*/ 96 h 70434"/>
              <a:gd name="connsiteX9" fmla="*/ 15986 w 75256"/>
              <a:gd name="connsiteY9" fmla="*/ 3293 h 70434"/>
              <a:gd name="connsiteX10" fmla="*/ 38367 w 75256"/>
              <a:gd name="connsiteY10" fmla="*/ 9688 h 70434"/>
              <a:gd name="connsiteX11" fmla="*/ 60747 w 75256"/>
              <a:gd name="connsiteY11" fmla="*/ 28871 h 70434"/>
              <a:gd name="connsiteX12" fmla="*/ 67142 w 75256"/>
              <a:gd name="connsiteY12" fmla="*/ 35265 h 70434"/>
              <a:gd name="connsiteX13" fmla="*/ 73536 w 75256"/>
              <a:gd name="connsiteY13" fmla="*/ 41660 h 70434"/>
              <a:gd name="connsiteX14" fmla="*/ 73536 w 75256"/>
              <a:gd name="connsiteY14" fmla="*/ 70434 h 7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56" h="70434">
                <a:moveTo>
                  <a:pt x="73536" y="70434"/>
                </a:moveTo>
                <a:lnTo>
                  <a:pt x="73536" y="70434"/>
                </a:lnTo>
                <a:cubicBezTo>
                  <a:pt x="66076" y="65105"/>
                  <a:pt x="58393" y="60076"/>
                  <a:pt x="51156" y="54448"/>
                </a:cubicBezTo>
                <a:cubicBezTo>
                  <a:pt x="48777" y="52597"/>
                  <a:pt x="47115" y="49937"/>
                  <a:pt x="44761" y="48054"/>
                </a:cubicBezTo>
                <a:cubicBezTo>
                  <a:pt x="41761" y="45654"/>
                  <a:pt x="38170" y="44060"/>
                  <a:pt x="35170" y="41660"/>
                </a:cubicBezTo>
                <a:cubicBezTo>
                  <a:pt x="12392" y="23438"/>
                  <a:pt x="48701" y="48549"/>
                  <a:pt x="19184" y="28871"/>
                </a:cubicBezTo>
                <a:cubicBezTo>
                  <a:pt x="17052" y="25674"/>
                  <a:pt x="15790" y="21680"/>
                  <a:pt x="12789" y="19279"/>
                </a:cubicBezTo>
                <a:cubicBezTo>
                  <a:pt x="-2713" y="6877"/>
                  <a:pt x="6978" y="27419"/>
                  <a:pt x="0" y="6490"/>
                </a:cubicBezTo>
                <a:cubicBezTo>
                  <a:pt x="2132" y="4359"/>
                  <a:pt x="3439" y="687"/>
                  <a:pt x="6395" y="96"/>
                </a:cubicBezTo>
                <a:cubicBezTo>
                  <a:pt x="9700" y="-565"/>
                  <a:pt x="12746" y="2367"/>
                  <a:pt x="15986" y="3293"/>
                </a:cubicBezTo>
                <a:cubicBezTo>
                  <a:pt x="20774" y="4661"/>
                  <a:pt x="33251" y="7130"/>
                  <a:pt x="38367" y="9688"/>
                </a:cubicBezTo>
                <a:cubicBezTo>
                  <a:pt x="48106" y="14558"/>
                  <a:pt x="52879" y="21004"/>
                  <a:pt x="60747" y="28871"/>
                </a:cubicBezTo>
                <a:lnTo>
                  <a:pt x="67142" y="35265"/>
                </a:lnTo>
                <a:lnTo>
                  <a:pt x="73536" y="41660"/>
                </a:lnTo>
                <a:cubicBezTo>
                  <a:pt x="77407" y="53273"/>
                  <a:pt x="73536" y="65638"/>
                  <a:pt x="73536" y="70434"/>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0C5F0586-412E-40C2-A3E7-67953DED090A}"/>
              </a:ext>
            </a:extLst>
          </p:cNvPr>
          <p:cNvSpPr/>
          <p:nvPr/>
        </p:nvSpPr>
        <p:spPr>
          <a:xfrm>
            <a:off x="1374928" y="1873300"/>
            <a:ext cx="127888" cy="89522"/>
          </a:xfrm>
          <a:custGeom>
            <a:avLst/>
            <a:gdLst>
              <a:gd name="connsiteX0" fmla="*/ 89522 w 127888"/>
              <a:gd name="connsiteY0" fmla="*/ 0 h 89522"/>
              <a:gd name="connsiteX1" fmla="*/ 12789 w 127888"/>
              <a:gd name="connsiteY1" fmla="*/ 38367 h 89522"/>
              <a:gd name="connsiteX2" fmla="*/ 0 w 127888"/>
              <a:gd name="connsiteY2" fmla="*/ 76733 h 89522"/>
              <a:gd name="connsiteX3" fmla="*/ 35169 w 127888"/>
              <a:gd name="connsiteY3" fmla="*/ 89522 h 89522"/>
              <a:gd name="connsiteX4" fmla="*/ 73536 w 127888"/>
              <a:gd name="connsiteY4" fmla="*/ 76733 h 89522"/>
              <a:gd name="connsiteX5" fmla="*/ 108705 w 127888"/>
              <a:gd name="connsiteY5" fmla="*/ 63944 h 89522"/>
              <a:gd name="connsiteX6" fmla="*/ 127888 w 127888"/>
              <a:gd name="connsiteY6" fmla="*/ 44761 h 89522"/>
              <a:gd name="connsiteX7" fmla="*/ 89522 w 127888"/>
              <a:gd name="connsiteY7" fmla="*/ 0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88" h="89522">
                <a:moveTo>
                  <a:pt x="89522" y="0"/>
                </a:moveTo>
                <a:lnTo>
                  <a:pt x="12789" y="38367"/>
                </a:lnTo>
                <a:lnTo>
                  <a:pt x="0" y="76733"/>
                </a:lnTo>
                <a:lnTo>
                  <a:pt x="35169" y="89522"/>
                </a:lnTo>
                <a:lnTo>
                  <a:pt x="73536" y="76733"/>
                </a:lnTo>
                <a:lnTo>
                  <a:pt x="108705" y="63944"/>
                </a:lnTo>
                <a:lnTo>
                  <a:pt x="127888" y="44761"/>
                </a:lnTo>
                <a:lnTo>
                  <a:pt x="89522"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7B144A77-A8CB-4D9F-A54E-EA93C24532BC}"/>
              </a:ext>
            </a:extLst>
          </p:cNvPr>
          <p:cNvSpPr/>
          <p:nvPr/>
        </p:nvSpPr>
        <p:spPr>
          <a:xfrm>
            <a:off x="1279012" y="1559974"/>
            <a:ext cx="63944" cy="86325"/>
          </a:xfrm>
          <a:custGeom>
            <a:avLst/>
            <a:gdLst>
              <a:gd name="connsiteX0" fmla="*/ 63944 w 63944"/>
              <a:gd name="connsiteY0" fmla="*/ 25578 h 86325"/>
              <a:gd name="connsiteX1" fmla="*/ 31972 w 63944"/>
              <a:gd name="connsiteY1" fmla="*/ 0 h 86325"/>
              <a:gd name="connsiteX2" fmla="*/ 12789 w 63944"/>
              <a:gd name="connsiteY2" fmla="*/ 38367 h 86325"/>
              <a:gd name="connsiteX3" fmla="*/ 0 w 63944"/>
              <a:gd name="connsiteY3" fmla="*/ 76733 h 86325"/>
              <a:gd name="connsiteX4" fmla="*/ 38366 w 63944"/>
              <a:gd name="connsiteY4" fmla="*/ 86325 h 86325"/>
              <a:gd name="connsiteX5" fmla="*/ 63944 w 63944"/>
              <a:gd name="connsiteY5" fmla="*/ 25578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86325">
                <a:moveTo>
                  <a:pt x="63944" y="25578"/>
                </a:moveTo>
                <a:lnTo>
                  <a:pt x="31972" y="0"/>
                </a:lnTo>
                <a:lnTo>
                  <a:pt x="12789" y="38367"/>
                </a:lnTo>
                <a:lnTo>
                  <a:pt x="0" y="76733"/>
                </a:lnTo>
                <a:lnTo>
                  <a:pt x="38366" y="86325"/>
                </a:lnTo>
                <a:lnTo>
                  <a:pt x="63944" y="25578"/>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E7999F20-D7F3-48A0-9B58-48DAD5B8BF1E}"/>
              </a:ext>
            </a:extLst>
          </p:cNvPr>
          <p:cNvSpPr/>
          <p:nvPr/>
        </p:nvSpPr>
        <p:spPr>
          <a:xfrm>
            <a:off x="1342956" y="1486439"/>
            <a:ext cx="67141" cy="47958"/>
          </a:xfrm>
          <a:custGeom>
            <a:avLst/>
            <a:gdLst>
              <a:gd name="connsiteX0" fmla="*/ 0 w 67141"/>
              <a:gd name="connsiteY0" fmla="*/ 47958 h 47958"/>
              <a:gd name="connsiteX1" fmla="*/ 54352 w 67141"/>
              <a:gd name="connsiteY1" fmla="*/ 0 h 47958"/>
              <a:gd name="connsiteX2" fmla="*/ 67141 w 67141"/>
              <a:gd name="connsiteY2" fmla="*/ 41563 h 47958"/>
              <a:gd name="connsiteX3" fmla="*/ 0 w 67141"/>
              <a:gd name="connsiteY3" fmla="*/ 47958 h 47958"/>
            </a:gdLst>
            <a:ahLst/>
            <a:cxnLst>
              <a:cxn ang="0">
                <a:pos x="connsiteX0" y="connsiteY0"/>
              </a:cxn>
              <a:cxn ang="0">
                <a:pos x="connsiteX1" y="connsiteY1"/>
              </a:cxn>
              <a:cxn ang="0">
                <a:pos x="connsiteX2" y="connsiteY2"/>
              </a:cxn>
              <a:cxn ang="0">
                <a:pos x="connsiteX3" y="connsiteY3"/>
              </a:cxn>
            </a:cxnLst>
            <a:rect l="l" t="t" r="r" b="b"/>
            <a:pathLst>
              <a:path w="67141" h="47958">
                <a:moveTo>
                  <a:pt x="0" y="47958"/>
                </a:moveTo>
                <a:lnTo>
                  <a:pt x="54352" y="0"/>
                </a:lnTo>
                <a:lnTo>
                  <a:pt x="67141" y="41563"/>
                </a:lnTo>
                <a:lnTo>
                  <a:pt x="0" y="47958"/>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 forme 18">
            <a:extLst>
              <a:ext uri="{FF2B5EF4-FFF2-40B4-BE49-F238E27FC236}">
                <a16:creationId xmlns:a16="http://schemas.microsoft.com/office/drawing/2014/main" xmlns="" id="{DDE6AF01-C274-4B92-AD5E-63D2D9913928}"/>
              </a:ext>
            </a:extLst>
          </p:cNvPr>
          <p:cNvSpPr/>
          <p:nvPr/>
        </p:nvSpPr>
        <p:spPr>
          <a:xfrm>
            <a:off x="1448464" y="1422421"/>
            <a:ext cx="73614" cy="60820"/>
          </a:xfrm>
          <a:custGeom>
            <a:avLst/>
            <a:gdLst>
              <a:gd name="connsiteX0" fmla="*/ 0 w 73614"/>
              <a:gd name="connsiteY0" fmla="*/ 60820 h 60820"/>
              <a:gd name="connsiteX1" fmla="*/ 0 w 73614"/>
              <a:gd name="connsiteY1" fmla="*/ 60820 h 60820"/>
              <a:gd name="connsiteX2" fmla="*/ 3197 w 73614"/>
              <a:gd name="connsiteY2" fmla="*/ 32046 h 60820"/>
              <a:gd name="connsiteX3" fmla="*/ 12788 w 73614"/>
              <a:gd name="connsiteY3" fmla="*/ 28848 h 60820"/>
              <a:gd name="connsiteX4" fmla="*/ 19183 w 73614"/>
              <a:gd name="connsiteY4" fmla="*/ 22454 h 60820"/>
              <a:gd name="connsiteX5" fmla="*/ 38366 w 73614"/>
              <a:gd name="connsiteY5" fmla="*/ 12862 h 60820"/>
              <a:gd name="connsiteX6" fmla="*/ 54352 w 73614"/>
              <a:gd name="connsiteY6" fmla="*/ 74 h 60820"/>
              <a:gd name="connsiteX7" fmla="*/ 63944 w 73614"/>
              <a:gd name="connsiteY7" fmla="*/ 3271 h 60820"/>
              <a:gd name="connsiteX8" fmla="*/ 73535 w 73614"/>
              <a:gd name="connsiteY8" fmla="*/ 9665 h 60820"/>
              <a:gd name="connsiteX9" fmla="*/ 57549 w 73614"/>
              <a:gd name="connsiteY9" fmla="*/ 19257 h 60820"/>
              <a:gd name="connsiteX10" fmla="*/ 47958 w 73614"/>
              <a:gd name="connsiteY10" fmla="*/ 25651 h 60820"/>
              <a:gd name="connsiteX11" fmla="*/ 41563 w 73614"/>
              <a:gd name="connsiteY11" fmla="*/ 32046 h 60820"/>
              <a:gd name="connsiteX12" fmla="*/ 31972 w 73614"/>
              <a:gd name="connsiteY12" fmla="*/ 35243 h 60820"/>
              <a:gd name="connsiteX13" fmla="*/ 9591 w 73614"/>
              <a:gd name="connsiteY13" fmla="*/ 51229 h 60820"/>
              <a:gd name="connsiteX14" fmla="*/ 0 w 73614"/>
              <a:gd name="connsiteY14" fmla="*/ 60820 h 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14" h="60820">
                <a:moveTo>
                  <a:pt x="0" y="60820"/>
                </a:moveTo>
                <a:lnTo>
                  <a:pt x="0" y="60820"/>
                </a:lnTo>
                <a:cubicBezTo>
                  <a:pt x="1066" y="51229"/>
                  <a:pt x="-387" y="41006"/>
                  <a:pt x="3197" y="32046"/>
                </a:cubicBezTo>
                <a:cubicBezTo>
                  <a:pt x="4449" y="28917"/>
                  <a:pt x="9898" y="30582"/>
                  <a:pt x="12788" y="28848"/>
                </a:cubicBezTo>
                <a:cubicBezTo>
                  <a:pt x="15373" y="27297"/>
                  <a:pt x="16829" y="24337"/>
                  <a:pt x="19183" y="22454"/>
                </a:cubicBezTo>
                <a:cubicBezTo>
                  <a:pt x="28037" y="15371"/>
                  <a:pt x="28235" y="16240"/>
                  <a:pt x="38366" y="12862"/>
                </a:cubicBezTo>
                <a:cubicBezTo>
                  <a:pt x="41782" y="9447"/>
                  <a:pt x="49514" y="880"/>
                  <a:pt x="54352" y="74"/>
                </a:cubicBezTo>
                <a:cubicBezTo>
                  <a:pt x="57676" y="-480"/>
                  <a:pt x="60747" y="2205"/>
                  <a:pt x="63944" y="3271"/>
                </a:cubicBezTo>
                <a:cubicBezTo>
                  <a:pt x="67141" y="5402"/>
                  <a:pt x="72603" y="5937"/>
                  <a:pt x="73535" y="9665"/>
                </a:cubicBezTo>
                <a:cubicBezTo>
                  <a:pt x="74886" y="15068"/>
                  <a:pt x="58678" y="18881"/>
                  <a:pt x="57549" y="19257"/>
                </a:cubicBezTo>
                <a:cubicBezTo>
                  <a:pt x="54352" y="21388"/>
                  <a:pt x="50958" y="23251"/>
                  <a:pt x="47958" y="25651"/>
                </a:cubicBezTo>
                <a:cubicBezTo>
                  <a:pt x="45604" y="27534"/>
                  <a:pt x="44148" y="30495"/>
                  <a:pt x="41563" y="32046"/>
                </a:cubicBezTo>
                <a:cubicBezTo>
                  <a:pt x="38673" y="33780"/>
                  <a:pt x="35169" y="34177"/>
                  <a:pt x="31972" y="35243"/>
                </a:cubicBezTo>
                <a:cubicBezTo>
                  <a:pt x="16800" y="50415"/>
                  <a:pt x="24902" y="46126"/>
                  <a:pt x="9591" y="51229"/>
                </a:cubicBezTo>
                <a:cubicBezTo>
                  <a:pt x="-1983" y="58945"/>
                  <a:pt x="1598" y="59222"/>
                  <a:pt x="0" y="6082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19D6AD95-5A3A-4537-B503-97467D399BCB}"/>
              </a:ext>
            </a:extLst>
          </p:cNvPr>
          <p:cNvSpPr/>
          <p:nvPr/>
        </p:nvSpPr>
        <p:spPr>
          <a:xfrm>
            <a:off x="1563563" y="1416100"/>
            <a:ext cx="73536" cy="35169"/>
          </a:xfrm>
          <a:custGeom>
            <a:avLst/>
            <a:gdLst>
              <a:gd name="connsiteX0" fmla="*/ 0 w 73536"/>
              <a:gd name="connsiteY0" fmla="*/ 0 h 35169"/>
              <a:gd name="connsiteX1" fmla="*/ 73536 w 73536"/>
              <a:gd name="connsiteY1" fmla="*/ 6395 h 35169"/>
              <a:gd name="connsiteX2" fmla="*/ 60747 w 73536"/>
              <a:gd name="connsiteY2" fmla="*/ 35169 h 35169"/>
              <a:gd name="connsiteX3" fmla="*/ 0 w 73536"/>
              <a:gd name="connsiteY3" fmla="*/ 0 h 35169"/>
            </a:gdLst>
            <a:ahLst/>
            <a:cxnLst>
              <a:cxn ang="0">
                <a:pos x="connsiteX0" y="connsiteY0"/>
              </a:cxn>
              <a:cxn ang="0">
                <a:pos x="connsiteX1" y="connsiteY1"/>
              </a:cxn>
              <a:cxn ang="0">
                <a:pos x="connsiteX2" y="connsiteY2"/>
              </a:cxn>
              <a:cxn ang="0">
                <a:pos x="connsiteX3" y="connsiteY3"/>
              </a:cxn>
            </a:cxnLst>
            <a:rect l="l" t="t" r="r" b="b"/>
            <a:pathLst>
              <a:path w="73536" h="35169">
                <a:moveTo>
                  <a:pt x="0" y="0"/>
                </a:moveTo>
                <a:lnTo>
                  <a:pt x="73536" y="6395"/>
                </a:lnTo>
                <a:lnTo>
                  <a:pt x="60747" y="35169"/>
                </a:lnTo>
                <a:lnTo>
                  <a:pt x="0"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D8D83230-F8BA-40D0-A703-7D6CAFB41CA5}"/>
              </a:ext>
            </a:extLst>
          </p:cNvPr>
          <p:cNvSpPr/>
          <p:nvPr/>
        </p:nvSpPr>
        <p:spPr>
          <a:xfrm>
            <a:off x="2385244"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8125D06F-AD71-4386-B364-46C24A3A15DE}"/>
              </a:ext>
            </a:extLst>
          </p:cNvPr>
          <p:cNvSpPr/>
          <p:nvPr/>
        </p:nvSpPr>
        <p:spPr>
          <a:xfrm>
            <a:off x="2305314"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D664BF9C-0BD9-483C-B691-3E0CFDAA7F97}"/>
              </a:ext>
            </a:extLst>
          </p:cNvPr>
          <p:cNvSpPr/>
          <p:nvPr/>
        </p:nvSpPr>
        <p:spPr>
          <a:xfrm>
            <a:off x="2775303"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F6F6B6D9-19CD-4031-A0A4-1F64E57EC86D}"/>
              </a:ext>
            </a:extLst>
          </p:cNvPr>
          <p:cNvSpPr/>
          <p:nvPr/>
        </p:nvSpPr>
        <p:spPr>
          <a:xfrm>
            <a:off x="3117404"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xmlns="" id="{A2D7EA9D-1C69-4EBD-AFC6-51DDCCAA8839}"/>
              </a:ext>
            </a:extLst>
          </p:cNvPr>
          <p:cNvSpPr/>
          <p:nvPr/>
        </p:nvSpPr>
        <p:spPr>
          <a:xfrm>
            <a:off x="3187742"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0DE9BFCE-E6A3-4F3A-BF1B-0548027783B7}"/>
              </a:ext>
            </a:extLst>
          </p:cNvPr>
          <p:cNvSpPr/>
          <p:nvPr/>
        </p:nvSpPr>
        <p:spPr>
          <a:xfrm>
            <a:off x="2800880"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8CDEE66-611D-4466-B65D-EDFCFA074344}"/>
              </a:ext>
            </a:extLst>
          </p:cNvPr>
          <p:cNvSpPr/>
          <p:nvPr/>
        </p:nvSpPr>
        <p:spPr>
          <a:xfrm>
            <a:off x="2967135" y="1217874"/>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920FCCCC-24D3-4820-AA3E-81720D10B2D3}"/>
              </a:ext>
            </a:extLst>
          </p:cNvPr>
          <p:cNvSpPr/>
          <p:nvPr/>
        </p:nvSpPr>
        <p:spPr>
          <a:xfrm>
            <a:off x="2871219"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CF1DE79A-164D-42D7-98E0-15CD9BF0423B}"/>
              </a:ext>
            </a:extLst>
          </p:cNvPr>
          <p:cNvSpPr/>
          <p:nvPr/>
        </p:nvSpPr>
        <p:spPr>
          <a:xfrm>
            <a:off x="2963938"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30730D13-4453-4EF1-B606-6E77312AA90E}"/>
              </a:ext>
            </a:extLst>
          </p:cNvPr>
          <p:cNvSpPr/>
          <p:nvPr/>
        </p:nvSpPr>
        <p:spPr>
          <a:xfrm>
            <a:off x="3325222"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4" name="Forme libre : forme 1023">
            <a:extLst>
              <a:ext uri="{FF2B5EF4-FFF2-40B4-BE49-F238E27FC236}">
                <a16:creationId xmlns:a16="http://schemas.microsoft.com/office/drawing/2014/main" xmlns="" id="{6F5BB7B2-4C8A-4623-8508-77697F39EC9B}"/>
              </a:ext>
            </a:extLst>
          </p:cNvPr>
          <p:cNvSpPr/>
          <p:nvPr/>
        </p:nvSpPr>
        <p:spPr>
          <a:xfrm>
            <a:off x="4639272" y="920534"/>
            <a:ext cx="1777645" cy="2381916"/>
          </a:xfrm>
          <a:custGeom>
            <a:avLst/>
            <a:gdLst>
              <a:gd name="connsiteX0" fmla="*/ 1256501 w 1777645"/>
              <a:gd name="connsiteY0" fmla="*/ 0 h 2381916"/>
              <a:gd name="connsiteX1" fmla="*/ 1269290 w 1777645"/>
              <a:gd name="connsiteY1" fmla="*/ 70338 h 2381916"/>
              <a:gd name="connsiteX2" fmla="*/ 1307656 w 1777645"/>
              <a:gd name="connsiteY2" fmla="*/ 121494 h 2381916"/>
              <a:gd name="connsiteX3" fmla="*/ 1339628 w 1777645"/>
              <a:gd name="connsiteY3" fmla="*/ 159860 h 2381916"/>
              <a:gd name="connsiteX4" fmla="*/ 1291670 w 1777645"/>
              <a:gd name="connsiteY4" fmla="*/ 214212 h 2381916"/>
              <a:gd name="connsiteX5" fmla="*/ 1269290 w 1777645"/>
              <a:gd name="connsiteY5" fmla="*/ 230198 h 2381916"/>
              <a:gd name="connsiteX6" fmla="*/ 1278881 w 1777645"/>
              <a:gd name="connsiteY6" fmla="*/ 297340 h 2381916"/>
              <a:gd name="connsiteX7" fmla="*/ 1285276 w 1777645"/>
              <a:gd name="connsiteY7" fmla="*/ 326114 h 2381916"/>
              <a:gd name="connsiteX8" fmla="*/ 1237318 w 1777645"/>
              <a:gd name="connsiteY8" fmla="*/ 367678 h 2381916"/>
              <a:gd name="connsiteX9" fmla="*/ 1243712 w 1777645"/>
              <a:gd name="connsiteY9" fmla="*/ 406045 h 2381916"/>
              <a:gd name="connsiteX10" fmla="*/ 1250106 w 1777645"/>
              <a:gd name="connsiteY10" fmla="*/ 444411 h 2381916"/>
              <a:gd name="connsiteX11" fmla="*/ 1246909 w 1777645"/>
              <a:gd name="connsiteY11" fmla="*/ 485975 h 2381916"/>
              <a:gd name="connsiteX12" fmla="*/ 1333234 w 1777645"/>
              <a:gd name="connsiteY12" fmla="*/ 562707 h 2381916"/>
              <a:gd name="connsiteX13" fmla="*/ 1320445 w 1777645"/>
              <a:gd name="connsiteY13" fmla="*/ 642638 h 2381916"/>
              <a:gd name="connsiteX14" fmla="*/ 1234120 w 1777645"/>
              <a:gd name="connsiteY14" fmla="*/ 684201 h 2381916"/>
              <a:gd name="connsiteX15" fmla="*/ 1157387 w 1777645"/>
              <a:gd name="connsiteY15" fmla="*/ 780117 h 2381916"/>
              <a:gd name="connsiteX16" fmla="*/ 1039091 w 1777645"/>
              <a:gd name="connsiteY16" fmla="*/ 789709 h 2381916"/>
              <a:gd name="connsiteX17" fmla="*/ 965555 w 1777645"/>
              <a:gd name="connsiteY17" fmla="*/ 821681 h 2381916"/>
              <a:gd name="connsiteX18" fmla="*/ 917597 w 1777645"/>
              <a:gd name="connsiteY18" fmla="*/ 879231 h 2381916"/>
              <a:gd name="connsiteX19" fmla="*/ 882428 w 1777645"/>
              <a:gd name="connsiteY19" fmla="*/ 901611 h 2381916"/>
              <a:gd name="connsiteX20" fmla="*/ 818484 w 1777645"/>
              <a:gd name="connsiteY20" fmla="*/ 872836 h 2381916"/>
              <a:gd name="connsiteX21" fmla="*/ 744948 w 1777645"/>
              <a:gd name="connsiteY21" fmla="*/ 955963 h 2381916"/>
              <a:gd name="connsiteX22" fmla="*/ 681004 w 1777645"/>
              <a:gd name="connsiteY22" fmla="*/ 959161 h 2381916"/>
              <a:gd name="connsiteX23" fmla="*/ 639441 w 1777645"/>
              <a:gd name="connsiteY23" fmla="*/ 917597 h 2381916"/>
              <a:gd name="connsiteX24" fmla="*/ 597877 w 1777645"/>
              <a:gd name="connsiteY24" fmla="*/ 920794 h 2381916"/>
              <a:gd name="connsiteX25" fmla="*/ 578694 w 1777645"/>
              <a:gd name="connsiteY25" fmla="*/ 927189 h 2381916"/>
              <a:gd name="connsiteX26" fmla="*/ 553116 w 1777645"/>
              <a:gd name="connsiteY26" fmla="*/ 955963 h 2381916"/>
              <a:gd name="connsiteX27" fmla="*/ 524341 w 1777645"/>
              <a:gd name="connsiteY27" fmla="*/ 901611 h 2381916"/>
              <a:gd name="connsiteX28" fmla="*/ 479580 w 1777645"/>
              <a:gd name="connsiteY28" fmla="*/ 923991 h 2381916"/>
              <a:gd name="connsiteX29" fmla="*/ 444411 w 1777645"/>
              <a:gd name="connsiteY29" fmla="*/ 908005 h 2381916"/>
              <a:gd name="connsiteX30" fmla="*/ 364481 w 1777645"/>
              <a:gd name="connsiteY30" fmla="*/ 959161 h 2381916"/>
              <a:gd name="connsiteX31" fmla="*/ 271762 w 1777645"/>
              <a:gd name="connsiteY31" fmla="*/ 994330 h 2381916"/>
              <a:gd name="connsiteX32" fmla="*/ 255776 w 1777645"/>
              <a:gd name="connsiteY32" fmla="*/ 1106232 h 2381916"/>
              <a:gd name="connsiteX33" fmla="*/ 214213 w 1777645"/>
              <a:gd name="connsiteY33" fmla="*/ 1166979 h 2381916"/>
              <a:gd name="connsiteX34" fmla="*/ 188635 w 1777645"/>
              <a:gd name="connsiteY34" fmla="*/ 1214937 h 2381916"/>
              <a:gd name="connsiteX35" fmla="*/ 207818 w 1777645"/>
              <a:gd name="connsiteY35" fmla="*/ 1230923 h 2381916"/>
              <a:gd name="connsiteX36" fmla="*/ 137480 w 1777645"/>
              <a:gd name="connsiteY36" fmla="*/ 1259698 h 2381916"/>
              <a:gd name="connsiteX37" fmla="*/ 105508 w 1777645"/>
              <a:gd name="connsiteY37" fmla="*/ 1234120 h 2381916"/>
              <a:gd name="connsiteX38" fmla="*/ 54353 w 1777645"/>
              <a:gd name="connsiteY38" fmla="*/ 1275684 h 2381916"/>
              <a:gd name="connsiteX39" fmla="*/ 0 w 1777645"/>
              <a:gd name="connsiteY39" fmla="*/ 1406769 h 2381916"/>
              <a:gd name="connsiteX40" fmla="*/ 70339 w 1777645"/>
              <a:gd name="connsiteY40" fmla="*/ 1509080 h 2381916"/>
              <a:gd name="connsiteX41" fmla="*/ 79930 w 1777645"/>
              <a:gd name="connsiteY41" fmla="*/ 1563432 h 2381916"/>
              <a:gd name="connsiteX42" fmla="*/ 134283 w 1777645"/>
              <a:gd name="connsiteY42" fmla="*/ 1592207 h 2381916"/>
              <a:gd name="connsiteX43" fmla="*/ 131085 w 1777645"/>
              <a:gd name="connsiteY43" fmla="*/ 1675334 h 2381916"/>
              <a:gd name="connsiteX44" fmla="*/ 147071 w 1777645"/>
              <a:gd name="connsiteY44" fmla="*/ 1764856 h 2381916"/>
              <a:gd name="connsiteX45" fmla="*/ 153466 w 1777645"/>
              <a:gd name="connsiteY45" fmla="*/ 1806419 h 2381916"/>
              <a:gd name="connsiteX46" fmla="*/ 207818 w 1777645"/>
              <a:gd name="connsiteY46" fmla="*/ 1876758 h 2381916"/>
              <a:gd name="connsiteX47" fmla="*/ 201424 w 1777645"/>
              <a:gd name="connsiteY47" fmla="*/ 1943899 h 2381916"/>
              <a:gd name="connsiteX48" fmla="*/ 195029 w 1777645"/>
              <a:gd name="connsiteY48" fmla="*/ 1988660 h 2381916"/>
              <a:gd name="connsiteX49" fmla="*/ 227001 w 1777645"/>
              <a:gd name="connsiteY49" fmla="*/ 2046210 h 2381916"/>
              <a:gd name="connsiteX50" fmla="*/ 287748 w 1777645"/>
              <a:gd name="connsiteY50" fmla="*/ 2030224 h 2381916"/>
              <a:gd name="connsiteX51" fmla="*/ 377270 w 1777645"/>
              <a:gd name="connsiteY51" fmla="*/ 2097365 h 2381916"/>
              <a:gd name="connsiteX52" fmla="*/ 380467 w 1777645"/>
              <a:gd name="connsiteY52" fmla="*/ 2161309 h 2381916"/>
              <a:gd name="connsiteX53" fmla="*/ 332509 w 1777645"/>
              <a:gd name="connsiteY53" fmla="*/ 2170900 h 2381916"/>
              <a:gd name="connsiteX54" fmla="*/ 332509 w 1777645"/>
              <a:gd name="connsiteY54" fmla="*/ 2238042 h 2381916"/>
              <a:gd name="connsiteX55" fmla="*/ 396453 w 1777645"/>
              <a:gd name="connsiteY55" fmla="*/ 2279605 h 2381916"/>
              <a:gd name="connsiteX56" fmla="*/ 434820 w 1777645"/>
              <a:gd name="connsiteY56" fmla="*/ 2369127 h 2381916"/>
              <a:gd name="connsiteX57" fmla="*/ 508355 w 1777645"/>
              <a:gd name="connsiteY57" fmla="*/ 2372324 h 2381916"/>
              <a:gd name="connsiteX58" fmla="*/ 636243 w 1777645"/>
              <a:gd name="connsiteY58" fmla="*/ 2381916 h 2381916"/>
              <a:gd name="connsiteX59" fmla="*/ 840864 w 1777645"/>
              <a:gd name="connsiteY59" fmla="*/ 2260422 h 2381916"/>
              <a:gd name="connsiteX60" fmla="*/ 933583 w 1777645"/>
              <a:gd name="connsiteY60" fmla="*/ 2183689 h 2381916"/>
              <a:gd name="connsiteX61" fmla="*/ 1125415 w 1777645"/>
              <a:gd name="connsiteY61" fmla="*/ 2094168 h 2381916"/>
              <a:gd name="connsiteX62" fmla="*/ 1154190 w 1777645"/>
              <a:gd name="connsiteY62" fmla="*/ 1911927 h 2381916"/>
              <a:gd name="connsiteX63" fmla="*/ 1234120 w 1777645"/>
              <a:gd name="connsiteY63" fmla="*/ 2039815 h 2381916"/>
              <a:gd name="connsiteX64" fmla="*/ 1298064 w 1777645"/>
              <a:gd name="connsiteY64" fmla="*/ 2033421 h 2381916"/>
              <a:gd name="connsiteX65" fmla="*/ 1362008 w 1777645"/>
              <a:gd name="connsiteY65" fmla="*/ 2106956 h 2381916"/>
              <a:gd name="connsiteX66" fmla="*/ 1342825 w 1777645"/>
              <a:gd name="connsiteY66" fmla="*/ 2164506 h 2381916"/>
              <a:gd name="connsiteX67" fmla="*/ 1413164 w 1777645"/>
              <a:gd name="connsiteY67" fmla="*/ 2164506 h 2381916"/>
              <a:gd name="connsiteX68" fmla="*/ 1429150 w 1777645"/>
              <a:gd name="connsiteY68" fmla="*/ 2202873 h 2381916"/>
              <a:gd name="connsiteX69" fmla="*/ 1525066 w 1777645"/>
              <a:gd name="connsiteY69" fmla="*/ 2190084 h 2381916"/>
              <a:gd name="connsiteX70" fmla="*/ 1547446 w 1777645"/>
              <a:gd name="connsiteY70" fmla="*/ 2138928 h 2381916"/>
              <a:gd name="connsiteX71" fmla="*/ 1643362 w 1777645"/>
              <a:gd name="connsiteY71" fmla="*/ 2145323 h 2381916"/>
              <a:gd name="connsiteX72" fmla="*/ 1659348 w 1777645"/>
              <a:gd name="connsiteY72" fmla="*/ 2113351 h 2381916"/>
              <a:gd name="connsiteX73" fmla="*/ 1777645 w 1777645"/>
              <a:gd name="connsiteY73" fmla="*/ 2068590 h 2381916"/>
              <a:gd name="connsiteX74" fmla="*/ 1777645 w 1777645"/>
              <a:gd name="connsiteY74" fmla="*/ 12789 h 2381916"/>
              <a:gd name="connsiteX75" fmla="*/ 1777645 w 1777645"/>
              <a:gd name="connsiteY75" fmla="*/ 6394 h 2381916"/>
              <a:gd name="connsiteX76" fmla="*/ 1256501 w 1777645"/>
              <a:gd name="connsiteY76" fmla="*/ 0 h 23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77645" h="2381916">
                <a:moveTo>
                  <a:pt x="1256501" y="0"/>
                </a:moveTo>
                <a:lnTo>
                  <a:pt x="1269290" y="70338"/>
                </a:lnTo>
                <a:lnTo>
                  <a:pt x="1307656" y="121494"/>
                </a:lnTo>
                <a:lnTo>
                  <a:pt x="1339628" y="159860"/>
                </a:lnTo>
                <a:lnTo>
                  <a:pt x="1291670" y="214212"/>
                </a:lnTo>
                <a:lnTo>
                  <a:pt x="1269290" y="230198"/>
                </a:lnTo>
                <a:lnTo>
                  <a:pt x="1278881" y="297340"/>
                </a:lnTo>
                <a:lnTo>
                  <a:pt x="1285276" y="326114"/>
                </a:lnTo>
                <a:lnTo>
                  <a:pt x="1237318" y="367678"/>
                </a:lnTo>
                <a:lnTo>
                  <a:pt x="1243712" y="406045"/>
                </a:lnTo>
                <a:lnTo>
                  <a:pt x="1250106" y="444411"/>
                </a:lnTo>
                <a:lnTo>
                  <a:pt x="1246909" y="485975"/>
                </a:lnTo>
                <a:lnTo>
                  <a:pt x="1333234" y="562707"/>
                </a:lnTo>
                <a:lnTo>
                  <a:pt x="1320445" y="642638"/>
                </a:lnTo>
                <a:lnTo>
                  <a:pt x="1234120" y="684201"/>
                </a:lnTo>
                <a:lnTo>
                  <a:pt x="1157387" y="780117"/>
                </a:lnTo>
                <a:lnTo>
                  <a:pt x="1039091" y="789709"/>
                </a:lnTo>
                <a:lnTo>
                  <a:pt x="965555" y="821681"/>
                </a:lnTo>
                <a:lnTo>
                  <a:pt x="917597" y="879231"/>
                </a:lnTo>
                <a:lnTo>
                  <a:pt x="882428" y="901611"/>
                </a:lnTo>
                <a:lnTo>
                  <a:pt x="818484" y="872836"/>
                </a:lnTo>
                <a:lnTo>
                  <a:pt x="744948" y="955963"/>
                </a:lnTo>
                <a:lnTo>
                  <a:pt x="681004" y="959161"/>
                </a:lnTo>
                <a:lnTo>
                  <a:pt x="639441" y="917597"/>
                </a:lnTo>
                <a:lnTo>
                  <a:pt x="597877" y="920794"/>
                </a:lnTo>
                <a:lnTo>
                  <a:pt x="578694" y="927189"/>
                </a:lnTo>
                <a:lnTo>
                  <a:pt x="553116" y="955963"/>
                </a:lnTo>
                <a:lnTo>
                  <a:pt x="524341" y="901611"/>
                </a:lnTo>
                <a:lnTo>
                  <a:pt x="479580" y="923991"/>
                </a:lnTo>
                <a:lnTo>
                  <a:pt x="444411" y="908005"/>
                </a:lnTo>
                <a:lnTo>
                  <a:pt x="364481" y="959161"/>
                </a:lnTo>
                <a:lnTo>
                  <a:pt x="271762" y="994330"/>
                </a:lnTo>
                <a:lnTo>
                  <a:pt x="255776" y="1106232"/>
                </a:lnTo>
                <a:lnTo>
                  <a:pt x="214213" y="1166979"/>
                </a:lnTo>
                <a:lnTo>
                  <a:pt x="188635" y="1214937"/>
                </a:lnTo>
                <a:lnTo>
                  <a:pt x="207818" y="1230923"/>
                </a:lnTo>
                <a:lnTo>
                  <a:pt x="137480" y="1259698"/>
                </a:lnTo>
                <a:lnTo>
                  <a:pt x="105508" y="1234120"/>
                </a:lnTo>
                <a:lnTo>
                  <a:pt x="54353" y="1275684"/>
                </a:lnTo>
                <a:lnTo>
                  <a:pt x="0" y="1406769"/>
                </a:lnTo>
                <a:lnTo>
                  <a:pt x="70339" y="1509080"/>
                </a:lnTo>
                <a:lnTo>
                  <a:pt x="79930" y="1563432"/>
                </a:lnTo>
                <a:lnTo>
                  <a:pt x="134283" y="1592207"/>
                </a:lnTo>
                <a:lnTo>
                  <a:pt x="131085" y="1675334"/>
                </a:lnTo>
                <a:lnTo>
                  <a:pt x="147071" y="1764856"/>
                </a:lnTo>
                <a:lnTo>
                  <a:pt x="153466" y="1806419"/>
                </a:lnTo>
                <a:lnTo>
                  <a:pt x="207818" y="1876758"/>
                </a:lnTo>
                <a:lnTo>
                  <a:pt x="201424" y="1943899"/>
                </a:lnTo>
                <a:lnTo>
                  <a:pt x="195029" y="1988660"/>
                </a:lnTo>
                <a:lnTo>
                  <a:pt x="227001" y="2046210"/>
                </a:lnTo>
                <a:lnTo>
                  <a:pt x="287748" y="2030224"/>
                </a:lnTo>
                <a:lnTo>
                  <a:pt x="377270" y="2097365"/>
                </a:lnTo>
                <a:lnTo>
                  <a:pt x="380467" y="2161309"/>
                </a:lnTo>
                <a:lnTo>
                  <a:pt x="332509" y="2170900"/>
                </a:lnTo>
                <a:lnTo>
                  <a:pt x="332509" y="2238042"/>
                </a:lnTo>
                <a:lnTo>
                  <a:pt x="396453" y="2279605"/>
                </a:lnTo>
                <a:lnTo>
                  <a:pt x="434820" y="2369127"/>
                </a:lnTo>
                <a:lnTo>
                  <a:pt x="508355" y="2372324"/>
                </a:lnTo>
                <a:lnTo>
                  <a:pt x="636243" y="2381916"/>
                </a:lnTo>
                <a:lnTo>
                  <a:pt x="840864" y="2260422"/>
                </a:lnTo>
                <a:lnTo>
                  <a:pt x="933583" y="2183689"/>
                </a:lnTo>
                <a:lnTo>
                  <a:pt x="1125415" y="2094168"/>
                </a:lnTo>
                <a:lnTo>
                  <a:pt x="1154190" y="1911927"/>
                </a:lnTo>
                <a:lnTo>
                  <a:pt x="1234120" y="2039815"/>
                </a:lnTo>
                <a:lnTo>
                  <a:pt x="1298064" y="2033421"/>
                </a:lnTo>
                <a:lnTo>
                  <a:pt x="1362008" y="2106956"/>
                </a:lnTo>
                <a:lnTo>
                  <a:pt x="1342825" y="2164506"/>
                </a:lnTo>
                <a:lnTo>
                  <a:pt x="1413164" y="2164506"/>
                </a:lnTo>
                <a:lnTo>
                  <a:pt x="1429150" y="2202873"/>
                </a:lnTo>
                <a:lnTo>
                  <a:pt x="1525066" y="2190084"/>
                </a:lnTo>
                <a:lnTo>
                  <a:pt x="1547446" y="2138928"/>
                </a:lnTo>
                <a:lnTo>
                  <a:pt x="1643362" y="2145323"/>
                </a:lnTo>
                <a:lnTo>
                  <a:pt x="1659348" y="2113351"/>
                </a:lnTo>
                <a:lnTo>
                  <a:pt x="1777645" y="2068590"/>
                </a:lnTo>
                <a:lnTo>
                  <a:pt x="1777645" y="12789"/>
                </a:lnTo>
                <a:lnTo>
                  <a:pt x="1777645" y="6394"/>
                </a:lnTo>
                <a:lnTo>
                  <a:pt x="1256501"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orme libre : forme 1026">
            <a:extLst>
              <a:ext uri="{FF2B5EF4-FFF2-40B4-BE49-F238E27FC236}">
                <a16:creationId xmlns:a16="http://schemas.microsoft.com/office/drawing/2014/main" xmlns="" id="{666AB2A3-AA85-478C-824D-E5462CEF04EB}"/>
              </a:ext>
            </a:extLst>
          </p:cNvPr>
          <p:cNvSpPr/>
          <p:nvPr/>
        </p:nvSpPr>
        <p:spPr>
          <a:xfrm>
            <a:off x="3510660" y="1189099"/>
            <a:ext cx="140676" cy="198226"/>
          </a:xfrm>
          <a:custGeom>
            <a:avLst/>
            <a:gdLst>
              <a:gd name="connsiteX0" fmla="*/ 22380 w 134282"/>
              <a:gd name="connsiteY0" fmla="*/ 0 h 198226"/>
              <a:gd name="connsiteX1" fmla="*/ 54352 w 134282"/>
              <a:gd name="connsiteY1" fmla="*/ 41563 h 198226"/>
              <a:gd name="connsiteX2" fmla="*/ 108705 w 134282"/>
              <a:gd name="connsiteY2" fmla="*/ 51155 h 198226"/>
              <a:gd name="connsiteX3" fmla="*/ 105508 w 134282"/>
              <a:gd name="connsiteY3" fmla="*/ 102310 h 198226"/>
              <a:gd name="connsiteX4" fmla="*/ 134282 w 134282"/>
              <a:gd name="connsiteY4" fmla="*/ 127888 h 198226"/>
              <a:gd name="connsiteX5" fmla="*/ 127888 w 134282"/>
              <a:gd name="connsiteY5" fmla="*/ 150268 h 198226"/>
              <a:gd name="connsiteX6" fmla="*/ 95916 w 134282"/>
              <a:gd name="connsiteY6" fmla="*/ 124691 h 198226"/>
              <a:gd name="connsiteX7" fmla="*/ 83127 w 134282"/>
              <a:gd name="connsiteY7" fmla="*/ 182240 h 198226"/>
              <a:gd name="connsiteX8" fmla="*/ 57550 w 134282"/>
              <a:gd name="connsiteY8" fmla="*/ 198226 h 198226"/>
              <a:gd name="connsiteX9" fmla="*/ 19183 w 134282"/>
              <a:gd name="connsiteY9" fmla="*/ 156663 h 198226"/>
              <a:gd name="connsiteX10" fmla="*/ 0 w 134282"/>
              <a:gd name="connsiteY10" fmla="*/ 102310 h 198226"/>
              <a:gd name="connsiteX11" fmla="*/ 54352 w 134282"/>
              <a:gd name="connsiteY11" fmla="*/ 108705 h 198226"/>
              <a:gd name="connsiteX12" fmla="*/ 57550 w 134282"/>
              <a:gd name="connsiteY12" fmla="*/ 60747 h 198226"/>
              <a:gd name="connsiteX13" fmla="*/ 22380 w 134282"/>
              <a:gd name="connsiteY13" fmla="*/ 0 h 198226"/>
              <a:gd name="connsiteX0" fmla="*/ 28774 w 140676"/>
              <a:gd name="connsiteY0" fmla="*/ 0 h 198226"/>
              <a:gd name="connsiteX1" fmla="*/ 60746 w 140676"/>
              <a:gd name="connsiteY1" fmla="*/ 41563 h 198226"/>
              <a:gd name="connsiteX2" fmla="*/ 115099 w 140676"/>
              <a:gd name="connsiteY2" fmla="*/ 51155 h 198226"/>
              <a:gd name="connsiteX3" fmla="*/ 111902 w 140676"/>
              <a:gd name="connsiteY3" fmla="*/ 102310 h 198226"/>
              <a:gd name="connsiteX4" fmla="*/ 140676 w 140676"/>
              <a:gd name="connsiteY4" fmla="*/ 127888 h 198226"/>
              <a:gd name="connsiteX5" fmla="*/ 134282 w 140676"/>
              <a:gd name="connsiteY5" fmla="*/ 150268 h 198226"/>
              <a:gd name="connsiteX6" fmla="*/ 102310 w 140676"/>
              <a:gd name="connsiteY6" fmla="*/ 124691 h 198226"/>
              <a:gd name="connsiteX7" fmla="*/ 89521 w 140676"/>
              <a:gd name="connsiteY7" fmla="*/ 182240 h 198226"/>
              <a:gd name="connsiteX8" fmla="*/ 63944 w 140676"/>
              <a:gd name="connsiteY8" fmla="*/ 198226 h 198226"/>
              <a:gd name="connsiteX9" fmla="*/ 25577 w 140676"/>
              <a:gd name="connsiteY9" fmla="*/ 156663 h 198226"/>
              <a:gd name="connsiteX10" fmla="*/ 6394 w 140676"/>
              <a:gd name="connsiteY10" fmla="*/ 102310 h 198226"/>
              <a:gd name="connsiteX11" fmla="*/ 60746 w 140676"/>
              <a:gd name="connsiteY11" fmla="*/ 108705 h 198226"/>
              <a:gd name="connsiteX12" fmla="*/ 0 w 140676"/>
              <a:gd name="connsiteY12" fmla="*/ 47958 h 198226"/>
              <a:gd name="connsiteX13" fmla="*/ 28774 w 140676"/>
              <a:gd name="connsiteY13" fmla="*/ 0 h 1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676" h="198226">
                <a:moveTo>
                  <a:pt x="28774" y="0"/>
                </a:moveTo>
                <a:lnTo>
                  <a:pt x="60746" y="41563"/>
                </a:lnTo>
                <a:lnTo>
                  <a:pt x="115099" y="51155"/>
                </a:lnTo>
                <a:lnTo>
                  <a:pt x="111902" y="102310"/>
                </a:lnTo>
                <a:lnTo>
                  <a:pt x="140676" y="127888"/>
                </a:lnTo>
                <a:lnTo>
                  <a:pt x="134282" y="150268"/>
                </a:lnTo>
                <a:lnTo>
                  <a:pt x="102310" y="124691"/>
                </a:lnTo>
                <a:lnTo>
                  <a:pt x="89521" y="182240"/>
                </a:lnTo>
                <a:lnTo>
                  <a:pt x="63944" y="198226"/>
                </a:lnTo>
                <a:lnTo>
                  <a:pt x="25577" y="156663"/>
                </a:lnTo>
                <a:lnTo>
                  <a:pt x="6394" y="102310"/>
                </a:lnTo>
                <a:lnTo>
                  <a:pt x="60746" y="108705"/>
                </a:lnTo>
                <a:lnTo>
                  <a:pt x="0" y="47958"/>
                </a:lnTo>
                <a:lnTo>
                  <a:pt x="2877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orme libre : forme 1028">
            <a:extLst>
              <a:ext uri="{FF2B5EF4-FFF2-40B4-BE49-F238E27FC236}">
                <a16:creationId xmlns:a16="http://schemas.microsoft.com/office/drawing/2014/main" xmlns="" id="{CD8EB9D2-EE30-48CA-9F17-715976BC07F1}"/>
              </a:ext>
            </a:extLst>
          </p:cNvPr>
          <p:cNvSpPr/>
          <p:nvPr/>
        </p:nvSpPr>
        <p:spPr>
          <a:xfrm>
            <a:off x="3990240" y="5249546"/>
            <a:ext cx="2433071" cy="834470"/>
          </a:xfrm>
          <a:custGeom>
            <a:avLst/>
            <a:gdLst>
              <a:gd name="connsiteX0" fmla="*/ 2426677 w 2433071"/>
              <a:gd name="connsiteY0" fmla="*/ 0 h 834470"/>
              <a:gd name="connsiteX1" fmla="*/ 2340352 w 2433071"/>
              <a:gd name="connsiteY1" fmla="*/ 22381 h 834470"/>
              <a:gd name="connsiteX2" fmla="*/ 2244436 w 2433071"/>
              <a:gd name="connsiteY2" fmla="*/ 54353 h 834470"/>
              <a:gd name="connsiteX3" fmla="*/ 2228450 w 2433071"/>
              <a:gd name="connsiteY3" fmla="*/ 147072 h 834470"/>
              <a:gd name="connsiteX4" fmla="*/ 2199675 w 2433071"/>
              <a:gd name="connsiteY4" fmla="*/ 172649 h 834470"/>
              <a:gd name="connsiteX5" fmla="*/ 2190084 w 2433071"/>
              <a:gd name="connsiteY5" fmla="*/ 227002 h 834470"/>
              <a:gd name="connsiteX6" fmla="*/ 2183689 w 2433071"/>
              <a:gd name="connsiteY6" fmla="*/ 242988 h 834470"/>
              <a:gd name="connsiteX7" fmla="*/ 2135731 w 2433071"/>
              <a:gd name="connsiteY7" fmla="*/ 297340 h 834470"/>
              <a:gd name="connsiteX8" fmla="*/ 2103759 w 2433071"/>
              <a:gd name="connsiteY8" fmla="*/ 374073 h 834470"/>
              <a:gd name="connsiteX9" fmla="*/ 2001449 w 2433071"/>
              <a:gd name="connsiteY9" fmla="*/ 361284 h 834470"/>
              <a:gd name="connsiteX10" fmla="*/ 1931110 w 2433071"/>
              <a:gd name="connsiteY10" fmla="*/ 438017 h 834470"/>
              <a:gd name="connsiteX11" fmla="*/ 1905533 w 2433071"/>
              <a:gd name="connsiteY11" fmla="*/ 412440 h 834470"/>
              <a:gd name="connsiteX12" fmla="*/ 1841589 w 2433071"/>
              <a:gd name="connsiteY12" fmla="*/ 377270 h 834470"/>
              <a:gd name="connsiteX13" fmla="*/ 1771250 w 2433071"/>
              <a:gd name="connsiteY13" fmla="*/ 329312 h 834470"/>
              <a:gd name="connsiteX14" fmla="*/ 1694517 w 2433071"/>
              <a:gd name="connsiteY14" fmla="*/ 316523 h 834470"/>
              <a:gd name="connsiteX15" fmla="*/ 1601798 w 2433071"/>
              <a:gd name="connsiteY15" fmla="*/ 361284 h 834470"/>
              <a:gd name="connsiteX16" fmla="*/ 1566629 w 2433071"/>
              <a:gd name="connsiteY16" fmla="*/ 364482 h 834470"/>
              <a:gd name="connsiteX17" fmla="*/ 1483502 w 2433071"/>
              <a:gd name="connsiteY17" fmla="*/ 351693 h 834470"/>
              <a:gd name="connsiteX18" fmla="*/ 1441938 w 2433071"/>
              <a:gd name="connsiteY18" fmla="*/ 313326 h 834470"/>
              <a:gd name="connsiteX19" fmla="*/ 1384389 w 2433071"/>
              <a:gd name="connsiteY19" fmla="*/ 322918 h 834470"/>
              <a:gd name="connsiteX20" fmla="*/ 1339628 w 2433071"/>
              <a:gd name="connsiteY20" fmla="*/ 332509 h 834470"/>
              <a:gd name="connsiteX21" fmla="*/ 1285275 w 2433071"/>
              <a:gd name="connsiteY21" fmla="*/ 377270 h 834470"/>
              <a:gd name="connsiteX22" fmla="*/ 1202148 w 2433071"/>
              <a:gd name="connsiteY22" fmla="*/ 367679 h 834470"/>
              <a:gd name="connsiteX23" fmla="*/ 1179768 w 2433071"/>
              <a:gd name="connsiteY23" fmla="*/ 310129 h 834470"/>
              <a:gd name="connsiteX24" fmla="*/ 1144598 w 2433071"/>
              <a:gd name="connsiteY24" fmla="*/ 278157 h 834470"/>
              <a:gd name="connsiteX25" fmla="*/ 1032696 w 2433071"/>
              <a:gd name="connsiteY25" fmla="*/ 268565 h 834470"/>
              <a:gd name="connsiteX26" fmla="*/ 971950 w 2433071"/>
              <a:gd name="connsiteY26" fmla="*/ 268565 h 834470"/>
              <a:gd name="connsiteX27" fmla="*/ 917597 w 2433071"/>
              <a:gd name="connsiteY27" fmla="*/ 310129 h 834470"/>
              <a:gd name="connsiteX28" fmla="*/ 901611 w 2433071"/>
              <a:gd name="connsiteY28" fmla="*/ 278157 h 834470"/>
              <a:gd name="connsiteX29" fmla="*/ 895217 w 2433071"/>
              <a:gd name="connsiteY29" fmla="*/ 242988 h 834470"/>
              <a:gd name="connsiteX30" fmla="*/ 812089 w 2433071"/>
              <a:gd name="connsiteY30" fmla="*/ 204621 h 834470"/>
              <a:gd name="connsiteX31" fmla="*/ 719371 w 2433071"/>
              <a:gd name="connsiteY31" fmla="*/ 163058 h 834470"/>
              <a:gd name="connsiteX32" fmla="*/ 658624 w 2433071"/>
              <a:gd name="connsiteY32" fmla="*/ 140677 h 834470"/>
              <a:gd name="connsiteX33" fmla="*/ 626652 w 2433071"/>
              <a:gd name="connsiteY33" fmla="*/ 163058 h 834470"/>
              <a:gd name="connsiteX34" fmla="*/ 604271 w 2433071"/>
              <a:gd name="connsiteY34" fmla="*/ 182241 h 834470"/>
              <a:gd name="connsiteX35" fmla="*/ 556313 w 2433071"/>
              <a:gd name="connsiteY35" fmla="*/ 150269 h 834470"/>
              <a:gd name="connsiteX36" fmla="*/ 482778 w 2433071"/>
              <a:gd name="connsiteY36" fmla="*/ 127888 h 834470"/>
              <a:gd name="connsiteX37" fmla="*/ 380467 w 2433071"/>
              <a:gd name="connsiteY37" fmla="*/ 92719 h 834470"/>
              <a:gd name="connsiteX38" fmla="*/ 342101 w 2433071"/>
              <a:gd name="connsiteY38" fmla="*/ 79930 h 834470"/>
              <a:gd name="connsiteX39" fmla="*/ 287748 w 2433071"/>
              <a:gd name="connsiteY39" fmla="*/ 127888 h 834470"/>
              <a:gd name="connsiteX40" fmla="*/ 255776 w 2433071"/>
              <a:gd name="connsiteY40" fmla="*/ 140677 h 834470"/>
              <a:gd name="connsiteX41" fmla="*/ 227001 w 2433071"/>
              <a:gd name="connsiteY41" fmla="*/ 188635 h 834470"/>
              <a:gd name="connsiteX42" fmla="*/ 163057 w 2433071"/>
              <a:gd name="connsiteY42" fmla="*/ 134283 h 834470"/>
              <a:gd name="connsiteX43" fmla="*/ 127888 w 2433071"/>
              <a:gd name="connsiteY43" fmla="*/ 92719 h 834470"/>
              <a:gd name="connsiteX44" fmla="*/ 111902 w 2433071"/>
              <a:gd name="connsiteY44" fmla="*/ 92719 h 834470"/>
              <a:gd name="connsiteX45" fmla="*/ 70338 w 2433071"/>
              <a:gd name="connsiteY45" fmla="*/ 102311 h 834470"/>
              <a:gd name="connsiteX46" fmla="*/ 44761 w 2433071"/>
              <a:gd name="connsiteY46" fmla="*/ 121494 h 834470"/>
              <a:gd name="connsiteX47" fmla="*/ 0 w 2433071"/>
              <a:gd name="connsiteY47" fmla="*/ 198227 h 834470"/>
              <a:gd name="connsiteX48" fmla="*/ 0 w 2433071"/>
              <a:gd name="connsiteY48" fmla="*/ 265368 h 834470"/>
              <a:gd name="connsiteX49" fmla="*/ 6394 w 2433071"/>
              <a:gd name="connsiteY49" fmla="*/ 300537 h 834470"/>
              <a:gd name="connsiteX50" fmla="*/ 41564 w 2433071"/>
              <a:gd name="connsiteY50" fmla="*/ 358087 h 834470"/>
              <a:gd name="connsiteX51" fmla="*/ 67141 w 2433071"/>
              <a:gd name="connsiteY51" fmla="*/ 447609 h 834470"/>
              <a:gd name="connsiteX52" fmla="*/ 86324 w 2433071"/>
              <a:gd name="connsiteY52" fmla="*/ 521144 h 834470"/>
              <a:gd name="connsiteX53" fmla="*/ 73536 w 2433071"/>
              <a:gd name="connsiteY53" fmla="*/ 559511 h 834470"/>
              <a:gd name="connsiteX54" fmla="*/ 326115 w 2433071"/>
              <a:gd name="connsiteY54" fmla="*/ 834470 h 834470"/>
              <a:gd name="connsiteX55" fmla="*/ 2433071 w 2433071"/>
              <a:gd name="connsiteY55" fmla="*/ 834470 h 834470"/>
              <a:gd name="connsiteX56" fmla="*/ 2426677 w 2433071"/>
              <a:gd name="connsiteY56" fmla="*/ 0 h 83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3071" h="834470">
                <a:moveTo>
                  <a:pt x="2426677" y="0"/>
                </a:moveTo>
                <a:lnTo>
                  <a:pt x="2340352" y="22381"/>
                </a:lnTo>
                <a:lnTo>
                  <a:pt x="2244436" y="54353"/>
                </a:lnTo>
                <a:lnTo>
                  <a:pt x="2228450" y="147072"/>
                </a:lnTo>
                <a:lnTo>
                  <a:pt x="2199675" y="172649"/>
                </a:lnTo>
                <a:lnTo>
                  <a:pt x="2190084" y="227002"/>
                </a:lnTo>
                <a:lnTo>
                  <a:pt x="2183689" y="242988"/>
                </a:lnTo>
                <a:lnTo>
                  <a:pt x="2135731" y="297340"/>
                </a:lnTo>
                <a:lnTo>
                  <a:pt x="2103759" y="374073"/>
                </a:lnTo>
                <a:lnTo>
                  <a:pt x="2001449" y="361284"/>
                </a:lnTo>
                <a:lnTo>
                  <a:pt x="1931110" y="438017"/>
                </a:lnTo>
                <a:lnTo>
                  <a:pt x="1905533" y="412440"/>
                </a:lnTo>
                <a:lnTo>
                  <a:pt x="1841589" y="377270"/>
                </a:lnTo>
                <a:lnTo>
                  <a:pt x="1771250" y="329312"/>
                </a:lnTo>
                <a:lnTo>
                  <a:pt x="1694517" y="316523"/>
                </a:lnTo>
                <a:lnTo>
                  <a:pt x="1601798" y="361284"/>
                </a:lnTo>
                <a:lnTo>
                  <a:pt x="1566629" y="364482"/>
                </a:lnTo>
                <a:lnTo>
                  <a:pt x="1483502" y="351693"/>
                </a:lnTo>
                <a:lnTo>
                  <a:pt x="1441938" y="313326"/>
                </a:lnTo>
                <a:lnTo>
                  <a:pt x="1384389" y="322918"/>
                </a:lnTo>
                <a:lnTo>
                  <a:pt x="1339628" y="332509"/>
                </a:lnTo>
                <a:lnTo>
                  <a:pt x="1285275" y="377270"/>
                </a:lnTo>
                <a:lnTo>
                  <a:pt x="1202148" y="367679"/>
                </a:lnTo>
                <a:lnTo>
                  <a:pt x="1179768" y="310129"/>
                </a:lnTo>
                <a:lnTo>
                  <a:pt x="1144598" y="278157"/>
                </a:lnTo>
                <a:lnTo>
                  <a:pt x="1032696" y="268565"/>
                </a:lnTo>
                <a:lnTo>
                  <a:pt x="971950" y="268565"/>
                </a:lnTo>
                <a:lnTo>
                  <a:pt x="917597" y="310129"/>
                </a:lnTo>
                <a:lnTo>
                  <a:pt x="901611" y="278157"/>
                </a:lnTo>
                <a:lnTo>
                  <a:pt x="895217" y="242988"/>
                </a:lnTo>
                <a:lnTo>
                  <a:pt x="812089" y="204621"/>
                </a:lnTo>
                <a:lnTo>
                  <a:pt x="719371" y="163058"/>
                </a:lnTo>
                <a:lnTo>
                  <a:pt x="658624" y="140677"/>
                </a:lnTo>
                <a:lnTo>
                  <a:pt x="626652" y="163058"/>
                </a:lnTo>
                <a:lnTo>
                  <a:pt x="604271" y="182241"/>
                </a:lnTo>
                <a:lnTo>
                  <a:pt x="556313" y="150269"/>
                </a:lnTo>
                <a:lnTo>
                  <a:pt x="482778" y="127888"/>
                </a:lnTo>
                <a:lnTo>
                  <a:pt x="380467" y="92719"/>
                </a:lnTo>
                <a:lnTo>
                  <a:pt x="342101" y="79930"/>
                </a:lnTo>
                <a:lnTo>
                  <a:pt x="287748" y="127888"/>
                </a:lnTo>
                <a:lnTo>
                  <a:pt x="255776" y="140677"/>
                </a:lnTo>
                <a:lnTo>
                  <a:pt x="227001" y="188635"/>
                </a:lnTo>
                <a:lnTo>
                  <a:pt x="163057" y="134283"/>
                </a:lnTo>
                <a:lnTo>
                  <a:pt x="127888" y="92719"/>
                </a:lnTo>
                <a:lnTo>
                  <a:pt x="111902" y="92719"/>
                </a:lnTo>
                <a:lnTo>
                  <a:pt x="70338" y="102311"/>
                </a:lnTo>
                <a:lnTo>
                  <a:pt x="44761" y="121494"/>
                </a:lnTo>
                <a:lnTo>
                  <a:pt x="0" y="198227"/>
                </a:lnTo>
                <a:lnTo>
                  <a:pt x="0" y="265368"/>
                </a:lnTo>
                <a:lnTo>
                  <a:pt x="6394" y="300537"/>
                </a:lnTo>
                <a:lnTo>
                  <a:pt x="41564" y="358087"/>
                </a:lnTo>
                <a:lnTo>
                  <a:pt x="67141" y="447609"/>
                </a:lnTo>
                <a:lnTo>
                  <a:pt x="86324" y="521144"/>
                </a:lnTo>
                <a:lnTo>
                  <a:pt x="73536" y="559511"/>
                </a:lnTo>
                <a:lnTo>
                  <a:pt x="326115" y="834470"/>
                </a:lnTo>
                <a:lnTo>
                  <a:pt x="2433071" y="834470"/>
                </a:lnTo>
                <a:cubicBezTo>
                  <a:pt x="2430940" y="556313"/>
                  <a:pt x="2428808" y="278157"/>
                  <a:pt x="2426677" y="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orme libre : forme 1024">
            <a:extLst>
              <a:ext uri="{FF2B5EF4-FFF2-40B4-BE49-F238E27FC236}">
                <a16:creationId xmlns:a16="http://schemas.microsoft.com/office/drawing/2014/main" xmlns="" id="{64D55ED7-DD95-4BED-8B4B-22AA1E71DC2F}"/>
              </a:ext>
            </a:extLst>
          </p:cNvPr>
          <p:cNvSpPr/>
          <p:nvPr/>
        </p:nvSpPr>
        <p:spPr>
          <a:xfrm>
            <a:off x="2513132" y="923731"/>
            <a:ext cx="3468965" cy="2394705"/>
          </a:xfrm>
          <a:custGeom>
            <a:avLst/>
            <a:gdLst>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70551 w 3468965"/>
              <a:gd name="connsiteY211" fmla="*/ 898414 h 2394705"/>
              <a:gd name="connsiteX212" fmla="*/ 2608918 w 3468965"/>
              <a:gd name="connsiteY212" fmla="*/ 920794 h 2394705"/>
              <a:gd name="connsiteX213" fmla="*/ 2653679 w 3468965"/>
              <a:gd name="connsiteY213" fmla="*/ 895217 h 2394705"/>
              <a:gd name="connsiteX214" fmla="*/ 2688848 w 3468965"/>
              <a:gd name="connsiteY214" fmla="*/ 952766 h 2394705"/>
              <a:gd name="connsiteX215" fmla="*/ 2717623 w 3468965"/>
              <a:gd name="connsiteY215" fmla="*/ 920794 h 2394705"/>
              <a:gd name="connsiteX216" fmla="*/ 2765581 w 3468965"/>
              <a:gd name="connsiteY216" fmla="*/ 914400 h 2394705"/>
              <a:gd name="connsiteX217" fmla="*/ 2819933 w 3468965"/>
              <a:gd name="connsiteY217" fmla="*/ 962358 h 2394705"/>
              <a:gd name="connsiteX218" fmla="*/ 2874286 w 3468965"/>
              <a:gd name="connsiteY218" fmla="*/ 959161 h 2394705"/>
              <a:gd name="connsiteX219" fmla="*/ 2947821 w 3468965"/>
              <a:gd name="connsiteY219" fmla="*/ 866442 h 2394705"/>
              <a:gd name="connsiteX220" fmla="*/ 3002174 w 3468965"/>
              <a:gd name="connsiteY220" fmla="*/ 898414 h 2394705"/>
              <a:gd name="connsiteX221" fmla="*/ 3056526 w 3468965"/>
              <a:gd name="connsiteY221" fmla="*/ 879231 h 2394705"/>
              <a:gd name="connsiteX222" fmla="*/ 3082104 w 3468965"/>
              <a:gd name="connsiteY222" fmla="*/ 821681 h 2394705"/>
              <a:gd name="connsiteX223" fmla="*/ 3155639 w 3468965"/>
              <a:gd name="connsiteY223" fmla="*/ 783315 h 2394705"/>
              <a:gd name="connsiteX224" fmla="*/ 3289922 w 3468965"/>
              <a:gd name="connsiteY224" fmla="*/ 770526 h 2394705"/>
              <a:gd name="connsiteX225" fmla="*/ 3363458 w 3468965"/>
              <a:gd name="connsiteY225" fmla="*/ 674610 h 2394705"/>
              <a:gd name="connsiteX226" fmla="*/ 3446585 w 3468965"/>
              <a:gd name="connsiteY226" fmla="*/ 642638 h 2394705"/>
              <a:gd name="connsiteX227" fmla="*/ 3468965 w 3468965"/>
              <a:gd name="connsiteY227" fmla="*/ 562708 h 2394705"/>
              <a:gd name="connsiteX228" fmla="*/ 3376246 w 3468965"/>
              <a:gd name="connsiteY228" fmla="*/ 476383 h 2394705"/>
              <a:gd name="connsiteX229" fmla="*/ 3379444 w 3468965"/>
              <a:gd name="connsiteY229" fmla="*/ 418834 h 2394705"/>
              <a:gd name="connsiteX230" fmla="*/ 3366655 w 3468965"/>
              <a:gd name="connsiteY230" fmla="*/ 367678 h 2394705"/>
              <a:gd name="connsiteX231" fmla="*/ 3408218 w 3468965"/>
              <a:gd name="connsiteY231" fmla="*/ 326115 h 2394705"/>
              <a:gd name="connsiteX232" fmla="*/ 3392232 w 3468965"/>
              <a:gd name="connsiteY232" fmla="*/ 230199 h 2394705"/>
              <a:gd name="connsiteX233" fmla="*/ 3465768 w 3468965"/>
              <a:gd name="connsiteY233" fmla="*/ 156663 h 2394705"/>
              <a:gd name="connsiteX234" fmla="*/ 3398627 w 3468965"/>
              <a:gd name="connsiteY234" fmla="*/ 76733 h 2394705"/>
              <a:gd name="connsiteX235" fmla="*/ 3382641 w 3468965"/>
              <a:gd name="connsiteY235" fmla="*/ 0 h 2394705"/>
              <a:gd name="connsiteX236" fmla="*/ 3037343 w 3468965"/>
              <a:gd name="connsiteY236" fmla="*/ 3197 h 2394705"/>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03410 w 3468965"/>
              <a:gd name="connsiteY211" fmla="*/ 952766 h 2394705"/>
              <a:gd name="connsiteX212" fmla="*/ 2570551 w 3468965"/>
              <a:gd name="connsiteY212" fmla="*/ 898414 h 2394705"/>
              <a:gd name="connsiteX213" fmla="*/ 2608918 w 3468965"/>
              <a:gd name="connsiteY213" fmla="*/ 920794 h 2394705"/>
              <a:gd name="connsiteX214" fmla="*/ 2653679 w 3468965"/>
              <a:gd name="connsiteY214" fmla="*/ 895217 h 2394705"/>
              <a:gd name="connsiteX215" fmla="*/ 2688848 w 3468965"/>
              <a:gd name="connsiteY215" fmla="*/ 952766 h 2394705"/>
              <a:gd name="connsiteX216" fmla="*/ 2717623 w 3468965"/>
              <a:gd name="connsiteY216" fmla="*/ 920794 h 2394705"/>
              <a:gd name="connsiteX217" fmla="*/ 2765581 w 3468965"/>
              <a:gd name="connsiteY217" fmla="*/ 914400 h 2394705"/>
              <a:gd name="connsiteX218" fmla="*/ 2819933 w 3468965"/>
              <a:gd name="connsiteY218" fmla="*/ 962358 h 2394705"/>
              <a:gd name="connsiteX219" fmla="*/ 2874286 w 3468965"/>
              <a:gd name="connsiteY219" fmla="*/ 959161 h 2394705"/>
              <a:gd name="connsiteX220" fmla="*/ 2947821 w 3468965"/>
              <a:gd name="connsiteY220" fmla="*/ 866442 h 2394705"/>
              <a:gd name="connsiteX221" fmla="*/ 3002174 w 3468965"/>
              <a:gd name="connsiteY221" fmla="*/ 898414 h 2394705"/>
              <a:gd name="connsiteX222" fmla="*/ 3056526 w 3468965"/>
              <a:gd name="connsiteY222" fmla="*/ 879231 h 2394705"/>
              <a:gd name="connsiteX223" fmla="*/ 3082104 w 3468965"/>
              <a:gd name="connsiteY223" fmla="*/ 821681 h 2394705"/>
              <a:gd name="connsiteX224" fmla="*/ 3155639 w 3468965"/>
              <a:gd name="connsiteY224" fmla="*/ 783315 h 2394705"/>
              <a:gd name="connsiteX225" fmla="*/ 3289922 w 3468965"/>
              <a:gd name="connsiteY225" fmla="*/ 770526 h 2394705"/>
              <a:gd name="connsiteX226" fmla="*/ 3363458 w 3468965"/>
              <a:gd name="connsiteY226" fmla="*/ 674610 h 2394705"/>
              <a:gd name="connsiteX227" fmla="*/ 3446585 w 3468965"/>
              <a:gd name="connsiteY227" fmla="*/ 642638 h 2394705"/>
              <a:gd name="connsiteX228" fmla="*/ 3468965 w 3468965"/>
              <a:gd name="connsiteY228" fmla="*/ 562708 h 2394705"/>
              <a:gd name="connsiteX229" fmla="*/ 3376246 w 3468965"/>
              <a:gd name="connsiteY229" fmla="*/ 476383 h 2394705"/>
              <a:gd name="connsiteX230" fmla="*/ 3379444 w 3468965"/>
              <a:gd name="connsiteY230" fmla="*/ 418834 h 2394705"/>
              <a:gd name="connsiteX231" fmla="*/ 3366655 w 3468965"/>
              <a:gd name="connsiteY231" fmla="*/ 367678 h 2394705"/>
              <a:gd name="connsiteX232" fmla="*/ 3408218 w 3468965"/>
              <a:gd name="connsiteY232" fmla="*/ 326115 h 2394705"/>
              <a:gd name="connsiteX233" fmla="*/ 3392232 w 3468965"/>
              <a:gd name="connsiteY233" fmla="*/ 230199 h 2394705"/>
              <a:gd name="connsiteX234" fmla="*/ 3465768 w 3468965"/>
              <a:gd name="connsiteY234" fmla="*/ 156663 h 2394705"/>
              <a:gd name="connsiteX235" fmla="*/ 3398627 w 3468965"/>
              <a:gd name="connsiteY235" fmla="*/ 76733 h 2394705"/>
              <a:gd name="connsiteX236" fmla="*/ 3382641 w 3468965"/>
              <a:gd name="connsiteY236" fmla="*/ 0 h 2394705"/>
              <a:gd name="connsiteX237" fmla="*/ 3037343 w 3468965"/>
              <a:gd name="connsiteY237" fmla="*/ 3197 h 23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468965" h="2394705">
                <a:moveTo>
                  <a:pt x="3037343" y="3197"/>
                </a:moveTo>
                <a:lnTo>
                  <a:pt x="3037343" y="70338"/>
                </a:lnTo>
                <a:lnTo>
                  <a:pt x="3014962" y="121494"/>
                </a:lnTo>
                <a:lnTo>
                  <a:pt x="3034146" y="143874"/>
                </a:lnTo>
                <a:lnTo>
                  <a:pt x="3040540" y="166255"/>
                </a:lnTo>
                <a:lnTo>
                  <a:pt x="3027751" y="204621"/>
                </a:lnTo>
                <a:lnTo>
                  <a:pt x="2986188" y="236593"/>
                </a:lnTo>
                <a:lnTo>
                  <a:pt x="2903060" y="236593"/>
                </a:lnTo>
                <a:lnTo>
                  <a:pt x="2877483" y="217410"/>
                </a:lnTo>
                <a:lnTo>
                  <a:pt x="2899863" y="179043"/>
                </a:lnTo>
                <a:lnTo>
                  <a:pt x="2954216" y="115099"/>
                </a:lnTo>
                <a:lnTo>
                  <a:pt x="2982990" y="44761"/>
                </a:lnTo>
                <a:lnTo>
                  <a:pt x="2970202" y="6394"/>
                </a:lnTo>
                <a:lnTo>
                  <a:pt x="2947821" y="25578"/>
                </a:lnTo>
                <a:lnTo>
                  <a:pt x="2928638" y="102310"/>
                </a:lnTo>
                <a:lnTo>
                  <a:pt x="2855102" y="172649"/>
                </a:lnTo>
                <a:lnTo>
                  <a:pt x="2797553" y="204621"/>
                </a:lnTo>
                <a:lnTo>
                  <a:pt x="2775172" y="211015"/>
                </a:lnTo>
                <a:lnTo>
                  <a:pt x="2740003" y="239790"/>
                </a:lnTo>
                <a:lnTo>
                  <a:pt x="2724017" y="217410"/>
                </a:lnTo>
                <a:lnTo>
                  <a:pt x="2682453" y="332509"/>
                </a:lnTo>
                <a:lnTo>
                  <a:pt x="2656876" y="390059"/>
                </a:lnTo>
                <a:lnTo>
                  <a:pt x="2535382" y="457200"/>
                </a:lnTo>
                <a:lnTo>
                  <a:pt x="2474635" y="473186"/>
                </a:lnTo>
                <a:lnTo>
                  <a:pt x="2429874" y="463594"/>
                </a:lnTo>
                <a:lnTo>
                  <a:pt x="2381916" y="402848"/>
                </a:lnTo>
                <a:lnTo>
                  <a:pt x="2343550" y="306931"/>
                </a:lnTo>
                <a:lnTo>
                  <a:pt x="2391508" y="329312"/>
                </a:lnTo>
                <a:lnTo>
                  <a:pt x="2426677" y="367678"/>
                </a:lnTo>
                <a:lnTo>
                  <a:pt x="2439466" y="348495"/>
                </a:lnTo>
                <a:lnTo>
                  <a:pt x="2407494" y="306931"/>
                </a:lnTo>
                <a:lnTo>
                  <a:pt x="2295592" y="265368"/>
                </a:lnTo>
                <a:lnTo>
                  <a:pt x="2161309" y="262171"/>
                </a:lnTo>
                <a:lnTo>
                  <a:pt x="2135732" y="297340"/>
                </a:lnTo>
                <a:lnTo>
                  <a:pt x="2113351" y="274959"/>
                </a:lnTo>
                <a:lnTo>
                  <a:pt x="2036618" y="290945"/>
                </a:lnTo>
                <a:lnTo>
                  <a:pt x="2033421" y="332509"/>
                </a:lnTo>
                <a:lnTo>
                  <a:pt x="1972674" y="345298"/>
                </a:lnTo>
                <a:lnTo>
                  <a:pt x="1927913" y="383664"/>
                </a:lnTo>
                <a:lnTo>
                  <a:pt x="1886350" y="383664"/>
                </a:lnTo>
                <a:lnTo>
                  <a:pt x="1803223" y="463594"/>
                </a:lnTo>
                <a:lnTo>
                  <a:pt x="1771251" y="492369"/>
                </a:lnTo>
                <a:lnTo>
                  <a:pt x="1739279" y="537130"/>
                </a:lnTo>
                <a:lnTo>
                  <a:pt x="1662546" y="546722"/>
                </a:lnTo>
                <a:lnTo>
                  <a:pt x="1598602" y="553116"/>
                </a:lnTo>
                <a:lnTo>
                  <a:pt x="1480305" y="585088"/>
                </a:lnTo>
                <a:lnTo>
                  <a:pt x="1377995" y="610666"/>
                </a:lnTo>
                <a:lnTo>
                  <a:pt x="1352417" y="607469"/>
                </a:lnTo>
                <a:lnTo>
                  <a:pt x="1339628" y="645835"/>
                </a:lnTo>
                <a:lnTo>
                  <a:pt x="1362009" y="687399"/>
                </a:lnTo>
                <a:lnTo>
                  <a:pt x="1358811" y="751343"/>
                </a:lnTo>
                <a:lnTo>
                  <a:pt x="1371600" y="805695"/>
                </a:lnTo>
                <a:lnTo>
                  <a:pt x="1317248" y="754540"/>
                </a:lnTo>
                <a:lnTo>
                  <a:pt x="1294867" y="732159"/>
                </a:lnTo>
                <a:lnTo>
                  <a:pt x="1291670" y="719371"/>
                </a:lnTo>
                <a:lnTo>
                  <a:pt x="1214937" y="712976"/>
                </a:lnTo>
                <a:lnTo>
                  <a:pt x="1179768" y="706582"/>
                </a:lnTo>
                <a:lnTo>
                  <a:pt x="1192557" y="658624"/>
                </a:lnTo>
                <a:lnTo>
                  <a:pt x="1262895" y="668215"/>
                </a:lnTo>
                <a:lnTo>
                  <a:pt x="1326839" y="613863"/>
                </a:lnTo>
                <a:lnTo>
                  <a:pt x="1285276" y="610666"/>
                </a:lnTo>
                <a:lnTo>
                  <a:pt x="1218134" y="617060"/>
                </a:lnTo>
                <a:lnTo>
                  <a:pt x="1173374" y="562708"/>
                </a:lnTo>
                <a:lnTo>
                  <a:pt x="1144599" y="524341"/>
                </a:lnTo>
                <a:lnTo>
                  <a:pt x="1128613" y="553116"/>
                </a:lnTo>
                <a:lnTo>
                  <a:pt x="1071063" y="546722"/>
                </a:lnTo>
                <a:lnTo>
                  <a:pt x="1077458" y="501961"/>
                </a:lnTo>
                <a:lnTo>
                  <a:pt x="1000725" y="450806"/>
                </a:lnTo>
                <a:lnTo>
                  <a:pt x="968753" y="367678"/>
                </a:lnTo>
                <a:lnTo>
                  <a:pt x="930386" y="412439"/>
                </a:lnTo>
                <a:lnTo>
                  <a:pt x="872837" y="431622"/>
                </a:lnTo>
                <a:lnTo>
                  <a:pt x="850456" y="415636"/>
                </a:lnTo>
                <a:lnTo>
                  <a:pt x="863245" y="396453"/>
                </a:lnTo>
                <a:lnTo>
                  <a:pt x="930386" y="364481"/>
                </a:lnTo>
                <a:lnTo>
                  <a:pt x="866442" y="358087"/>
                </a:lnTo>
                <a:lnTo>
                  <a:pt x="847259" y="374073"/>
                </a:lnTo>
                <a:lnTo>
                  <a:pt x="764132" y="457200"/>
                </a:lnTo>
                <a:lnTo>
                  <a:pt x="824879" y="489172"/>
                </a:lnTo>
                <a:lnTo>
                  <a:pt x="860048" y="559510"/>
                </a:lnTo>
                <a:lnTo>
                  <a:pt x="872837" y="604271"/>
                </a:lnTo>
                <a:lnTo>
                  <a:pt x="837667" y="645835"/>
                </a:lnTo>
                <a:lnTo>
                  <a:pt x="837667" y="674610"/>
                </a:lnTo>
                <a:lnTo>
                  <a:pt x="917597" y="661821"/>
                </a:lnTo>
                <a:lnTo>
                  <a:pt x="920795" y="728962"/>
                </a:lnTo>
                <a:lnTo>
                  <a:pt x="1000725" y="700187"/>
                </a:lnTo>
                <a:lnTo>
                  <a:pt x="1064669" y="744948"/>
                </a:lnTo>
                <a:lnTo>
                  <a:pt x="1115824" y="760934"/>
                </a:lnTo>
                <a:lnTo>
                  <a:pt x="1048683" y="828076"/>
                </a:lnTo>
                <a:lnTo>
                  <a:pt x="975147" y="876034"/>
                </a:lnTo>
                <a:lnTo>
                  <a:pt x="882428" y="876034"/>
                </a:lnTo>
                <a:lnTo>
                  <a:pt x="879231" y="904808"/>
                </a:lnTo>
                <a:lnTo>
                  <a:pt x="923992" y="955964"/>
                </a:lnTo>
                <a:lnTo>
                  <a:pt x="939978" y="978344"/>
                </a:lnTo>
                <a:lnTo>
                  <a:pt x="936781" y="1016710"/>
                </a:lnTo>
                <a:lnTo>
                  <a:pt x="882428" y="1013513"/>
                </a:lnTo>
                <a:lnTo>
                  <a:pt x="882428" y="952766"/>
                </a:lnTo>
                <a:lnTo>
                  <a:pt x="808893" y="936780"/>
                </a:lnTo>
                <a:lnTo>
                  <a:pt x="719371" y="911203"/>
                </a:lnTo>
                <a:lnTo>
                  <a:pt x="649032" y="863245"/>
                </a:lnTo>
                <a:lnTo>
                  <a:pt x="623455" y="898414"/>
                </a:lnTo>
                <a:lnTo>
                  <a:pt x="546722" y="901611"/>
                </a:lnTo>
                <a:lnTo>
                  <a:pt x="527539" y="917597"/>
                </a:lnTo>
                <a:lnTo>
                  <a:pt x="508355" y="991133"/>
                </a:lnTo>
                <a:lnTo>
                  <a:pt x="482778" y="1016710"/>
                </a:lnTo>
                <a:lnTo>
                  <a:pt x="374073" y="994330"/>
                </a:lnTo>
                <a:lnTo>
                  <a:pt x="335706" y="1003922"/>
                </a:lnTo>
                <a:lnTo>
                  <a:pt x="281354" y="1019908"/>
                </a:lnTo>
                <a:lnTo>
                  <a:pt x="278157" y="1067866"/>
                </a:lnTo>
                <a:lnTo>
                  <a:pt x="306932" y="1125415"/>
                </a:lnTo>
                <a:lnTo>
                  <a:pt x="326115" y="1144599"/>
                </a:lnTo>
                <a:lnTo>
                  <a:pt x="303734" y="1192557"/>
                </a:lnTo>
                <a:lnTo>
                  <a:pt x="297340" y="1282078"/>
                </a:lnTo>
                <a:lnTo>
                  <a:pt x="294143" y="1333234"/>
                </a:lnTo>
                <a:lnTo>
                  <a:pt x="236593" y="1377994"/>
                </a:lnTo>
                <a:lnTo>
                  <a:pt x="211016" y="1377994"/>
                </a:lnTo>
                <a:lnTo>
                  <a:pt x="182241" y="1355614"/>
                </a:lnTo>
                <a:lnTo>
                  <a:pt x="166255" y="1403572"/>
                </a:lnTo>
                <a:lnTo>
                  <a:pt x="182241" y="1451530"/>
                </a:lnTo>
                <a:lnTo>
                  <a:pt x="201424" y="1473910"/>
                </a:lnTo>
                <a:lnTo>
                  <a:pt x="294143" y="1477108"/>
                </a:lnTo>
                <a:lnTo>
                  <a:pt x="290946" y="1547446"/>
                </a:lnTo>
                <a:lnTo>
                  <a:pt x="406045" y="1486699"/>
                </a:lnTo>
                <a:lnTo>
                  <a:pt x="380467" y="1550643"/>
                </a:lnTo>
                <a:lnTo>
                  <a:pt x="300537" y="1592207"/>
                </a:lnTo>
                <a:lnTo>
                  <a:pt x="278157" y="1611390"/>
                </a:lnTo>
                <a:lnTo>
                  <a:pt x="268565" y="1636968"/>
                </a:lnTo>
                <a:lnTo>
                  <a:pt x="217410" y="1633771"/>
                </a:lnTo>
                <a:lnTo>
                  <a:pt x="195030" y="1611390"/>
                </a:lnTo>
                <a:lnTo>
                  <a:pt x="156663" y="1601799"/>
                </a:lnTo>
                <a:lnTo>
                  <a:pt x="102311" y="1595404"/>
                </a:lnTo>
                <a:lnTo>
                  <a:pt x="0" y="1678531"/>
                </a:lnTo>
                <a:lnTo>
                  <a:pt x="0" y="1716898"/>
                </a:lnTo>
                <a:lnTo>
                  <a:pt x="51155" y="1755264"/>
                </a:lnTo>
                <a:lnTo>
                  <a:pt x="70339" y="1784039"/>
                </a:lnTo>
                <a:lnTo>
                  <a:pt x="179044" y="1800025"/>
                </a:lnTo>
                <a:lnTo>
                  <a:pt x="217410" y="1831997"/>
                </a:lnTo>
                <a:lnTo>
                  <a:pt x="246185" y="1886350"/>
                </a:lnTo>
                <a:lnTo>
                  <a:pt x="322918" y="1879955"/>
                </a:lnTo>
                <a:lnTo>
                  <a:pt x="310129" y="1819208"/>
                </a:lnTo>
                <a:lnTo>
                  <a:pt x="322918" y="1764856"/>
                </a:lnTo>
                <a:lnTo>
                  <a:pt x="412439" y="1761659"/>
                </a:lnTo>
                <a:lnTo>
                  <a:pt x="415637" y="1793631"/>
                </a:lnTo>
                <a:lnTo>
                  <a:pt x="533933" y="1838392"/>
                </a:lnTo>
                <a:lnTo>
                  <a:pt x="530736" y="1876758"/>
                </a:lnTo>
                <a:lnTo>
                  <a:pt x="572300" y="1870364"/>
                </a:lnTo>
                <a:lnTo>
                  <a:pt x="623455" y="1835194"/>
                </a:lnTo>
                <a:lnTo>
                  <a:pt x="629849" y="1710503"/>
                </a:lnTo>
                <a:lnTo>
                  <a:pt x="674610" y="1707306"/>
                </a:lnTo>
                <a:lnTo>
                  <a:pt x="917597" y="1716898"/>
                </a:lnTo>
                <a:lnTo>
                  <a:pt x="1083852" y="1716898"/>
                </a:lnTo>
                <a:lnTo>
                  <a:pt x="1150993" y="1736081"/>
                </a:lnTo>
                <a:lnTo>
                  <a:pt x="1192557" y="1777645"/>
                </a:lnTo>
                <a:lnTo>
                  <a:pt x="1275684" y="1780842"/>
                </a:lnTo>
                <a:lnTo>
                  <a:pt x="1368403" y="1899138"/>
                </a:lnTo>
                <a:lnTo>
                  <a:pt x="1413164" y="1905533"/>
                </a:lnTo>
                <a:lnTo>
                  <a:pt x="1448333" y="1956688"/>
                </a:lnTo>
                <a:lnTo>
                  <a:pt x="1461122" y="1988660"/>
                </a:lnTo>
                <a:lnTo>
                  <a:pt x="1493094" y="1959885"/>
                </a:lnTo>
                <a:lnTo>
                  <a:pt x="1576221" y="1998252"/>
                </a:lnTo>
                <a:lnTo>
                  <a:pt x="1576221" y="2027027"/>
                </a:lnTo>
                <a:lnTo>
                  <a:pt x="1633771" y="2027027"/>
                </a:lnTo>
                <a:lnTo>
                  <a:pt x="1681729" y="2078182"/>
                </a:lnTo>
                <a:lnTo>
                  <a:pt x="1720095" y="2081379"/>
                </a:lnTo>
                <a:lnTo>
                  <a:pt x="1755265" y="2068590"/>
                </a:lnTo>
                <a:lnTo>
                  <a:pt x="1784039" y="2106957"/>
                </a:lnTo>
                <a:lnTo>
                  <a:pt x="1684926" y="2174098"/>
                </a:lnTo>
                <a:lnTo>
                  <a:pt x="1704109" y="2202873"/>
                </a:lnTo>
                <a:lnTo>
                  <a:pt x="1774448" y="2199676"/>
                </a:lnTo>
                <a:lnTo>
                  <a:pt x="1816011" y="2263620"/>
                </a:lnTo>
                <a:lnTo>
                  <a:pt x="1828800" y="2292394"/>
                </a:lnTo>
                <a:lnTo>
                  <a:pt x="1889547" y="2292394"/>
                </a:lnTo>
                <a:lnTo>
                  <a:pt x="1883153" y="2247634"/>
                </a:lnTo>
                <a:lnTo>
                  <a:pt x="1934308" y="2234845"/>
                </a:lnTo>
                <a:lnTo>
                  <a:pt x="1950294" y="2206070"/>
                </a:lnTo>
                <a:lnTo>
                  <a:pt x="1921519" y="2148520"/>
                </a:lnTo>
                <a:lnTo>
                  <a:pt x="1902336" y="2119745"/>
                </a:lnTo>
                <a:lnTo>
                  <a:pt x="1921519" y="2094168"/>
                </a:lnTo>
                <a:lnTo>
                  <a:pt x="2043013" y="2183690"/>
                </a:lnTo>
                <a:lnTo>
                  <a:pt x="2100562" y="2218859"/>
                </a:lnTo>
                <a:lnTo>
                  <a:pt x="2170901" y="2225253"/>
                </a:lnTo>
                <a:lnTo>
                  <a:pt x="2170901" y="2254028"/>
                </a:lnTo>
                <a:lnTo>
                  <a:pt x="2110154" y="2270014"/>
                </a:lnTo>
                <a:lnTo>
                  <a:pt x="2151718" y="2311578"/>
                </a:lnTo>
                <a:lnTo>
                  <a:pt x="2241239" y="2375522"/>
                </a:lnTo>
                <a:lnTo>
                  <a:pt x="2282803" y="2394705"/>
                </a:lnTo>
                <a:lnTo>
                  <a:pt x="2340353" y="2375522"/>
                </a:lnTo>
                <a:lnTo>
                  <a:pt x="2410691" y="2365930"/>
                </a:lnTo>
                <a:lnTo>
                  <a:pt x="2544974" y="2337155"/>
                </a:lnTo>
                <a:lnTo>
                  <a:pt x="2528988" y="2286000"/>
                </a:lnTo>
                <a:lnTo>
                  <a:pt x="2509804" y="2260422"/>
                </a:lnTo>
                <a:lnTo>
                  <a:pt x="2458649" y="2231648"/>
                </a:lnTo>
                <a:lnTo>
                  <a:pt x="2455452" y="2167703"/>
                </a:lnTo>
                <a:lnTo>
                  <a:pt x="2503410" y="2151717"/>
                </a:lnTo>
                <a:lnTo>
                  <a:pt x="2497016" y="2100562"/>
                </a:lnTo>
                <a:lnTo>
                  <a:pt x="2404297" y="2023829"/>
                </a:lnTo>
                <a:lnTo>
                  <a:pt x="2353141" y="2039815"/>
                </a:lnTo>
                <a:lnTo>
                  <a:pt x="2324367" y="1988660"/>
                </a:lnTo>
                <a:lnTo>
                  <a:pt x="2337155" y="1876758"/>
                </a:lnTo>
                <a:lnTo>
                  <a:pt x="2286000" y="1809617"/>
                </a:lnTo>
                <a:lnTo>
                  <a:pt x="2266817" y="1662545"/>
                </a:lnTo>
                <a:lnTo>
                  <a:pt x="2266817" y="1589010"/>
                </a:lnTo>
                <a:lnTo>
                  <a:pt x="2212465" y="1553841"/>
                </a:lnTo>
                <a:lnTo>
                  <a:pt x="2209267" y="1512277"/>
                </a:lnTo>
                <a:lnTo>
                  <a:pt x="2126140" y="1403572"/>
                </a:lnTo>
                <a:lnTo>
                  <a:pt x="2180493" y="1272487"/>
                </a:lnTo>
                <a:lnTo>
                  <a:pt x="2231648" y="1224529"/>
                </a:lnTo>
                <a:lnTo>
                  <a:pt x="2266817" y="1259698"/>
                </a:lnTo>
                <a:lnTo>
                  <a:pt x="2333958" y="1230923"/>
                </a:lnTo>
                <a:lnTo>
                  <a:pt x="2317972" y="1211740"/>
                </a:lnTo>
                <a:lnTo>
                  <a:pt x="2375522" y="1106232"/>
                </a:lnTo>
                <a:lnTo>
                  <a:pt x="2397902" y="991133"/>
                </a:lnTo>
                <a:cubicBezTo>
                  <a:pt x="2425611" y="973015"/>
                  <a:pt x="2475701" y="970884"/>
                  <a:pt x="2503410" y="952766"/>
                </a:cubicBezTo>
                <a:lnTo>
                  <a:pt x="2570551" y="898414"/>
                </a:lnTo>
                <a:lnTo>
                  <a:pt x="2608918" y="920794"/>
                </a:lnTo>
                <a:lnTo>
                  <a:pt x="2653679" y="895217"/>
                </a:lnTo>
                <a:lnTo>
                  <a:pt x="2688848" y="952766"/>
                </a:lnTo>
                <a:lnTo>
                  <a:pt x="2717623" y="920794"/>
                </a:lnTo>
                <a:lnTo>
                  <a:pt x="2765581" y="914400"/>
                </a:lnTo>
                <a:lnTo>
                  <a:pt x="2819933" y="962358"/>
                </a:lnTo>
                <a:lnTo>
                  <a:pt x="2874286" y="959161"/>
                </a:lnTo>
                <a:lnTo>
                  <a:pt x="2947821" y="866442"/>
                </a:lnTo>
                <a:lnTo>
                  <a:pt x="3002174" y="898414"/>
                </a:lnTo>
                <a:lnTo>
                  <a:pt x="3056526" y="879231"/>
                </a:lnTo>
                <a:lnTo>
                  <a:pt x="3082104" y="821681"/>
                </a:lnTo>
                <a:lnTo>
                  <a:pt x="3155639" y="783315"/>
                </a:lnTo>
                <a:lnTo>
                  <a:pt x="3289922" y="770526"/>
                </a:lnTo>
                <a:lnTo>
                  <a:pt x="3363458" y="674610"/>
                </a:lnTo>
                <a:lnTo>
                  <a:pt x="3446585" y="642638"/>
                </a:lnTo>
                <a:lnTo>
                  <a:pt x="3468965" y="562708"/>
                </a:lnTo>
                <a:lnTo>
                  <a:pt x="3376246" y="476383"/>
                </a:lnTo>
                <a:lnTo>
                  <a:pt x="3379444" y="418834"/>
                </a:lnTo>
                <a:lnTo>
                  <a:pt x="3366655" y="367678"/>
                </a:lnTo>
                <a:lnTo>
                  <a:pt x="3408218" y="326115"/>
                </a:lnTo>
                <a:lnTo>
                  <a:pt x="3392232" y="230199"/>
                </a:lnTo>
                <a:lnTo>
                  <a:pt x="3465768" y="156663"/>
                </a:lnTo>
                <a:lnTo>
                  <a:pt x="3398627" y="76733"/>
                </a:lnTo>
                <a:lnTo>
                  <a:pt x="3382641" y="0"/>
                </a:lnTo>
                <a:lnTo>
                  <a:pt x="3037343" y="3197"/>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Forme libre : forme 1029">
            <a:extLst>
              <a:ext uri="{FF2B5EF4-FFF2-40B4-BE49-F238E27FC236}">
                <a16:creationId xmlns:a16="http://schemas.microsoft.com/office/drawing/2014/main" xmlns="" id="{F17A1BF5-8D01-4967-9B29-7327362DAD1F}"/>
              </a:ext>
            </a:extLst>
          </p:cNvPr>
          <p:cNvSpPr/>
          <p:nvPr/>
        </p:nvSpPr>
        <p:spPr>
          <a:xfrm>
            <a:off x="2708162" y="2586276"/>
            <a:ext cx="163057" cy="63945"/>
          </a:xfrm>
          <a:custGeom>
            <a:avLst/>
            <a:gdLst>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56663 w 156663"/>
              <a:gd name="connsiteY6" fmla="*/ 19184 h 63945"/>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24690 w 156663"/>
              <a:gd name="connsiteY6" fmla="*/ 38367 h 63945"/>
              <a:gd name="connsiteX7" fmla="*/ 156663 w 156663"/>
              <a:gd name="connsiteY7" fmla="*/ 19184 h 63945"/>
              <a:gd name="connsiteX0" fmla="*/ 156663 w 163057"/>
              <a:gd name="connsiteY0" fmla="*/ 19184 h 63945"/>
              <a:gd name="connsiteX1" fmla="*/ 57549 w 163057"/>
              <a:gd name="connsiteY1" fmla="*/ 0 h 63945"/>
              <a:gd name="connsiteX2" fmla="*/ 0 w 163057"/>
              <a:gd name="connsiteY2" fmla="*/ 9592 h 63945"/>
              <a:gd name="connsiteX3" fmla="*/ 0 w 163057"/>
              <a:gd name="connsiteY3" fmla="*/ 51156 h 63945"/>
              <a:gd name="connsiteX4" fmla="*/ 76732 w 163057"/>
              <a:gd name="connsiteY4" fmla="*/ 63945 h 63945"/>
              <a:gd name="connsiteX5" fmla="*/ 92718 w 163057"/>
              <a:gd name="connsiteY5" fmla="*/ 47958 h 63945"/>
              <a:gd name="connsiteX6" fmla="*/ 163057 w 163057"/>
              <a:gd name="connsiteY6" fmla="*/ 54354 h 63945"/>
              <a:gd name="connsiteX7" fmla="*/ 156663 w 163057"/>
              <a:gd name="connsiteY7" fmla="*/ 19184 h 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57" h="63945">
                <a:moveTo>
                  <a:pt x="156663" y="19184"/>
                </a:moveTo>
                <a:lnTo>
                  <a:pt x="57549" y="0"/>
                </a:lnTo>
                <a:lnTo>
                  <a:pt x="0" y="9592"/>
                </a:lnTo>
                <a:lnTo>
                  <a:pt x="0" y="51156"/>
                </a:lnTo>
                <a:lnTo>
                  <a:pt x="76732" y="63945"/>
                </a:lnTo>
                <a:lnTo>
                  <a:pt x="92718" y="47958"/>
                </a:lnTo>
                <a:lnTo>
                  <a:pt x="163057" y="54354"/>
                </a:lnTo>
                <a:lnTo>
                  <a:pt x="156663" y="1918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Forme libre : forme 1030">
            <a:extLst>
              <a:ext uri="{FF2B5EF4-FFF2-40B4-BE49-F238E27FC236}">
                <a16:creationId xmlns:a16="http://schemas.microsoft.com/office/drawing/2014/main" xmlns="" id="{9507E352-6A86-4BD6-9B69-1DAC9624C424}"/>
              </a:ext>
            </a:extLst>
          </p:cNvPr>
          <p:cNvSpPr/>
          <p:nvPr/>
        </p:nvSpPr>
        <p:spPr>
          <a:xfrm>
            <a:off x="2928769" y="2311317"/>
            <a:ext cx="310128" cy="214213"/>
          </a:xfrm>
          <a:custGeom>
            <a:avLst/>
            <a:gdLst>
              <a:gd name="connsiteX0" fmla="*/ 207818 w 310128"/>
              <a:gd name="connsiteY0" fmla="*/ 0 h 214213"/>
              <a:gd name="connsiteX1" fmla="*/ 159860 w 310128"/>
              <a:gd name="connsiteY1" fmla="*/ 28775 h 214213"/>
              <a:gd name="connsiteX2" fmla="*/ 108704 w 310128"/>
              <a:gd name="connsiteY2" fmla="*/ 73536 h 214213"/>
              <a:gd name="connsiteX3" fmla="*/ 70338 w 310128"/>
              <a:gd name="connsiteY3" fmla="*/ 63944 h 214213"/>
              <a:gd name="connsiteX4" fmla="*/ 38366 w 310128"/>
              <a:gd name="connsiteY4" fmla="*/ 86324 h 214213"/>
              <a:gd name="connsiteX5" fmla="*/ 15986 w 310128"/>
              <a:gd name="connsiteY5" fmla="*/ 102311 h 214213"/>
              <a:gd name="connsiteX6" fmla="*/ 19183 w 310128"/>
              <a:gd name="connsiteY6" fmla="*/ 140677 h 214213"/>
              <a:gd name="connsiteX7" fmla="*/ 0 w 310128"/>
              <a:gd name="connsiteY7" fmla="*/ 156663 h 214213"/>
              <a:gd name="connsiteX8" fmla="*/ 19183 w 310128"/>
              <a:gd name="connsiteY8" fmla="*/ 191832 h 214213"/>
              <a:gd name="connsiteX9" fmla="*/ 92718 w 310128"/>
              <a:gd name="connsiteY9" fmla="*/ 163057 h 214213"/>
              <a:gd name="connsiteX10" fmla="*/ 134282 w 310128"/>
              <a:gd name="connsiteY10" fmla="*/ 201424 h 214213"/>
              <a:gd name="connsiteX11" fmla="*/ 163057 w 310128"/>
              <a:gd name="connsiteY11" fmla="*/ 214213 h 214213"/>
              <a:gd name="connsiteX12" fmla="*/ 191832 w 310128"/>
              <a:gd name="connsiteY12" fmla="*/ 211015 h 214213"/>
              <a:gd name="connsiteX13" fmla="*/ 204621 w 310128"/>
              <a:gd name="connsiteY13" fmla="*/ 182241 h 214213"/>
              <a:gd name="connsiteX14" fmla="*/ 211015 w 310128"/>
              <a:gd name="connsiteY14" fmla="*/ 211015 h 214213"/>
              <a:gd name="connsiteX15" fmla="*/ 258973 w 310128"/>
              <a:gd name="connsiteY15" fmla="*/ 198227 h 214213"/>
              <a:gd name="connsiteX16" fmla="*/ 258973 w 310128"/>
              <a:gd name="connsiteY16" fmla="*/ 150269 h 214213"/>
              <a:gd name="connsiteX17" fmla="*/ 300537 w 310128"/>
              <a:gd name="connsiteY17" fmla="*/ 131085 h 214213"/>
              <a:gd name="connsiteX18" fmla="*/ 310128 w 310128"/>
              <a:gd name="connsiteY18" fmla="*/ 60747 h 214213"/>
              <a:gd name="connsiteX19" fmla="*/ 306931 w 310128"/>
              <a:gd name="connsiteY19" fmla="*/ 38366 h 214213"/>
              <a:gd name="connsiteX20" fmla="*/ 207818 w 310128"/>
              <a:gd name="connsiteY20" fmla="*/ 0 h 2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128" h="214213">
                <a:moveTo>
                  <a:pt x="207818" y="0"/>
                </a:moveTo>
                <a:lnTo>
                  <a:pt x="159860" y="28775"/>
                </a:lnTo>
                <a:lnTo>
                  <a:pt x="108704" y="73536"/>
                </a:lnTo>
                <a:lnTo>
                  <a:pt x="70338" y="63944"/>
                </a:lnTo>
                <a:lnTo>
                  <a:pt x="38366" y="86324"/>
                </a:lnTo>
                <a:lnTo>
                  <a:pt x="15986" y="102311"/>
                </a:lnTo>
                <a:lnTo>
                  <a:pt x="19183" y="140677"/>
                </a:lnTo>
                <a:lnTo>
                  <a:pt x="0" y="156663"/>
                </a:lnTo>
                <a:lnTo>
                  <a:pt x="19183" y="191832"/>
                </a:lnTo>
                <a:lnTo>
                  <a:pt x="92718" y="163057"/>
                </a:lnTo>
                <a:lnTo>
                  <a:pt x="134282" y="201424"/>
                </a:lnTo>
                <a:lnTo>
                  <a:pt x="163057" y="214213"/>
                </a:lnTo>
                <a:lnTo>
                  <a:pt x="191832" y="211015"/>
                </a:lnTo>
                <a:lnTo>
                  <a:pt x="204621" y="182241"/>
                </a:lnTo>
                <a:lnTo>
                  <a:pt x="211015" y="211015"/>
                </a:lnTo>
                <a:lnTo>
                  <a:pt x="258973" y="198227"/>
                </a:lnTo>
                <a:lnTo>
                  <a:pt x="258973" y="150269"/>
                </a:lnTo>
                <a:lnTo>
                  <a:pt x="300537" y="131085"/>
                </a:lnTo>
                <a:lnTo>
                  <a:pt x="310128" y="60747"/>
                </a:lnTo>
                <a:lnTo>
                  <a:pt x="306931" y="38366"/>
                </a:lnTo>
                <a:lnTo>
                  <a:pt x="207818"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xmlns="" id="{A3B731FD-4E2F-48A0-8E92-EF5491BEDD75}"/>
              </a:ext>
            </a:extLst>
          </p:cNvPr>
          <p:cNvSpPr/>
          <p:nvPr/>
        </p:nvSpPr>
        <p:spPr>
          <a:xfrm>
            <a:off x="3423347" y="21558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xmlns="" id="{3E1979CC-1A00-47EA-9A61-9332E34D4F52}"/>
              </a:ext>
            </a:extLst>
          </p:cNvPr>
          <p:cNvSpPr/>
          <p:nvPr/>
        </p:nvSpPr>
        <p:spPr>
          <a:xfrm>
            <a:off x="4813567" y="13073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2" name="Forme libre : forme 1031">
            <a:extLst>
              <a:ext uri="{FF2B5EF4-FFF2-40B4-BE49-F238E27FC236}">
                <a16:creationId xmlns:a16="http://schemas.microsoft.com/office/drawing/2014/main" xmlns="" id="{098C5ED8-CB2A-4FF1-B515-D9E1469078EA}"/>
              </a:ext>
            </a:extLst>
          </p:cNvPr>
          <p:cNvSpPr/>
          <p:nvPr/>
        </p:nvSpPr>
        <p:spPr>
          <a:xfrm>
            <a:off x="1058405" y="2797292"/>
            <a:ext cx="390059" cy="473186"/>
          </a:xfrm>
          <a:custGeom>
            <a:avLst/>
            <a:gdLst>
              <a:gd name="connsiteX0" fmla="*/ 342101 w 390059"/>
              <a:gd name="connsiteY0" fmla="*/ 86324 h 473186"/>
              <a:gd name="connsiteX1" fmla="*/ 294143 w 390059"/>
              <a:gd name="connsiteY1" fmla="*/ 108705 h 473186"/>
              <a:gd name="connsiteX2" fmla="*/ 281354 w 390059"/>
              <a:gd name="connsiteY2" fmla="*/ 47958 h 473186"/>
              <a:gd name="connsiteX3" fmla="*/ 201424 w 390059"/>
              <a:gd name="connsiteY3" fmla="*/ 0 h 473186"/>
              <a:gd name="connsiteX4" fmla="*/ 121494 w 390059"/>
              <a:gd name="connsiteY4" fmla="*/ 73536 h 473186"/>
              <a:gd name="connsiteX5" fmla="*/ 108705 w 390059"/>
              <a:gd name="connsiteY5" fmla="*/ 137480 h 473186"/>
              <a:gd name="connsiteX6" fmla="*/ 3197 w 390059"/>
              <a:gd name="connsiteY6" fmla="*/ 166254 h 473186"/>
              <a:gd name="connsiteX7" fmla="*/ 12789 w 390059"/>
              <a:gd name="connsiteY7" fmla="*/ 227001 h 473186"/>
              <a:gd name="connsiteX8" fmla="*/ 44761 w 390059"/>
              <a:gd name="connsiteY8" fmla="*/ 239790 h 473186"/>
              <a:gd name="connsiteX9" fmla="*/ 15986 w 390059"/>
              <a:gd name="connsiteY9" fmla="*/ 281354 h 473186"/>
              <a:gd name="connsiteX10" fmla="*/ 0 w 390059"/>
              <a:gd name="connsiteY10" fmla="*/ 303734 h 473186"/>
              <a:gd name="connsiteX11" fmla="*/ 60747 w 390059"/>
              <a:gd name="connsiteY11" fmla="*/ 345298 h 473186"/>
              <a:gd name="connsiteX12" fmla="*/ 83127 w 390059"/>
              <a:gd name="connsiteY12" fmla="*/ 396453 h 473186"/>
              <a:gd name="connsiteX13" fmla="*/ 182240 w 390059"/>
              <a:gd name="connsiteY13" fmla="*/ 390059 h 473186"/>
              <a:gd name="connsiteX14" fmla="*/ 201424 w 390059"/>
              <a:gd name="connsiteY14" fmla="*/ 460397 h 473186"/>
              <a:gd name="connsiteX15" fmla="*/ 284551 w 390059"/>
              <a:gd name="connsiteY15" fmla="*/ 441214 h 473186"/>
              <a:gd name="connsiteX16" fmla="*/ 342101 w 390059"/>
              <a:gd name="connsiteY16" fmla="*/ 473186 h 473186"/>
              <a:gd name="connsiteX17" fmla="*/ 383664 w 390059"/>
              <a:gd name="connsiteY17" fmla="*/ 406045 h 473186"/>
              <a:gd name="connsiteX18" fmla="*/ 390059 w 390059"/>
              <a:gd name="connsiteY18" fmla="*/ 332509 h 473186"/>
              <a:gd name="connsiteX19" fmla="*/ 351692 w 390059"/>
              <a:gd name="connsiteY19" fmla="*/ 287748 h 473186"/>
              <a:gd name="connsiteX20" fmla="*/ 348495 w 390059"/>
              <a:gd name="connsiteY20" fmla="*/ 201424 h 473186"/>
              <a:gd name="connsiteX21" fmla="*/ 367678 w 390059"/>
              <a:gd name="connsiteY21" fmla="*/ 134282 h 473186"/>
              <a:gd name="connsiteX22" fmla="*/ 342101 w 390059"/>
              <a:gd name="connsiteY22" fmla="*/ 86324 h 4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059" h="473186">
                <a:moveTo>
                  <a:pt x="342101" y="86324"/>
                </a:moveTo>
                <a:lnTo>
                  <a:pt x="294143" y="108705"/>
                </a:lnTo>
                <a:lnTo>
                  <a:pt x="281354" y="47958"/>
                </a:lnTo>
                <a:lnTo>
                  <a:pt x="201424" y="0"/>
                </a:lnTo>
                <a:lnTo>
                  <a:pt x="121494" y="73536"/>
                </a:lnTo>
                <a:lnTo>
                  <a:pt x="108705" y="137480"/>
                </a:lnTo>
                <a:lnTo>
                  <a:pt x="3197" y="166254"/>
                </a:lnTo>
                <a:lnTo>
                  <a:pt x="12789" y="227001"/>
                </a:lnTo>
                <a:lnTo>
                  <a:pt x="44761" y="239790"/>
                </a:lnTo>
                <a:lnTo>
                  <a:pt x="15986" y="281354"/>
                </a:lnTo>
                <a:lnTo>
                  <a:pt x="0" y="303734"/>
                </a:lnTo>
                <a:lnTo>
                  <a:pt x="60747" y="345298"/>
                </a:lnTo>
                <a:lnTo>
                  <a:pt x="83127" y="396453"/>
                </a:lnTo>
                <a:lnTo>
                  <a:pt x="182240" y="390059"/>
                </a:lnTo>
                <a:lnTo>
                  <a:pt x="201424" y="460397"/>
                </a:lnTo>
                <a:lnTo>
                  <a:pt x="284551" y="441214"/>
                </a:lnTo>
                <a:lnTo>
                  <a:pt x="342101" y="473186"/>
                </a:lnTo>
                <a:lnTo>
                  <a:pt x="383664" y="406045"/>
                </a:lnTo>
                <a:lnTo>
                  <a:pt x="390059" y="332509"/>
                </a:lnTo>
                <a:lnTo>
                  <a:pt x="351692" y="287748"/>
                </a:lnTo>
                <a:lnTo>
                  <a:pt x="348495" y="201424"/>
                </a:lnTo>
                <a:lnTo>
                  <a:pt x="367678" y="134282"/>
                </a:lnTo>
                <a:lnTo>
                  <a:pt x="342101" y="8632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orme libre : forme 1033">
            <a:extLst>
              <a:ext uri="{FF2B5EF4-FFF2-40B4-BE49-F238E27FC236}">
                <a16:creationId xmlns:a16="http://schemas.microsoft.com/office/drawing/2014/main" xmlns="" id="{8FDC2C92-1B8E-4B36-AB6D-41C56ED1612F}"/>
              </a:ext>
            </a:extLst>
          </p:cNvPr>
          <p:cNvSpPr/>
          <p:nvPr/>
        </p:nvSpPr>
        <p:spPr>
          <a:xfrm>
            <a:off x="927320" y="4571739"/>
            <a:ext cx="1234120" cy="1205346"/>
          </a:xfrm>
          <a:custGeom>
            <a:avLst/>
            <a:gdLst>
              <a:gd name="connsiteX0" fmla="*/ 399650 w 1234120"/>
              <a:gd name="connsiteY0" fmla="*/ 1202149 h 1205346"/>
              <a:gd name="connsiteX1" fmla="*/ 370875 w 1234120"/>
              <a:gd name="connsiteY1" fmla="*/ 1160585 h 1205346"/>
              <a:gd name="connsiteX2" fmla="*/ 310128 w 1234120"/>
              <a:gd name="connsiteY2" fmla="*/ 1150993 h 1205346"/>
              <a:gd name="connsiteX3" fmla="*/ 294142 w 1234120"/>
              <a:gd name="connsiteY3" fmla="*/ 1170177 h 1205346"/>
              <a:gd name="connsiteX4" fmla="*/ 268565 w 1234120"/>
              <a:gd name="connsiteY4" fmla="*/ 1112627 h 1205346"/>
              <a:gd name="connsiteX5" fmla="*/ 322917 w 1234120"/>
              <a:gd name="connsiteY5" fmla="*/ 1083852 h 1205346"/>
              <a:gd name="connsiteX6" fmla="*/ 306931 w 1234120"/>
              <a:gd name="connsiteY6" fmla="*/ 968753 h 1205346"/>
              <a:gd name="connsiteX7" fmla="*/ 310128 w 1234120"/>
              <a:gd name="connsiteY7" fmla="*/ 914400 h 1205346"/>
              <a:gd name="connsiteX8" fmla="*/ 361284 w 1234120"/>
              <a:gd name="connsiteY8" fmla="*/ 828076 h 1205346"/>
              <a:gd name="connsiteX9" fmla="*/ 422030 w 1234120"/>
              <a:gd name="connsiteY9" fmla="*/ 783315 h 1205346"/>
              <a:gd name="connsiteX10" fmla="*/ 406044 w 1234120"/>
              <a:gd name="connsiteY10" fmla="*/ 706582 h 1205346"/>
              <a:gd name="connsiteX11" fmla="*/ 364481 w 1234120"/>
              <a:gd name="connsiteY11" fmla="*/ 700188 h 1205346"/>
              <a:gd name="connsiteX12" fmla="*/ 367678 w 1234120"/>
              <a:gd name="connsiteY12" fmla="*/ 601075 h 1205346"/>
              <a:gd name="connsiteX13" fmla="*/ 326114 w 1234120"/>
              <a:gd name="connsiteY13" fmla="*/ 569102 h 1205346"/>
              <a:gd name="connsiteX14" fmla="*/ 268565 w 1234120"/>
              <a:gd name="connsiteY14" fmla="*/ 597877 h 1205346"/>
              <a:gd name="connsiteX15" fmla="*/ 204621 w 1234120"/>
              <a:gd name="connsiteY15" fmla="*/ 546722 h 1205346"/>
              <a:gd name="connsiteX16" fmla="*/ 220607 w 1234120"/>
              <a:gd name="connsiteY16" fmla="*/ 485975 h 1205346"/>
              <a:gd name="connsiteX17" fmla="*/ 198226 w 1234120"/>
              <a:gd name="connsiteY17" fmla="*/ 447609 h 1205346"/>
              <a:gd name="connsiteX18" fmla="*/ 60746 w 1234120"/>
              <a:gd name="connsiteY18" fmla="*/ 444412 h 1205346"/>
              <a:gd name="connsiteX19" fmla="*/ 60746 w 1234120"/>
              <a:gd name="connsiteY19" fmla="*/ 399651 h 1205346"/>
              <a:gd name="connsiteX20" fmla="*/ 6394 w 1234120"/>
              <a:gd name="connsiteY20" fmla="*/ 342101 h 1205346"/>
              <a:gd name="connsiteX21" fmla="*/ 0 w 1234120"/>
              <a:gd name="connsiteY21" fmla="*/ 249382 h 1205346"/>
              <a:gd name="connsiteX22" fmla="*/ 76732 w 1234120"/>
              <a:gd name="connsiteY22" fmla="*/ 201424 h 1205346"/>
              <a:gd name="connsiteX23" fmla="*/ 159860 w 1234120"/>
              <a:gd name="connsiteY23" fmla="*/ 172649 h 1205346"/>
              <a:gd name="connsiteX24" fmla="*/ 159860 w 1234120"/>
              <a:gd name="connsiteY24" fmla="*/ 118297 h 1205346"/>
              <a:gd name="connsiteX25" fmla="*/ 159860 w 1234120"/>
              <a:gd name="connsiteY25" fmla="*/ 118297 h 1205346"/>
              <a:gd name="connsiteX26" fmla="*/ 188635 w 1234120"/>
              <a:gd name="connsiteY26" fmla="*/ 115100 h 1205346"/>
              <a:gd name="connsiteX27" fmla="*/ 201423 w 1234120"/>
              <a:gd name="connsiteY27" fmla="*/ 51156 h 1205346"/>
              <a:gd name="connsiteX28" fmla="*/ 278156 w 1234120"/>
              <a:gd name="connsiteY28" fmla="*/ 6395 h 1205346"/>
              <a:gd name="connsiteX29" fmla="*/ 358086 w 1234120"/>
              <a:gd name="connsiteY29" fmla="*/ 0 h 1205346"/>
              <a:gd name="connsiteX30" fmla="*/ 425228 w 1234120"/>
              <a:gd name="connsiteY30" fmla="*/ 92719 h 1205346"/>
              <a:gd name="connsiteX31" fmla="*/ 482777 w 1234120"/>
              <a:gd name="connsiteY31" fmla="*/ 227002 h 1205346"/>
              <a:gd name="connsiteX32" fmla="*/ 495566 w 1234120"/>
              <a:gd name="connsiteY32" fmla="*/ 297340 h 1205346"/>
              <a:gd name="connsiteX33" fmla="*/ 585088 w 1234120"/>
              <a:gd name="connsiteY33" fmla="*/ 252579 h 1205346"/>
              <a:gd name="connsiteX34" fmla="*/ 684201 w 1234120"/>
              <a:gd name="connsiteY34" fmla="*/ 281354 h 1205346"/>
              <a:gd name="connsiteX35" fmla="*/ 802498 w 1234120"/>
              <a:gd name="connsiteY35" fmla="*/ 255777 h 1205346"/>
              <a:gd name="connsiteX36" fmla="*/ 824878 w 1234120"/>
              <a:gd name="connsiteY36" fmla="*/ 188635 h 1205346"/>
              <a:gd name="connsiteX37" fmla="*/ 818484 w 1234120"/>
              <a:gd name="connsiteY37" fmla="*/ 156663 h 1205346"/>
              <a:gd name="connsiteX38" fmla="*/ 904808 w 1234120"/>
              <a:gd name="connsiteY38" fmla="*/ 124691 h 1205346"/>
              <a:gd name="connsiteX39" fmla="*/ 914400 w 1234120"/>
              <a:gd name="connsiteY39" fmla="*/ 147072 h 1205346"/>
              <a:gd name="connsiteX40" fmla="*/ 939977 w 1234120"/>
              <a:gd name="connsiteY40" fmla="*/ 124691 h 1205346"/>
              <a:gd name="connsiteX41" fmla="*/ 984738 w 1234120"/>
              <a:gd name="connsiteY41" fmla="*/ 134283 h 1205346"/>
              <a:gd name="connsiteX42" fmla="*/ 984738 w 1234120"/>
              <a:gd name="connsiteY42" fmla="*/ 175847 h 1205346"/>
              <a:gd name="connsiteX43" fmla="*/ 959160 w 1234120"/>
              <a:gd name="connsiteY43" fmla="*/ 169452 h 1205346"/>
              <a:gd name="connsiteX44" fmla="*/ 943174 w 1234120"/>
              <a:gd name="connsiteY44" fmla="*/ 201424 h 1205346"/>
              <a:gd name="connsiteX45" fmla="*/ 917597 w 1234120"/>
              <a:gd name="connsiteY45" fmla="*/ 242988 h 1205346"/>
              <a:gd name="connsiteX46" fmla="*/ 866442 w 1234120"/>
              <a:gd name="connsiteY46" fmla="*/ 326115 h 1205346"/>
              <a:gd name="connsiteX47" fmla="*/ 879230 w 1234120"/>
              <a:gd name="connsiteY47" fmla="*/ 399651 h 1205346"/>
              <a:gd name="connsiteX48" fmla="*/ 844061 w 1234120"/>
              <a:gd name="connsiteY48" fmla="*/ 521144 h 1205346"/>
              <a:gd name="connsiteX49" fmla="*/ 828075 w 1234120"/>
              <a:gd name="connsiteY49" fmla="*/ 569102 h 1205346"/>
              <a:gd name="connsiteX50" fmla="*/ 885625 w 1234120"/>
              <a:gd name="connsiteY50" fmla="*/ 681005 h 1205346"/>
              <a:gd name="connsiteX51" fmla="*/ 949569 w 1234120"/>
              <a:gd name="connsiteY51" fmla="*/ 665019 h 1205346"/>
              <a:gd name="connsiteX52" fmla="*/ 1029499 w 1234120"/>
              <a:gd name="connsiteY52" fmla="*/ 684202 h 1205346"/>
              <a:gd name="connsiteX53" fmla="*/ 1087049 w 1234120"/>
              <a:gd name="connsiteY53" fmla="*/ 706582 h 1205346"/>
              <a:gd name="connsiteX54" fmla="*/ 1080654 w 1234120"/>
              <a:gd name="connsiteY54" fmla="*/ 776921 h 1205346"/>
              <a:gd name="connsiteX55" fmla="*/ 1093443 w 1234120"/>
              <a:gd name="connsiteY55" fmla="*/ 904809 h 1205346"/>
              <a:gd name="connsiteX56" fmla="*/ 1119021 w 1234120"/>
              <a:gd name="connsiteY56" fmla="*/ 978344 h 1205346"/>
              <a:gd name="connsiteX57" fmla="*/ 1186162 w 1234120"/>
              <a:gd name="connsiteY57" fmla="*/ 1064669 h 1205346"/>
              <a:gd name="connsiteX58" fmla="*/ 1234120 w 1234120"/>
              <a:gd name="connsiteY58" fmla="*/ 1112627 h 1205346"/>
              <a:gd name="connsiteX59" fmla="*/ 1170176 w 1234120"/>
              <a:gd name="connsiteY59" fmla="*/ 1202149 h 1205346"/>
              <a:gd name="connsiteX60" fmla="*/ 1115823 w 1234120"/>
              <a:gd name="connsiteY60" fmla="*/ 1147796 h 1205346"/>
              <a:gd name="connsiteX61" fmla="*/ 1077457 w 1234120"/>
              <a:gd name="connsiteY61" fmla="*/ 1090247 h 1205346"/>
              <a:gd name="connsiteX62" fmla="*/ 1013513 w 1234120"/>
              <a:gd name="connsiteY62" fmla="*/ 1048683 h 1205346"/>
              <a:gd name="connsiteX63" fmla="*/ 930386 w 1234120"/>
              <a:gd name="connsiteY63" fmla="*/ 1023105 h 1205346"/>
              <a:gd name="connsiteX64" fmla="*/ 885625 w 1234120"/>
              <a:gd name="connsiteY64" fmla="*/ 975147 h 1205346"/>
              <a:gd name="connsiteX65" fmla="*/ 863244 w 1234120"/>
              <a:gd name="connsiteY65" fmla="*/ 930386 h 1205346"/>
              <a:gd name="connsiteX66" fmla="*/ 821681 w 1234120"/>
              <a:gd name="connsiteY66" fmla="*/ 955964 h 1205346"/>
              <a:gd name="connsiteX67" fmla="*/ 812089 w 1234120"/>
              <a:gd name="connsiteY67" fmla="*/ 997528 h 1205346"/>
              <a:gd name="connsiteX68" fmla="*/ 735356 w 1234120"/>
              <a:gd name="connsiteY68" fmla="*/ 1016711 h 1205346"/>
              <a:gd name="connsiteX69" fmla="*/ 709779 w 1234120"/>
              <a:gd name="connsiteY69" fmla="*/ 1042289 h 1205346"/>
              <a:gd name="connsiteX70" fmla="*/ 690595 w 1234120"/>
              <a:gd name="connsiteY70" fmla="*/ 1064669 h 1205346"/>
              <a:gd name="connsiteX71" fmla="*/ 639440 w 1234120"/>
              <a:gd name="connsiteY71" fmla="*/ 1077458 h 1205346"/>
              <a:gd name="connsiteX72" fmla="*/ 585088 w 1234120"/>
              <a:gd name="connsiteY72" fmla="*/ 1166979 h 1205346"/>
              <a:gd name="connsiteX73" fmla="*/ 517946 w 1234120"/>
              <a:gd name="connsiteY73" fmla="*/ 1192557 h 1205346"/>
              <a:gd name="connsiteX74" fmla="*/ 463594 w 1234120"/>
              <a:gd name="connsiteY74" fmla="*/ 1205346 h 1205346"/>
              <a:gd name="connsiteX75" fmla="*/ 399650 w 1234120"/>
              <a:gd name="connsiteY75" fmla="*/ 1202149 h 120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4120" h="1205346">
                <a:moveTo>
                  <a:pt x="399650" y="1202149"/>
                </a:moveTo>
                <a:lnTo>
                  <a:pt x="370875" y="1160585"/>
                </a:lnTo>
                <a:lnTo>
                  <a:pt x="310128" y="1150993"/>
                </a:lnTo>
                <a:lnTo>
                  <a:pt x="294142" y="1170177"/>
                </a:lnTo>
                <a:lnTo>
                  <a:pt x="268565" y="1112627"/>
                </a:lnTo>
                <a:lnTo>
                  <a:pt x="322917" y="1083852"/>
                </a:lnTo>
                <a:lnTo>
                  <a:pt x="306931" y="968753"/>
                </a:lnTo>
                <a:lnTo>
                  <a:pt x="310128" y="914400"/>
                </a:lnTo>
                <a:lnTo>
                  <a:pt x="361284" y="828076"/>
                </a:lnTo>
                <a:lnTo>
                  <a:pt x="422030" y="783315"/>
                </a:lnTo>
                <a:lnTo>
                  <a:pt x="406044" y="706582"/>
                </a:lnTo>
                <a:lnTo>
                  <a:pt x="364481" y="700188"/>
                </a:lnTo>
                <a:lnTo>
                  <a:pt x="367678" y="601075"/>
                </a:lnTo>
                <a:lnTo>
                  <a:pt x="326114" y="569102"/>
                </a:lnTo>
                <a:lnTo>
                  <a:pt x="268565" y="597877"/>
                </a:lnTo>
                <a:lnTo>
                  <a:pt x="204621" y="546722"/>
                </a:lnTo>
                <a:lnTo>
                  <a:pt x="220607" y="485975"/>
                </a:lnTo>
                <a:lnTo>
                  <a:pt x="198226" y="447609"/>
                </a:lnTo>
                <a:lnTo>
                  <a:pt x="60746" y="444412"/>
                </a:lnTo>
                <a:lnTo>
                  <a:pt x="60746" y="399651"/>
                </a:lnTo>
                <a:lnTo>
                  <a:pt x="6394" y="342101"/>
                </a:lnTo>
                <a:lnTo>
                  <a:pt x="0" y="249382"/>
                </a:lnTo>
                <a:lnTo>
                  <a:pt x="76732" y="201424"/>
                </a:lnTo>
                <a:lnTo>
                  <a:pt x="159860" y="172649"/>
                </a:lnTo>
                <a:lnTo>
                  <a:pt x="159860" y="118297"/>
                </a:lnTo>
                <a:lnTo>
                  <a:pt x="159860" y="118297"/>
                </a:lnTo>
                <a:lnTo>
                  <a:pt x="188635" y="115100"/>
                </a:lnTo>
                <a:lnTo>
                  <a:pt x="201423" y="51156"/>
                </a:lnTo>
                <a:lnTo>
                  <a:pt x="278156" y="6395"/>
                </a:lnTo>
                <a:lnTo>
                  <a:pt x="358086" y="0"/>
                </a:lnTo>
                <a:lnTo>
                  <a:pt x="425228" y="92719"/>
                </a:lnTo>
                <a:lnTo>
                  <a:pt x="482777" y="227002"/>
                </a:lnTo>
                <a:lnTo>
                  <a:pt x="495566" y="297340"/>
                </a:lnTo>
                <a:lnTo>
                  <a:pt x="585088" y="252579"/>
                </a:lnTo>
                <a:lnTo>
                  <a:pt x="684201" y="281354"/>
                </a:lnTo>
                <a:lnTo>
                  <a:pt x="802498" y="255777"/>
                </a:lnTo>
                <a:lnTo>
                  <a:pt x="824878" y="188635"/>
                </a:lnTo>
                <a:lnTo>
                  <a:pt x="818484" y="156663"/>
                </a:lnTo>
                <a:lnTo>
                  <a:pt x="904808" y="124691"/>
                </a:lnTo>
                <a:lnTo>
                  <a:pt x="914400" y="147072"/>
                </a:lnTo>
                <a:lnTo>
                  <a:pt x="939977" y="124691"/>
                </a:lnTo>
                <a:lnTo>
                  <a:pt x="984738" y="134283"/>
                </a:lnTo>
                <a:lnTo>
                  <a:pt x="984738" y="175847"/>
                </a:lnTo>
                <a:lnTo>
                  <a:pt x="959160" y="169452"/>
                </a:lnTo>
                <a:lnTo>
                  <a:pt x="943174" y="201424"/>
                </a:lnTo>
                <a:lnTo>
                  <a:pt x="917597" y="242988"/>
                </a:lnTo>
                <a:lnTo>
                  <a:pt x="866442" y="326115"/>
                </a:lnTo>
                <a:lnTo>
                  <a:pt x="879230" y="399651"/>
                </a:lnTo>
                <a:lnTo>
                  <a:pt x="844061" y="521144"/>
                </a:lnTo>
                <a:lnTo>
                  <a:pt x="828075" y="569102"/>
                </a:lnTo>
                <a:lnTo>
                  <a:pt x="885625" y="681005"/>
                </a:lnTo>
                <a:lnTo>
                  <a:pt x="949569" y="665019"/>
                </a:lnTo>
                <a:lnTo>
                  <a:pt x="1029499" y="684202"/>
                </a:lnTo>
                <a:lnTo>
                  <a:pt x="1087049" y="706582"/>
                </a:lnTo>
                <a:lnTo>
                  <a:pt x="1080654" y="776921"/>
                </a:lnTo>
                <a:lnTo>
                  <a:pt x="1093443" y="904809"/>
                </a:lnTo>
                <a:lnTo>
                  <a:pt x="1119021" y="978344"/>
                </a:lnTo>
                <a:lnTo>
                  <a:pt x="1186162" y="1064669"/>
                </a:lnTo>
                <a:lnTo>
                  <a:pt x="1234120" y="1112627"/>
                </a:lnTo>
                <a:lnTo>
                  <a:pt x="1170176" y="1202149"/>
                </a:lnTo>
                <a:lnTo>
                  <a:pt x="1115823" y="1147796"/>
                </a:lnTo>
                <a:lnTo>
                  <a:pt x="1077457" y="1090247"/>
                </a:lnTo>
                <a:lnTo>
                  <a:pt x="1013513" y="1048683"/>
                </a:lnTo>
                <a:lnTo>
                  <a:pt x="930386" y="1023105"/>
                </a:lnTo>
                <a:lnTo>
                  <a:pt x="885625" y="975147"/>
                </a:lnTo>
                <a:lnTo>
                  <a:pt x="863244" y="930386"/>
                </a:lnTo>
                <a:lnTo>
                  <a:pt x="821681" y="955964"/>
                </a:lnTo>
                <a:lnTo>
                  <a:pt x="812089" y="997528"/>
                </a:lnTo>
                <a:lnTo>
                  <a:pt x="735356" y="1016711"/>
                </a:lnTo>
                <a:lnTo>
                  <a:pt x="709779" y="1042289"/>
                </a:lnTo>
                <a:lnTo>
                  <a:pt x="690595" y="1064669"/>
                </a:lnTo>
                <a:lnTo>
                  <a:pt x="639440" y="1077458"/>
                </a:lnTo>
                <a:lnTo>
                  <a:pt x="585088" y="1166979"/>
                </a:lnTo>
                <a:lnTo>
                  <a:pt x="517946" y="1192557"/>
                </a:lnTo>
                <a:lnTo>
                  <a:pt x="463594" y="1205346"/>
                </a:lnTo>
                <a:lnTo>
                  <a:pt x="399650" y="1202149"/>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orme libre : forme 1034">
            <a:extLst>
              <a:ext uri="{FF2B5EF4-FFF2-40B4-BE49-F238E27FC236}">
                <a16:creationId xmlns:a16="http://schemas.microsoft.com/office/drawing/2014/main" xmlns="" id="{C88D9A98-ACCA-4158-8623-AD7E710D855D}"/>
              </a:ext>
            </a:extLst>
          </p:cNvPr>
          <p:cNvSpPr/>
          <p:nvPr/>
        </p:nvSpPr>
        <p:spPr>
          <a:xfrm>
            <a:off x="2011171" y="5278321"/>
            <a:ext cx="380467" cy="450806"/>
          </a:xfrm>
          <a:custGeom>
            <a:avLst/>
            <a:gdLst>
              <a:gd name="connsiteX0" fmla="*/ 3198 w 380467"/>
              <a:gd name="connsiteY0" fmla="*/ 0 h 450806"/>
              <a:gd name="connsiteX1" fmla="*/ 182241 w 380467"/>
              <a:gd name="connsiteY1" fmla="*/ 15986 h 450806"/>
              <a:gd name="connsiteX2" fmla="*/ 230199 w 380467"/>
              <a:gd name="connsiteY2" fmla="*/ 28775 h 450806"/>
              <a:gd name="connsiteX3" fmla="*/ 290946 w 380467"/>
              <a:gd name="connsiteY3" fmla="*/ 89522 h 450806"/>
              <a:gd name="connsiteX4" fmla="*/ 380467 w 380467"/>
              <a:gd name="connsiteY4" fmla="*/ 79930 h 450806"/>
              <a:gd name="connsiteX5" fmla="*/ 380467 w 380467"/>
              <a:gd name="connsiteY5" fmla="*/ 140677 h 450806"/>
              <a:gd name="connsiteX6" fmla="*/ 377270 w 380467"/>
              <a:gd name="connsiteY6" fmla="*/ 201424 h 450806"/>
              <a:gd name="connsiteX7" fmla="*/ 354890 w 380467"/>
              <a:gd name="connsiteY7" fmla="*/ 278157 h 450806"/>
              <a:gd name="connsiteX8" fmla="*/ 370876 w 380467"/>
              <a:gd name="connsiteY8" fmla="*/ 316523 h 450806"/>
              <a:gd name="connsiteX9" fmla="*/ 332509 w 380467"/>
              <a:gd name="connsiteY9" fmla="*/ 361284 h 450806"/>
              <a:gd name="connsiteX10" fmla="*/ 306932 w 380467"/>
              <a:gd name="connsiteY10" fmla="*/ 412439 h 450806"/>
              <a:gd name="connsiteX11" fmla="*/ 287749 w 380467"/>
              <a:gd name="connsiteY11" fmla="*/ 450806 h 450806"/>
              <a:gd name="connsiteX12" fmla="*/ 242988 w 380467"/>
              <a:gd name="connsiteY12" fmla="*/ 447609 h 450806"/>
              <a:gd name="connsiteX13" fmla="*/ 236593 w 380467"/>
              <a:gd name="connsiteY13" fmla="*/ 399651 h 450806"/>
              <a:gd name="connsiteX14" fmla="*/ 153466 w 380467"/>
              <a:gd name="connsiteY14" fmla="*/ 396453 h 450806"/>
              <a:gd name="connsiteX15" fmla="*/ 76733 w 380467"/>
              <a:gd name="connsiteY15" fmla="*/ 329312 h 450806"/>
              <a:gd name="connsiteX16" fmla="*/ 41564 w 380467"/>
              <a:gd name="connsiteY16" fmla="*/ 274960 h 450806"/>
              <a:gd name="connsiteX17" fmla="*/ 9592 w 380467"/>
              <a:gd name="connsiteY17" fmla="*/ 198227 h 450806"/>
              <a:gd name="connsiteX18" fmla="*/ 0 w 380467"/>
              <a:gd name="connsiteY18" fmla="*/ 89522 h 450806"/>
              <a:gd name="connsiteX19" fmla="*/ 3198 w 380467"/>
              <a:gd name="connsiteY19" fmla="*/ 0 h 45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467" h="450806">
                <a:moveTo>
                  <a:pt x="3198" y="0"/>
                </a:moveTo>
                <a:lnTo>
                  <a:pt x="182241" y="15986"/>
                </a:lnTo>
                <a:lnTo>
                  <a:pt x="230199" y="28775"/>
                </a:lnTo>
                <a:lnTo>
                  <a:pt x="290946" y="89522"/>
                </a:lnTo>
                <a:lnTo>
                  <a:pt x="380467" y="79930"/>
                </a:lnTo>
                <a:lnTo>
                  <a:pt x="380467" y="140677"/>
                </a:lnTo>
                <a:lnTo>
                  <a:pt x="377270" y="201424"/>
                </a:lnTo>
                <a:lnTo>
                  <a:pt x="354890" y="278157"/>
                </a:lnTo>
                <a:lnTo>
                  <a:pt x="370876" y="316523"/>
                </a:lnTo>
                <a:lnTo>
                  <a:pt x="332509" y="361284"/>
                </a:lnTo>
                <a:lnTo>
                  <a:pt x="306932" y="412439"/>
                </a:lnTo>
                <a:lnTo>
                  <a:pt x="287749" y="450806"/>
                </a:lnTo>
                <a:lnTo>
                  <a:pt x="242988" y="447609"/>
                </a:lnTo>
                <a:lnTo>
                  <a:pt x="236593" y="399651"/>
                </a:lnTo>
                <a:lnTo>
                  <a:pt x="153466" y="396453"/>
                </a:lnTo>
                <a:lnTo>
                  <a:pt x="76733" y="329312"/>
                </a:lnTo>
                <a:lnTo>
                  <a:pt x="41564" y="274960"/>
                </a:lnTo>
                <a:lnTo>
                  <a:pt x="9592" y="198227"/>
                </a:lnTo>
                <a:lnTo>
                  <a:pt x="0" y="89522"/>
                </a:lnTo>
                <a:lnTo>
                  <a:pt x="3198"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orme libre : forme 1032">
            <a:extLst>
              <a:ext uri="{FF2B5EF4-FFF2-40B4-BE49-F238E27FC236}">
                <a16:creationId xmlns:a16="http://schemas.microsoft.com/office/drawing/2014/main" xmlns="" id="{FE80A3CF-A98A-4F04-B445-B5E8DB98F07E}"/>
              </a:ext>
            </a:extLst>
          </p:cNvPr>
          <p:cNvSpPr/>
          <p:nvPr/>
        </p:nvSpPr>
        <p:spPr>
          <a:xfrm>
            <a:off x="1400506" y="2023569"/>
            <a:ext cx="1035893" cy="1406769"/>
          </a:xfrm>
          <a:custGeom>
            <a:avLst/>
            <a:gdLst>
              <a:gd name="connsiteX0" fmla="*/ 198226 w 1035893"/>
              <a:gd name="connsiteY0" fmla="*/ 1400375 h 1406769"/>
              <a:gd name="connsiteX1" fmla="*/ 214212 w 1035893"/>
              <a:gd name="connsiteY1" fmla="*/ 1317247 h 1406769"/>
              <a:gd name="connsiteX2" fmla="*/ 271762 w 1035893"/>
              <a:gd name="connsiteY2" fmla="*/ 1310853 h 1406769"/>
              <a:gd name="connsiteX3" fmla="*/ 278156 w 1035893"/>
              <a:gd name="connsiteY3" fmla="*/ 1246909 h 1406769"/>
              <a:gd name="connsiteX4" fmla="*/ 195029 w 1035893"/>
              <a:gd name="connsiteY4" fmla="*/ 1240514 h 1406769"/>
              <a:gd name="connsiteX5" fmla="*/ 201423 w 1035893"/>
              <a:gd name="connsiteY5" fmla="*/ 1195754 h 1406769"/>
              <a:gd name="connsiteX6" fmla="*/ 281353 w 1035893"/>
              <a:gd name="connsiteY6" fmla="*/ 1103035 h 1406769"/>
              <a:gd name="connsiteX7" fmla="*/ 310128 w 1035893"/>
              <a:gd name="connsiteY7" fmla="*/ 1103035 h 1406769"/>
              <a:gd name="connsiteX8" fmla="*/ 367678 w 1035893"/>
              <a:gd name="connsiteY8" fmla="*/ 1141401 h 1406769"/>
              <a:gd name="connsiteX9" fmla="*/ 380467 w 1035893"/>
              <a:gd name="connsiteY9" fmla="*/ 1160584 h 1406769"/>
              <a:gd name="connsiteX10" fmla="*/ 489172 w 1035893"/>
              <a:gd name="connsiteY10" fmla="*/ 1157387 h 1406769"/>
              <a:gd name="connsiteX11" fmla="*/ 485974 w 1035893"/>
              <a:gd name="connsiteY11" fmla="*/ 1093443 h 1406769"/>
              <a:gd name="connsiteX12" fmla="*/ 479580 w 1035893"/>
              <a:gd name="connsiteY12" fmla="*/ 1067865 h 1406769"/>
              <a:gd name="connsiteX13" fmla="*/ 434819 w 1035893"/>
              <a:gd name="connsiteY13" fmla="*/ 1016710 h 1406769"/>
              <a:gd name="connsiteX14" fmla="*/ 438016 w 1035893"/>
              <a:gd name="connsiteY14" fmla="*/ 933583 h 1406769"/>
              <a:gd name="connsiteX15" fmla="*/ 447608 w 1035893"/>
              <a:gd name="connsiteY15" fmla="*/ 863245 h 1406769"/>
              <a:gd name="connsiteX16" fmla="*/ 485974 w 1035893"/>
              <a:gd name="connsiteY16" fmla="*/ 764131 h 1406769"/>
              <a:gd name="connsiteX17" fmla="*/ 527538 w 1035893"/>
              <a:gd name="connsiteY17" fmla="*/ 780117 h 1406769"/>
              <a:gd name="connsiteX18" fmla="*/ 581891 w 1035893"/>
              <a:gd name="connsiteY18" fmla="*/ 776920 h 1406769"/>
              <a:gd name="connsiteX19" fmla="*/ 594679 w 1035893"/>
              <a:gd name="connsiteY19" fmla="*/ 741751 h 1406769"/>
              <a:gd name="connsiteX20" fmla="*/ 636243 w 1035893"/>
              <a:gd name="connsiteY20" fmla="*/ 693793 h 1406769"/>
              <a:gd name="connsiteX21" fmla="*/ 668215 w 1035893"/>
              <a:gd name="connsiteY21" fmla="*/ 732159 h 1406769"/>
              <a:gd name="connsiteX22" fmla="*/ 709779 w 1035893"/>
              <a:gd name="connsiteY22" fmla="*/ 674610 h 1406769"/>
              <a:gd name="connsiteX23" fmla="*/ 706581 w 1035893"/>
              <a:gd name="connsiteY23" fmla="*/ 623454 h 1406769"/>
              <a:gd name="connsiteX24" fmla="*/ 757737 w 1035893"/>
              <a:gd name="connsiteY24" fmla="*/ 588285 h 1406769"/>
              <a:gd name="connsiteX25" fmla="*/ 815286 w 1035893"/>
              <a:gd name="connsiteY25" fmla="*/ 444411 h 1406769"/>
              <a:gd name="connsiteX26" fmla="*/ 898414 w 1035893"/>
              <a:gd name="connsiteY26" fmla="*/ 492369 h 1406769"/>
              <a:gd name="connsiteX27" fmla="*/ 1003921 w 1035893"/>
              <a:gd name="connsiteY27" fmla="*/ 418833 h 1406769"/>
              <a:gd name="connsiteX28" fmla="*/ 1035893 w 1035893"/>
              <a:gd name="connsiteY28" fmla="*/ 415636 h 1406769"/>
              <a:gd name="connsiteX29" fmla="*/ 1032696 w 1035893"/>
              <a:gd name="connsiteY29" fmla="*/ 335706 h 1406769"/>
              <a:gd name="connsiteX30" fmla="*/ 971949 w 1035893"/>
              <a:gd name="connsiteY30" fmla="*/ 326114 h 1406769"/>
              <a:gd name="connsiteX31" fmla="*/ 898414 w 1035893"/>
              <a:gd name="connsiteY31" fmla="*/ 329312 h 1406769"/>
              <a:gd name="connsiteX32" fmla="*/ 831272 w 1035893"/>
              <a:gd name="connsiteY32" fmla="*/ 345298 h 1406769"/>
              <a:gd name="connsiteX33" fmla="*/ 796103 w 1035893"/>
              <a:gd name="connsiteY33" fmla="*/ 246184 h 1406769"/>
              <a:gd name="connsiteX34" fmla="*/ 844061 w 1035893"/>
              <a:gd name="connsiteY34" fmla="*/ 233396 h 1406769"/>
              <a:gd name="connsiteX35" fmla="*/ 876033 w 1035893"/>
              <a:gd name="connsiteY35" fmla="*/ 201424 h 1406769"/>
              <a:gd name="connsiteX36" fmla="*/ 930386 w 1035893"/>
              <a:gd name="connsiteY36" fmla="*/ 195029 h 1406769"/>
              <a:gd name="connsiteX37" fmla="*/ 962358 w 1035893"/>
              <a:gd name="connsiteY37" fmla="*/ 166254 h 1406769"/>
              <a:gd name="connsiteX38" fmla="*/ 923991 w 1035893"/>
              <a:gd name="connsiteY38" fmla="*/ 60747 h 1406769"/>
              <a:gd name="connsiteX39" fmla="*/ 860047 w 1035893"/>
              <a:gd name="connsiteY39" fmla="*/ 76733 h 1406769"/>
              <a:gd name="connsiteX40" fmla="*/ 818484 w 1035893"/>
              <a:gd name="connsiteY40" fmla="*/ 57549 h 1406769"/>
              <a:gd name="connsiteX41" fmla="*/ 818484 w 1035893"/>
              <a:gd name="connsiteY41" fmla="*/ 0 h 1406769"/>
              <a:gd name="connsiteX42" fmla="*/ 780117 w 1035893"/>
              <a:gd name="connsiteY42" fmla="*/ 19183 h 1406769"/>
              <a:gd name="connsiteX43" fmla="*/ 700187 w 1035893"/>
              <a:gd name="connsiteY43" fmla="*/ 22380 h 1406769"/>
              <a:gd name="connsiteX44" fmla="*/ 764131 w 1035893"/>
              <a:gd name="connsiteY44" fmla="*/ 159860 h 1406769"/>
              <a:gd name="connsiteX45" fmla="*/ 677807 w 1035893"/>
              <a:gd name="connsiteY45" fmla="*/ 166254 h 1406769"/>
              <a:gd name="connsiteX46" fmla="*/ 610665 w 1035893"/>
              <a:gd name="connsiteY46" fmla="*/ 188635 h 1406769"/>
              <a:gd name="connsiteX47" fmla="*/ 601074 w 1035893"/>
              <a:gd name="connsiteY47" fmla="*/ 73535 h 1406769"/>
              <a:gd name="connsiteX48" fmla="*/ 543524 w 1035893"/>
              <a:gd name="connsiteY48" fmla="*/ 9591 h 1406769"/>
              <a:gd name="connsiteX49" fmla="*/ 508355 w 1035893"/>
              <a:gd name="connsiteY49" fmla="*/ 63944 h 1406769"/>
              <a:gd name="connsiteX50" fmla="*/ 476383 w 1035893"/>
              <a:gd name="connsiteY50" fmla="*/ 86324 h 1406769"/>
              <a:gd name="connsiteX51" fmla="*/ 335706 w 1035893"/>
              <a:gd name="connsiteY51" fmla="*/ 118296 h 1406769"/>
              <a:gd name="connsiteX52" fmla="*/ 258973 w 1035893"/>
              <a:gd name="connsiteY52" fmla="*/ 143874 h 1406769"/>
              <a:gd name="connsiteX53" fmla="*/ 303734 w 1035893"/>
              <a:gd name="connsiteY53" fmla="*/ 223804 h 1406769"/>
              <a:gd name="connsiteX54" fmla="*/ 274959 w 1035893"/>
              <a:gd name="connsiteY54" fmla="*/ 233396 h 1406769"/>
              <a:gd name="connsiteX55" fmla="*/ 207818 w 1035893"/>
              <a:gd name="connsiteY55" fmla="*/ 220607 h 1406769"/>
              <a:gd name="connsiteX56" fmla="*/ 214212 w 1035893"/>
              <a:gd name="connsiteY56" fmla="*/ 268565 h 1406769"/>
              <a:gd name="connsiteX57" fmla="*/ 127888 w 1035893"/>
              <a:gd name="connsiteY57" fmla="*/ 217410 h 1406769"/>
              <a:gd name="connsiteX58" fmla="*/ 67141 w 1035893"/>
              <a:gd name="connsiteY58" fmla="*/ 262170 h 1406769"/>
              <a:gd name="connsiteX59" fmla="*/ 60746 w 1035893"/>
              <a:gd name="connsiteY59" fmla="*/ 329312 h 1406769"/>
              <a:gd name="connsiteX60" fmla="*/ 92719 w 1035893"/>
              <a:gd name="connsiteY60" fmla="*/ 428425 h 1406769"/>
              <a:gd name="connsiteX61" fmla="*/ 9591 w 1035893"/>
              <a:gd name="connsiteY61" fmla="*/ 533933 h 1406769"/>
              <a:gd name="connsiteX62" fmla="*/ 12788 w 1035893"/>
              <a:gd name="connsiteY62" fmla="*/ 594679 h 1406769"/>
              <a:gd name="connsiteX63" fmla="*/ 31972 w 1035893"/>
              <a:gd name="connsiteY63" fmla="*/ 633046 h 1406769"/>
              <a:gd name="connsiteX64" fmla="*/ 25577 w 1035893"/>
              <a:gd name="connsiteY64" fmla="*/ 719370 h 1406769"/>
              <a:gd name="connsiteX65" fmla="*/ 0 w 1035893"/>
              <a:gd name="connsiteY65" fmla="*/ 860047 h 1406769"/>
              <a:gd name="connsiteX66" fmla="*/ 31972 w 1035893"/>
              <a:gd name="connsiteY66" fmla="*/ 901611 h 1406769"/>
              <a:gd name="connsiteX67" fmla="*/ 12788 w 1035893"/>
              <a:gd name="connsiteY67" fmla="*/ 962358 h 1406769"/>
              <a:gd name="connsiteX68" fmla="*/ 3197 w 1035893"/>
              <a:gd name="connsiteY68" fmla="*/ 994330 h 1406769"/>
              <a:gd name="connsiteX69" fmla="*/ 12788 w 1035893"/>
              <a:gd name="connsiteY69" fmla="*/ 1058274 h 1406769"/>
              <a:gd name="connsiteX70" fmla="*/ 47958 w 1035893"/>
              <a:gd name="connsiteY70" fmla="*/ 1109429 h 1406769"/>
              <a:gd name="connsiteX71" fmla="*/ 41563 w 1035893"/>
              <a:gd name="connsiteY71" fmla="*/ 1176570 h 1406769"/>
              <a:gd name="connsiteX72" fmla="*/ 3197 w 1035893"/>
              <a:gd name="connsiteY72" fmla="*/ 1250106 h 1406769"/>
              <a:gd name="connsiteX73" fmla="*/ 44760 w 1035893"/>
              <a:gd name="connsiteY73" fmla="*/ 1365205 h 1406769"/>
              <a:gd name="connsiteX74" fmla="*/ 73535 w 1035893"/>
              <a:gd name="connsiteY74" fmla="*/ 1390783 h 1406769"/>
              <a:gd name="connsiteX75" fmla="*/ 99113 w 1035893"/>
              <a:gd name="connsiteY75" fmla="*/ 1400375 h 1406769"/>
              <a:gd name="connsiteX76" fmla="*/ 131085 w 1035893"/>
              <a:gd name="connsiteY76" fmla="*/ 1406769 h 1406769"/>
              <a:gd name="connsiteX77" fmla="*/ 147071 w 1035893"/>
              <a:gd name="connsiteY77" fmla="*/ 1381191 h 1406769"/>
              <a:gd name="connsiteX78" fmla="*/ 198226 w 1035893"/>
              <a:gd name="connsiteY78" fmla="*/ 1400375 h 14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5893" h="1406769">
                <a:moveTo>
                  <a:pt x="198226" y="1400375"/>
                </a:moveTo>
                <a:lnTo>
                  <a:pt x="214212" y="1317247"/>
                </a:lnTo>
                <a:lnTo>
                  <a:pt x="271762" y="1310853"/>
                </a:lnTo>
                <a:lnTo>
                  <a:pt x="278156" y="1246909"/>
                </a:lnTo>
                <a:lnTo>
                  <a:pt x="195029" y="1240514"/>
                </a:lnTo>
                <a:lnTo>
                  <a:pt x="201423" y="1195754"/>
                </a:lnTo>
                <a:lnTo>
                  <a:pt x="281353" y="1103035"/>
                </a:lnTo>
                <a:lnTo>
                  <a:pt x="310128" y="1103035"/>
                </a:lnTo>
                <a:lnTo>
                  <a:pt x="367678" y="1141401"/>
                </a:lnTo>
                <a:lnTo>
                  <a:pt x="380467" y="1160584"/>
                </a:lnTo>
                <a:lnTo>
                  <a:pt x="489172" y="1157387"/>
                </a:lnTo>
                <a:lnTo>
                  <a:pt x="485974" y="1093443"/>
                </a:lnTo>
                <a:lnTo>
                  <a:pt x="479580" y="1067865"/>
                </a:lnTo>
                <a:lnTo>
                  <a:pt x="434819" y="1016710"/>
                </a:lnTo>
                <a:lnTo>
                  <a:pt x="438016" y="933583"/>
                </a:lnTo>
                <a:lnTo>
                  <a:pt x="447608" y="863245"/>
                </a:lnTo>
                <a:lnTo>
                  <a:pt x="485974" y="764131"/>
                </a:lnTo>
                <a:lnTo>
                  <a:pt x="527538" y="780117"/>
                </a:lnTo>
                <a:lnTo>
                  <a:pt x="581891" y="776920"/>
                </a:lnTo>
                <a:lnTo>
                  <a:pt x="594679" y="741751"/>
                </a:lnTo>
                <a:lnTo>
                  <a:pt x="636243" y="693793"/>
                </a:lnTo>
                <a:lnTo>
                  <a:pt x="668215" y="732159"/>
                </a:lnTo>
                <a:lnTo>
                  <a:pt x="709779" y="674610"/>
                </a:lnTo>
                <a:lnTo>
                  <a:pt x="706581" y="623454"/>
                </a:lnTo>
                <a:lnTo>
                  <a:pt x="757737" y="588285"/>
                </a:lnTo>
                <a:lnTo>
                  <a:pt x="815286" y="444411"/>
                </a:lnTo>
                <a:lnTo>
                  <a:pt x="898414" y="492369"/>
                </a:lnTo>
                <a:lnTo>
                  <a:pt x="1003921" y="418833"/>
                </a:lnTo>
                <a:lnTo>
                  <a:pt x="1035893" y="415636"/>
                </a:lnTo>
                <a:lnTo>
                  <a:pt x="1032696" y="335706"/>
                </a:lnTo>
                <a:lnTo>
                  <a:pt x="971949" y="326114"/>
                </a:lnTo>
                <a:lnTo>
                  <a:pt x="898414" y="329312"/>
                </a:lnTo>
                <a:lnTo>
                  <a:pt x="831272" y="345298"/>
                </a:lnTo>
                <a:lnTo>
                  <a:pt x="796103" y="246184"/>
                </a:lnTo>
                <a:lnTo>
                  <a:pt x="844061" y="233396"/>
                </a:lnTo>
                <a:lnTo>
                  <a:pt x="876033" y="201424"/>
                </a:lnTo>
                <a:lnTo>
                  <a:pt x="930386" y="195029"/>
                </a:lnTo>
                <a:lnTo>
                  <a:pt x="962358" y="166254"/>
                </a:lnTo>
                <a:lnTo>
                  <a:pt x="923991" y="60747"/>
                </a:lnTo>
                <a:lnTo>
                  <a:pt x="860047" y="76733"/>
                </a:lnTo>
                <a:lnTo>
                  <a:pt x="818484" y="57549"/>
                </a:lnTo>
                <a:lnTo>
                  <a:pt x="818484" y="0"/>
                </a:lnTo>
                <a:lnTo>
                  <a:pt x="780117" y="19183"/>
                </a:lnTo>
                <a:lnTo>
                  <a:pt x="700187" y="22380"/>
                </a:lnTo>
                <a:lnTo>
                  <a:pt x="764131" y="159860"/>
                </a:lnTo>
                <a:lnTo>
                  <a:pt x="677807" y="166254"/>
                </a:lnTo>
                <a:lnTo>
                  <a:pt x="610665" y="188635"/>
                </a:lnTo>
                <a:lnTo>
                  <a:pt x="601074" y="73535"/>
                </a:lnTo>
                <a:lnTo>
                  <a:pt x="543524" y="9591"/>
                </a:lnTo>
                <a:lnTo>
                  <a:pt x="508355" y="63944"/>
                </a:lnTo>
                <a:lnTo>
                  <a:pt x="476383" y="86324"/>
                </a:lnTo>
                <a:lnTo>
                  <a:pt x="335706" y="118296"/>
                </a:lnTo>
                <a:lnTo>
                  <a:pt x="258973" y="143874"/>
                </a:lnTo>
                <a:lnTo>
                  <a:pt x="303734" y="223804"/>
                </a:lnTo>
                <a:lnTo>
                  <a:pt x="274959" y="233396"/>
                </a:lnTo>
                <a:lnTo>
                  <a:pt x="207818" y="220607"/>
                </a:lnTo>
                <a:lnTo>
                  <a:pt x="214212" y="268565"/>
                </a:lnTo>
                <a:lnTo>
                  <a:pt x="127888" y="217410"/>
                </a:lnTo>
                <a:lnTo>
                  <a:pt x="67141" y="262170"/>
                </a:lnTo>
                <a:lnTo>
                  <a:pt x="60746" y="329312"/>
                </a:lnTo>
                <a:lnTo>
                  <a:pt x="92719" y="428425"/>
                </a:lnTo>
                <a:lnTo>
                  <a:pt x="9591" y="533933"/>
                </a:lnTo>
                <a:lnTo>
                  <a:pt x="12788" y="594679"/>
                </a:lnTo>
                <a:lnTo>
                  <a:pt x="31972" y="633046"/>
                </a:lnTo>
                <a:lnTo>
                  <a:pt x="25577" y="719370"/>
                </a:lnTo>
                <a:lnTo>
                  <a:pt x="0" y="860047"/>
                </a:lnTo>
                <a:lnTo>
                  <a:pt x="31972" y="901611"/>
                </a:lnTo>
                <a:lnTo>
                  <a:pt x="12788" y="962358"/>
                </a:lnTo>
                <a:lnTo>
                  <a:pt x="3197" y="994330"/>
                </a:lnTo>
                <a:lnTo>
                  <a:pt x="12788" y="1058274"/>
                </a:lnTo>
                <a:lnTo>
                  <a:pt x="47958" y="1109429"/>
                </a:lnTo>
                <a:lnTo>
                  <a:pt x="41563" y="1176570"/>
                </a:lnTo>
                <a:lnTo>
                  <a:pt x="3197" y="1250106"/>
                </a:lnTo>
                <a:lnTo>
                  <a:pt x="44760" y="1365205"/>
                </a:lnTo>
                <a:lnTo>
                  <a:pt x="73535" y="1390783"/>
                </a:lnTo>
                <a:lnTo>
                  <a:pt x="99113" y="1400375"/>
                </a:lnTo>
                <a:lnTo>
                  <a:pt x="131085" y="1406769"/>
                </a:lnTo>
                <a:lnTo>
                  <a:pt x="147071" y="1381191"/>
                </a:lnTo>
                <a:lnTo>
                  <a:pt x="198226" y="140037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6" name="Forme libre : forme 1035">
            <a:extLst>
              <a:ext uri="{FF2B5EF4-FFF2-40B4-BE49-F238E27FC236}">
                <a16:creationId xmlns:a16="http://schemas.microsoft.com/office/drawing/2014/main" xmlns="" id="{B03AA840-1A82-429D-84A6-2CD21EF0653A}"/>
              </a:ext>
            </a:extLst>
          </p:cNvPr>
          <p:cNvSpPr/>
          <p:nvPr/>
        </p:nvSpPr>
        <p:spPr>
          <a:xfrm>
            <a:off x="2110285" y="5329476"/>
            <a:ext cx="575496" cy="511553"/>
          </a:xfrm>
          <a:custGeom>
            <a:avLst/>
            <a:gdLst>
              <a:gd name="connsiteX0" fmla="*/ 278156 w 575496"/>
              <a:gd name="connsiteY0" fmla="*/ 22381 h 511553"/>
              <a:gd name="connsiteX1" fmla="*/ 396453 w 575496"/>
              <a:gd name="connsiteY1" fmla="*/ 0 h 511553"/>
              <a:gd name="connsiteX2" fmla="*/ 463594 w 575496"/>
              <a:gd name="connsiteY2" fmla="*/ 9592 h 511553"/>
              <a:gd name="connsiteX3" fmla="*/ 575496 w 575496"/>
              <a:gd name="connsiteY3" fmla="*/ 54353 h 511553"/>
              <a:gd name="connsiteX4" fmla="*/ 540327 w 575496"/>
              <a:gd name="connsiteY4" fmla="*/ 124691 h 511553"/>
              <a:gd name="connsiteX5" fmla="*/ 501960 w 575496"/>
              <a:gd name="connsiteY5" fmla="*/ 191833 h 511553"/>
              <a:gd name="connsiteX6" fmla="*/ 460397 w 575496"/>
              <a:gd name="connsiteY6" fmla="*/ 239791 h 511553"/>
              <a:gd name="connsiteX7" fmla="*/ 489172 w 575496"/>
              <a:gd name="connsiteY7" fmla="*/ 258974 h 511553"/>
              <a:gd name="connsiteX8" fmla="*/ 457200 w 575496"/>
              <a:gd name="connsiteY8" fmla="*/ 335707 h 511553"/>
              <a:gd name="connsiteX9" fmla="*/ 390058 w 575496"/>
              <a:gd name="connsiteY9" fmla="*/ 422031 h 511553"/>
              <a:gd name="connsiteX10" fmla="*/ 383664 w 575496"/>
              <a:gd name="connsiteY10" fmla="*/ 431623 h 511553"/>
              <a:gd name="connsiteX11" fmla="*/ 338903 w 575496"/>
              <a:gd name="connsiteY11" fmla="*/ 415637 h 511553"/>
              <a:gd name="connsiteX12" fmla="*/ 306931 w 575496"/>
              <a:gd name="connsiteY12" fmla="*/ 422031 h 511553"/>
              <a:gd name="connsiteX13" fmla="*/ 252579 w 575496"/>
              <a:gd name="connsiteY13" fmla="*/ 412440 h 511553"/>
              <a:gd name="connsiteX14" fmla="*/ 227001 w 575496"/>
              <a:gd name="connsiteY14" fmla="*/ 418834 h 511553"/>
              <a:gd name="connsiteX15" fmla="*/ 227001 w 575496"/>
              <a:gd name="connsiteY15" fmla="*/ 457200 h 511553"/>
              <a:gd name="connsiteX16" fmla="*/ 179043 w 575496"/>
              <a:gd name="connsiteY16" fmla="*/ 492370 h 511553"/>
              <a:gd name="connsiteX17" fmla="*/ 105507 w 575496"/>
              <a:gd name="connsiteY17" fmla="*/ 511553 h 511553"/>
              <a:gd name="connsiteX18" fmla="*/ 0 w 575496"/>
              <a:gd name="connsiteY18" fmla="*/ 428426 h 511553"/>
              <a:gd name="connsiteX19" fmla="*/ 54352 w 575496"/>
              <a:gd name="connsiteY19" fmla="*/ 348496 h 511553"/>
              <a:gd name="connsiteX20" fmla="*/ 140677 w 575496"/>
              <a:gd name="connsiteY20" fmla="*/ 351693 h 511553"/>
              <a:gd name="connsiteX21" fmla="*/ 150268 w 575496"/>
              <a:gd name="connsiteY21" fmla="*/ 393256 h 511553"/>
              <a:gd name="connsiteX22" fmla="*/ 185437 w 575496"/>
              <a:gd name="connsiteY22" fmla="*/ 402848 h 511553"/>
              <a:gd name="connsiteX23" fmla="*/ 220607 w 575496"/>
              <a:gd name="connsiteY23" fmla="*/ 329312 h 511553"/>
              <a:gd name="connsiteX24" fmla="*/ 274959 w 575496"/>
              <a:gd name="connsiteY24" fmla="*/ 262171 h 511553"/>
              <a:gd name="connsiteX25" fmla="*/ 258973 w 575496"/>
              <a:gd name="connsiteY25" fmla="*/ 227002 h 511553"/>
              <a:gd name="connsiteX26" fmla="*/ 278156 w 575496"/>
              <a:gd name="connsiteY26" fmla="*/ 159861 h 511553"/>
              <a:gd name="connsiteX27" fmla="*/ 281353 w 575496"/>
              <a:gd name="connsiteY27" fmla="*/ 99114 h 511553"/>
              <a:gd name="connsiteX28" fmla="*/ 278156 w 575496"/>
              <a:gd name="connsiteY28" fmla="*/ 22381 h 5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496" h="511553">
                <a:moveTo>
                  <a:pt x="278156" y="22381"/>
                </a:moveTo>
                <a:lnTo>
                  <a:pt x="396453" y="0"/>
                </a:lnTo>
                <a:lnTo>
                  <a:pt x="463594" y="9592"/>
                </a:lnTo>
                <a:lnTo>
                  <a:pt x="575496" y="54353"/>
                </a:lnTo>
                <a:lnTo>
                  <a:pt x="540327" y="124691"/>
                </a:lnTo>
                <a:lnTo>
                  <a:pt x="501960" y="191833"/>
                </a:lnTo>
                <a:lnTo>
                  <a:pt x="460397" y="239791"/>
                </a:lnTo>
                <a:lnTo>
                  <a:pt x="489172" y="258974"/>
                </a:lnTo>
                <a:lnTo>
                  <a:pt x="457200" y="335707"/>
                </a:lnTo>
                <a:lnTo>
                  <a:pt x="390058" y="422031"/>
                </a:lnTo>
                <a:lnTo>
                  <a:pt x="383664" y="431623"/>
                </a:lnTo>
                <a:lnTo>
                  <a:pt x="338903" y="415637"/>
                </a:lnTo>
                <a:lnTo>
                  <a:pt x="306931" y="422031"/>
                </a:lnTo>
                <a:lnTo>
                  <a:pt x="252579" y="412440"/>
                </a:lnTo>
                <a:lnTo>
                  <a:pt x="227001" y="418834"/>
                </a:lnTo>
                <a:lnTo>
                  <a:pt x="227001" y="457200"/>
                </a:lnTo>
                <a:lnTo>
                  <a:pt x="179043" y="492370"/>
                </a:lnTo>
                <a:lnTo>
                  <a:pt x="105507" y="511553"/>
                </a:lnTo>
                <a:lnTo>
                  <a:pt x="0" y="428426"/>
                </a:lnTo>
                <a:lnTo>
                  <a:pt x="54352" y="348496"/>
                </a:lnTo>
                <a:lnTo>
                  <a:pt x="140677" y="351693"/>
                </a:lnTo>
                <a:lnTo>
                  <a:pt x="150268" y="393256"/>
                </a:lnTo>
                <a:lnTo>
                  <a:pt x="185437" y="402848"/>
                </a:lnTo>
                <a:lnTo>
                  <a:pt x="220607" y="329312"/>
                </a:lnTo>
                <a:lnTo>
                  <a:pt x="274959" y="262171"/>
                </a:lnTo>
                <a:lnTo>
                  <a:pt x="258973" y="227002"/>
                </a:lnTo>
                <a:lnTo>
                  <a:pt x="278156" y="159861"/>
                </a:lnTo>
                <a:lnTo>
                  <a:pt x="281353" y="99114"/>
                </a:lnTo>
                <a:lnTo>
                  <a:pt x="278156" y="22381"/>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7" name="Forme libre : forme 1036">
            <a:extLst>
              <a:ext uri="{FF2B5EF4-FFF2-40B4-BE49-F238E27FC236}">
                <a16:creationId xmlns:a16="http://schemas.microsoft.com/office/drawing/2014/main" xmlns="" id="{9805538B-3961-4AE8-A3E6-BD1AF2C1053A}"/>
              </a:ext>
            </a:extLst>
          </p:cNvPr>
          <p:cNvSpPr/>
          <p:nvPr/>
        </p:nvSpPr>
        <p:spPr>
          <a:xfrm>
            <a:off x="3718478" y="5908170"/>
            <a:ext cx="60747" cy="111902"/>
          </a:xfrm>
          <a:custGeom>
            <a:avLst/>
            <a:gdLst>
              <a:gd name="connsiteX0" fmla="*/ 60747 w 60747"/>
              <a:gd name="connsiteY0" fmla="*/ 111902 h 111902"/>
              <a:gd name="connsiteX1" fmla="*/ 0 w 60747"/>
              <a:gd name="connsiteY1" fmla="*/ 38367 h 111902"/>
              <a:gd name="connsiteX2" fmla="*/ 3197 w 60747"/>
              <a:gd name="connsiteY2" fmla="*/ 0 h 111902"/>
              <a:gd name="connsiteX3" fmla="*/ 51155 w 60747"/>
              <a:gd name="connsiteY3" fmla="*/ 44761 h 111902"/>
              <a:gd name="connsiteX4" fmla="*/ 60747 w 60747"/>
              <a:gd name="connsiteY4" fmla="*/ 111902 h 11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47" h="111902">
                <a:moveTo>
                  <a:pt x="60747" y="111902"/>
                </a:moveTo>
                <a:lnTo>
                  <a:pt x="0" y="38367"/>
                </a:lnTo>
                <a:lnTo>
                  <a:pt x="3197" y="0"/>
                </a:lnTo>
                <a:lnTo>
                  <a:pt x="51155" y="44761"/>
                </a:lnTo>
                <a:lnTo>
                  <a:pt x="60747" y="111902"/>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8" name="Forme libre : forme 1037">
            <a:extLst>
              <a:ext uri="{FF2B5EF4-FFF2-40B4-BE49-F238E27FC236}">
                <a16:creationId xmlns:a16="http://schemas.microsoft.com/office/drawing/2014/main" xmlns="" id="{59B9D849-BCCE-4216-92B8-732ADEA155DF}"/>
              </a:ext>
            </a:extLst>
          </p:cNvPr>
          <p:cNvSpPr/>
          <p:nvPr/>
        </p:nvSpPr>
        <p:spPr>
          <a:xfrm>
            <a:off x="3504265" y="5418998"/>
            <a:ext cx="76733" cy="223805"/>
          </a:xfrm>
          <a:custGeom>
            <a:avLst/>
            <a:gdLst>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76733 w 76733"/>
              <a:gd name="connsiteY8" fmla="*/ 217410 h 217410"/>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41564 w 76733"/>
              <a:gd name="connsiteY8" fmla="*/ 169452 h 217410"/>
              <a:gd name="connsiteX9" fmla="*/ 76733 w 76733"/>
              <a:gd name="connsiteY9" fmla="*/ 217410 h 217410"/>
              <a:gd name="connsiteX0" fmla="*/ 76733 w 76733"/>
              <a:gd name="connsiteY0" fmla="*/ 217410 h 223805"/>
              <a:gd name="connsiteX1" fmla="*/ 70339 w 76733"/>
              <a:gd name="connsiteY1" fmla="*/ 121494 h 223805"/>
              <a:gd name="connsiteX2" fmla="*/ 70339 w 76733"/>
              <a:gd name="connsiteY2" fmla="*/ 76733 h 223805"/>
              <a:gd name="connsiteX3" fmla="*/ 57550 w 76733"/>
              <a:gd name="connsiteY3" fmla="*/ 3197 h 223805"/>
              <a:gd name="connsiteX4" fmla="*/ 35169 w 76733"/>
              <a:gd name="connsiteY4" fmla="*/ 0 h 223805"/>
              <a:gd name="connsiteX5" fmla="*/ 28775 w 76733"/>
              <a:gd name="connsiteY5" fmla="*/ 79930 h 223805"/>
              <a:gd name="connsiteX6" fmla="*/ 0 w 76733"/>
              <a:gd name="connsiteY6" fmla="*/ 95916 h 223805"/>
              <a:gd name="connsiteX7" fmla="*/ 15986 w 76733"/>
              <a:gd name="connsiteY7" fmla="*/ 115099 h 223805"/>
              <a:gd name="connsiteX8" fmla="*/ 31972 w 76733"/>
              <a:gd name="connsiteY8" fmla="*/ 223805 h 223805"/>
              <a:gd name="connsiteX9" fmla="*/ 76733 w 76733"/>
              <a:gd name="connsiteY9" fmla="*/ 217410 h 22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223805">
                <a:moveTo>
                  <a:pt x="76733" y="217410"/>
                </a:moveTo>
                <a:lnTo>
                  <a:pt x="70339" y="121494"/>
                </a:lnTo>
                <a:lnTo>
                  <a:pt x="70339" y="76733"/>
                </a:lnTo>
                <a:lnTo>
                  <a:pt x="57550" y="3197"/>
                </a:lnTo>
                <a:lnTo>
                  <a:pt x="35169" y="0"/>
                </a:lnTo>
                <a:lnTo>
                  <a:pt x="28775" y="79930"/>
                </a:lnTo>
                <a:lnTo>
                  <a:pt x="0" y="95916"/>
                </a:lnTo>
                <a:lnTo>
                  <a:pt x="15986" y="115099"/>
                </a:lnTo>
                <a:lnTo>
                  <a:pt x="31972" y="223805"/>
                </a:lnTo>
                <a:lnTo>
                  <a:pt x="76733" y="21741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9" name="Forme libre : forme 1038">
            <a:extLst>
              <a:ext uri="{FF2B5EF4-FFF2-40B4-BE49-F238E27FC236}">
                <a16:creationId xmlns:a16="http://schemas.microsoft.com/office/drawing/2014/main" xmlns="" id="{BED750EF-4881-4B93-B964-14338DC2770A}"/>
              </a:ext>
            </a:extLst>
          </p:cNvPr>
          <p:cNvSpPr/>
          <p:nvPr/>
        </p:nvSpPr>
        <p:spPr>
          <a:xfrm>
            <a:off x="3686506" y="5693958"/>
            <a:ext cx="57549" cy="54352"/>
          </a:xfrm>
          <a:custGeom>
            <a:avLst/>
            <a:gdLst>
              <a:gd name="connsiteX0" fmla="*/ 0 w 57549"/>
              <a:gd name="connsiteY0" fmla="*/ 0 h 54352"/>
              <a:gd name="connsiteX1" fmla="*/ 19183 w 57549"/>
              <a:gd name="connsiteY1" fmla="*/ 51155 h 54352"/>
              <a:gd name="connsiteX2" fmla="*/ 54352 w 57549"/>
              <a:gd name="connsiteY2" fmla="*/ 54352 h 54352"/>
              <a:gd name="connsiteX3" fmla="*/ 57549 w 57549"/>
              <a:gd name="connsiteY3" fmla="*/ 38366 h 54352"/>
              <a:gd name="connsiteX4" fmla="*/ 0 w 57549"/>
              <a:gd name="connsiteY4" fmla="*/ 0 h 5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9" h="54352">
                <a:moveTo>
                  <a:pt x="0" y="0"/>
                </a:moveTo>
                <a:lnTo>
                  <a:pt x="19183" y="51155"/>
                </a:lnTo>
                <a:lnTo>
                  <a:pt x="54352" y="54352"/>
                </a:lnTo>
                <a:lnTo>
                  <a:pt x="57549" y="38366"/>
                </a:lnTo>
                <a:lnTo>
                  <a:pt x="0" y="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xmlns="" id="{F6FBD6E2-D617-4B00-B341-7CC94EEEE757}"/>
              </a:ext>
            </a:extLst>
          </p:cNvPr>
          <p:cNvSpPr/>
          <p:nvPr/>
        </p:nvSpPr>
        <p:spPr>
          <a:xfrm>
            <a:off x="4143753" y="402961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Ellipse 51">
            <a:extLst>
              <a:ext uri="{FF2B5EF4-FFF2-40B4-BE49-F238E27FC236}">
                <a16:creationId xmlns:a16="http://schemas.microsoft.com/office/drawing/2014/main" xmlns="" id="{2D922A91-8BFE-437D-8C48-1F781F68E4CE}"/>
              </a:ext>
            </a:extLst>
          </p:cNvPr>
          <p:cNvSpPr/>
          <p:nvPr/>
        </p:nvSpPr>
        <p:spPr>
          <a:xfrm>
            <a:off x="3504265" y="27401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xmlns="" id="{579305CD-86BC-45BB-9DBB-03B9334B8075}"/>
              </a:ext>
            </a:extLst>
          </p:cNvPr>
          <p:cNvSpPr/>
          <p:nvPr/>
        </p:nvSpPr>
        <p:spPr>
          <a:xfrm>
            <a:off x="3640194" y="317717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Ellipse 53">
            <a:extLst>
              <a:ext uri="{FF2B5EF4-FFF2-40B4-BE49-F238E27FC236}">
                <a16:creationId xmlns:a16="http://schemas.microsoft.com/office/drawing/2014/main" xmlns="" id="{251C765A-84BC-4718-A72B-7AA3AF4B636F}"/>
              </a:ext>
            </a:extLst>
          </p:cNvPr>
          <p:cNvSpPr/>
          <p:nvPr/>
        </p:nvSpPr>
        <p:spPr>
          <a:xfrm>
            <a:off x="2483417" y="20952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xmlns="" id="{D80AD2BB-C3A9-4613-96E0-39A193B2AE9F}"/>
              </a:ext>
            </a:extLst>
          </p:cNvPr>
          <p:cNvSpPr/>
          <p:nvPr/>
        </p:nvSpPr>
        <p:spPr>
          <a:xfrm>
            <a:off x="1959240" y="508130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Ellipse 55">
            <a:extLst>
              <a:ext uri="{FF2B5EF4-FFF2-40B4-BE49-F238E27FC236}">
                <a16:creationId xmlns:a16="http://schemas.microsoft.com/office/drawing/2014/main" xmlns="" id="{0BBD30D4-8536-4A62-9BB4-092BBE23BC64}"/>
              </a:ext>
            </a:extLst>
          </p:cNvPr>
          <p:cNvSpPr/>
          <p:nvPr/>
        </p:nvSpPr>
        <p:spPr>
          <a:xfrm>
            <a:off x="4991509" y="43221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xmlns="" id="{207F02DA-5E14-47F4-B6B9-678C7AF79DEC}"/>
              </a:ext>
            </a:extLst>
          </p:cNvPr>
          <p:cNvSpPr/>
          <p:nvPr/>
        </p:nvSpPr>
        <p:spPr>
          <a:xfrm>
            <a:off x="1640131" y="261824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0" name="Forme libre : forme 1039">
            <a:extLst>
              <a:ext uri="{FF2B5EF4-FFF2-40B4-BE49-F238E27FC236}">
                <a16:creationId xmlns:a16="http://schemas.microsoft.com/office/drawing/2014/main" xmlns="" id="{1E5F0ACC-AACD-48A2-958D-DB27D9470345}"/>
              </a:ext>
            </a:extLst>
          </p:cNvPr>
          <p:cNvSpPr/>
          <p:nvPr/>
        </p:nvSpPr>
        <p:spPr>
          <a:xfrm>
            <a:off x="2417216"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orme libre : forme 1040">
            <a:extLst>
              <a:ext uri="{FF2B5EF4-FFF2-40B4-BE49-F238E27FC236}">
                <a16:creationId xmlns:a16="http://schemas.microsoft.com/office/drawing/2014/main" xmlns="" id="{6D44DADC-4C6A-450F-855F-3022F35797D1}"/>
              </a:ext>
            </a:extLst>
          </p:cNvPr>
          <p:cNvSpPr/>
          <p:nvPr/>
        </p:nvSpPr>
        <p:spPr>
          <a:xfrm>
            <a:off x="2778500" y="1384128"/>
            <a:ext cx="847259" cy="559511"/>
          </a:xfrm>
          <a:custGeom>
            <a:avLst/>
            <a:gdLst>
              <a:gd name="connsiteX0" fmla="*/ 492369 w 847259"/>
              <a:gd name="connsiteY0" fmla="*/ 0 h 559511"/>
              <a:gd name="connsiteX1" fmla="*/ 569102 w 847259"/>
              <a:gd name="connsiteY1" fmla="*/ 35169 h 559511"/>
              <a:gd name="connsiteX2" fmla="*/ 604271 w 847259"/>
              <a:gd name="connsiteY2" fmla="*/ 137480 h 559511"/>
              <a:gd name="connsiteX3" fmla="*/ 575497 w 847259"/>
              <a:gd name="connsiteY3" fmla="*/ 185438 h 559511"/>
              <a:gd name="connsiteX4" fmla="*/ 575497 w 847259"/>
              <a:gd name="connsiteY4" fmla="*/ 214213 h 559511"/>
              <a:gd name="connsiteX5" fmla="*/ 649032 w 847259"/>
              <a:gd name="connsiteY5" fmla="*/ 201424 h 559511"/>
              <a:gd name="connsiteX6" fmla="*/ 658624 w 847259"/>
              <a:gd name="connsiteY6" fmla="*/ 268565 h 559511"/>
              <a:gd name="connsiteX7" fmla="*/ 738554 w 847259"/>
              <a:gd name="connsiteY7" fmla="*/ 246185 h 559511"/>
              <a:gd name="connsiteX8" fmla="*/ 802498 w 847259"/>
              <a:gd name="connsiteY8" fmla="*/ 290946 h 559511"/>
              <a:gd name="connsiteX9" fmla="*/ 847259 w 847259"/>
              <a:gd name="connsiteY9" fmla="*/ 306932 h 559511"/>
              <a:gd name="connsiteX10" fmla="*/ 767329 w 847259"/>
              <a:gd name="connsiteY10" fmla="*/ 377270 h 559511"/>
              <a:gd name="connsiteX11" fmla="*/ 716173 w 847259"/>
              <a:gd name="connsiteY11" fmla="*/ 415637 h 559511"/>
              <a:gd name="connsiteX12" fmla="*/ 613863 w 847259"/>
              <a:gd name="connsiteY12" fmla="*/ 412439 h 559511"/>
              <a:gd name="connsiteX13" fmla="*/ 610666 w 847259"/>
              <a:gd name="connsiteY13" fmla="*/ 444411 h 559511"/>
              <a:gd name="connsiteX14" fmla="*/ 677807 w 847259"/>
              <a:gd name="connsiteY14" fmla="*/ 530736 h 559511"/>
              <a:gd name="connsiteX15" fmla="*/ 674610 w 847259"/>
              <a:gd name="connsiteY15" fmla="*/ 559511 h 559511"/>
              <a:gd name="connsiteX16" fmla="*/ 620257 w 847259"/>
              <a:gd name="connsiteY16" fmla="*/ 553116 h 559511"/>
              <a:gd name="connsiteX17" fmla="*/ 617060 w 847259"/>
              <a:gd name="connsiteY17" fmla="*/ 495567 h 559511"/>
              <a:gd name="connsiteX18" fmla="*/ 521144 w 847259"/>
              <a:gd name="connsiteY18" fmla="*/ 466792 h 559511"/>
              <a:gd name="connsiteX19" fmla="*/ 460397 w 847259"/>
              <a:gd name="connsiteY19" fmla="*/ 450806 h 559511"/>
              <a:gd name="connsiteX20" fmla="*/ 383664 w 847259"/>
              <a:gd name="connsiteY20" fmla="*/ 399651 h 559511"/>
              <a:gd name="connsiteX21" fmla="*/ 351692 w 847259"/>
              <a:gd name="connsiteY21" fmla="*/ 431623 h 559511"/>
              <a:gd name="connsiteX22" fmla="*/ 274959 w 847259"/>
              <a:gd name="connsiteY22" fmla="*/ 447609 h 559511"/>
              <a:gd name="connsiteX23" fmla="*/ 217410 w 847259"/>
              <a:gd name="connsiteY23" fmla="*/ 406045 h 559511"/>
              <a:gd name="connsiteX24" fmla="*/ 127888 w 847259"/>
              <a:gd name="connsiteY24" fmla="*/ 402848 h 559511"/>
              <a:gd name="connsiteX25" fmla="*/ 83127 w 847259"/>
              <a:gd name="connsiteY25" fmla="*/ 345298 h 559511"/>
              <a:gd name="connsiteX26" fmla="*/ 0 w 847259"/>
              <a:gd name="connsiteY26" fmla="*/ 310129 h 559511"/>
              <a:gd name="connsiteX27" fmla="*/ 70338 w 847259"/>
              <a:gd name="connsiteY27" fmla="*/ 265368 h 559511"/>
              <a:gd name="connsiteX28" fmla="*/ 147071 w 847259"/>
              <a:gd name="connsiteY28" fmla="*/ 153466 h 559511"/>
              <a:gd name="connsiteX29" fmla="*/ 99113 w 847259"/>
              <a:gd name="connsiteY29" fmla="*/ 79930 h 559511"/>
              <a:gd name="connsiteX30" fmla="*/ 127888 w 847259"/>
              <a:gd name="connsiteY30" fmla="*/ 70339 h 559511"/>
              <a:gd name="connsiteX31" fmla="*/ 127888 w 847259"/>
              <a:gd name="connsiteY31" fmla="*/ 41564 h 559511"/>
              <a:gd name="connsiteX32" fmla="*/ 156663 w 847259"/>
              <a:gd name="connsiteY32" fmla="*/ 99113 h 559511"/>
              <a:gd name="connsiteX33" fmla="*/ 179043 w 847259"/>
              <a:gd name="connsiteY33" fmla="*/ 111902 h 559511"/>
              <a:gd name="connsiteX34" fmla="*/ 223804 w 847259"/>
              <a:gd name="connsiteY34" fmla="*/ 70339 h 559511"/>
              <a:gd name="connsiteX35" fmla="*/ 252579 w 847259"/>
              <a:gd name="connsiteY35" fmla="*/ 92719 h 559511"/>
              <a:gd name="connsiteX36" fmla="*/ 284551 w 847259"/>
              <a:gd name="connsiteY36" fmla="*/ 89522 h 559511"/>
              <a:gd name="connsiteX37" fmla="*/ 287748 w 847259"/>
              <a:gd name="connsiteY37" fmla="*/ 140677 h 559511"/>
              <a:gd name="connsiteX38" fmla="*/ 358087 w 847259"/>
              <a:gd name="connsiteY38" fmla="*/ 28775 h 559511"/>
              <a:gd name="connsiteX39" fmla="*/ 415636 w 847259"/>
              <a:gd name="connsiteY39" fmla="*/ 38367 h 559511"/>
              <a:gd name="connsiteX40" fmla="*/ 444411 w 847259"/>
              <a:gd name="connsiteY40" fmla="*/ 51155 h 559511"/>
              <a:gd name="connsiteX41" fmla="*/ 492369 w 847259"/>
              <a:gd name="connsiteY41" fmla="*/ 0 h 5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259" h="559511">
                <a:moveTo>
                  <a:pt x="492369" y="0"/>
                </a:moveTo>
                <a:lnTo>
                  <a:pt x="569102" y="35169"/>
                </a:lnTo>
                <a:lnTo>
                  <a:pt x="604271" y="137480"/>
                </a:lnTo>
                <a:lnTo>
                  <a:pt x="575497" y="185438"/>
                </a:lnTo>
                <a:lnTo>
                  <a:pt x="575497" y="214213"/>
                </a:lnTo>
                <a:lnTo>
                  <a:pt x="649032" y="201424"/>
                </a:lnTo>
                <a:lnTo>
                  <a:pt x="658624" y="268565"/>
                </a:lnTo>
                <a:lnTo>
                  <a:pt x="738554" y="246185"/>
                </a:lnTo>
                <a:lnTo>
                  <a:pt x="802498" y="290946"/>
                </a:lnTo>
                <a:lnTo>
                  <a:pt x="847259" y="306932"/>
                </a:lnTo>
                <a:lnTo>
                  <a:pt x="767329" y="377270"/>
                </a:lnTo>
                <a:lnTo>
                  <a:pt x="716173" y="415637"/>
                </a:lnTo>
                <a:lnTo>
                  <a:pt x="613863" y="412439"/>
                </a:lnTo>
                <a:lnTo>
                  <a:pt x="610666" y="444411"/>
                </a:lnTo>
                <a:lnTo>
                  <a:pt x="677807" y="530736"/>
                </a:lnTo>
                <a:lnTo>
                  <a:pt x="674610" y="559511"/>
                </a:lnTo>
                <a:lnTo>
                  <a:pt x="620257" y="553116"/>
                </a:lnTo>
                <a:lnTo>
                  <a:pt x="617060" y="495567"/>
                </a:lnTo>
                <a:lnTo>
                  <a:pt x="521144" y="466792"/>
                </a:lnTo>
                <a:lnTo>
                  <a:pt x="460397" y="450806"/>
                </a:lnTo>
                <a:lnTo>
                  <a:pt x="383664" y="399651"/>
                </a:lnTo>
                <a:lnTo>
                  <a:pt x="351692" y="431623"/>
                </a:lnTo>
                <a:lnTo>
                  <a:pt x="274959" y="447609"/>
                </a:lnTo>
                <a:lnTo>
                  <a:pt x="217410" y="406045"/>
                </a:lnTo>
                <a:lnTo>
                  <a:pt x="127888" y="402848"/>
                </a:lnTo>
                <a:lnTo>
                  <a:pt x="83127" y="345298"/>
                </a:lnTo>
                <a:lnTo>
                  <a:pt x="0" y="310129"/>
                </a:lnTo>
                <a:lnTo>
                  <a:pt x="70338" y="265368"/>
                </a:lnTo>
                <a:lnTo>
                  <a:pt x="147071" y="153466"/>
                </a:lnTo>
                <a:lnTo>
                  <a:pt x="99113" y="79930"/>
                </a:lnTo>
                <a:lnTo>
                  <a:pt x="127888" y="70339"/>
                </a:lnTo>
                <a:lnTo>
                  <a:pt x="127888" y="41564"/>
                </a:lnTo>
                <a:lnTo>
                  <a:pt x="156663" y="99113"/>
                </a:lnTo>
                <a:lnTo>
                  <a:pt x="179043" y="111902"/>
                </a:lnTo>
                <a:lnTo>
                  <a:pt x="223804" y="70339"/>
                </a:lnTo>
                <a:lnTo>
                  <a:pt x="252579" y="92719"/>
                </a:lnTo>
                <a:lnTo>
                  <a:pt x="284551" y="89522"/>
                </a:lnTo>
                <a:lnTo>
                  <a:pt x="287748" y="140677"/>
                </a:lnTo>
                <a:lnTo>
                  <a:pt x="358087" y="28775"/>
                </a:lnTo>
                <a:lnTo>
                  <a:pt x="415636" y="38367"/>
                </a:lnTo>
                <a:lnTo>
                  <a:pt x="444411" y="51155"/>
                </a:lnTo>
                <a:lnTo>
                  <a:pt x="492369"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orme libre : forme 1041">
            <a:extLst>
              <a:ext uri="{FF2B5EF4-FFF2-40B4-BE49-F238E27FC236}">
                <a16:creationId xmlns:a16="http://schemas.microsoft.com/office/drawing/2014/main" xmlns="" id="{AF50334A-82D7-4B79-B052-680780EF0876}"/>
              </a:ext>
            </a:extLst>
          </p:cNvPr>
          <p:cNvSpPr/>
          <p:nvPr/>
        </p:nvSpPr>
        <p:spPr>
          <a:xfrm>
            <a:off x="1656658" y="1424940"/>
            <a:ext cx="1383825" cy="1171116"/>
          </a:xfrm>
          <a:custGeom>
            <a:avLst/>
            <a:gdLst>
              <a:gd name="connsiteX0" fmla="*/ 381407 w 1383825"/>
              <a:gd name="connsiteY0" fmla="*/ 66012 h 1171116"/>
              <a:gd name="connsiteX1" fmla="*/ 281166 w 1383825"/>
              <a:gd name="connsiteY1" fmla="*/ 83127 h 1171116"/>
              <a:gd name="connsiteX2" fmla="*/ 271386 w 1383825"/>
              <a:gd name="connsiteY2" fmla="*/ 119801 h 1171116"/>
              <a:gd name="connsiteX3" fmla="*/ 246937 w 1383825"/>
              <a:gd name="connsiteY3" fmla="*/ 139360 h 1171116"/>
              <a:gd name="connsiteX4" fmla="*/ 317840 w 1383825"/>
              <a:gd name="connsiteY4" fmla="*/ 220042 h 1171116"/>
              <a:gd name="connsiteX5" fmla="*/ 256717 w 1383825"/>
              <a:gd name="connsiteY5" fmla="*/ 232267 h 1171116"/>
              <a:gd name="connsiteX6" fmla="*/ 195594 w 1383825"/>
              <a:gd name="connsiteY6" fmla="*/ 264051 h 1171116"/>
              <a:gd name="connsiteX7" fmla="*/ 173589 w 1383825"/>
              <a:gd name="connsiteY7" fmla="*/ 312949 h 1171116"/>
              <a:gd name="connsiteX8" fmla="*/ 141805 w 1383825"/>
              <a:gd name="connsiteY8" fmla="*/ 356958 h 1171116"/>
              <a:gd name="connsiteX9" fmla="*/ 117356 w 1383825"/>
              <a:gd name="connsiteY9" fmla="*/ 508543 h 1171116"/>
              <a:gd name="connsiteX10" fmla="*/ 26894 w 1383825"/>
              <a:gd name="connsiteY10" fmla="*/ 498763 h 1171116"/>
              <a:gd name="connsiteX11" fmla="*/ 0 w 1383825"/>
              <a:gd name="connsiteY11" fmla="*/ 586780 h 1171116"/>
              <a:gd name="connsiteX12" fmla="*/ 19559 w 1383825"/>
              <a:gd name="connsiteY12" fmla="*/ 611230 h 1171116"/>
              <a:gd name="connsiteX13" fmla="*/ 83127 w 1383825"/>
              <a:gd name="connsiteY13" fmla="*/ 623454 h 1171116"/>
              <a:gd name="connsiteX14" fmla="*/ 88017 w 1383825"/>
              <a:gd name="connsiteY14" fmla="*/ 716361 h 1171116"/>
              <a:gd name="connsiteX15" fmla="*/ 244492 w 1383825"/>
              <a:gd name="connsiteY15" fmla="*/ 674797 h 1171116"/>
              <a:gd name="connsiteX16" fmla="*/ 286056 w 1383825"/>
              <a:gd name="connsiteY16" fmla="*/ 606340 h 1171116"/>
              <a:gd name="connsiteX17" fmla="*/ 349624 w 1383825"/>
              <a:gd name="connsiteY17" fmla="*/ 674797 h 1171116"/>
              <a:gd name="connsiteX18" fmla="*/ 359403 w 1383825"/>
              <a:gd name="connsiteY18" fmla="*/ 787264 h 1171116"/>
              <a:gd name="connsiteX19" fmla="*/ 432751 w 1383825"/>
              <a:gd name="connsiteY19" fmla="*/ 760370 h 1171116"/>
              <a:gd name="connsiteX20" fmla="*/ 508543 w 1383825"/>
              <a:gd name="connsiteY20" fmla="*/ 760370 h 1171116"/>
              <a:gd name="connsiteX21" fmla="*/ 452310 w 1383825"/>
              <a:gd name="connsiteY21" fmla="*/ 618564 h 1171116"/>
              <a:gd name="connsiteX22" fmla="*/ 530548 w 1383825"/>
              <a:gd name="connsiteY22" fmla="*/ 618564 h 1171116"/>
              <a:gd name="connsiteX23" fmla="*/ 564776 w 1383825"/>
              <a:gd name="connsiteY23" fmla="*/ 594115 h 1171116"/>
              <a:gd name="connsiteX24" fmla="*/ 562332 w 1383825"/>
              <a:gd name="connsiteY24" fmla="*/ 655238 h 1171116"/>
              <a:gd name="connsiteX25" fmla="*/ 608785 w 1383825"/>
              <a:gd name="connsiteY25" fmla="*/ 677242 h 1171116"/>
              <a:gd name="connsiteX26" fmla="*/ 669908 w 1383825"/>
              <a:gd name="connsiteY26" fmla="*/ 662573 h 1171116"/>
              <a:gd name="connsiteX27" fmla="*/ 704137 w 1383825"/>
              <a:gd name="connsiteY27" fmla="*/ 762815 h 1171116"/>
              <a:gd name="connsiteX28" fmla="*/ 679688 w 1383825"/>
              <a:gd name="connsiteY28" fmla="*/ 799488 h 1171116"/>
              <a:gd name="connsiteX29" fmla="*/ 625899 w 1383825"/>
              <a:gd name="connsiteY29" fmla="*/ 797043 h 1171116"/>
              <a:gd name="connsiteX30" fmla="*/ 589226 w 1383825"/>
              <a:gd name="connsiteY30" fmla="*/ 833717 h 1171116"/>
              <a:gd name="connsiteX31" fmla="*/ 542772 w 1383825"/>
              <a:gd name="connsiteY31" fmla="*/ 850832 h 1171116"/>
              <a:gd name="connsiteX32" fmla="*/ 574556 w 1383825"/>
              <a:gd name="connsiteY32" fmla="*/ 946184 h 1171116"/>
              <a:gd name="connsiteX33" fmla="*/ 647904 w 1383825"/>
              <a:gd name="connsiteY33" fmla="*/ 926624 h 1171116"/>
              <a:gd name="connsiteX34" fmla="*/ 713917 w 1383825"/>
              <a:gd name="connsiteY34" fmla="*/ 921734 h 1171116"/>
              <a:gd name="connsiteX35" fmla="*/ 779929 w 1383825"/>
              <a:gd name="connsiteY35" fmla="*/ 933959 h 1171116"/>
              <a:gd name="connsiteX36" fmla="*/ 777484 w 1383825"/>
              <a:gd name="connsiteY36" fmla="*/ 1014641 h 1171116"/>
              <a:gd name="connsiteX37" fmla="*/ 772595 w 1383825"/>
              <a:gd name="connsiteY37" fmla="*/ 1014641 h 1171116"/>
              <a:gd name="connsiteX38" fmla="*/ 779929 w 1383825"/>
              <a:gd name="connsiteY38" fmla="*/ 1048870 h 1171116"/>
              <a:gd name="connsiteX39" fmla="*/ 801934 w 1383825"/>
              <a:gd name="connsiteY39" fmla="*/ 1109993 h 1171116"/>
              <a:gd name="connsiteX40" fmla="*/ 850832 w 1383825"/>
              <a:gd name="connsiteY40" fmla="*/ 1171116 h 1171116"/>
              <a:gd name="connsiteX41" fmla="*/ 960853 w 1383825"/>
              <a:gd name="connsiteY41" fmla="*/ 1095324 h 1171116"/>
              <a:gd name="connsiteX42" fmla="*/ 1048871 w 1383825"/>
              <a:gd name="connsiteY42" fmla="*/ 1109993 h 1171116"/>
              <a:gd name="connsiteX43" fmla="*/ 1075765 w 1383825"/>
              <a:gd name="connsiteY43" fmla="*/ 1127108 h 1171116"/>
              <a:gd name="connsiteX44" fmla="*/ 1124663 w 1383825"/>
              <a:gd name="connsiteY44" fmla="*/ 1134442 h 1171116"/>
              <a:gd name="connsiteX45" fmla="*/ 1141778 w 1383825"/>
              <a:gd name="connsiteY45" fmla="*/ 1102658 h 1171116"/>
              <a:gd name="connsiteX46" fmla="*/ 1239574 w 1383825"/>
              <a:gd name="connsiteY46" fmla="*/ 1051315 h 1171116"/>
              <a:gd name="connsiteX47" fmla="*/ 1264024 w 1383825"/>
              <a:gd name="connsiteY47" fmla="*/ 982857 h 1171116"/>
              <a:gd name="connsiteX48" fmla="*/ 1149112 w 1383825"/>
              <a:gd name="connsiteY48" fmla="*/ 1041535 h 1171116"/>
              <a:gd name="connsiteX49" fmla="*/ 1151557 w 1383825"/>
              <a:gd name="connsiteY49" fmla="*/ 973078 h 1171116"/>
              <a:gd name="connsiteX50" fmla="*/ 1056205 w 1383825"/>
              <a:gd name="connsiteY50" fmla="*/ 973078 h 1171116"/>
              <a:gd name="connsiteX51" fmla="*/ 1019532 w 1383825"/>
              <a:gd name="connsiteY51" fmla="*/ 902175 h 1171116"/>
              <a:gd name="connsiteX52" fmla="*/ 1039091 w 1383825"/>
              <a:gd name="connsiteY52" fmla="*/ 853277 h 1171116"/>
              <a:gd name="connsiteX53" fmla="*/ 1073320 w 1383825"/>
              <a:gd name="connsiteY53" fmla="*/ 880171 h 1171116"/>
              <a:gd name="connsiteX54" fmla="*/ 1100214 w 1383825"/>
              <a:gd name="connsiteY54" fmla="*/ 875281 h 1171116"/>
              <a:gd name="connsiteX55" fmla="*/ 1156447 w 1383825"/>
              <a:gd name="connsiteY55" fmla="*/ 828827 h 1171116"/>
              <a:gd name="connsiteX56" fmla="*/ 1158892 w 1383825"/>
              <a:gd name="connsiteY56" fmla="*/ 745700 h 1171116"/>
              <a:gd name="connsiteX57" fmla="*/ 1158892 w 1383825"/>
              <a:gd name="connsiteY57" fmla="*/ 696802 h 1171116"/>
              <a:gd name="connsiteX58" fmla="*/ 1185786 w 1383825"/>
              <a:gd name="connsiteY58" fmla="*/ 643013 h 1171116"/>
              <a:gd name="connsiteX59" fmla="*/ 1166227 w 1383825"/>
              <a:gd name="connsiteY59" fmla="*/ 625899 h 1171116"/>
              <a:gd name="connsiteX60" fmla="*/ 1134443 w 1383825"/>
              <a:gd name="connsiteY60" fmla="*/ 572111 h 1171116"/>
              <a:gd name="connsiteX61" fmla="*/ 1139333 w 1383825"/>
              <a:gd name="connsiteY61" fmla="*/ 518323 h 1171116"/>
              <a:gd name="connsiteX62" fmla="*/ 1232240 w 1383825"/>
              <a:gd name="connsiteY62" fmla="*/ 493873 h 1171116"/>
              <a:gd name="connsiteX63" fmla="*/ 1337371 w 1383825"/>
              <a:gd name="connsiteY63" fmla="*/ 518323 h 1171116"/>
              <a:gd name="connsiteX64" fmla="*/ 1364265 w 1383825"/>
              <a:gd name="connsiteY64" fmla="*/ 488984 h 1171116"/>
              <a:gd name="connsiteX65" fmla="*/ 1383825 w 1383825"/>
              <a:gd name="connsiteY65" fmla="*/ 420526 h 1171116"/>
              <a:gd name="connsiteX66" fmla="*/ 1383825 w 1383825"/>
              <a:gd name="connsiteY66" fmla="*/ 420526 h 1171116"/>
              <a:gd name="connsiteX67" fmla="*/ 1347151 w 1383825"/>
              <a:gd name="connsiteY67" fmla="*/ 361848 h 1171116"/>
              <a:gd name="connsiteX68" fmla="*/ 1249354 w 1383825"/>
              <a:gd name="connsiteY68" fmla="*/ 361848 h 1171116"/>
              <a:gd name="connsiteX69" fmla="*/ 1207790 w 1383825"/>
              <a:gd name="connsiteY69" fmla="*/ 303170 h 1171116"/>
              <a:gd name="connsiteX70" fmla="*/ 1122218 w 1383825"/>
              <a:gd name="connsiteY70" fmla="*/ 271386 h 1171116"/>
              <a:gd name="connsiteX71" fmla="*/ 953519 w 1383825"/>
              <a:gd name="connsiteY71" fmla="*/ 190703 h 1171116"/>
              <a:gd name="connsiteX72" fmla="*/ 933959 w 1383825"/>
              <a:gd name="connsiteY72" fmla="*/ 212708 h 1171116"/>
              <a:gd name="connsiteX73" fmla="*/ 819048 w 1383825"/>
              <a:gd name="connsiteY73" fmla="*/ 29339 h 1171116"/>
              <a:gd name="connsiteX74" fmla="*/ 777484 w 1383825"/>
              <a:gd name="connsiteY74" fmla="*/ 51343 h 1171116"/>
              <a:gd name="connsiteX75" fmla="*/ 733476 w 1383825"/>
              <a:gd name="connsiteY75" fmla="*/ 41563 h 1171116"/>
              <a:gd name="connsiteX76" fmla="*/ 713917 w 1383825"/>
              <a:gd name="connsiteY76" fmla="*/ 22004 h 1171116"/>
              <a:gd name="connsiteX77" fmla="*/ 711472 w 1383825"/>
              <a:gd name="connsiteY77" fmla="*/ 0 h 1171116"/>
              <a:gd name="connsiteX78" fmla="*/ 679688 w 1383825"/>
              <a:gd name="connsiteY78" fmla="*/ 22004 h 1171116"/>
              <a:gd name="connsiteX79" fmla="*/ 662573 w 1383825"/>
              <a:gd name="connsiteY79" fmla="*/ 66012 h 1171116"/>
              <a:gd name="connsiteX80" fmla="*/ 662573 w 1383825"/>
              <a:gd name="connsiteY80" fmla="*/ 122246 h 1171116"/>
              <a:gd name="connsiteX81" fmla="*/ 647904 w 1383825"/>
              <a:gd name="connsiteY81" fmla="*/ 176034 h 1171116"/>
              <a:gd name="connsiteX82" fmla="*/ 613675 w 1383825"/>
              <a:gd name="connsiteY82" fmla="*/ 129580 h 1171116"/>
              <a:gd name="connsiteX83" fmla="*/ 586781 w 1383825"/>
              <a:gd name="connsiteY83" fmla="*/ 132025 h 1171116"/>
              <a:gd name="connsiteX84" fmla="*/ 589226 w 1383825"/>
              <a:gd name="connsiteY84" fmla="*/ 190703 h 1171116"/>
              <a:gd name="connsiteX85" fmla="*/ 591671 w 1383825"/>
              <a:gd name="connsiteY85" fmla="*/ 268941 h 1171116"/>
              <a:gd name="connsiteX86" fmla="*/ 594116 w 1383825"/>
              <a:gd name="connsiteY86" fmla="*/ 393632 h 1171116"/>
              <a:gd name="connsiteX87" fmla="*/ 532993 w 1383825"/>
              <a:gd name="connsiteY87" fmla="*/ 396077 h 1171116"/>
              <a:gd name="connsiteX88" fmla="*/ 518323 w 1383825"/>
              <a:gd name="connsiteY88" fmla="*/ 474314 h 1171116"/>
              <a:gd name="connsiteX89" fmla="*/ 493874 w 1383825"/>
              <a:gd name="connsiteY89" fmla="*/ 498763 h 1171116"/>
              <a:gd name="connsiteX90" fmla="*/ 474314 w 1383825"/>
              <a:gd name="connsiteY90" fmla="*/ 581890 h 1171116"/>
              <a:gd name="connsiteX91" fmla="*/ 405857 w 1383825"/>
              <a:gd name="connsiteY91" fmla="*/ 584335 h 1171116"/>
              <a:gd name="connsiteX92" fmla="*/ 430306 w 1383825"/>
              <a:gd name="connsiteY92" fmla="*/ 523212 h 1171116"/>
              <a:gd name="connsiteX93" fmla="*/ 400967 w 1383825"/>
              <a:gd name="connsiteY93" fmla="*/ 510988 h 1171116"/>
              <a:gd name="connsiteX94" fmla="*/ 381407 w 1383825"/>
              <a:gd name="connsiteY94" fmla="*/ 515878 h 1171116"/>
              <a:gd name="connsiteX95" fmla="*/ 332509 w 1383825"/>
              <a:gd name="connsiteY95" fmla="*/ 559886 h 1171116"/>
              <a:gd name="connsiteX96" fmla="*/ 320284 w 1383825"/>
              <a:gd name="connsiteY96" fmla="*/ 437640 h 1171116"/>
              <a:gd name="connsiteX97" fmla="*/ 366738 w 1383825"/>
              <a:gd name="connsiteY97" fmla="*/ 405856 h 1171116"/>
              <a:gd name="connsiteX98" fmla="*/ 381407 w 1383825"/>
              <a:gd name="connsiteY98" fmla="*/ 378962 h 1171116"/>
              <a:gd name="connsiteX99" fmla="*/ 317840 w 1383825"/>
              <a:gd name="connsiteY99" fmla="*/ 308059 h 1171116"/>
              <a:gd name="connsiteX100" fmla="*/ 393632 w 1383825"/>
              <a:gd name="connsiteY100" fmla="*/ 259161 h 1171116"/>
              <a:gd name="connsiteX101" fmla="*/ 422971 w 1383825"/>
              <a:gd name="connsiteY101" fmla="*/ 207818 h 1171116"/>
              <a:gd name="connsiteX102" fmla="*/ 374073 w 1383825"/>
              <a:gd name="connsiteY102" fmla="*/ 178479 h 1171116"/>
              <a:gd name="connsiteX103" fmla="*/ 381407 w 1383825"/>
              <a:gd name="connsiteY103" fmla="*/ 66012 h 117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83825" h="1171116">
                <a:moveTo>
                  <a:pt x="381407" y="66012"/>
                </a:moveTo>
                <a:lnTo>
                  <a:pt x="281166" y="83127"/>
                </a:lnTo>
                <a:lnTo>
                  <a:pt x="271386" y="119801"/>
                </a:lnTo>
                <a:lnTo>
                  <a:pt x="246937" y="139360"/>
                </a:lnTo>
                <a:lnTo>
                  <a:pt x="317840" y="220042"/>
                </a:lnTo>
                <a:lnTo>
                  <a:pt x="256717" y="232267"/>
                </a:lnTo>
                <a:lnTo>
                  <a:pt x="195594" y="264051"/>
                </a:lnTo>
                <a:lnTo>
                  <a:pt x="173589" y="312949"/>
                </a:lnTo>
                <a:lnTo>
                  <a:pt x="141805" y="356958"/>
                </a:lnTo>
                <a:lnTo>
                  <a:pt x="117356" y="508543"/>
                </a:lnTo>
                <a:lnTo>
                  <a:pt x="26894" y="498763"/>
                </a:lnTo>
                <a:lnTo>
                  <a:pt x="0" y="586780"/>
                </a:lnTo>
                <a:lnTo>
                  <a:pt x="19559" y="611230"/>
                </a:lnTo>
                <a:lnTo>
                  <a:pt x="83127" y="623454"/>
                </a:lnTo>
                <a:lnTo>
                  <a:pt x="88017" y="716361"/>
                </a:lnTo>
                <a:lnTo>
                  <a:pt x="244492" y="674797"/>
                </a:lnTo>
                <a:lnTo>
                  <a:pt x="286056" y="606340"/>
                </a:lnTo>
                <a:lnTo>
                  <a:pt x="349624" y="674797"/>
                </a:lnTo>
                <a:lnTo>
                  <a:pt x="359403" y="787264"/>
                </a:lnTo>
                <a:lnTo>
                  <a:pt x="432751" y="760370"/>
                </a:lnTo>
                <a:lnTo>
                  <a:pt x="508543" y="760370"/>
                </a:lnTo>
                <a:lnTo>
                  <a:pt x="452310" y="618564"/>
                </a:lnTo>
                <a:lnTo>
                  <a:pt x="530548" y="618564"/>
                </a:lnTo>
                <a:lnTo>
                  <a:pt x="564776" y="594115"/>
                </a:lnTo>
                <a:cubicBezTo>
                  <a:pt x="563961" y="614489"/>
                  <a:pt x="563147" y="634864"/>
                  <a:pt x="562332" y="655238"/>
                </a:cubicBezTo>
                <a:lnTo>
                  <a:pt x="608785" y="677242"/>
                </a:lnTo>
                <a:lnTo>
                  <a:pt x="669908" y="662573"/>
                </a:lnTo>
                <a:lnTo>
                  <a:pt x="704137" y="762815"/>
                </a:lnTo>
                <a:lnTo>
                  <a:pt x="679688" y="799488"/>
                </a:lnTo>
                <a:lnTo>
                  <a:pt x="625899" y="797043"/>
                </a:lnTo>
                <a:lnTo>
                  <a:pt x="589226" y="833717"/>
                </a:lnTo>
                <a:lnTo>
                  <a:pt x="542772" y="850832"/>
                </a:lnTo>
                <a:lnTo>
                  <a:pt x="574556" y="946184"/>
                </a:lnTo>
                <a:lnTo>
                  <a:pt x="647904" y="926624"/>
                </a:lnTo>
                <a:lnTo>
                  <a:pt x="713917" y="921734"/>
                </a:lnTo>
                <a:lnTo>
                  <a:pt x="779929" y="933959"/>
                </a:lnTo>
                <a:lnTo>
                  <a:pt x="777484" y="1014641"/>
                </a:lnTo>
                <a:lnTo>
                  <a:pt x="772595" y="1014641"/>
                </a:lnTo>
                <a:lnTo>
                  <a:pt x="779929" y="1048870"/>
                </a:lnTo>
                <a:lnTo>
                  <a:pt x="801934" y="1109993"/>
                </a:lnTo>
                <a:lnTo>
                  <a:pt x="850832" y="1171116"/>
                </a:lnTo>
                <a:lnTo>
                  <a:pt x="960853" y="1095324"/>
                </a:lnTo>
                <a:lnTo>
                  <a:pt x="1048871" y="1109993"/>
                </a:lnTo>
                <a:lnTo>
                  <a:pt x="1075765" y="1127108"/>
                </a:lnTo>
                <a:lnTo>
                  <a:pt x="1124663" y="1134442"/>
                </a:lnTo>
                <a:lnTo>
                  <a:pt x="1141778" y="1102658"/>
                </a:lnTo>
                <a:lnTo>
                  <a:pt x="1239574" y="1051315"/>
                </a:lnTo>
                <a:lnTo>
                  <a:pt x="1264024" y="982857"/>
                </a:lnTo>
                <a:lnTo>
                  <a:pt x="1149112" y="1041535"/>
                </a:lnTo>
                <a:lnTo>
                  <a:pt x="1151557" y="973078"/>
                </a:lnTo>
                <a:lnTo>
                  <a:pt x="1056205" y="973078"/>
                </a:lnTo>
                <a:lnTo>
                  <a:pt x="1019532" y="902175"/>
                </a:lnTo>
                <a:lnTo>
                  <a:pt x="1039091" y="853277"/>
                </a:lnTo>
                <a:lnTo>
                  <a:pt x="1073320" y="880171"/>
                </a:lnTo>
                <a:lnTo>
                  <a:pt x="1100214" y="875281"/>
                </a:lnTo>
                <a:lnTo>
                  <a:pt x="1156447" y="828827"/>
                </a:lnTo>
                <a:lnTo>
                  <a:pt x="1158892" y="745700"/>
                </a:lnTo>
                <a:lnTo>
                  <a:pt x="1158892" y="696802"/>
                </a:lnTo>
                <a:lnTo>
                  <a:pt x="1185786" y="643013"/>
                </a:lnTo>
                <a:lnTo>
                  <a:pt x="1166227" y="625899"/>
                </a:lnTo>
                <a:lnTo>
                  <a:pt x="1134443" y="572111"/>
                </a:lnTo>
                <a:lnTo>
                  <a:pt x="1139333" y="518323"/>
                </a:lnTo>
                <a:lnTo>
                  <a:pt x="1232240" y="493873"/>
                </a:lnTo>
                <a:lnTo>
                  <a:pt x="1337371" y="518323"/>
                </a:lnTo>
                <a:lnTo>
                  <a:pt x="1364265" y="488984"/>
                </a:lnTo>
                <a:lnTo>
                  <a:pt x="1383825" y="420526"/>
                </a:lnTo>
                <a:lnTo>
                  <a:pt x="1383825" y="420526"/>
                </a:lnTo>
                <a:lnTo>
                  <a:pt x="1347151" y="361848"/>
                </a:lnTo>
                <a:lnTo>
                  <a:pt x="1249354" y="361848"/>
                </a:lnTo>
                <a:lnTo>
                  <a:pt x="1207790" y="303170"/>
                </a:lnTo>
                <a:lnTo>
                  <a:pt x="1122218" y="271386"/>
                </a:lnTo>
                <a:lnTo>
                  <a:pt x="953519" y="190703"/>
                </a:lnTo>
                <a:lnTo>
                  <a:pt x="933959" y="212708"/>
                </a:lnTo>
                <a:lnTo>
                  <a:pt x="819048" y="29339"/>
                </a:lnTo>
                <a:lnTo>
                  <a:pt x="777484" y="51343"/>
                </a:lnTo>
                <a:lnTo>
                  <a:pt x="733476" y="41563"/>
                </a:lnTo>
                <a:lnTo>
                  <a:pt x="713917" y="22004"/>
                </a:lnTo>
                <a:lnTo>
                  <a:pt x="711472" y="0"/>
                </a:lnTo>
                <a:lnTo>
                  <a:pt x="679688" y="22004"/>
                </a:lnTo>
                <a:lnTo>
                  <a:pt x="662573" y="66012"/>
                </a:lnTo>
                <a:lnTo>
                  <a:pt x="662573" y="122246"/>
                </a:lnTo>
                <a:lnTo>
                  <a:pt x="647904" y="176034"/>
                </a:lnTo>
                <a:lnTo>
                  <a:pt x="613675" y="129580"/>
                </a:lnTo>
                <a:lnTo>
                  <a:pt x="586781" y="132025"/>
                </a:lnTo>
                <a:lnTo>
                  <a:pt x="589226" y="190703"/>
                </a:lnTo>
                <a:lnTo>
                  <a:pt x="591671" y="268941"/>
                </a:lnTo>
                <a:lnTo>
                  <a:pt x="594116" y="393632"/>
                </a:lnTo>
                <a:lnTo>
                  <a:pt x="532993" y="396077"/>
                </a:lnTo>
                <a:lnTo>
                  <a:pt x="518323" y="474314"/>
                </a:lnTo>
                <a:lnTo>
                  <a:pt x="493874" y="498763"/>
                </a:lnTo>
                <a:lnTo>
                  <a:pt x="474314" y="581890"/>
                </a:lnTo>
                <a:lnTo>
                  <a:pt x="405857" y="584335"/>
                </a:lnTo>
                <a:lnTo>
                  <a:pt x="430306" y="523212"/>
                </a:lnTo>
                <a:lnTo>
                  <a:pt x="400967" y="510988"/>
                </a:lnTo>
                <a:lnTo>
                  <a:pt x="381407" y="515878"/>
                </a:lnTo>
                <a:lnTo>
                  <a:pt x="332509" y="559886"/>
                </a:lnTo>
                <a:lnTo>
                  <a:pt x="320284" y="437640"/>
                </a:lnTo>
                <a:lnTo>
                  <a:pt x="366738" y="405856"/>
                </a:lnTo>
                <a:lnTo>
                  <a:pt x="381407" y="378962"/>
                </a:lnTo>
                <a:lnTo>
                  <a:pt x="317840" y="308059"/>
                </a:lnTo>
                <a:lnTo>
                  <a:pt x="393632" y="259161"/>
                </a:lnTo>
                <a:lnTo>
                  <a:pt x="422971" y="207818"/>
                </a:lnTo>
                <a:lnTo>
                  <a:pt x="374073" y="178479"/>
                </a:lnTo>
                <a:lnTo>
                  <a:pt x="381407" y="66012"/>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orme libre : forme 1042">
            <a:extLst>
              <a:ext uri="{FF2B5EF4-FFF2-40B4-BE49-F238E27FC236}">
                <a16:creationId xmlns:a16="http://schemas.microsoft.com/office/drawing/2014/main" xmlns="" id="{179FD22A-832D-465E-8D8D-5A427E591F6F}"/>
              </a:ext>
            </a:extLst>
          </p:cNvPr>
          <p:cNvSpPr/>
          <p:nvPr/>
        </p:nvSpPr>
        <p:spPr>
          <a:xfrm>
            <a:off x="1984277" y="1488507"/>
            <a:ext cx="271386" cy="530548"/>
          </a:xfrm>
          <a:custGeom>
            <a:avLst/>
            <a:gdLst>
              <a:gd name="connsiteX0" fmla="*/ 259162 w 271386"/>
              <a:gd name="connsiteY0" fmla="*/ 149141 h 530548"/>
              <a:gd name="connsiteX1" fmla="*/ 205374 w 271386"/>
              <a:gd name="connsiteY1" fmla="*/ 151585 h 530548"/>
              <a:gd name="connsiteX2" fmla="*/ 178479 w 271386"/>
              <a:gd name="connsiteY2" fmla="*/ 95352 h 530548"/>
              <a:gd name="connsiteX3" fmla="*/ 222488 w 271386"/>
              <a:gd name="connsiteY3" fmla="*/ 66013 h 530548"/>
              <a:gd name="connsiteX4" fmla="*/ 173590 w 271386"/>
              <a:gd name="connsiteY4" fmla="*/ 2445 h 530548"/>
              <a:gd name="connsiteX5" fmla="*/ 53788 w 271386"/>
              <a:gd name="connsiteY5" fmla="*/ 0 h 530548"/>
              <a:gd name="connsiteX6" fmla="*/ 46454 w 271386"/>
              <a:gd name="connsiteY6" fmla="*/ 112467 h 530548"/>
              <a:gd name="connsiteX7" fmla="*/ 100242 w 271386"/>
              <a:gd name="connsiteY7" fmla="*/ 146696 h 530548"/>
              <a:gd name="connsiteX8" fmla="*/ 73348 w 271386"/>
              <a:gd name="connsiteY8" fmla="*/ 198039 h 530548"/>
              <a:gd name="connsiteX9" fmla="*/ 2445 w 271386"/>
              <a:gd name="connsiteY9" fmla="*/ 246937 h 530548"/>
              <a:gd name="connsiteX10" fmla="*/ 58678 w 271386"/>
              <a:gd name="connsiteY10" fmla="*/ 320285 h 530548"/>
              <a:gd name="connsiteX11" fmla="*/ 39119 w 271386"/>
              <a:gd name="connsiteY11" fmla="*/ 347179 h 530548"/>
              <a:gd name="connsiteX12" fmla="*/ 0 w 271386"/>
              <a:gd name="connsiteY12" fmla="*/ 376518 h 530548"/>
              <a:gd name="connsiteX13" fmla="*/ 9780 w 271386"/>
              <a:gd name="connsiteY13" fmla="*/ 491429 h 530548"/>
              <a:gd name="connsiteX14" fmla="*/ 61123 w 271386"/>
              <a:gd name="connsiteY14" fmla="*/ 452311 h 530548"/>
              <a:gd name="connsiteX15" fmla="*/ 80683 w 271386"/>
              <a:gd name="connsiteY15" fmla="*/ 449866 h 530548"/>
              <a:gd name="connsiteX16" fmla="*/ 105132 w 271386"/>
              <a:gd name="connsiteY16" fmla="*/ 464535 h 530548"/>
              <a:gd name="connsiteX17" fmla="*/ 78238 w 271386"/>
              <a:gd name="connsiteY17" fmla="*/ 530548 h 530548"/>
              <a:gd name="connsiteX18" fmla="*/ 146695 w 271386"/>
              <a:gd name="connsiteY18" fmla="*/ 518323 h 530548"/>
              <a:gd name="connsiteX19" fmla="*/ 163810 w 271386"/>
              <a:gd name="connsiteY19" fmla="*/ 437641 h 530548"/>
              <a:gd name="connsiteX20" fmla="*/ 188259 w 271386"/>
              <a:gd name="connsiteY20" fmla="*/ 413192 h 530548"/>
              <a:gd name="connsiteX21" fmla="*/ 207818 w 271386"/>
              <a:gd name="connsiteY21" fmla="*/ 330065 h 530548"/>
              <a:gd name="connsiteX22" fmla="*/ 271386 w 271386"/>
              <a:gd name="connsiteY22" fmla="*/ 334954 h 530548"/>
              <a:gd name="connsiteX23" fmla="*/ 259162 w 271386"/>
              <a:gd name="connsiteY23" fmla="*/ 149141 h 53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386" h="530548">
                <a:moveTo>
                  <a:pt x="259162" y="149141"/>
                </a:moveTo>
                <a:lnTo>
                  <a:pt x="205374" y="151585"/>
                </a:lnTo>
                <a:lnTo>
                  <a:pt x="178479" y="95352"/>
                </a:lnTo>
                <a:lnTo>
                  <a:pt x="222488" y="66013"/>
                </a:lnTo>
                <a:lnTo>
                  <a:pt x="173590" y="2445"/>
                </a:lnTo>
                <a:lnTo>
                  <a:pt x="53788" y="0"/>
                </a:lnTo>
                <a:lnTo>
                  <a:pt x="46454" y="112467"/>
                </a:lnTo>
                <a:lnTo>
                  <a:pt x="100242" y="146696"/>
                </a:lnTo>
                <a:lnTo>
                  <a:pt x="73348" y="198039"/>
                </a:lnTo>
                <a:lnTo>
                  <a:pt x="2445" y="246937"/>
                </a:lnTo>
                <a:lnTo>
                  <a:pt x="58678" y="320285"/>
                </a:lnTo>
                <a:lnTo>
                  <a:pt x="39119" y="347179"/>
                </a:lnTo>
                <a:lnTo>
                  <a:pt x="0" y="376518"/>
                </a:lnTo>
                <a:lnTo>
                  <a:pt x="9780" y="491429"/>
                </a:lnTo>
                <a:lnTo>
                  <a:pt x="61123" y="452311"/>
                </a:lnTo>
                <a:lnTo>
                  <a:pt x="80683" y="449866"/>
                </a:lnTo>
                <a:lnTo>
                  <a:pt x="105132" y="464535"/>
                </a:lnTo>
                <a:lnTo>
                  <a:pt x="78238" y="530548"/>
                </a:lnTo>
                <a:lnTo>
                  <a:pt x="146695" y="518323"/>
                </a:lnTo>
                <a:lnTo>
                  <a:pt x="163810" y="437641"/>
                </a:lnTo>
                <a:lnTo>
                  <a:pt x="188259" y="413192"/>
                </a:lnTo>
                <a:lnTo>
                  <a:pt x="207818" y="330065"/>
                </a:lnTo>
                <a:lnTo>
                  <a:pt x="271386" y="334954"/>
                </a:lnTo>
                <a:lnTo>
                  <a:pt x="259162" y="14914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4" name="Forme libre : forme 1043">
            <a:extLst>
              <a:ext uri="{FF2B5EF4-FFF2-40B4-BE49-F238E27FC236}">
                <a16:creationId xmlns:a16="http://schemas.microsoft.com/office/drawing/2014/main" xmlns="" id="{D58FF14B-56FA-46CE-BAC0-53992350C7D1}"/>
              </a:ext>
            </a:extLst>
          </p:cNvPr>
          <p:cNvSpPr/>
          <p:nvPr/>
        </p:nvSpPr>
        <p:spPr>
          <a:xfrm>
            <a:off x="3013588" y="2630285"/>
            <a:ext cx="867947" cy="515878"/>
          </a:xfrm>
          <a:custGeom>
            <a:avLst/>
            <a:gdLst>
              <a:gd name="connsiteX0" fmla="*/ 867947 w 867947"/>
              <a:gd name="connsiteY0" fmla="*/ 190704 h 515878"/>
              <a:gd name="connsiteX1" fmla="*/ 863057 w 867947"/>
              <a:gd name="connsiteY1" fmla="*/ 242047 h 515878"/>
              <a:gd name="connsiteX2" fmla="*/ 841053 w 867947"/>
              <a:gd name="connsiteY2" fmla="*/ 266496 h 515878"/>
              <a:gd name="connsiteX3" fmla="*/ 821494 w 867947"/>
              <a:gd name="connsiteY3" fmla="*/ 278721 h 515878"/>
              <a:gd name="connsiteX4" fmla="*/ 792154 w 867947"/>
              <a:gd name="connsiteY4" fmla="*/ 254272 h 515878"/>
              <a:gd name="connsiteX5" fmla="*/ 779930 w 867947"/>
              <a:gd name="connsiteY5" fmla="*/ 242047 h 515878"/>
              <a:gd name="connsiteX6" fmla="*/ 762815 w 867947"/>
              <a:gd name="connsiteY6" fmla="*/ 188259 h 515878"/>
              <a:gd name="connsiteX7" fmla="*/ 679688 w 867947"/>
              <a:gd name="connsiteY7" fmla="*/ 183369 h 515878"/>
              <a:gd name="connsiteX8" fmla="*/ 674798 w 867947"/>
              <a:gd name="connsiteY8" fmla="*/ 222488 h 515878"/>
              <a:gd name="connsiteX9" fmla="*/ 672353 w 867947"/>
              <a:gd name="connsiteY9" fmla="*/ 251827 h 515878"/>
              <a:gd name="connsiteX10" fmla="*/ 574557 w 867947"/>
              <a:gd name="connsiteY10" fmla="*/ 278721 h 515878"/>
              <a:gd name="connsiteX11" fmla="*/ 452311 w 867947"/>
              <a:gd name="connsiteY11" fmla="*/ 303170 h 515878"/>
              <a:gd name="connsiteX12" fmla="*/ 444976 w 867947"/>
              <a:gd name="connsiteY12" fmla="*/ 359403 h 515878"/>
              <a:gd name="connsiteX13" fmla="*/ 388743 w 867947"/>
              <a:gd name="connsiteY13" fmla="*/ 356958 h 515878"/>
              <a:gd name="connsiteX14" fmla="*/ 337399 w 867947"/>
              <a:gd name="connsiteY14" fmla="*/ 398522 h 515878"/>
              <a:gd name="connsiteX15" fmla="*/ 249382 w 867947"/>
              <a:gd name="connsiteY15" fmla="*/ 391187 h 515878"/>
              <a:gd name="connsiteX16" fmla="*/ 205374 w 867947"/>
              <a:gd name="connsiteY16" fmla="*/ 410747 h 515878"/>
              <a:gd name="connsiteX17" fmla="*/ 171145 w 867947"/>
              <a:gd name="connsiteY17" fmla="*/ 440086 h 515878"/>
              <a:gd name="connsiteX18" fmla="*/ 144251 w 867947"/>
              <a:gd name="connsiteY18" fmla="*/ 515878 h 515878"/>
              <a:gd name="connsiteX19" fmla="*/ 112467 w 867947"/>
              <a:gd name="connsiteY19" fmla="*/ 510988 h 515878"/>
              <a:gd name="connsiteX20" fmla="*/ 107577 w 867947"/>
              <a:gd name="connsiteY20" fmla="*/ 452310 h 515878"/>
              <a:gd name="connsiteX21" fmla="*/ 56234 w 867947"/>
              <a:gd name="connsiteY21" fmla="*/ 452310 h 515878"/>
              <a:gd name="connsiteX22" fmla="*/ 22005 w 867947"/>
              <a:gd name="connsiteY22" fmla="*/ 415636 h 515878"/>
              <a:gd name="connsiteX23" fmla="*/ 31784 w 867947"/>
              <a:gd name="connsiteY23" fmla="*/ 381407 h 515878"/>
              <a:gd name="connsiteX24" fmla="*/ 0 w 867947"/>
              <a:gd name="connsiteY24" fmla="*/ 347179 h 515878"/>
              <a:gd name="connsiteX25" fmla="*/ 7335 w 867947"/>
              <a:gd name="connsiteY25" fmla="*/ 322729 h 515878"/>
              <a:gd name="connsiteX26" fmla="*/ 36674 w 867947"/>
              <a:gd name="connsiteY26" fmla="*/ 317840 h 515878"/>
              <a:gd name="connsiteX27" fmla="*/ 51344 w 867947"/>
              <a:gd name="connsiteY27" fmla="*/ 334954 h 515878"/>
              <a:gd name="connsiteX28" fmla="*/ 70903 w 867947"/>
              <a:gd name="connsiteY28" fmla="*/ 303170 h 515878"/>
              <a:gd name="connsiteX29" fmla="*/ 102687 w 867947"/>
              <a:gd name="connsiteY29" fmla="*/ 298280 h 515878"/>
              <a:gd name="connsiteX30" fmla="*/ 68458 w 867947"/>
              <a:gd name="connsiteY30" fmla="*/ 264051 h 515878"/>
              <a:gd name="connsiteX31" fmla="*/ 112467 w 867947"/>
              <a:gd name="connsiteY31" fmla="*/ 229822 h 515878"/>
              <a:gd name="connsiteX32" fmla="*/ 146696 w 867947"/>
              <a:gd name="connsiteY32" fmla="*/ 215153 h 515878"/>
              <a:gd name="connsiteX33" fmla="*/ 149141 w 867947"/>
              <a:gd name="connsiteY33" fmla="*/ 259162 h 515878"/>
              <a:gd name="connsiteX34" fmla="*/ 173590 w 867947"/>
              <a:gd name="connsiteY34" fmla="*/ 254272 h 515878"/>
              <a:gd name="connsiteX35" fmla="*/ 198039 w 867947"/>
              <a:gd name="connsiteY35" fmla="*/ 224933 h 515878"/>
              <a:gd name="connsiteX36" fmla="*/ 195594 w 867947"/>
              <a:gd name="connsiteY36" fmla="*/ 185814 h 515878"/>
              <a:gd name="connsiteX37" fmla="*/ 129581 w 867947"/>
              <a:gd name="connsiteY37" fmla="*/ 117356 h 515878"/>
              <a:gd name="connsiteX38" fmla="*/ 122246 w 867947"/>
              <a:gd name="connsiteY38" fmla="*/ 110021 h 515878"/>
              <a:gd name="connsiteX39" fmla="*/ 127136 w 867947"/>
              <a:gd name="connsiteY39" fmla="*/ 0 h 515878"/>
              <a:gd name="connsiteX40" fmla="*/ 200484 w 867947"/>
              <a:gd name="connsiteY40" fmla="*/ 0 h 515878"/>
              <a:gd name="connsiteX41" fmla="*/ 562332 w 867947"/>
              <a:gd name="connsiteY41" fmla="*/ 9780 h 515878"/>
              <a:gd name="connsiteX42" fmla="*/ 608786 w 867947"/>
              <a:gd name="connsiteY42" fmla="*/ 19559 h 515878"/>
              <a:gd name="connsiteX43" fmla="*/ 652794 w 867947"/>
              <a:gd name="connsiteY43" fmla="*/ 31784 h 515878"/>
              <a:gd name="connsiteX44" fmla="*/ 691913 w 867947"/>
              <a:gd name="connsiteY44" fmla="*/ 70903 h 515878"/>
              <a:gd name="connsiteX45" fmla="*/ 770150 w 867947"/>
              <a:gd name="connsiteY45" fmla="*/ 73348 h 515878"/>
              <a:gd name="connsiteX46" fmla="*/ 867947 w 867947"/>
              <a:gd name="connsiteY46" fmla="*/ 190704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7947" h="515878">
                <a:moveTo>
                  <a:pt x="867947" y="190704"/>
                </a:moveTo>
                <a:lnTo>
                  <a:pt x="863057" y="242047"/>
                </a:lnTo>
                <a:lnTo>
                  <a:pt x="841053" y="266496"/>
                </a:lnTo>
                <a:lnTo>
                  <a:pt x="821494" y="278721"/>
                </a:lnTo>
                <a:lnTo>
                  <a:pt x="792154" y="254272"/>
                </a:lnTo>
                <a:lnTo>
                  <a:pt x="779930" y="242047"/>
                </a:lnTo>
                <a:lnTo>
                  <a:pt x="762815" y="188259"/>
                </a:lnTo>
                <a:lnTo>
                  <a:pt x="679688" y="183369"/>
                </a:lnTo>
                <a:lnTo>
                  <a:pt x="674798" y="222488"/>
                </a:lnTo>
                <a:lnTo>
                  <a:pt x="672353" y="251827"/>
                </a:lnTo>
                <a:lnTo>
                  <a:pt x="574557" y="278721"/>
                </a:lnTo>
                <a:lnTo>
                  <a:pt x="452311" y="303170"/>
                </a:lnTo>
                <a:lnTo>
                  <a:pt x="444976" y="359403"/>
                </a:lnTo>
                <a:lnTo>
                  <a:pt x="388743" y="356958"/>
                </a:lnTo>
                <a:lnTo>
                  <a:pt x="337399" y="398522"/>
                </a:lnTo>
                <a:lnTo>
                  <a:pt x="249382" y="391187"/>
                </a:lnTo>
                <a:lnTo>
                  <a:pt x="205374" y="410747"/>
                </a:lnTo>
                <a:lnTo>
                  <a:pt x="171145" y="440086"/>
                </a:lnTo>
                <a:lnTo>
                  <a:pt x="144251" y="515878"/>
                </a:lnTo>
                <a:lnTo>
                  <a:pt x="112467" y="510988"/>
                </a:lnTo>
                <a:lnTo>
                  <a:pt x="107577" y="452310"/>
                </a:lnTo>
                <a:lnTo>
                  <a:pt x="56234" y="452310"/>
                </a:lnTo>
                <a:lnTo>
                  <a:pt x="22005" y="415636"/>
                </a:lnTo>
                <a:lnTo>
                  <a:pt x="31784" y="381407"/>
                </a:lnTo>
                <a:lnTo>
                  <a:pt x="0" y="347179"/>
                </a:lnTo>
                <a:lnTo>
                  <a:pt x="7335" y="322729"/>
                </a:lnTo>
                <a:lnTo>
                  <a:pt x="36674" y="317840"/>
                </a:lnTo>
                <a:lnTo>
                  <a:pt x="51344" y="334954"/>
                </a:lnTo>
                <a:lnTo>
                  <a:pt x="70903" y="303170"/>
                </a:lnTo>
                <a:lnTo>
                  <a:pt x="102687" y="298280"/>
                </a:lnTo>
                <a:lnTo>
                  <a:pt x="68458" y="264051"/>
                </a:lnTo>
                <a:lnTo>
                  <a:pt x="112467" y="229822"/>
                </a:lnTo>
                <a:lnTo>
                  <a:pt x="146696" y="215153"/>
                </a:lnTo>
                <a:lnTo>
                  <a:pt x="149141" y="259162"/>
                </a:lnTo>
                <a:lnTo>
                  <a:pt x="173590" y="254272"/>
                </a:lnTo>
                <a:lnTo>
                  <a:pt x="198039" y="224933"/>
                </a:lnTo>
                <a:lnTo>
                  <a:pt x="195594" y="185814"/>
                </a:lnTo>
                <a:lnTo>
                  <a:pt x="129581" y="117356"/>
                </a:lnTo>
                <a:lnTo>
                  <a:pt x="122246" y="110021"/>
                </a:lnTo>
                <a:lnTo>
                  <a:pt x="127136" y="0"/>
                </a:lnTo>
                <a:lnTo>
                  <a:pt x="200484" y="0"/>
                </a:lnTo>
                <a:lnTo>
                  <a:pt x="562332" y="9780"/>
                </a:lnTo>
                <a:lnTo>
                  <a:pt x="608786" y="19559"/>
                </a:lnTo>
                <a:lnTo>
                  <a:pt x="652794" y="31784"/>
                </a:lnTo>
                <a:lnTo>
                  <a:pt x="691913" y="70903"/>
                </a:lnTo>
                <a:lnTo>
                  <a:pt x="770150" y="73348"/>
                </a:lnTo>
                <a:lnTo>
                  <a:pt x="867947" y="19070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5" name="Forme libre : forme 1044">
            <a:extLst>
              <a:ext uri="{FF2B5EF4-FFF2-40B4-BE49-F238E27FC236}">
                <a16:creationId xmlns:a16="http://schemas.microsoft.com/office/drawing/2014/main" xmlns="" id="{75A2B82B-300D-4FD2-BC36-A64CC883DE90}"/>
              </a:ext>
            </a:extLst>
          </p:cNvPr>
          <p:cNvSpPr/>
          <p:nvPr/>
        </p:nvSpPr>
        <p:spPr>
          <a:xfrm>
            <a:off x="2480596" y="2681628"/>
            <a:ext cx="728586" cy="435196"/>
          </a:xfrm>
          <a:custGeom>
            <a:avLst/>
            <a:gdLst>
              <a:gd name="connsiteX0" fmla="*/ 92907 w 728586"/>
              <a:gd name="connsiteY0" fmla="*/ 14670 h 435196"/>
              <a:gd name="connsiteX1" fmla="*/ 51343 w 728586"/>
              <a:gd name="connsiteY1" fmla="*/ 75793 h 435196"/>
              <a:gd name="connsiteX2" fmla="*/ 12225 w 728586"/>
              <a:gd name="connsiteY2" fmla="*/ 141806 h 435196"/>
              <a:gd name="connsiteX3" fmla="*/ 0 w 728586"/>
              <a:gd name="connsiteY3" fmla="*/ 193149 h 435196"/>
              <a:gd name="connsiteX4" fmla="*/ 2445 w 728586"/>
              <a:gd name="connsiteY4" fmla="*/ 244492 h 435196"/>
              <a:gd name="connsiteX5" fmla="*/ 36674 w 728586"/>
              <a:gd name="connsiteY5" fmla="*/ 244492 h 435196"/>
              <a:gd name="connsiteX6" fmla="*/ 36674 w 728586"/>
              <a:gd name="connsiteY6" fmla="*/ 298281 h 435196"/>
              <a:gd name="connsiteX7" fmla="*/ 63568 w 728586"/>
              <a:gd name="connsiteY7" fmla="*/ 315395 h 435196"/>
              <a:gd name="connsiteX8" fmla="*/ 83127 w 728586"/>
              <a:gd name="connsiteY8" fmla="*/ 305615 h 435196"/>
              <a:gd name="connsiteX9" fmla="*/ 122246 w 728586"/>
              <a:gd name="connsiteY9" fmla="*/ 359404 h 435196"/>
              <a:gd name="connsiteX10" fmla="*/ 156475 w 728586"/>
              <a:gd name="connsiteY10" fmla="*/ 396077 h 435196"/>
              <a:gd name="connsiteX11" fmla="*/ 266496 w 728586"/>
              <a:gd name="connsiteY11" fmla="*/ 388743 h 435196"/>
              <a:gd name="connsiteX12" fmla="*/ 264051 w 728586"/>
              <a:gd name="connsiteY12" fmla="*/ 435196 h 435196"/>
              <a:gd name="connsiteX13" fmla="*/ 300725 w 728586"/>
              <a:gd name="connsiteY13" fmla="*/ 427861 h 435196"/>
              <a:gd name="connsiteX14" fmla="*/ 344734 w 728586"/>
              <a:gd name="connsiteY14" fmla="*/ 396077 h 435196"/>
              <a:gd name="connsiteX15" fmla="*/ 366738 w 728586"/>
              <a:gd name="connsiteY15" fmla="*/ 310505 h 435196"/>
              <a:gd name="connsiteX16" fmla="*/ 405857 w 728586"/>
              <a:gd name="connsiteY16" fmla="*/ 312950 h 435196"/>
              <a:gd name="connsiteX17" fmla="*/ 418081 w 728586"/>
              <a:gd name="connsiteY17" fmla="*/ 376518 h 435196"/>
              <a:gd name="connsiteX18" fmla="*/ 454755 w 728586"/>
              <a:gd name="connsiteY18" fmla="*/ 405857 h 435196"/>
              <a:gd name="connsiteX19" fmla="*/ 557442 w 728586"/>
              <a:gd name="connsiteY19" fmla="*/ 371628 h 435196"/>
              <a:gd name="connsiteX20" fmla="*/ 564776 w 728586"/>
              <a:gd name="connsiteY20" fmla="*/ 330064 h 435196"/>
              <a:gd name="connsiteX21" fmla="*/ 532992 w 728586"/>
              <a:gd name="connsiteY21" fmla="*/ 293391 h 435196"/>
              <a:gd name="connsiteX22" fmla="*/ 540327 w 728586"/>
              <a:gd name="connsiteY22" fmla="*/ 271386 h 435196"/>
              <a:gd name="connsiteX23" fmla="*/ 567221 w 728586"/>
              <a:gd name="connsiteY23" fmla="*/ 261607 h 435196"/>
              <a:gd name="connsiteX24" fmla="*/ 586781 w 728586"/>
              <a:gd name="connsiteY24" fmla="*/ 281166 h 435196"/>
              <a:gd name="connsiteX25" fmla="*/ 601450 w 728586"/>
              <a:gd name="connsiteY25" fmla="*/ 251827 h 435196"/>
              <a:gd name="connsiteX26" fmla="*/ 633234 w 728586"/>
              <a:gd name="connsiteY26" fmla="*/ 251827 h 435196"/>
              <a:gd name="connsiteX27" fmla="*/ 596560 w 728586"/>
              <a:gd name="connsiteY27" fmla="*/ 212708 h 435196"/>
              <a:gd name="connsiteX28" fmla="*/ 638124 w 728586"/>
              <a:gd name="connsiteY28" fmla="*/ 185814 h 435196"/>
              <a:gd name="connsiteX29" fmla="*/ 679688 w 728586"/>
              <a:gd name="connsiteY29" fmla="*/ 161365 h 435196"/>
              <a:gd name="connsiteX30" fmla="*/ 682133 w 728586"/>
              <a:gd name="connsiteY30" fmla="*/ 207819 h 435196"/>
              <a:gd name="connsiteX31" fmla="*/ 701692 w 728586"/>
              <a:gd name="connsiteY31" fmla="*/ 207819 h 435196"/>
              <a:gd name="connsiteX32" fmla="*/ 728586 w 728586"/>
              <a:gd name="connsiteY32" fmla="*/ 173590 h 435196"/>
              <a:gd name="connsiteX33" fmla="*/ 728586 w 728586"/>
              <a:gd name="connsiteY33" fmla="*/ 132026 h 435196"/>
              <a:gd name="connsiteX34" fmla="*/ 662573 w 728586"/>
              <a:gd name="connsiteY34" fmla="*/ 68458 h 435196"/>
              <a:gd name="connsiteX35" fmla="*/ 611230 w 728586"/>
              <a:gd name="connsiteY35" fmla="*/ 105132 h 435196"/>
              <a:gd name="connsiteX36" fmla="*/ 554997 w 728586"/>
              <a:gd name="connsiteY36" fmla="*/ 114912 h 435196"/>
              <a:gd name="connsiteX37" fmla="*/ 567221 w 728586"/>
              <a:gd name="connsiteY37" fmla="*/ 78238 h 435196"/>
              <a:gd name="connsiteX38" fmla="*/ 449865 w 728586"/>
              <a:gd name="connsiteY38" fmla="*/ 31784 h 435196"/>
              <a:gd name="connsiteX39" fmla="*/ 442530 w 728586"/>
              <a:gd name="connsiteY39" fmla="*/ 0 h 435196"/>
              <a:gd name="connsiteX40" fmla="*/ 352068 w 728586"/>
              <a:gd name="connsiteY40" fmla="*/ 4890 h 435196"/>
              <a:gd name="connsiteX41" fmla="*/ 339844 w 728586"/>
              <a:gd name="connsiteY41" fmla="*/ 53789 h 435196"/>
              <a:gd name="connsiteX42" fmla="*/ 354513 w 728586"/>
              <a:gd name="connsiteY42" fmla="*/ 122246 h 435196"/>
              <a:gd name="connsiteX43" fmla="*/ 283611 w 728586"/>
              <a:gd name="connsiteY43" fmla="*/ 127136 h 435196"/>
              <a:gd name="connsiteX44" fmla="*/ 254272 w 728586"/>
              <a:gd name="connsiteY44" fmla="*/ 78238 h 435196"/>
              <a:gd name="connsiteX45" fmla="*/ 212708 w 728586"/>
              <a:gd name="connsiteY45" fmla="*/ 44009 h 435196"/>
              <a:gd name="connsiteX46" fmla="*/ 92907 w 728586"/>
              <a:gd name="connsiteY46" fmla="*/ 14670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8586" h="435196">
                <a:moveTo>
                  <a:pt x="92907" y="14670"/>
                </a:moveTo>
                <a:lnTo>
                  <a:pt x="51343" y="75793"/>
                </a:lnTo>
                <a:lnTo>
                  <a:pt x="12225" y="141806"/>
                </a:lnTo>
                <a:lnTo>
                  <a:pt x="0" y="193149"/>
                </a:lnTo>
                <a:lnTo>
                  <a:pt x="2445" y="244492"/>
                </a:lnTo>
                <a:lnTo>
                  <a:pt x="36674" y="244492"/>
                </a:lnTo>
                <a:lnTo>
                  <a:pt x="36674" y="298281"/>
                </a:lnTo>
                <a:lnTo>
                  <a:pt x="63568" y="315395"/>
                </a:lnTo>
                <a:lnTo>
                  <a:pt x="83127" y="305615"/>
                </a:lnTo>
                <a:lnTo>
                  <a:pt x="122246" y="359404"/>
                </a:lnTo>
                <a:lnTo>
                  <a:pt x="156475" y="396077"/>
                </a:lnTo>
                <a:lnTo>
                  <a:pt x="266496" y="388743"/>
                </a:lnTo>
                <a:lnTo>
                  <a:pt x="264051" y="435196"/>
                </a:lnTo>
                <a:lnTo>
                  <a:pt x="300725" y="427861"/>
                </a:lnTo>
                <a:lnTo>
                  <a:pt x="344734" y="396077"/>
                </a:lnTo>
                <a:lnTo>
                  <a:pt x="366738" y="310505"/>
                </a:lnTo>
                <a:lnTo>
                  <a:pt x="405857" y="312950"/>
                </a:lnTo>
                <a:lnTo>
                  <a:pt x="418081" y="376518"/>
                </a:lnTo>
                <a:lnTo>
                  <a:pt x="454755" y="405857"/>
                </a:lnTo>
                <a:lnTo>
                  <a:pt x="557442" y="371628"/>
                </a:lnTo>
                <a:lnTo>
                  <a:pt x="564776" y="330064"/>
                </a:lnTo>
                <a:lnTo>
                  <a:pt x="532992" y="293391"/>
                </a:lnTo>
                <a:lnTo>
                  <a:pt x="540327" y="271386"/>
                </a:lnTo>
                <a:lnTo>
                  <a:pt x="567221" y="261607"/>
                </a:lnTo>
                <a:lnTo>
                  <a:pt x="586781" y="281166"/>
                </a:lnTo>
                <a:lnTo>
                  <a:pt x="601450" y="251827"/>
                </a:lnTo>
                <a:lnTo>
                  <a:pt x="633234" y="251827"/>
                </a:lnTo>
                <a:lnTo>
                  <a:pt x="596560" y="212708"/>
                </a:lnTo>
                <a:lnTo>
                  <a:pt x="638124" y="185814"/>
                </a:lnTo>
                <a:lnTo>
                  <a:pt x="679688" y="161365"/>
                </a:lnTo>
                <a:lnTo>
                  <a:pt x="682133" y="207819"/>
                </a:lnTo>
                <a:lnTo>
                  <a:pt x="701692" y="207819"/>
                </a:lnTo>
                <a:lnTo>
                  <a:pt x="728586" y="173590"/>
                </a:lnTo>
                <a:lnTo>
                  <a:pt x="728586" y="132026"/>
                </a:lnTo>
                <a:lnTo>
                  <a:pt x="662573" y="68458"/>
                </a:lnTo>
                <a:lnTo>
                  <a:pt x="611230" y="105132"/>
                </a:lnTo>
                <a:lnTo>
                  <a:pt x="554997" y="114912"/>
                </a:lnTo>
                <a:lnTo>
                  <a:pt x="567221" y="78238"/>
                </a:lnTo>
                <a:lnTo>
                  <a:pt x="449865" y="31784"/>
                </a:lnTo>
                <a:lnTo>
                  <a:pt x="442530" y="0"/>
                </a:lnTo>
                <a:lnTo>
                  <a:pt x="352068" y="4890"/>
                </a:lnTo>
                <a:lnTo>
                  <a:pt x="339844" y="53789"/>
                </a:lnTo>
                <a:lnTo>
                  <a:pt x="354513" y="122246"/>
                </a:lnTo>
                <a:lnTo>
                  <a:pt x="283611" y="127136"/>
                </a:lnTo>
                <a:lnTo>
                  <a:pt x="254272" y="78238"/>
                </a:lnTo>
                <a:lnTo>
                  <a:pt x="212708" y="44009"/>
                </a:lnTo>
                <a:lnTo>
                  <a:pt x="92907" y="1467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6" name="Forme libre : forme 1045">
            <a:extLst>
              <a:ext uri="{FF2B5EF4-FFF2-40B4-BE49-F238E27FC236}">
                <a16:creationId xmlns:a16="http://schemas.microsoft.com/office/drawing/2014/main" xmlns="" id="{33BFFD76-A834-40AE-8A8E-F71BF8182A86}"/>
              </a:ext>
            </a:extLst>
          </p:cNvPr>
          <p:cNvSpPr/>
          <p:nvPr/>
        </p:nvSpPr>
        <p:spPr>
          <a:xfrm>
            <a:off x="2209210" y="2926120"/>
            <a:ext cx="1295807" cy="1442503"/>
          </a:xfrm>
          <a:custGeom>
            <a:avLst/>
            <a:gdLst>
              <a:gd name="connsiteX0" fmla="*/ 1295807 w 1295807"/>
              <a:gd name="connsiteY0" fmla="*/ 926625 h 1442503"/>
              <a:gd name="connsiteX1" fmla="*/ 1276248 w 1295807"/>
              <a:gd name="connsiteY1" fmla="*/ 838608 h 1442503"/>
              <a:gd name="connsiteX2" fmla="*/ 1202900 w 1295807"/>
              <a:gd name="connsiteY2" fmla="*/ 782375 h 1442503"/>
              <a:gd name="connsiteX3" fmla="*/ 1151557 w 1295807"/>
              <a:gd name="connsiteY3" fmla="*/ 718807 h 1442503"/>
              <a:gd name="connsiteX4" fmla="*/ 1080654 w 1295807"/>
              <a:gd name="connsiteY4" fmla="*/ 616120 h 1442503"/>
              <a:gd name="connsiteX5" fmla="*/ 1024421 w 1295807"/>
              <a:gd name="connsiteY5" fmla="*/ 579446 h 1442503"/>
              <a:gd name="connsiteX6" fmla="*/ 951074 w 1295807"/>
              <a:gd name="connsiteY6" fmla="*/ 503654 h 1442503"/>
              <a:gd name="connsiteX7" fmla="*/ 916845 w 1295807"/>
              <a:gd name="connsiteY7" fmla="*/ 454755 h 1442503"/>
              <a:gd name="connsiteX8" fmla="*/ 904620 w 1295807"/>
              <a:gd name="connsiteY8" fmla="*/ 410747 h 1442503"/>
              <a:gd name="connsiteX9" fmla="*/ 933959 w 1295807"/>
              <a:gd name="connsiteY9" fmla="*/ 393632 h 1442503"/>
              <a:gd name="connsiteX10" fmla="*/ 951074 w 1295807"/>
              <a:gd name="connsiteY10" fmla="*/ 386298 h 1442503"/>
              <a:gd name="connsiteX11" fmla="*/ 951074 w 1295807"/>
              <a:gd name="connsiteY11" fmla="*/ 327620 h 1442503"/>
              <a:gd name="connsiteX12" fmla="*/ 911955 w 1295807"/>
              <a:gd name="connsiteY12" fmla="*/ 322730 h 1442503"/>
              <a:gd name="connsiteX13" fmla="*/ 914400 w 1295807"/>
              <a:gd name="connsiteY13" fmla="*/ 288501 h 1442503"/>
              <a:gd name="connsiteX14" fmla="*/ 899730 w 1295807"/>
              <a:gd name="connsiteY14" fmla="*/ 242047 h 1442503"/>
              <a:gd name="connsiteX15" fmla="*/ 855722 w 1295807"/>
              <a:gd name="connsiteY15" fmla="*/ 151585 h 1442503"/>
              <a:gd name="connsiteX16" fmla="*/ 826383 w 1295807"/>
              <a:gd name="connsiteY16" fmla="*/ 127136 h 1442503"/>
              <a:gd name="connsiteX17" fmla="*/ 731031 w 1295807"/>
              <a:gd name="connsiteY17" fmla="*/ 161365 h 1442503"/>
              <a:gd name="connsiteX18" fmla="*/ 691912 w 1295807"/>
              <a:gd name="connsiteY18" fmla="*/ 139361 h 1442503"/>
              <a:gd name="connsiteX19" fmla="*/ 677243 w 1295807"/>
              <a:gd name="connsiteY19" fmla="*/ 70903 h 1442503"/>
              <a:gd name="connsiteX20" fmla="*/ 633234 w 1295807"/>
              <a:gd name="connsiteY20" fmla="*/ 70903 h 1442503"/>
              <a:gd name="connsiteX21" fmla="*/ 613675 w 1295807"/>
              <a:gd name="connsiteY21" fmla="*/ 158920 h 1442503"/>
              <a:gd name="connsiteX22" fmla="*/ 572111 w 1295807"/>
              <a:gd name="connsiteY22" fmla="*/ 185814 h 1442503"/>
              <a:gd name="connsiteX23" fmla="*/ 532992 w 1295807"/>
              <a:gd name="connsiteY23" fmla="*/ 193149 h 1442503"/>
              <a:gd name="connsiteX24" fmla="*/ 542772 w 1295807"/>
              <a:gd name="connsiteY24" fmla="*/ 146695 h 1442503"/>
              <a:gd name="connsiteX25" fmla="*/ 420526 w 1295807"/>
              <a:gd name="connsiteY25" fmla="*/ 146695 h 1442503"/>
              <a:gd name="connsiteX26" fmla="*/ 359403 w 1295807"/>
              <a:gd name="connsiteY26" fmla="*/ 66013 h 1442503"/>
              <a:gd name="connsiteX27" fmla="*/ 339844 w 1295807"/>
              <a:gd name="connsiteY27" fmla="*/ 73348 h 1442503"/>
              <a:gd name="connsiteX28" fmla="*/ 310505 w 1295807"/>
              <a:gd name="connsiteY28" fmla="*/ 61123 h 1442503"/>
              <a:gd name="connsiteX29" fmla="*/ 310505 w 1295807"/>
              <a:gd name="connsiteY29" fmla="*/ 0 h 1442503"/>
              <a:gd name="connsiteX30" fmla="*/ 271386 w 1295807"/>
              <a:gd name="connsiteY30" fmla="*/ 2445 h 1442503"/>
              <a:gd name="connsiteX31" fmla="*/ 261606 w 1295807"/>
              <a:gd name="connsiteY31" fmla="*/ 26894 h 1442503"/>
              <a:gd name="connsiteX32" fmla="*/ 224932 w 1295807"/>
              <a:gd name="connsiteY32" fmla="*/ 63568 h 1442503"/>
              <a:gd name="connsiteX33" fmla="*/ 220043 w 1295807"/>
              <a:gd name="connsiteY33" fmla="*/ 119801 h 1442503"/>
              <a:gd name="connsiteX34" fmla="*/ 176034 w 1295807"/>
              <a:gd name="connsiteY34" fmla="*/ 132026 h 1442503"/>
              <a:gd name="connsiteX35" fmla="*/ 97797 w 1295807"/>
              <a:gd name="connsiteY35" fmla="*/ 97797 h 1442503"/>
              <a:gd name="connsiteX36" fmla="*/ 58678 w 1295807"/>
              <a:gd name="connsiteY36" fmla="*/ 141806 h 1442503"/>
              <a:gd name="connsiteX37" fmla="*/ 39119 w 1295807"/>
              <a:gd name="connsiteY37" fmla="*/ 173590 h 1442503"/>
              <a:gd name="connsiteX38" fmla="*/ 4890 w 1295807"/>
              <a:gd name="connsiteY38" fmla="*/ 185814 h 1442503"/>
              <a:gd name="connsiteX39" fmla="*/ 2445 w 1295807"/>
              <a:gd name="connsiteY39" fmla="*/ 354514 h 1442503"/>
              <a:gd name="connsiteX40" fmla="*/ 83127 w 1295807"/>
              <a:gd name="connsiteY40" fmla="*/ 361848 h 1442503"/>
              <a:gd name="connsiteX41" fmla="*/ 112466 w 1295807"/>
              <a:gd name="connsiteY41" fmla="*/ 300725 h 1442503"/>
              <a:gd name="connsiteX42" fmla="*/ 149140 w 1295807"/>
              <a:gd name="connsiteY42" fmla="*/ 286056 h 1442503"/>
              <a:gd name="connsiteX43" fmla="*/ 161365 w 1295807"/>
              <a:gd name="connsiteY43" fmla="*/ 322730 h 1442503"/>
              <a:gd name="connsiteX44" fmla="*/ 178479 w 1295807"/>
              <a:gd name="connsiteY44" fmla="*/ 374073 h 1442503"/>
              <a:gd name="connsiteX45" fmla="*/ 202928 w 1295807"/>
              <a:gd name="connsiteY45" fmla="*/ 383853 h 1442503"/>
              <a:gd name="connsiteX46" fmla="*/ 198038 w 1295807"/>
              <a:gd name="connsiteY46" fmla="*/ 435196 h 1442503"/>
              <a:gd name="connsiteX47" fmla="*/ 222488 w 1295807"/>
              <a:gd name="connsiteY47" fmla="*/ 420527 h 1442503"/>
              <a:gd name="connsiteX48" fmla="*/ 249382 w 1295807"/>
              <a:gd name="connsiteY48" fmla="*/ 476760 h 1442503"/>
              <a:gd name="connsiteX49" fmla="*/ 305615 w 1295807"/>
              <a:gd name="connsiteY49" fmla="*/ 440086 h 1442503"/>
              <a:gd name="connsiteX50" fmla="*/ 310505 w 1295807"/>
              <a:gd name="connsiteY50" fmla="*/ 459645 h 1442503"/>
              <a:gd name="connsiteX51" fmla="*/ 286055 w 1295807"/>
              <a:gd name="connsiteY51" fmla="*/ 520768 h 1442503"/>
              <a:gd name="connsiteX52" fmla="*/ 315395 w 1295807"/>
              <a:gd name="connsiteY52" fmla="*/ 616120 h 1442503"/>
              <a:gd name="connsiteX53" fmla="*/ 347178 w 1295807"/>
              <a:gd name="connsiteY53" fmla="*/ 662574 h 1442503"/>
              <a:gd name="connsiteX54" fmla="*/ 371628 w 1295807"/>
              <a:gd name="connsiteY54" fmla="*/ 765260 h 1442503"/>
              <a:gd name="connsiteX55" fmla="*/ 339844 w 1295807"/>
              <a:gd name="connsiteY55" fmla="*/ 755481 h 1442503"/>
              <a:gd name="connsiteX56" fmla="*/ 300725 w 1295807"/>
              <a:gd name="connsiteY56" fmla="*/ 753036 h 1442503"/>
              <a:gd name="connsiteX57" fmla="*/ 281166 w 1295807"/>
              <a:gd name="connsiteY57" fmla="*/ 784820 h 1442503"/>
              <a:gd name="connsiteX58" fmla="*/ 320284 w 1295807"/>
              <a:gd name="connsiteY58" fmla="*/ 792154 h 1442503"/>
              <a:gd name="connsiteX59" fmla="*/ 305615 w 1295807"/>
              <a:gd name="connsiteY59" fmla="*/ 848387 h 1442503"/>
              <a:gd name="connsiteX60" fmla="*/ 256716 w 1295807"/>
              <a:gd name="connsiteY60" fmla="*/ 887506 h 1442503"/>
              <a:gd name="connsiteX61" fmla="*/ 212708 w 1295807"/>
              <a:gd name="connsiteY61" fmla="*/ 887506 h 1442503"/>
              <a:gd name="connsiteX62" fmla="*/ 220043 w 1295807"/>
              <a:gd name="connsiteY62" fmla="*/ 946184 h 1442503"/>
              <a:gd name="connsiteX63" fmla="*/ 234712 w 1295807"/>
              <a:gd name="connsiteY63" fmla="*/ 1012197 h 1442503"/>
              <a:gd name="connsiteX64" fmla="*/ 215153 w 1295807"/>
              <a:gd name="connsiteY64" fmla="*/ 1114884 h 1442503"/>
              <a:gd name="connsiteX65" fmla="*/ 234712 w 1295807"/>
              <a:gd name="connsiteY65" fmla="*/ 1122218 h 1442503"/>
              <a:gd name="connsiteX66" fmla="*/ 229822 w 1295807"/>
              <a:gd name="connsiteY66" fmla="*/ 1161337 h 1442503"/>
              <a:gd name="connsiteX67" fmla="*/ 200483 w 1295807"/>
              <a:gd name="connsiteY67" fmla="*/ 1161337 h 1442503"/>
              <a:gd name="connsiteX68" fmla="*/ 222488 w 1295807"/>
              <a:gd name="connsiteY68" fmla="*/ 1215125 h 1442503"/>
              <a:gd name="connsiteX69" fmla="*/ 224932 w 1295807"/>
              <a:gd name="connsiteY69" fmla="*/ 1244464 h 1442503"/>
              <a:gd name="connsiteX70" fmla="*/ 176034 w 1295807"/>
              <a:gd name="connsiteY70" fmla="*/ 1261579 h 1442503"/>
              <a:gd name="connsiteX71" fmla="*/ 83127 w 1295807"/>
              <a:gd name="connsiteY71" fmla="*/ 1266469 h 1442503"/>
              <a:gd name="connsiteX72" fmla="*/ 41564 w 1295807"/>
              <a:gd name="connsiteY72" fmla="*/ 1283583 h 1442503"/>
              <a:gd name="connsiteX73" fmla="*/ 0 w 1295807"/>
              <a:gd name="connsiteY73" fmla="*/ 1317812 h 1442503"/>
              <a:gd name="connsiteX74" fmla="*/ 12224 w 1295807"/>
              <a:gd name="connsiteY74" fmla="*/ 1376490 h 1442503"/>
              <a:gd name="connsiteX75" fmla="*/ 70903 w 1295807"/>
              <a:gd name="connsiteY75" fmla="*/ 1344706 h 1442503"/>
              <a:gd name="connsiteX76" fmla="*/ 114911 w 1295807"/>
              <a:gd name="connsiteY76" fmla="*/ 1298253 h 1442503"/>
              <a:gd name="connsiteX77" fmla="*/ 154030 w 1295807"/>
              <a:gd name="connsiteY77" fmla="*/ 1327592 h 1442503"/>
              <a:gd name="connsiteX78" fmla="*/ 176034 w 1295807"/>
              <a:gd name="connsiteY78" fmla="*/ 1371600 h 1442503"/>
              <a:gd name="connsiteX79" fmla="*/ 246937 w 1295807"/>
              <a:gd name="connsiteY79" fmla="*/ 1376490 h 1442503"/>
              <a:gd name="connsiteX80" fmla="*/ 251827 w 1295807"/>
              <a:gd name="connsiteY80" fmla="*/ 1442503 h 1442503"/>
              <a:gd name="connsiteX81" fmla="*/ 295835 w 1295807"/>
              <a:gd name="connsiteY81" fmla="*/ 1413164 h 1442503"/>
              <a:gd name="connsiteX82" fmla="*/ 312950 w 1295807"/>
              <a:gd name="connsiteY82" fmla="*/ 1366710 h 1442503"/>
              <a:gd name="connsiteX83" fmla="*/ 317839 w 1295807"/>
              <a:gd name="connsiteY83" fmla="*/ 1334927 h 1442503"/>
              <a:gd name="connsiteX84" fmla="*/ 339844 w 1295807"/>
              <a:gd name="connsiteY84" fmla="*/ 1310477 h 1442503"/>
              <a:gd name="connsiteX85" fmla="*/ 437641 w 1295807"/>
              <a:gd name="connsiteY85" fmla="*/ 1317812 h 1442503"/>
              <a:gd name="connsiteX86" fmla="*/ 498764 w 1295807"/>
              <a:gd name="connsiteY86" fmla="*/ 1371600 h 1442503"/>
              <a:gd name="connsiteX87" fmla="*/ 525658 w 1295807"/>
              <a:gd name="connsiteY87" fmla="*/ 1347151 h 1442503"/>
              <a:gd name="connsiteX88" fmla="*/ 545217 w 1295807"/>
              <a:gd name="connsiteY88" fmla="*/ 1349596 h 1442503"/>
              <a:gd name="connsiteX89" fmla="*/ 567221 w 1295807"/>
              <a:gd name="connsiteY89" fmla="*/ 1342261 h 1442503"/>
              <a:gd name="connsiteX90" fmla="*/ 596560 w 1295807"/>
              <a:gd name="connsiteY90" fmla="*/ 1305587 h 1442503"/>
              <a:gd name="connsiteX91" fmla="*/ 633234 w 1295807"/>
              <a:gd name="connsiteY91" fmla="*/ 1327592 h 1442503"/>
              <a:gd name="connsiteX92" fmla="*/ 684577 w 1295807"/>
              <a:gd name="connsiteY92" fmla="*/ 1325147 h 1442503"/>
              <a:gd name="connsiteX93" fmla="*/ 775039 w 1295807"/>
              <a:gd name="connsiteY93" fmla="*/ 1308032 h 1442503"/>
              <a:gd name="connsiteX94" fmla="*/ 838607 w 1295807"/>
              <a:gd name="connsiteY94" fmla="*/ 1288473 h 1442503"/>
              <a:gd name="connsiteX95" fmla="*/ 889951 w 1295807"/>
              <a:gd name="connsiteY95" fmla="*/ 1339816 h 1442503"/>
              <a:gd name="connsiteX96" fmla="*/ 929069 w 1295807"/>
              <a:gd name="connsiteY96" fmla="*/ 1312922 h 1442503"/>
              <a:gd name="connsiteX97" fmla="*/ 953519 w 1295807"/>
              <a:gd name="connsiteY97" fmla="*/ 1339816 h 1442503"/>
              <a:gd name="connsiteX98" fmla="*/ 953519 w 1295807"/>
              <a:gd name="connsiteY98" fmla="*/ 1400939 h 1442503"/>
              <a:gd name="connsiteX99" fmla="*/ 1019531 w 1295807"/>
              <a:gd name="connsiteY99" fmla="*/ 1435168 h 1442503"/>
              <a:gd name="connsiteX100" fmla="*/ 1026866 w 1295807"/>
              <a:gd name="connsiteY100" fmla="*/ 1391160 h 1442503"/>
              <a:gd name="connsiteX101" fmla="*/ 1053760 w 1295807"/>
              <a:gd name="connsiteY101" fmla="*/ 1361821 h 1442503"/>
              <a:gd name="connsiteX102" fmla="*/ 1041536 w 1295807"/>
              <a:gd name="connsiteY102" fmla="*/ 1300698 h 1442503"/>
              <a:gd name="connsiteX103" fmla="*/ 985303 w 1295807"/>
              <a:gd name="connsiteY103" fmla="*/ 1295808 h 1442503"/>
              <a:gd name="connsiteX104" fmla="*/ 1026866 w 1295807"/>
              <a:gd name="connsiteY104" fmla="*/ 1220015 h 1442503"/>
              <a:gd name="connsiteX105" fmla="*/ 990192 w 1295807"/>
              <a:gd name="connsiteY105" fmla="*/ 1163782 h 1442503"/>
              <a:gd name="connsiteX106" fmla="*/ 982858 w 1295807"/>
              <a:gd name="connsiteY106" fmla="*/ 1124663 h 1442503"/>
              <a:gd name="connsiteX107" fmla="*/ 1004862 w 1295807"/>
              <a:gd name="connsiteY107" fmla="*/ 1080655 h 1442503"/>
              <a:gd name="connsiteX108" fmla="*/ 1014642 w 1295807"/>
              <a:gd name="connsiteY108" fmla="*/ 1058651 h 1442503"/>
              <a:gd name="connsiteX109" fmla="*/ 1114883 w 1295807"/>
              <a:gd name="connsiteY109" fmla="*/ 1024422 h 1442503"/>
              <a:gd name="connsiteX110" fmla="*/ 1158892 w 1295807"/>
              <a:gd name="connsiteY110" fmla="*/ 1017087 h 1442503"/>
              <a:gd name="connsiteX111" fmla="*/ 1198011 w 1295807"/>
              <a:gd name="connsiteY111" fmla="*/ 958409 h 1442503"/>
              <a:gd name="connsiteX112" fmla="*/ 1295807 w 1295807"/>
              <a:gd name="connsiteY112" fmla="*/ 926625 h 144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95807" h="1442503">
                <a:moveTo>
                  <a:pt x="1295807" y="926625"/>
                </a:moveTo>
                <a:lnTo>
                  <a:pt x="1276248" y="838608"/>
                </a:lnTo>
                <a:lnTo>
                  <a:pt x="1202900" y="782375"/>
                </a:lnTo>
                <a:lnTo>
                  <a:pt x="1151557" y="718807"/>
                </a:lnTo>
                <a:lnTo>
                  <a:pt x="1080654" y="616120"/>
                </a:lnTo>
                <a:lnTo>
                  <a:pt x="1024421" y="579446"/>
                </a:lnTo>
                <a:lnTo>
                  <a:pt x="951074" y="503654"/>
                </a:lnTo>
                <a:lnTo>
                  <a:pt x="916845" y="454755"/>
                </a:lnTo>
                <a:lnTo>
                  <a:pt x="904620" y="410747"/>
                </a:lnTo>
                <a:lnTo>
                  <a:pt x="933959" y="393632"/>
                </a:lnTo>
                <a:lnTo>
                  <a:pt x="951074" y="386298"/>
                </a:lnTo>
                <a:lnTo>
                  <a:pt x="951074" y="327620"/>
                </a:lnTo>
                <a:lnTo>
                  <a:pt x="911955" y="322730"/>
                </a:lnTo>
                <a:lnTo>
                  <a:pt x="914400" y="288501"/>
                </a:lnTo>
                <a:lnTo>
                  <a:pt x="899730" y="242047"/>
                </a:lnTo>
                <a:lnTo>
                  <a:pt x="855722" y="151585"/>
                </a:lnTo>
                <a:lnTo>
                  <a:pt x="826383" y="127136"/>
                </a:lnTo>
                <a:lnTo>
                  <a:pt x="731031" y="161365"/>
                </a:lnTo>
                <a:lnTo>
                  <a:pt x="691912" y="139361"/>
                </a:lnTo>
                <a:lnTo>
                  <a:pt x="677243" y="70903"/>
                </a:lnTo>
                <a:lnTo>
                  <a:pt x="633234" y="70903"/>
                </a:lnTo>
                <a:lnTo>
                  <a:pt x="613675" y="158920"/>
                </a:lnTo>
                <a:lnTo>
                  <a:pt x="572111" y="185814"/>
                </a:lnTo>
                <a:lnTo>
                  <a:pt x="532992" y="193149"/>
                </a:lnTo>
                <a:lnTo>
                  <a:pt x="542772" y="146695"/>
                </a:lnTo>
                <a:lnTo>
                  <a:pt x="420526" y="146695"/>
                </a:lnTo>
                <a:lnTo>
                  <a:pt x="359403" y="66013"/>
                </a:lnTo>
                <a:lnTo>
                  <a:pt x="339844" y="73348"/>
                </a:lnTo>
                <a:lnTo>
                  <a:pt x="310505" y="61123"/>
                </a:lnTo>
                <a:lnTo>
                  <a:pt x="310505" y="0"/>
                </a:lnTo>
                <a:lnTo>
                  <a:pt x="271386" y="2445"/>
                </a:lnTo>
                <a:lnTo>
                  <a:pt x="261606" y="26894"/>
                </a:lnTo>
                <a:lnTo>
                  <a:pt x="224932" y="63568"/>
                </a:lnTo>
                <a:lnTo>
                  <a:pt x="220043" y="119801"/>
                </a:lnTo>
                <a:lnTo>
                  <a:pt x="176034" y="132026"/>
                </a:lnTo>
                <a:lnTo>
                  <a:pt x="97797" y="97797"/>
                </a:lnTo>
                <a:lnTo>
                  <a:pt x="58678" y="141806"/>
                </a:lnTo>
                <a:lnTo>
                  <a:pt x="39119" y="173590"/>
                </a:lnTo>
                <a:lnTo>
                  <a:pt x="4890" y="185814"/>
                </a:lnTo>
                <a:lnTo>
                  <a:pt x="2445" y="354514"/>
                </a:lnTo>
                <a:lnTo>
                  <a:pt x="83127" y="361848"/>
                </a:lnTo>
                <a:lnTo>
                  <a:pt x="112466" y="300725"/>
                </a:lnTo>
                <a:lnTo>
                  <a:pt x="149140" y="286056"/>
                </a:lnTo>
                <a:lnTo>
                  <a:pt x="161365" y="322730"/>
                </a:lnTo>
                <a:lnTo>
                  <a:pt x="178479" y="374073"/>
                </a:lnTo>
                <a:lnTo>
                  <a:pt x="202928" y="383853"/>
                </a:lnTo>
                <a:lnTo>
                  <a:pt x="198038" y="435196"/>
                </a:lnTo>
                <a:lnTo>
                  <a:pt x="222488" y="420527"/>
                </a:lnTo>
                <a:lnTo>
                  <a:pt x="249382" y="476760"/>
                </a:lnTo>
                <a:lnTo>
                  <a:pt x="305615" y="440086"/>
                </a:lnTo>
                <a:lnTo>
                  <a:pt x="310505" y="459645"/>
                </a:lnTo>
                <a:lnTo>
                  <a:pt x="286055" y="520768"/>
                </a:lnTo>
                <a:lnTo>
                  <a:pt x="315395" y="616120"/>
                </a:lnTo>
                <a:lnTo>
                  <a:pt x="347178" y="662574"/>
                </a:lnTo>
                <a:lnTo>
                  <a:pt x="371628" y="765260"/>
                </a:lnTo>
                <a:cubicBezTo>
                  <a:pt x="348423" y="753659"/>
                  <a:pt x="359357" y="755481"/>
                  <a:pt x="339844" y="755481"/>
                </a:cubicBezTo>
                <a:lnTo>
                  <a:pt x="300725" y="753036"/>
                </a:lnTo>
                <a:lnTo>
                  <a:pt x="281166" y="784820"/>
                </a:lnTo>
                <a:lnTo>
                  <a:pt x="320284" y="792154"/>
                </a:lnTo>
                <a:lnTo>
                  <a:pt x="305615" y="848387"/>
                </a:lnTo>
                <a:lnTo>
                  <a:pt x="256716" y="887506"/>
                </a:lnTo>
                <a:lnTo>
                  <a:pt x="212708" y="887506"/>
                </a:lnTo>
                <a:lnTo>
                  <a:pt x="220043" y="946184"/>
                </a:lnTo>
                <a:lnTo>
                  <a:pt x="234712" y="1012197"/>
                </a:lnTo>
                <a:lnTo>
                  <a:pt x="215153" y="1114884"/>
                </a:lnTo>
                <a:lnTo>
                  <a:pt x="234712" y="1122218"/>
                </a:lnTo>
                <a:lnTo>
                  <a:pt x="229822" y="1161337"/>
                </a:lnTo>
                <a:lnTo>
                  <a:pt x="200483" y="1161337"/>
                </a:lnTo>
                <a:lnTo>
                  <a:pt x="222488" y="1215125"/>
                </a:lnTo>
                <a:lnTo>
                  <a:pt x="224932" y="1244464"/>
                </a:lnTo>
                <a:lnTo>
                  <a:pt x="176034" y="1261579"/>
                </a:lnTo>
                <a:lnTo>
                  <a:pt x="83127" y="1266469"/>
                </a:lnTo>
                <a:lnTo>
                  <a:pt x="41564" y="1283583"/>
                </a:lnTo>
                <a:lnTo>
                  <a:pt x="0" y="1317812"/>
                </a:lnTo>
                <a:lnTo>
                  <a:pt x="12224" y="1376490"/>
                </a:lnTo>
                <a:lnTo>
                  <a:pt x="70903" y="1344706"/>
                </a:lnTo>
                <a:lnTo>
                  <a:pt x="114911" y="1298253"/>
                </a:lnTo>
                <a:lnTo>
                  <a:pt x="154030" y="1327592"/>
                </a:lnTo>
                <a:lnTo>
                  <a:pt x="176034" y="1371600"/>
                </a:lnTo>
                <a:lnTo>
                  <a:pt x="246937" y="1376490"/>
                </a:lnTo>
                <a:lnTo>
                  <a:pt x="251827" y="1442503"/>
                </a:lnTo>
                <a:lnTo>
                  <a:pt x="295835" y="1413164"/>
                </a:lnTo>
                <a:lnTo>
                  <a:pt x="312950" y="1366710"/>
                </a:lnTo>
                <a:lnTo>
                  <a:pt x="317839" y="1334927"/>
                </a:lnTo>
                <a:lnTo>
                  <a:pt x="339844" y="1310477"/>
                </a:lnTo>
                <a:lnTo>
                  <a:pt x="437641" y="1317812"/>
                </a:lnTo>
                <a:lnTo>
                  <a:pt x="498764" y="1371600"/>
                </a:lnTo>
                <a:lnTo>
                  <a:pt x="525658" y="1347151"/>
                </a:lnTo>
                <a:lnTo>
                  <a:pt x="545217" y="1349596"/>
                </a:lnTo>
                <a:lnTo>
                  <a:pt x="567221" y="1342261"/>
                </a:lnTo>
                <a:lnTo>
                  <a:pt x="596560" y="1305587"/>
                </a:lnTo>
                <a:lnTo>
                  <a:pt x="633234" y="1327592"/>
                </a:lnTo>
                <a:lnTo>
                  <a:pt x="684577" y="1325147"/>
                </a:lnTo>
                <a:lnTo>
                  <a:pt x="775039" y="1308032"/>
                </a:lnTo>
                <a:lnTo>
                  <a:pt x="838607" y="1288473"/>
                </a:lnTo>
                <a:lnTo>
                  <a:pt x="889951" y="1339816"/>
                </a:lnTo>
                <a:lnTo>
                  <a:pt x="929069" y="1312922"/>
                </a:lnTo>
                <a:lnTo>
                  <a:pt x="953519" y="1339816"/>
                </a:lnTo>
                <a:lnTo>
                  <a:pt x="953519" y="1400939"/>
                </a:lnTo>
                <a:lnTo>
                  <a:pt x="1019531" y="1435168"/>
                </a:lnTo>
                <a:lnTo>
                  <a:pt x="1026866" y="1391160"/>
                </a:lnTo>
                <a:lnTo>
                  <a:pt x="1053760" y="1361821"/>
                </a:lnTo>
                <a:lnTo>
                  <a:pt x="1041536" y="1300698"/>
                </a:lnTo>
                <a:lnTo>
                  <a:pt x="985303" y="1295808"/>
                </a:lnTo>
                <a:lnTo>
                  <a:pt x="1026866" y="1220015"/>
                </a:lnTo>
                <a:lnTo>
                  <a:pt x="990192" y="1163782"/>
                </a:lnTo>
                <a:lnTo>
                  <a:pt x="982858" y="1124663"/>
                </a:lnTo>
                <a:lnTo>
                  <a:pt x="1004862" y="1080655"/>
                </a:lnTo>
                <a:lnTo>
                  <a:pt x="1014642" y="1058651"/>
                </a:lnTo>
                <a:lnTo>
                  <a:pt x="1114883" y="1024422"/>
                </a:lnTo>
                <a:lnTo>
                  <a:pt x="1158892" y="1017087"/>
                </a:lnTo>
                <a:lnTo>
                  <a:pt x="1198011" y="958409"/>
                </a:lnTo>
                <a:lnTo>
                  <a:pt x="1295807" y="92662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7" name="Forme libre : forme 1046">
            <a:extLst>
              <a:ext uri="{FF2B5EF4-FFF2-40B4-BE49-F238E27FC236}">
                <a16:creationId xmlns:a16="http://schemas.microsoft.com/office/drawing/2014/main" xmlns="" id="{7B5F9121-3816-42F1-AF6C-CDACFA37D9F6}"/>
              </a:ext>
            </a:extLst>
          </p:cNvPr>
          <p:cNvSpPr/>
          <p:nvPr/>
        </p:nvSpPr>
        <p:spPr>
          <a:xfrm>
            <a:off x="2113858" y="2439581"/>
            <a:ext cx="459645" cy="672353"/>
          </a:xfrm>
          <a:custGeom>
            <a:avLst/>
            <a:gdLst>
              <a:gd name="connsiteX0" fmla="*/ 92907 w 459645"/>
              <a:gd name="connsiteY0" fmla="*/ 672353 h 672353"/>
              <a:gd name="connsiteX1" fmla="*/ 161365 w 459645"/>
              <a:gd name="connsiteY1" fmla="*/ 623455 h 672353"/>
              <a:gd name="connsiteX2" fmla="*/ 195594 w 459645"/>
              <a:gd name="connsiteY2" fmla="*/ 586781 h 672353"/>
              <a:gd name="connsiteX3" fmla="*/ 276276 w 459645"/>
              <a:gd name="connsiteY3" fmla="*/ 618565 h 672353"/>
              <a:gd name="connsiteX4" fmla="*/ 315395 w 459645"/>
              <a:gd name="connsiteY4" fmla="*/ 608785 h 672353"/>
              <a:gd name="connsiteX5" fmla="*/ 320284 w 459645"/>
              <a:gd name="connsiteY5" fmla="*/ 547662 h 672353"/>
              <a:gd name="connsiteX6" fmla="*/ 354513 w 459645"/>
              <a:gd name="connsiteY6" fmla="*/ 520768 h 672353"/>
              <a:gd name="connsiteX7" fmla="*/ 369183 w 459645"/>
              <a:gd name="connsiteY7" fmla="*/ 484094 h 672353"/>
              <a:gd name="connsiteX8" fmla="*/ 361848 w 459645"/>
              <a:gd name="connsiteY8" fmla="*/ 447421 h 672353"/>
              <a:gd name="connsiteX9" fmla="*/ 378963 w 459645"/>
              <a:gd name="connsiteY9" fmla="*/ 386298 h 672353"/>
              <a:gd name="connsiteX10" fmla="*/ 459645 w 459645"/>
              <a:gd name="connsiteY10" fmla="*/ 251827 h 672353"/>
              <a:gd name="connsiteX11" fmla="*/ 452310 w 459645"/>
              <a:gd name="connsiteY11" fmla="*/ 239602 h 672353"/>
              <a:gd name="connsiteX12" fmla="*/ 398522 w 459645"/>
              <a:gd name="connsiteY12" fmla="*/ 202929 h 672353"/>
              <a:gd name="connsiteX13" fmla="*/ 398522 w 459645"/>
              <a:gd name="connsiteY13" fmla="*/ 154030 h 672353"/>
              <a:gd name="connsiteX14" fmla="*/ 342289 w 459645"/>
              <a:gd name="connsiteY14" fmla="*/ 90462 h 672353"/>
              <a:gd name="connsiteX15" fmla="*/ 317840 w 459645"/>
              <a:gd name="connsiteY15" fmla="*/ 2445 h 672353"/>
              <a:gd name="connsiteX16" fmla="*/ 290945 w 459645"/>
              <a:gd name="connsiteY16" fmla="*/ 0 h 672353"/>
              <a:gd name="connsiteX17" fmla="*/ 180924 w 459645"/>
              <a:gd name="connsiteY17" fmla="*/ 78238 h 672353"/>
              <a:gd name="connsiteX18" fmla="*/ 146695 w 459645"/>
              <a:gd name="connsiteY18" fmla="*/ 66013 h 672353"/>
              <a:gd name="connsiteX19" fmla="*/ 141805 w 459645"/>
              <a:gd name="connsiteY19" fmla="*/ 112467 h 672353"/>
              <a:gd name="connsiteX20" fmla="*/ 180924 w 459645"/>
              <a:gd name="connsiteY20" fmla="*/ 180924 h 672353"/>
              <a:gd name="connsiteX21" fmla="*/ 141805 w 459645"/>
              <a:gd name="connsiteY21" fmla="*/ 234713 h 672353"/>
              <a:gd name="connsiteX22" fmla="*/ 102687 w 459645"/>
              <a:gd name="connsiteY22" fmla="*/ 176034 h 672353"/>
              <a:gd name="connsiteX23" fmla="*/ 53788 w 459645"/>
              <a:gd name="connsiteY23" fmla="*/ 202929 h 672353"/>
              <a:gd name="connsiteX24" fmla="*/ 68458 w 459645"/>
              <a:gd name="connsiteY24" fmla="*/ 249382 h 672353"/>
              <a:gd name="connsiteX25" fmla="*/ 24449 w 459645"/>
              <a:gd name="connsiteY25" fmla="*/ 259162 h 672353"/>
              <a:gd name="connsiteX26" fmla="*/ 7335 w 459645"/>
              <a:gd name="connsiteY26" fmla="*/ 310505 h 672353"/>
              <a:gd name="connsiteX27" fmla="*/ 0 w 459645"/>
              <a:gd name="connsiteY27" fmla="*/ 364293 h 672353"/>
              <a:gd name="connsiteX28" fmla="*/ 68458 w 459645"/>
              <a:gd name="connsiteY28" fmla="*/ 383853 h 672353"/>
              <a:gd name="connsiteX29" fmla="*/ 70903 w 459645"/>
              <a:gd name="connsiteY29" fmla="*/ 408302 h 672353"/>
              <a:gd name="connsiteX30" fmla="*/ 132026 w 459645"/>
              <a:gd name="connsiteY30" fmla="*/ 349624 h 672353"/>
              <a:gd name="connsiteX31" fmla="*/ 183369 w 459645"/>
              <a:gd name="connsiteY31" fmla="*/ 332509 h 672353"/>
              <a:gd name="connsiteX32" fmla="*/ 281166 w 459645"/>
              <a:gd name="connsiteY32" fmla="*/ 418082 h 672353"/>
              <a:gd name="connsiteX33" fmla="*/ 278721 w 459645"/>
              <a:gd name="connsiteY33" fmla="*/ 479205 h 672353"/>
              <a:gd name="connsiteX34" fmla="*/ 220043 w 459645"/>
              <a:gd name="connsiteY34" fmla="*/ 449866 h 672353"/>
              <a:gd name="connsiteX35" fmla="*/ 190704 w 459645"/>
              <a:gd name="connsiteY35" fmla="*/ 528103 h 672353"/>
              <a:gd name="connsiteX36" fmla="*/ 171144 w 459645"/>
              <a:gd name="connsiteY36" fmla="*/ 513433 h 672353"/>
              <a:gd name="connsiteX37" fmla="*/ 39119 w 459645"/>
              <a:gd name="connsiteY37" fmla="*/ 647904 h 672353"/>
              <a:gd name="connsiteX38" fmla="*/ 92907 w 459645"/>
              <a:gd name="connsiteY38" fmla="*/ 672353 h 672353"/>
              <a:gd name="connsiteX0" fmla="*/ 92907 w 459645"/>
              <a:gd name="connsiteY0" fmla="*/ 672353 h 672353"/>
              <a:gd name="connsiteX1" fmla="*/ 122246 w 459645"/>
              <a:gd name="connsiteY1" fmla="*/ 650349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 name="connsiteX0" fmla="*/ 92907 w 459645"/>
              <a:gd name="connsiteY0" fmla="*/ 672353 h 672353"/>
              <a:gd name="connsiteX1" fmla="*/ 132026 w 459645"/>
              <a:gd name="connsiteY1" fmla="*/ 665018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9645" h="672353">
                <a:moveTo>
                  <a:pt x="92907" y="672353"/>
                </a:moveTo>
                <a:lnTo>
                  <a:pt x="132026" y="665018"/>
                </a:lnTo>
                <a:lnTo>
                  <a:pt x="161365" y="623455"/>
                </a:lnTo>
                <a:lnTo>
                  <a:pt x="195594" y="586781"/>
                </a:lnTo>
                <a:lnTo>
                  <a:pt x="276276" y="618565"/>
                </a:lnTo>
                <a:lnTo>
                  <a:pt x="315395" y="608785"/>
                </a:lnTo>
                <a:lnTo>
                  <a:pt x="320284" y="547662"/>
                </a:lnTo>
                <a:lnTo>
                  <a:pt x="354513" y="520768"/>
                </a:lnTo>
                <a:lnTo>
                  <a:pt x="369183" y="484094"/>
                </a:lnTo>
                <a:lnTo>
                  <a:pt x="361848" y="447421"/>
                </a:lnTo>
                <a:lnTo>
                  <a:pt x="378963" y="386298"/>
                </a:lnTo>
                <a:lnTo>
                  <a:pt x="459645" y="251827"/>
                </a:lnTo>
                <a:lnTo>
                  <a:pt x="452310" y="239602"/>
                </a:lnTo>
                <a:lnTo>
                  <a:pt x="398522" y="202929"/>
                </a:lnTo>
                <a:lnTo>
                  <a:pt x="398522" y="154030"/>
                </a:lnTo>
                <a:lnTo>
                  <a:pt x="342289" y="90462"/>
                </a:lnTo>
                <a:lnTo>
                  <a:pt x="317840" y="2445"/>
                </a:lnTo>
                <a:lnTo>
                  <a:pt x="290945" y="0"/>
                </a:lnTo>
                <a:lnTo>
                  <a:pt x="180924" y="78238"/>
                </a:lnTo>
                <a:lnTo>
                  <a:pt x="146695" y="66013"/>
                </a:lnTo>
                <a:lnTo>
                  <a:pt x="141805" y="112467"/>
                </a:lnTo>
                <a:lnTo>
                  <a:pt x="180924" y="180924"/>
                </a:lnTo>
                <a:lnTo>
                  <a:pt x="141805" y="234713"/>
                </a:lnTo>
                <a:lnTo>
                  <a:pt x="102687" y="176034"/>
                </a:lnTo>
                <a:lnTo>
                  <a:pt x="53788" y="202929"/>
                </a:lnTo>
                <a:lnTo>
                  <a:pt x="68458" y="249382"/>
                </a:lnTo>
                <a:lnTo>
                  <a:pt x="24449" y="259162"/>
                </a:lnTo>
                <a:lnTo>
                  <a:pt x="7335" y="310505"/>
                </a:lnTo>
                <a:lnTo>
                  <a:pt x="0" y="364293"/>
                </a:lnTo>
                <a:lnTo>
                  <a:pt x="68458" y="383853"/>
                </a:lnTo>
                <a:lnTo>
                  <a:pt x="70903" y="408302"/>
                </a:lnTo>
                <a:lnTo>
                  <a:pt x="132026" y="349624"/>
                </a:lnTo>
                <a:lnTo>
                  <a:pt x="183369" y="332509"/>
                </a:lnTo>
                <a:lnTo>
                  <a:pt x="281166" y="418082"/>
                </a:lnTo>
                <a:lnTo>
                  <a:pt x="278721" y="479205"/>
                </a:lnTo>
                <a:lnTo>
                  <a:pt x="220043" y="449866"/>
                </a:lnTo>
                <a:lnTo>
                  <a:pt x="190704" y="528103"/>
                </a:lnTo>
                <a:lnTo>
                  <a:pt x="171144" y="513433"/>
                </a:lnTo>
                <a:lnTo>
                  <a:pt x="39119" y="647904"/>
                </a:lnTo>
                <a:lnTo>
                  <a:pt x="92907" y="672353"/>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8" name="Forme libre : forme 1047">
            <a:extLst>
              <a:ext uri="{FF2B5EF4-FFF2-40B4-BE49-F238E27FC236}">
                <a16:creationId xmlns:a16="http://schemas.microsoft.com/office/drawing/2014/main" xmlns="" id="{E599C85F-07EB-426C-97B6-FC054C22035C}"/>
              </a:ext>
            </a:extLst>
          </p:cNvPr>
          <p:cNvSpPr/>
          <p:nvPr/>
        </p:nvSpPr>
        <p:spPr>
          <a:xfrm>
            <a:off x="1864476" y="3021472"/>
            <a:ext cx="388742" cy="391187"/>
          </a:xfrm>
          <a:custGeom>
            <a:avLst/>
            <a:gdLst>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88742 w 388742"/>
              <a:gd name="connsiteY19"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69183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71628 w 388742"/>
              <a:gd name="connsiteY20" fmla="*/ 232268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2508 w 388742"/>
              <a:gd name="connsiteY16" fmla="*/ 7335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742" h="391187">
                <a:moveTo>
                  <a:pt x="388742" y="261607"/>
                </a:moveTo>
                <a:lnTo>
                  <a:pt x="330064" y="325175"/>
                </a:lnTo>
                <a:lnTo>
                  <a:pt x="290946" y="322730"/>
                </a:lnTo>
                <a:lnTo>
                  <a:pt x="288501" y="347179"/>
                </a:lnTo>
                <a:lnTo>
                  <a:pt x="229823" y="391187"/>
                </a:lnTo>
                <a:lnTo>
                  <a:pt x="176034" y="349624"/>
                </a:lnTo>
                <a:lnTo>
                  <a:pt x="73348" y="266496"/>
                </a:lnTo>
                <a:lnTo>
                  <a:pt x="0" y="168700"/>
                </a:lnTo>
                <a:lnTo>
                  <a:pt x="26894" y="166255"/>
                </a:lnTo>
                <a:lnTo>
                  <a:pt x="22004" y="75793"/>
                </a:lnTo>
                <a:lnTo>
                  <a:pt x="56233" y="100242"/>
                </a:lnTo>
                <a:lnTo>
                  <a:pt x="92907" y="73348"/>
                </a:lnTo>
                <a:lnTo>
                  <a:pt x="119801" y="83127"/>
                </a:lnTo>
                <a:lnTo>
                  <a:pt x="139361" y="78238"/>
                </a:lnTo>
                <a:lnTo>
                  <a:pt x="173589" y="39119"/>
                </a:lnTo>
                <a:lnTo>
                  <a:pt x="205373" y="0"/>
                </a:lnTo>
                <a:lnTo>
                  <a:pt x="332508" y="7335"/>
                </a:lnTo>
                <a:lnTo>
                  <a:pt x="290946" y="68458"/>
                </a:lnTo>
                <a:lnTo>
                  <a:pt x="344734" y="97797"/>
                </a:lnTo>
                <a:lnTo>
                  <a:pt x="347179" y="183369"/>
                </a:lnTo>
                <a:lnTo>
                  <a:pt x="344734" y="259163"/>
                </a:lnTo>
                <a:lnTo>
                  <a:pt x="388742" y="261607"/>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9" name="Forme libre : forme 1048">
            <a:extLst>
              <a:ext uri="{FF2B5EF4-FFF2-40B4-BE49-F238E27FC236}">
                <a16:creationId xmlns:a16="http://schemas.microsoft.com/office/drawing/2014/main" xmlns="" id="{44911403-0AE5-4D2E-915B-771E8C0DA6DB}"/>
              </a:ext>
            </a:extLst>
          </p:cNvPr>
          <p:cNvSpPr/>
          <p:nvPr/>
        </p:nvSpPr>
        <p:spPr>
          <a:xfrm>
            <a:off x="1835137" y="2715857"/>
            <a:ext cx="246937" cy="405857"/>
          </a:xfrm>
          <a:custGeom>
            <a:avLst/>
            <a:gdLst>
              <a:gd name="connsiteX0" fmla="*/ 232268 w 246937"/>
              <a:gd name="connsiteY0" fmla="*/ 44009 h 405857"/>
              <a:gd name="connsiteX1" fmla="*/ 205373 w 246937"/>
              <a:gd name="connsiteY1" fmla="*/ 0 h 405857"/>
              <a:gd name="connsiteX2" fmla="*/ 161365 w 246937"/>
              <a:gd name="connsiteY2" fmla="*/ 46454 h 405857"/>
              <a:gd name="connsiteX3" fmla="*/ 144250 w 246937"/>
              <a:gd name="connsiteY3" fmla="*/ 85572 h 405857"/>
              <a:gd name="connsiteX4" fmla="*/ 90462 w 246937"/>
              <a:gd name="connsiteY4" fmla="*/ 90462 h 405857"/>
              <a:gd name="connsiteX5" fmla="*/ 53788 w 246937"/>
              <a:gd name="connsiteY5" fmla="*/ 70903 h 405857"/>
              <a:gd name="connsiteX6" fmla="*/ 9780 w 246937"/>
              <a:gd name="connsiteY6" fmla="*/ 158920 h 405857"/>
              <a:gd name="connsiteX7" fmla="*/ 0 w 246937"/>
              <a:gd name="connsiteY7" fmla="*/ 317840 h 405857"/>
              <a:gd name="connsiteX8" fmla="*/ 29339 w 246937"/>
              <a:gd name="connsiteY8" fmla="*/ 364293 h 405857"/>
              <a:gd name="connsiteX9" fmla="*/ 88017 w 246937"/>
              <a:gd name="connsiteY9" fmla="*/ 405857 h 405857"/>
              <a:gd name="connsiteX10" fmla="*/ 117356 w 246937"/>
              <a:gd name="connsiteY10" fmla="*/ 378963 h 405857"/>
              <a:gd name="connsiteX11" fmla="*/ 149140 w 246937"/>
              <a:gd name="connsiteY11" fmla="*/ 391187 h 405857"/>
              <a:gd name="connsiteX12" fmla="*/ 232268 w 246937"/>
              <a:gd name="connsiteY12" fmla="*/ 303170 h 405857"/>
              <a:gd name="connsiteX13" fmla="*/ 205373 w 246937"/>
              <a:gd name="connsiteY13" fmla="*/ 286056 h 405857"/>
              <a:gd name="connsiteX14" fmla="*/ 237157 w 246937"/>
              <a:gd name="connsiteY14" fmla="*/ 224933 h 405857"/>
              <a:gd name="connsiteX15" fmla="*/ 222488 w 246937"/>
              <a:gd name="connsiteY15" fmla="*/ 198039 h 405857"/>
              <a:gd name="connsiteX16" fmla="*/ 178479 w 246937"/>
              <a:gd name="connsiteY16" fmla="*/ 185814 h 405857"/>
              <a:gd name="connsiteX17" fmla="*/ 183369 w 246937"/>
              <a:gd name="connsiteY17" fmla="*/ 119801 h 405857"/>
              <a:gd name="connsiteX18" fmla="*/ 220043 w 246937"/>
              <a:gd name="connsiteY18" fmla="*/ 100242 h 405857"/>
              <a:gd name="connsiteX19" fmla="*/ 246937 w 246937"/>
              <a:gd name="connsiteY19" fmla="*/ 95352 h 405857"/>
              <a:gd name="connsiteX20" fmla="*/ 232268 w 246937"/>
              <a:gd name="connsiteY20" fmla="*/ 44009 h 4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37" h="405857">
                <a:moveTo>
                  <a:pt x="232268" y="44009"/>
                </a:moveTo>
                <a:lnTo>
                  <a:pt x="205373" y="0"/>
                </a:lnTo>
                <a:lnTo>
                  <a:pt x="161365" y="46454"/>
                </a:lnTo>
                <a:lnTo>
                  <a:pt x="144250" y="85572"/>
                </a:lnTo>
                <a:lnTo>
                  <a:pt x="90462" y="90462"/>
                </a:lnTo>
                <a:lnTo>
                  <a:pt x="53788" y="70903"/>
                </a:lnTo>
                <a:lnTo>
                  <a:pt x="9780" y="158920"/>
                </a:lnTo>
                <a:lnTo>
                  <a:pt x="0" y="317840"/>
                </a:lnTo>
                <a:lnTo>
                  <a:pt x="29339" y="364293"/>
                </a:lnTo>
                <a:lnTo>
                  <a:pt x="88017" y="405857"/>
                </a:lnTo>
                <a:lnTo>
                  <a:pt x="117356" y="378963"/>
                </a:lnTo>
                <a:lnTo>
                  <a:pt x="149140" y="391187"/>
                </a:lnTo>
                <a:lnTo>
                  <a:pt x="232268" y="303170"/>
                </a:lnTo>
                <a:lnTo>
                  <a:pt x="205373" y="286056"/>
                </a:lnTo>
                <a:lnTo>
                  <a:pt x="237157" y="224933"/>
                </a:lnTo>
                <a:lnTo>
                  <a:pt x="222488" y="198039"/>
                </a:lnTo>
                <a:lnTo>
                  <a:pt x="178479" y="185814"/>
                </a:lnTo>
                <a:lnTo>
                  <a:pt x="183369" y="119801"/>
                </a:lnTo>
                <a:lnTo>
                  <a:pt x="220043" y="100242"/>
                </a:lnTo>
                <a:lnTo>
                  <a:pt x="246937" y="95352"/>
                </a:lnTo>
                <a:lnTo>
                  <a:pt x="232268" y="4400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0" name="Forme libre : forme 1049">
            <a:extLst>
              <a:ext uri="{FF2B5EF4-FFF2-40B4-BE49-F238E27FC236}">
                <a16:creationId xmlns:a16="http://schemas.microsoft.com/office/drawing/2014/main" xmlns="" id="{3227BF48-40BC-4361-94ED-46AF260DBF6F}"/>
              </a:ext>
            </a:extLst>
          </p:cNvPr>
          <p:cNvSpPr/>
          <p:nvPr/>
        </p:nvSpPr>
        <p:spPr>
          <a:xfrm>
            <a:off x="2047845" y="2466475"/>
            <a:ext cx="349624" cy="562332"/>
          </a:xfrm>
          <a:custGeom>
            <a:avLst/>
            <a:gdLst>
              <a:gd name="connsiteX0" fmla="*/ 220043 w 349624"/>
              <a:gd name="connsiteY0" fmla="*/ 36674 h 562332"/>
              <a:gd name="connsiteX1" fmla="*/ 166255 w 349624"/>
              <a:gd name="connsiteY1" fmla="*/ 0 h 562332"/>
              <a:gd name="connsiteX2" fmla="*/ 107577 w 349624"/>
              <a:gd name="connsiteY2" fmla="*/ 144251 h 562332"/>
              <a:gd name="connsiteX3" fmla="*/ 58678 w 349624"/>
              <a:gd name="connsiteY3" fmla="*/ 185814 h 562332"/>
              <a:gd name="connsiteX4" fmla="*/ 61123 w 349624"/>
              <a:gd name="connsiteY4" fmla="*/ 237158 h 562332"/>
              <a:gd name="connsiteX5" fmla="*/ 22004 w 349624"/>
              <a:gd name="connsiteY5" fmla="*/ 283611 h 562332"/>
              <a:gd name="connsiteX6" fmla="*/ 39119 w 349624"/>
              <a:gd name="connsiteY6" fmla="*/ 347179 h 562332"/>
              <a:gd name="connsiteX7" fmla="*/ 58678 w 349624"/>
              <a:gd name="connsiteY7" fmla="*/ 369183 h 562332"/>
              <a:gd name="connsiteX8" fmla="*/ 44009 w 349624"/>
              <a:gd name="connsiteY8" fmla="*/ 388743 h 562332"/>
              <a:gd name="connsiteX9" fmla="*/ 70903 w 349624"/>
              <a:gd name="connsiteY9" fmla="*/ 425416 h 562332"/>
              <a:gd name="connsiteX10" fmla="*/ 56233 w 349624"/>
              <a:gd name="connsiteY10" fmla="*/ 476760 h 562332"/>
              <a:gd name="connsiteX11" fmla="*/ 26894 w 349624"/>
              <a:gd name="connsiteY11" fmla="*/ 469425 h 562332"/>
              <a:gd name="connsiteX12" fmla="*/ 0 w 349624"/>
              <a:gd name="connsiteY12" fmla="*/ 535438 h 562332"/>
              <a:gd name="connsiteX13" fmla="*/ 19560 w 349624"/>
              <a:gd name="connsiteY13" fmla="*/ 557442 h 562332"/>
              <a:gd name="connsiteX14" fmla="*/ 151585 w 349624"/>
              <a:gd name="connsiteY14" fmla="*/ 562332 h 562332"/>
              <a:gd name="connsiteX15" fmla="*/ 242047 w 349624"/>
              <a:gd name="connsiteY15" fmla="*/ 491429 h 562332"/>
              <a:gd name="connsiteX16" fmla="*/ 242047 w 349624"/>
              <a:gd name="connsiteY16" fmla="*/ 491429 h 562332"/>
              <a:gd name="connsiteX17" fmla="*/ 256717 w 349624"/>
              <a:gd name="connsiteY17" fmla="*/ 496319 h 562332"/>
              <a:gd name="connsiteX18" fmla="*/ 286056 w 349624"/>
              <a:gd name="connsiteY18" fmla="*/ 422972 h 562332"/>
              <a:gd name="connsiteX19" fmla="*/ 349624 w 349624"/>
              <a:gd name="connsiteY19" fmla="*/ 452311 h 562332"/>
              <a:gd name="connsiteX20" fmla="*/ 347179 w 349624"/>
              <a:gd name="connsiteY20" fmla="*/ 388743 h 562332"/>
              <a:gd name="connsiteX21" fmla="*/ 254272 w 349624"/>
              <a:gd name="connsiteY21" fmla="*/ 303170 h 562332"/>
              <a:gd name="connsiteX22" fmla="*/ 195594 w 349624"/>
              <a:gd name="connsiteY22" fmla="*/ 322730 h 562332"/>
              <a:gd name="connsiteX23" fmla="*/ 136916 w 349624"/>
              <a:gd name="connsiteY23" fmla="*/ 386298 h 562332"/>
              <a:gd name="connsiteX24" fmla="*/ 136916 w 349624"/>
              <a:gd name="connsiteY24" fmla="*/ 356959 h 562332"/>
              <a:gd name="connsiteX25" fmla="*/ 68458 w 349624"/>
              <a:gd name="connsiteY25" fmla="*/ 337399 h 562332"/>
              <a:gd name="connsiteX26" fmla="*/ 70903 w 349624"/>
              <a:gd name="connsiteY26" fmla="*/ 288501 h 562332"/>
              <a:gd name="connsiteX27" fmla="*/ 92907 w 349624"/>
              <a:gd name="connsiteY27" fmla="*/ 234713 h 562332"/>
              <a:gd name="connsiteX28" fmla="*/ 134471 w 349624"/>
              <a:gd name="connsiteY28" fmla="*/ 224933 h 562332"/>
              <a:gd name="connsiteX29" fmla="*/ 122246 w 349624"/>
              <a:gd name="connsiteY29" fmla="*/ 173590 h 562332"/>
              <a:gd name="connsiteX30" fmla="*/ 171145 w 349624"/>
              <a:gd name="connsiteY30" fmla="*/ 146696 h 562332"/>
              <a:gd name="connsiteX31" fmla="*/ 207818 w 349624"/>
              <a:gd name="connsiteY31" fmla="*/ 207819 h 562332"/>
              <a:gd name="connsiteX32" fmla="*/ 249382 w 349624"/>
              <a:gd name="connsiteY32" fmla="*/ 149140 h 562332"/>
              <a:gd name="connsiteX33" fmla="*/ 212708 w 349624"/>
              <a:gd name="connsiteY33" fmla="*/ 90462 h 562332"/>
              <a:gd name="connsiteX34" fmla="*/ 220043 w 349624"/>
              <a:gd name="connsiteY34" fmla="*/ 36674 h 56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9624" h="562332">
                <a:moveTo>
                  <a:pt x="220043" y="36674"/>
                </a:moveTo>
                <a:lnTo>
                  <a:pt x="166255" y="0"/>
                </a:lnTo>
                <a:lnTo>
                  <a:pt x="107577" y="144251"/>
                </a:lnTo>
                <a:lnTo>
                  <a:pt x="58678" y="185814"/>
                </a:lnTo>
                <a:lnTo>
                  <a:pt x="61123" y="237158"/>
                </a:lnTo>
                <a:lnTo>
                  <a:pt x="22004" y="283611"/>
                </a:lnTo>
                <a:lnTo>
                  <a:pt x="39119" y="347179"/>
                </a:lnTo>
                <a:lnTo>
                  <a:pt x="58678" y="369183"/>
                </a:lnTo>
                <a:lnTo>
                  <a:pt x="44009" y="388743"/>
                </a:lnTo>
                <a:lnTo>
                  <a:pt x="70903" y="425416"/>
                </a:lnTo>
                <a:lnTo>
                  <a:pt x="56233" y="476760"/>
                </a:lnTo>
                <a:lnTo>
                  <a:pt x="26894" y="469425"/>
                </a:lnTo>
                <a:lnTo>
                  <a:pt x="0" y="535438"/>
                </a:lnTo>
                <a:lnTo>
                  <a:pt x="19560" y="557442"/>
                </a:lnTo>
                <a:lnTo>
                  <a:pt x="151585" y="562332"/>
                </a:lnTo>
                <a:lnTo>
                  <a:pt x="242047" y="491429"/>
                </a:lnTo>
                <a:lnTo>
                  <a:pt x="242047" y="491429"/>
                </a:lnTo>
                <a:lnTo>
                  <a:pt x="256717" y="496319"/>
                </a:lnTo>
                <a:lnTo>
                  <a:pt x="286056" y="422972"/>
                </a:lnTo>
                <a:lnTo>
                  <a:pt x="349624" y="452311"/>
                </a:lnTo>
                <a:lnTo>
                  <a:pt x="347179" y="388743"/>
                </a:lnTo>
                <a:lnTo>
                  <a:pt x="254272" y="303170"/>
                </a:lnTo>
                <a:lnTo>
                  <a:pt x="195594" y="322730"/>
                </a:lnTo>
                <a:lnTo>
                  <a:pt x="136916" y="386298"/>
                </a:lnTo>
                <a:lnTo>
                  <a:pt x="136916" y="356959"/>
                </a:lnTo>
                <a:lnTo>
                  <a:pt x="68458" y="337399"/>
                </a:lnTo>
                <a:lnTo>
                  <a:pt x="70903" y="288501"/>
                </a:lnTo>
                <a:lnTo>
                  <a:pt x="92907" y="234713"/>
                </a:lnTo>
                <a:lnTo>
                  <a:pt x="134471" y="224933"/>
                </a:lnTo>
                <a:lnTo>
                  <a:pt x="122246" y="173590"/>
                </a:lnTo>
                <a:lnTo>
                  <a:pt x="171145" y="146696"/>
                </a:lnTo>
                <a:lnTo>
                  <a:pt x="207818" y="207819"/>
                </a:lnTo>
                <a:lnTo>
                  <a:pt x="249382" y="149140"/>
                </a:lnTo>
                <a:lnTo>
                  <a:pt x="212708" y="90462"/>
                </a:lnTo>
                <a:lnTo>
                  <a:pt x="220043" y="3667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1" name="Forme libre : forme 1050">
            <a:extLst>
              <a:ext uri="{FF2B5EF4-FFF2-40B4-BE49-F238E27FC236}">
                <a16:creationId xmlns:a16="http://schemas.microsoft.com/office/drawing/2014/main" xmlns="" id="{50C46ACD-844C-40F1-BA2E-9E85E5E84A84}"/>
              </a:ext>
            </a:extLst>
          </p:cNvPr>
          <p:cNvSpPr/>
          <p:nvPr/>
        </p:nvSpPr>
        <p:spPr>
          <a:xfrm>
            <a:off x="2013616" y="2811209"/>
            <a:ext cx="100242" cy="132026"/>
          </a:xfrm>
          <a:custGeom>
            <a:avLst/>
            <a:gdLst>
              <a:gd name="connsiteX0" fmla="*/ 4890 w 100242"/>
              <a:gd name="connsiteY0" fmla="*/ 24449 h 132026"/>
              <a:gd name="connsiteX1" fmla="*/ 0 w 100242"/>
              <a:gd name="connsiteY1" fmla="*/ 85572 h 132026"/>
              <a:gd name="connsiteX2" fmla="*/ 48899 w 100242"/>
              <a:gd name="connsiteY2" fmla="*/ 107577 h 132026"/>
              <a:gd name="connsiteX3" fmla="*/ 58678 w 100242"/>
              <a:gd name="connsiteY3" fmla="*/ 127136 h 132026"/>
              <a:gd name="connsiteX4" fmla="*/ 95352 w 100242"/>
              <a:gd name="connsiteY4" fmla="*/ 132026 h 132026"/>
              <a:gd name="connsiteX5" fmla="*/ 100242 w 100242"/>
              <a:gd name="connsiteY5" fmla="*/ 75793 h 132026"/>
              <a:gd name="connsiteX6" fmla="*/ 75793 w 100242"/>
              <a:gd name="connsiteY6" fmla="*/ 44009 h 132026"/>
              <a:gd name="connsiteX7" fmla="*/ 92907 w 100242"/>
              <a:gd name="connsiteY7" fmla="*/ 22004 h 132026"/>
              <a:gd name="connsiteX8" fmla="*/ 70903 w 100242"/>
              <a:gd name="connsiteY8" fmla="*/ 0 h 132026"/>
              <a:gd name="connsiteX9" fmla="*/ 4890 w 100242"/>
              <a:gd name="connsiteY9" fmla="*/ 24449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2" h="132026">
                <a:moveTo>
                  <a:pt x="4890" y="24449"/>
                </a:moveTo>
                <a:lnTo>
                  <a:pt x="0" y="85572"/>
                </a:lnTo>
                <a:lnTo>
                  <a:pt x="48899" y="107577"/>
                </a:lnTo>
                <a:lnTo>
                  <a:pt x="58678" y="127136"/>
                </a:lnTo>
                <a:lnTo>
                  <a:pt x="95352" y="132026"/>
                </a:lnTo>
                <a:lnTo>
                  <a:pt x="100242" y="75793"/>
                </a:lnTo>
                <a:lnTo>
                  <a:pt x="75793" y="44009"/>
                </a:lnTo>
                <a:lnTo>
                  <a:pt x="92907" y="22004"/>
                </a:lnTo>
                <a:lnTo>
                  <a:pt x="70903" y="0"/>
                </a:lnTo>
                <a:lnTo>
                  <a:pt x="4890" y="2444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Forme libre : forme 1051">
            <a:extLst>
              <a:ext uri="{FF2B5EF4-FFF2-40B4-BE49-F238E27FC236}">
                <a16:creationId xmlns:a16="http://schemas.microsoft.com/office/drawing/2014/main" xmlns="" id="{F47308DD-E46F-4B64-918B-DB826BAFEB51}"/>
              </a:ext>
            </a:extLst>
          </p:cNvPr>
          <p:cNvSpPr/>
          <p:nvPr/>
        </p:nvSpPr>
        <p:spPr>
          <a:xfrm>
            <a:off x="1597980" y="3124159"/>
            <a:ext cx="447420" cy="430306"/>
          </a:xfrm>
          <a:custGeom>
            <a:avLst/>
            <a:gdLst>
              <a:gd name="connsiteX0" fmla="*/ 0 w 447420"/>
              <a:gd name="connsiteY0" fmla="*/ 295835 h 430306"/>
              <a:gd name="connsiteX1" fmla="*/ 51343 w 447420"/>
              <a:gd name="connsiteY1" fmla="*/ 303170 h 430306"/>
              <a:gd name="connsiteX2" fmla="*/ 97797 w 447420"/>
              <a:gd name="connsiteY2" fmla="*/ 278721 h 430306"/>
              <a:gd name="connsiteX3" fmla="*/ 146695 w 447420"/>
              <a:gd name="connsiteY3" fmla="*/ 315394 h 430306"/>
              <a:gd name="connsiteX4" fmla="*/ 124691 w 447420"/>
              <a:gd name="connsiteY4" fmla="*/ 374073 h 430306"/>
              <a:gd name="connsiteX5" fmla="*/ 188259 w 447420"/>
              <a:gd name="connsiteY5" fmla="*/ 393632 h 430306"/>
              <a:gd name="connsiteX6" fmla="*/ 315395 w 447420"/>
              <a:gd name="connsiteY6" fmla="*/ 405856 h 430306"/>
              <a:gd name="connsiteX7" fmla="*/ 361848 w 447420"/>
              <a:gd name="connsiteY7" fmla="*/ 430306 h 430306"/>
              <a:gd name="connsiteX8" fmla="*/ 398522 w 447420"/>
              <a:gd name="connsiteY8" fmla="*/ 376517 h 430306"/>
              <a:gd name="connsiteX9" fmla="*/ 418081 w 447420"/>
              <a:gd name="connsiteY9" fmla="*/ 325174 h 430306"/>
              <a:gd name="connsiteX10" fmla="*/ 447420 w 447420"/>
              <a:gd name="connsiteY10" fmla="*/ 246937 h 430306"/>
              <a:gd name="connsiteX11" fmla="*/ 347179 w 447420"/>
              <a:gd name="connsiteY11" fmla="*/ 171144 h 430306"/>
              <a:gd name="connsiteX12" fmla="*/ 264051 w 447420"/>
              <a:gd name="connsiteY12" fmla="*/ 58678 h 430306"/>
              <a:gd name="connsiteX13" fmla="*/ 180924 w 447420"/>
              <a:gd name="connsiteY13" fmla="*/ 56233 h 430306"/>
              <a:gd name="connsiteX14" fmla="*/ 176034 w 447420"/>
              <a:gd name="connsiteY14" fmla="*/ 46453 h 430306"/>
              <a:gd name="connsiteX15" fmla="*/ 117356 w 447420"/>
              <a:gd name="connsiteY15" fmla="*/ 0 h 430306"/>
              <a:gd name="connsiteX16" fmla="*/ 80682 w 447420"/>
              <a:gd name="connsiteY16" fmla="*/ 0 h 430306"/>
              <a:gd name="connsiteX17" fmla="*/ 7335 w 447420"/>
              <a:gd name="connsiteY17" fmla="*/ 92907 h 430306"/>
              <a:gd name="connsiteX18" fmla="*/ 0 w 447420"/>
              <a:gd name="connsiteY18" fmla="*/ 136915 h 430306"/>
              <a:gd name="connsiteX19" fmla="*/ 75792 w 447420"/>
              <a:gd name="connsiteY19" fmla="*/ 146695 h 430306"/>
              <a:gd name="connsiteX20" fmla="*/ 70903 w 447420"/>
              <a:gd name="connsiteY20" fmla="*/ 210263 h 430306"/>
              <a:gd name="connsiteX21" fmla="*/ 17114 w 447420"/>
              <a:gd name="connsiteY21" fmla="*/ 212708 h 430306"/>
              <a:gd name="connsiteX22" fmla="*/ 0 w 447420"/>
              <a:gd name="connsiteY22" fmla="*/ 295835 h 43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7420" h="430306">
                <a:moveTo>
                  <a:pt x="0" y="295835"/>
                </a:moveTo>
                <a:lnTo>
                  <a:pt x="51343" y="303170"/>
                </a:lnTo>
                <a:lnTo>
                  <a:pt x="97797" y="278721"/>
                </a:lnTo>
                <a:lnTo>
                  <a:pt x="146695" y="315394"/>
                </a:lnTo>
                <a:lnTo>
                  <a:pt x="124691" y="374073"/>
                </a:lnTo>
                <a:lnTo>
                  <a:pt x="188259" y="393632"/>
                </a:lnTo>
                <a:lnTo>
                  <a:pt x="315395" y="405856"/>
                </a:lnTo>
                <a:lnTo>
                  <a:pt x="361848" y="430306"/>
                </a:lnTo>
                <a:lnTo>
                  <a:pt x="398522" y="376517"/>
                </a:lnTo>
                <a:lnTo>
                  <a:pt x="418081" y="325174"/>
                </a:lnTo>
                <a:lnTo>
                  <a:pt x="447420" y="246937"/>
                </a:lnTo>
                <a:lnTo>
                  <a:pt x="347179" y="171144"/>
                </a:lnTo>
                <a:lnTo>
                  <a:pt x="264051" y="58678"/>
                </a:lnTo>
                <a:lnTo>
                  <a:pt x="180924" y="56233"/>
                </a:lnTo>
                <a:lnTo>
                  <a:pt x="176034" y="46453"/>
                </a:lnTo>
                <a:lnTo>
                  <a:pt x="117356" y="0"/>
                </a:lnTo>
                <a:lnTo>
                  <a:pt x="80682" y="0"/>
                </a:lnTo>
                <a:lnTo>
                  <a:pt x="7335" y="92907"/>
                </a:lnTo>
                <a:lnTo>
                  <a:pt x="0" y="136915"/>
                </a:lnTo>
                <a:lnTo>
                  <a:pt x="75792" y="146695"/>
                </a:lnTo>
                <a:lnTo>
                  <a:pt x="70903" y="210263"/>
                </a:lnTo>
                <a:lnTo>
                  <a:pt x="17114" y="212708"/>
                </a:lnTo>
                <a:lnTo>
                  <a:pt x="0" y="29583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3" name="Forme libre : forme 1052">
            <a:extLst>
              <a:ext uri="{FF2B5EF4-FFF2-40B4-BE49-F238E27FC236}">
                <a16:creationId xmlns:a16="http://schemas.microsoft.com/office/drawing/2014/main" xmlns="" id="{986C6543-A866-425D-8291-225E67A032BE}"/>
              </a:ext>
            </a:extLst>
          </p:cNvPr>
          <p:cNvSpPr/>
          <p:nvPr/>
        </p:nvSpPr>
        <p:spPr>
          <a:xfrm>
            <a:off x="1639544" y="3214621"/>
            <a:ext cx="772594" cy="997527"/>
          </a:xfrm>
          <a:custGeom>
            <a:avLst/>
            <a:gdLst>
              <a:gd name="connsiteX0" fmla="*/ 312949 w 772594"/>
              <a:gd name="connsiteY0" fmla="*/ 339844 h 997527"/>
              <a:gd name="connsiteX1" fmla="*/ 188258 w 772594"/>
              <a:gd name="connsiteY1" fmla="*/ 410746 h 997527"/>
              <a:gd name="connsiteX2" fmla="*/ 132025 w 772594"/>
              <a:gd name="connsiteY2" fmla="*/ 493874 h 997527"/>
              <a:gd name="connsiteX3" fmla="*/ 56233 w 772594"/>
              <a:gd name="connsiteY3" fmla="*/ 613675 h 997527"/>
              <a:gd name="connsiteX4" fmla="*/ 36673 w 772594"/>
              <a:gd name="connsiteY4" fmla="*/ 711471 h 997527"/>
              <a:gd name="connsiteX5" fmla="*/ 7334 w 772594"/>
              <a:gd name="connsiteY5" fmla="*/ 753035 h 997527"/>
              <a:gd name="connsiteX6" fmla="*/ 0 w 772594"/>
              <a:gd name="connsiteY6" fmla="*/ 845942 h 997527"/>
              <a:gd name="connsiteX7" fmla="*/ 9779 w 772594"/>
              <a:gd name="connsiteY7" fmla="*/ 885061 h 997527"/>
              <a:gd name="connsiteX8" fmla="*/ 41563 w 772594"/>
              <a:gd name="connsiteY8" fmla="*/ 941294 h 997527"/>
              <a:gd name="connsiteX9" fmla="*/ 112466 w 772594"/>
              <a:gd name="connsiteY9" fmla="*/ 955963 h 997527"/>
              <a:gd name="connsiteX10" fmla="*/ 176034 w 772594"/>
              <a:gd name="connsiteY10" fmla="*/ 955963 h 997527"/>
              <a:gd name="connsiteX11" fmla="*/ 222487 w 772594"/>
              <a:gd name="connsiteY11" fmla="*/ 977968 h 997527"/>
              <a:gd name="connsiteX12" fmla="*/ 286055 w 772594"/>
              <a:gd name="connsiteY12" fmla="*/ 970633 h 997527"/>
              <a:gd name="connsiteX13" fmla="*/ 293390 w 772594"/>
              <a:gd name="connsiteY13" fmla="*/ 919290 h 997527"/>
              <a:gd name="connsiteX14" fmla="*/ 268941 w 772594"/>
              <a:gd name="connsiteY14" fmla="*/ 858167 h 997527"/>
              <a:gd name="connsiteX15" fmla="*/ 342288 w 772594"/>
              <a:gd name="connsiteY15" fmla="*/ 865501 h 997527"/>
              <a:gd name="connsiteX16" fmla="*/ 381407 w 772594"/>
              <a:gd name="connsiteY16" fmla="*/ 990192 h 997527"/>
              <a:gd name="connsiteX17" fmla="*/ 457200 w 772594"/>
              <a:gd name="connsiteY17" fmla="*/ 997527 h 997527"/>
              <a:gd name="connsiteX18" fmla="*/ 498763 w 772594"/>
              <a:gd name="connsiteY18" fmla="*/ 963298 h 997527"/>
              <a:gd name="connsiteX19" fmla="*/ 532992 w 772594"/>
              <a:gd name="connsiteY19" fmla="*/ 990192 h 997527"/>
              <a:gd name="connsiteX20" fmla="*/ 577001 w 772594"/>
              <a:gd name="connsiteY20" fmla="*/ 958408 h 997527"/>
              <a:gd name="connsiteX21" fmla="*/ 606340 w 772594"/>
              <a:gd name="connsiteY21" fmla="*/ 909510 h 997527"/>
              <a:gd name="connsiteX22" fmla="*/ 601450 w 772594"/>
              <a:gd name="connsiteY22" fmla="*/ 833717 h 997527"/>
              <a:gd name="connsiteX23" fmla="*/ 630789 w 772594"/>
              <a:gd name="connsiteY23" fmla="*/ 806823 h 997527"/>
              <a:gd name="connsiteX24" fmla="*/ 594115 w 772594"/>
              <a:gd name="connsiteY24" fmla="*/ 765260 h 997527"/>
              <a:gd name="connsiteX25" fmla="*/ 562331 w 772594"/>
              <a:gd name="connsiteY25" fmla="*/ 726141 h 997527"/>
              <a:gd name="connsiteX26" fmla="*/ 557441 w 772594"/>
              <a:gd name="connsiteY26" fmla="*/ 628344 h 997527"/>
              <a:gd name="connsiteX27" fmla="*/ 476759 w 772594"/>
              <a:gd name="connsiteY27" fmla="*/ 601450 h 997527"/>
              <a:gd name="connsiteX28" fmla="*/ 413191 w 772594"/>
              <a:gd name="connsiteY28" fmla="*/ 591670 h 997527"/>
              <a:gd name="connsiteX29" fmla="*/ 349623 w 772594"/>
              <a:gd name="connsiteY29" fmla="*/ 601450 h 997527"/>
              <a:gd name="connsiteX30" fmla="*/ 371627 w 772594"/>
              <a:gd name="connsiteY30" fmla="*/ 647904 h 997527"/>
              <a:gd name="connsiteX31" fmla="*/ 427861 w 772594"/>
              <a:gd name="connsiteY31" fmla="*/ 652793 h 997527"/>
              <a:gd name="connsiteX32" fmla="*/ 481649 w 772594"/>
              <a:gd name="connsiteY32" fmla="*/ 677243 h 997527"/>
              <a:gd name="connsiteX33" fmla="*/ 481649 w 772594"/>
              <a:gd name="connsiteY33" fmla="*/ 735921 h 997527"/>
              <a:gd name="connsiteX34" fmla="*/ 440085 w 772594"/>
              <a:gd name="connsiteY34" fmla="*/ 799489 h 997527"/>
              <a:gd name="connsiteX35" fmla="*/ 352068 w 772594"/>
              <a:gd name="connsiteY35" fmla="*/ 765260 h 997527"/>
              <a:gd name="connsiteX36" fmla="*/ 317839 w 772594"/>
              <a:gd name="connsiteY36" fmla="*/ 740811 h 997527"/>
              <a:gd name="connsiteX37" fmla="*/ 317839 w 772594"/>
              <a:gd name="connsiteY37" fmla="*/ 689467 h 997527"/>
              <a:gd name="connsiteX38" fmla="*/ 278720 w 772594"/>
              <a:gd name="connsiteY38" fmla="*/ 691912 h 997527"/>
              <a:gd name="connsiteX39" fmla="*/ 224932 w 772594"/>
              <a:gd name="connsiteY39" fmla="*/ 647904 h 997527"/>
              <a:gd name="connsiteX40" fmla="*/ 278720 w 772594"/>
              <a:gd name="connsiteY40" fmla="*/ 601450 h 997527"/>
              <a:gd name="connsiteX41" fmla="*/ 251826 w 772594"/>
              <a:gd name="connsiteY41" fmla="*/ 532992 h 997527"/>
              <a:gd name="connsiteX42" fmla="*/ 308059 w 772594"/>
              <a:gd name="connsiteY42" fmla="*/ 518323 h 997527"/>
              <a:gd name="connsiteX43" fmla="*/ 342288 w 772594"/>
              <a:gd name="connsiteY43" fmla="*/ 491429 h 997527"/>
              <a:gd name="connsiteX44" fmla="*/ 317839 w 772594"/>
              <a:gd name="connsiteY44" fmla="*/ 396077 h 997527"/>
              <a:gd name="connsiteX45" fmla="*/ 386297 w 772594"/>
              <a:gd name="connsiteY45" fmla="*/ 383852 h 997527"/>
              <a:gd name="connsiteX46" fmla="*/ 393632 w 772594"/>
              <a:gd name="connsiteY46" fmla="*/ 449865 h 997527"/>
              <a:gd name="connsiteX47" fmla="*/ 440085 w 772594"/>
              <a:gd name="connsiteY47" fmla="*/ 447420 h 997527"/>
              <a:gd name="connsiteX48" fmla="*/ 425416 w 772594"/>
              <a:gd name="connsiteY48" fmla="*/ 361848 h 997527"/>
              <a:gd name="connsiteX49" fmla="*/ 484094 w 772594"/>
              <a:gd name="connsiteY49" fmla="*/ 325174 h 997527"/>
              <a:gd name="connsiteX50" fmla="*/ 486539 w 772594"/>
              <a:gd name="connsiteY50" fmla="*/ 286055 h 997527"/>
              <a:gd name="connsiteX51" fmla="*/ 535437 w 772594"/>
              <a:gd name="connsiteY51" fmla="*/ 234712 h 997527"/>
              <a:gd name="connsiteX52" fmla="*/ 581890 w 772594"/>
              <a:gd name="connsiteY52" fmla="*/ 251827 h 997527"/>
              <a:gd name="connsiteX53" fmla="*/ 640569 w 772594"/>
              <a:gd name="connsiteY53" fmla="*/ 205373 h 997527"/>
              <a:gd name="connsiteX54" fmla="*/ 711471 w 772594"/>
              <a:gd name="connsiteY54" fmla="*/ 207818 h 997527"/>
              <a:gd name="connsiteX55" fmla="*/ 765259 w 772594"/>
              <a:gd name="connsiteY55" fmla="*/ 149140 h 997527"/>
              <a:gd name="connsiteX56" fmla="*/ 772594 w 772594"/>
              <a:gd name="connsiteY56" fmla="*/ 97797 h 997527"/>
              <a:gd name="connsiteX57" fmla="*/ 748145 w 772594"/>
              <a:gd name="connsiteY57" fmla="*/ 83127 h 997527"/>
              <a:gd name="connsiteX58" fmla="*/ 716361 w 772594"/>
              <a:gd name="connsiteY58" fmla="*/ 0 h 997527"/>
              <a:gd name="connsiteX59" fmla="*/ 682132 w 772594"/>
              <a:gd name="connsiteY59" fmla="*/ 7335 h 997527"/>
              <a:gd name="connsiteX60" fmla="*/ 650348 w 772594"/>
              <a:gd name="connsiteY60" fmla="*/ 75792 h 997527"/>
              <a:gd name="connsiteX61" fmla="*/ 606340 w 772594"/>
              <a:gd name="connsiteY61" fmla="*/ 70903 h 997527"/>
              <a:gd name="connsiteX62" fmla="*/ 552551 w 772594"/>
              <a:gd name="connsiteY62" fmla="*/ 134470 h 997527"/>
              <a:gd name="connsiteX63" fmla="*/ 518323 w 772594"/>
              <a:gd name="connsiteY63" fmla="*/ 127136 h 997527"/>
              <a:gd name="connsiteX64" fmla="*/ 518323 w 772594"/>
              <a:gd name="connsiteY64" fmla="*/ 156475 h 997527"/>
              <a:gd name="connsiteX65" fmla="*/ 452310 w 772594"/>
              <a:gd name="connsiteY65" fmla="*/ 195593 h 997527"/>
              <a:gd name="connsiteX66" fmla="*/ 405856 w 772594"/>
              <a:gd name="connsiteY66" fmla="*/ 156475 h 997527"/>
              <a:gd name="connsiteX67" fmla="*/ 369182 w 772594"/>
              <a:gd name="connsiteY67" fmla="*/ 256716 h 997527"/>
              <a:gd name="connsiteX68" fmla="*/ 312949 w 772594"/>
              <a:gd name="connsiteY68" fmla="*/ 339844 h 99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2594" h="997527">
                <a:moveTo>
                  <a:pt x="312949" y="339844"/>
                </a:moveTo>
                <a:lnTo>
                  <a:pt x="188258" y="410746"/>
                </a:lnTo>
                <a:lnTo>
                  <a:pt x="132025" y="493874"/>
                </a:lnTo>
                <a:lnTo>
                  <a:pt x="56233" y="613675"/>
                </a:lnTo>
                <a:lnTo>
                  <a:pt x="36673" y="711471"/>
                </a:lnTo>
                <a:lnTo>
                  <a:pt x="7334" y="753035"/>
                </a:lnTo>
                <a:lnTo>
                  <a:pt x="0" y="845942"/>
                </a:lnTo>
                <a:lnTo>
                  <a:pt x="9779" y="885061"/>
                </a:lnTo>
                <a:lnTo>
                  <a:pt x="41563" y="941294"/>
                </a:lnTo>
                <a:lnTo>
                  <a:pt x="112466" y="955963"/>
                </a:lnTo>
                <a:lnTo>
                  <a:pt x="176034" y="955963"/>
                </a:lnTo>
                <a:lnTo>
                  <a:pt x="222487" y="977968"/>
                </a:lnTo>
                <a:lnTo>
                  <a:pt x="286055" y="970633"/>
                </a:lnTo>
                <a:lnTo>
                  <a:pt x="293390" y="919290"/>
                </a:lnTo>
                <a:lnTo>
                  <a:pt x="268941" y="858167"/>
                </a:lnTo>
                <a:lnTo>
                  <a:pt x="342288" y="865501"/>
                </a:lnTo>
                <a:lnTo>
                  <a:pt x="381407" y="990192"/>
                </a:lnTo>
                <a:lnTo>
                  <a:pt x="457200" y="997527"/>
                </a:lnTo>
                <a:lnTo>
                  <a:pt x="498763" y="963298"/>
                </a:lnTo>
                <a:lnTo>
                  <a:pt x="532992" y="990192"/>
                </a:lnTo>
                <a:lnTo>
                  <a:pt x="577001" y="958408"/>
                </a:lnTo>
                <a:lnTo>
                  <a:pt x="606340" y="909510"/>
                </a:lnTo>
                <a:lnTo>
                  <a:pt x="601450" y="833717"/>
                </a:lnTo>
                <a:lnTo>
                  <a:pt x="630789" y="806823"/>
                </a:lnTo>
                <a:lnTo>
                  <a:pt x="594115" y="765260"/>
                </a:lnTo>
                <a:lnTo>
                  <a:pt x="562331" y="726141"/>
                </a:lnTo>
                <a:lnTo>
                  <a:pt x="557441" y="628344"/>
                </a:lnTo>
                <a:lnTo>
                  <a:pt x="476759" y="601450"/>
                </a:lnTo>
                <a:lnTo>
                  <a:pt x="413191" y="591670"/>
                </a:lnTo>
                <a:lnTo>
                  <a:pt x="349623" y="601450"/>
                </a:lnTo>
                <a:lnTo>
                  <a:pt x="371627" y="647904"/>
                </a:lnTo>
                <a:lnTo>
                  <a:pt x="427861" y="652793"/>
                </a:lnTo>
                <a:lnTo>
                  <a:pt x="481649" y="677243"/>
                </a:lnTo>
                <a:lnTo>
                  <a:pt x="481649" y="735921"/>
                </a:lnTo>
                <a:lnTo>
                  <a:pt x="440085" y="799489"/>
                </a:lnTo>
                <a:lnTo>
                  <a:pt x="352068" y="765260"/>
                </a:lnTo>
                <a:lnTo>
                  <a:pt x="317839" y="740811"/>
                </a:lnTo>
                <a:lnTo>
                  <a:pt x="317839" y="689467"/>
                </a:lnTo>
                <a:lnTo>
                  <a:pt x="278720" y="691912"/>
                </a:lnTo>
                <a:lnTo>
                  <a:pt x="224932" y="647904"/>
                </a:lnTo>
                <a:lnTo>
                  <a:pt x="278720" y="601450"/>
                </a:lnTo>
                <a:lnTo>
                  <a:pt x="251826" y="532992"/>
                </a:lnTo>
                <a:lnTo>
                  <a:pt x="308059" y="518323"/>
                </a:lnTo>
                <a:lnTo>
                  <a:pt x="342288" y="491429"/>
                </a:lnTo>
                <a:lnTo>
                  <a:pt x="317839" y="396077"/>
                </a:lnTo>
                <a:lnTo>
                  <a:pt x="386297" y="383852"/>
                </a:lnTo>
                <a:lnTo>
                  <a:pt x="393632" y="449865"/>
                </a:lnTo>
                <a:lnTo>
                  <a:pt x="440085" y="447420"/>
                </a:lnTo>
                <a:lnTo>
                  <a:pt x="425416" y="361848"/>
                </a:lnTo>
                <a:lnTo>
                  <a:pt x="484094" y="325174"/>
                </a:lnTo>
                <a:lnTo>
                  <a:pt x="486539" y="286055"/>
                </a:lnTo>
                <a:lnTo>
                  <a:pt x="535437" y="234712"/>
                </a:lnTo>
                <a:lnTo>
                  <a:pt x="581890" y="251827"/>
                </a:lnTo>
                <a:lnTo>
                  <a:pt x="640569" y="205373"/>
                </a:lnTo>
                <a:lnTo>
                  <a:pt x="711471" y="207818"/>
                </a:lnTo>
                <a:lnTo>
                  <a:pt x="765259" y="149140"/>
                </a:lnTo>
                <a:lnTo>
                  <a:pt x="772594" y="97797"/>
                </a:lnTo>
                <a:lnTo>
                  <a:pt x="748145" y="83127"/>
                </a:lnTo>
                <a:lnTo>
                  <a:pt x="716361" y="0"/>
                </a:lnTo>
                <a:lnTo>
                  <a:pt x="682132" y="7335"/>
                </a:lnTo>
                <a:lnTo>
                  <a:pt x="650348" y="75792"/>
                </a:lnTo>
                <a:lnTo>
                  <a:pt x="606340" y="70903"/>
                </a:lnTo>
                <a:lnTo>
                  <a:pt x="552551" y="134470"/>
                </a:lnTo>
                <a:lnTo>
                  <a:pt x="518323" y="127136"/>
                </a:lnTo>
                <a:lnTo>
                  <a:pt x="518323" y="156475"/>
                </a:lnTo>
                <a:lnTo>
                  <a:pt x="452310" y="195593"/>
                </a:lnTo>
                <a:lnTo>
                  <a:pt x="405856" y="156475"/>
                </a:lnTo>
                <a:lnTo>
                  <a:pt x="369182" y="256716"/>
                </a:lnTo>
                <a:lnTo>
                  <a:pt x="312949" y="33984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4" name="Forme libre : forme 1053">
            <a:extLst>
              <a:ext uri="{FF2B5EF4-FFF2-40B4-BE49-F238E27FC236}">
                <a16:creationId xmlns:a16="http://schemas.microsoft.com/office/drawing/2014/main" xmlns="" id="{DE4A515E-F976-40EB-A5D9-C1F93AFF181D}"/>
              </a:ext>
            </a:extLst>
          </p:cNvPr>
          <p:cNvSpPr/>
          <p:nvPr/>
        </p:nvSpPr>
        <p:spPr>
          <a:xfrm>
            <a:off x="1864476" y="3344202"/>
            <a:ext cx="718807" cy="902175"/>
          </a:xfrm>
          <a:custGeom>
            <a:avLst/>
            <a:gdLst>
              <a:gd name="connsiteX0" fmla="*/ 305615 w 718807"/>
              <a:gd name="connsiteY0" fmla="*/ 863056 h 902175"/>
              <a:gd name="connsiteX1" fmla="*/ 347179 w 718807"/>
              <a:gd name="connsiteY1" fmla="*/ 902175 h 902175"/>
              <a:gd name="connsiteX2" fmla="*/ 388742 w 718807"/>
              <a:gd name="connsiteY2" fmla="*/ 867946 h 902175"/>
              <a:gd name="connsiteX3" fmla="*/ 427861 w 718807"/>
              <a:gd name="connsiteY3" fmla="*/ 841052 h 902175"/>
              <a:gd name="connsiteX4" fmla="*/ 515878 w 718807"/>
              <a:gd name="connsiteY4" fmla="*/ 845942 h 902175"/>
              <a:gd name="connsiteX5" fmla="*/ 572111 w 718807"/>
              <a:gd name="connsiteY5" fmla="*/ 821493 h 902175"/>
              <a:gd name="connsiteX6" fmla="*/ 572111 w 718807"/>
              <a:gd name="connsiteY6" fmla="*/ 806823 h 902175"/>
              <a:gd name="connsiteX7" fmla="*/ 547662 w 718807"/>
              <a:gd name="connsiteY7" fmla="*/ 740810 h 902175"/>
              <a:gd name="connsiteX8" fmla="*/ 577001 w 718807"/>
              <a:gd name="connsiteY8" fmla="*/ 745700 h 902175"/>
              <a:gd name="connsiteX9" fmla="*/ 581891 w 718807"/>
              <a:gd name="connsiteY9" fmla="*/ 709026 h 902175"/>
              <a:gd name="connsiteX10" fmla="*/ 562332 w 718807"/>
              <a:gd name="connsiteY10" fmla="*/ 696802 h 902175"/>
              <a:gd name="connsiteX11" fmla="*/ 581891 w 718807"/>
              <a:gd name="connsiteY11" fmla="*/ 599005 h 902175"/>
              <a:gd name="connsiteX12" fmla="*/ 554997 w 718807"/>
              <a:gd name="connsiteY12" fmla="*/ 471869 h 902175"/>
              <a:gd name="connsiteX13" fmla="*/ 596561 w 718807"/>
              <a:gd name="connsiteY13" fmla="*/ 471869 h 902175"/>
              <a:gd name="connsiteX14" fmla="*/ 652794 w 718807"/>
              <a:gd name="connsiteY14" fmla="*/ 432750 h 902175"/>
              <a:gd name="connsiteX15" fmla="*/ 665018 w 718807"/>
              <a:gd name="connsiteY15" fmla="*/ 376517 h 902175"/>
              <a:gd name="connsiteX16" fmla="*/ 628345 w 718807"/>
              <a:gd name="connsiteY16" fmla="*/ 364293 h 902175"/>
              <a:gd name="connsiteX17" fmla="*/ 645459 w 718807"/>
              <a:gd name="connsiteY17" fmla="*/ 334954 h 902175"/>
              <a:gd name="connsiteX18" fmla="*/ 696802 w 718807"/>
              <a:gd name="connsiteY18" fmla="*/ 339843 h 902175"/>
              <a:gd name="connsiteX19" fmla="*/ 718807 w 718807"/>
              <a:gd name="connsiteY19" fmla="*/ 347178 h 902175"/>
              <a:gd name="connsiteX20" fmla="*/ 691912 w 718807"/>
              <a:gd name="connsiteY20" fmla="*/ 242047 h 902175"/>
              <a:gd name="connsiteX21" fmla="*/ 660129 w 718807"/>
              <a:gd name="connsiteY21" fmla="*/ 200483 h 902175"/>
              <a:gd name="connsiteX22" fmla="*/ 625900 w 718807"/>
              <a:gd name="connsiteY22" fmla="*/ 102686 h 902175"/>
              <a:gd name="connsiteX23" fmla="*/ 660129 w 718807"/>
              <a:gd name="connsiteY23" fmla="*/ 44008 h 902175"/>
              <a:gd name="connsiteX24" fmla="*/ 650349 w 718807"/>
              <a:gd name="connsiteY24" fmla="*/ 22004 h 902175"/>
              <a:gd name="connsiteX25" fmla="*/ 599006 w 718807"/>
              <a:gd name="connsiteY25" fmla="*/ 56233 h 902175"/>
              <a:gd name="connsiteX26" fmla="*/ 564777 w 718807"/>
              <a:gd name="connsiteY26" fmla="*/ 0 h 902175"/>
              <a:gd name="connsiteX27" fmla="*/ 540327 w 718807"/>
              <a:gd name="connsiteY27" fmla="*/ 22004 h 902175"/>
              <a:gd name="connsiteX28" fmla="*/ 484094 w 718807"/>
              <a:gd name="connsiteY28" fmla="*/ 78237 h 902175"/>
              <a:gd name="connsiteX29" fmla="*/ 415637 w 718807"/>
              <a:gd name="connsiteY29" fmla="*/ 75792 h 902175"/>
              <a:gd name="connsiteX30" fmla="*/ 356958 w 718807"/>
              <a:gd name="connsiteY30" fmla="*/ 119801 h 902175"/>
              <a:gd name="connsiteX31" fmla="*/ 305615 w 718807"/>
              <a:gd name="connsiteY31" fmla="*/ 107576 h 902175"/>
              <a:gd name="connsiteX32" fmla="*/ 261607 w 718807"/>
              <a:gd name="connsiteY32" fmla="*/ 149140 h 902175"/>
              <a:gd name="connsiteX33" fmla="*/ 256717 w 718807"/>
              <a:gd name="connsiteY33" fmla="*/ 198038 h 902175"/>
              <a:gd name="connsiteX34" fmla="*/ 198039 w 718807"/>
              <a:gd name="connsiteY34" fmla="*/ 229822 h 902175"/>
              <a:gd name="connsiteX35" fmla="*/ 220043 w 718807"/>
              <a:gd name="connsiteY35" fmla="*/ 322729 h 902175"/>
              <a:gd name="connsiteX36" fmla="*/ 173589 w 718807"/>
              <a:gd name="connsiteY36" fmla="*/ 320284 h 902175"/>
              <a:gd name="connsiteX37" fmla="*/ 161365 w 718807"/>
              <a:gd name="connsiteY37" fmla="*/ 249381 h 902175"/>
              <a:gd name="connsiteX38" fmla="*/ 92907 w 718807"/>
              <a:gd name="connsiteY38" fmla="*/ 268941 h 902175"/>
              <a:gd name="connsiteX39" fmla="*/ 122246 w 718807"/>
              <a:gd name="connsiteY39" fmla="*/ 361848 h 902175"/>
              <a:gd name="connsiteX40" fmla="*/ 97797 w 718807"/>
              <a:gd name="connsiteY40" fmla="*/ 381407 h 902175"/>
              <a:gd name="connsiteX41" fmla="*/ 31784 w 718807"/>
              <a:gd name="connsiteY41" fmla="*/ 396077 h 902175"/>
              <a:gd name="connsiteX42" fmla="*/ 53788 w 718807"/>
              <a:gd name="connsiteY42" fmla="*/ 474314 h 902175"/>
              <a:gd name="connsiteX43" fmla="*/ 0 w 718807"/>
              <a:gd name="connsiteY43" fmla="*/ 515878 h 902175"/>
              <a:gd name="connsiteX44" fmla="*/ 53788 w 718807"/>
              <a:gd name="connsiteY44" fmla="*/ 559886 h 902175"/>
              <a:gd name="connsiteX45" fmla="*/ 100242 w 718807"/>
              <a:gd name="connsiteY45" fmla="*/ 557441 h 902175"/>
              <a:gd name="connsiteX46" fmla="*/ 97797 w 718807"/>
              <a:gd name="connsiteY46" fmla="*/ 613674 h 902175"/>
              <a:gd name="connsiteX47" fmla="*/ 127136 w 718807"/>
              <a:gd name="connsiteY47" fmla="*/ 640569 h 902175"/>
              <a:gd name="connsiteX48" fmla="*/ 217598 w 718807"/>
              <a:gd name="connsiteY48" fmla="*/ 672353 h 902175"/>
              <a:gd name="connsiteX49" fmla="*/ 261607 w 718807"/>
              <a:gd name="connsiteY49" fmla="*/ 608785 h 902175"/>
              <a:gd name="connsiteX50" fmla="*/ 256717 w 718807"/>
              <a:gd name="connsiteY50" fmla="*/ 547662 h 902175"/>
              <a:gd name="connsiteX51" fmla="*/ 207818 w 718807"/>
              <a:gd name="connsiteY51" fmla="*/ 523212 h 902175"/>
              <a:gd name="connsiteX52" fmla="*/ 146695 w 718807"/>
              <a:gd name="connsiteY52" fmla="*/ 515878 h 902175"/>
              <a:gd name="connsiteX53" fmla="*/ 127136 w 718807"/>
              <a:gd name="connsiteY53" fmla="*/ 469424 h 902175"/>
              <a:gd name="connsiteX54" fmla="*/ 193149 w 718807"/>
              <a:gd name="connsiteY54" fmla="*/ 464534 h 902175"/>
              <a:gd name="connsiteX55" fmla="*/ 249382 w 718807"/>
              <a:gd name="connsiteY55" fmla="*/ 471869 h 902175"/>
              <a:gd name="connsiteX56" fmla="*/ 337399 w 718807"/>
              <a:gd name="connsiteY56" fmla="*/ 496318 h 902175"/>
              <a:gd name="connsiteX57" fmla="*/ 334954 w 718807"/>
              <a:gd name="connsiteY57" fmla="*/ 594115 h 902175"/>
              <a:gd name="connsiteX58" fmla="*/ 410747 w 718807"/>
              <a:gd name="connsiteY58" fmla="*/ 674797 h 902175"/>
              <a:gd name="connsiteX59" fmla="*/ 381408 w 718807"/>
              <a:gd name="connsiteY59" fmla="*/ 704136 h 902175"/>
              <a:gd name="connsiteX60" fmla="*/ 378963 w 718807"/>
              <a:gd name="connsiteY60" fmla="*/ 777484 h 902175"/>
              <a:gd name="connsiteX61" fmla="*/ 356958 w 718807"/>
              <a:gd name="connsiteY61" fmla="*/ 826382 h 902175"/>
              <a:gd name="connsiteX62" fmla="*/ 305615 w 718807"/>
              <a:gd name="connsiteY62" fmla="*/ 863056 h 9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18807" h="902175">
                <a:moveTo>
                  <a:pt x="305615" y="863056"/>
                </a:moveTo>
                <a:lnTo>
                  <a:pt x="347179" y="902175"/>
                </a:lnTo>
                <a:lnTo>
                  <a:pt x="388742" y="867946"/>
                </a:lnTo>
                <a:lnTo>
                  <a:pt x="427861" y="841052"/>
                </a:lnTo>
                <a:lnTo>
                  <a:pt x="515878" y="845942"/>
                </a:lnTo>
                <a:lnTo>
                  <a:pt x="572111" y="821493"/>
                </a:lnTo>
                <a:lnTo>
                  <a:pt x="572111" y="806823"/>
                </a:lnTo>
                <a:lnTo>
                  <a:pt x="547662" y="740810"/>
                </a:lnTo>
                <a:lnTo>
                  <a:pt x="577001" y="745700"/>
                </a:lnTo>
                <a:lnTo>
                  <a:pt x="581891" y="709026"/>
                </a:lnTo>
                <a:lnTo>
                  <a:pt x="562332" y="696802"/>
                </a:lnTo>
                <a:lnTo>
                  <a:pt x="581891" y="599005"/>
                </a:lnTo>
                <a:lnTo>
                  <a:pt x="554997" y="471869"/>
                </a:lnTo>
                <a:lnTo>
                  <a:pt x="596561" y="471869"/>
                </a:lnTo>
                <a:lnTo>
                  <a:pt x="652794" y="432750"/>
                </a:lnTo>
                <a:lnTo>
                  <a:pt x="665018" y="376517"/>
                </a:lnTo>
                <a:lnTo>
                  <a:pt x="628345" y="364293"/>
                </a:lnTo>
                <a:lnTo>
                  <a:pt x="645459" y="334954"/>
                </a:lnTo>
                <a:lnTo>
                  <a:pt x="696802" y="339843"/>
                </a:lnTo>
                <a:lnTo>
                  <a:pt x="718807" y="347178"/>
                </a:lnTo>
                <a:lnTo>
                  <a:pt x="691912" y="242047"/>
                </a:lnTo>
                <a:lnTo>
                  <a:pt x="660129" y="200483"/>
                </a:lnTo>
                <a:lnTo>
                  <a:pt x="625900" y="102686"/>
                </a:lnTo>
                <a:lnTo>
                  <a:pt x="660129" y="44008"/>
                </a:lnTo>
                <a:lnTo>
                  <a:pt x="650349" y="22004"/>
                </a:lnTo>
                <a:lnTo>
                  <a:pt x="599006" y="56233"/>
                </a:lnTo>
                <a:lnTo>
                  <a:pt x="564777" y="0"/>
                </a:lnTo>
                <a:lnTo>
                  <a:pt x="540327" y="22004"/>
                </a:lnTo>
                <a:lnTo>
                  <a:pt x="484094" y="78237"/>
                </a:lnTo>
                <a:lnTo>
                  <a:pt x="415637" y="75792"/>
                </a:lnTo>
                <a:lnTo>
                  <a:pt x="356958" y="119801"/>
                </a:lnTo>
                <a:lnTo>
                  <a:pt x="305615" y="107576"/>
                </a:lnTo>
                <a:lnTo>
                  <a:pt x="261607" y="149140"/>
                </a:lnTo>
                <a:lnTo>
                  <a:pt x="256717" y="198038"/>
                </a:lnTo>
                <a:lnTo>
                  <a:pt x="198039" y="229822"/>
                </a:lnTo>
                <a:lnTo>
                  <a:pt x="220043" y="322729"/>
                </a:lnTo>
                <a:lnTo>
                  <a:pt x="173589" y="320284"/>
                </a:lnTo>
                <a:lnTo>
                  <a:pt x="161365" y="249381"/>
                </a:lnTo>
                <a:lnTo>
                  <a:pt x="92907" y="268941"/>
                </a:lnTo>
                <a:lnTo>
                  <a:pt x="122246" y="361848"/>
                </a:lnTo>
                <a:lnTo>
                  <a:pt x="97797" y="381407"/>
                </a:lnTo>
                <a:lnTo>
                  <a:pt x="31784" y="396077"/>
                </a:lnTo>
                <a:lnTo>
                  <a:pt x="53788" y="474314"/>
                </a:lnTo>
                <a:lnTo>
                  <a:pt x="0" y="515878"/>
                </a:lnTo>
                <a:lnTo>
                  <a:pt x="53788" y="559886"/>
                </a:lnTo>
                <a:lnTo>
                  <a:pt x="100242" y="557441"/>
                </a:lnTo>
                <a:lnTo>
                  <a:pt x="97797" y="613674"/>
                </a:lnTo>
                <a:lnTo>
                  <a:pt x="127136" y="640569"/>
                </a:lnTo>
                <a:lnTo>
                  <a:pt x="217598" y="672353"/>
                </a:lnTo>
                <a:lnTo>
                  <a:pt x="261607" y="608785"/>
                </a:lnTo>
                <a:lnTo>
                  <a:pt x="256717" y="547662"/>
                </a:lnTo>
                <a:lnTo>
                  <a:pt x="207818" y="523212"/>
                </a:lnTo>
                <a:lnTo>
                  <a:pt x="146695" y="515878"/>
                </a:lnTo>
                <a:lnTo>
                  <a:pt x="127136" y="469424"/>
                </a:lnTo>
                <a:lnTo>
                  <a:pt x="193149" y="464534"/>
                </a:lnTo>
                <a:lnTo>
                  <a:pt x="249382" y="471869"/>
                </a:lnTo>
                <a:lnTo>
                  <a:pt x="337399" y="496318"/>
                </a:lnTo>
                <a:lnTo>
                  <a:pt x="334954" y="594115"/>
                </a:lnTo>
                <a:lnTo>
                  <a:pt x="410747" y="674797"/>
                </a:lnTo>
                <a:lnTo>
                  <a:pt x="381408" y="704136"/>
                </a:lnTo>
                <a:lnTo>
                  <a:pt x="378963" y="777484"/>
                </a:lnTo>
                <a:lnTo>
                  <a:pt x="356958" y="826382"/>
                </a:lnTo>
                <a:lnTo>
                  <a:pt x="305615" y="863056"/>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5" name="Forme libre : forme 1054">
            <a:extLst>
              <a:ext uri="{FF2B5EF4-FFF2-40B4-BE49-F238E27FC236}">
                <a16:creationId xmlns:a16="http://schemas.microsoft.com/office/drawing/2014/main" xmlns="" id="{FC05277F-6CAC-4E66-8B02-C0216BD05E81}"/>
              </a:ext>
            </a:extLst>
          </p:cNvPr>
          <p:cNvSpPr/>
          <p:nvPr/>
        </p:nvSpPr>
        <p:spPr>
          <a:xfrm>
            <a:off x="2218299" y="5737242"/>
            <a:ext cx="206576" cy="164045"/>
          </a:xfrm>
          <a:custGeom>
            <a:avLst/>
            <a:gdLst>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0 w 206576"/>
              <a:gd name="connsiteY9"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30379 w 206576"/>
              <a:gd name="connsiteY9" fmla="*/ 112401 h 157969"/>
              <a:gd name="connsiteX10" fmla="*/ 0 w 206576"/>
              <a:gd name="connsiteY10"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66833 w 206576"/>
              <a:gd name="connsiteY8" fmla="*/ 136704 h 157969"/>
              <a:gd name="connsiteX9" fmla="*/ 30379 w 206576"/>
              <a:gd name="connsiteY9" fmla="*/ 112401 h 157969"/>
              <a:gd name="connsiteX10" fmla="*/ 0 w 206576"/>
              <a:gd name="connsiteY10" fmla="*/ 100250 h 157969"/>
              <a:gd name="connsiteX0" fmla="*/ 9113 w 215689"/>
              <a:gd name="connsiteY0" fmla="*/ 100250 h 161007"/>
              <a:gd name="connsiteX1" fmla="*/ 78984 w 215689"/>
              <a:gd name="connsiteY1" fmla="*/ 82023 h 161007"/>
              <a:gd name="connsiteX2" fmla="*/ 127590 w 215689"/>
              <a:gd name="connsiteY2" fmla="*/ 42530 h 161007"/>
              <a:gd name="connsiteX3" fmla="*/ 130628 w 215689"/>
              <a:gd name="connsiteY3" fmla="*/ 9114 h 161007"/>
              <a:gd name="connsiteX4" fmla="*/ 161007 w 215689"/>
              <a:gd name="connsiteY4" fmla="*/ 0 h 161007"/>
              <a:gd name="connsiteX5" fmla="*/ 215689 w 215689"/>
              <a:gd name="connsiteY5" fmla="*/ 12151 h 161007"/>
              <a:gd name="connsiteX6" fmla="*/ 200499 w 215689"/>
              <a:gd name="connsiteY6" fmla="*/ 94174 h 161007"/>
              <a:gd name="connsiteX7" fmla="*/ 157969 w 215689"/>
              <a:gd name="connsiteY7" fmla="*/ 157969 h 161007"/>
              <a:gd name="connsiteX8" fmla="*/ 75946 w 215689"/>
              <a:gd name="connsiteY8" fmla="*/ 136704 h 161007"/>
              <a:gd name="connsiteX9" fmla="*/ 0 w 215689"/>
              <a:gd name="connsiteY9" fmla="*/ 161007 h 161007"/>
              <a:gd name="connsiteX10" fmla="*/ 9113 w 215689"/>
              <a:gd name="connsiteY10" fmla="*/ 100250 h 161007"/>
              <a:gd name="connsiteX0" fmla="*/ 0 w 206576"/>
              <a:gd name="connsiteY0" fmla="*/ 100250 h 164045"/>
              <a:gd name="connsiteX1" fmla="*/ 69871 w 206576"/>
              <a:gd name="connsiteY1" fmla="*/ 82023 h 164045"/>
              <a:gd name="connsiteX2" fmla="*/ 118477 w 206576"/>
              <a:gd name="connsiteY2" fmla="*/ 42530 h 164045"/>
              <a:gd name="connsiteX3" fmla="*/ 121515 w 206576"/>
              <a:gd name="connsiteY3" fmla="*/ 9114 h 164045"/>
              <a:gd name="connsiteX4" fmla="*/ 151894 w 206576"/>
              <a:gd name="connsiteY4" fmla="*/ 0 h 164045"/>
              <a:gd name="connsiteX5" fmla="*/ 206576 w 206576"/>
              <a:gd name="connsiteY5" fmla="*/ 12151 h 164045"/>
              <a:gd name="connsiteX6" fmla="*/ 191386 w 206576"/>
              <a:gd name="connsiteY6" fmla="*/ 94174 h 164045"/>
              <a:gd name="connsiteX7" fmla="*/ 148856 w 206576"/>
              <a:gd name="connsiteY7" fmla="*/ 157969 h 164045"/>
              <a:gd name="connsiteX8" fmla="*/ 66833 w 206576"/>
              <a:gd name="connsiteY8" fmla="*/ 136704 h 164045"/>
              <a:gd name="connsiteX9" fmla="*/ 0 w 206576"/>
              <a:gd name="connsiteY9" fmla="*/ 164045 h 164045"/>
              <a:gd name="connsiteX10" fmla="*/ 0 w 206576"/>
              <a:gd name="connsiteY10" fmla="*/ 100250 h 16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76" h="164045">
                <a:moveTo>
                  <a:pt x="0" y="100250"/>
                </a:moveTo>
                <a:lnTo>
                  <a:pt x="69871" y="82023"/>
                </a:lnTo>
                <a:lnTo>
                  <a:pt x="118477" y="42530"/>
                </a:lnTo>
                <a:lnTo>
                  <a:pt x="121515" y="9114"/>
                </a:lnTo>
                <a:lnTo>
                  <a:pt x="151894" y="0"/>
                </a:lnTo>
                <a:lnTo>
                  <a:pt x="206576" y="12151"/>
                </a:lnTo>
                <a:lnTo>
                  <a:pt x="191386" y="94174"/>
                </a:lnTo>
                <a:lnTo>
                  <a:pt x="148856" y="157969"/>
                </a:lnTo>
                <a:lnTo>
                  <a:pt x="66833" y="136704"/>
                </a:lnTo>
                <a:lnTo>
                  <a:pt x="0" y="164045"/>
                </a:lnTo>
                <a:lnTo>
                  <a:pt x="0" y="100250"/>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E986AE62-D4E8-4321-8B66-C0ACDF7FFF98}"/>
              </a:ext>
            </a:extLst>
          </p:cNvPr>
          <p:cNvSpPr/>
          <p:nvPr/>
        </p:nvSpPr>
        <p:spPr>
          <a:xfrm>
            <a:off x="2215261" y="5743318"/>
            <a:ext cx="707825" cy="337204"/>
          </a:xfrm>
          <a:custGeom>
            <a:avLst/>
            <a:gdLst>
              <a:gd name="connsiteX0" fmla="*/ 0 w 707825"/>
              <a:gd name="connsiteY0" fmla="*/ 161007 h 337204"/>
              <a:gd name="connsiteX1" fmla="*/ 66833 w 707825"/>
              <a:gd name="connsiteY1" fmla="*/ 130628 h 337204"/>
              <a:gd name="connsiteX2" fmla="*/ 154932 w 707825"/>
              <a:gd name="connsiteY2" fmla="*/ 148856 h 337204"/>
              <a:gd name="connsiteX3" fmla="*/ 194424 w 707825"/>
              <a:gd name="connsiteY3" fmla="*/ 82022 h 337204"/>
              <a:gd name="connsiteX4" fmla="*/ 212651 w 707825"/>
              <a:gd name="connsiteY4" fmla="*/ 6075 h 337204"/>
              <a:gd name="connsiteX5" fmla="*/ 230879 w 707825"/>
              <a:gd name="connsiteY5" fmla="*/ 0 h 337204"/>
              <a:gd name="connsiteX6" fmla="*/ 279485 w 707825"/>
              <a:gd name="connsiteY6" fmla="*/ 21265 h 337204"/>
              <a:gd name="connsiteX7" fmla="*/ 270371 w 707825"/>
              <a:gd name="connsiteY7" fmla="*/ 42530 h 337204"/>
              <a:gd name="connsiteX8" fmla="*/ 340242 w 707825"/>
              <a:gd name="connsiteY8" fmla="*/ 63795 h 337204"/>
              <a:gd name="connsiteX9" fmla="*/ 388848 w 707825"/>
              <a:gd name="connsiteY9" fmla="*/ 9113 h 337204"/>
              <a:gd name="connsiteX10" fmla="*/ 464795 w 707825"/>
              <a:gd name="connsiteY10" fmla="*/ 30378 h 337204"/>
              <a:gd name="connsiteX11" fmla="*/ 498212 w 707825"/>
              <a:gd name="connsiteY11" fmla="*/ 88098 h 337204"/>
              <a:gd name="connsiteX12" fmla="*/ 507325 w 707825"/>
              <a:gd name="connsiteY12" fmla="*/ 82022 h 337204"/>
              <a:gd name="connsiteX13" fmla="*/ 519477 w 707825"/>
              <a:gd name="connsiteY13" fmla="*/ 24303 h 337204"/>
              <a:gd name="connsiteX14" fmla="*/ 583272 w 707825"/>
              <a:gd name="connsiteY14" fmla="*/ 30378 h 337204"/>
              <a:gd name="connsiteX15" fmla="*/ 574158 w 707825"/>
              <a:gd name="connsiteY15" fmla="*/ 109363 h 337204"/>
              <a:gd name="connsiteX16" fmla="*/ 601499 w 707825"/>
              <a:gd name="connsiteY16" fmla="*/ 154931 h 337204"/>
              <a:gd name="connsiteX17" fmla="*/ 707825 w 707825"/>
              <a:gd name="connsiteY17" fmla="*/ 218727 h 337204"/>
              <a:gd name="connsiteX18" fmla="*/ 637954 w 707825"/>
              <a:gd name="connsiteY18" fmla="*/ 337204 h 337204"/>
              <a:gd name="connsiteX19" fmla="*/ 42530 w 707825"/>
              <a:gd name="connsiteY19" fmla="*/ 337204 h 337204"/>
              <a:gd name="connsiteX20" fmla="*/ 21265 w 707825"/>
              <a:gd name="connsiteY20" fmla="*/ 239992 h 337204"/>
              <a:gd name="connsiteX21" fmla="*/ 0 w 707825"/>
              <a:gd name="connsiteY21" fmla="*/ 161007 h 33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825" h="337204">
                <a:moveTo>
                  <a:pt x="0" y="161007"/>
                </a:moveTo>
                <a:lnTo>
                  <a:pt x="66833" y="130628"/>
                </a:lnTo>
                <a:lnTo>
                  <a:pt x="154932" y="148856"/>
                </a:lnTo>
                <a:lnTo>
                  <a:pt x="194424" y="82022"/>
                </a:lnTo>
                <a:lnTo>
                  <a:pt x="212651" y="6075"/>
                </a:lnTo>
                <a:lnTo>
                  <a:pt x="230879" y="0"/>
                </a:lnTo>
                <a:lnTo>
                  <a:pt x="279485" y="21265"/>
                </a:lnTo>
                <a:lnTo>
                  <a:pt x="270371" y="42530"/>
                </a:lnTo>
                <a:lnTo>
                  <a:pt x="340242" y="63795"/>
                </a:lnTo>
                <a:lnTo>
                  <a:pt x="388848" y="9113"/>
                </a:lnTo>
                <a:lnTo>
                  <a:pt x="464795" y="30378"/>
                </a:lnTo>
                <a:lnTo>
                  <a:pt x="498212" y="88098"/>
                </a:lnTo>
                <a:lnTo>
                  <a:pt x="507325" y="82022"/>
                </a:lnTo>
                <a:lnTo>
                  <a:pt x="519477" y="24303"/>
                </a:lnTo>
                <a:lnTo>
                  <a:pt x="583272" y="30378"/>
                </a:lnTo>
                <a:lnTo>
                  <a:pt x="574158" y="109363"/>
                </a:lnTo>
                <a:lnTo>
                  <a:pt x="601499" y="154931"/>
                </a:lnTo>
                <a:lnTo>
                  <a:pt x="707825" y="218727"/>
                </a:lnTo>
                <a:lnTo>
                  <a:pt x="637954" y="337204"/>
                </a:lnTo>
                <a:lnTo>
                  <a:pt x="42530" y="337204"/>
                </a:lnTo>
                <a:lnTo>
                  <a:pt x="21265" y="239992"/>
                </a:lnTo>
                <a:lnTo>
                  <a:pt x="0" y="161007"/>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2E4A1C61-C190-4E88-AF34-CBDA77B4F553}"/>
              </a:ext>
            </a:extLst>
          </p:cNvPr>
          <p:cNvSpPr/>
          <p:nvPr/>
        </p:nvSpPr>
        <p:spPr>
          <a:xfrm>
            <a:off x="2491708" y="5384849"/>
            <a:ext cx="783771" cy="698711"/>
          </a:xfrm>
          <a:custGeom>
            <a:avLst/>
            <a:gdLst>
              <a:gd name="connsiteX0" fmla="*/ 194424 w 783771"/>
              <a:gd name="connsiteY0" fmla="*/ 0 h 698711"/>
              <a:gd name="connsiteX1" fmla="*/ 285560 w 783771"/>
              <a:gd name="connsiteY1" fmla="*/ 33416 h 698711"/>
              <a:gd name="connsiteX2" fmla="*/ 349355 w 783771"/>
              <a:gd name="connsiteY2" fmla="*/ 3037 h 698711"/>
              <a:gd name="connsiteX3" fmla="*/ 373658 w 783771"/>
              <a:gd name="connsiteY3" fmla="*/ 0 h 698711"/>
              <a:gd name="connsiteX4" fmla="*/ 479984 w 783771"/>
              <a:gd name="connsiteY4" fmla="*/ 54681 h 698711"/>
              <a:gd name="connsiteX5" fmla="*/ 437454 w 783771"/>
              <a:gd name="connsiteY5" fmla="*/ 115439 h 698711"/>
              <a:gd name="connsiteX6" fmla="*/ 391885 w 783771"/>
              <a:gd name="connsiteY6" fmla="*/ 124552 h 698711"/>
              <a:gd name="connsiteX7" fmla="*/ 404037 w 783771"/>
              <a:gd name="connsiteY7" fmla="*/ 246067 h 698711"/>
              <a:gd name="connsiteX8" fmla="*/ 461757 w 783771"/>
              <a:gd name="connsiteY8" fmla="*/ 446567 h 698711"/>
              <a:gd name="connsiteX9" fmla="*/ 568082 w 783771"/>
              <a:gd name="connsiteY9" fmla="*/ 534665 h 698711"/>
              <a:gd name="connsiteX10" fmla="*/ 783771 w 783771"/>
              <a:gd name="connsiteY10" fmla="*/ 698711 h 698711"/>
              <a:gd name="connsiteX11" fmla="*/ 361507 w 783771"/>
              <a:gd name="connsiteY11" fmla="*/ 695673 h 698711"/>
              <a:gd name="connsiteX12" fmla="*/ 434416 w 783771"/>
              <a:gd name="connsiteY12" fmla="*/ 571120 h 698711"/>
              <a:gd name="connsiteX13" fmla="*/ 325052 w 783771"/>
              <a:gd name="connsiteY13" fmla="*/ 504287 h 698711"/>
              <a:gd name="connsiteX14" fmla="*/ 297711 w 783771"/>
              <a:gd name="connsiteY14" fmla="*/ 467832 h 698711"/>
              <a:gd name="connsiteX15" fmla="*/ 303787 w 783771"/>
              <a:gd name="connsiteY15" fmla="*/ 379734 h 698711"/>
              <a:gd name="connsiteX16" fmla="*/ 243030 w 783771"/>
              <a:gd name="connsiteY16" fmla="*/ 385810 h 698711"/>
              <a:gd name="connsiteX17" fmla="*/ 224802 w 783771"/>
              <a:gd name="connsiteY17" fmla="*/ 443529 h 698711"/>
              <a:gd name="connsiteX18" fmla="*/ 191386 w 783771"/>
              <a:gd name="connsiteY18" fmla="*/ 379734 h 698711"/>
              <a:gd name="connsiteX19" fmla="*/ 112401 w 783771"/>
              <a:gd name="connsiteY19" fmla="*/ 367582 h 698711"/>
              <a:gd name="connsiteX20" fmla="*/ 63795 w 783771"/>
              <a:gd name="connsiteY20" fmla="*/ 425302 h 698711"/>
              <a:gd name="connsiteX21" fmla="*/ 0 w 783771"/>
              <a:gd name="connsiteY21" fmla="*/ 404037 h 698711"/>
              <a:gd name="connsiteX22" fmla="*/ 6076 w 783771"/>
              <a:gd name="connsiteY22" fmla="*/ 370620 h 698711"/>
              <a:gd name="connsiteX23" fmla="*/ 75947 w 783771"/>
              <a:gd name="connsiteY23" fmla="*/ 270370 h 698711"/>
              <a:gd name="connsiteX24" fmla="*/ 109363 w 783771"/>
              <a:gd name="connsiteY24" fmla="*/ 203537 h 698711"/>
              <a:gd name="connsiteX25" fmla="*/ 85060 w 783771"/>
              <a:gd name="connsiteY25" fmla="*/ 179234 h 698711"/>
              <a:gd name="connsiteX26" fmla="*/ 127590 w 783771"/>
              <a:gd name="connsiteY26" fmla="*/ 133666 h 698711"/>
              <a:gd name="connsiteX27" fmla="*/ 194424 w 783771"/>
              <a:gd name="connsiteY27" fmla="*/ 0 h 69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771" h="698711">
                <a:moveTo>
                  <a:pt x="194424" y="0"/>
                </a:moveTo>
                <a:lnTo>
                  <a:pt x="285560" y="33416"/>
                </a:lnTo>
                <a:lnTo>
                  <a:pt x="349355" y="3037"/>
                </a:lnTo>
                <a:lnTo>
                  <a:pt x="373658" y="0"/>
                </a:lnTo>
                <a:lnTo>
                  <a:pt x="479984" y="54681"/>
                </a:lnTo>
                <a:lnTo>
                  <a:pt x="437454" y="115439"/>
                </a:lnTo>
                <a:lnTo>
                  <a:pt x="391885" y="124552"/>
                </a:lnTo>
                <a:lnTo>
                  <a:pt x="404037" y="246067"/>
                </a:lnTo>
                <a:lnTo>
                  <a:pt x="461757" y="446567"/>
                </a:lnTo>
                <a:lnTo>
                  <a:pt x="568082" y="534665"/>
                </a:lnTo>
                <a:lnTo>
                  <a:pt x="783771" y="698711"/>
                </a:lnTo>
                <a:lnTo>
                  <a:pt x="361507" y="695673"/>
                </a:lnTo>
                <a:lnTo>
                  <a:pt x="434416" y="571120"/>
                </a:lnTo>
                <a:lnTo>
                  <a:pt x="325052" y="504287"/>
                </a:lnTo>
                <a:lnTo>
                  <a:pt x="297711" y="467832"/>
                </a:lnTo>
                <a:lnTo>
                  <a:pt x="303787" y="379734"/>
                </a:lnTo>
                <a:lnTo>
                  <a:pt x="243030" y="385810"/>
                </a:lnTo>
                <a:lnTo>
                  <a:pt x="224802" y="443529"/>
                </a:lnTo>
                <a:lnTo>
                  <a:pt x="191386" y="379734"/>
                </a:lnTo>
                <a:lnTo>
                  <a:pt x="112401" y="367582"/>
                </a:lnTo>
                <a:lnTo>
                  <a:pt x="63795" y="425302"/>
                </a:lnTo>
                <a:lnTo>
                  <a:pt x="0" y="404037"/>
                </a:lnTo>
                <a:lnTo>
                  <a:pt x="6076" y="370620"/>
                </a:lnTo>
                <a:lnTo>
                  <a:pt x="75947" y="270370"/>
                </a:lnTo>
                <a:lnTo>
                  <a:pt x="109363" y="203537"/>
                </a:lnTo>
                <a:lnTo>
                  <a:pt x="85060" y="179234"/>
                </a:lnTo>
                <a:lnTo>
                  <a:pt x="127590" y="133666"/>
                </a:lnTo>
                <a:lnTo>
                  <a:pt x="194424"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BC74C1E9-A5C0-425D-BF0E-2FB325EF1C56}"/>
              </a:ext>
            </a:extLst>
          </p:cNvPr>
          <p:cNvSpPr/>
          <p:nvPr/>
        </p:nvSpPr>
        <p:spPr>
          <a:xfrm>
            <a:off x="493609" y="2564017"/>
            <a:ext cx="1452952" cy="3449585"/>
          </a:xfrm>
          <a:custGeom>
            <a:avLst/>
            <a:gdLst>
              <a:gd name="connsiteX0" fmla="*/ 5513 w 1452952"/>
              <a:gd name="connsiteY0" fmla="*/ 3211234 h 3449585"/>
              <a:gd name="connsiteX1" fmla="*/ 70517 w 1452952"/>
              <a:gd name="connsiteY1" fmla="*/ 3250237 h 3449585"/>
              <a:gd name="connsiteX2" fmla="*/ 139856 w 1452952"/>
              <a:gd name="connsiteY2" fmla="*/ 3258905 h 3449585"/>
              <a:gd name="connsiteX3" fmla="*/ 157190 w 1452952"/>
              <a:gd name="connsiteY3" fmla="*/ 3315242 h 3449585"/>
              <a:gd name="connsiteX4" fmla="*/ 174525 w 1452952"/>
              <a:gd name="connsiteY4" fmla="*/ 3332577 h 3449585"/>
              <a:gd name="connsiteX5" fmla="*/ 183192 w 1452952"/>
              <a:gd name="connsiteY5" fmla="*/ 3354245 h 3449585"/>
              <a:gd name="connsiteX6" fmla="*/ 235196 w 1452952"/>
              <a:gd name="connsiteY6" fmla="*/ 3354245 h 3449585"/>
              <a:gd name="connsiteX7" fmla="*/ 243863 w 1452952"/>
              <a:gd name="connsiteY7" fmla="*/ 3397581 h 3449585"/>
              <a:gd name="connsiteX8" fmla="*/ 321869 w 1452952"/>
              <a:gd name="connsiteY8" fmla="*/ 3406249 h 3449585"/>
              <a:gd name="connsiteX9" fmla="*/ 343537 w 1452952"/>
              <a:gd name="connsiteY9" fmla="*/ 3445251 h 3449585"/>
              <a:gd name="connsiteX10" fmla="*/ 391208 w 1452952"/>
              <a:gd name="connsiteY10" fmla="*/ 3449585 h 3449585"/>
              <a:gd name="connsiteX11" fmla="*/ 412876 w 1452952"/>
              <a:gd name="connsiteY11" fmla="*/ 3401915 h 3449585"/>
              <a:gd name="connsiteX12" fmla="*/ 434544 w 1452952"/>
              <a:gd name="connsiteY12" fmla="*/ 3419250 h 3449585"/>
              <a:gd name="connsiteX13" fmla="*/ 495215 w 1452952"/>
              <a:gd name="connsiteY13" fmla="*/ 3406249 h 3449585"/>
              <a:gd name="connsiteX14" fmla="*/ 495215 w 1452952"/>
              <a:gd name="connsiteY14" fmla="*/ 3406249 h 3449585"/>
              <a:gd name="connsiteX15" fmla="*/ 564553 w 1452952"/>
              <a:gd name="connsiteY15" fmla="*/ 3393248 h 3449585"/>
              <a:gd name="connsiteX16" fmla="*/ 551553 w 1452952"/>
              <a:gd name="connsiteY16" fmla="*/ 3354245 h 3449585"/>
              <a:gd name="connsiteX17" fmla="*/ 577554 w 1452952"/>
              <a:gd name="connsiteY17" fmla="*/ 3341244 h 3449585"/>
              <a:gd name="connsiteX18" fmla="*/ 659894 w 1452952"/>
              <a:gd name="connsiteY18" fmla="*/ 3284906 h 3449585"/>
              <a:gd name="connsiteX19" fmla="*/ 737899 w 1452952"/>
              <a:gd name="connsiteY19" fmla="*/ 3232903 h 3449585"/>
              <a:gd name="connsiteX20" fmla="*/ 837573 w 1452952"/>
              <a:gd name="connsiteY20" fmla="*/ 3211234 h 3449585"/>
              <a:gd name="connsiteX21" fmla="*/ 815905 w 1452952"/>
              <a:gd name="connsiteY21" fmla="*/ 3180899 h 3449585"/>
              <a:gd name="connsiteX22" fmla="*/ 776902 w 1452952"/>
              <a:gd name="connsiteY22" fmla="*/ 3163564 h 3449585"/>
              <a:gd name="connsiteX23" fmla="*/ 742233 w 1452952"/>
              <a:gd name="connsiteY23" fmla="*/ 3154897 h 3449585"/>
              <a:gd name="connsiteX24" fmla="*/ 724899 w 1452952"/>
              <a:gd name="connsiteY24" fmla="*/ 3176565 h 3449585"/>
              <a:gd name="connsiteX25" fmla="*/ 703230 w 1452952"/>
              <a:gd name="connsiteY25" fmla="*/ 3120228 h 3449585"/>
              <a:gd name="connsiteX26" fmla="*/ 755234 w 1452952"/>
              <a:gd name="connsiteY26" fmla="*/ 3085559 h 3449585"/>
              <a:gd name="connsiteX27" fmla="*/ 746567 w 1452952"/>
              <a:gd name="connsiteY27" fmla="*/ 2938214 h 3449585"/>
              <a:gd name="connsiteX28" fmla="*/ 763901 w 1452952"/>
              <a:gd name="connsiteY28" fmla="*/ 2899212 h 3449585"/>
              <a:gd name="connsiteX29" fmla="*/ 802904 w 1452952"/>
              <a:gd name="connsiteY29" fmla="*/ 2834207 h 3449585"/>
              <a:gd name="connsiteX30" fmla="*/ 863575 w 1452952"/>
              <a:gd name="connsiteY30" fmla="*/ 2786537 h 3449585"/>
              <a:gd name="connsiteX31" fmla="*/ 841907 w 1452952"/>
              <a:gd name="connsiteY31" fmla="*/ 2717198 h 3449585"/>
              <a:gd name="connsiteX32" fmla="*/ 802904 w 1452952"/>
              <a:gd name="connsiteY32" fmla="*/ 2704197 h 3449585"/>
              <a:gd name="connsiteX33" fmla="*/ 802904 w 1452952"/>
              <a:gd name="connsiteY33" fmla="*/ 2608857 h 3449585"/>
              <a:gd name="connsiteX34" fmla="*/ 768235 w 1452952"/>
              <a:gd name="connsiteY34" fmla="*/ 2578522 h 3449585"/>
              <a:gd name="connsiteX35" fmla="*/ 703230 w 1452952"/>
              <a:gd name="connsiteY35" fmla="*/ 2604523 h 3449585"/>
              <a:gd name="connsiteX36" fmla="*/ 646893 w 1452952"/>
              <a:gd name="connsiteY36" fmla="*/ 2552520 h 3449585"/>
              <a:gd name="connsiteX37" fmla="*/ 655560 w 1452952"/>
              <a:gd name="connsiteY37" fmla="*/ 2504850 h 3449585"/>
              <a:gd name="connsiteX38" fmla="*/ 633892 w 1452952"/>
              <a:gd name="connsiteY38" fmla="*/ 2457179 h 3449585"/>
              <a:gd name="connsiteX39" fmla="*/ 490881 w 1452952"/>
              <a:gd name="connsiteY39" fmla="*/ 2457179 h 3449585"/>
              <a:gd name="connsiteX40" fmla="*/ 495215 w 1452952"/>
              <a:gd name="connsiteY40" fmla="*/ 2409509 h 3449585"/>
              <a:gd name="connsiteX41" fmla="*/ 443211 w 1452952"/>
              <a:gd name="connsiteY41" fmla="*/ 2366173 h 3449585"/>
              <a:gd name="connsiteX42" fmla="*/ 443211 w 1452952"/>
              <a:gd name="connsiteY42" fmla="*/ 2253498 h 3449585"/>
              <a:gd name="connsiteX43" fmla="*/ 512550 w 1452952"/>
              <a:gd name="connsiteY43" fmla="*/ 2201494 h 3449585"/>
              <a:gd name="connsiteX44" fmla="*/ 590555 w 1452952"/>
              <a:gd name="connsiteY44" fmla="*/ 2175492 h 3449585"/>
              <a:gd name="connsiteX45" fmla="*/ 603556 w 1452952"/>
              <a:gd name="connsiteY45" fmla="*/ 2127822 h 3449585"/>
              <a:gd name="connsiteX46" fmla="*/ 633892 w 1452952"/>
              <a:gd name="connsiteY46" fmla="*/ 2127822 h 3449585"/>
              <a:gd name="connsiteX47" fmla="*/ 651226 w 1452952"/>
              <a:gd name="connsiteY47" fmla="*/ 1997813 h 3449585"/>
              <a:gd name="connsiteX48" fmla="*/ 776902 w 1452952"/>
              <a:gd name="connsiteY48" fmla="*/ 1889471 h 3449585"/>
              <a:gd name="connsiteX49" fmla="*/ 768235 w 1452952"/>
              <a:gd name="connsiteY49" fmla="*/ 1828800 h 3449585"/>
              <a:gd name="connsiteX50" fmla="*/ 824572 w 1452952"/>
              <a:gd name="connsiteY50" fmla="*/ 1802798 h 3449585"/>
              <a:gd name="connsiteX51" fmla="*/ 846241 w 1452952"/>
              <a:gd name="connsiteY51" fmla="*/ 1815799 h 3449585"/>
              <a:gd name="connsiteX52" fmla="*/ 984917 w 1452952"/>
              <a:gd name="connsiteY52" fmla="*/ 1694457 h 3449585"/>
              <a:gd name="connsiteX53" fmla="*/ 971917 w 1452952"/>
              <a:gd name="connsiteY53" fmla="*/ 1677123 h 3449585"/>
              <a:gd name="connsiteX54" fmla="*/ 1019587 w 1452952"/>
              <a:gd name="connsiteY54" fmla="*/ 1612118 h 3449585"/>
              <a:gd name="connsiteX55" fmla="*/ 1067257 w 1452952"/>
              <a:gd name="connsiteY55" fmla="*/ 1646787 h 3449585"/>
              <a:gd name="connsiteX56" fmla="*/ 1197266 w 1452952"/>
              <a:gd name="connsiteY56" fmla="*/ 1603450 h 3449585"/>
              <a:gd name="connsiteX57" fmla="*/ 1145262 w 1452952"/>
              <a:gd name="connsiteY57" fmla="*/ 1499443 h 3449585"/>
              <a:gd name="connsiteX58" fmla="*/ 1158263 w 1452952"/>
              <a:gd name="connsiteY58" fmla="*/ 1382434 h 3449585"/>
              <a:gd name="connsiteX59" fmla="*/ 1188599 w 1452952"/>
              <a:gd name="connsiteY59" fmla="*/ 1352099 h 3449585"/>
              <a:gd name="connsiteX60" fmla="*/ 1214601 w 1452952"/>
              <a:gd name="connsiteY60" fmla="*/ 1269759 h 3449585"/>
              <a:gd name="connsiteX61" fmla="*/ 1240603 w 1452952"/>
              <a:gd name="connsiteY61" fmla="*/ 1191754 h 3449585"/>
              <a:gd name="connsiteX62" fmla="*/ 1335943 w 1452952"/>
              <a:gd name="connsiteY62" fmla="*/ 1053077 h 3449585"/>
              <a:gd name="connsiteX63" fmla="*/ 1452952 w 1452952"/>
              <a:gd name="connsiteY63" fmla="*/ 983739 h 3449585"/>
              <a:gd name="connsiteX64" fmla="*/ 1431283 w 1452952"/>
              <a:gd name="connsiteY64" fmla="*/ 966404 h 3449585"/>
              <a:gd name="connsiteX65" fmla="*/ 1327276 w 1452952"/>
              <a:gd name="connsiteY65" fmla="*/ 962070 h 3449585"/>
              <a:gd name="connsiteX66" fmla="*/ 1227602 w 1452952"/>
              <a:gd name="connsiteY66" fmla="*/ 936069 h 3449585"/>
              <a:gd name="connsiteX67" fmla="*/ 1253604 w 1452952"/>
              <a:gd name="connsiteY67" fmla="*/ 875397 h 3449585"/>
              <a:gd name="connsiteX68" fmla="*/ 1210267 w 1452952"/>
              <a:gd name="connsiteY68" fmla="*/ 849396 h 3449585"/>
              <a:gd name="connsiteX69" fmla="*/ 1140929 w 1452952"/>
              <a:gd name="connsiteY69" fmla="*/ 871064 h 3449585"/>
              <a:gd name="connsiteX70" fmla="*/ 1093259 w 1452952"/>
              <a:gd name="connsiteY70" fmla="*/ 858063 h 3449585"/>
              <a:gd name="connsiteX71" fmla="*/ 1049922 w 1452952"/>
              <a:gd name="connsiteY71" fmla="*/ 845062 h 3449585"/>
              <a:gd name="connsiteX72" fmla="*/ 1015253 w 1452952"/>
              <a:gd name="connsiteY72" fmla="*/ 862396 h 3449585"/>
              <a:gd name="connsiteX73" fmla="*/ 963249 w 1452952"/>
              <a:gd name="connsiteY73" fmla="*/ 849396 h 3449585"/>
              <a:gd name="connsiteX74" fmla="*/ 915579 w 1452952"/>
              <a:gd name="connsiteY74" fmla="*/ 702051 h 3449585"/>
              <a:gd name="connsiteX75" fmla="*/ 854908 w 1452952"/>
              <a:gd name="connsiteY75" fmla="*/ 680383 h 3449585"/>
              <a:gd name="connsiteX76" fmla="*/ 763901 w 1452952"/>
              <a:gd name="connsiteY76" fmla="*/ 693384 h 3449585"/>
              <a:gd name="connsiteX77" fmla="*/ 742233 w 1452952"/>
              <a:gd name="connsiteY77" fmla="*/ 628379 h 3449585"/>
              <a:gd name="connsiteX78" fmla="*/ 646893 w 1452952"/>
              <a:gd name="connsiteY78" fmla="*/ 632713 h 3449585"/>
              <a:gd name="connsiteX79" fmla="*/ 620891 w 1452952"/>
              <a:gd name="connsiteY79" fmla="*/ 567708 h 3449585"/>
              <a:gd name="connsiteX80" fmla="*/ 568887 w 1452952"/>
              <a:gd name="connsiteY80" fmla="*/ 533039 h 3449585"/>
              <a:gd name="connsiteX81" fmla="*/ 616557 w 1452952"/>
              <a:gd name="connsiteY81" fmla="*/ 476702 h 3449585"/>
              <a:gd name="connsiteX82" fmla="*/ 577554 w 1452952"/>
              <a:gd name="connsiteY82" fmla="*/ 468034 h 3449585"/>
              <a:gd name="connsiteX83" fmla="*/ 573221 w 1452952"/>
              <a:gd name="connsiteY83" fmla="*/ 390029 h 3449585"/>
              <a:gd name="connsiteX84" fmla="*/ 521217 w 1452952"/>
              <a:gd name="connsiteY84" fmla="*/ 403030 h 3449585"/>
              <a:gd name="connsiteX85" fmla="*/ 521217 w 1452952"/>
              <a:gd name="connsiteY85" fmla="*/ 355359 h 3449585"/>
              <a:gd name="connsiteX86" fmla="*/ 473547 w 1452952"/>
              <a:gd name="connsiteY86" fmla="*/ 346692 h 3449585"/>
              <a:gd name="connsiteX87" fmla="*/ 330536 w 1452952"/>
              <a:gd name="connsiteY87" fmla="*/ 411697 h 3449585"/>
              <a:gd name="connsiteX88" fmla="*/ 282866 w 1452952"/>
              <a:gd name="connsiteY88" fmla="*/ 377028 h 3449585"/>
              <a:gd name="connsiteX89" fmla="*/ 317535 w 1452952"/>
              <a:gd name="connsiteY89" fmla="*/ 329358 h 3449585"/>
              <a:gd name="connsiteX90" fmla="*/ 317535 w 1452952"/>
              <a:gd name="connsiteY90" fmla="*/ 264353 h 3449585"/>
              <a:gd name="connsiteX91" fmla="*/ 274199 w 1452952"/>
              <a:gd name="connsiteY91" fmla="*/ 247018 h 3449585"/>
              <a:gd name="connsiteX92" fmla="*/ 213528 w 1452952"/>
              <a:gd name="connsiteY92" fmla="*/ 260019 h 3449585"/>
              <a:gd name="connsiteX93" fmla="*/ 183192 w 1452952"/>
              <a:gd name="connsiteY93" fmla="*/ 242685 h 3449585"/>
              <a:gd name="connsiteX94" fmla="*/ 196193 w 1452952"/>
              <a:gd name="connsiteY94" fmla="*/ 143011 h 3449585"/>
              <a:gd name="connsiteX95" fmla="*/ 113854 w 1452952"/>
              <a:gd name="connsiteY95" fmla="*/ 160345 h 3449585"/>
              <a:gd name="connsiteX96" fmla="*/ 118188 w 1452952"/>
              <a:gd name="connsiteY96" fmla="*/ 56338 h 3449585"/>
              <a:gd name="connsiteX97" fmla="*/ 83518 w 1452952"/>
              <a:gd name="connsiteY97" fmla="*/ 21669 h 3449585"/>
              <a:gd name="connsiteX98" fmla="*/ 1179 w 1452952"/>
              <a:gd name="connsiteY98" fmla="*/ 0 h 3449585"/>
              <a:gd name="connsiteX99" fmla="*/ 5513 w 1452952"/>
              <a:gd name="connsiteY99" fmla="*/ 3211234 h 34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452952" h="3449585">
                <a:moveTo>
                  <a:pt x="5513" y="3211234"/>
                </a:moveTo>
                <a:lnTo>
                  <a:pt x="70517" y="3250237"/>
                </a:lnTo>
                <a:lnTo>
                  <a:pt x="139856" y="3258905"/>
                </a:lnTo>
                <a:lnTo>
                  <a:pt x="157190" y="3315242"/>
                </a:lnTo>
                <a:lnTo>
                  <a:pt x="174525" y="3332577"/>
                </a:lnTo>
                <a:lnTo>
                  <a:pt x="183192" y="3354245"/>
                </a:lnTo>
                <a:lnTo>
                  <a:pt x="235196" y="3354245"/>
                </a:lnTo>
                <a:lnTo>
                  <a:pt x="243863" y="3397581"/>
                </a:lnTo>
                <a:lnTo>
                  <a:pt x="321869" y="3406249"/>
                </a:lnTo>
                <a:lnTo>
                  <a:pt x="343537" y="3445251"/>
                </a:lnTo>
                <a:lnTo>
                  <a:pt x="391208" y="3449585"/>
                </a:lnTo>
                <a:lnTo>
                  <a:pt x="412876" y="3401915"/>
                </a:lnTo>
                <a:lnTo>
                  <a:pt x="434544" y="3419250"/>
                </a:lnTo>
                <a:lnTo>
                  <a:pt x="495215" y="3406249"/>
                </a:lnTo>
                <a:lnTo>
                  <a:pt x="495215" y="3406249"/>
                </a:lnTo>
                <a:lnTo>
                  <a:pt x="564553" y="3393248"/>
                </a:lnTo>
                <a:lnTo>
                  <a:pt x="551553" y="3354245"/>
                </a:lnTo>
                <a:lnTo>
                  <a:pt x="577554" y="3341244"/>
                </a:lnTo>
                <a:lnTo>
                  <a:pt x="659894" y="3284906"/>
                </a:lnTo>
                <a:lnTo>
                  <a:pt x="737899" y="3232903"/>
                </a:lnTo>
                <a:lnTo>
                  <a:pt x="837573" y="3211234"/>
                </a:lnTo>
                <a:lnTo>
                  <a:pt x="815905" y="3180899"/>
                </a:lnTo>
                <a:lnTo>
                  <a:pt x="776902" y="3163564"/>
                </a:lnTo>
                <a:lnTo>
                  <a:pt x="742233" y="3154897"/>
                </a:lnTo>
                <a:lnTo>
                  <a:pt x="724899" y="3176565"/>
                </a:lnTo>
                <a:lnTo>
                  <a:pt x="703230" y="3120228"/>
                </a:lnTo>
                <a:lnTo>
                  <a:pt x="755234" y="3085559"/>
                </a:lnTo>
                <a:lnTo>
                  <a:pt x="746567" y="2938214"/>
                </a:lnTo>
                <a:lnTo>
                  <a:pt x="763901" y="2899212"/>
                </a:lnTo>
                <a:lnTo>
                  <a:pt x="802904" y="2834207"/>
                </a:lnTo>
                <a:lnTo>
                  <a:pt x="863575" y="2786537"/>
                </a:lnTo>
                <a:lnTo>
                  <a:pt x="841907" y="2717198"/>
                </a:lnTo>
                <a:lnTo>
                  <a:pt x="802904" y="2704197"/>
                </a:lnTo>
                <a:lnTo>
                  <a:pt x="802904" y="2608857"/>
                </a:lnTo>
                <a:lnTo>
                  <a:pt x="768235" y="2578522"/>
                </a:lnTo>
                <a:lnTo>
                  <a:pt x="703230" y="2604523"/>
                </a:lnTo>
                <a:lnTo>
                  <a:pt x="646893" y="2552520"/>
                </a:lnTo>
                <a:lnTo>
                  <a:pt x="655560" y="2504850"/>
                </a:lnTo>
                <a:lnTo>
                  <a:pt x="633892" y="2457179"/>
                </a:lnTo>
                <a:lnTo>
                  <a:pt x="490881" y="2457179"/>
                </a:lnTo>
                <a:lnTo>
                  <a:pt x="495215" y="2409509"/>
                </a:lnTo>
                <a:lnTo>
                  <a:pt x="443211" y="2366173"/>
                </a:lnTo>
                <a:lnTo>
                  <a:pt x="443211" y="2253498"/>
                </a:lnTo>
                <a:lnTo>
                  <a:pt x="512550" y="2201494"/>
                </a:lnTo>
                <a:lnTo>
                  <a:pt x="590555" y="2175492"/>
                </a:lnTo>
                <a:lnTo>
                  <a:pt x="603556" y="2127822"/>
                </a:lnTo>
                <a:lnTo>
                  <a:pt x="633892" y="2127822"/>
                </a:lnTo>
                <a:lnTo>
                  <a:pt x="651226" y="1997813"/>
                </a:lnTo>
                <a:lnTo>
                  <a:pt x="776902" y="1889471"/>
                </a:lnTo>
                <a:lnTo>
                  <a:pt x="768235" y="1828800"/>
                </a:lnTo>
                <a:lnTo>
                  <a:pt x="824572" y="1802798"/>
                </a:lnTo>
                <a:lnTo>
                  <a:pt x="846241" y="1815799"/>
                </a:lnTo>
                <a:lnTo>
                  <a:pt x="984917" y="1694457"/>
                </a:lnTo>
                <a:lnTo>
                  <a:pt x="971917" y="1677123"/>
                </a:lnTo>
                <a:lnTo>
                  <a:pt x="1019587" y="1612118"/>
                </a:lnTo>
                <a:lnTo>
                  <a:pt x="1067257" y="1646787"/>
                </a:lnTo>
                <a:lnTo>
                  <a:pt x="1197266" y="1603450"/>
                </a:lnTo>
                <a:lnTo>
                  <a:pt x="1145262" y="1499443"/>
                </a:lnTo>
                <a:lnTo>
                  <a:pt x="1158263" y="1382434"/>
                </a:lnTo>
                <a:lnTo>
                  <a:pt x="1188599" y="1352099"/>
                </a:lnTo>
                <a:lnTo>
                  <a:pt x="1214601" y="1269759"/>
                </a:lnTo>
                <a:lnTo>
                  <a:pt x="1240603" y="1191754"/>
                </a:lnTo>
                <a:lnTo>
                  <a:pt x="1335943" y="1053077"/>
                </a:lnTo>
                <a:lnTo>
                  <a:pt x="1452952" y="983739"/>
                </a:lnTo>
                <a:lnTo>
                  <a:pt x="1431283" y="966404"/>
                </a:lnTo>
                <a:lnTo>
                  <a:pt x="1327276" y="962070"/>
                </a:lnTo>
                <a:lnTo>
                  <a:pt x="1227602" y="936069"/>
                </a:lnTo>
                <a:lnTo>
                  <a:pt x="1253604" y="875397"/>
                </a:lnTo>
                <a:lnTo>
                  <a:pt x="1210267" y="849396"/>
                </a:lnTo>
                <a:lnTo>
                  <a:pt x="1140929" y="871064"/>
                </a:lnTo>
                <a:lnTo>
                  <a:pt x="1093259" y="858063"/>
                </a:lnTo>
                <a:lnTo>
                  <a:pt x="1049922" y="845062"/>
                </a:lnTo>
                <a:lnTo>
                  <a:pt x="1015253" y="862396"/>
                </a:lnTo>
                <a:lnTo>
                  <a:pt x="963249" y="849396"/>
                </a:lnTo>
                <a:lnTo>
                  <a:pt x="915579" y="702051"/>
                </a:lnTo>
                <a:lnTo>
                  <a:pt x="854908" y="680383"/>
                </a:lnTo>
                <a:lnTo>
                  <a:pt x="763901" y="693384"/>
                </a:lnTo>
                <a:lnTo>
                  <a:pt x="742233" y="628379"/>
                </a:lnTo>
                <a:lnTo>
                  <a:pt x="646893" y="632713"/>
                </a:lnTo>
                <a:lnTo>
                  <a:pt x="620891" y="567708"/>
                </a:lnTo>
                <a:lnTo>
                  <a:pt x="568887" y="533039"/>
                </a:lnTo>
                <a:lnTo>
                  <a:pt x="616557" y="476702"/>
                </a:lnTo>
                <a:lnTo>
                  <a:pt x="577554" y="468034"/>
                </a:lnTo>
                <a:lnTo>
                  <a:pt x="573221" y="390029"/>
                </a:lnTo>
                <a:lnTo>
                  <a:pt x="521217" y="403030"/>
                </a:lnTo>
                <a:lnTo>
                  <a:pt x="521217" y="355359"/>
                </a:lnTo>
                <a:lnTo>
                  <a:pt x="473547" y="346692"/>
                </a:lnTo>
                <a:lnTo>
                  <a:pt x="330536" y="411697"/>
                </a:lnTo>
                <a:lnTo>
                  <a:pt x="282866" y="377028"/>
                </a:lnTo>
                <a:lnTo>
                  <a:pt x="317535" y="329358"/>
                </a:lnTo>
                <a:lnTo>
                  <a:pt x="317535" y="264353"/>
                </a:lnTo>
                <a:lnTo>
                  <a:pt x="274199" y="247018"/>
                </a:lnTo>
                <a:lnTo>
                  <a:pt x="213528" y="260019"/>
                </a:lnTo>
                <a:lnTo>
                  <a:pt x="183192" y="242685"/>
                </a:lnTo>
                <a:lnTo>
                  <a:pt x="196193" y="143011"/>
                </a:lnTo>
                <a:lnTo>
                  <a:pt x="113854" y="160345"/>
                </a:lnTo>
                <a:lnTo>
                  <a:pt x="118188" y="56338"/>
                </a:lnTo>
                <a:lnTo>
                  <a:pt x="83518" y="21669"/>
                </a:lnTo>
                <a:lnTo>
                  <a:pt x="1179" y="0"/>
                </a:lnTo>
                <a:cubicBezTo>
                  <a:pt x="-266" y="1073301"/>
                  <a:pt x="-1710" y="2146601"/>
                  <a:pt x="5513" y="3211234"/>
                </a:cubicBezTo>
                <a:close/>
              </a:path>
            </a:pathLst>
          </a:cu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9C695EB8-5702-4B02-901C-0E4F0514CFDF}"/>
              </a:ext>
            </a:extLst>
          </p:cNvPr>
          <p:cNvSpPr/>
          <p:nvPr/>
        </p:nvSpPr>
        <p:spPr>
          <a:xfrm>
            <a:off x="1058591" y="1652061"/>
            <a:ext cx="2307265" cy="3476847"/>
          </a:xfrm>
          <a:custGeom>
            <a:avLst/>
            <a:gdLst>
              <a:gd name="connsiteX0" fmla="*/ 850604 w 2307265"/>
              <a:gd name="connsiteY0" fmla="*/ 0 h 3476847"/>
              <a:gd name="connsiteX1" fmla="*/ 792125 w 2307265"/>
              <a:gd name="connsiteY1" fmla="*/ 42530 h 3476847"/>
              <a:gd name="connsiteX2" fmla="*/ 728330 w 2307265"/>
              <a:gd name="connsiteY2" fmla="*/ 127591 h 3476847"/>
              <a:gd name="connsiteX3" fmla="*/ 707065 w 2307265"/>
              <a:gd name="connsiteY3" fmla="*/ 281763 h 3476847"/>
              <a:gd name="connsiteX4" fmla="*/ 611372 w 2307265"/>
              <a:gd name="connsiteY4" fmla="*/ 265814 h 3476847"/>
              <a:gd name="connsiteX5" fmla="*/ 595423 w 2307265"/>
              <a:gd name="connsiteY5" fmla="*/ 361507 h 3476847"/>
              <a:gd name="connsiteX6" fmla="*/ 680484 w 2307265"/>
              <a:gd name="connsiteY6" fmla="*/ 404037 h 3476847"/>
              <a:gd name="connsiteX7" fmla="*/ 685800 w 2307265"/>
              <a:gd name="connsiteY7" fmla="*/ 489098 h 3476847"/>
              <a:gd name="connsiteX8" fmla="*/ 590107 w 2307265"/>
              <a:gd name="connsiteY8" fmla="*/ 510363 h 3476847"/>
              <a:gd name="connsiteX9" fmla="*/ 637953 w 2307265"/>
              <a:gd name="connsiteY9" fmla="*/ 600740 h 3476847"/>
              <a:gd name="connsiteX10" fmla="*/ 600739 w 2307265"/>
              <a:gd name="connsiteY10" fmla="*/ 595423 h 3476847"/>
              <a:gd name="connsiteX11" fmla="*/ 552893 w 2307265"/>
              <a:gd name="connsiteY11" fmla="*/ 590107 h 3476847"/>
              <a:gd name="connsiteX12" fmla="*/ 552893 w 2307265"/>
              <a:gd name="connsiteY12" fmla="*/ 632637 h 3476847"/>
              <a:gd name="connsiteX13" fmla="*/ 473149 w 2307265"/>
              <a:gd name="connsiteY13" fmla="*/ 590107 h 3476847"/>
              <a:gd name="connsiteX14" fmla="*/ 404037 w 2307265"/>
              <a:gd name="connsiteY14" fmla="*/ 627321 h 3476847"/>
              <a:gd name="connsiteX15" fmla="*/ 404037 w 2307265"/>
              <a:gd name="connsiteY15" fmla="*/ 707065 h 3476847"/>
              <a:gd name="connsiteX16" fmla="*/ 446567 w 2307265"/>
              <a:gd name="connsiteY16" fmla="*/ 786810 h 3476847"/>
              <a:gd name="connsiteX17" fmla="*/ 345558 w 2307265"/>
              <a:gd name="connsiteY17" fmla="*/ 893135 h 3476847"/>
              <a:gd name="connsiteX18" fmla="*/ 372139 w 2307265"/>
              <a:gd name="connsiteY18" fmla="*/ 999461 h 3476847"/>
              <a:gd name="connsiteX19" fmla="*/ 334925 w 2307265"/>
              <a:gd name="connsiteY19" fmla="*/ 1233377 h 3476847"/>
              <a:gd name="connsiteX20" fmla="*/ 297711 w 2307265"/>
              <a:gd name="connsiteY20" fmla="*/ 1244010 h 3476847"/>
              <a:gd name="connsiteX21" fmla="*/ 265814 w 2307265"/>
              <a:gd name="connsiteY21" fmla="*/ 1169582 h 3476847"/>
              <a:gd name="connsiteX22" fmla="*/ 202018 w 2307265"/>
              <a:gd name="connsiteY22" fmla="*/ 1148317 h 3476847"/>
              <a:gd name="connsiteX23" fmla="*/ 127591 w 2307265"/>
              <a:gd name="connsiteY23" fmla="*/ 1222744 h 3476847"/>
              <a:gd name="connsiteX24" fmla="*/ 101009 w 2307265"/>
              <a:gd name="connsiteY24" fmla="*/ 1275907 h 3476847"/>
              <a:gd name="connsiteX25" fmla="*/ 15949 w 2307265"/>
              <a:gd name="connsiteY25" fmla="*/ 1307805 h 3476847"/>
              <a:gd name="connsiteX26" fmla="*/ 0 w 2307265"/>
              <a:gd name="connsiteY26" fmla="*/ 1376917 h 3476847"/>
              <a:gd name="connsiteX27" fmla="*/ 47846 w 2307265"/>
              <a:gd name="connsiteY27" fmla="*/ 1387549 h 3476847"/>
              <a:gd name="connsiteX28" fmla="*/ 15949 w 2307265"/>
              <a:gd name="connsiteY28" fmla="*/ 1456661 h 3476847"/>
              <a:gd name="connsiteX29" fmla="*/ 58479 w 2307265"/>
              <a:gd name="connsiteY29" fmla="*/ 1499191 h 3476847"/>
              <a:gd name="connsiteX30" fmla="*/ 90377 w 2307265"/>
              <a:gd name="connsiteY30" fmla="*/ 1552354 h 3476847"/>
              <a:gd name="connsiteX31" fmla="*/ 180753 w 2307265"/>
              <a:gd name="connsiteY31" fmla="*/ 1547037 h 3476847"/>
              <a:gd name="connsiteX32" fmla="*/ 207335 w 2307265"/>
              <a:gd name="connsiteY32" fmla="*/ 1610833 h 3476847"/>
              <a:gd name="connsiteX33" fmla="*/ 276446 w 2307265"/>
              <a:gd name="connsiteY33" fmla="*/ 1600200 h 3476847"/>
              <a:gd name="connsiteX34" fmla="*/ 345558 w 2307265"/>
              <a:gd name="connsiteY34" fmla="*/ 1621465 h 3476847"/>
              <a:gd name="connsiteX35" fmla="*/ 377456 w 2307265"/>
              <a:gd name="connsiteY35" fmla="*/ 1706526 h 3476847"/>
              <a:gd name="connsiteX36" fmla="*/ 419986 w 2307265"/>
              <a:gd name="connsiteY36" fmla="*/ 1775637 h 3476847"/>
              <a:gd name="connsiteX37" fmla="*/ 467832 w 2307265"/>
              <a:gd name="connsiteY37" fmla="*/ 1786270 h 3476847"/>
              <a:gd name="connsiteX38" fmla="*/ 494414 w 2307265"/>
              <a:gd name="connsiteY38" fmla="*/ 1765005 h 3476847"/>
              <a:gd name="connsiteX39" fmla="*/ 579474 w 2307265"/>
              <a:gd name="connsiteY39" fmla="*/ 1786270 h 3476847"/>
              <a:gd name="connsiteX40" fmla="*/ 637953 w 2307265"/>
              <a:gd name="connsiteY40" fmla="*/ 1765005 h 3476847"/>
              <a:gd name="connsiteX41" fmla="*/ 675167 w 2307265"/>
              <a:gd name="connsiteY41" fmla="*/ 1796903 h 3476847"/>
              <a:gd name="connsiteX42" fmla="*/ 659218 w 2307265"/>
              <a:gd name="connsiteY42" fmla="*/ 1844749 h 3476847"/>
              <a:gd name="connsiteX43" fmla="*/ 786809 w 2307265"/>
              <a:gd name="connsiteY43" fmla="*/ 1876647 h 3476847"/>
              <a:gd name="connsiteX44" fmla="*/ 882502 w 2307265"/>
              <a:gd name="connsiteY44" fmla="*/ 1897912 h 3476847"/>
              <a:gd name="connsiteX45" fmla="*/ 770860 w 2307265"/>
              <a:gd name="connsiteY45" fmla="*/ 1967023 h 3476847"/>
              <a:gd name="connsiteX46" fmla="*/ 717697 w 2307265"/>
              <a:gd name="connsiteY46" fmla="*/ 2062717 h 3476847"/>
              <a:gd name="connsiteX47" fmla="*/ 643270 w 2307265"/>
              <a:gd name="connsiteY47" fmla="*/ 2179675 h 3476847"/>
              <a:gd name="connsiteX48" fmla="*/ 606056 w 2307265"/>
              <a:gd name="connsiteY48" fmla="*/ 2317898 h 3476847"/>
              <a:gd name="connsiteX49" fmla="*/ 595423 w 2307265"/>
              <a:gd name="connsiteY49" fmla="*/ 2424223 h 3476847"/>
              <a:gd name="connsiteX50" fmla="*/ 627321 w 2307265"/>
              <a:gd name="connsiteY50" fmla="*/ 2498651 h 3476847"/>
              <a:gd name="connsiteX51" fmla="*/ 669851 w 2307265"/>
              <a:gd name="connsiteY51" fmla="*/ 2525233 h 3476847"/>
              <a:gd name="connsiteX52" fmla="*/ 754911 w 2307265"/>
              <a:gd name="connsiteY52" fmla="*/ 2525233 h 3476847"/>
              <a:gd name="connsiteX53" fmla="*/ 754911 w 2307265"/>
              <a:gd name="connsiteY53" fmla="*/ 2525233 h 3476847"/>
              <a:gd name="connsiteX54" fmla="*/ 871870 w 2307265"/>
              <a:gd name="connsiteY54" fmla="*/ 2546498 h 3476847"/>
              <a:gd name="connsiteX55" fmla="*/ 887818 w 2307265"/>
              <a:gd name="connsiteY55" fmla="*/ 2514600 h 3476847"/>
              <a:gd name="connsiteX56" fmla="*/ 839972 w 2307265"/>
              <a:gd name="connsiteY56" fmla="*/ 2424223 h 3476847"/>
              <a:gd name="connsiteX57" fmla="*/ 914400 w 2307265"/>
              <a:gd name="connsiteY57" fmla="*/ 2429540 h 3476847"/>
              <a:gd name="connsiteX58" fmla="*/ 962246 w 2307265"/>
              <a:gd name="connsiteY58" fmla="*/ 2535865 h 3476847"/>
              <a:gd name="connsiteX59" fmla="*/ 1047307 w 2307265"/>
              <a:gd name="connsiteY59" fmla="*/ 2562447 h 3476847"/>
              <a:gd name="connsiteX60" fmla="*/ 1089837 w 2307265"/>
              <a:gd name="connsiteY60" fmla="*/ 2541182 h 3476847"/>
              <a:gd name="connsiteX61" fmla="*/ 1137684 w 2307265"/>
              <a:gd name="connsiteY61" fmla="*/ 2599661 h 3476847"/>
              <a:gd name="connsiteX62" fmla="*/ 1164265 w 2307265"/>
              <a:gd name="connsiteY62" fmla="*/ 2652823 h 3476847"/>
              <a:gd name="connsiteX63" fmla="*/ 1174897 w 2307265"/>
              <a:gd name="connsiteY63" fmla="*/ 2785730 h 3476847"/>
              <a:gd name="connsiteX64" fmla="*/ 1222744 w 2307265"/>
              <a:gd name="connsiteY64" fmla="*/ 2796363 h 3476847"/>
              <a:gd name="connsiteX65" fmla="*/ 1270591 w 2307265"/>
              <a:gd name="connsiteY65" fmla="*/ 2865475 h 3476847"/>
              <a:gd name="connsiteX66" fmla="*/ 1345018 w 2307265"/>
              <a:gd name="connsiteY66" fmla="*/ 2876107 h 3476847"/>
              <a:gd name="connsiteX67" fmla="*/ 1408814 w 2307265"/>
              <a:gd name="connsiteY67" fmla="*/ 2828261 h 3476847"/>
              <a:gd name="connsiteX68" fmla="*/ 1461977 w 2307265"/>
              <a:gd name="connsiteY68" fmla="*/ 2860158 h 3476847"/>
              <a:gd name="connsiteX69" fmla="*/ 1435395 w 2307265"/>
              <a:gd name="connsiteY69" fmla="*/ 2971800 h 3476847"/>
              <a:gd name="connsiteX70" fmla="*/ 1467293 w 2307265"/>
              <a:gd name="connsiteY70" fmla="*/ 3083442 h 3476847"/>
              <a:gd name="connsiteX71" fmla="*/ 1414130 w 2307265"/>
              <a:gd name="connsiteY71" fmla="*/ 3104707 h 3476847"/>
              <a:gd name="connsiteX72" fmla="*/ 1392865 w 2307265"/>
              <a:gd name="connsiteY72" fmla="*/ 3338623 h 3476847"/>
              <a:gd name="connsiteX73" fmla="*/ 1472609 w 2307265"/>
              <a:gd name="connsiteY73" fmla="*/ 3296093 h 3476847"/>
              <a:gd name="connsiteX74" fmla="*/ 1483242 w 2307265"/>
              <a:gd name="connsiteY74" fmla="*/ 3322675 h 3476847"/>
              <a:gd name="connsiteX75" fmla="*/ 1472609 w 2307265"/>
              <a:gd name="connsiteY75" fmla="*/ 3450265 h 3476847"/>
              <a:gd name="connsiteX76" fmla="*/ 1515139 w 2307265"/>
              <a:gd name="connsiteY76" fmla="*/ 3476847 h 3476847"/>
              <a:gd name="connsiteX77" fmla="*/ 1573618 w 2307265"/>
              <a:gd name="connsiteY77" fmla="*/ 3359889 h 3476847"/>
              <a:gd name="connsiteX78" fmla="*/ 1722474 w 2307265"/>
              <a:gd name="connsiteY78" fmla="*/ 3274828 h 3476847"/>
              <a:gd name="connsiteX79" fmla="*/ 1733107 w 2307265"/>
              <a:gd name="connsiteY79" fmla="*/ 3338623 h 3476847"/>
              <a:gd name="connsiteX80" fmla="*/ 1775637 w 2307265"/>
              <a:gd name="connsiteY80" fmla="*/ 3322675 h 3476847"/>
              <a:gd name="connsiteX81" fmla="*/ 1765004 w 2307265"/>
              <a:gd name="connsiteY81" fmla="*/ 3248247 h 3476847"/>
              <a:gd name="connsiteX82" fmla="*/ 1812851 w 2307265"/>
              <a:gd name="connsiteY82" fmla="*/ 3237614 h 3476847"/>
              <a:gd name="connsiteX83" fmla="*/ 1807535 w 2307265"/>
              <a:gd name="connsiteY83" fmla="*/ 3131289 h 3476847"/>
              <a:gd name="connsiteX84" fmla="*/ 1908544 w 2307265"/>
              <a:gd name="connsiteY84" fmla="*/ 3099391 h 3476847"/>
              <a:gd name="connsiteX85" fmla="*/ 2009553 w 2307265"/>
              <a:gd name="connsiteY85" fmla="*/ 3030279 h 3476847"/>
              <a:gd name="connsiteX86" fmla="*/ 2041451 w 2307265"/>
              <a:gd name="connsiteY86" fmla="*/ 3078126 h 3476847"/>
              <a:gd name="connsiteX87" fmla="*/ 2190307 w 2307265"/>
              <a:gd name="connsiteY87" fmla="*/ 3094075 h 3476847"/>
              <a:gd name="connsiteX88" fmla="*/ 2280684 w 2307265"/>
              <a:gd name="connsiteY88" fmla="*/ 3141921 h 3476847"/>
              <a:gd name="connsiteX89" fmla="*/ 2296632 w 2307265"/>
              <a:gd name="connsiteY89" fmla="*/ 3242930 h 3476847"/>
              <a:gd name="connsiteX90" fmla="*/ 2307265 w 2307265"/>
              <a:gd name="connsiteY90" fmla="*/ 3296093 h 3476847"/>
              <a:gd name="connsiteX91" fmla="*/ 2200939 w 2307265"/>
              <a:gd name="connsiteY91" fmla="*/ 3460898 h 34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07265" h="3476847">
                <a:moveTo>
                  <a:pt x="850604" y="0"/>
                </a:moveTo>
                <a:lnTo>
                  <a:pt x="792125" y="42530"/>
                </a:lnTo>
                <a:lnTo>
                  <a:pt x="728330" y="127591"/>
                </a:lnTo>
                <a:lnTo>
                  <a:pt x="707065" y="281763"/>
                </a:lnTo>
                <a:lnTo>
                  <a:pt x="611372" y="265814"/>
                </a:lnTo>
                <a:lnTo>
                  <a:pt x="595423" y="361507"/>
                </a:lnTo>
                <a:lnTo>
                  <a:pt x="680484" y="404037"/>
                </a:lnTo>
                <a:lnTo>
                  <a:pt x="685800" y="489098"/>
                </a:lnTo>
                <a:lnTo>
                  <a:pt x="590107" y="510363"/>
                </a:lnTo>
                <a:lnTo>
                  <a:pt x="637953" y="600740"/>
                </a:lnTo>
                <a:lnTo>
                  <a:pt x="600739" y="595423"/>
                </a:lnTo>
                <a:lnTo>
                  <a:pt x="552893" y="590107"/>
                </a:lnTo>
                <a:lnTo>
                  <a:pt x="552893" y="632637"/>
                </a:lnTo>
                <a:lnTo>
                  <a:pt x="473149" y="590107"/>
                </a:lnTo>
                <a:lnTo>
                  <a:pt x="404037" y="627321"/>
                </a:lnTo>
                <a:lnTo>
                  <a:pt x="404037" y="707065"/>
                </a:lnTo>
                <a:lnTo>
                  <a:pt x="446567" y="786810"/>
                </a:lnTo>
                <a:lnTo>
                  <a:pt x="345558" y="893135"/>
                </a:lnTo>
                <a:lnTo>
                  <a:pt x="372139" y="999461"/>
                </a:lnTo>
                <a:lnTo>
                  <a:pt x="334925" y="1233377"/>
                </a:lnTo>
                <a:lnTo>
                  <a:pt x="297711" y="1244010"/>
                </a:lnTo>
                <a:lnTo>
                  <a:pt x="265814" y="1169582"/>
                </a:lnTo>
                <a:lnTo>
                  <a:pt x="202018" y="1148317"/>
                </a:lnTo>
                <a:lnTo>
                  <a:pt x="127591" y="1222744"/>
                </a:lnTo>
                <a:lnTo>
                  <a:pt x="101009" y="1275907"/>
                </a:lnTo>
                <a:lnTo>
                  <a:pt x="15949" y="1307805"/>
                </a:lnTo>
                <a:lnTo>
                  <a:pt x="0" y="1376917"/>
                </a:lnTo>
                <a:lnTo>
                  <a:pt x="47846" y="1387549"/>
                </a:lnTo>
                <a:lnTo>
                  <a:pt x="15949" y="1456661"/>
                </a:lnTo>
                <a:lnTo>
                  <a:pt x="58479" y="1499191"/>
                </a:lnTo>
                <a:lnTo>
                  <a:pt x="90377" y="1552354"/>
                </a:lnTo>
                <a:lnTo>
                  <a:pt x="180753" y="1547037"/>
                </a:lnTo>
                <a:lnTo>
                  <a:pt x="207335" y="1610833"/>
                </a:lnTo>
                <a:lnTo>
                  <a:pt x="276446" y="1600200"/>
                </a:lnTo>
                <a:lnTo>
                  <a:pt x="345558" y="1621465"/>
                </a:lnTo>
                <a:lnTo>
                  <a:pt x="377456" y="1706526"/>
                </a:lnTo>
                <a:lnTo>
                  <a:pt x="419986" y="1775637"/>
                </a:lnTo>
                <a:lnTo>
                  <a:pt x="467832" y="1786270"/>
                </a:lnTo>
                <a:lnTo>
                  <a:pt x="494414" y="1765005"/>
                </a:lnTo>
                <a:lnTo>
                  <a:pt x="579474" y="1786270"/>
                </a:lnTo>
                <a:lnTo>
                  <a:pt x="637953" y="1765005"/>
                </a:lnTo>
                <a:lnTo>
                  <a:pt x="675167" y="1796903"/>
                </a:lnTo>
                <a:lnTo>
                  <a:pt x="659218" y="1844749"/>
                </a:lnTo>
                <a:lnTo>
                  <a:pt x="786809" y="1876647"/>
                </a:lnTo>
                <a:lnTo>
                  <a:pt x="882502" y="1897912"/>
                </a:lnTo>
                <a:lnTo>
                  <a:pt x="770860" y="1967023"/>
                </a:lnTo>
                <a:lnTo>
                  <a:pt x="717697" y="2062717"/>
                </a:lnTo>
                <a:lnTo>
                  <a:pt x="643270" y="2179675"/>
                </a:lnTo>
                <a:lnTo>
                  <a:pt x="606056" y="2317898"/>
                </a:lnTo>
                <a:lnTo>
                  <a:pt x="595423" y="2424223"/>
                </a:lnTo>
                <a:lnTo>
                  <a:pt x="627321" y="2498651"/>
                </a:lnTo>
                <a:lnTo>
                  <a:pt x="669851" y="2525233"/>
                </a:lnTo>
                <a:lnTo>
                  <a:pt x="754911" y="2525233"/>
                </a:lnTo>
                <a:lnTo>
                  <a:pt x="754911" y="2525233"/>
                </a:lnTo>
                <a:lnTo>
                  <a:pt x="871870" y="2546498"/>
                </a:lnTo>
                <a:lnTo>
                  <a:pt x="887818" y="2514600"/>
                </a:lnTo>
                <a:lnTo>
                  <a:pt x="839972" y="2424223"/>
                </a:lnTo>
                <a:lnTo>
                  <a:pt x="914400" y="2429540"/>
                </a:lnTo>
                <a:lnTo>
                  <a:pt x="962246" y="2535865"/>
                </a:lnTo>
                <a:lnTo>
                  <a:pt x="1047307" y="2562447"/>
                </a:lnTo>
                <a:lnTo>
                  <a:pt x="1089837" y="2541182"/>
                </a:lnTo>
                <a:lnTo>
                  <a:pt x="1137684" y="2599661"/>
                </a:lnTo>
                <a:lnTo>
                  <a:pt x="1164265" y="2652823"/>
                </a:lnTo>
                <a:lnTo>
                  <a:pt x="1174897" y="2785730"/>
                </a:lnTo>
                <a:lnTo>
                  <a:pt x="1222744" y="2796363"/>
                </a:lnTo>
                <a:lnTo>
                  <a:pt x="1270591" y="2865475"/>
                </a:lnTo>
                <a:lnTo>
                  <a:pt x="1345018" y="2876107"/>
                </a:lnTo>
                <a:lnTo>
                  <a:pt x="1408814" y="2828261"/>
                </a:lnTo>
                <a:lnTo>
                  <a:pt x="1461977" y="2860158"/>
                </a:lnTo>
                <a:lnTo>
                  <a:pt x="1435395" y="2971800"/>
                </a:lnTo>
                <a:lnTo>
                  <a:pt x="1467293" y="3083442"/>
                </a:lnTo>
                <a:lnTo>
                  <a:pt x="1414130" y="3104707"/>
                </a:lnTo>
                <a:lnTo>
                  <a:pt x="1392865" y="3338623"/>
                </a:lnTo>
                <a:lnTo>
                  <a:pt x="1472609" y="3296093"/>
                </a:lnTo>
                <a:lnTo>
                  <a:pt x="1483242" y="3322675"/>
                </a:lnTo>
                <a:lnTo>
                  <a:pt x="1472609" y="3450265"/>
                </a:lnTo>
                <a:lnTo>
                  <a:pt x="1515139" y="3476847"/>
                </a:lnTo>
                <a:lnTo>
                  <a:pt x="1573618" y="3359889"/>
                </a:lnTo>
                <a:lnTo>
                  <a:pt x="1722474" y="3274828"/>
                </a:lnTo>
                <a:lnTo>
                  <a:pt x="1733107" y="3338623"/>
                </a:lnTo>
                <a:lnTo>
                  <a:pt x="1775637" y="3322675"/>
                </a:lnTo>
                <a:lnTo>
                  <a:pt x="1765004" y="3248247"/>
                </a:lnTo>
                <a:lnTo>
                  <a:pt x="1812851" y="3237614"/>
                </a:lnTo>
                <a:lnTo>
                  <a:pt x="1807535" y="3131289"/>
                </a:lnTo>
                <a:lnTo>
                  <a:pt x="1908544" y="3099391"/>
                </a:lnTo>
                <a:lnTo>
                  <a:pt x="2009553" y="3030279"/>
                </a:lnTo>
                <a:lnTo>
                  <a:pt x="2041451" y="3078126"/>
                </a:lnTo>
                <a:lnTo>
                  <a:pt x="2190307" y="3094075"/>
                </a:lnTo>
                <a:lnTo>
                  <a:pt x="2280684" y="3141921"/>
                </a:lnTo>
                <a:lnTo>
                  <a:pt x="2296632" y="3242930"/>
                </a:lnTo>
                <a:lnTo>
                  <a:pt x="2307265" y="3296093"/>
                </a:lnTo>
                <a:lnTo>
                  <a:pt x="2200939" y="3460898"/>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Forme libre : forme 36">
            <a:extLst>
              <a:ext uri="{FF2B5EF4-FFF2-40B4-BE49-F238E27FC236}">
                <a16:creationId xmlns:a16="http://schemas.microsoft.com/office/drawing/2014/main" xmlns="" id="{EC878AD0-6F08-45EA-9D0F-F85B91C610D8}"/>
              </a:ext>
            </a:extLst>
          </p:cNvPr>
          <p:cNvSpPr/>
          <p:nvPr/>
        </p:nvSpPr>
        <p:spPr>
          <a:xfrm>
            <a:off x="3573191" y="1184229"/>
            <a:ext cx="1520456" cy="4167962"/>
          </a:xfrm>
          <a:custGeom>
            <a:avLst/>
            <a:gdLst>
              <a:gd name="connsiteX0" fmla="*/ 0 w 1520456"/>
              <a:gd name="connsiteY0" fmla="*/ 4167962 h 4167962"/>
              <a:gd name="connsiteX1" fmla="*/ 95693 w 1520456"/>
              <a:gd name="connsiteY1" fmla="*/ 3960628 h 4167962"/>
              <a:gd name="connsiteX2" fmla="*/ 132907 w 1520456"/>
              <a:gd name="connsiteY2" fmla="*/ 3965944 h 4167962"/>
              <a:gd name="connsiteX3" fmla="*/ 154172 w 1520456"/>
              <a:gd name="connsiteY3" fmla="*/ 4019107 h 4167962"/>
              <a:gd name="connsiteX4" fmla="*/ 340242 w 1520456"/>
              <a:gd name="connsiteY4" fmla="*/ 4098851 h 4167962"/>
              <a:gd name="connsiteX5" fmla="*/ 430618 w 1520456"/>
              <a:gd name="connsiteY5" fmla="*/ 4104167 h 4167962"/>
              <a:gd name="connsiteX6" fmla="*/ 435935 w 1520456"/>
              <a:gd name="connsiteY6" fmla="*/ 4072269 h 4167962"/>
              <a:gd name="connsiteX7" fmla="*/ 393404 w 1520456"/>
              <a:gd name="connsiteY7" fmla="*/ 4061637 h 4167962"/>
              <a:gd name="connsiteX8" fmla="*/ 393404 w 1520456"/>
              <a:gd name="connsiteY8" fmla="*/ 3992525 h 4167962"/>
              <a:gd name="connsiteX9" fmla="*/ 313660 w 1520456"/>
              <a:gd name="connsiteY9" fmla="*/ 3949995 h 4167962"/>
              <a:gd name="connsiteX10" fmla="*/ 340242 w 1520456"/>
              <a:gd name="connsiteY10" fmla="*/ 3886200 h 4167962"/>
              <a:gd name="connsiteX11" fmla="*/ 441251 w 1520456"/>
              <a:gd name="connsiteY11" fmla="*/ 3918097 h 4167962"/>
              <a:gd name="connsiteX12" fmla="*/ 451884 w 1520456"/>
              <a:gd name="connsiteY12" fmla="*/ 3806455 h 4167962"/>
              <a:gd name="connsiteX13" fmla="*/ 393404 w 1520456"/>
              <a:gd name="connsiteY13" fmla="*/ 3779874 h 4167962"/>
              <a:gd name="connsiteX14" fmla="*/ 425302 w 1520456"/>
              <a:gd name="connsiteY14" fmla="*/ 3732028 h 4167962"/>
              <a:gd name="connsiteX15" fmla="*/ 499730 w 1520456"/>
              <a:gd name="connsiteY15" fmla="*/ 3758609 h 4167962"/>
              <a:gd name="connsiteX16" fmla="*/ 552893 w 1520456"/>
              <a:gd name="connsiteY16" fmla="*/ 3694814 h 4167962"/>
              <a:gd name="connsiteX17" fmla="*/ 696432 w 1520456"/>
              <a:gd name="connsiteY17" fmla="*/ 3694814 h 4167962"/>
              <a:gd name="connsiteX18" fmla="*/ 653902 w 1520456"/>
              <a:gd name="connsiteY18" fmla="*/ 3631018 h 4167962"/>
              <a:gd name="connsiteX19" fmla="*/ 664535 w 1520456"/>
              <a:gd name="connsiteY19" fmla="*/ 3567223 h 4167962"/>
              <a:gd name="connsiteX20" fmla="*/ 606056 w 1520456"/>
              <a:gd name="connsiteY20" fmla="*/ 3561907 h 4167962"/>
              <a:gd name="connsiteX21" fmla="*/ 563525 w 1520456"/>
              <a:gd name="connsiteY21" fmla="*/ 3450265 h 4167962"/>
              <a:gd name="connsiteX22" fmla="*/ 611372 w 1520456"/>
              <a:gd name="connsiteY22" fmla="*/ 3365204 h 4167962"/>
              <a:gd name="connsiteX23" fmla="*/ 590107 w 1520456"/>
              <a:gd name="connsiteY23" fmla="*/ 3237614 h 4167962"/>
              <a:gd name="connsiteX24" fmla="*/ 653902 w 1520456"/>
              <a:gd name="connsiteY24" fmla="*/ 3242930 h 4167962"/>
              <a:gd name="connsiteX25" fmla="*/ 680484 w 1520456"/>
              <a:gd name="connsiteY25" fmla="*/ 3120655 h 4167962"/>
              <a:gd name="connsiteX26" fmla="*/ 627321 w 1520456"/>
              <a:gd name="connsiteY26" fmla="*/ 3104707 h 4167962"/>
              <a:gd name="connsiteX27" fmla="*/ 659218 w 1520456"/>
              <a:gd name="connsiteY27" fmla="*/ 3030279 h 4167962"/>
              <a:gd name="connsiteX28" fmla="*/ 744279 w 1520456"/>
              <a:gd name="connsiteY28" fmla="*/ 2892055 h 4167962"/>
              <a:gd name="connsiteX29" fmla="*/ 845288 w 1520456"/>
              <a:gd name="connsiteY29" fmla="*/ 2923953 h 4167962"/>
              <a:gd name="connsiteX30" fmla="*/ 855921 w 1520456"/>
              <a:gd name="connsiteY30" fmla="*/ 2860158 h 4167962"/>
              <a:gd name="connsiteX31" fmla="*/ 839972 w 1520456"/>
              <a:gd name="connsiteY31" fmla="*/ 2769781 h 4167962"/>
              <a:gd name="connsiteX32" fmla="*/ 919716 w 1520456"/>
              <a:gd name="connsiteY32" fmla="*/ 2541181 h 4167962"/>
              <a:gd name="connsiteX33" fmla="*/ 1041991 w 1520456"/>
              <a:gd name="connsiteY33" fmla="*/ 2546497 h 4167962"/>
              <a:gd name="connsiteX34" fmla="*/ 1153632 w 1520456"/>
              <a:gd name="connsiteY34" fmla="*/ 2503967 h 4167962"/>
              <a:gd name="connsiteX35" fmla="*/ 1233377 w 1520456"/>
              <a:gd name="connsiteY35" fmla="*/ 2376376 h 4167962"/>
              <a:gd name="connsiteX36" fmla="*/ 1334386 w 1520456"/>
              <a:gd name="connsiteY36" fmla="*/ 2243469 h 4167962"/>
              <a:gd name="connsiteX37" fmla="*/ 1345018 w 1520456"/>
              <a:gd name="connsiteY37" fmla="*/ 2286000 h 4167962"/>
              <a:gd name="connsiteX38" fmla="*/ 1488558 w 1520456"/>
              <a:gd name="connsiteY38" fmla="*/ 2275367 h 4167962"/>
              <a:gd name="connsiteX39" fmla="*/ 1520456 w 1520456"/>
              <a:gd name="connsiteY39" fmla="*/ 2153093 h 4167962"/>
              <a:gd name="connsiteX40" fmla="*/ 1477925 w 1520456"/>
              <a:gd name="connsiteY40" fmla="*/ 2057400 h 4167962"/>
              <a:gd name="connsiteX41" fmla="*/ 1430079 w 1520456"/>
              <a:gd name="connsiteY41" fmla="*/ 1982972 h 4167962"/>
              <a:gd name="connsiteX42" fmla="*/ 1392865 w 1520456"/>
              <a:gd name="connsiteY42" fmla="*/ 1977655 h 4167962"/>
              <a:gd name="connsiteX43" fmla="*/ 1398181 w 1520456"/>
              <a:gd name="connsiteY43" fmla="*/ 1897911 h 4167962"/>
              <a:gd name="connsiteX44" fmla="*/ 1440711 w 1520456"/>
              <a:gd name="connsiteY44" fmla="*/ 1897911 h 4167962"/>
              <a:gd name="connsiteX45" fmla="*/ 1440711 w 1520456"/>
              <a:gd name="connsiteY45" fmla="*/ 1839432 h 4167962"/>
              <a:gd name="connsiteX46" fmla="*/ 1355651 w 1520456"/>
              <a:gd name="connsiteY46" fmla="*/ 1759688 h 4167962"/>
              <a:gd name="connsiteX47" fmla="*/ 1291856 w 1520456"/>
              <a:gd name="connsiteY47" fmla="*/ 1796902 h 4167962"/>
              <a:gd name="connsiteX48" fmla="*/ 1249325 w 1520456"/>
              <a:gd name="connsiteY48" fmla="*/ 1733107 h 4167962"/>
              <a:gd name="connsiteX49" fmla="*/ 1281223 w 1520456"/>
              <a:gd name="connsiteY49" fmla="*/ 1610832 h 4167962"/>
              <a:gd name="connsiteX50" fmla="*/ 1228060 w 1520456"/>
              <a:gd name="connsiteY50" fmla="*/ 1536404 h 4167962"/>
              <a:gd name="connsiteX51" fmla="*/ 1143000 w 1520456"/>
              <a:gd name="connsiteY51" fmla="*/ 1568302 h 4167962"/>
              <a:gd name="connsiteX52" fmla="*/ 1111102 w 1520456"/>
              <a:gd name="connsiteY52" fmla="*/ 1493874 h 4167962"/>
              <a:gd name="connsiteX53" fmla="*/ 1041991 w 1520456"/>
              <a:gd name="connsiteY53" fmla="*/ 1440711 h 4167962"/>
              <a:gd name="connsiteX54" fmla="*/ 1057939 w 1520456"/>
              <a:gd name="connsiteY54" fmla="*/ 1392865 h 4167962"/>
              <a:gd name="connsiteX55" fmla="*/ 930349 w 1520456"/>
              <a:gd name="connsiteY55" fmla="*/ 1371600 h 4167962"/>
              <a:gd name="connsiteX56" fmla="*/ 866553 w 1520456"/>
              <a:gd name="connsiteY56" fmla="*/ 1408814 h 4167962"/>
              <a:gd name="connsiteX57" fmla="*/ 808074 w 1520456"/>
              <a:gd name="connsiteY57" fmla="*/ 1350335 h 4167962"/>
              <a:gd name="connsiteX58" fmla="*/ 754911 w 1520456"/>
              <a:gd name="connsiteY58" fmla="*/ 1339702 h 4167962"/>
              <a:gd name="connsiteX59" fmla="*/ 691116 w 1520456"/>
              <a:gd name="connsiteY59" fmla="*/ 1387549 h 4167962"/>
              <a:gd name="connsiteX60" fmla="*/ 648586 w 1520456"/>
              <a:gd name="connsiteY60" fmla="*/ 1387549 h 4167962"/>
              <a:gd name="connsiteX61" fmla="*/ 675167 w 1520456"/>
              <a:gd name="connsiteY61" fmla="*/ 1233376 h 4167962"/>
              <a:gd name="connsiteX62" fmla="*/ 637953 w 1520456"/>
              <a:gd name="connsiteY62" fmla="*/ 1249325 h 4167962"/>
              <a:gd name="connsiteX63" fmla="*/ 568842 w 1520456"/>
              <a:gd name="connsiteY63" fmla="*/ 1116418 h 4167962"/>
              <a:gd name="connsiteX64" fmla="*/ 409353 w 1520456"/>
              <a:gd name="connsiteY64" fmla="*/ 1036674 h 4167962"/>
              <a:gd name="connsiteX65" fmla="*/ 414670 w 1520456"/>
              <a:gd name="connsiteY65" fmla="*/ 978195 h 4167962"/>
              <a:gd name="connsiteX66" fmla="*/ 489097 w 1520456"/>
              <a:gd name="connsiteY66" fmla="*/ 898451 h 4167962"/>
              <a:gd name="connsiteX67" fmla="*/ 568842 w 1520456"/>
              <a:gd name="connsiteY67" fmla="*/ 893135 h 4167962"/>
              <a:gd name="connsiteX68" fmla="*/ 563525 w 1520456"/>
              <a:gd name="connsiteY68" fmla="*/ 770860 h 4167962"/>
              <a:gd name="connsiteX69" fmla="*/ 616688 w 1520456"/>
              <a:gd name="connsiteY69" fmla="*/ 776176 h 4167962"/>
              <a:gd name="connsiteX70" fmla="*/ 622004 w 1520456"/>
              <a:gd name="connsiteY70" fmla="*/ 648586 h 4167962"/>
              <a:gd name="connsiteX71" fmla="*/ 648586 w 1520456"/>
              <a:gd name="connsiteY71" fmla="*/ 568842 h 4167962"/>
              <a:gd name="connsiteX72" fmla="*/ 749595 w 1520456"/>
              <a:gd name="connsiteY72" fmla="*/ 531628 h 4167962"/>
              <a:gd name="connsiteX73" fmla="*/ 839972 w 1520456"/>
              <a:gd name="connsiteY73" fmla="*/ 606055 h 4167962"/>
              <a:gd name="connsiteX74" fmla="*/ 866553 w 1520456"/>
              <a:gd name="connsiteY74" fmla="*/ 520995 h 4167962"/>
              <a:gd name="connsiteX75" fmla="*/ 802758 w 1520456"/>
              <a:gd name="connsiteY75" fmla="*/ 329609 h 4167962"/>
              <a:gd name="connsiteX76" fmla="*/ 882502 w 1520456"/>
              <a:gd name="connsiteY76" fmla="*/ 345558 h 4167962"/>
              <a:gd name="connsiteX77" fmla="*/ 951614 w 1520456"/>
              <a:gd name="connsiteY77" fmla="*/ 255181 h 4167962"/>
              <a:gd name="connsiteX78" fmla="*/ 1004777 w 1520456"/>
              <a:gd name="connsiteY78" fmla="*/ 303028 h 4167962"/>
              <a:gd name="connsiteX79" fmla="*/ 1057939 w 1520456"/>
              <a:gd name="connsiteY79" fmla="*/ 255181 h 4167962"/>
              <a:gd name="connsiteX80" fmla="*/ 1020725 w 1520456"/>
              <a:gd name="connsiteY80" fmla="*/ 207335 h 4167962"/>
              <a:gd name="connsiteX81" fmla="*/ 1068572 w 1520456"/>
              <a:gd name="connsiteY81" fmla="*/ 154172 h 4167962"/>
              <a:gd name="connsiteX82" fmla="*/ 1084521 w 1520456"/>
              <a:gd name="connsiteY82" fmla="*/ 74428 h 4167962"/>
              <a:gd name="connsiteX83" fmla="*/ 1105786 w 1520456"/>
              <a:gd name="connsiteY83" fmla="*/ 63795 h 4167962"/>
              <a:gd name="connsiteX84" fmla="*/ 1148316 w 1520456"/>
              <a:gd name="connsiteY84" fmla="*/ 111642 h 4167962"/>
              <a:gd name="connsiteX85" fmla="*/ 1164265 w 1520456"/>
              <a:gd name="connsiteY85" fmla="*/ 74428 h 4167962"/>
              <a:gd name="connsiteX86" fmla="*/ 1164265 w 1520456"/>
              <a:gd name="connsiteY86" fmla="*/ 0 h 416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20456" h="4167962">
                <a:moveTo>
                  <a:pt x="0" y="4167962"/>
                </a:moveTo>
                <a:lnTo>
                  <a:pt x="95693" y="3960628"/>
                </a:lnTo>
                <a:lnTo>
                  <a:pt x="132907" y="3965944"/>
                </a:lnTo>
                <a:lnTo>
                  <a:pt x="154172" y="4019107"/>
                </a:lnTo>
                <a:lnTo>
                  <a:pt x="340242" y="4098851"/>
                </a:lnTo>
                <a:lnTo>
                  <a:pt x="430618" y="4104167"/>
                </a:lnTo>
                <a:lnTo>
                  <a:pt x="435935" y="4072269"/>
                </a:lnTo>
                <a:lnTo>
                  <a:pt x="393404" y="4061637"/>
                </a:lnTo>
                <a:lnTo>
                  <a:pt x="393404" y="3992525"/>
                </a:lnTo>
                <a:lnTo>
                  <a:pt x="313660" y="3949995"/>
                </a:lnTo>
                <a:lnTo>
                  <a:pt x="340242" y="3886200"/>
                </a:lnTo>
                <a:lnTo>
                  <a:pt x="441251" y="3918097"/>
                </a:lnTo>
                <a:lnTo>
                  <a:pt x="451884" y="3806455"/>
                </a:lnTo>
                <a:lnTo>
                  <a:pt x="393404" y="3779874"/>
                </a:lnTo>
                <a:lnTo>
                  <a:pt x="425302" y="3732028"/>
                </a:lnTo>
                <a:lnTo>
                  <a:pt x="499730" y="3758609"/>
                </a:lnTo>
                <a:lnTo>
                  <a:pt x="552893" y="3694814"/>
                </a:lnTo>
                <a:lnTo>
                  <a:pt x="696432" y="3694814"/>
                </a:lnTo>
                <a:lnTo>
                  <a:pt x="653902" y="3631018"/>
                </a:lnTo>
                <a:lnTo>
                  <a:pt x="664535" y="3567223"/>
                </a:lnTo>
                <a:lnTo>
                  <a:pt x="606056" y="3561907"/>
                </a:lnTo>
                <a:lnTo>
                  <a:pt x="563525" y="3450265"/>
                </a:lnTo>
                <a:lnTo>
                  <a:pt x="611372" y="3365204"/>
                </a:lnTo>
                <a:lnTo>
                  <a:pt x="590107" y="3237614"/>
                </a:lnTo>
                <a:lnTo>
                  <a:pt x="653902" y="3242930"/>
                </a:lnTo>
                <a:lnTo>
                  <a:pt x="680484" y="3120655"/>
                </a:lnTo>
                <a:lnTo>
                  <a:pt x="627321" y="3104707"/>
                </a:lnTo>
                <a:lnTo>
                  <a:pt x="659218" y="3030279"/>
                </a:lnTo>
                <a:lnTo>
                  <a:pt x="744279" y="2892055"/>
                </a:lnTo>
                <a:lnTo>
                  <a:pt x="845288" y="2923953"/>
                </a:lnTo>
                <a:lnTo>
                  <a:pt x="855921" y="2860158"/>
                </a:lnTo>
                <a:lnTo>
                  <a:pt x="839972" y="2769781"/>
                </a:lnTo>
                <a:lnTo>
                  <a:pt x="919716" y="2541181"/>
                </a:lnTo>
                <a:lnTo>
                  <a:pt x="1041991" y="2546497"/>
                </a:lnTo>
                <a:lnTo>
                  <a:pt x="1153632" y="2503967"/>
                </a:lnTo>
                <a:lnTo>
                  <a:pt x="1233377" y="2376376"/>
                </a:lnTo>
                <a:lnTo>
                  <a:pt x="1334386" y="2243469"/>
                </a:lnTo>
                <a:lnTo>
                  <a:pt x="1345018" y="2286000"/>
                </a:lnTo>
                <a:lnTo>
                  <a:pt x="1488558" y="2275367"/>
                </a:lnTo>
                <a:lnTo>
                  <a:pt x="1520456" y="2153093"/>
                </a:lnTo>
                <a:lnTo>
                  <a:pt x="1477925" y="2057400"/>
                </a:lnTo>
                <a:lnTo>
                  <a:pt x="1430079" y="1982972"/>
                </a:lnTo>
                <a:lnTo>
                  <a:pt x="1392865" y="1977655"/>
                </a:lnTo>
                <a:lnTo>
                  <a:pt x="1398181" y="1897911"/>
                </a:lnTo>
                <a:lnTo>
                  <a:pt x="1440711" y="1897911"/>
                </a:lnTo>
                <a:lnTo>
                  <a:pt x="1440711" y="1839432"/>
                </a:lnTo>
                <a:lnTo>
                  <a:pt x="1355651" y="1759688"/>
                </a:lnTo>
                <a:lnTo>
                  <a:pt x="1291856" y="1796902"/>
                </a:lnTo>
                <a:lnTo>
                  <a:pt x="1249325" y="1733107"/>
                </a:lnTo>
                <a:lnTo>
                  <a:pt x="1281223" y="1610832"/>
                </a:lnTo>
                <a:lnTo>
                  <a:pt x="1228060" y="1536404"/>
                </a:lnTo>
                <a:lnTo>
                  <a:pt x="1143000" y="1568302"/>
                </a:lnTo>
                <a:lnTo>
                  <a:pt x="1111102" y="1493874"/>
                </a:lnTo>
                <a:lnTo>
                  <a:pt x="1041991" y="1440711"/>
                </a:lnTo>
                <a:lnTo>
                  <a:pt x="1057939" y="1392865"/>
                </a:lnTo>
                <a:lnTo>
                  <a:pt x="930349" y="1371600"/>
                </a:lnTo>
                <a:lnTo>
                  <a:pt x="866553" y="1408814"/>
                </a:lnTo>
                <a:lnTo>
                  <a:pt x="808074" y="1350335"/>
                </a:lnTo>
                <a:lnTo>
                  <a:pt x="754911" y="1339702"/>
                </a:lnTo>
                <a:lnTo>
                  <a:pt x="691116" y="1387549"/>
                </a:lnTo>
                <a:lnTo>
                  <a:pt x="648586" y="1387549"/>
                </a:lnTo>
                <a:lnTo>
                  <a:pt x="675167" y="1233376"/>
                </a:lnTo>
                <a:lnTo>
                  <a:pt x="637953" y="1249325"/>
                </a:lnTo>
                <a:lnTo>
                  <a:pt x="568842" y="1116418"/>
                </a:lnTo>
                <a:lnTo>
                  <a:pt x="409353" y="1036674"/>
                </a:lnTo>
                <a:lnTo>
                  <a:pt x="414670" y="978195"/>
                </a:lnTo>
                <a:lnTo>
                  <a:pt x="489097" y="898451"/>
                </a:lnTo>
                <a:lnTo>
                  <a:pt x="568842" y="893135"/>
                </a:lnTo>
                <a:lnTo>
                  <a:pt x="563525" y="770860"/>
                </a:lnTo>
                <a:lnTo>
                  <a:pt x="616688" y="776176"/>
                </a:lnTo>
                <a:lnTo>
                  <a:pt x="622004" y="648586"/>
                </a:lnTo>
                <a:lnTo>
                  <a:pt x="648586" y="568842"/>
                </a:lnTo>
                <a:lnTo>
                  <a:pt x="749595" y="531628"/>
                </a:lnTo>
                <a:lnTo>
                  <a:pt x="839972" y="606055"/>
                </a:lnTo>
                <a:lnTo>
                  <a:pt x="866553" y="520995"/>
                </a:lnTo>
                <a:lnTo>
                  <a:pt x="802758" y="329609"/>
                </a:lnTo>
                <a:lnTo>
                  <a:pt x="882502" y="345558"/>
                </a:lnTo>
                <a:lnTo>
                  <a:pt x="951614" y="255181"/>
                </a:lnTo>
                <a:lnTo>
                  <a:pt x="1004777" y="303028"/>
                </a:lnTo>
                <a:lnTo>
                  <a:pt x="1057939" y="255181"/>
                </a:lnTo>
                <a:lnTo>
                  <a:pt x="1020725" y="207335"/>
                </a:lnTo>
                <a:lnTo>
                  <a:pt x="1068572" y="154172"/>
                </a:lnTo>
                <a:lnTo>
                  <a:pt x="1084521" y="74428"/>
                </a:lnTo>
                <a:lnTo>
                  <a:pt x="1105786" y="63795"/>
                </a:lnTo>
                <a:lnTo>
                  <a:pt x="1148316" y="111642"/>
                </a:lnTo>
                <a:lnTo>
                  <a:pt x="1164265" y="74428"/>
                </a:lnTo>
                <a:lnTo>
                  <a:pt x="1164265"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ZoneTexte 37">
            <a:extLst>
              <a:ext uri="{FF2B5EF4-FFF2-40B4-BE49-F238E27FC236}">
                <a16:creationId xmlns:a16="http://schemas.microsoft.com/office/drawing/2014/main" xmlns="" id="{909E68A7-5B25-4564-90C3-BF9C75816D34}"/>
              </a:ext>
            </a:extLst>
          </p:cNvPr>
          <p:cNvSpPr txBox="1"/>
          <p:nvPr/>
        </p:nvSpPr>
        <p:spPr>
          <a:xfrm>
            <a:off x="2025362" y="5006426"/>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81" name="ZoneTexte 80">
            <a:extLst>
              <a:ext uri="{FF2B5EF4-FFF2-40B4-BE49-F238E27FC236}">
                <a16:creationId xmlns:a16="http://schemas.microsoft.com/office/drawing/2014/main" xmlns="" id="{17C3AA4F-4648-4935-B180-44E73529C81C}"/>
              </a:ext>
            </a:extLst>
          </p:cNvPr>
          <p:cNvSpPr txBox="1"/>
          <p:nvPr/>
        </p:nvSpPr>
        <p:spPr>
          <a:xfrm>
            <a:off x="4948197" y="4340935"/>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Budapest</a:t>
            </a:r>
          </a:p>
        </p:txBody>
      </p:sp>
      <p:sp>
        <p:nvSpPr>
          <p:cNvPr id="82" name="ZoneTexte 81">
            <a:extLst>
              <a:ext uri="{FF2B5EF4-FFF2-40B4-BE49-F238E27FC236}">
                <a16:creationId xmlns:a16="http://schemas.microsoft.com/office/drawing/2014/main" xmlns="" id="{24AE4FB5-FDEE-4379-9217-5405885063F7}"/>
              </a:ext>
            </a:extLst>
          </p:cNvPr>
          <p:cNvSpPr txBox="1"/>
          <p:nvPr/>
        </p:nvSpPr>
        <p:spPr>
          <a:xfrm>
            <a:off x="3580998" y="4009884"/>
            <a:ext cx="7919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Vienne</a:t>
            </a:r>
          </a:p>
        </p:txBody>
      </p:sp>
      <p:sp>
        <p:nvSpPr>
          <p:cNvPr id="83" name="ZoneTexte 82">
            <a:extLst>
              <a:ext uri="{FF2B5EF4-FFF2-40B4-BE49-F238E27FC236}">
                <a16:creationId xmlns:a16="http://schemas.microsoft.com/office/drawing/2014/main" xmlns="" id="{8FE4ACE6-5BC8-4D9B-A237-BA869E2C455C}"/>
              </a:ext>
            </a:extLst>
          </p:cNvPr>
          <p:cNvSpPr txBox="1"/>
          <p:nvPr/>
        </p:nvSpPr>
        <p:spPr>
          <a:xfrm>
            <a:off x="3693373" y="3108127"/>
            <a:ext cx="813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Prague</a:t>
            </a:r>
          </a:p>
        </p:txBody>
      </p:sp>
      <p:sp>
        <p:nvSpPr>
          <p:cNvPr id="84" name="ZoneTexte 83">
            <a:extLst>
              <a:ext uri="{FF2B5EF4-FFF2-40B4-BE49-F238E27FC236}">
                <a16:creationId xmlns:a16="http://schemas.microsoft.com/office/drawing/2014/main" xmlns="" id="{B612AB88-F477-4644-995D-314D613A5658}"/>
              </a:ext>
            </a:extLst>
          </p:cNvPr>
          <p:cNvSpPr txBox="1"/>
          <p:nvPr/>
        </p:nvSpPr>
        <p:spPr>
          <a:xfrm>
            <a:off x="3394229" y="2194403"/>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Berlin</a:t>
            </a:r>
          </a:p>
        </p:txBody>
      </p:sp>
      <p:sp>
        <p:nvSpPr>
          <p:cNvPr id="85" name="ZoneTexte 84">
            <a:extLst>
              <a:ext uri="{FF2B5EF4-FFF2-40B4-BE49-F238E27FC236}">
                <a16:creationId xmlns:a16="http://schemas.microsoft.com/office/drawing/2014/main" xmlns="" id="{6676E13B-EAE0-4841-B20D-03BDA9CDAA68}"/>
              </a:ext>
            </a:extLst>
          </p:cNvPr>
          <p:cNvSpPr txBox="1"/>
          <p:nvPr/>
        </p:nvSpPr>
        <p:spPr>
          <a:xfrm>
            <a:off x="4712620" y="1332550"/>
            <a:ext cx="782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Dantzig</a:t>
            </a:r>
          </a:p>
        </p:txBody>
      </p:sp>
      <p:sp>
        <p:nvSpPr>
          <p:cNvPr id="86" name="ZoneTexte 85">
            <a:extLst>
              <a:ext uri="{FF2B5EF4-FFF2-40B4-BE49-F238E27FC236}">
                <a16:creationId xmlns:a16="http://schemas.microsoft.com/office/drawing/2014/main" xmlns="" id="{0FDA1579-BB41-4511-9527-1C5BD9AE9EE0}"/>
              </a:ext>
            </a:extLst>
          </p:cNvPr>
          <p:cNvSpPr txBox="1"/>
          <p:nvPr/>
        </p:nvSpPr>
        <p:spPr>
          <a:xfrm>
            <a:off x="893582" y="2564017"/>
            <a:ext cx="7965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Cologne</a:t>
            </a:r>
          </a:p>
        </p:txBody>
      </p:sp>
      <p:sp>
        <p:nvSpPr>
          <p:cNvPr id="39" name="ZoneTexte 38">
            <a:extLst>
              <a:ext uri="{FF2B5EF4-FFF2-40B4-BE49-F238E27FC236}">
                <a16:creationId xmlns:a16="http://schemas.microsoft.com/office/drawing/2014/main" xmlns="" id="{A015E1F4-70CC-41AB-B376-9B7DBB5D2523}"/>
              </a:ext>
            </a:extLst>
          </p:cNvPr>
          <p:cNvSpPr txBox="1"/>
          <p:nvPr/>
        </p:nvSpPr>
        <p:spPr>
          <a:xfrm>
            <a:off x="555216" y="3382938"/>
            <a:ext cx="12056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FRANÇAIS</a:t>
            </a:r>
          </a:p>
        </p:txBody>
      </p:sp>
      <p:sp>
        <p:nvSpPr>
          <p:cNvPr id="88" name="ZoneTexte 87">
            <a:extLst>
              <a:ext uri="{FF2B5EF4-FFF2-40B4-BE49-F238E27FC236}">
                <a16:creationId xmlns:a16="http://schemas.microsoft.com/office/drawing/2014/main" xmlns="" id="{1AF5C733-3482-4CC3-B161-2A36AAEE8ABE}"/>
              </a:ext>
            </a:extLst>
          </p:cNvPr>
          <p:cNvSpPr txBox="1"/>
          <p:nvPr/>
        </p:nvSpPr>
        <p:spPr>
          <a:xfrm>
            <a:off x="1388168" y="4327414"/>
            <a:ext cx="10605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SUISSE</a:t>
            </a:r>
          </a:p>
        </p:txBody>
      </p:sp>
      <p:sp>
        <p:nvSpPr>
          <p:cNvPr id="89" name="ZoneTexte 88">
            <a:extLst>
              <a:ext uri="{FF2B5EF4-FFF2-40B4-BE49-F238E27FC236}">
                <a16:creationId xmlns:a16="http://schemas.microsoft.com/office/drawing/2014/main" xmlns="" id="{F1A4B38F-89EC-4AE0-8F11-DD02FA9510FA}"/>
              </a:ext>
            </a:extLst>
          </p:cNvPr>
          <p:cNvSpPr txBox="1"/>
          <p:nvPr/>
        </p:nvSpPr>
        <p:spPr>
          <a:xfrm>
            <a:off x="5262106" y="2016495"/>
            <a:ext cx="10605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RUSSE</a:t>
            </a:r>
          </a:p>
        </p:txBody>
      </p:sp>
      <p:sp>
        <p:nvSpPr>
          <p:cNvPr id="91" name="ZoneTexte 90">
            <a:extLst>
              <a:ext uri="{FF2B5EF4-FFF2-40B4-BE49-F238E27FC236}">
                <a16:creationId xmlns:a16="http://schemas.microsoft.com/office/drawing/2014/main" xmlns="" id="{EA4B7751-37AF-4AA1-8A5B-645B16ABA0B4}"/>
              </a:ext>
            </a:extLst>
          </p:cNvPr>
          <p:cNvSpPr txBox="1"/>
          <p:nvPr/>
        </p:nvSpPr>
        <p:spPr>
          <a:xfrm>
            <a:off x="4873475" y="3423839"/>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92" name="ZoneTexte 91">
            <a:extLst>
              <a:ext uri="{FF2B5EF4-FFF2-40B4-BE49-F238E27FC236}">
                <a16:creationId xmlns:a16="http://schemas.microsoft.com/office/drawing/2014/main" xmlns="" id="{50F42A53-D49B-4E80-92ED-03749A2A2EC8}"/>
              </a:ext>
            </a:extLst>
          </p:cNvPr>
          <p:cNvSpPr txBox="1"/>
          <p:nvPr/>
        </p:nvSpPr>
        <p:spPr>
          <a:xfrm>
            <a:off x="501084" y="2290712"/>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3" name="ZoneTexte 92">
            <a:extLst>
              <a:ext uri="{FF2B5EF4-FFF2-40B4-BE49-F238E27FC236}">
                <a16:creationId xmlns:a16="http://schemas.microsoft.com/office/drawing/2014/main" xmlns="" id="{FEF86C6B-4055-400A-9A23-65A514E518F7}"/>
              </a:ext>
            </a:extLst>
          </p:cNvPr>
          <p:cNvSpPr txBox="1"/>
          <p:nvPr/>
        </p:nvSpPr>
        <p:spPr>
          <a:xfrm>
            <a:off x="3511066" y="1614267"/>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4" name="ZoneTexte 93">
            <a:extLst>
              <a:ext uri="{FF2B5EF4-FFF2-40B4-BE49-F238E27FC236}">
                <a16:creationId xmlns:a16="http://schemas.microsoft.com/office/drawing/2014/main" xmlns="" id="{1265AF93-AAA9-4D13-8820-E2121CB46B4D}"/>
              </a:ext>
            </a:extLst>
          </p:cNvPr>
          <p:cNvSpPr txBox="1"/>
          <p:nvPr/>
        </p:nvSpPr>
        <p:spPr>
          <a:xfrm>
            <a:off x="2505151" y="3956836"/>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Munich</a:t>
            </a:r>
          </a:p>
        </p:txBody>
      </p:sp>
      <p:sp>
        <p:nvSpPr>
          <p:cNvPr id="95" name="ZoneTexte 94">
            <a:extLst>
              <a:ext uri="{FF2B5EF4-FFF2-40B4-BE49-F238E27FC236}">
                <a16:creationId xmlns:a16="http://schemas.microsoft.com/office/drawing/2014/main" xmlns="" id="{71A0B140-876A-407D-9F90-C8C5B201BF77}"/>
              </a:ext>
            </a:extLst>
          </p:cNvPr>
          <p:cNvSpPr txBox="1"/>
          <p:nvPr/>
        </p:nvSpPr>
        <p:spPr>
          <a:xfrm>
            <a:off x="2358177" y="3238673"/>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BAVIERE</a:t>
            </a:r>
          </a:p>
        </p:txBody>
      </p:sp>
      <p:sp>
        <p:nvSpPr>
          <p:cNvPr id="96" name="ZoneTexte 95">
            <a:extLst>
              <a:ext uri="{FF2B5EF4-FFF2-40B4-BE49-F238E27FC236}">
                <a16:creationId xmlns:a16="http://schemas.microsoft.com/office/drawing/2014/main" xmlns="" id="{73D28582-7BCC-49EB-83BC-36AAB77E1D24}"/>
              </a:ext>
            </a:extLst>
          </p:cNvPr>
          <p:cNvSpPr txBox="1"/>
          <p:nvPr/>
        </p:nvSpPr>
        <p:spPr>
          <a:xfrm>
            <a:off x="3151332" y="2639107"/>
            <a:ext cx="6546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SAXE</a:t>
            </a:r>
          </a:p>
        </p:txBody>
      </p:sp>
      <p:sp>
        <p:nvSpPr>
          <p:cNvPr id="97" name="ZoneTexte 96">
            <a:extLst>
              <a:ext uri="{FF2B5EF4-FFF2-40B4-BE49-F238E27FC236}">
                <a16:creationId xmlns:a16="http://schemas.microsoft.com/office/drawing/2014/main" xmlns="" id="{C996F462-2452-4BB2-9582-46E84225EE5E}"/>
              </a:ext>
            </a:extLst>
          </p:cNvPr>
          <p:cNvSpPr txBox="1"/>
          <p:nvPr/>
        </p:nvSpPr>
        <p:spPr>
          <a:xfrm>
            <a:off x="1020645" y="2948993"/>
            <a:ext cx="520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LUX.</a:t>
            </a:r>
          </a:p>
        </p:txBody>
      </p:sp>
      <p:sp>
        <p:nvSpPr>
          <p:cNvPr id="98" name="ZoneTexte 97">
            <a:extLst>
              <a:ext uri="{FF2B5EF4-FFF2-40B4-BE49-F238E27FC236}">
                <a16:creationId xmlns:a16="http://schemas.microsoft.com/office/drawing/2014/main" xmlns="" id="{5468CDBE-6D13-4C0B-A6A1-2921690FFCD7}"/>
              </a:ext>
            </a:extLst>
          </p:cNvPr>
          <p:cNvSpPr txBox="1"/>
          <p:nvPr/>
        </p:nvSpPr>
        <p:spPr>
          <a:xfrm>
            <a:off x="1679620" y="3627963"/>
            <a:ext cx="131121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WURTEMBERG</a:t>
            </a:r>
          </a:p>
        </p:txBody>
      </p:sp>
      <p:sp>
        <p:nvSpPr>
          <p:cNvPr id="50" name="Ellipse 49">
            <a:extLst>
              <a:ext uri="{FF2B5EF4-FFF2-40B4-BE49-F238E27FC236}">
                <a16:creationId xmlns:a16="http://schemas.microsoft.com/office/drawing/2014/main" xmlns="" id="{F3A20C9C-18D1-4E8B-9FB4-D3B8F6B5F44A}"/>
              </a:ext>
            </a:extLst>
          </p:cNvPr>
          <p:cNvSpPr/>
          <p:nvPr/>
        </p:nvSpPr>
        <p:spPr>
          <a:xfrm>
            <a:off x="2829655" y="39462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ZoneTexte 98">
            <a:extLst>
              <a:ext uri="{FF2B5EF4-FFF2-40B4-BE49-F238E27FC236}">
                <a16:creationId xmlns:a16="http://schemas.microsoft.com/office/drawing/2014/main" xmlns="" id="{28C77316-5257-4B7F-B8BA-46352F8C7488}"/>
              </a:ext>
            </a:extLst>
          </p:cNvPr>
          <p:cNvSpPr txBox="1"/>
          <p:nvPr/>
        </p:nvSpPr>
        <p:spPr>
          <a:xfrm>
            <a:off x="1281225" y="3228216"/>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PALATINAT</a:t>
            </a:r>
          </a:p>
        </p:txBody>
      </p:sp>
      <p:sp>
        <p:nvSpPr>
          <p:cNvPr id="102" name="ZoneTexte 101">
            <a:extLst>
              <a:ext uri="{FF2B5EF4-FFF2-40B4-BE49-F238E27FC236}">
                <a16:creationId xmlns:a16="http://schemas.microsoft.com/office/drawing/2014/main" xmlns="" id="{E31199BF-A283-44F0-A1C1-D60C45DD8624}"/>
              </a:ext>
            </a:extLst>
          </p:cNvPr>
          <p:cNvSpPr txBox="1"/>
          <p:nvPr/>
        </p:nvSpPr>
        <p:spPr>
          <a:xfrm>
            <a:off x="2039175" y="2582912"/>
            <a:ext cx="62102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HESSE</a:t>
            </a:r>
          </a:p>
        </p:txBody>
      </p:sp>
      <p:sp>
        <p:nvSpPr>
          <p:cNvPr id="103" name="ZoneTexte 102">
            <a:extLst>
              <a:ext uri="{FF2B5EF4-FFF2-40B4-BE49-F238E27FC236}">
                <a16:creationId xmlns:a16="http://schemas.microsoft.com/office/drawing/2014/main" xmlns="" id="{FF31670D-8D2D-42FE-BF8D-E11EC0744B92}"/>
              </a:ext>
            </a:extLst>
          </p:cNvPr>
          <p:cNvSpPr txBox="1"/>
          <p:nvPr/>
        </p:nvSpPr>
        <p:spPr>
          <a:xfrm>
            <a:off x="2025841" y="182350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HANOVRE</a:t>
            </a:r>
          </a:p>
        </p:txBody>
      </p:sp>
      <p:sp>
        <p:nvSpPr>
          <p:cNvPr id="104" name="ZoneTexte 103">
            <a:extLst>
              <a:ext uri="{FF2B5EF4-FFF2-40B4-BE49-F238E27FC236}">
                <a16:creationId xmlns:a16="http://schemas.microsoft.com/office/drawing/2014/main" xmlns="" id="{CF541241-09B9-409A-ABB7-F3C6DE278CB2}"/>
              </a:ext>
            </a:extLst>
          </p:cNvPr>
          <p:cNvSpPr txBox="1"/>
          <p:nvPr/>
        </p:nvSpPr>
        <p:spPr>
          <a:xfrm>
            <a:off x="1558068" y="3866747"/>
            <a:ext cx="5686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BADE</a:t>
            </a:r>
          </a:p>
        </p:txBody>
      </p:sp>
      <p:sp>
        <p:nvSpPr>
          <p:cNvPr id="105" name="ZoneTexte 104">
            <a:extLst>
              <a:ext uri="{FF2B5EF4-FFF2-40B4-BE49-F238E27FC236}">
                <a16:creationId xmlns:a16="http://schemas.microsoft.com/office/drawing/2014/main" xmlns="" id="{3825023F-4293-4660-BF4F-2DB142F4AFD9}"/>
              </a:ext>
            </a:extLst>
          </p:cNvPr>
          <p:cNvSpPr txBox="1"/>
          <p:nvPr/>
        </p:nvSpPr>
        <p:spPr>
          <a:xfrm>
            <a:off x="1137730" y="970418"/>
            <a:ext cx="14504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DANEMARK</a:t>
            </a:r>
          </a:p>
        </p:txBody>
      </p:sp>
      <p:sp>
        <p:nvSpPr>
          <p:cNvPr id="106" name="ZoneTexte 105">
            <a:extLst>
              <a:ext uri="{FF2B5EF4-FFF2-40B4-BE49-F238E27FC236}">
                <a16:creationId xmlns:a16="http://schemas.microsoft.com/office/drawing/2014/main" xmlns="" id="{A35E8F16-58E6-4BD7-951A-A082EA85E39D}"/>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Une unité réalisée en trois temps entre 1864 et 1871</a:t>
            </a:r>
          </a:p>
        </p:txBody>
      </p:sp>
      <p:sp>
        <p:nvSpPr>
          <p:cNvPr id="107" name="Rectangle 106">
            <a:extLst>
              <a:ext uri="{FF2B5EF4-FFF2-40B4-BE49-F238E27FC236}">
                <a16:creationId xmlns:a16="http://schemas.microsoft.com/office/drawing/2014/main" xmlns="" id="{A495342B-5DBF-464C-A2E9-CC7B493548B0}"/>
              </a:ext>
            </a:extLst>
          </p:cNvPr>
          <p:cNvSpPr/>
          <p:nvPr/>
        </p:nvSpPr>
        <p:spPr>
          <a:xfrm>
            <a:off x="6682937" y="1144338"/>
            <a:ext cx="486562" cy="285226"/>
          </a:xfrm>
          <a:prstGeom prst="rect">
            <a:avLst/>
          </a:prstGeom>
          <a:solidFill>
            <a:schemeClr val="accent6">
              <a:lumMod val="75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347A3E3-679C-4BE7-B8B2-F617406562F2}"/>
              </a:ext>
            </a:extLst>
          </p:cNvPr>
          <p:cNvSpPr/>
          <p:nvPr/>
        </p:nvSpPr>
        <p:spPr>
          <a:xfrm>
            <a:off x="6726752" y="2062814"/>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DCFC5E60-0787-42EB-BDA4-5D562549BB27}"/>
              </a:ext>
            </a:extLst>
          </p:cNvPr>
          <p:cNvSpPr txBox="1"/>
          <p:nvPr/>
        </p:nvSpPr>
        <p:spPr>
          <a:xfrm>
            <a:off x="7210277" y="1978708"/>
            <a:ext cx="46353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Autres Etats allemands de la Confédération</a:t>
            </a:r>
          </a:p>
        </p:txBody>
      </p:sp>
      <p:sp>
        <p:nvSpPr>
          <p:cNvPr id="112" name="ZoneTexte 111">
            <a:extLst>
              <a:ext uri="{FF2B5EF4-FFF2-40B4-BE49-F238E27FC236}">
                <a16:creationId xmlns:a16="http://schemas.microsoft.com/office/drawing/2014/main" xmlns="" id="{7D674151-AA03-47EE-A9FC-44364C390F34}"/>
              </a:ext>
            </a:extLst>
          </p:cNvPr>
          <p:cNvSpPr txBox="1"/>
          <p:nvPr/>
        </p:nvSpPr>
        <p:spPr>
          <a:xfrm>
            <a:off x="7210277" y="2434776"/>
            <a:ext cx="47838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Limite de la Confédération germanique en 1815</a:t>
            </a:r>
          </a:p>
        </p:txBody>
      </p:sp>
      <p:sp>
        <p:nvSpPr>
          <p:cNvPr id="113" name="Rectangle 112">
            <a:extLst>
              <a:ext uri="{FF2B5EF4-FFF2-40B4-BE49-F238E27FC236}">
                <a16:creationId xmlns:a16="http://schemas.microsoft.com/office/drawing/2014/main" xmlns="" id="{A65155D1-62EB-458D-A369-3EE921D34C69}"/>
              </a:ext>
            </a:extLst>
          </p:cNvPr>
          <p:cNvSpPr/>
          <p:nvPr/>
        </p:nvSpPr>
        <p:spPr>
          <a:xfrm>
            <a:off x="6705165" y="1618414"/>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ZoneTexte 113">
            <a:extLst>
              <a:ext uri="{FF2B5EF4-FFF2-40B4-BE49-F238E27FC236}">
                <a16:creationId xmlns:a16="http://schemas.microsoft.com/office/drawing/2014/main" xmlns="" id="{D8761555-F3BB-43DF-89DB-42B996ABD60C}"/>
              </a:ext>
            </a:extLst>
          </p:cNvPr>
          <p:cNvSpPr txBox="1"/>
          <p:nvPr/>
        </p:nvSpPr>
        <p:spPr>
          <a:xfrm>
            <a:off x="7191727" y="1545752"/>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cxnSp>
        <p:nvCxnSpPr>
          <p:cNvPr id="44" name="Connecteur droit 43">
            <a:extLst>
              <a:ext uri="{FF2B5EF4-FFF2-40B4-BE49-F238E27FC236}">
                <a16:creationId xmlns:a16="http://schemas.microsoft.com/office/drawing/2014/main" xmlns="" id="{EA0F10D8-C624-411C-88D5-2724A7F9DB67}"/>
              </a:ext>
            </a:extLst>
          </p:cNvPr>
          <p:cNvCxnSpPr/>
          <p:nvPr/>
        </p:nvCxnSpPr>
        <p:spPr>
          <a:xfrm flipV="1">
            <a:off x="6830554" y="2513659"/>
            <a:ext cx="304039" cy="20917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ZoneTexte 121">
            <a:extLst>
              <a:ext uri="{FF2B5EF4-FFF2-40B4-BE49-F238E27FC236}">
                <a16:creationId xmlns:a16="http://schemas.microsoft.com/office/drawing/2014/main" xmlns="" id="{8D8092D1-8287-431F-9C2C-FDEC0BCAC103}"/>
              </a:ext>
            </a:extLst>
          </p:cNvPr>
          <p:cNvSpPr txBox="1"/>
          <p:nvPr/>
        </p:nvSpPr>
        <p:spPr>
          <a:xfrm>
            <a:off x="7177435" y="109136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124" name="ZoneTexte 123">
            <a:extLst>
              <a:ext uri="{FF2B5EF4-FFF2-40B4-BE49-F238E27FC236}">
                <a16:creationId xmlns:a16="http://schemas.microsoft.com/office/drawing/2014/main" xmlns="" id="{60813258-74E6-4AB7-91C9-C9E51DBC727C}"/>
              </a:ext>
            </a:extLst>
          </p:cNvPr>
          <p:cNvSpPr txBox="1"/>
          <p:nvPr/>
        </p:nvSpPr>
        <p:spPr>
          <a:xfrm>
            <a:off x="7294948" y="3581209"/>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1. La guerre des duchés en 1864 contre le royaume du Danemark</a:t>
            </a:r>
          </a:p>
        </p:txBody>
      </p:sp>
      <p:sp>
        <p:nvSpPr>
          <p:cNvPr id="48" name="ZoneTexte 47">
            <a:extLst>
              <a:ext uri="{FF2B5EF4-FFF2-40B4-BE49-F238E27FC236}">
                <a16:creationId xmlns:a16="http://schemas.microsoft.com/office/drawing/2014/main" xmlns="" id="{6DF63CC5-3837-43EB-BC73-6EDEA26ED91C}"/>
              </a:ext>
            </a:extLst>
          </p:cNvPr>
          <p:cNvSpPr txBox="1"/>
          <p:nvPr/>
        </p:nvSpPr>
        <p:spPr>
          <a:xfrm>
            <a:off x="7910558" y="2932158"/>
            <a:ext cx="30002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sng"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3 guerres permettent l’unité </a:t>
            </a:r>
            <a:r>
              <a:rPr kumimoji="0" lang="fr-FR" sz="1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a:t>
            </a:r>
          </a:p>
        </p:txBody>
      </p:sp>
      <p:pic>
        <p:nvPicPr>
          <p:cNvPr id="59" name="Picture 16" descr="RÃ©sultat de recherche d'images pour &quot;drapeau danemark&quot;">
            <a:extLst>
              <a:ext uri="{FF2B5EF4-FFF2-40B4-BE49-F238E27FC236}">
                <a16:creationId xmlns:a16="http://schemas.microsoft.com/office/drawing/2014/main" xmlns="" id="{C70AE6D9-23CE-480F-A5E6-A69DED6C178D}"/>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t="3389" b="4627"/>
          <a:stretch/>
        </p:blipFill>
        <p:spPr bwMode="auto">
          <a:xfrm>
            <a:off x="6771848" y="3716089"/>
            <a:ext cx="554703" cy="360081"/>
          </a:xfrm>
          <a:prstGeom prst="rect">
            <a:avLst/>
          </a:prstGeom>
          <a:noFill/>
          <a:extLst>
            <a:ext uri="{909E8E84-426E-40DD-AFC4-6F175D3DCCD1}">
              <a14:hiddenFill xmlns:a14="http://schemas.microsoft.com/office/drawing/2010/main" xmlns="">
                <a:solidFill>
                  <a:srgbClr val="FFFFFF"/>
                </a:solidFill>
              </a14:hiddenFill>
            </a:ext>
          </a:extLst>
        </p:spPr>
      </p:pic>
      <p:sp>
        <p:nvSpPr>
          <p:cNvPr id="140" name="Forme libre : forme 139">
            <a:extLst>
              <a:ext uri="{FF2B5EF4-FFF2-40B4-BE49-F238E27FC236}">
                <a16:creationId xmlns:a16="http://schemas.microsoft.com/office/drawing/2014/main" xmlns="" id="{AC2393BB-0EA9-44C2-80F0-BCDFCE1AEB87}"/>
              </a:ext>
            </a:extLst>
          </p:cNvPr>
          <p:cNvSpPr/>
          <p:nvPr/>
        </p:nvSpPr>
        <p:spPr>
          <a:xfrm>
            <a:off x="2382540"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orme libre : forme 140">
            <a:extLst>
              <a:ext uri="{FF2B5EF4-FFF2-40B4-BE49-F238E27FC236}">
                <a16:creationId xmlns:a16="http://schemas.microsoft.com/office/drawing/2014/main" xmlns="" id="{62C3D4B9-1400-403A-BBAC-785FE7BF5F63}"/>
              </a:ext>
            </a:extLst>
          </p:cNvPr>
          <p:cNvSpPr/>
          <p:nvPr/>
        </p:nvSpPr>
        <p:spPr>
          <a:xfrm>
            <a:off x="2302610"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orme libre : forme 141">
            <a:extLst>
              <a:ext uri="{FF2B5EF4-FFF2-40B4-BE49-F238E27FC236}">
                <a16:creationId xmlns:a16="http://schemas.microsoft.com/office/drawing/2014/main" xmlns="" id="{088913F7-987A-4915-B286-C61700E8C904}"/>
              </a:ext>
            </a:extLst>
          </p:cNvPr>
          <p:cNvSpPr/>
          <p:nvPr/>
        </p:nvSpPr>
        <p:spPr>
          <a:xfrm>
            <a:off x="2772599"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orme libre : forme 142">
            <a:extLst>
              <a:ext uri="{FF2B5EF4-FFF2-40B4-BE49-F238E27FC236}">
                <a16:creationId xmlns:a16="http://schemas.microsoft.com/office/drawing/2014/main" xmlns="" id="{0E314A2F-2D3D-424E-96F9-E84A0554529E}"/>
              </a:ext>
            </a:extLst>
          </p:cNvPr>
          <p:cNvSpPr/>
          <p:nvPr/>
        </p:nvSpPr>
        <p:spPr>
          <a:xfrm>
            <a:off x="3114700"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orme libre : forme 143">
            <a:extLst>
              <a:ext uri="{FF2B5EF4-FFF2-40B4-BE49-F238E27FC236}">
                <a16:creationId xmlns:a16="http://schemas.microsoft.com/office/drawing/2014/main" xmlns="" id="{602B5475-CE05-48E3-84FA-218B29324379}"/>
              </a:ext>
            </a:extLst>
          </p:cNvPr>
          <p:cNvSpPr/>
          <p:nvPr/>
        </p:nvSpPr>
        <p:spPr>
          <a:xfrm>
            <a:off x="3185038"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orme libre : forme 144">
            <a:extLst>
              <a:ext uri="{FF2B5EF4-FFF2-40B4-BE49-F238E27FC236}">
                <a16:creationId xmlns:a16="http://schemas.microsoft.com/office/drawing/2014/main" xmlns="" id="{CC0F7F4C-4E27-4EF2-BDAA-E86A4EE63240}"/>
              </a:ext>
            </a:extLst>
          </p:cNvPr>
          <p:cNvSpPr/>
          <p:nvPr/>
        </p:nvSpPr>
        <p:spPr>
          <a:xfrm>
            <a:off x="2798176"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orme libre : forme 145">
            <a:extLst>
              <a:ext uri="{FF2B5EF4-FFF2-40B4-BE49-F238E27FC236}">
                <a16:creationId xmlns:a16="http://schemas.microsoft.com/office/drawing/2014/main" xmlns="" id="{C7BA92BC-2378-421F-BC5B-0DDCDB9A2893}"/>
              </a:ext>
            </a:extLst>
          </p:cNvPr>
          <p:cNvSpPr/>
          <p:nvPr/>
        </p:nvSpPr>
        <p:spPr>
          <a:xfrm>
            <a:off x="2868515"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orme libre : forme 146">
            <a:extLst>
              <a:ext uri="{FF2B5EF4-FFF2-40B4-BE49-F238E27FC236}">
                <a16:creationId xmlns:a16="http://schemas.microsoft.com/office/drawing/2014/main" xmlns="" id="{7F8BE649-F10F-4113-A96E-241FAC8B126A}"/>
              </a:ext>
            </a:extLst>
          </p:cNvPr>
          <p:cNvSpPr/>
          <p:nvPr/>
        </p:nvSpPr>
        <p:spPr>
          <a:xfrm>
            <a:off x="2961234"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Forme libre : forme 147">
            <a:extLst>
              <a:ext uri="{FF2B5EF4-FFF2-40B4-BE49-F238E27FC236}">
                <a16:creationId xmlns:a16="http://schemas.microsoft.com/office/drawing/2014/main" xmlns="" id="{A1E39F91-67B2-4B74-A5C6-78566BDAAED8}"/>
              </a:ext>
            </a:extLst>
          </p:cNvPr>
          <p:cNvSpPr/>
          <p:nvPr/>
        </p:nvSpPr>
        <p:spPr>
          <a:xfrm>
            <a:off x="3322518"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Forme libre : forme 148">
            <a:extLst>
              <a:ext uri="{FF2B5EF4-FFF2-40B4-BE49-F238E27FC236}">
                <a16:creationId xmlns:a16="http://schemas.microsoft.com/office/drawing/2014/main" xmlns="" id="{A8E69077-FCBB-4ED2-B8E6-EA7F6DE842C4}"/>
              </a:ext>
            </a:extLst>
          </p:cNvPr>
          <p:cNvSpPr/>
          <p:nvPr/>
        </p:nvSpPr>
        <p:spPr>
          <a:xfrm>
            <a:off x="2414512"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orme libre : forme 149">
            <a:extLst>
              <a:ext uri="{FF2B5EF4-FFF2-40B4-BE49-F238E27FC236}">
                <a16:creationId xmlns:a16="http://schemas.microsoft.com/office/drawing/2014/main" xmlns="" id="{187B8D35-6B18-4CC0-841D-6D781DB2746A}"/>
              </a:ext>
            </a:extLst>
          </p:cNvPr>
          <p:cNvSpPr/>
          <p:nvPr/>
        </p:nvSpPr>
        <p:spPr>
          <a:xfrm>
            <a:off x="2967135" y="1213837"/>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Forme libre : forme 41">
            <a:extLst>
              <a:ext uri="{FF2B5EF4-FFF2-40B4-BE49-F238E27FC236}">
                <a16:creationId xmlns:a16="http://schemas.microsoft.com/office/drawing/2014/main" xmlns="" id="{F2CF3F15-24E7-4A81-A19A-C00B694E58D8}"/>
              </a:ext>
            </a:extLst>
          </p:cNvPr>
          <p:cNvSpPr/>
          <p:nvPr/>
        </p:nvSpPr>
        <p:spPr>
          <a:xfrm>
            <a:off x="2439796" y="1266631"/>
            <a:ext cx="303934" cy="54552"/>
          </a:xfrm>
          <a:custGeom>
            <a:avLst/>
            <a:gdLst>
              <a:gd name="connsiteX0" fmla="*/ 0 w 303934"/>
              <a:gd name="connsiteY0" fmla="*/ 10391 h 54552"/>
              <a:gd name="connsiteX1" fmla="*/ 28575 w 303934"/>
              <a:gd name="connsiteY1" fmla="*/ 15586 h 54552"/>
              <a:gd name="connsiteX2" fmla="*/ 44162 w 303934"/>
              <a:gd name="connsiteY2" fmla="*/ 31173 h 54552"/>
              <a:gd name="connsiteX3" fmla="*/ 46759 w 303934"/>
              <a:gd name="connsiteY3" fmla="*/ 38966 h 54552"/>
              <a:gd name="connsiteX4" fmla="*/ 59748 w 303934"/>
              <a:gd name="connsiteY4" fmla="*/ 49357 h 54552"/>
              <a:gd name="connsiteX5" fmla="*/ 114300 w 303934"/>
              <a:gd name="connsiteY5" fmla="*/ 54552 h 54552"/>
              <a:gd name="connsiteX6" fmla="*/ 176646 w 303934"/>
              <a:gd name="connsiteY6" fmla="*/ 10391 h 54552"/>
              <a:gd name="connsiteX7" fmla="*/ 303934 w 303934"/>
              <a:gd name="connsiteY7" fmla="*/ 0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934" h="54552">
                <a:moveTo>
                  <a:pt x="0" y="10391"/>
                </a:moveTo>
                <a:lnTo>
                  <a:pt x="28575" y="15586"/>
                </a:lnTo>
                <a:cubicBezTo>
                  <a:pt x="33771" y="20782"/>
                  <a:pt x="39651" y="25373"/>
                  <a:pt x="44162" y="31173"/>
                </a:cubicBezTo>
                <a:cubicBezTo>
                  <a:pt x="45843" y="33334"/>
                  <a:pt x="46759" y="38966"/>
                  <a:pt x="46759" y="38966"/>
                </a:cubicBezTo>
                <a:lnTo>
                  <a:pt x="59748" y="49357"/>
                </a:lnTo>
                <a:lnTo>
                  <a:pt x="114300" y="54552"/>
                </a:lnTo>
                <a:lnTo>
                  <a:pt x="176646" y="10391"/>
                </a:lnTo>
                <a:lnTo>
                  <a:pt x="303934"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ZoneTexte 99">
            <a:extLst>
              <a:ext uri="{FF2B5EF4-FFF2-40B4-BE49-F238E27FC236}">
                <a16:creationId xmlns:a16="http://schemas.microsoft.com/office/drawing/2014/main" xmlns="" id="{D27D3CBE-14A8-4E2C-A15C-5824D23B5B65}"/>
              </a:ext>
            </a:extLst>
          </p:cNvPr>
          <p:cNvSpPr txBox="1"/>
          <p:nvPr/>
        </p:nvSpPr>
        <p:spPr>
          <a:xfrm>
            <a:off x="2210355" y="1385169"/>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HOLSTEIN</a:t>
            </a:r>
          </a:p>
        </p:txBody>
      </p:sp>
      <p:pic>
        <p:nvPicPr>
          <p:cNvPr id="135" name="Picture 6">
            <a:extLst>
              <a:ext uri="{FF2B5EF4-FFF2-40B4-BE49-F238E27FC236}">
                <a16:creationId xmlns:a16="http://schemas.microsoft.com/office/drawing/2014/main" xmlns="" id="{99041417-E4FD-4472-AAA3-9194B87406E5}"/>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tretch>
            <a:fillRect/>
          </a:stretch>
        </p:blipFill>
        <p:spPr bwMode="auto">
          <a:xfrm>
            <a:off x="2402871" y="942465"/>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a:extLst>
              <a:ext uri="{FF2B5EF4-FFF2-40B4-BE49-F238E27FC236}">
                <a16:creationId xmlns:a16="http://schemas.microsoft.com/office/drawing/2014/main" xmlns="" id="{76E45A64-A248-482D-BB59-05057175D27D}"/>
              </a:ext>
            </a:extLst>
          </p:cNvPr>
          <p:cNvSpPr/>
          <p:nvPr/>
        </p:nvSpPr>
        <p:spPr>
          <a:xfrm>
            <a:off x="494523" y="923731"/>
            <a:ext cx="5924939" cy="5159829"/>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xmlns="" val="795963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inVertical)">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24"/>
                                        </p:tgtEl>
                                        <p:attrNameLst>
                                          <p:attrName>style.visibility</p:attrName>
                                        </p:attrNameLst>
                                      </p:cBhvr>
                                      <p:to>
                                        <p:strVal val="visible"/>
                                      </p:to>
                                    </p:set>
                                    <p:animEffect transition="in" filter="barn(inVertical)">
                                      <p:cBhvr>
                                        <p:cTn id="15" dur="500"/>
                                        <p:tgtEl>
                                          <p:spTgt spid="124"/>
                                        </p:tgtEl>
                                      </p:cBhvr>
                                    </p:animEffect>
                                  </p:childTnLst>
                                </p:cTn>
                              </p:par>
                              <p:par>
                                <p:cTn id="16" presetID="16" presetClass="entr" presetSubtype="21" fill="hold" nodeType="withEffect">
                                  <p:stCondLst>
                                    <p:cond delay="0"/>
                                  </p:stCondLst>
                                  <p:childTnLst>
                                    <p:set>
                                      <p:cBhvr>
                                        <p:cTn id="17" dur="1" fill="hold">
                                          <p:stCondLst>
                                            <p:cond delay="0"/>
                                          </p:stCondLst>
                                        </p:cTn>
                                        <p:tgtEl>
                                          <p:spTgt spid="135"/>
                                        </p:tgtEl>
                                        <p:attrNameLst>
                                          <p:attrName>style.visibility</p:attrName>
                                        </p:attrNameLst>
                                      </p:cBhvr>
                                      <p:to>
                                        <p:strVal val="visible"/>
                                      </p:to>
                                    </p:set>
                                    <p:animEffect transition="in" filter="barn(inVertical)">
                                      <p:cBhvr>
                                        <p:cTn id="18" dur="500"/>
                                        <p:tgtEl>
                                          <p:spTgt spid="13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40"/>
                                        </p:tgtEl>
                                        <p:attrNameLst>
                                          <p:attrName>style.visibility</p:attrName>
                                        </p:attrNameLst>
                                      </p:cBhvr>
                                      <p:to>
                                        <p:strVal val="visible"/>
                                      </p:to>
                                    </p:set>
                                    <p:animEffect transition="in" filter="barn(inVertical)">
                                      <p:cBhvr>
                                        <p:cTn id="23" dur="500"/>
                                        <p:tgtEl>
                                          <p:spTgt spid="14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Effect transition="in" filter="barn(inVertical)">
                                      <p:cBhvr>
                                        <p:cTn id="26" dur="500"/>
                                        <p:tgtEl>
                                          <p:spTgt spid="14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42"/>
                                        </p:tgtEl>
                                        <p:attrNameLst>
                                          <p:attrName>style.visibility</p:attrName>
                                        </p:attrNameLst>
                                      </p:cBhvr>
                                      <p:to>
                                        <p:strVal val="visible"/>
                                      </p:to>
                                    </p:set>
                                    <p:animEffect transition="in" filter="barn(inVertical)">
                                      <p:cBhvr>
                                        <p:cTn id="29" dur="500"/>
                                        <p:tgtEl>
                                          <p:spTgt spid="142"/>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barn(inVertical)">
                                      <p:cBhvr>
                                        <p:cTn id="32" dur="500"/>
                                        <p:tgtEl>
                                          <p:spTgt spid="143"/>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44"/>
                                        </p:tgtEl>
                                        <p:attrNameLst>
                                          <p:attrName>style.visibility</p:attrName>
                                        </p:attrNameLst>
                                      </p:cBhvr>
                                      <p:to>
                                        <p:strVal val="visible"/>
                                      </p:to>
                                    </p:set>
                                    <p:animEffect transition="in" filter="barn(inVertical)">
                                      <p:cBhvr>
                                        <p:cTn id="35" dur="500"/>
                                        <p:tgtEl>
                                          <p:spTgt spid="144"/>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45"/>
                                        </p:tgtEl>
                                        <p:attrNameLst>
                                          <p:attrName>style.visibility</p:attrName>
                                        </p:attrNameLst>
                                      </p:cBhvr>
                                      <p:to>
                                        <p:strVal val="visible"/>
                                      </p:to>
                                    </p:set>
                                    <p:animEffect transition="in" filter="barn(inVertical)">
                                      <p:cBhvr>
                                        <p:cTn id="38" dur="500"/>
                                        <p:tgtEl>
                                          <p:spTgt spid="145"/>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barn(inVertical)">
                                      <p:cBhvr>
                                        <p:cTn id="41" dur="500"/>
                                        <p:tgtEl>
                                          <p:spTgt spid="146"/>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47"/>
                                        </p:tgtEl>
                                        <p:attrNameLst>
                                          <p:attrName>style.visibility</p:attrName>
                                        </p:attrNameLst>
                                      </p:cBhvr>
                                      <p:to>
                                        <p:strVal val="visible"/>
                                      </p:to>
                                    </p:set>
                                    <p:animEffect transition="in" filter="barn(inVertical)">
                                      <p:cBhvr>
                                        <p:cTn id="44" dur="500"/>
                                        <p:tgtEl>
                                          <p:spTgt spid="14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48"/>
                                        </p:tgtEl>
                                        <p:attrNameLst>
                                          <p:attrName>style.visibility</p:attrName>
                                        </p:attrNameLst>
                                      </p:cBhvr>
                                      <p:to>
                                        <p:strVal val="visible"/>
                                      </p:to>
                                    </p:set>
                                    <p:animEffect transition="in" filter="barn(inVertical)">
                                      <p:cBhvr>
                                        <p:cTn id="47" dur="500"/>
                                        <p:tgtEl>
                                          <p:spTgt spid="148"/>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49"/>
                                        </p:tgtEl>
                                        <p:attrNameLst>
                                          <p:attrName>style.visibility</p:attrName>
                                        </p:attrNameLst>
                                      </p:cBhvr>
                                      <p:to>
                                        <p:strVal val="visible"/>
                                      </p:to>
                                    </p:set>
                                    <p:animEffect transition="in" filter="barn(inVertical)">
                                      <p:cBhvr>
                                        <p:cTn id="50"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p:bldP spid="48" grpId="0"/>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rme libre : forme 33">
            <a:extLst>
              <a:ext uri="{FF2B5EF4-FFF2-40B4-BE49-F238E27FC236}">
                <a16:creationId xmlns:a16="http://schemas.microsoft.com/office/drawing/2014/main" xmlns="" id="{B630E8E1-3874-4BE6-9915-13A7AC0FF0E9}"/>
              </a:ext>
            </a:extLst>
          </p:cNvPr>
          <p:cNvSpPr/>
          <p:nvPr/>
        </p:nvSpPr>
        <p:spPr>
          <a:xfrm>
            <a:off x="1760214" y="2819703"/>
            <a:ext cx="4667340" cy="3267571"/>
          </a:xfrm>
          <a:custGeom>
            <a:avLst/>
            <a:gdLst>
              <a:gd name="connsiteX0" fmla="*/ 4658673 w 4667340"/>
              <a:gd name="connsiteY0" fmla="*/ 169012 h 3267571"/>
              <a:gd name="connsiteX1" fmla="*/ 4545998 w 4667340"/>
              <a:gd name="connsiteY1" fmla="*/ 216682 h 3267571"/>
              <a:gd name="connsiteX2" fmla="*/ 4528663 w 4667340"/>
              <a:gd name="connsiteY2" fmla="*/ 242684 h 3267571"/>
              <a:gd name="connsiteX3" fmla="*/ 4428989 w 4667340"/>
              <a:gd name="connsiteY3" fmla="*/ 242684 h 3267571"/>
              <a:gd name="connsiteX4" fmla="*/ 4402987 w 4667340"/>
              <a:gd name="connsiteY4" fmla="*/ 281687 h 3267571"/>
              <a:gd name="connsiteX5" fmla="*/ 4316314 w 4667340"/>
              <a:gd name="connsiteY5" fmla="*/ 307689 h 3267571"/>
              <a:gd name="connsiteX6" fmla="*/ 4294646 w 4667340"/>
              <a:gd name="connsiteY6" fmla="*/ 268686 h 3267571"/>
              <a:gd name="connsiteX7" fmla="*/ 4225308 w 4667340"/>
              <a:gd name="connsiteY7" fmla="*/ 264352 h 3267571"/>
              <a:gd name="connsiteX8" fmla="*/ 4246976 w 4667340"/>
              <a:gd name="connsiteY8" fmla="*/ 203681 h 3267571"/>
              <a:gd name="connsiteX9" fmla="*/ 4186305 w 4667340"/>
              <a:gd name="connsiteY9" fmla="*/ 130009 h 3267571"/>
              <a:gd name="connsiteX10" fmla="*/ 4125634 w 4667340"/>
              <a:gd name="connsiteY10" fmla="*/ 143010 h 3267571"/>
              <a:gd name="connsiteX11" fmla="*/ 4043294 w 4667340"/>
              <a:gd name="connsiteY11" fmla="*/ 8667 h 3267571"/>
              <a:gd name="connsiteX12" fmla="*/ 4012959 w 4667340"/>
              <a:gd name="connsiteY12" fmla="*/ 186346 h 3267571"/>
              <a:gd name="connsiteX13" fmla="*/ 3947954 w 4667340"/>
              <a:gd name="connsiteY13" fmla="*/ 229683 h 3267571"/>
              <a:gd name="connsiteX14" fmla="*/ 3826612 w 4667340"/>
              <a:gd name="connsiteY14" fmla="*/ 273019 h 3267571"/>
              <a:gd name="connsiteX15" fmla="*/ 3731272 w 4667340"/>
              <a:gd name="connsiteY15" fmla="*/ 355359 h 3267571"/>
              <a:gd name="connsiteX16" fmla="*/ 3527590 w 4667340"/>
              <a:gd name="connsiteY16" fmla="*/ 485368 h 3267571"/>
              <a:gd name="connsiteX17" fmla="*/ 3310908 w 4667340"/>
              <a:gd name="connsiteY17" fmla="*/ 459366 h 3267571"/>
              <a:gd name="connsiteX18" fmla="*/ 3293573 w 4667340"/>
              <a:gd name="connsiteY18" fmla="*/ 442032 h 3267571"/>
              <a:gd name="connsiteX19" fmla="*/ 3176565 w 4667340"/>
              <a:gd name="connsiteY19" fmla="*/ 459366 h 3267571"/>
              <a:gd name="connsiteX20" fmla="*/ 3037888 w 4667340"/>
              <a:gd name="connsiteY20" fmla="*/ 498369 h 3267571"/>
              <a:gd name="connsiteX21" fmla="*/ 2907878 w 4667340"/>
              <a:gd name="connsiteY21" fmla="*/ 420364 h 3267571"/>
              <a:gd name="connsiteX22" fmla="*/ 2868876 w 4667340"/>
              <a:gd name="connsiteY22" fmla="*/ 372693 h 3267571"/>
              <a:gd name="connsiteX23" fmla="*/ 2920879 w 4667340"/>
              <a:gd name="connsiteY23" fmla="*/ 355359 h 3267571"/>
              <a:gd name="connsiteX24" fmla="*/ 2920879 w 4667340"/>
              <a:gd name="connsiteY24" fmla="*/ 329357 h 3267571"/>
              <a:gd name="connsiteX25" fmla="*/ 2864542 w 4667340"/>
              <a:gd name="connsiteY25" fmla="*/ 320690 h 3267571"/>
              <a:gd name="connsiteX26" fmla="*/ 2669528 w 4667340"/>
              <a:gd name="connsiteY26" fmla="*/ 199347 h 3267571"/>
              <a:gd name="connsiteX27" fmla="*/ 2660860 w 4667340"/>
              <a:gd name="connsiteY27" fmla="*/ 225349 h 3267571"/>
              <a:gd name="connsiteX28" fmla="*/ 2704197 w 4667340"/>
              <a:gd name="connsiteY28" fmla="*/ 307689 h 3267571"/>
              <a:gd name="connsiteX29" fmla="*/ 2691196 w 4667340"/>
              <a:gd name="connsiteY29" fmla="*/ 342358 h 3267571"/>
              <a:gd name="connsiteX30" fmla="*/ 2647859 w 4667340"/>
              <a:gd name="connsiteY30" fmla="*/ 346692 h 3267571"/>
              <a:gd name="connsiteX31" fmla="*/ 2643526 w 4667340"/>
              <a:gd name="connsiteY31" fmla="*/ 398695 h 3267571"/>
              <a:gd name="connsiteX32" fmla="*/ 2591522 w 4667340"/>
              <a:gd name="connsiteY32" fmla="*/ 398695 h 3267571"/>
              <a:gd name="connsiteX33" fmla="*/ 2526517 w 4667340"/>
              <a:gd name="connsiteY33" fmla="*/ 303355 h 3267571"/>
              <a:gd name="connsiteX34" fmla="*/ 2457179 w 4667340"/>
              <a:gd name="connsiteY34" fmla="*/ 303355 h 3267571"/>
              <a:gd name="connsiteX35" fmla="*/ 2444178 w 4667340"/>
              <a:gd name="connsiteY35" fmla="*/ 277353 h 3267571"/>
              <a:gd name="connsiteX36" fmla="*/ 2526517 w 4667340"/>
              <a:gd name="connsiteY36" fmla="*/ 221016 h 3267571"/>
              <a:gd name="connsiteX37" fmla="*/ 2504849 w 4667340"/>
              <a:gd name="connsiteY37" fmla="*/ 169012 h 3267571"/>
              <a:gd name="connsiteX38" fmla="*/ 2470180 w 4667340"/>
              <a:gd name="connsiteY38" fmla="*/ 195014 h 3267571"/>
              <a:gd name="connsiteX39" fmla="*/ 2418176 w 4667340"/>
              <a:gd name="connsiteY39" fmla="*/ 173346 h 3267571"/>
              <a:gd name="connsiteX40" fmla="*/ 2383507 w 4667340"/>
              <a:gd name="connsiteY40" fmla="*/ 138676 h 3267571"/>
              <a:gd name="connsiteX41" fmla="*/ 2335837 w 4667340"/>
              <a:gd name="connsiteY41" fmla="*/ 130009 h 3267571"/>
              <a:gd name="connsiteX42" fmla="*/ 2335837 w 4667340"/>
              <a:gd name="connsiteY42" fmla="*/ 99673 h 3267571"/>
              <a:gd name="connsiteX43" fmla="*/ 2240496 w 4667340"/>
              <a:gd name="connsiteY43" fmla="*/ 69338 h 3267571"/>
              <a:gd name="connsiteX44" fmla="*/ 2227495 w 4667340"/>
              <a:gd name="connsiteY44" fmla="*/ 91006 h 3267571"/>
              <a:gd name="connsiteX45" fmla="*/ 2153823 w 4667340"/>
              <a:gd name="connsiteY45" fmla="*/ 4333 h 3267571"/>
              <a:gd name="connsiteX46" fmla="*/ 2123488 w 4667340"/>
              <a:gd name="connsiteY46" fmla="*/ 8667 h 3267571"/>
              <a:gd name="connsiteX47" fmla="*/ 2123488 w 4667340"/>
              <a:gd name="connsiteY47" fmla="*/ 60671 h 3267571"/>
              <a:gd name="connsiteX48" fmla="*/ 2088819 w 4667340"/>
              <a:gd name="connsiteY48" fmla="*/ 91006 h 3267571"/>
              <a:gd name="connsiteX49" fmla="*/ 2032481 w 4667340"/>
              <a:gd name="connsiteY49" fmla="*/ 52003 h 3267571"/>
              <a:gd name="connsiteX50" fmla="*/ 2019480 w 4667340"/>
              <a:gd name="connsiteY50" fmla="*/ 4333 h 3267571"/>
              <a:gd name="connsiteX51" fmla="*/ 1937141 w 4667340"/>
              <a:gd name="connsiteY51" fmla="*/ 0 h 3267571"/>
              <a:gd name="connsiteX52" fmla="*/ 1928474 w 4667340"/>
              <a:gd name="connsiteY52" fmla="*/ 56337 h 3267571"/>
              <a:gd name="connsiteX53" fmla="*/ 1707457 w 4667340"/>
              <a:gd name="connsiteY53" fmla="*/ 104007 h 3267571"/>
              <a:gd name="connsiteX54" fmla="*/ 1694457 w 4667340"/>
              <a:gd name="connsiteY54" fmla="*/ 173346 h 3267571"/>
              <a:gd name="connsiteX55" fmla="*/ 1646786 w 4667340"/>
              <a:gd name="connsiteY55" fmla="*/ 173346 h 3267571"/>
              <a:gd name="connsiteX56" fmla="*/ 1590449 w 4667340"/>
              <a:gd name="connsiteY56" fmla="*/ 203681 h 3267571"/>
              <a:gd name="connsiteX57" fmla="*/ 1516777 w 4667340"/>
              <a:gd name="connsiteY57" fmla="*/ 203681 h 3267571"/>
              <a:gd name="connsiteX58" fmla="*/ 1477774 w 4667340"/>
              <a:gd name="connsiteY58" fmla="*/ 212348 h 3267571"/>
              <a:gd name="connsiteX59" fmla="*/ 1425770 w 4667340"/>
              <a:gd name="connsiteY59" fmla="*/ 247018 h 3267571"/>
              <a:gd name="connsiteX60" fmla="*/ 1404102 w 4667340"/>
              <a:gd name="connsiteY60" fmla="*/ 320690 h 3267571"/>
              <a:gd name="connsiteX61" fmla="*/ 1373766 w 4667340"/>
              <a:gd name="connsiteY61" fmla="*/ 316356 h 3267571"/>
              <a:gd name="connsiteX62" fmla="*/ 1365099 w 4667340"/>
              <a:gd name="connsiteY62" fmla="*/ 260019 h 3267571"/>
              <a:gd name="connsiteX63" fmla="*/ 1313095 w 4667340"/>
              <a:gd name="connsiteY63" fmla="*/ 264352 h 3267571"/>
              <a:gd name="connsiteX64" fmla="*/ 1356432 w 4667340"/>
              <a:gd name="connsiteY64" fmla="*/ 359692 h 3267571"/>
              <a:gd name="connsiteX65" fmla="*/ 1360766 w 4667340"/>
              <a:gd name="connsiteY65" fmla="*/ 433364 h 3267571"/>
              <a:gd name="connsiteX66" fmla="*/ 1408436 w 4667340"/>
              <a:gd name="connsiteY66" fmla="*/ 437698 h 3267571"/>
              <a:gd name="connsiteX67" fmla="*/ 1408436 w 4667340"/>
              <a:gd name="connsiteY67" fmla="*/ 489702 h 3267571"/>
              <a:gd name="connsiteX68" fmla="*/ 1369433 w 4667340"/>
              <a:gd name="connsiteY68" fmla="*/ 520037 h 3267571"/>
              <a:gd name="connsiteX69" fmla="*/ 1369433 w 4667340"/>
              <a:gd name="connsiteY69" fmla="*/ 546039 h 3267571"/>
              <a:gd name="connsiteX70" fmla="*/ 1438771 w 4667340"/>
              <a:gd name="connsiteY70" fmla="*/ 658714 h 3267571"/>
              <a:gd name="connsiteX71" fmla="*/ 1525444 w 4667340"/>
              <a:gd name="connsiteY71" fmla="*/ 723719 h 3267571"/>
              <a:gd name="connsiteX72" fmla="*/ 1586115 w 4667340"/>
              <a:gd name="connsiteY72" fmla="*/ 793057 h 3267571"/>
              <a:gd name="connsiteX73" fmla="*/ 1651120 w 4667340"/>
              <a:gd name="connsiteY73" fmla="*/ 897065 h 3267571"/>
              <a:gd name="connsiteX74" fmla="*/ 1733459 w 4667340"/>
              <a:gd name="connsiteY74" fmla="*/ 940401 h 3267571"/>
              <a:gd name="connsiteX75" fmla="*/ 1746460 w 4667340"/>
              <a:gd name="connsiteY75" fmla="*/ 1022741 h 3267571"/>
              <a:gd name="connsiteX76" fmla="*/ 1750794 w 4667340"/>
              <a:gd name="connsiteY76" fmla="*/ 1040075 h 3267571"/>
              <a:gd name="connsiteX77" fmla="*/ 1655454 w 4667340"/>
              <a:gd name="connsiteY77" fmla="*/ 1057410 h 3267571"/>
              <a:gd name="connsiteX78" fmla="*/ 1603450 w 4667340"/>
              <a:gd name="connsiteY78" fmla="*/ 1126748 h 3267571"/>
              <a:gd name="connsiteX79" fmla="*/ 1529778 w 4667340"/>
              <a:gd name="connsiteY79" fmla="*/ 1139749 h 3267571"/>
              <a:gd name="connsiteX80" fmla="*/ 1473440 w 4667340"/>
              <a:gd name="connsiteY80" fmla="*/ 1165751 h 3267571"/>
              <a:gd name="connsiteX81" fmla="*/ 1438771 w 4667340"/>
              <a:gd name="connsiteY81" fmla="*/ 1230756 h 3267571"/>
              <a:gd name="connsiteX82" fmla="*/ 1438771 w 4667340"/>
              <a:gd name="connsiteY82" fmla="*/ 1274092 h 3267571"/>
              <a:gd name="connsiteX83" fmla="*/ 1477774 w 4667340"/>
              <a:gd name="connsiteY83" fmla="*/ 1321763 h 3267571"/>
              <a:gd name="connsiteX84" fmla="*/ 1438771 w 4667340"/>
              <a:gd name="connsiteY84" fmla="*/ 1399768 h 3267571"/>
              <a:gd name="connsiteX85" fmla="*/ 1486441 w 4667340"/>
              <a:gd name="connsiteY85" fmla="*/ 1408436 h 3267571"/>
              <a:gd name="connsiteX86" fmla="*/ 1508110 w 4667340"/>
              <a:gd name="connsiteY86" fmla="*/ 1460439 h 3267571"/>
              <a:gd name="connsiteX87" fmla="*/ 1486441 w 4667340"/>
              <a:gd name="connsiteY87" fmla="*/ 1486441 h 3267571"/>
              <a:gd name="connsiteX88" fmla="*/ 1477774 w 4667340"/>
              <a:gd name="connsiteY88" fmla="*/ 1542779 h 3267571"/>
              <a:gd name="connsiteX89" fmla="*/ 1408436 w 4667340"/>
              <a:gd name="connsiteY89" fmla="*/ 1516777 h 3267571"/>
              <a:gd name="connsiteX90" fmla="*/ 1412769 w 4667340"/>
              <a:gd name="connsiteY90" fmla="*/ 1460439 h 3267571"/>
              <a:gd name="connsiteX91" fmla="*/ 1382434 w 4667340"/>
              <a:gd name="connsiteY91" fmla="*/ 1421437 h 3267571"/>
              <a:gd name="connsiteX92" fmla="*/ 1334764 w 4667340"/>
              <a:gd name="connsiteY92" fmla="*/ 1447438 h 3267571"/>
              <a:gd name="connsiteX93" fmla="*/ 1287094 w 4667340"/>
              <a:gd name="connsiteY93" fmla="*/ 1404102 h 3267571"/>
              <a:gd name="connsiteX94" fmla="*/ 1209088 w 4667340"/>
              <a:gd name="connsiteY94" fmla="*/ 1421437 h 3267571"/>
              <a:gd name="connsiteX95" fmla="*/ 1087746 w 4667340"/>
              <a:gd name="connsiteY95" fmla="*/ 1443105 h 3267571"/>
              <a:gd name="connsiteX96" fmla="*/ 1053076 w 4667340"/>
              <a:gd name="connsiteY96" fmla="*/ 1412769 h 3267571"/>
              <a:gd name="connsiteX97" fmla="*/ 1018407 w 4667340"/>
              <a:gd name="connsiteY97" fmla="*/ 1456106 h 3267571"/>
              <a:gd name="connsiteX98" fmla="*/ 996739 w 4667340"/>
              <a:gd name="connsiteY98" fmla="*/ 1460439 h 3267571"/>
              <a:gd name="connsiteX99" fmla="*/ 983738 w 4667340"/>
              <a:gd name="connsiteY99" fmla="*/ 1451772 h 3267571"/>
              <a:gd name="connsiteX100" fmla="*/ 957736 w 4667340"/>
              <a:gd name="connsiteY100" fmla="*/ 1482108 h 3267571"/>
              <a:gd name="connsiteX101" fmla="*/ 888398 w 4667340"/>
              <a:gd name="connsiteY101" fmla="*/ 1425770 h 3267571"/>
              <a:gd name="connsiteX102" fmla="*/ 784390 w 4667340"/>
              <a:gd name="connsiteY102" fmla="*/ 1421437 h 3267571"/>
              <a:gd name="connsiteX103" fmla="*/ 767056 w 4667340"/>
              <a:gd name="connsiteY103" fmla="*/ 1456106 h 3267571"/>
              <a:gd name="connsiteX104" fmla="*/ 749721 w 4667340"/>
              <a:gd name="connsiteY104" fmla="*/ 1516777 h 3267571"/>
              <a:gd name="connsiteX105" fmla="*/ 706385 w 4667340"/>
              <a:gd name="connsiteY105" fmla="*/ 1547112 h 3267571"/>
              <a:gd name="connsiteX106" fmla="*/ 697717 w 4667340"/>
              <a:gd name="connsiteY106" fmla="*/ 1490775 h 3267571"/>
              <a:gd name="connsiteX107" fmla="*/ 624045 w 4667340"/>
              <a:gd name="connsiteY107" fmla="*/ 1486441 h 3267571"/>
              <a:gd name="connsiteX108" fmla="*/ 606711 w 4667340"/>
              <a:gd name="connsiteY108" fmla="*/ 1447438 h 3267571"/>
              <a:gd name="connsiteX109" fmla="*/ 567708 w 4667340"/>
              <a:gd name="connsiteY109" fmla="*/ 1408436 h 3267571"/>
              <a:gd name="connsiteX110" fmla="*/ 524371 w 4667340"/>
              <a:gd name="connsiteY110" fmla="*/ 1451772 h 3267571"/>
              <a:gd name="connsiteX111" fmla="*/ 459366 w 4667340"/>
              <a:gd name="connsiteY111" fmla="*/ 1477774 h 3267571"/>
              <a:gd name="connsiteX112" fmla="*/ 468034 w 4667340"/>
              <a:gd name="connsiteY112" fmla="*/ 1568781 h 3267571"/>
              <a:gd name="connsiteX113" fmla="*/ 472367 w 4667340"/>
              <a:gd name="connsiteY113" fmla="*/ 1620784 h 3267571"/>
              <a:gd name="connsiteX114" fmla="*/ 524371 w 4667340"/>
              <a:gd name="connsiteY114" fmla="*/ 1629452 h 3267571"/>
              <a:gd name="connsiteX115" fmla="*/ 580709 w 4667340"/>
              <a:gd name="connsiteY115" fmla="*/ 1698790 h 3267571"/>
              <a:gd name="connsiteX116" fmla="*/ 650047 w 4667340"/>
              <a:gd name="connsiteY116" fmla="*/ 1703124 h 3267571"/>
              <a:gd name="connsiteX117" fmla="*/ 706385 w 4667340"/>
              <a:gd name="connsiteY117" fmla="*/ 1659787 h 3267571"/>
              <a:gd name="connsiteX118" fmla="*/ 762722 w 4667340"/>
              <a:gd name="connsiteY118" fmla="*/ 1690123 h 3267571"/>
              <a:gd name="connsiteX119" fmla="*/ 736720 w 4667340"/>
              <a:gd name="connsiteY119" fmla="*/ 1737793 h 3267571"/>
              <a:gd name="connsiteX120" fmla="*/ 745387 w 4667340"/>
              <a:gd name="connsiteY120" fmla="*/ 1880803 h 3267571"/>
              <a:gd name="connsiteX121" fmla="*/ 676049 w 4667340"/>
              <a:gd name="connsiteY121" fmla="*/ 1867802 h 3267571"/>
              <a:gd name="connsiteX122" fmla="*/ 645713 w 4667340"/>
              <a:gd name="connsiteY122" fmla="*/ 1824466 h 3267571"/>
              <a:gd name="connsiteX123" fmla="*/ 611044 w 4667340"/>
              <a:gd name="connsiteY123" fmla="*/ 1833133 h 3267571"/>
              <a:gd name="connsiteX124" fmla="*/ 624045 w 4667340"/>
              <a:gd name="connsiteY124" fmla="*/ 1924140 h 3267571"/>
              <a:gd name="connsiteX125" fmla="*/ 598043 w 4667340"/>
              <a:gd name="connsiteY125" fmla="*/ 1989145 h 3267571"/>
              <a:gd name="connsiteX126" fmla="*/ 528705 w 4667340"/>
              <a:gd name="connsiteY126" fmla="*/ 1928473 h 3267571"/>
              <a:gd name="connsiteX127" fmla="*/ 420364 w 4667340"/>
              <a:gd name="connsiteY127" fmla="*/ 1941474 h 3267571"/>
              <a:gd name="connsiteX128" fmla="*/ 368360 w 4667340"/>
              <a:gd name="connsiteY128" fmla="*/ 1880803 h 3267571"/>
              <a:gd name="connsiteX129" fmla="*/ 329357 w 4667340"/>
              <a:gd name="connsiteY129" fmla="*/ 1889471 h 3267571"/>
              <a:gd name="connsiteX130" fmla="*/ 303355 w 4667340"/>
              <a:gd name="connsiteY130" fmla="*/ 1963143 h 3267571"/>
              <a:gd name="connsiteX131" fmla="*/ 208015 w 4667340"/>
              <a:gd name="connsiteY131" fmla="*/ 2058483 h 3267571"/>
              <a:gd name="connsiteX132" fmla="*/ 147344 w 4667340"/>
              <a:gd name="connsiteY132" fmla="*/ 2036815 h 3267571"/>
              <a:gd name="connsiteX133" fmla="*/ 117008 w 4667340"/>
              <a:gd name="connsiteY133" fmla="*/ 1997812 h 3267571"/>
              <a:gd name="connsiteX134" fmla="*/ 86673 w 4667340"/>
              <a:gd name="connsiteY134" fmla="*/ 1993478 h 3267571"/>
              <a:gd name="connsiteX135" fmla="*/ 30335 w 4667340"/>
              <a:gd name="connsiteY135" fmla="*/ 2080151 h 3267571"/>
              <a:gd name="connsiteX136" fmla="*/ 52003 w 4667340"/>
              <a:gd name="connsiteY136" fmla="*/ 2162491 h 3267571"/>
              <a:gd name="connsiteX137" fmla="*/ 0 w 4667340"/>
              <a:gd name="connsiteY137" fmla="*/ 2318502 h 3267571"/>
              <a:gd name="connsiteX138" fmla="*/ 56337 w 4667340"/>
              <a:gd name="connsiteY138" fmla="*/ 2431177 h 3267571"/>
              <a:gd name="connsiteX139" fmla="*/ 108341 w 4667340"/>
              <a:gd name="connsiteY139" fmla="*/ 2413842 h 3267571"/>
              <a:gd name="connsiteX140" fmla="*/ 255685 w 4667340"/>
              <a:gd name="connsiteY140" fmla="*/ 2452845 h 3267571"/>
              <a:gd name="connsiteX141" fmla="*/ 368360 w 4667340"/>
              <a:gd name="connsiteY141" fmla="*/ 2470180 h 3267571"/>
              <a:gd name="connsiteX142" fmla="*/ 489702 w 4667340"/>
              <a:gd name="connsiteY142" fmla="*/ 2487514 h 3267571"/>
              <a:gd name="connsiteX143" fmla="*/ 550373 w 4667340"/>
              <a:gd name="connsiteY143" fmla="*/ 2548185 h 3267571"/>
              <a:gd name="connsiteX144" fmla="*/ 689050 w 4667340"/>
              <a:gd name="connsiteY144" fmla="*/ 2526517 h 3267571"/>
              <a:gd name="connsiteX145" fmla="*/ 758388 w 4667340"/>
              <a:gd name="connsiteY145" fmla="*/ 2509183 h 3267571"/>
              <a:gd name="connsiteX146" fmla="*/ 875397 w 4667340"/>
              <a:gd name="connsiteY146" fmla="*/ 2543852 h 3267571"/>
              <a:gd name="connsiteX147" fmla="*/ 1027075 w 4667340"/>
              <a:gd name="connsiteY147" fmla="*/ 2604523 h 3267571"/>
              <a:gd name="connsiteX148" fmla="*/ 1096413 w 4667340"/>
              <a:gd name="connsiteY148" fmla="*/ 2569854 h 3267571"/>
              <a:gd name="connsiteX149" fmla="*/ 1217755 w 4667340"/>
              <a:gd name="connsiteY149" fmla="*/ 2626191 h 3267571"/>
              <a:gd name="connsiteX150" fmla="*/ 1226422 w 4667340"/>
              <a:gd name="connsiteY150" fmla="*/ 2600189 h 3267571"/>
              <a:gd name="connsiteX151" fmla="*/ 1187420 w 4667340"/>
              <a:gd name="connsiteY151" fmla="*/ 2530851 h 3267571"/>
              <a:gd name="connsiteX152" fmla="*/ 1187420 w 4667340"/>
              <a:gd name="connsiteY152" fmla="*/ 2431177 h 3267571"/>
              <a:gd name="connsiteX153" fmla="*/ 1265425 w 4667340"/>
              <a:gd name="connsiteY153" fmla="*/ 2387840 h 3267571"/>
              <a:gd name="connsiteX154" fmla="*/ 1412769 w 4667340"/>
              <a:gd name="connsiteY154" fmla="*/ 2331503 h 3267571"/>
              <a:gd name="connsiteX155" fmla="*/ 1434438 w 4667340"/>
              <a:gd name="connsiteY155" fmla="*/ 2288166 h 3267571"/>
              <a:gd name="connsiteX156" fmla="*/ 1516777 w 4667340"/>
              <a:gd name="connsiteY156" fmla="*/ 2309835 h 3267571"/>
              <a:gd name="connsiteX157" fmla="*/ 1516777 w 4667340"/>
              <a:gd name="connsiteY157" fmla="*/ 2348837 h 3267571"/>
              <a:gd name="connsiteX158" fmla="*/ 1586115 w 4667340"/>
              <a:gd name="connsiteY158" fmla="*/ 2318502 h 3267571"/>
              <a:gd name="connsiteX159" fmla="*/ 1612117 w 4667340"/>
              <a:gd name="connsiteY159" fmla="*/ 2361838 h 3267571"/>
              <a:gd name="connsiteX160" fmla="*/ 1551446 w 4667340"/>
              <a:gd name="connsiteY160" fmla="*/ 2435510 h 3267571"/>
              <a:gd name="connsiteX161" fmla="*/ 1542779 w 4667340"/>
              <a:gd name="connsiteY161" fmla="*/ 2496182 h 3267571"/>
              <a:gd name="connsiteX162" fmla="*/ 1577448 w 4667340"/>
              <a:gd name="connsiteY162" fmla="*/ 2513516 h 3267571"/>
              <a:gd name="connsiteX163" fmla="*/ 1573114 w 4667340"/>
              <a:gd name="connsiteY163" fmla="*/ 2578521 h 3267571"/>
              <a:gd name="connsiteX164" fmla="*/ 1633785 w 4667340"/>
              <a:gd name="connsiteY164" fmla="*/ 2708530 h 3267571"/>
              <a:gd name="connsiteX165" fmla="*/ 1694457 w 4667340"/>
              <a:gd name="connsiteY165" fmla="*/ 2643526 h 3267571"/>
              <a:gd name="connsiteX166" fmla="*/ 1720458 w 4667340"/>
              <a:gd name="connsiteY166" fmla="*/ 2656527 h 3267571"/>
              <a:gd name="connsiteX167" fmla="*/ 1772462 w 4667340"/>
              <a:gd name="connsiteY167" fmla="*/ 2565520 h 3267571"/>
              <a:gd name="connsiteX168" fmla="*/ 1763795 w 4667340"/>
              <a:gd name="connsiteY168" fmla="*/ 2522183 h 3267571"/>
              <a:gd name="connsiteX169" fmla="*/ 1811465 w 4667340"/>
              <a:gd name="connsiteY169" fmla="*/ 2539518 h 3267571"/>
              <a:gd name="connsiteX170" fmla="*/ 1902472 w 4667340"/>
              <a:gd name="connsiteY170" fmla="*/ 2569854 h 3267571"/>
              <a:gd name="connsiteX171" fmla="*/ 1902472 w 4667340"/>
              <a:gd name="connsiteY171" fmla="*/ 2608856 h 3267571"/>
              <a:gd name="connsiteX172" fmla="*/ 1880803 w 4667340"/>
              <a:gd name="connsiteY172" fmla="*/ 2604523 h 3267571"/>
              <a:gd name="connsiteX173" fmla="*/ 1841801 w 4667340"/>
              <a:gd name="connsiteY173" fmla="*/ 2591522 h 3267571"/>
              <a:gd name="connsiteX174" fmla="*/ 1846134 w 4667340"/>
              <a:gd name="connsiteY174" fmla="*/ 2647859 h 3267571"/>
              <a:gd name="connsiteX175" fmla="*/ 1872136 w 4667340"/>
              <a:gd name="connsiteY175" fmla="*/ 2665194 h 3267571"/>
              <a:gd name="connsiteX176" fmla="*/ 1889471 w 4667340"/>
              <a:gd name="connsiteY176" fmla="*/ 2704197 h 3267571"/>
              <a:gd name="connsiteX177" fmla="*/ 1906805 w 4667340"/>
              <a:gd name="connsiteY177" fmla="*/ 2691196 h 3267571"/>
              <a:gd name="connsiteX178" fmla="*/ 1919806 w 4667340"/>
              <a:gd name="connsiteY178" fmla="*/ 2630525 h 3267571"/>
              <a:gd name="connsiteX179" fmla="*/ 1945808 w 4667340"/>
              <a:gd name="connsiteY179" fmla="*/ 2699863 h 3267571"/>
              <a:gd name="connsiteX180" fmla="*/ 1945808 w 4667340"/>
              <a:gd name="connsiteY180" fmla="*/ 2725865 h 3267571"/>
              <a:gd name="connsiteX181" fmla="*/ 1932807 w 4667340"/>
              <a:gd name="connsiteY181" fmla="*/ 2760534 h 3267571"/>
              <a:gd name="connsiteX182" fmla="*/ 1880803 w 4667340"/>
              <a:gd name="connsiteY182" fmla="*/ 2738866 h 3267571"/>
              <a:gd name="connsiteX183" fmla="*/ 1880803 w 4667340"/>
              <a:gd name="connsiteY183" fmla="*/ 2795203 h 3267571"/>
              <a:gd name="connsiteX184" fmla="*/ 1937141 w 4667340"/>
              <a:gd name="connsiteY184" fmla="*/ 2808204 h 3267571"/>
              <a:gd name="connsiteX185" fmla="*/ 2045482 w 4667340"/>
              <a:gd name="connsiteY185" fmla="*/ 2938214 h 3267571"/>
              <a:gd name="connsiteX186" fmla="*/ 2019480 w 4667340"/>
              <a:gd name="connsiteY186" fmla="*/ 2985884 h 3267571"/>
              <a:gd name="connsiteX187" fmla="*/ 2006479 w 4667340"/>
              <a:gd name="connsiteY187" fmla="*/ 3024887 h 3267571"/>
              <a:gd name="connsiteX188" fmla="*/ 2015147 w 4667340"/>
              <a:gd name="connsiteY188" fmla="*/ 3063890 h 3267571"/>
              <a:gd name="connsiteX189" fmla="*/ 1984811 w 4667340"/>
              <a:gd name="connsiteY189" fmla="*/ 3046555 h 3267571"/>
              <a:gd name="connsiteX190" fmla="*/ 1993478 w 4667340"/>
              <a:gd name="connsiteY190" fmla="*/ 3081224 h 3267571"/>
              <a:gd name="connsiteX191" fmla="*/ 2106153 w 4667340"/>
              <a:gd name="connsiteY191" fmla="*/ 3159230 h 3267571"/>
              <a:gd name="connsiteX192" fmla="*/ 2119154 w 4667340"/>
              <a:gd name="connsiteY192" fmla="*/ 3202566 h 3267571"/>
              <a:gd name="connsiteX193" fmla="*/ 2231829 w 4667340"/>
              <a:gd name="connsiteY193" fmla="*/ 3258904 h 3267571"/>
              <a:gd name="connsiteX194" fmla="*/ 2561186 w 4667340"/>
              <a:gd name="connsiteY194" fmla="*/ 3267571 h 3267571"/>
              <a:gd name="connsiteX195" fmla="*/ 2309835 w 4667340"/>
              <a:gd name="connsiteY195" fmla="*/ 2994551 h 3267571"/>
              <a:gd name="connsiteX196" fmla="*/ 2327169 w 4667340"/>
              <a:gd name="connsiteY196" fmla="*/ 2955548 h 3267571"/>
              <a:gd name="connsiteX197" fmla="*/ 2279499 w 4667340"/>
              <a:gd name="connsiteY197" fmla="*/ 2786536 h 3267571"/>
              <a:gd name="connsiteX198" fmla="*/ 2249164 w 4667340"/>
              <a:gd name="connsiteY198" fmla="*/ 2734532 h 3267571"/>
              <a:gd name="connsiteX199" fmla="*/ 2227495 w 4667340"/>
              <a:gd name="connsiteY199" fmla="*/ 2626191 h 3267571"/>
              <a:gd name="connsiteX200" fmla="*/ 2279499 w 4667340"/>
              <a:gd name="connsiteY200" fmla="*/ 2552519 h 3267571"/>
              <a:gd name="connsiteX201" fmla="*/ 2314168 w 4667340"/>
              <a:gd name="connsiteY201" fmla="*/ 2526517 h 3267571"/>
              <a:gd name="connsiteX202" fmla="*/ 2361839 w 4667340"/>
              <a:gd name="connsiteY202" fmla="*/ 2530851 h 3267571"/>
              <a:gd name="connsiteX203" fmla="*/ 2461512 w 4667340"/>
              <a:gd name="connsiteY203" fmla="*/ 2621857 h 3267571"/>
              <a:gd name="connsiteX204" fmla="*/ 2500515 w 4667340"/>
              <a:gd name="connsiteY204" fmla="*/ 2574187 h 3267571"/>
              <a:gd name="connsiteX205" fmla="*/ 2513516 w 4667340"/>
              <a:gd name="connsiteY205" fmla="*/ 2561186 h 3267571"/>
              <a:gd name="connsiteX206" fmla="*/ 2582855 w 4667340"/>
              <a:gd name="connsiteY206" fmla="*/ 2517850 h 3267571"/>
              <a:gd name="connsiteX207" fmla="*/ 2786536 w 4667340"/>
              <a:gd name="connsiteY207" fmla="*/ 2578521 h 3267571"/>
              <a:gd name="connsiteX208" fmla="*/ 2847207 w 4667340"/>
              <a:gd name="connsiteY208" fmla="*/ 2617524 h 3267571"/>
              <a:gd name="connsiteX209" fmla="*/ 2890544 w 4667340"/>
              <a:gd name="connsiteY209" fmla="*/ 2569854 h 3267571"/>
              <a:gd name="connsiteX210" fmla="*/ 3020553 w 4667340"/>
              <a:gd name="connsiteY210" fmla="*/ 2630525 h 3267571"/>
              <a:gd name="connsiteX211" fmla="*/ 3128894 w 4667340"/>
              <a:gd name="connsiteY211" fmla="*/ 2678195 h 3267571"/>
              <a:gd name="connsiteX212" fmla="*/ 3154896 w 4667340"/>
              <a:gd name="connsiteY212" fmla="*/ 2734532 h 3267571"/>
              <a:gd name="connsiteX213" fmla="*/ 3211234 w 4667340"/>
              <a:gd name="connsiteY213" fmla="*/ 2695529 h 3267571"/>
              <a:gd name="connsiteX214" fmla="*/ 3371579 w 4667340"/>
              <a:gd name="connsiteY214" fmla="*/ 2704197 h 3267571"/>
              <a:gd name="connsiteX215" fmla="*/ 3406248 w 4667340"/>
              <a:gd name="connsiteY215" fmla="*/ 2734532 h 3267571"/>
              <a:gd name="connsiteX216" fmla="*/ 3432250 w 4667340"/>
              <a:gd name="connsiteY216" fmla="*/ 2795203 h 3267571"/>
              <a:gd name="connsiteX217" fmla="*/ 3523257 w 4667340"/>
              <a:gd name="connsiteY217" fmla="*/ 2803871 h 3267571"/>
              <a:gd name="connsiteX218" fmla="*/ 3570927 w 4667340"/>
              <a:gd name="connsiteY218" fmla="*/ 2760534 h 3267571"/>
              <a:gd name="connsiteX219" fmla="*/ 3679268 w 4667340"/>
              <a:gd name="connsiteY219" fmla="*/ 2747533 h 3267571"/>
              <a:gd name="connsiteX220" fmla="*/ 3718271 w 4667340"/>
              <a:gd name="connsiteY220" fmla="*/ 2786536 h 3267571"/>
              <a:gd name="connsiteX221" fmla="*/ 3791943 w 4667340"/>
              <a:gd name="connsiteY221" fmla="*/ 2790870 h 3267571"/>
              <a:gd name="connsiteX222" fmla="*/ 3852614 w 4667340"/>
              <a:gd name="connsiteY222" fmla="*/ 2782202 h 3267571"/>
              <a:gd name="connsiteX223" fmla="*/ 3917619 w 4667340"/>
              <a:gd name="connsiteY223" fmla="*/ 2747533 h 3267571"/>
              <a:gd name="connsiteX224" fmla="*/ 3991291 w 4667340"/>
              <a:gd name="connsiteY224" fmla="*/ 2756201 h 3267571"/>
              <a:gd name="connsiteX225" fmla="*/ 4142968 w 4667340"/>
              <a:gd name="connsiteY225" fmla="*/ 2855874 h 3267571"/>
              <a:gd name="connsiteX226" fmla="*/ 4168970 w 4667340"/>
              <a:gd name="connsiteY226" fmla="*/ 2860208 h 3267571"/>
              <a:gd name="connsiteX227" fmla="*/ 4242642 w 4667340"/>
              <a:gd name="connsiteY227" fmla="*/ 2786536 h 3267571"/>
              <a:gd name="connsiteX228" fmla="*/ 4342316 w 4667340"/>
              <a:gd name="connsiteY228" fmla="*/ 2808204 h 3267571"/>
              <a:gd name="connsiteX229" fmla="*/ 4368318 w 4667340"/>
              <a:gd name="connsiteY229" fmla="*/ 2747533 h 3267571"/>
              <a:gd name="connsiteX230" fmla="*/ 4433323 w 4667340"/>
              <a:gd name="connsiteY230" fmla="*/ 2673861 h 3267571"/>
              <a:gd name="connsiteX231" fmla="*/ 4433323 w 4667340"/>
              <a:gd name="connsiteY231" fmla="*/ 2604523 h 3267571"/>
              <a:gd name="connsiteX232" fmla="*/ 4459325 w 4667340"/>
              <a:gd name="connsiteY232" fmla="*/ 2578521 h 3267571"/>
              <a:gd name="connsiteX233" fmla="*/ 4480993 w 4667340"/>
              <a:gd name="connsiteY233" fmla="*/ 2483181 h 3267571"/>
              <a:gd name="connsiteX234" fmla="*/ 4667340 w 4667340"/>
              <a:gd name="connsiteY234" fmla="*/ 2435510 h 3267571"/>
              <a:gd name="connsiteX235" fmla="*/ 4658673 w 4667340"/>
              <a:gd name="connsiteY235" fmla="*/ 169012 h 326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4667340" h="3267571">
                <a:moveTo>
                  <a:pt x="4658673" y="169012"/>
                </a:moveTo>
                <a:lnTo>
                  <a:pt x="4545998" y="216682"/>
                </a:lnTo>
                <a:lnTo>
                  <a:pt x="4528663" y="242684"/>
                </a:lnTo>
                <a:lnTo>
                  <a:pt x="4428989" y="242684"/>
                </a:lnTo>
                <a:lnTo>
                  <a:pt x="4402987" y="281687"/>
                </a:lnTo>
                <a:lnTo>
                  <a:pt x="4316314" y="307689"/>
                </a:lnTo>
                <a:lnTo>
                  <a:pt x="4294646" y="268686"/>
                </a:lnTo>
                <a:lnTo>
                  <a:pt x="4225308" y="264352"/>
                </a:lnTo>
                <a:lnTo>
                  <a:pt x="4246976" y="203681"/>
                </a:lnTo>
                <a:lnTo>
                  <a:pt x="4186305" y="130009"/>
                </a:lnTo>
                <a:lnTo>
                  <a:pt x="4125634" y="143010"/>
                </a:lnTo>
                <a:lnTo>
                  <a:pt x="4043294" y="8667"/>
                </a:lnTo>
                <a:lnTo>
                  <a:pt x="4012959" y="186346"/>
                </a:lnTo>
                <a:lnTo>
                  <a:pt x="3947954" y="229683"/>
                </a:lnTo>
                <a:lnTo>
                  <a:pt x="3826612" y="273019"/>
                </a:lnTo>
                <a:lnTo>
                  <a:pt x="3731272" y="355359"/>
                </a:lnTo>
                <a:lnTo>
                  <a:pt x="3527590" y="485368"/>
                </a:lnTo>
                <a:lnTo>
                  <a:pt x="3310908" y="459366"/>
                </a:lnTo>
                <a:lnTo>
                  <a:pt x="3293573" y="442032"/>
                </a:lnTo>
                <a:lnTo>
                  <a:pt x="3176565" y="459366"/>
                </a:lnTo>
                <a:lnTo>
                  <a:pt x="3037888" y="498369"/>
                </a:lnTo>
                <a:lnTo>
                  <a:pt x="2907878" y="420364"/>
                </a:lnTo>
                <a:lnTo>
                  <a:pt x="2868876" y="372693"/>
                </a:lnTo>
                <a:lnTo>
                  <a:pt x="2920879" y="355359"/>
                </a:lnTo>
                <a:lnTo>
                  <a:pt x="2920879" y="329357"/>
                </a:lnTo>
                <a:lnTo>
                  <a:pt x="2864542" y="320690"/>
                </a:lnTo>
                <a:lnTo>
                  <a:pt x="2669528" y="199347"/>
                </a:lnTo>
                <a:lnTo>
                  <a:pt x="2660860" y="225349"/>
                </a:lnTo>
                <a:lnTo>
                  <a:pt x="2704197" y="307689"/>
                </a:lnTo>
                <a:lnTo>
                  <a:pt x="2691196" y="342358"/>
                </a:lnTo>
                <a:lnTo>
                  <a:pt x="2647859" y="346692"/>
                </a:lnTo>
                <a:lnTo>
                  <a:pt x="2643526" y="398695"/>
                </a:lnTo>
                <a:lnTo>
                  <a:pt x="2591522" y="398695"/>
                </a:lnTo>
                <a:lnTo>
                  <a:pt x="2526517" y="303355"/>
                </a:lnTo>
                <a:lnTo>
                  <a:pt x="2457179" y="303355"/>
                </a:lnTo>
                <a:lnTo>
                  <a:pt x="2444178" y="277353"/>
                </a:lnTo>
                <a:lnTo>
                  <a:pt x="2526517" y="221016"/>
                </a:lnTo>
                <a:lnTo>
                  <a:pt x="2504849" y="169012"/>
                </a:lnTo>
                <a:lnTo>
                  <a:pt x="2470180" y="195014"/>
                </a:lnTo>
                <a:lnTo>
                  <a:pt x="2418176" y="173346"/>
                </a:lnTo>
                <a:lnTo>
                  <a:pt x="2383507" y="138676"/>
                </a:lnTo>
                <a:lnTo>
                  <a:pt x="2335837" y="130009"/>
                </a:lnTo>
                <a:lnTo>
                  <a:pt x="2335837" y="99673"/>
                </a:lnTo>
                <a:lnTo>
                  <a:pt x="2240496" y="69338"/>
                </a:lnTo>
                <a:lnTo>
                  <a:pt x="2227495" y="91006"/>
                </a:lnTo>
                <a:lnTo>
                  <a:pt x="2153823" y="4333"/>
                </a:lnTo>
                <a:lnTo>
                  <a:pt x="2123488" y="8667"/>
                </a:lnTo>
                <a:lnTo>
                  <a:pt x="2123488" y="60671"/>
                </a:lnTo>
                <a:lnTo>
                  <a:pt x="2088819" y="91006"/>
                </a:lnTo>
                <a:lnTo>
                  <a:pt x="2032481" y="52003"/>
                </a:lnTo>
                <a:lnTo>
                  <a:pt x="2019480" y="4333"/>
                </a:lnTo>
                <a:lnTo>
                  <a:pt x="1937141" y="0"/>
                </a:lnTo>
                <a:lnTo>
                  <a:pt x="1928474" y="56337"/>
                </a:lnTo>
                <a:lnTo>
                  <a:pt x="1707457" y="104007"/>
                </a:lnTo>
                <a:lnTo>
                  <a:pt x="1694457" y="173346"/>
                </a:lnTo>
                <a:lnTo>
                  <a:pt x="1646786" y="173346"/>
                </a:lnTo>
                <a:lnTo>
                  <a:pt x="1590449" y="203681"/>
                </a:lnTo>
                <a:lnTo>
                  <a:pt x="1516777" y="203681"/>
                </a:lnTo>
                <a:lnTo>
                  <a:pt x="1477774" y="212348"/>
                </a:lnTo>
                <a:lnTo>
                  <a:pt x="1425770" y="247018"/>
                </a:lnTo>
                <a:lnTo>
                  <a:pt x="1404102" y="320690"/>
                </a:lnTo>
                <a:lnTo>
                  <a:pt x="1373766" y="316356"/>
                </a:lnTo>
                <a:lnTo>
                  <a:pt x="1365099" y="260019"/>
                </a:lnTo>
                <a:lnTo>
                  <a:pt x="1313095" y="264352"/>
                </a:lnTo>
                <a:lnTo>
                  <a:pt x="1356432" y="359692"/>
                </a:lnTo>
                <a:lnTo>
                  <a:pt x="1360766" y="433364"/>
                </a:lnTo>
                <a:lnTo>
                  <a:pt x="1408436" y="437698"/>
                </a:lnTo>
                <a:lnTo>
                  <a:pt x="1408436" y="489702"/>
                </a:lnTo>
                <a:lnTo>
                  <a:pt x="1369433" y="520037"/>
                </a:lnTo>
                <a:lnTo>
                  <a:pt x="1369433" y="546039"/>
                </a:lnTo>
                <a:lnTo>
                  <a:pt x="1438771" y="658714"/>
                </a:lnTo>
                <a:lnTo>
                  <a:pt x="1525444" y="723719"/>
                </a:lnTo>
                <a:lnTo>
                  <a:pt x="1586115" y="793057"/>
                </a:lnTo>
                <a:lnTo>
                  <a:pt x="1651120" y="897065"/>
                </a:lnTo>
                <a:lnTo>
                  <a:pt x="1733459" y="940401"/>
                </a:lnTo>
                <a:lnTo>
                  <a:pt x="1746460" y="1022741"/>
                </a:lnTo>
                <a:lnTo>
                  <a:pt x="1750794" y="1040075"/>
                </a:lnTo>
                <a:lnTo>
                  <a:pt x="1655454" y="1057410"/>
                </a:lnTo>
                <a:lnTo>
                  <a:pt x="1603450" y="1126748"/>
                </a:lnTo>
                <a:lnTo>
                  <a:pt x="1529778" y="1139749"/>
                </a:lnTo>
                <a:lnTo>
                  <a:pt x="1473440" y="1165751"/>
                </a:lnTo>
                <a:lnTo>
                  <a:pt x="1438771" y="1230756"/>
                </a:lnTo>
                <a:lnTo>
                  <a:pt x="1438771" y="1274092"/>
                </a:lnTo>
                <a:lnTo>
                  <a:pt x="1477774" y="1321763"/>
                </a:lnTo>
                <a:lnTo>
                  <a:pt x="1438771" y="1399768"/>
                </a:lnTo>
                <a:lnTo>
                  <a:pt x="1486441" y="1408436"/>
                </a:lnTo>
                <a:lnTo>
                  <a:pt x="1508110" y="1460439"/>
                </a:lnTo>
                <a:lnTo>
                  <a:pt x="1486441" y="1486441"/>
                </a:lnTo>
                <a:lnTo>
                  <a:pt x="1477774" y="1542779"/>
                </a:lnTo>
                <a:lnTo>
                  <a:pt x="1408436" y="1516777"/>
                </a:lnTo>
                <a:lnTo>
                  <a:pt x="1412769" y="1460439"/>
                </a:lnTo>
                <a:lnTo>
                  <a:pt x="1382434" y="1421437"/>
                </a:lnTo>
                <a:lnTo>
                  <a:pt x="1334764" y="1447438"/>
                </a:lnTo>
                <a:lnTo>
                  <a:pt x="1287094" y="1404102"/>
                </a:lnTo>
                <a:lnTo>
                  <a:pt x="1209088" y="1421437"/>
                </a:lnTo>
                <a:lnTo>
                  <a:pt x="1087746" y="1443105"/>
                </a:lnTo>
                <a:lnTo>
                  <a:pt x="1053076" y="1412769"/>
                </a:lnTo>
                <a:lnTo>
                  <a:pt x="1018407" y="1456106"/>
                </a:lnTo>
                <a:lnTo>
                  <a:pt x="996739" y="1460439"/>
                </a:lnTo>
                <a:lnTo>
                  <a:pt x="983738" y="1451772"/>
                </a:lnTo>
                <a:lnTo>
                  <a:pt x="957736" y="1482108"/>
                </a:lnTo>
                <a:lnTo>
                  <a:pt x="888398" y="1425770"/>
                </a:lnTo>
                <a:lnTo>
                  <a:pt x="784390" y="1421437"/>
                </a:lnTo>
                <a:lnTo>
                  <a:pt x="767056" y="1456106"/>
                </a:lnTo>
                <a:lnTo>
                  <a:pt x="749721" y="1516777"/>
                </a:lnTo>
                <a:lnTo>
                  <a:pt x="706385" y="1547112"/>
                </a:lnTo>
                <a:lnTo>
                  <a:pt x="697717" y="1490775"/>
                </a:lnTo>
                <a:lnTo>
                  <a:pt x="624045" y="1486441"/>
                </a:lnTo>
                <a:lnTo>
                  <a:pt x="606711" y="1447438"/>
                </a:lnTo>
                <a:lnTo>
                  <a:pt x="567708" y="1408436"/>
                </a:lnTo>
                <a:lnTo>
                  <a:pt x="524371" y="1451772"/>
                </a:lnTo>
                <a:lnTo>
                  <a:pt x="459366" y="1477774"/>
                </a:lnTo>
                <a:lnTo>
                  <a:pt x="468034" y="1568781"/>
                </a:lnTo>
                <a:lnTo>
                  <a:pt x="472367" y="1620784"/>
                </a:lnTo>
                <a:lnTo>
                  <a:pt x="524371" y="1629452"/>
                </a:lnTo>
                <a:lnTo>
                  <a:pt x="580709" y="1698790"/>
                </a:lnTo>
                <a:lnTo>
                  <a:pt x="650047" y="1703124"/>
                </a:lnTo>
                <a:lnTo>
                  <a:pt x="706385" y="1659787"/>
                </a:lnTo>
                <a:lnTo>
                  <a:pt x="762722" y="1690123"/>
                </a:lnTo>
                <a:lnTo>
                  <a:pt x="736720" y="1737793"/>
                </a:lnTo>
                <a:lnTo>
                  <a:pt x="745387" y="1880803"/>
                </a:lnTo>
                <a:lnTo>
                  <a:pt x="676049" y="1867802"/>
                </a:lnTo>
                <a:lnTo>
                  <a:pt x="645713" y="1824466"/>
                </a:lnTo>
                <a:lnTo>
                  <a:pt x="611044" y="1833133"/>
                </a:lnTo>
                <a:lnTo>
                  <a:pt x="624045" y="1924140"/>
                </a:lnTo>
                <a:lnTo>
                  <a:pt x="598043" y="1989145"/>
                </a:lnTo>
                <a:lnTo>
                  <a:pt x="528705" y="1928473"/>
                </a:lnTo>
                <a:lnTo>
                  <a:pt x="420364" y="1941474"/>
                </a:lnTo>
                <a:lnTo>
                  <a:pt x="368360" y="1880803"/>
                </a:lnTo>
                <a:lnTo>
                  <a:pt x="329357" y="1889471"/>
                </a:lnTo>
                <a:lnTo>
                  <a:pt x="303355" y="1963143"/>
                </a:lnTo>
                <a:lnTo>
                  <a:pt x="208015" y="2058483"/>
                </a:lnTo>
                <a:lnTo>
                  <a:pt x="147344" y="2036815"/>
                </a:lnTo>
                <a:lnTo>
                  <a:pt x="117008" y="1997812"/>
                </a:lnTo>
                <a:lnTo>
                  <a:pt x="86673" y="1993478"/>
                </a:lnTo>
                <a:lnTo>
                  <a:pt x="30335" y="2080151"/>
                </a:lnTo>
                <a:lnTo>
                  <a:pt x="52003" y="2162491"/>
                </a:lnTo>
                <a:lnTo>
                  <a:pt x="0" y="2318502"/>
                </a:lnTo>
                <a:lnTo>
                  <a:pt x="56337" y="2431177"/>
                </a:lnTo>
                <a:lnTo>
                  <a:pt x="108341" y="2413842"/>
                </a:lnTo>
                <a:lnTo>
                  <a:pt x="255685" y="2452845"/>
                </a:lnTo>
                <a:lnTo>
                  <a:pt x="368360" y="2470180"/>
                </a:lnTo>
                <a:lnTo>
                  <a:pt x="489702" y="2487514"/>
                </a:lnTo>
                <a:lnTo>
                  <a:pt x="550373" y="2548185"/>
                </a:lnTo>
                <a:lnTo>
                  <a:pt x="689050" y="2526517"/>
                </a:lnTo>
                <a:lnTo>
                  <a:pt x="758388" y="2509183"/>
                </a:lnTo>
                <a:lnTo>
                  <a:pt x="875397" y="2543852"/>
                </a:lnTo>
                <a:lnTo>
                  <a:pt x="1027075" y="2604523"/>
                </a:lnTo>
                <a:lnTo>
                  <a:pt x="1096413" y="2569854"/>
                </a:lnTo>
                <a:lnTo>
                  <a:pt x="1217755" y="2626191"/>
                </a:lnTo>
                <a:lnTo>
                  <a:pt x="1226422" y="2600189"/>
                </a:lnTo>
                <a:lnTo>
                  <a:pt x="1187420" y="2530851"/>
                </a:lnTo>
                <a:lnTo>
                  <a:pt x="1187420" y="2431177"/>
                </a:lnTo>
                <a:lnTo>
                  <a:pt x="1265425" y="2387840"/>
                </a:lnTo>
                <a:lnTo>
                  <a:pt x="1412769" y="2331503"/>
                </a:lnTo>
                <a:lnTo>
                  <a:pt x="1434438" y="2288166"/>
                </a:lnTo>
                <a:lnTo>
                  <a:pt x="1516777" y="2309835"/>
                </a:lnTo>
                <a:lnTo>
                  <a:pt x="1516777" y="2348837"/>
                </a:lnTo>
                <a:lnTo>
                  <a:pt x="1586115" y="2318502"/>
                </a:lnTo>
                <a:lnTo>
                  <a:pt x="1612117" y="2361838"/>
                </a:lnTo>
                <a:lnTo>
                  <a:pt x="1551446" y="2435510"/>
                </a:lnTo>
                <a:lnTo>
                  <a:pt x="1542779" y="2496182"/>
                </a:lnTo>
                <a:lnTo>
                  <a:pt x="1577448" y="2513516"/>
                </a:lnTo>
                <a:lnTo>
                  <a:pt x="1573114" y="2578521"/>
                </a:lnTo>
                <a:lnTo>
                  <a:pt x="1633785" y="2708530"/>
                </a:lnTo>
                <a:lnTo>
                  <a:pt x="1694457" y="2643526"/>
                </a:lnTo>
                <a:lnTo>
                  <a:pt x="1720458" y="2656527"/>
                </a:lnTo>
                <a:lnTo>
                  <a:pt x="1772462" y="2565520"/>
                </a:lnTo>
                <a:lnTo>
                  <a:pt x="1763795" y="2522183"/>
                </a:lnTo>
                <a:lnTo>
                  <a:pt x="1811465" y="2539518"/>
                </a:lnTo>
                <a:lnTo>
                  <a:pt x="1902472" y="2569854"/>
                </a:lnTo>
                <a:lnTo>
                  <a:pt x="1902472" y="2608856"/>
                </a:lnTo>
                <a:lnTo>
                  <a:pt x="1880803" y="2604523"/>
                </a:lnTo>
                <a:lnTo>
                  <a:pt x="1841801" y="2591522"/>
                </a:lnTo>
                <a:lnTo>
                  <a:pt x="1846134" y="2647859"/>
                </a:lnTo>
                <a:lnTo>
                  <a:pt x="1872136" y="2665194"/>
                </a:lnTo>
                <a:lnTo>
                  <a:pt x="1889471" y="2704197"/>
                </a:lnTo>
                <a:lnTo>
                  <a:pt x="1906805" y="2691196"/>
                </a:lnTo>
                <a:lnTo>
                  <a:pt x="1919806" y="2630525"/>
                </a:lnTo>
                <a:lnTo>
                  <a:pt x="1945808" y="2699863"/>
                </a:lnTo>
                <a:lnTo>
                  <a:pt x="1945808" y="2725865"/>
                </a:lnTo>
                <a:lnTo>
                  <a:pt x="1932807" y="2760534"/>
                </a:lnTo>
                <a:lnTo>
                  <a:pt x="1880803" y="2738866"/>
                </a:lnTo>
                <a:lnTo>
                  <a:pt x="1880803" y="2795203"/>
                </a:lnTo>
                <a:lnTo>
                  <a:pt x="1937141" y="2808204"/>
                </a:lnTo>
                <a:lnTo>
                  <a:pt x="2045482" y="2938214"/>
                </a:lnTo>
                <a:lnTo>
                  <a:pt x="2019480" y="2985884"/>
                </a:lnTo>
                <a:lnTo>
                  <a:pt x="2006479" y="3024887"/>
                </a:lnTo>
                <a:lnTo>
                  <a:pt x="2015147" y="3063890"/>
                </a:lnTo>
                <a:lnTo>
                  <a:pt x="1984811" y="3046555"/>
                </a:lnTo>
                <a:lnTo>
                  <a:pt x="1993478" y="3081224"/>
                </a:lnTo>
                <a:lnTo>
                  <a:pt x="2106153" y="3159230"/>
                </a:lnTo>
                <a:lnTo>
                  <a:pt x="2119154" y="3202566"/>
                </a:lnTo>
                <a:lnTo>
                  <a:pt x="2231829" y="3258904"/>
                </a:lnTo>
                <a:lnTo>
                  <a:pt x="2561186" y="3267571"/>
                </a:lnTo>
                <a:lnTo>
                  <a:pt x="2309835" y="2994551"/>
                </a:lnTo>
                <a:lnTo>
                  <a:pt x="2327169" y="2955548"/>
                </a:lnTo>
                <a:lnTo>
                  <a:pt x="2279499" y="2786536"/>
                </a:lnTo>
                <a:lnTo>
                  <a:pt x="2249164" y="2734532"/>
                </a:lnTo>
                <a:lnTo>
                  <a:pt x="2227495" y="2626191"/>
                </a:lnTo>
                <a:lnTo>
                  <a:pt x="2279499" y="2552519"/>
                </a:lnTo>
                <a:lnTo>
                  <a:pt x="2314168" y="2526517"/>
                </a:lnTo>
                <a:lnTo>
                  <a:pt x="2361839" y="2530851"/>
                </a:lnTo>
                <a:lnTo>
                  <a:pt x="2461512" y="2621857"/>
                </a:lnTo>
                <a:lnTo>
                  <a:pt x="2500515" y="2574187"/>
                </a:lnTo>
                <a:lnTo>
                  <a:pt x="2513516" y="2561186"/>
                </a:lnTo>
                <a:lnTo>
                  <a:pt x="2582855" y="2517850"/>
                </a:lnTo>
                <a:lnTo>
                  <a:pt x="2786536" y="2578521"/>
                </a:lnTo>
                <a:lnTo>
                  <a:pt x="2847207" y="2617524"/>
                </a:lnTo>
                <a:lnTo>
                  <a:pt x="2890544" y="2569854"/>
                </a:lnTo>
                <a:lnTo>
                  <a:pt x="3020553" y="2630525"/>
                </a:lnTo>
                <a:lnTo>
                  <a:pt x="3128894" y="2678195"/>
                </a:lnTo>
                <a:lnTo>
                  <a:pt x="3154896" y="2734532"/>
                </a:lnTo>
                <a:lnTo>
                  <a:pt x="3211234" y="2695529"/>
                </a:lnTo>
                <a:lnTo>
                  <a:pt x="3371579" y="2704197"/>
                </a:lnTo>
                <a:lnTo>
                  <a:pt x="3406248" y="2734532"/>
                </a:lnTo>
                <a:lnTo>
                  <a:pt x="3432250" y="2795203"/>
                </a:lnTo>
                <a:lnTo>
                  <a:pt x="3523257" y="2803871"/>
                </a:lnTo>
                <a:lnTo>
                  <a:pt x="3570927" y="2760534"/>
                </a:lnTo>
                <a:lnTo>
                  <a:pt x="3679268" y="2747533"/>
                </a:lnTo>
                <a:lnTo>
                  <a:pt x="3718271" y="2786536"/>
                </a:lnTo>
                <a:lnTo>
                  <a:pt x="3791943" y="2790870"/>
                </a:lnTo>
                <a:lnTo>
                  <a:pt x="3852614" y="2782202"/>
                </a:lnTo>
                <a:lnTo>
                  <a:pt x="3917619" y="2747533"/>
                </a:lnTo>
                <a:lnTo>
                  <a:pt x="3991291" y="2756201"/>
                </a:lnTo>
                <a:lnTo>
                  <a:pt x="4142968" y="2855874"/>
                </a:lnTo>
                <a:lnTo>
                  <a:pt x="4168970" y="2860208"/>
                </a:lnTo>
                <a:lnTo>
                  <a:pt x="4242642" y="2786536"/>
                </a:lnTo>
                <a:lnTo>
                  <a:pt x="4342316" y="2808204"/>
                </a:lnTo>
                <a:lnTo>
                  <a:pt x="4368318" y="2747533"/>
                </a:lnTo>
                <a:lnTo>
                  <a:pt x="4433323" y="2673861"/>
                </a:lnTo>
                <a:lnTo>
                  <a:pt x="4433323" y="2604523"/>
                </a:lnTo>
                <a:lnTo>
                  <a:pt x="4459325" y="2578521"/>
                </a:lnTo>
                <a:lnTo>
                  <a:pt x="4480993" y="2483181"/>
                </a:lnTo>
                <a:lnTo>
                  <a:pt x="4667340" y="2435510"/>
                </a:lnTo>
                <a:lnTo>
                  <a:pt x="4658673" y="169012"/>
                </a:lnTo>
                <a:close/>
              </a:path>
            </a:pathLst>
          </a:custGeom>
          <a:solidFill>
            <a:schemeClr val="accent6">
              <a:lumMod val="75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Connecteur droit 5">
            <a:extLst>
              <a:ext uri="{FF2B5EF4-FFF2-40B4-BE49-F238E27FC236}">
                <a16:creationId xmlns:a16="http://schemas.microsoft.com/office/drawing/2014/main" xmlns="" id="{FB58AA34-B795-455F-9CE2-02BB8F326EA0}"/>
              </a:ext>
            </a:extLst>
          </p:cNvPr>
          <p:cNvCxnSpPr>
            <a:cxnSpLocks/>
          </p:cNvCxnSpPr>
          <p:nvPr/>
        </p:nvCxnSpPr>
        <p:spPr>
          <a:xfrm>
            <a:off x="5315504" y="5993795"/>
            <a:ext cx="914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xmlns="" id="{A128E768-5398-4574-AD8B-E32BBDE8E614}"/>
              </a:ext>
            </a:extLst>
          </p:cNvPr>
          <p:cNvSpPr txBox="1"/>
          <p:nvPr/>
        </p:nvSpPr>
        <p:spPr>
          <a:xfrm>
            <a:off x="5441467" y="5716796"/>
            <a:ext cx="66247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250 km</a:t>
            </a:r>
          </a:p>
        </p:txBody>
      </p:sp>
      <p:sp>
        <p:nvSpPr>
          <p:cNvPr id="10" name="Forme libre : forme 9">
            <a:extLst>
              <a:ext uri="{FF2B5EF4-FFF2-40B4-BE49-F238E27FC236}">
                <a16:creationId xmlns:a16="http://schemas.microsoft.com/office/drawing/2014/main" xmlns="" id="{D72F9D76-3300-4FE7-87D3-F512F2BCE68D}"/>
              </a:ext>
            </a:extLst>
          </p:cNvPr>
          <p:cNvSpPr/>
          <p:nvPr/>
        </p:nvSpPr>
        <p:spPr>
          <a:xfrm>
            <a:off x="494467" y="1518411"/>
            <a:ext cx="1411197" cy="1461121"/>
          </a:xfrm>
          <a:custGeom>
            <a:avLst/>
            <a:gdLst>
              <a:gd name="connsiteX0" fmla="*/ 1230 w 1411197"/>
              <a:gd name="connsiteY0" fmla="*/ 853653 h 1461121"/>
              <a:gd name="connsiteX1" fmla="*/ 106738 w 1411197"/>
              <a:gd name="connsiteY1" fmla="*/ 818484 h 1461121"/>
              <a:gd name="connsiteX2" fmla="*/ 167485 w 1411197"/>
              <a:gd name="connsiteY2" fmla="*/ 780117 h 1461121"/>
              <a:gd name="connsiteX3" fmla="*/ 202654 w 1411197"/>
              <a:gd name="connsiteY3" fmla="*/ 764131 h 1461121"/>
              <a:gd name="connsiteX4" fmla="*/ 241020 w 1411197"/>
              <a:gd name="connsiteY4" fmla="*/ 760934 h 1461121"/>
              <a:gd name="connsiteX5" fmla="*/ 285781 w 1411197"/>
              <a:gd name="connsiteY5" fmla="*/ 738554 h 1461121"/>
              <a:gd name="connsiteX6" fmla="*/ 320951 w 1411197"/>
              <a:gd name="connsiteY6" fmla="*/ 751342 h 1461121"/>
              <a:gd name="connsiteX7" fmla="*/ 423261 w 1411197"/>
              <a:gd name="connsiteY7" fmla="*/ 789709 h 1461121"/>
              <a:gd name="connsiteX8" fmla="*/ 471219 w 1411197"/>
              <a:gd name="connsiteY8" fmla="*/ 757737 h 1461121"/>
              <a:gd name="connsiteX9" fmla="*/ 496797 w 1411197"/>
              <a:gd name="connsiteY9" fmla="*/ 757737 h 1461121"/>
              <a:gd name="connsiteX10" fmla="*/ 490402 w 1411197"/>
              <a:gd name="connsiteY10" fmla="*/ 703384 h 1461121"/>
              <a:gd name="connsiteX11" fmla="*/ 503191 w 1411197"/>
              <a:gd name="connsiteY11" fmla="*/ 681004 h 1461121"/>
              <a:gd name="connsiteX12" fmla="*/ 547952 w 1411197"/>
              <a:gd name="connsiteY12" fmla="*/ 674610 h 1461121"/>
              <a:gd name="connsiteX13" fmla="*/ 560741 w 1411197"/>
              <a:gd name="connsiteY13" fmla="*/ 693793 h 1461121"/>
              <a:gd name="connsiteX14" fmla="*/ 595910 w 1411197"/>
              <a:gd name="connsiteY14" fmla="*/ 665018 h 1461121"/>
              <a:gd name="connsiteX15" fmla="*/ 554346 w 1411197"/>
              <a:gd name="connsiteY15" fmla="*/ 610665 h 1461121"/>
              <a:gd name="connsiteX16" fmla="*/ 528769 w 1411197"/>
              <a:gd name="connsiteY16" fmla="*/ 578693 h 1461121"/>
              <a:gd name="connsiteX17" fmla="*/ 528769 w 1411197"/>
              <a:gd name="connsiteY17" fmla="*/ 537130 h 1461121"/>
              <a:gd name="connsiteX18" fmla="*/ 602304 w 1411197"/>
              <a:gd name="connsiteY18" fmla="*/ 485975 h 1461121"/>
              <a:gd name="connsiteX19" fmla="*/ 675840 w 1411197"/>
              <a:gd name="connsiteY19" fmla="*/ 418833 h 1461121"/>
              <a:gd name="connsiteX20" fmla="*/ 707812 w 1411197"/>
              <a:gd name="connsiteY20" fmla="*/ 335706 h 1461121"/>
              <a:gd name="connsiteX21" fmla="*/ 742981 w 1411197"/>
              <a:gd name="connsiteY21" fmla="*/ 329312 h 1461121"/>
              <a:gd name="connsiteX22" fmla="*/ 733390 w 1411197"/>
              <a:gd name="connsiteY22" fmla="*/ 290945 h 1461121"/>
              <a:gd name="connsiteX23" fmla="*/ 746178 w 1411197"/>
              <a:gd name="connsiteY23" fmla="*/ 262170 h 1461121"/>
              <a:gd name="connsiteX24" fmla="*/ 778151 w 1411197"/>
              <a:gd name="connsiteY24" fmla="*/ 137479 h 1461121"/>
              <a:gd name="connsiteX25" fmla="*/ 797334 w 1411197"/>
              <a:gd name="connsiteY25" fmla="*/ 143874 h 1461121"/>
              <a:gd name="connsiteX26" fmla="*/ 813320 w 1411197"/>
              <a:gd name="connsiteY26" fmla="*/ 179043 h 1461121"/>
              <a:gd name="connsiteX27" fmla="*/ 867672 w 1411197"/>
              <a:gd name="connsiteY27" fmla="*/ 179043 h 1461121"/>
              <a:gd name="connsiteX28" fmla="*/ 870869 w 1411197"/>
              <a:gd name="connsiteY28" fmla="*/ 249382 h 1461121"/>
              <a:gd name="connsiteX29" fmla="*/ 918827 w 1411197"/>
              <a:gd name="connsiteY29" fmla="*/ 252579 h 1461121"/>
              <a:gd name="connsiteX30" fmla="*/ 902841 w 1411197"/>
              <a:gd name="connsiteY30" fmla="*/ 287748 h 1461121"/>
              <a:gd name="connsiteX31" fmla="*/ 854883 w 1411197"/>
              <a:gd name="connsiteY31" fmla="*/ 310128 h 1461121"/>
              <a:gd name="connsiteX32" fmla="*/ 845292 w 1411197"/>
              <a:gd name="connsiteY32" fmla="*/ 326114 h 1461121"/>
              <a:gd name="connsiteX33" fmla="*/ 832503 w 1411197"/>
              <a:gd name="connsiteY33" fmla="*/ 370875 h 1461121"/>
              <a:gd name="connsiteX34" fmla="*/ 848489 w 1411197"/>
              <a:gd name="connsiteY34" fmla="*/ 418833 h 1461121"/>
              <a:gd name="connsiteX35" fmla="*/ 886855 w 1411197"/>
              <a:gd name="connsiteY35" fmla="*/ 460397 h 1461121"/>
              <a:gd name="connsiteX36" fmla="*/ 934813 w 1411197"/>
              <a:gd name="connsiteY36" fmla="*/ 485975 h 1461121"/>
              <a:gd name="connsiteX37" fmla="*/ 1005152 w 1411197"/>
              <a:gd name="connsiteY37" fmla="*/ 441214 h 1461121"/>
              <a:gd name="connsiteX38" fmla="*/ 1027532 w 1411197"/>
              <a:gd name="connsiteY38" fmla="*/ 438017 h 1461121"/>
              <a:gd name="connsiteX39" fmla="*/ 1046716 w 1411197"/>
              <a:gd name="connsiteY39" fmla="*/ 345298 h 1461121"/>
              <a:gd name="connsiteX40" fmla="*/ 985969 w 1411197"/>
              <a:gd name="connsiteY40" fmla="*/ 335706 h 1461121"/>
              <a:gd name="connsiteX41" fmla="*/ 960391 w 1411197"/>
              <a:gd name="connsiteY41" fmla="*/ 326114 h 1461121"/>
              <a:gd name="connsiteX42" fmla="*/ 992363 w 1411197"/>
              <a:gd name="connsiteY42" fmla="*/ 287748 h 1461121"/>
              <a:gd name="connsiteX43" fmla="*/ 1001955 w 1411197"/>
              <a:gd name="connsiteY43" fmla="*/ 223804 h 1461121"/>
              <a:gd name="connsiteX44" fmla="*/ 973180 w 1411197"/>
              <a:gd name="connsiteY44" fmla="*/ 249382 h 1461121"/>
              <a:gd name="connsiteX45" fmla="*/ 963588 w 1411197"/>
              <a:gd name="connsiteY45" fmla="*/ 249382 h 1461121"/>
              <a:gd name="connsiteX46" fmla="*/ 950799 w 1411197"/>
              <a:gd name="connsiteY46" fmla="*/ 207818 h 1461121"/>
              <a:gd name="connsiteX47" fmla="*/ 969983 w 1411197"/>
              <a:gd name="connsiteY47" fmla="*/ 175846 h 1461121"/>
              <a:gd name="connsiteX48" fmla="*/ 950799 w 1411197"/>
              <a:gd name="connsiteY48" fmla="*/ 150268 h 1461121"/>
              <a:gd name="connsiteX49" fmla="*/ 947602 w 1411197"/>
              <a:gd name="connsiteY49" fmla="*/ 108705 h 1461121"/>
              <a:gd name="connsiteX50" fmla="*/ 1014744 w 1411197"/>
              <a:gd name="connsiteY50" fmla="*/ 73535 h 1461121"/>
              <a:gd name="connsiteX51" fmla="*/ 1049913 w 1411197"/>
              <a:gd name="connsiteY51" fmla="*/ 28775 h 1461121"/>
              <a:gd name="connsiteX52" fmla="*/ 1081885 w 1411197"/>
              <a:gd name="connsiteY52" fmla="*/ 28775 h 1461121"/>
              <a:gd name="connsiteX53" fmla="*/ 1091476 w 1411197"/>
              <a:gd name="connsiteY53" fmla="*/ 9591 h 1461121"/>
              <a:gd name="connsiteX54" fmla="*/ 1133040 w 1411197"/>
              <a:gd name="connsiteY54" fmla="*/ 0 h 1461121"/>
              <a:gd name="connsiteX55" fmla="*/ 1209773 w 1411197"/>
              <a:gd name="connsiteY55" fmla="*/ 15986 h 1461121"/>
              <a:gd name="connsiteX56" fmla="*/ 1283309 w 1411197"/>
              <a:gd name="connsiteY56" fmla="*/ 3197 h 1461121"/>
              <a:gd name="connsiteX57" fmla="*/ 1347253 w 1411197"/>
              <a:gd name="connsiteY57" fmla="*/ 38366 h 1461121"/>
              <a:gd name="connsiteX58" fmla="*/ 1401605 w 1411197"/>
              <a:gd name="connsiteY58" fmla="*/ 102310 h 1461121"/>
              <a:gd name="connsiteX59" fmla="*/ 1411197 w 1411197"/>
              <a:gd name="connsiteY59" fmla="*/ 140677 h 1461121"/>
              <a:gd name="connsiteX60" fmla="*/ 1360041 w 1411197"/>
              <a:gd name="connsiteY60" fmla="*/ 166254 h 1461121"/>
              <a:gd name="connsiteX61" fmla="*/ 1315281 w 1411197"/>
              <a:gd name="connsiteY61" fmla="*/ 242987 h 1461121"/>
              <a:gd name="connsiteX62" fmla="*/ 1302492 w 1411197"/>
              <a:gd name="connsiteY62" fmla="*/ 271762 h 1461121"/>
              <a:gd name="connsiteX63" fmla="*/ 1273717 w 1411197"/>
              <a:gd name="connsiteY63" fmla="*/ 412439 h 1461121"/>
              <a:gd name="connsiteX64" fmla="*/ 1184195 w 1411197"/>
              <a:gd name="connsiteY64" fmla="*/ 409242 h 1461121"/>
              <a:gd name="connsiteX65" fmla="*/ 1165012 w 1411197"/>
              <a:gd name="connsiteY65" fmla="*/ 498763 h 1461121"/>
              <a:gd name="connsiteX66" fmla="*/ 1180998 w 1411197"/>
              <a:gd name="connsiteY66" fmla="*/ 517947 h 1461121"/>
              <a:gd name="connsiteX67" fmla="*/ 1244942 w 1411197"/>
              <a:gd name="connsiteY67" fmla="*/ 524341 h 1461121"/>
              <a:gd name="connsiteX68" fmla="*/ 1244942 w 1411197"/>
              <a:gd name="connsiteY68" fmla="*/ 629849 h 1461121"/>
              <a:gd name="connsiteX69" fmla="*/ 1161815 w 1411197"/>
              <a:gd name="connsiteY69" fmla="*/ 645835 h 1461121"/>
              <a:gd name="connsiteX70" fmla="*/ 1209773 w 1411197"/>
              <a:gd name="connsiteY70" fmla="*/ 719370 h 1461121"/>
              <a:gd name="connsiteX71" fmla="*/ 1180998 w 1411197"/>
              <a:gd name="connsiteY71" fmla="*/ 741751 h 1461121"/>
              <a:gd name="connsiteX72" fmla="*/ 1120251 w 1411197"/>
              <a:gd name="connsiteY72" fmla="*/ 732159 h 1461121"/>
              <a:gd name="connsiteX73" fmla="*/ 1117054 w 1411197"/>
              <a:gd name="connsiteY73" fmla="*/ 770526 h 1461121"/>
              <a:gd name="connsiteX74" fmla="*/ 1033927 w 1411197"/>
              <a:gd name="connsiteY74" fmla="*/ 719370 h 1461121"/>
              <a:gd name="connsiteX75" fmla="*/ 966785 w 1411197"/>
              <a:gd name="connsiteY75" fmla="*/ 764131 h 1461121"/>
              <a:gd name="connsiteX76" fmla="*/ 966785 w 1411197"/>
              <a:gd name="connsiteY76" fmla="*/ 818484 h 1461121"/>
              <a:gd name="connsiteX77" fmla="*/ 979574 w 1411197"/>
              <a:gd name="connsiteY77" fmla="*/ 863244 h 1461121"/>
              <a:gd name="connsiteX78" fmla="*/ 992363 w 1411197"/>
              <a:gd name="connsiteY78" fmla="*/ 904808 h 1461121"/>
              <a:gd name="connsiteX79" fmla="*/ 995560 w 1411197"/>
              <a:gd name="connsiteY79" fmla="*/ 943175 h 1461121"/>
              <a:gd name="connsiteX80" fmla="*/ 912433 w 1411197"/>
              <a:gd name="connsiteY80" fmla="*/ 1032696 h 1461121"/>
              <a:gd name="connsiteX81" fmla="*/ 922025 w 1411197"/>
              <a:gd name="connsiteY81" fmla="*/ 1106232 h 1461121"/>
              <a:gd name="connsiteX82" fmla="*/ 934813 w 1411197"/>
              <a:gd name="connsiteY82" fmla="*/ 1135007 h 1461121"/>
              <a:gd name="connsiteX83" fmla="*/ 909236 w 1411197"/>
              <a:gd name="connsiteY83" fmla="*/ 1160584 h 1461121"/>
              <a:gd name="connsiteX84" fmla="*/ 928419 w 1411197"/>
              <a:gd name="connsiteY84" fmla="*/ 1221331 h 1461121"/>
              <a:gd name="connsiteX85" fmla="*/ 922025 w 1411197"/>
              <a:gd name="connsiteY85" fmla="*/ 1285275 h 1461121"/>
              <a:gd name="connsiteX86" fmla="*/ 902841 w 1411197"/>
              <a:gd name="connsiteY86" fmla="*/ 1365205 h 1461121"/>
              <a:gd name="connsiteX87" fmla="*/ 854883 w 1411197"/>
              <a:gd name="connsiteY87" fmla="*/ 1387586 h 1461121"/>
              <a:gd name="connsiteX88" fmla="*/ 842095 w 1411197"/>
              <a:gd name="connsiteY88" fmla="*/ 1323642 h 1461121"/>
              <a:gd name="connsiteX89" fmla="*/ 762165 w 1411197"/>
              <a:gd name="connsiteY89" fmla="*/ 1278881 h 1461121"/>
              <a:gd name="connsiteX90" fmla="*/ 682234 w 1411197"/>
              <a:gd name="connsiteY90" fmla="*/ 1355614 h 1461121"/>
              <a:gd name="connsiteX91" fmla="*/ 672643 w 1411197"/>
              <a:gd name="connsiteY91" fmla="*/ 1409966 h 1461121"/>
              <a:gd name="connsiteX92" fmla="*/ 519177 w 1411197"/>
              <a:gd name="connsiteY92" fmla="*/ 1448333 h 1461121"/>
              <a:gd name="connsiteX93" fmla="*/ 515980 w 1411197"/>
              <a:gd name="connsiteY93" fmla="*/ 1403572 h 1461121"/>
              <a:gd name="connsiteX94" fmla="*/ 474416 w 1411197"/>
              <a:gd name="connsiteY94" fmla="*/ 1397177 h 1461121"/>
              <a:gd name="connsiteX95" fmla="*/ 416867 w 1411197"/>
              <a:gd name="connsiteY95" fmla="*/ 1422755 h 1461121"/>
              <a:gd name="connsiteX96" fmla="*/ 336937 w 1411197"/>
              <a:gd name="connsiteY96" fmla="*/ 1461121 h 1461121"/>
              <a:gd name="connsiteX97" fmla="*/ 282584 w 1411197"/>
              <a:gd name="connsiteY97" fmla="*/ 1416361 h 1461121"/>
              <a:gd name="connsiteX98" fmla="*/ 311359 w 1411197"/>
              <a:gd name="connsiteY98" fmla="*/ 1362008 h 1461121"/>
              <a:gd name="connsiteX99" fmla="*/ 317753 w 1411197"/>
              <a:gd name="connsiteY99" fmla="*/ 1304458 h 1461121"/>
              <a:gd name="connsiteX100" fmla="*/ 272992 w 1411197"/>
              <a:gd name="connsiteY100" fmla="*/ 1285275 h 1461121"/>
              <a:gd name="connsiteX101" fmla="*/ 209048 w 1411197"/>
              <a:gd name="connsiteY101" fmla="*/ 1301261 h 1461121"/>
              <a:gd name="connsiteX102" fmla="*/ 186668 w 1411197"/>
              <a:gd name="connsiteY102" fmla="*/ 1282078 h 1461121"/>
              <a:gd name="connsiteX103" fmla="*/ 196260 w 1411197"/>
              <a:gd name="connsiteY103" fmla="*/ 1182965 h 1461121"/>
              <a:gd name="connsiteX104" fmla="*/ 100344 w 1411197"/>
              <a:gd name="connsiteY104" fmla="*/ 1198951 h 1461121"/>
              <a:gd name="connsiteX105" fmla="*/ 103541 w 1411197"/>
              <a:gd name="connsiteY105" fmla="*/ 1099837 h 1461121"/>
              <a:gd name="connsiteX106" fmla="*/ 81160 w 1411197"/>
              <a:gd name="connsiteY106" fmla="*/ 1064668 h 1461121"/>
              <a:gd name="connsiteX107" fmla="*/ 36399 w 1411197"/>
              <a:gd name="connsiteY107" fmla="*/ 1051879 h 1461121"/>
              <a:gd name="connsiteX108" fmla="*/ 1230 w 1411197"/>
              <a:gd name="connsiteY108" fmla="*/ 1039091 h 1461121"/>
              <a:gd name="connsiteX109" fmla="*/ 1230 w 1411197"/>
              <a:gd name="connsiteY109" fmla="*/ 853653 h 14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411197" h="1461121">
                <a:moveTo>
                  <a:pt x="1230" y="853653"/>
                </a:moveTo>
                <a:lnTo>
                  <a:pt x="106738" y="818484"/>
                </a:lnTo>
                <a:lnTo>
                  <a:pt x="167485" y="780117"/>
                </a:lnTo>
                <a:lnTo>
                  <a:pt x="202654" y="764131"/>
                </a:lnTo>
                <a:lnTo>
                  <a:pt x="241020" y="760934"/>
                </a:lnTo>
                <a:lnTo>
                  <a:pt x="285781" y="738554"/>
                </a:lnTo>
                <a:lnTo>
                  <a:pt x="320951" y="751342"/>
                </a:lnTo>
                <a:lnTo>
                  <a:pt x="423261" y="789709"/>
                </a:lnTo>
                <a:lnTo>
                  <a:pt x="471219" y="757737"/>
                </a:lnTo>
                <a:lnTo>
                  <a:pt x="496797" y="757737"/>
                </a:lnTo>
                <a:lnTo>
                  <a:pt x="490402" y="703384"/>
                </a:lnTo>
                <a:lnTo>
                  <a:pt x="503191" y="681004"/>
                </a:lnTo>
                <a:lnTo>
                  <a:pt x="547952" y="674610"/>
                </a:lnTo>
                <a:lnTo>
                  <a:pt x="560741" y="693793"/>
                </a:lnTo>
                <a:lnTo>
                  <a:pt x="595910" y="665018"/>
                </a:lnTo>
                <a:lnTo>
                  <a:pt x="554346" y="610665"/>
                </a:lnTo>
                <a:lnTo>
                  <a:pt x="528769" y="578693"/>
                </a:lnTo>
                <a:lnTo>
                  <a:pt x="528769" y="537130"/>
                </a:lnTo>
                <a:lnTo>
                  <a:pt x="602304" y="485975"/>
                </a:lnTo>
                <a:lnTo>
                  <a:pt x="675840" y="418833"/>
                </a:lnTo>
                <a:lnTo>
                  <a:pt x="707812" y="335706"/>
                </a:lnTo>
                <a:lnTo>
                  <a:pt x="742981" y="329312"/>
                </a:lnTo>
                <a:lnTo>
                  <a:pt x="733390" y="290945"/>
                </a:lnTo>
                <a:lnTo>
                  <a:pt x="746178" y="262170"/>
                </a:lnTo>
                <a:lnTo>
                  <a:pt x="778151" y="137479"/>
                </a:lnTo>
                <a:lnTo>
                  <a:pt x="797334" y="143874"/>
                </a:lnTo>
                <a:lnTo>
                  <a:pt x="813320" y="179043"/>
                </a:lnTo>
                <a:lnTo>
                  <a:pt x="867672" y="179043"/>
                </a:lnTo>
                <a:lnTo>
                  <a:pt x="870869" y="249382"/>
                </a:lnTo>
                <a:lnTo>
                  <a:pt x="918827" y="252579"/>
                </a:lnTo>
                <a:lnTo>
                  <a:pt x="902841" y="287748"/>
                </a:lnTo>
                <a:lnTo>
                  <a:pt x="854883" y="310128"/>
                </a:lnTo>
                <a:lnTo>
                  <a:pt x="845292" y="326114"/>
                </a:lnTo>
                <a:lnTo>
                  <a:pt x="832503" y="370875"/>
                </a:lnTo>
                <a:lnTo>
                  <a:pt x="848489" y="418833"/>
                </a:lnTo>
                <a:lnTo>
                  <a:pt x="886855" y="460397"/>
                </a:lnTo>
                <a:lnTo>
                  <a:pt x="934813" y="485975"/>
                </a:lnTo>
                <a:lnTo>
                  <a:pt x="1005152" y="441214"/>
                </a:lnTo>
                <a:lnTo>
                  <a:pt x="1027532" y="438017"/>
                </a:lnTo>
                <a:lnTo>
                  <a:pt x="1046716" y="345298"/>
                </a:lnTo>
                <a:lnTo>
                  <a:pt x="985969" y="335706"/>
                </a:lnTo>
                <a:lnTo>
                  <a:pt x="960391" y="326114"/>
                </a:lnTo>
                <a:lnTo>
                  <a:pt x="992363" y="287748"/>
                </a:lnTo>
                <a:lnTo>
                  <a:pt x="1001955" y="223804"/>
                </a:lnTo>
                <a:lnTo>
                  <a:pt x="973180" y="249382"/>
                </a:lnTo>
                <a:lnTo>
                  <a:pt x="963588" y="249382"/>
                </a:lnTo>
                <a:lnTo>
                  <a:pt x="950799" y="207818"/>
                </a:lnTo>
                <a:lnTo>
                  <a:pt x="969983" y="175846"/>
                </a:lnTo>
                <a:lnTo>
                  <a:pt x="950799" y="150268"/>
                </a:lnTo>
                <a:lnTo>
                  <a:pt x="947602" y="108705"/>
                </a:lnTo>
                <a:lnTo>
                  <a:pt x="1014744" y="73535"/>
                </a:lnTo>
                <a:lnTo>
                  <a:pt x="1049913" y="28775"/>
                </a:lnTo>
                <a:lnTo>
                  <a:pt x="1081885" y="28775"/>
                </a:lnTo>
                <a:lnTo>
                  <a:pt x="1091476" y="9591"/>
                </a:lnTo>
                <a:lnTo>
                  <a:pt x="1133040" y="0"/>
                </a:lnTo>
                <a:lnTo>
                  <a:pt x="1209773" y="15986"/>
                </a:lnTo>
                <a:lnTo>
                  <a:pt x="1283309" y="3197"/>
                </a:lnTo>
                <a:lnTo>
                  <a:pt x="1347253" y="38366"/>
                </a:lnTo>
                <a:lnTo>
                  <a:pt x="1401605" y="102310"/>
                </a:lnTo>
                <a:lnTo>
                  <a:pt x="1411197" y="140677"/>
                </a:lnTo>
                <a:lnTo>
                  <a:pt x="1360041" y="166254"/>
                </a:lnTo>
                <a:lnTo>
                  <a:pt x="1315281" y="242987"/>
                </a:lnTo>
                <a:lnTo>
                  <a:pt x="1302492" y="271762"/>
                </a:lnTo>
                <a:lnTo>
                  <a:pt x="1273717" y="412439"/>
                </a:lnTo>
                <a:lnTo>
                  <a:pt x="1184195" y="409242"/>
                </a:lnTo>
                <a:lnTo>
                  <a:pt x="1165012" y="498763"/>
                </a:lnTo>
                <a:lnTo>
                  <a:pt x="1180998" y="517947"/>
                </a:lnTo>
                <a:lnTo>
                  <a:pt x="1244942" y="524341"/>
                </a:lnTo>
                <a:lnTo>
                  <a:pt x="1244942" y="629849"/>
                </a:lnTo>
                <a:lnTo>
                  <a:pt x="1161815" y="645835"/>
                </a:lnTo>
                <a:lnTo>
                  <a:pt x="1209773" y="719370"/>
                </a:lnTo>
                <a:lnTo>
                  <a:pt x="1180998" y="741751"/>
                </a:lnTo>
                <a:lnTo>
                  <a:pt x="1120251" y="732159"/>
                </a:lnTo>
                <a:lnTo>
                  <a:pt x="1117054" y="770526"/>
                </a:lnTo>
                <a:lnTo>
                  <a:pt x="1033927" y="719370"/>
                </a:lnTo>
                <a:lnTo>
                  <a:pt x="966785" y="764131"/>
                </a:lnTo>
                <a:lnTo>
                  <a:pt x="966785" y="818484"/>
                </a:lnTo>
                <a:lnTo>
                  <a:pt x="979574" y="863244"/>
                </a:lnTo>
                <a:lnTo>
                  <a:pt x="992363" y="904808"/>
                </a:lnTo>
                <a:lnTo>
                  <a:pt x="995560" y="943175"/>
                </a:lnTo>
                <a:lnTo>
                  <a:pt x="912433" y="1032696"/>
                </a:lnTo>
                <a:lnTo>
                  <a:pt x="922025" y="1106232"/>
                </a:lnTo>
                <a:lnTo>
                  <a:pt x="934813" y="1135007"/>
                </a:lnTo>
                <a:lnTo>
                  <a:pt x="909236" y="1160584"/>
                </a:lnTo>
                <a:lnTo>
                  <a:pt x="928419" y="1221331"/>
                </a:lnTo>
                <a:lnTo>
                  <a:pt x="922025" y="1285275"/>
                </a:lnTo>
                <a:lnTo>
                  <a:pt x="902841" y="1365205"/>
                </a:lnTo>
                <a:lnTo>
                  <a:pt x="854883" y="1387586"/>
                </a:lnTo>
                <a:lnTo>
                  <a:pt x="842095" y="1323642"/>
                </a:lnTo>
                <a:lnTo>
                  <a:pt x="762165" y="1278881"/>
                </a:lnTo>
                <a:lnTo>
                  <a:pt x="682234" y="1355614"/>
                </a:lnTo>
                <a:lnTo>
                  <a:pt x="672643" y="1409966"/>
                </a:lnTo>
                <a:lnTo>
                  <a:pt x="519177" y="1448333"/>
                </a:lnTo>
                <a:lnTo>
                  <a:pt x="515980" y="1403572"/>
                </a:lnTo>
                <a:lnTo>
                  <a:pt x="474416" y="1397177"/>
                </a:lnTo>
                <a:lnTo>
                  <a:pt x="416867" y="1422755"/>
                </a:lnTo>
                <a:lnTo>
                  <a:pt x="336937" y="1461121"/>
                </a:lnTo>
                <a:lnTo>
                  <a:pt x="282584" y="1416361"/>
                </a:lnTo>
                <a:lnTo>
                  <a:pt x="311359" y="1362008"/>
                </a:lnTo>
                <a:lnTo>
                  <a:pt x="317753" y="1304458"/>
                </a:lnTo>
                <a:lnTo>
                  <a:pt x="272992" y="1285275"/>
                </a:lnTo>
                <a:lnTo>
                  <a:pt x="209048" y="1301261"/>
                </a:lnTo>
                <a:lnTo>
                  <a:pt x="186668" y="1282078"/>
                </a:lnTo>
                <a:lnTo>
                  <a:pt x="196260" y="1182965"/>
                </a:lnTo>
                <a:lnTo>
                  <a:pt x="100344" y="1198951"/>
                </a:lnTo>
                <a:lnTo>
                  <a:pt x="103541" y="1099837"/>
                </a:lnTo>
                <a:lnTo>
                  <a:pt x="81160" y="1064668"/>
                </a:lnTo>
                <a:lnTo>
                  <a:pt x="36399" y="1051879"/>
                </a:lnTo>
                <a:lnTo>
                  <a:pt x="1230" y="1039091"/>
                </a:lnTo>
                <a:cubicBezTo>
                  <a:pt x="164" y="978344"/>
                  <a:pt x="-901" y="917597"/>
                  <a:pt x="1230" y="853653"/>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xmlns="" id="{FEF71967-6D53-4268-9788-B7D1ADA8C26F}"/>
              </a:ext>
            </a:extLst>
          </p:cNvPr>
          <p:cNvSpPr/>
          <p:nvPr/>
        </p:nvSpPr>
        <p:spPr>
          <a:xfrm>
            <a:off x="1125546" y="4076173"/>
            <a:ext cx="1393981" cy="802498"/>
          </a:xfrm>
          <a:custGeom>
            <a:avLst/>
            <a:gdLst>
              <a:gd name="connsiteX0" fmla="*/ 847259 w 1393981"/>
              <a:gd name="connsiteY0" fmla="*/ 802498 h 802498"/>
              <a:gd name="connsiteX1" fmla="*/ 799301 w 1393981"/>
              <a:gd name="connsiteY1" fmla="*/ 780117 h 802498"/>
              <a:gd name="connsiteX2" fmla="*/ 773723 w 1393981"/>
              <a:gd name="connsiteY2" fmla="*/ 773723 h 802498"/>
              <a:gd name="connsiteX3" fmla="*/ 748146 w 1393981"/>
              <a:gd name="connsiteY3" fmla="*/ 735357 h 802498"/>
              <a:gd name="connsiteX4" fmla="*/ 716174 w 1393981"/>
              <a:gd name="connsiteY4" fmla="*/ 732159 h 802498"/>
              <a:gd name="connsiteX5" fmla="*/ 751343 w 1393981"/>
              <a:gd name="connsiteY5" fmla="*/ 696990 h 802498"/>
              <a:gd name="connsiteX6" fmla="*/ 757737 w 1393981"/>
              <a:gd name="connsiteY6" fmla="*/ 668215 h 802498"/>
              <a:gd name="connsiteX7" fmla="*/ 786512 w 1393981"/>
              <a:gd name="connsiteY7" fmla="*/ 665018 h 802498"/>
              <a:gd name="connsiteX8" fmla="*/ 786512 w 1393981"/>
              <a:gd name="connsiteY8" fmla="*/ 629849 h 802498"/>
              <a:gd name="connsiteX9" fmla="*/ 748146 w 1393981"/>
              <a:gd name="connsiteY9" fmla="*/ 620257 h 802498"/>
              <a:gd name="connsiteX10" fmla="*/ 719371 w 1393981"/>
              <a:gd name="connsiteY10" fmla="*/ 639441 h 802498"/>
              <a:gd name="connsiteX11" fmla="*/ 700188 w 1393981"/>
              <a:gd name="connsiteY11" fmla="*/ 620257 h 802498"/>
              <a:gd name="connsiteX12" fmla="*/ 623455 w 1393981"/>
              <a:gd name="connsiteY12" fmla="*/ 655427 h 802498"/>
              <a:gd name="connsiteX13" fmla="*/ 620258 w 1393981"/>
              <a:gd name="connsiteY13" fmla="*/ 703385 h 802498"/>
              <a:gd name="connsiteX14" fmla="*/ 604272 w 1393981"/>
              <a:gd name="connsiteY14" fmla="*/ 751343 h 802498"/>
              <a:gd name="connsiteX15" fmla="*/ 489172 w 1393981"/>
              <a:gd name="connsiteY15" fmla="*/ 773723 h 802498"/>
              <a:gd name="connsiteX16" fmla="*/ 390059 w 1393981"/>
              <a:gd name="connsiteY16" fmla="*/ 751343 h 802498"/>
              <a:gd name="connsiteX17" fmla="*/ 297340 w 1393981"/>
              <a:gd name="connsiteY17" fmla="*/ 789709 h 802498"/>
              <a:gd name="connsiteX18" fmla="*/ 274960 w 1393981"/>
              <a:gd name="connsiteY18" fmla="*/ 703385 h 802498"/>
              <a:gd name="connsiteX19" fmla="*/ 223804 w 1393981"/>
              <a:gd name="connsiteY19" fmla="*/ 581891 h 802498"/>
              <a:gd name="connsiteX20" fmla="*/ 163058 w 1393981"/>
              <a:gd name="connsiteY20" fmla="*/ 495566 h 802498"/>
              <a:gd name="connsiteX21" fmla="*/ 86325 w 1393981"/>
              <a:gd name="connsiteY21" fmla="*/ 501961 h 802498"/>
              <a:gd name="connsiteX22" fmla="*/ 35169 w 1393981"/>
              <a:gd name="connsiteY22" fmla="*/ 527538 h 802498"/>
              <a:gd name="connsiteX23" fmla="*/ 0 w 1393981"/>
              <a:gd name="connsiteY23" fmla="*/ 546722 h 802498"/>
              <a:gd name="connsiteX24" fmla="*/ 15986 w 1393981"/>
              <a:gd name="connsiteY24" fmla="*/ 489172 h 802498"/>
              <a:gd name="connsiteX25" fmla="*/ 89522 w 1393981"/>
              <a:gd name="connsiteY25" fmla="*/ 415636 h 802498"/>
              <a:gd name="connsiteX26" fmla="*/ 131086 w 1393981"/>
              <a:gd name="connsiteY26" fmla="*/ 374073 h 802498"/>
              <a:gd name="connsiteX27" fmla="*/ 134283 w 1393981"/>
              <a:gd name="connsiteY27" fmla="*/ 319720 h 802498"/>
              <a:gd name="connsiteX28" fmla="*/ 191832 w 1393981"/>
              <a:gd name="connsiteY28" fmla="*/ 284551 h 802498"/>
              <a:gd name="connsiteX29" fmla="*/ 217410 w 1393981"/>
              <a:gd name="connsiteY29" fmla="*/ 297340 h 802498"/>
              <a:gd name="connsiteX30" fmla="*/ 290946 w 1393981"/>
              <a:gd name="connsiteY30" fmla="*/ 220607 h 802498"/>
              <a:gd name="connsiteX31" fmla="*/ 345298 w 1393981"/>
              <a:gd name="connsiteY31" fmla="*/ 175846 h 802498"/>
              <a:gd name="connsiteX32" fmla="*/ 326115 w 1393981"/>
              <a:gd name="connsiteY32" fmla="*/ 147071 h 802498"/>
              <a:gd name="connsiteX33" fmla="*/ 380467 w 1393981"/>
              <a:gd name="connsiteY33" fmla="*/ 89522 h 802498"/>
              <a:gd name="connsiteX34" fmla="*/ 418834 w 1393981"/>
              <a:gd name="connsiteY34" fmla="*/ 124691 h 802498"/>
              <a:gd name="connsiteX35" fmla="*/ 434820 w 1393981"/>
              <a:gd name="connsiteY35" fmla="*/ 137480 h 802498"/>
              <a:gd name="connsiteX36" fmla="*/ 549919 w 1393981"/>
              <a:gd name="connsiteY36" fmla="*/ 86324 h 802498"/>
              <a:gd name="connsiteX37" fmla="*/ 626652 w 1393981"/>
              <a:gd name="connsiteY37" fmla="*/ 95916 h 802498"/>
              <a:gd name="connsiteX38" fmla="*/ 690596 w 1393981"/>
              <a:gd name="connsiteY38" fmla="*/ 95916 h 802498"/>
              <a:gd name="connsiteX39" fmla="*/ 741751 w 1393981"/>
              <a:gd name="connsiteY39" fmla="*/ 115099 h 802498"/>
              <a:gd name="connsiteX40" fmla="*/ 808892 w 1393981"/>
              <a:gd name="connsiteY40" fmla="*/ 105508 h 802498"/>
              <a:gd name="connsiteX41" fmla="*/ 808892 w 1393981"/>
              <a:gd name="connsiteY41" fmla="*/ 63944 h 802498"/>
              <a:gd name="connsiteX42" fmla="*/ 783315 w 1393981"/>
              <a:gd name="connsiteY42" fmla="*/ 0 h 802498"/>
              <a:gd name="connsiteX43" fmla="*/ 860048 w 1393981"/>
              <a:gd name="connsiteY43" fmla="*/ 3197 h 802498"/>
              <a:gd name="connsiteX44" fmla="*/ 895217 w 1393981"/>
              <a:gd name="connsiteY44" fmla="*/ 131085 h 802498"/>
              <a:gd name="connsiteX45" fmla="*/ 968753 w 1393981"/>
              <a:gd name="connsiteY45" fmla="*/ 137480 h 802498"/>
              <a:gd name="connsiteX46" fmla="*/ 1013513 w 1393981"/>
              <a:gd name="connsiteY46" fmla="*/ 99113 h 802498"/>
              <a:gd name="connsiteX47" fmla="*/ 1083852 w 1393981"/>
              <a:gd name="connsiteY47" fmla="*/ 175846 h 802498"/>
              <a:gd name="connsiteX48" fmla="*/ 1106232 w 1393981"/>
              <a:gd name="connsiteY48" fmla="*/ 306931 h 802498"/>
              <a:gd name="connsiteX49" fmla="*/ 1103035 w 1393981"/>
              <a:gd name="connsiteY49" fmla="*/ 361284 h 802498"/>
              <a:gd name="connsiteX50" fmla="*/ 1160585 w 1393981"/>
              <a:gd name="connsiteY50" fmla="*/ 374073 h 802498"/>
              <a:gd name="connsiteX51" fmla="*/ 1202148 w 1393981"/>
              <a:gd name="connsiteY51" fmla="*/ 434820 h 802498"/>
              <a:gd name="connsiteX52" fmla="*/ 1275684 w 1393981"/>
              <a:gd name="connsiteY52" fmla="*/ 454003 h 802498"/>
              <a:gd name="connsiteX53" fmla="*/ 1339628 w 1393981"/>
              <a:gd name="connsiteY53" fmla="*/ 399650 h 802498"/>
              <a:gd name="connsiteX54" fmla="*/ 1393981 w 1393981"/>
              <a:gd name="connsiteY54" fmla="*/ 428425 h 802498"/>
              <a:gd name="connsiteX55" fmla="*/ 1371600 w 1393981"/>
              <a:gd name="connsiteY55" fmla="*/ 482778 h 802498"/>
              <a:gd name="connsiteX56" fmla="*/ 1381192 w 1393981"/>
              <a:gd name="connsiteY56" fmla="*/ 620257 h 802498"/>
              <a:gd name="connsiteX57" fmla="*/ 1307656 w 1393981"/>
              <a:gd name="connsiteY57" fmla="*/ 604271 h 802498"/>
              <a:gd name="connsiteX58" fmla="*/ 1275684 w 1393981"/>
              <a:gd name="connsiteY58" fmla="*/ 562708 h 802498"/>
              <a:gd name="connsiteX59" fmla="*/ 1240515 w 1393981"/>
              <a:gd name="connsiteY59" fmla="*/ 578694 h 802498"/>
              <a:gd name="connsiteX60" fmla="*/ 1259698 w 1393981"/>
              <a:gd name="connsiteY60" fmla="*/ 671413 h 802498"/>
              <a:gd name="connsiteX61" fmla="*/ 1230923 w 1393981"/>
              <a:gd name="connsiteY61" fmla="*/ 732159 h 802498"/>
              <a:gd name="connsiteX62" fmla="*/ 1173374 w 1393981"/>
              <a:gd name="connsiteY62" fmla="*/ 671413 h 802498"/>
              <a:gd name="connsiteX63" fmla="*/ 1096641 w 1393981"/>
              <a:gd name="connsiteY63" fmla="*/ 677807 h 802498"/>
              <a:gd name="connsiteX64" fmla="*/ 1055077 w 1393981"/>
              <a:gd name="connsiteY64" fmla="*/ 684201 h 802498"/>
              <a:gd name="connsiteX65" fmla="*/ 1003922 w 1393981"/>
              <a:gd name="connsiteY65" fmla="*/ 610666 h 802498"/>
              <a:gd name="connsiteX66" fmla="*/ 971950 w 1393981"/>
              <a:gd name="connsiteY66" fmla="*/ 623455 h 802498"/>
              <a:gd name="connsiteX67" fmla="*/ 952767 w 1393981"/>
              <a:gd name="connsiteY67" fmla="*/ 668215 h 802498"/>
              <a:gd name="connsiteX68" fmla="*/ 930386 w 1393981"/>
              <a:gd name="connsiteY68" fmla="*/ 722568 h 802498"/>
              <a:gd name="connsiteX69" fmla="*/ 847259 w 1393981"/>
              <a:gd name="connsiteY69" fmla="*/ 802498 h 80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93981" h="802498">
                <a:moveTo>
                  <a:pt x="847259" y="802498"/>
                </a:moveTo>
                <a:lnTo>
                  <a:pt x="799301" y="780117"/>
                </a:lnTo>
                <a:lnTo>
                  <a:pt x="773723" y="773723"/>
                </a:lnTo>
                <a:lnTo>
                  <a:pt x="748146" y="735357"/>
                </a:lnTo>
                <a:lnTo>
                  <a:pt x="716174" y="732159"/>
                </a:lnTo>
                <a:lnTo>
                  <a:pt x="751343" y="696990"/>
                </a:lnTo>
                <a:lnTo>
                  <a:pt x="757737" y="668215"/>
                </a:lnTo>
                <a:lnTo>
                  <a:pt x="786512" y="665018"/>
                </a:lnTo>
                <a:lnTo>
                  <a:pt x="786512" y="629849"/>
                </a:lnTo>
                <a:lnTo>
                  <a:pt x="748146" y="620257"/>
                </a:lnTo>
                <a:lnTo>
                  <a:pt x="719371" y="639441"/>
                </a:lnTo>
                <a:lnTo>
                  <a:pt x="700188" y="620257"/>
                </a:lnTo>
                <a:lnTo>
                  <a:pt x="623455" y="655427"/>
                </a:lnTo>
                <a:lnTo>
                  <a:pt x="620258" y="703385"/>
                </a:lnTo>
                <a:lnTo>
                  <a:pt x="604272" y="751343"/>
                </a:lnTo>
                <a:lnTo>
                  <a:pt x="489172" y="773723"/>
                </a:lnTo>
                <a:lnTo>
                  <a:pt x="390059" y="751343"/>
                </a:lnTo>
                <a:lnTo>
                  <a:pt x="297340" y="789709"/>
                </a:lnTo>
                <a:lnTo>
                  <a:pt x="274960" y="703385"/>
                </a:lnTo>
                <a:lnTo>
                  <a:pt x="223804" y="581891"/>
                </a:lnTo>
                <a:lnTo>
                  <a:pt x="163058" y="495566"/>
                </a:lnTo>
                <a:lnTo>
                  <a:pt x="86325" y="501961"/>
                </a:lnTo>
                <a:lnTo>
                  <a:pt x="35169" y="527538"/>
                </a:lnTo>
                <a:lnTo>
                  <a:pt x="0" y="546722"/>
                </a:lnTo>
                <a:lnTo>
                  <a:pt x="15986" y="489172"/>
                </a:lnTo>
                <a:lnTo>
                  <a:pt x="89522" y="415636"/>
                </a:lnTo>
                <a:lnTo>
                  <a:pt x="131086" y="374073"/>
                </a:lnTo>
                <a:lnTo>
                  <a:pt x="134283" y="319720"/>
                </a:lnTo>
                <a:lnTo>
                  <a:pt x="191832" y="284551"/>
                </a:lnTo>
                <a:lnTo>
                  <a:pt x="217410" y="297340"/>
                </a:lnTo>
                <a:lnTo>
                  <a:pt x="290946" y="220607"/>
                </a:lnTo>
                <a:lnTo>
                  <a:pt x="345298" y="175846"/>
                </a:lnTo>
                <a:lnTo>
                  <a:pt x="326115" y="147071"/>
                </a:lnTo>
                <a:lnTo>
                  <a:pt x="380467" y="89522"/>
                </a:lnTo>
                <a:lnTo>
                  <a:pt x="418834" y="124691"/>
                </a:lnTo>
                <a:lnTo>
                  <a:pt x="434820" y="137480"/>
                </a:lnTo>
                <a:lnTo>
                  <a:pt x="549919" y="86324"/>
                </a:lnTo>
                <a:lnTo>
                  <a:pt x="626652" y="95916"/>
                </a:lnTo>
                <a:lnTo>
                  <a:pt x="690596" y="95916"/>
                </a:lnTo>
                <a:lnTo>
                  <a:pt x="741751" y="115099"/>
                </a:lnTo>
                <a:lnTo>
                  <a:pt x="808892" y="105508"/>
                </a:lnTo>
                <a:lnTo>
                  <a:pt x="808892" y="63944"/>
                </a:lnTo>
                <a:lnTo>
                  <a:pt x="783315" y="0"/>
                </a:lnTo>
                <a:lnTo>
                  <a:pt x="860048" y="3197"/>
                </a:lnTo>
                <a:lnTo>
                  <a:pt x="895217" y="131085"/>
                </a:lnTo>
                <a:lnTo>
                  <a:pt x="968753" y="137480"/>
                </a:lnTo>
                <a:lnTo>
                  <a:pt x="1013513" y="99113"/>
                </a:lnTo>
                <a:lnTo>
                  <a:pt x="1083852" y="175846"/>
                </a:lnTo>
                <a:lnTo>
                  <a:pt x="1106232" y="306931"/>
                </a:lnTo>
                <a:lnTo>
                  <a:pt x="1103035" y="361284"/>
                </a:lnTo>
                <a:lnTo>
                  <a:pt x="1160585" y="374073"/>
                </a:lnTo>
                <a:lnTo>
                  <a:pt x="1202148" y="434820"/>
                </a:lnTo>
                <a:lnTo>
                  <a:pt x="1275684" y="454003"/>
                </a:lnTo>
                <a:lnTo>
                  <a:pt x="1339628" y="399650"/>
                </a:lnTo>
                <a:lnTo>
                  <a:pt x="1393981" y="428425"/>
                </a:lnTo>
                <a:lnTo>
                  <a:pt x="1371600" y="482778"/>
                </a:lnTo>
                <a:lnTo>
                  <a:pt x="1381192" y="620257"/>
                </a:lnTo>
                <a:lnTo>
                  <a:pt x="1307656" y="604271"/>
                </a:lnTo>
                <a:lnTo>
                  <a:pt x="1275684" y="562708"/>
                </a:lnTo>
                <a:lnTo>
                  <a:pt x="1240515" y="578694"/>
                </a:lnTo>
                <a:lnTo>
                  <a:pt x="1259698" y="671413"/>
                </a:lnTo>
                <a:lnTo>
                  <a:pt x="1230923" y="732159"/>
                </a:lnTo>
                <a:lnTo>
                  <a:pt x="1173374" y="671413"/>
                </a:lnTo>
                <a:lnTo>
                  <a:pt x="1096641" y="677807"/>
                </a:lnTo>
                <a:lnTo>
                  <a:pt x="1055077" y="684201"/>
                </a:lnTo>
                <a:lnTo>
                  <a:pt x="1003922" y="610666"/>
                </a:lnTo>
                <a:lnTo>
                  <a:pt x="971950" y="623455"/>
                </a:lnTo>
                <a:lnTo>
                  <a:pt x="952767" y="668215"/>
                </a:lnTo>
                <a:lnTo>
                  <a:pt x="930386" y="722568"/>
                </a:lnTo>
                <a:lnTo>
                  <a:pt x="847259" y="802498"/>
                </a:lnTo>
                <a:close/>
              </a:path>
            </a:pathLst>
          </a:custGeom>
          <a:blipFill>
            <a:blip r:embed="rId2">
              <a:alphaModFix amt="19000"/>
            </a:blip>
            <a:tile tx="0" ty="0" sx="100000" sy="100000" flip="none" algn="tl"/>
          </a:blip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xmlns="" id="{F8C10125-86EA-4B5D-9023-C5FEFC9574E5}"/>
              </a:ext>
            </a:extLst>
          </p:cNvPr>
          <p:cNvSpPr/>
          <p:nvPr/>
        </p:nvSpPr>
        <p:spPr>
          <a:xfrm>
            <a:off x="815418" y="2186626"/>
            <a:ext cx="153465" cy="86325"/>
          </a:xfrm>
          <a:custGeom>
            <a:avLst/>
            <a:gdLst>
              <a:gd name="connsiteX0" fmla="*/ 51155 w 153465"/>
              <a:gd name="connsiteY0" fmla="*/ 0 h 86325"/>
              <a:gd name="connsiteX1" fmla="*/ 118296 w 153465"/>
              <a:gd name="connsiteY1" fmla="*/ 31972 h 86325"/>
              <a:gd name="connsiteX2" fmla="*/ 153465 w 153465"/>
              <a:gd name="connsiteY2" fmla="*/ 47958 h 86325"/>
              <a:gd name="connsiteX3" fmla="*/ 153465 w 153465"/>
              <a:gd name="connsiteY3" fmla="*/ 60747 h 86325"/>
              <a:gd name="connsiteX4" fmla="*/ 111902 w 153465"/>
              <a:gd name="connsiteY4" fmla="*/ 57550 h 86325"/>
              <a:gd name="connsiteX5" fmla="*/ 83127 w 153465"/>
              <a:gd name="connsiteY5" fmla="*/ 83127 h 86325"/>
              <a:gd name="connsiteX6" fmla="*/ 47958 w 153465"/>
              <a:gd name="connsiteY6" fmla="*/ 86325 h 86325"/>
              <a:gd name="connsiteX7" fmla="*/ 3197 w 153465"/>
              <a:gd name="connsiteY7" fmla="*/ 47958 h 86325"/>
              <a:gd name="connsiteX8" fmla="*/ 0 w 153465"/>
              <a:gd name="connsiteY8" fmla="*/ 15986 h 86325"/>
              <a:gd name="connsiteX9" fmla="*/ 51155 w 153465"/>
              <a:gd name="connsiteY9" fmla="*/ 0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465" h="86325">
                <a:moveTo>
                  <a:pt x="51155" y="0"/>
                </a:moveTo>
                <a:lnTo>
                  <a:pt x="118296" y="31972"/>
                </a:lnTo>
                <a:lnTo>
                  <a:pt x="153465" y="47958"/>
                </a:lnTo>
                <a:lnTo>
                  <a:pt x="153465" y="60747"/>
                </a:lnTo>
                <a:lnTo>
                  <a:pt x="111902" y="57550"/>
                </a:lnTo>
                <a:lnTo>
                  <a:pt x="83127" y="83127"/>
                </a:lnTo>
                <a:lnTo>
                  <a:pt x="47958" y="86325"/>
                </a:lnTo>
                <a:lnTo>
                  <a:pt x="3197" y="47958"/>
                </a:lnTo>
                <a:lnTo>
                  <a:pt x="0" y="15986"/>
                </a:lnTo>
                <a:lnTo>
                  <a:pt x="51155"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CE347F34-40F3-4CD1-88CC-D235D5993417}"/>
              </a:ext>
            </a:extLst>
          </p:cNvPr>
          <p:cNvSpPr/>
          <p:nvPr/>
        </p:nvSpPr>
        <p:spPr>
          <a:xfrm>
            <a:off x="920925" y="2141865"/>
            <a:ext cx="76733" cy="44761"/>
          </a:xfrm>
          <a:custGeom>
            <a:avLst/>
            <a:gdLst>
              <a:gd name="connsiteX0" fmla="*/ 76733 w 76733"/>
              <a:gd name="connsiteY0" fmla="*/ 28775 h 44761"/>
              <a:gd name="connsiteX1" fmla="*/ 76733 w 76733"/>
              <a:gd name="connsiteY1" fmla="*/ 28775 h 44761"/>
              <a:gd name="connsiteX2" fmla="*/ 51155 w 76733"/>
              <a:gd name="connsiteY2" fmla="*/ 19183 h 44761"/>
              <a:gd name="connsiteX3" fmla="*/ 41564 w 76733"/>
              <a:gd name="connsiteY3" fmla="*/ 15986 h 44761"/>
              <a:gd name="connsiteX4" fmla="*/ 35169 w 76733"/>
              <a:gd name="connsiteY4" fmla="*/ 9592 h 44761"/>
              <a:gd name="connsiteX5" fmla="*/ 22381 w 76733"/>
              <a:gd name="connsiteY5" fmla="*/ 6395 h 44761"/>
              <a:gd name="connsiteX6" fmla="*/ 3197 w 76733"/>
              <a:gd name="connsiteY6" fmla="*/ 0 h 44761"/>
              <a:gd name="connsiteX7" fmla="*/ 0 w 76733"/>
              <a:gd name="connsiteY7" fmla="*/ 9592 h 44761"/>
              <a:gd name="connsiteX8" fmla="*/ 3197 w 76733"/>
              <a:gd name="connsiteY8" fmla="*/ 31972 h 44761"/>
              <a:gd name="connsiteX9" fmla="*/ 19183 w 76733"/>
              <a:gd name="connsiteY9" fmla="*/ 44761 h 44761"/>
              <a:gd name="connsiteX10" fmla="*/ 51155 w 76733"/>
              <a:gd name="connsiteY10" fmla="*/ 41564 h 44761"/>
              <a:gd name="connsiteX11" fmla="*/ 76733 w 76733"/>
              <a:gd name="connsiteY11" fmla="*/ 28775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733" h="44761">
                <a:moveTo>
                  <a:pt x="76733" y="28775"/>
                </a:moveTo>
                <a:lnTo>
                  <a:pt x="76733" y="28775"/>
                </a:lnTo>
                <a:lnTo>
                  <a:pt x="51155" y="19183"/>
                </a:lnTo>
                <a:cubicBezTo>
                  <a:pt x="47988" y="18031"/>
                  <a:pt x="44454" y="17720"/>
                  <a:pt x="41564" y="15986"/>
                </a:cubicBezTo>
                <a:cubicBezTo>
                  <a:pt x="38979" y="14435"/>
                  <a:pt x="37865" y="10940"/>
                  <a:pt x="35169" y="9592"/>
                </a:cubicBezTo>
                <a:cubicBezTo>
                  <a:pt x="31239" y="7627"/>
                  <a:pt x="26590" y="7658"/>
                  <a:pt x="22381" y="6395"/>
                </a:cubicBezTo>
                <a:cubicBezTo>
                  <a:pt x="15925" y="4458"/>
                  <a:pt x="3197" y="0"/>
                  <a:pt x="3197" y="0"/>
                </a:cubicBezTo>
                <a:cubicBezTo>
                  <a:pt x="2131" y="3197"/>
                  <a:pt x="0" y="6222"/>
                  <a:pt x="0" y="9592"/>
                </a:cubicBezTo>
                <a:cubicBezTo>
                  <a:pt x="0" y="17128"/>
                  <a:pt x="814" y="24823"/>
                  <a:pt x="3197" y="31972"/>
                </a:cubicBezTo>
                <a:cubicBezTo>
                  <a:pt x="4499" y="35877"/>
                  <a:pt x="17038" y="43331"/>
                  <a:pt x="19183" y="44761"/>
                </a:cubicBezTo>
                <a:cubicBezTo>
                  <a:pt x="29840" y="43695"/>
                  <a:pt x="40719" y="43972"/>
                  <a:pt x="51155" y="41564"/>
                </a:cubicBezTo>
                <a:cubicBezTo>
                  <a:pt x="83989" y="33987"/>
                  <a:pt x="44997" y="35169"/>
                  <a:pt x="76733" y="28775"/>
                </a:cubicBez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7AB9E178-A5AC-425F-A28A-C0534F3A5F34}"/>
              </a:ext>
            </a:extLst>
          </p:cNvPr>
          <p:cNvSpPr/>
          <p:nvPr/>
        </p:nvSpPr>
        <p:spPr>
          <a:xfrm>
            <a:off x="972080" y="2106600"/>
            <a:ext cx="75256" cy="70434"/>
          </a:xfrm>
          <a:custGeom>
            <a:avLst/>
            <a:gdLst>
              <a:gd name="connsiteX0" fmla="*/ 73536 w 75256"/>
              <a:gd name="connsiteY0" fmla="*/ 70434 h 70434"/>
              <a:gd name="connsiteX1" fmla="*/ 73536 w 75256"/>
              <a:gd name="connsiteY1" fmla="*/ 70434 h 70434"/>
              <a:gd name="connsiteX2" fmla="*/ 51156 w 75256"/>
              <a:gd name="connsiteY2" fmla="*/ 54448 h 70434"/>
              <a:gd name="connsiteX3" fmla="*/ 44761 w 75256"/>
              <a:gd name="connsiteY3" fmla="*/ 48054 h 70434"/>
              <a:gd name="connsiteX4" fmla="*/ 35170 w 75256"/>
              <a:gd name="connsiteY4" fmla="*/ 41660 h 70434"/>
              <a:gd name="connsiteX5" fmla="*/ 19184 w 75256"/>
              <a:gd name="connsiteY5" fmla="*/ 28871 h 70434"/>
              <a:gd name="connsiteX6" fmla="*/ 12789 w 75256"/>
              <a:gd name="connsiteY6" fmla="*/ 19279 h 70434"/>
              <a:gd name="connsiteX7" fmla="*/ 0 w 75256"/>
              <a:gd name="connsiteY7" fmla="*/ 6490 h 70434"/>
              <a:gd name="connsiteX8" fmla="*/ 6395 w 75256"/>
              <a:gd name="connsiteY8" fmla="*/ 96 h 70434"/>
              <a:gd name="connsiteX9" fmla="*/ 15986 w 75256"/>
              <a:gd name="connsiteY9" fmla="*/ 3293 h 70434"/>
              <a:gd name="connsiteX10" fmla="*/ 38367 w 75256"/>
              <a:gd name="connsiteY10" fmla="*/ 9688 h 70434"/>
              <a:gd name="connsiteX11" fmla="*/ 60747 w 75256"/>
              <a:gd name="connsiteY11" fmla="*/ 28871 h 70434"/>
              <a:gd name="connsiteX12" fmla="*/ 67142 w 75256"/>
              <a:gd name="connsiteY12" fmla="*/ 35265 h 70434"/>
              <a:gd name="connsiteX13" fmla="*/ 73536 w 75256"/>
              <a:gd name="connsiteY13" fmla="*/ 41660 h 70434"/>
              <a:gd name="connsiteX14" fmla="*/ 73536 w 75256"/>
              <a:gd name="connsiteY14" fmla="*/ 70434 h 7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56" h="70434">
                <a:moveTo>
                  <a:pt x="73536" y="70434"/>
                </a:moveTo>
                <a:lnTo>
                  <a:pt x="73536" y="70434"/>
                </a:lnTo>
                <a:cubicBezTo>
                  <a:pt x="66076" y="65105"/>
                  <a:pt x="58393" y="60076"/>
                  <a:pt x="51156" y="54448"/>
                </a:cubicBezTo>
                <a:cubicBezTo>
                  <a:pt x="48777" y="52597"/>
                  <a:pt x="47115" y="49937"/>
                  <a:pt x="44761" y="48054"/>
                </a:cubicBezTo>
                <a:cubicBezTo>
                  <a:pt x="41761" y="45654"/>
                  <a:pt x="38170" y="44060"/>
                  <a:pt x="35170" y="41660"/>
                </a:cubicBezTo>
                <a:cubicBezTo>
                  <a:pt x="12392" y="23438"/>
                  <a:pt x="48701" y="48549"/>
                  <a:pt x="19184" y="28871"/>
                </a:cubicBezTo>
                <a:cubicBezTo>
                  <a:pt x="17052" y="25674"/>
                  <a:pt x="15790" y="21680"/>
                  <a:pt x="12789" y="19279"/>
                </a:cubicBezTo>
                <a:cubicBezTo>
                  <a:pt x="-2713" y="6877"/>
                  <a:pt x="6978" y="27419"/>
                  <a:pt x="0" y="6490"/>
                </a:cubicBezTo>
                <a:cubicBezTo>
                  <a:pt x="2132" y="4359"/>
                  <a:pt x="3439" y="687"/>
                  <a:pt x="6395" y="96"/>
                </a:cubicBezTo>
                <a:cubicBezTo>
                  <a:pt x="9700" y="-565"/>
                  <a:pt x="12746" y="2367"/>
                  <a:pt x="15986" y="3293"/>
                </a:cubicBezTo>
                <a:cubicBezTo>
                  <a:pt x="20774" y="4661"/>
                  <a:pt x="33251" y="7130"/>
                  <a:pt x="38367" y="9688"/>
                </a:cubicBezTo>
                <a:cubicBezTo>
                  <a:pt x="48106" y="14558"/>
                  <a:pt x="52879" y="21004"/>
                  <a:pt x="60747" y="28871"/>
                </a:cubicBezTo>
                <a:lnTo>
                  <a:pt x="67142" y="35265"/>
                </a:lnTo>
                <a:lnTo>
                  <a:pt x="73536" y="41660"/>
                </a:lnTo>
                <a:cubicBezTo>
                  <a:pt x="77407" y="53273"/>
                  <a:pt x="73536" y="65638"/>
                  <a:pt x="73536" y="70434"/>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0C5F0586-412E-40C2-A3E7-67953DED090A}"/>
              </a:ext>
            </a:extLst>
          </p:cNvPr>
          <p:cNvSpPr/>
          <p:nvPr/>
        </p:nvSpPr>
        <p:spPr>
          <a:xfrm>
            <a:off x="1374928" y="1873300"/>
            <a:ext cx="127888" cy="89522"/>
          </a:xfrm>
          <a:custGeom>
            <a:avLst/>
            <a:gdLst>
              <a:gd name="connsiteX0" fmla="*/ 89522 w 127888"/>
              <a:gd name="connsiteY0" fmla="*/ 0 h 89522"/>
              <a:gd name="connsiteX1" fmla="*/ 12789 w 127888"/>
              <a:gd name="connsiteY1" fmla="*/ 38367 h 89522"/>
              <a:gd name="connsiteX2" fmla="*/ 0 w 127888"/>
              <a:gd name="connsiteY2" fmla="*/ 76733 h 89522"/>
              <a:gd name="connsiteX3" fmla="*/ 35169 w 127888"/>
              <a:gd name="connsiteY3" fmla="*/ 89522 h 89522"/>
              <a:gd name="connsiteX4" fmla="*/ 73536 w 127888"/>
              <a:gd name="connsiteY4" fmla="*/ 76733 h 89522"/>
              <a:gd name="connsiteX5" fmla="*/ 108705 w 127888"/>
              <a:gd name="connsiteY5" fmla="*/ 63944 h 89522"/>
              <a:gd name="connsiteX6" fmla="*/ 127888 w 127888"/>
              <a:gd name="connsiteY6" fmla="*/ 44761 h 89522"/>
              <a:gd name="connsiteX7" fmla="*/ 89522 w 127888"/>
              <a:gd name="connsiteY7" fmla="*/ 0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88" h="89522">
                <a:moveTo>
                  <a:pt x="89522" y="0"/>
                </a:moveTo>
                <a:lnTo>
                  <a:pt x="12789" y="38367"/>
                </a:lnTo>
                <a:lnTo>
                  <a:pt x="0" y="76733"/>
                </a:lnTo>
                <a:lnTo>
                  <a:pt x="35169" y="89522"/>
                </a:lnTo>
                <a:lnTo>
                  <a:pt x="73536" y="76733"/>
                </a:lnTo>
                <a:lnTo>
                  <a:pt x="108705" y="63944"/>
                </a:lnTo>
                <a:lnTo>
                  <a:pt x="127888" y="44761"/>
                </a:lnTo>
                <a:lnTo>
                  <a:pt x="89522"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7B144A77-A8CB-4D9F-A54E-EA93C24532BC}"/>
              </a:ext>
            </a:extLst>
          </p:cNvPr>
          <p:cNvSpPr/>
          <p:nvPr/>
        </p:nvSpPr>
        <p:spPr>
          <a:xfrm>
            <a:off x="1279012" y="1559974"/>
            <a:ext cx="63944" cy="86325"/>
          </a:xfrm>
          <a:custGeom>
            <a:avLst/>
            <a:gdLst>
              <a:gd name="connsiteX0" fmla="*/ 63944 w 63944"/>
              <a:gd name="connsiteY0" fmla="*/ 25578 h 86325"/>
              <a:gd name="connsiteX1" fmla="*/ 31972 w 63944"/>
              <a:gd name="connsiteY1" fmla="*/ 0 h 86325"/>
              <a:gd name="connsiteX2" fmla="*/ 12789 w 63944"/>
              <a:gd name="connsiteY2" fmla="*/ 38367 h 86325"/>
              <a:gd name="connsiteX3" fmla="*/ 0 w 63944"/>
              <a:gd name="connsiteY3" fmla="*/ 76733 h 86325"/>
              <a:gd name="connsiteX4" fmla="*/ 38366 w 63944"/>
              <a:gd name="connsiteY4" fmla="*/ 86325 h 86325"/>
              <a:gd name="connsiteX5" fmla="*/ 63944 w 63944"/>
              <a:gd name="connsiteY5" fmla="*/ 25578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86325">
                <a:moveTo>
                  <a:pt x="63944" y="25578"/>
                </a:moveTo>
                <a:lnTo>
                  <a:pt x="31972" y="0"/>
                </a:lnTo>
                <a:lnTo>
                  <a:pt x="12789" y="38367"/>
                </a:lnTo>
                <a:lnTo>
                  <a:pt x="0" y="76733"/>
                </a:lnTo>
                <a:lnTo>
                  <a:pt x="38366" y="86325"/>
                </a:lnTo>
                <a:lnTo>
                  <a:pt x="63944" y="25578"/>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E7999F20-D7F3-48A0-9B58-48DAD5B8BF1E}"/>
              </a:ext>
            </a:extLst>
          </p:cNvPr>
          <p:cNvSpPr/>
          <p:nvPr/>
        </p:nvSpPr>
        <p:spPr>
          <a:xfrm>
            <a:off x="1342956" y="1486439"/>
            <a:ext cx="67141" cy="47958"/>
          </a:xfrm>
          <a:custGeom>
            <a:avLst/>
            <a:gdLst>
              <a:gd name="connsiteX0" fmla="*/ 0 w 67141"/>
              <a:gd name="connsiteY0" fmla="*/ 47958 h 47958"/>
              <a:gd name="connsiteX1" fmla="*/ 54352 w 67141"/>
              <a:gd name="connsiteY1" fmla="*/ 0 h 47958"/>
              <a:gd name="connsiteX2" fmla="*/ 67141 w 67141"/>
              <a:gd name="connsiteY2" fmla="*/ 41563 h 47958"/>
              <a:gd name="connsiteX3" fmla="*/ 0 w 67141"/>
              <a:gd name="connsiteY3" fmla="*/ 47958 h 47958"/>
            </a:gdLst>
            <a:ahLst/>
            <a:cxnLst>
              <a:cxn ang="0">
                <a:pos x="connsiteX0" y="connsiteY0"/>
              </a:cxn>
              <a:cxn ang="0">
                <a:pos x="connsiteX1" y="connsiteY1"/>
              </a:cxn>
              <a:cxn ang="0">
                <a:pos x="connsiteX2" y="connsiteY2"/>
              </a:cxn>
              <a:cxn ang="0">
                <a:pos x="connsiteX3" y="connsiteY3"/>
              </a:cxn>
            </a:cxnLst>
            <a:rect l="l" t="t" r="r" b="b"/>
            <a:pathLst>
              <a:path w="67141" h="47958">
                <a:moveTo>
                  <a:pt x="0" y="47958"/>
                </a:moveTo>
                <a:lnTo>
                  <a:pt x="54352" y="0"/>
                </a:lnTo>
                <a:lnTo>
                  <a:pt x="67141" y="41563"/>
                </a:lnTo>
                <a:lnTo>
                  <a:pt x="0" y="47958"/>
                </a:ln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 forme 18">
            <a:extLst>
              <a:ext uri="{FF2B5EF4-FFF2-40B4-BE49-F238E27FC236}">
                <a16:creationId xmlns:a16="http://schemas.microsoft.com/office/drawing/2014/main" xmlns="" id="{DDE6AF01-C274-4B92-AD5E-63D2D9913928}"/>
              </a:ext>
            </a:extLst>
          </p:cNvPr>
          <p:cNvSpPr/>
          <p:nvPr/>
        </p:nvSpPr>
        <p:spPr>
          <a:xfrm>
            <a:off x="1448464" y="1422421"/>
            <a:ext cx="73614" cy="60820"/>
          </a:xfrm>
          <a:custGeom>
            <a:avLst/>
            <a:gdLst>
              <a:gd name="connsiteX0" fmla="*/ 0 w 73614"/>
              <a:gd name="connsiteY0" fmla="*/ 60820 h 60820"/>
              <a:gd name="connsiteX1" fmla="*/ 0 w 73614"/>
              <a:gd name="connsiteY1" fmla="*/ 60820 h 60820"/>
              <a:gd name="connsiteX2" fmla="*/ 3197 w 73614"/>
              <a:gd name="connsiteY2" fmla="*/ 32046 h 60820"/>
              <a:gd name="connsiteX3" fmla="*/ 12788 w 73614"/>
              <a:gd name="connsiteY3" fmla="*/ 28848 h 60820"/>
              <a:gd name="connsiteX4" fmla="*/ 19183 w 73614"/>
              <a:gd name="connsiteY4" fmla="*/ 22454 h 60820"/>
              <a:gd name="connsiteX5" fmla="*/ 38366 w 73614"/>
              <a:gd name="connsiteY5" fmla="*/ 12862 h 60820"/>
              <a:gd name="connsiteX6" fmla="*/ 54352 w 73614"/>
              <a:gd name="connsiteY6" fmla="*/ 74 h 60820"/>
              <a:gd name="connsiteX7" fmla="*/ 63944 w 73614"/>
              <a:gd name="connsiteY7" fmla="*/ 3271 h 60820"/>
              <a:gd name="connsiteX8" fmla="*/ 73535 w 73614"/>
              <a:gd name="connsiteY8" fmla="*/ 9665 h 60820"/>
              <a:gd name="connsiteX9" fmla="*/ 57549 w 73614"/>
              <a:gd name="connsiteY9" fmla="*/ 19257 h 60820"/>
              <a:gd name="connsiteX10" fmla="*/ 47958 w 73614"/>
              <a:gd name="connsiteY10" fmla="*/ 25651 h 60820"/>
              <a:gd name="connsiteX11" fmla="*/ 41563 w 73614"/>
              <a:gd name="connsiteY11" fmla="*/ 32046 h 60820"/>
              <a:gd name="connsiteX12" fmla="*/ 31972 w 73614"/>
              <a:gd name="connsiteY12" fmla="*/ 35243 h 60820"/>
              <a:gd name="connsiteX13" fmla="*/ 9591 w 73614"/>
              <a:gd name="connsiteY13" fmla="*/ 51229 h 60820"/>
              <a:gd name="connsiteX14" fmla="*/ 0 w 73614"/>
              <a:gd name="connsiteY14" fmla="*/ 60820 h 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14" h="60820">
                <a:moveTo>
                  <a:pt x="0" y="60820"/>
                </a:moveTo>
                <a:lnTo>
                  <a:pt x="0" y="60820"/>
                </a:lnTo>
                <a:cubicBezTo>
                  <a:pt x="1066" y="51229"/>
                  <a:pt x="-387" y="41006"/>
                  <a:pt x="3197" y="32046"/>
                </a:cubicBezTo>
                <a:cubicBezTo>
                  <a:pt x="4449" y="28917"/>
                  <a:pt x="9898" y="30582"/>
                  <a:pt x="12788" y="28848"/>
                </a:cubicBezTo>
                <a:cubicBezTo>
                  <a:pt x="15373" y="27297"/>
                  <a:pt x="16829" y="24337"/>
                  <a:pt x="19183" y="22454"/>
                </a:cubicBezTo>
                <a:cubicBezTo>
                  <a:pt x="28037" y="15371"/>
                  <a:pt x="28235" y="16240"/>
                  <a:pt x="38366" y="12862"/>
                </a:cubicBezTo>
                <a:cubicBezTo>
                  <a:pt x="41782" y="9447"/>
                  <a:pt x="49514" y="880"/>
                  <a:pt x="54352" y="74"/>
                </a:cubicBezTo>
                <a:cubicBezTo>
                  <a:pt x="57676" y="-480"/>
                  <a:pt x="60747" y="2205"/>
                  <a:pt x="63944" y="3271"/>
                </a:cubicBezTo>
                <a:cubicBezTo>
                  <a:pt x="67141" y="5402"/>
                  <a:pt x="72603" y="5937"/>
                  <a:pt x="73535" y="9665"/>
                </a:cubicBezTo>
                <a:cubicBezTo>
                  <a:pt x="74886" y="15068"/>
                  <a:pt x="58678" y="18881"/>
                  <a:pt x="57549" y="19257"/>
                </a:cubicBezTo>
                <a:cubicBezTo>
                  <a:pt x="54352" y="21388"/>
                  <a:pt x="50958" y="23251"/>
                  <a:pt x="47958" y="25651"/>
                </a:cubicBezTo>
                <a:cubicBezTo>
                  <a:pt x="45604" y="27534"/>
                  <a:pt x="44148" y="30495"/>
                  <a:pt x="41563" y="32046"/>
                </a:cubicBezTo>
                <a:cubicBezTo>
                  <a:pt x="38673" y="33780"/>
                  <a:pt x="35169" y="34177"/>
                  <a:pt x="31972" y="35243"/>
                </a:cubicBezTo>
                <a:cubicBezTo>
                  <a:pt x="16800" y="50415"/>
                  <a:pt x="24902" y="46126"/>
                  <a:pt x="9591" y="51229"/>
                </a:cubicBezTo>
                <a:cubicBezTo>
                  <a:pt x="-1983" y="58945"/>
                  <a:pt x="1598" y="59222"/>
                  <a:pt x="0" y="6082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19D6AD95-5A3A-4537-B503-97467D399BCB}"/>
              </a:ext>
            </a:extLst>
          </p:cNvPr>
          <p:cNvSpPr/>
          <p:nvPr/>
        </p:nvSpPr>
        <p:spPr>
          <a:xfrm>
            <a:off x="1563563" y="1416100"/>
            <a:ext cx="73536" cy="35169"/>
          </a:xfrm>
          <a:custGeom>
            <a:avLst/>
            <a:gdLst>
              <a:gd name="connsiteX0" fmla="*/ 0 w 73536"/>
              <a:gd name="connsiteY0" fmla="*/ 0 h 35169"/>
              <a:gd name="connsiteX1" fmla="*/ 73536 w 73536"/>
              <a:gd name="connsiteY1" fmla="*/ 6395 h 35169"/>
              <a:gd name="connsiteX2" fmla="*/ 60747 w 73536"/>
              <a:gd name="connsiteY2" fmla="*/ 35169 h 35169"/>
              <a:gd name="connsiteX3" fmla="*/ 0 w 73536"/>
              <a:gd name="connsiteY3" fmla="*/ 0 h 35169"/>
            </a:gdLst>
            <a:ahLst/>
            <a:cxnLst>
              <a:cxn ang="0">
                <a:pos x="connsiteX0" y="connsiteY0"/>
              </a:cxn>
              <a:cxn ang="0">
                <a:pos x="connsiteX1" y="connsiteY1"/>
              </a:cxn>
              <a:cxn ang="0">
                <a:pos x="connsiteX2" y="connsiteY2"/>
              </a:cxn>
              <a:cxn ang="0">
                <a:pos x="connsiteX3" y="connsiteY3"/>
              </a:cxn>
            </a:cxnLst>
            <a:rect l="l" t="t" r="r" b="b"/>
            <a:pathLst>
              <a:path w="73536" h="35169">
                <a:moveTo>
                  <a:pt x="0" y="0"/>
                </a:moveTo>
                <a:lnTo>
                  <a:pt x="73536" y="6395"/>
                </a:lnTo>
                <a:lnTo>
                  <a:pt x="60747" y="35169"/>
                </a:lnTo>
                <a:lnTo>
                  <a:pt x="0"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D8D83230-F8BA-40D0-A703-7D6CAFB41CA5}"/>
              </a:ext>
            </a:extLst>
          </p:cNvPr>
          <p:cNvSpPr/>
          <p:nvPr/>
        </p:nvSpPr>
        <p:spPr>
          <a:xfrm>
            <a:off x="2385244"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8125D06F-AD71-4386-B364-46C24A3A15DE}"/>
              </a:ext>
            </a:extLst>
          </p:cNvPr>
          <p:cNvSpPr/>
          <p:nvPr/>
        </p:nvSpPr>
        <p:spPr>
          <a:xfrm>
            <a:off x="2305314"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D664BF9C-0BD9-483C-B691-3E0CFDAA7F97}"/>
              </a:ext>
            </a:extLst>
          </p:cNvPr>
          <p:cNvSpPr/>
          <p:nvPr/>
        </p:nvSpPr>
        <p:spPr>
          <a:xfrm>
            <a:off x="2775303"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F6F6B6D9-19CD-4031-A0A4-1F64E57EC86D}"/>
              </a:ext>
            </a:extLst>
          </p:cNvPr>
          <p:cNvSpPr/>
          <p:nvPr/>
        </p:nvSpPr>
        <p:spPr>
          <a:xfrm>
            <a:off x="3117404"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xmlns="" id="{A2D7EA9D-1C69-4EBD-AFC6-51DDCCAA8839}"/>
              </a:ext>
            </a:extLst>
          </p:cNvPr>
          <p:cNvSpPr/>
          <p:nvPr/>
        </p:nvSpPr>
        <p:spPr>
          <a:xfrm>
            <a:off x="3187742"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0DE9BFCE-E6A3-4F3A-BF1B-0548027783B7}"/>
              </a:ext>
            </a:extLst>
          </p:cNvPr>
          <p:cNvSpPr/>
          <p:nvPr/>
        </p:nvSpPr>
        <p:spPr>
          <a:xfrm>
            <a:off x="2800880"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8CDEE66-611D-4466-B65D-EDFCFA074344}"/>
              </a:ext>
            </a:extLst>
          </p:cNvPr>
          <p:cNvSpPr/>
          <p:nvPr/>
        </p:nvSpPr>
        <p:spPr>
          <a:xfrm>
            <a:off x="2967135" y="1217874"/>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920FCCCC-24D3-4820-AA3E-81720D10B2D3}"/>
              </a:ext>
            </a:extLst>
          </p:cNvPr>
          <p:cNvSpPr/>
          <p:nvPr/>
        </p:nvSpPr>
        <p:spPr>
          <a:xfrm>
            <a:off x="2871219"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CF1DE79A-164D-42D7-98E0-15CD9BF0423B}"/>
              </a:ext>
            </a:extLst>
          </p:cNvPr>
          <p:cNvSpPr/>
          <p:nvPr/>
        </p:nvSpPr>
        <p:spPr>
          <a:xfrm>
            <a:off x="2963938"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30730D13-4453-4EF1-B606-6E77312AA90E}"/>
              </a:ext>
            </a:extLst>
          </p:cNvPr>
          <p:cNvSpPr/>
          <p:nvPr/>
        </p:nvSpPr>
        <p:spPr>
          <a:xfrm>
            <a:off x="3325222"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4" name="Forme libre : forme 1023">
            <a:extLst>
              <a:ext uri="{FF2B5EF4-FFF2-40B4-BE49-F238E27FC236}">
                <a16:creationId xmlns:a16="http://schemas.microsoft.com/office/drawing/2014/main" xmlns="" id="{6F5BB7B2-4C8A-4623-8508-77697F39EC9B}"/>
              </a:ext>
            </a:extLst>
          </p:cNvPr>
          <p:cNvSpPr/>
          <p:nvPr/>
        </p:nvSpPr>
        <p:spPr>
          <a:xfrm>
            <a:off x="4639272" y="920534"/>
            <a:ext cx="1777645" cy="2381916"/>
          </a:xfrm>
          <a:custGeom>
            <a:avLst/>
            <a:gdLst>
              <a:gd name="connsiteX0" fmla="*/ 1256501 w 1777645"/>
              <a:gd name="connsiteY0" fmla="*/ 0 h 2381916"/>
              <a:gd name="connsiteX1" fmla="*/ 1269290 w 1777645"/>
              <a:gd name="connsiteY1" fmla="*/ 70338 h 2381916"/>
              <a:gd name="connsiteX2" fmla="*/ 1307656 w 1777645"/>
              <a:gd name="connsiteY2" fmla="*/ 121494 h 2381916"/>
              <a:gd name="connsiteX3" fmla="*/ 1339628 w 1777645"/>
              <a:gd name="connsiteY3" fmla="*/ 159860 h 2381916"/>
              <a:gd name="connsiteX4" fmla="*/ 1291670 w 1777645"/>
              <a:gd name="connsiteY4" fmla="*/ 214212 h 2381916"/>
              <a:gd name="connsiteX5" fmla="*/ 1269290 w 1777645"/>
              <a:gd name="connsiteY5" fmla="*/ 230198 h 2381916"/>
              <a:gd name="connsiteX6" fmla="*/ 1278881 w 1777645"/>
              <a:gd name="connsiteY6" fmla="*/ 297340 h 2381916"/>
              <a:gd name="connsiteX7" fmla="*/ 1285276 w 1777645"/>
              <a:gd name="connsiteY7" fmla="*/ 326114 h 2381916"/>
              <a:gd name="connsiteX8" fmla="*/ 1237318 w 1777645"/>
              <a:gd name="connsiteY8" fmla="*/ 367678 h 2381916"/>
              <a:gd name="connsiteX9" fmla="*/ 1243712 w 1777645"/>
              <a:gd name="connsiteY9" fmla="*/ 406045 h 2381916"/>
              <a:gd name="connsiteX10" fmla="*/ 1250106 w 1777645"/>
              <a:gd name="connsiteY10" fmla="*/ 444411 h 2381916"/>
              <a:gd name="connsiteX11" fmla="*/ 1246909 w 1777645"/>
              <a:gd name="connsiteY11" fmla="*/ 485975 h 2381916"/>
              <a:gd name="connsiteX12" fmla="*/ 1333234 w 1777645"/>
              <a:gd name="connsiteY12" fmla="*/ 562707 h 2381916"/>
              <a:gd name="connsiteX13" fmla="*/ 1320445 w 1777645"/>
              <a:gd name="connsiteY13" fmla="*/ 642638 h 2381916"/>
              <a:gd name="connsiteX14" fmla="*/ 1234120 w 1777645"/>
              <a:gd name="connsiteY14" fmla="*/ 684201 h 2381916"/>
              <a:gd name="connsiteX15" fmla="*/ 1157387 w 1777645"/>
              <a:gd name="connsiteY15" fmla="*/ 780117 h 2381916"/>
              <a:gd name="connsiteX16" fmla="*/ 1039091 w 1777645"/>
              <a:gd name="connsiteY16" fmla="*/ 789709 h 2381916"/>
              <a:gd name="connsiteX17" fmla="*/ 965555 w 1777645"/>
              <a:gd name="connsiteY17" fmla="*/ 821681 h 2381916"/>
              <a:gd name="connsiteX18" fmla="*/ 917597 w 1777645"/>
              <a:gd name="connsiteY18" fmla="*/ 879231 h 2381916"/>
              <a:gd name="connsiteX19" fmla="*/ 882428 w 1777645"/>
              <a:gd name="connsiteY19" fmla="*/ 901611 h 2381916"/>
              <a:gd name="connsiteX20" fmla="*/ 818484 w 1777645"/>
              <a:gd name="connsiteY20" fmla="*/ 872836 h 2381916"/>
              <a:gd name="connsiteX21" fmla="*/ 744948 w 1777645"/>
              <a:gd name="connsiteY21" fmla="*/ 955963 h 2381916"/>
              <a:gd name="connsiteX22" fmla="*/ 681004 w 1777645"/>
              <a:gd name="connsiteY22" fmla="*/ 959161 h 2381916"/>
              <a:gd name="connsiteX23" fmla="*/ 639441 w 1777645"/>
              <a:gd name="connsiteY23" fmla="*/ 917597 h 2381916"/>
              <a:gd name="connsiteX24" fmla="*/ 597877 w 1777645"/>
              <a:gd name="connsiteY24" fmla="*/ 920794 h 2381916"/>
              <a:gd name="connsiteX25" fmla="*/ 578694 w 1777645"/>
              <a:gd name="connsiteY25" fmla="*/ 927189 h 2381916"/>
              <a:gd name="connsiteX26" fmla="*/ 553116 w 1777645"/>
              <a:gd name="connsiteY26" fmla="*/ 955963 h 2381916"/>
              <a:gd name="connsiteX27" fmla="*/ 524341 w 1777645"/>
              <a:gd name="connsiteY27" fmla="*/ 901611 h 2381916"/>
              <a:gd name="connsiteX28" fmla="*/ 479580 w 1777645"/>
              <a:gd name="connsiteY28" fmla="*/ 923991 h 2381916"/>
              <a:gd name="connsiteX29" fmla="*/ 444411 w 1777645"/>
              <a:gd name="connsiteY29" fmla="*/ 908005 h 2381916"/>
              <a:gd name="connsiteX30" fmla="*/ 364481 w 1777645"/>
              <a:gd name="connsiteY30" fmla="*/ 959161 h 2381916"/>
              <a:gd name="connsiteX31" fmla="*/ 271762 w 1777645"/>
              <a:gd name="connsiteY31" fmla="*/ 994330 h 2381916"/>
              <a:gd name="connsiteX32" fmla="*/ 255776 w 1777645"/>
              <a:gd name="connsiteY32" fmla="*/ 1106232 h 2381916"/>
              <a:gd name="connsiteX33" fmla="*/ 214213 w 1777645"/>
              <a:gd name="connsiteY33" fmla="*/ 1166979 h 2381916"/>
              <a:gd name="connsiteX34" fmla="*/ 188635 w 1777645"/>
              <a:gd name="connsiteY34" fmla="*/ 1214937 h 2381916"/>
              <a:gd name="connsiteX35" fmla="*/ 207818 w 1777645"/>
              <a:gd name="connsiteY35" fmla="*/ 1230923 h 2381916"/>
              <a:gd name="connsiteX36" fmla="*/ 137480 w 1777645"/>
              <a:gd name="connsiteY36" fmla="*/ 1259698 h 2381916"/>
              <a:gd name="connsiteX37" fmla="*/ 105508 w 1777645"/>
              <a:gd name="connsiteY37" fmla="*/ 1234120 h 2381916"/>
              <a:gd name="connsiteX38" fmla="*/ 54353 w 1777645"/>
              <a:gd name="connsiteY38" fmla="*/ 1275684 h 2381916"/>
              <a:gd name="connsiteX39" fmla="*/ 0 w 1777645"/>
              <a:gd name="connsiteY39" fmla="*/ 1406769 h 2381916"/>
              <a:gd name="connsiteX40" fmla="*/ 70339 w 1777645"/>
              <a:gd name="connsiteY40" fmla="*/ 1509080 h 2381916"/>
              <a:gd name="connsiteX41" fmla="*/ 79930 w 1777645"/>
              <a:gd name="connsiteY41" fmla="*/ 1563432 h 2381916"/>
              <a:gd name="connsiteX42" fmla="*/ 134283 w 1777645"/>
              <a:gd name="connsiteY42" fmla="*/ 1592207 h 2381916"/>
              <a:gd name="connsiteX43" fmla="*/ 131085 w 1777645"/>
              <a:gd name="connsiteY43" fmla="*/ 1675334 h 2381916"/>
              <a:gd name="connsiteX44" fmla="*/ 147071 w 1777645"/>
              <a:gd name="connsiteY44" fmla="*/ 1764856 h 2381916"/>
              <a:gd name="connsiteX45" fmla="*/ 153466 w 1777645"/>
              <a:gd name="connsiteY45" fmla="*/ 1806419 h 2381916"/>
              <a:gd name="connsiteX46" fmla="*/ 207818 w 1777645"/>
              <a:gd name="connsiteY46" fmla="*/ 1876758 h 2381916"/>
              <a:gd name="connsiteX47" fmla="*/ 201424 w 1777645"/>
              <a:gd name="connsiteY47" fmla="*/ 1943899 h 2381916"/>
              <a:gd name="connsiteX48" fmla="*/ 195029 w 1777645"/>
              <a:gd name="connsiteY48" fmla="*/ 1988660 h 2381916"/>
              <a:gd name="connsiteX49" fmla="*/ 227001 w 1777645"/>
              <a:gd name="connsiteY49" fmla="*/ 2046210 h 2381916"/>
              <a:gd name="connsiteX50" fmla="*/ 287748 w 1777645"/>
              <a:gd name="connsiteY50" fmla="*/ 2030224 h 2381916"/>
              <a:gd name="connsiteX51" fmla="*/ 377270 w 1777645"/>
              <a:gd name="connsiteY51" fmla="*/ 2097365 h 2381916"/>
              <a:gd name="connsiteX52" fmla="*/ 380467 w 1777645"/>
              <a:gd name="connsiteY52" fmla="*/ 2161309 h 2381916"/>
              <a:gd name="connsiteX53" fmla="*/ 332509 w 1777645"/>
              <a:gd name="connsiteY53" fmla="*/ 2170900 h 2381916"/>
              <a:gd name="connsiteX54" fmla="*/ 332509 w 1777645"/>
              <a:gd name="connsiteY54" fmla="*/ 2238042 h 2381916"/>
              <a:gd name="connsiteX55" fmla="*/ 396453 w 1777645"/>
              <a:gd name="connsiteY55" fmla="*/ 2279605 h 2381916"/>
              <a:gd name="connsiteX56" fmla="*/ 434820 w 1777645"/>
              <a:gd name="connsiteY56" fmla="*/ 2369127 h 2381916"/>
              <a:gd name="connsiteX57" fmla="*/ 508355 w 1777645"/>
              <a:gd name="connsiteY57" fmla="*/ 2372324 h 2381916"/>
              <a:gd name="connsiteX58" fmla="*/ 636243 w 1777645"/>
              <a:gd name="connsiteY58" fmla="*/ 2381916 h 2381916"/>
              <a:gd name="connsiteX59" fmla="*/ 840864 w 1777645"/>
              <a:gd name="connsiteY59" fmla="*/ 2260422 h 2381916"/>
              <a:gd name="connsiteX60" fmla="*/ 933583 w 1777645"/>
              <a:gd name="connsiteY60" fmla="*/ 2183689 h 2381916"/>
              <a:gd name="connsiteX61" fmla="*/ 1125415 w 1777645"/>
              <a:gd name="connsiteY61" fmla="*/ 2094168 h 2381916"/>
              <a:gd name="connsiteX62" fmla="*/ 1154190 w 1777645"/>
              <a:gd name="connsiteY62" fmla="*/ 1911927 h 2381916"/>
              <a:gd name="connsiteX63" fmla="*/ 1234120 w 1777645"/>
              <a:gd name="connsiteY63" fmla="*/ 2039815 h 2381916"/>
              <a:gd name="connsiteX64" fmla="*/ 1298064 w 1777645"/>
              <a:gd name="connsiteY64" fmla="*/ 2033421 h 2381916"/>
              <a:gd name="connsiteX65" fmla="*/ 1362008 w 1777645"/>
              <a:gd name="connsiteY65" fmla="*/ 2106956 h 2381916"/>
              <a:gd name="connsiteX66" fmla="*/ 1342825 w 1777645"/>
              <a:gd name="connsiteY66" fmla="*/ 2164506 h 2381916"/>
              <a:gd name="connsiteX67" fmla="*/ 1413164 w 1777645"/>
              <a:gd name="connsiteY67" fmla="*/ 2164506 h 2381916"/>
              <a:gd name="connsiteX68" fmla="*/ 1429150 w 1777645"/>
              <a:gd name="connsiteY68" fmla="*/ 2202873 h 2381916"/>
              <a:gd name="connsiteX69" fmla="*/ 1525066 w 1777645"/>
              <a:gd name="connsiteY69" fmla="*/ 2190084 h 2381916"/>
              <a:gd name="connsiteX70" fmla="*/ 1547446 w 1777645"/>
              <a:gd name="connsiteY70" fmla="*/ 2138928 h 2381916"/>
              <a:gd name="connsiteX71" fmla="*/ 1643362 w 1777645"/>
              <a:gd name="connsiteY71" fmla="*/ 2145323 h 2381916"/>
              <a:gd name="connsiteX72" fmla="*/ 1659348 w 1777645"/>
              <a:gd name="connsiteY72" fmla="*/ 2113351 h 2381916"/>
              <a:gd name="connsiteX73" fmla="*/ 1777645 w 1777645"/>
              <a:gd name="connsiteY73" fmla="*/ 2068590 h 2381916"/>
              <a:gd name="connsiteX74" fmla="*/ 1777645 w 1777645"/>
              <a:gd name="connsiteY74" fmla="*/ 12789 h 2381916"/>
              <a:gd name="connsiteX75" fmla="*/ 1777645 w 1777645"/>
              <a:gd name="connsiteY75" fmla="*/ 6394 h 2381916"/>
              <a:gd name="connsiteX76" fmla="*/ 1256501 w 1777645"/>
              <a:gd name="connsiteY76" fmla="*/ 0 h 23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77645" h="2381916">
                <a:moveTo>
                  <a:pt x="1256501" y="0"/>
                </a:moveTo>
                <a:lnTo>
                  <a:pt x="1269290" y="70338"/>
                </a:lnTo>
                <a:lnTo>
                  <a:pt x="1307656" y="121494"/>
                </a:lnTo>
                <a:lnTo>
                  <a:pt x="1339628" y="159860"/>
                </a:lnTo>
                <a:lnTo>
                  <a:pt x="1291670" y="214212"/>
                </a:lnTo>
                <a:lnTo>
                  <a:pt x="1269290" y="230198"/>
                </a:lnTo>
                <a:lnTo>
                  <a:pt x="1278881" y="297340"/>
                </a:lnTo>
                <a:lnTo>
                  <a:pt x="1285276" y="326114"/>
                </a:lnTo>
                <a:lnTo>
                  <a:pt x="1237318" y="367678"/>
                </a:lnTo>
                <a:lnTo>
                  <a:pt x="1243712" y="406045"/>
                </a:lnTo>
                <a:lnTo>
                  <a:pt x="1250106" y="444411"/>
                </a:lnTo>
                <a:lnTo>
                  <a:pt x="1246909" y="485975"/>
                </a:lnTo>
                <a:lnTo>
                  <a:pt x="1333234" y="562707"/>
                </a:lnTo>
                <a:lnTo>
                  <a:pt x="1320445" y="642638"/>
                </a:lnTo>
                <a:lnTo>
                  <a:pt x="1234120" y="684201"/>
                </a:lnTo>
                <a:lnTo>
                  <a:pt x="1157387" y="780117"/>
                </a:lnTo>
                <a:lnTo>
                  <a:pt x="1039091" y="789709"/>
                </a:lnTo>
                <a:lnTo>
                  <a:pt x="965555" y="821681"/>
                </a:lnTo>
                <a:lnTo>
                  <a:pt x="917597" y="879231"/>
                </a:lnTo>
                <a:lnTo>
                  <a:pt x="882428" y="901611"/>
                </a:lnTo>
                <a:lnTo>
                  <a:pt x="818484" y="872836"/>
                </a:lnTo>
                <a:lnTo>
                  <a:pt x="744948" y="955963"/>
                </a:lnTo>
                <a:lnTo>
                  <a:pt x="681004" y="959161"/>
                </a:lnTo>
                <a:lnTo>
                  <a:pt x="639441" y="917597"/>
                </a:lnTo>
                <a:lnTo>
                  <a:pt x="597877" y="920794"/>
                </a:lnTo>
                <a:lnTo>
                  <a:pt x="578694" y="927189"/>
                </a:lnTo>
                <a:lnTo>
                  <a:pt x="553116" y="955963"/>
                </a:lnTo>
                <a:lnTo>
                  <a:pt x="524341" y="901611"/>
                </a:lnTo>
                <a:lnTo>
                  <a:pt x="479580" y="923991"/>
                </a:lnTo>
                <a:lnTo>
                  <a:pt x="444411" y="908005"/>
                </a:lnTo>
                <a:lnTo>
                  <a:pt x="364481" y="959161"/>
                </a:lnTo>
                <a:lnTo>
                  <a:pt x="271762" y="994330"/>
                </a:lnTo>
                <a:lnTo>
                  <a:pt x="255776" y="1106232"/>
                </a:lnTo>
                <a:lnTo>
                  <a:pt x="214213" y="1166979"/>
                </a:lnTo>
                <a:lnTo>
                  <a:pt x="188635" y="1214937"/>
                </a:lnTo>
                <a:lnTo>
                  <a:pt x="207818" y="1230923"/>
                </a:lnTo>
                <a:lnTo>
                  <a:pt x="137480" y="1259698"/>
                </a:lnTo>
                <a:lnTo>
                  <a:pt x="105508" y="1234120"/>
                </a:lnTo>
                <a:lnTo>
                  <a:pt x="54353" y="1275684"/>
                </a:lnTo>
                <a:lnTo>
                  <a:pt x="0" y="1406769"/>
                </a:lnTo>
                <a:lnTo>
                  <a:pt x="70339" y="1509080"/>
                </a:lnTo>
                <a:lnTo>
                  <a:pt x="79930" y="1563432"/>
                </a:lnTo>
                <a:lnTo>
                  <a:pt x="134283" y="1592207"/>
                </a:lnTo>
                <a:lnTo>
                  <a:pt x="131085" y="1675334"/>
                </a:lnTo>
                <a:lnTo>
                  <a:pt x="147071" y="1764856"/>
                </a:lnTo>
                <a:lnTo>
                  <a:pt x="153466" y="1806419"/>
                </a:lnTo>
                <a:lnTo>
                  <a:pt x="207818" y="1876758"/>
                </a:lnTo>
                <a:lnTo>
                  <a:pt x="201424" y="1943899"/>
                </a:lnTo>
                <a:lnTo>
                  <a:pt x="195029" y="1988660"/>
                </a:lnTo>
                <a:lnTo>
                  <a:pt x="227001" y="2046210"/>
                </a:lnTo>
                <a:lnTo>
                  <a:pt x="287748" y="2030224"/>
                </a:lnTo>
                <a:lnTo>
                  <a:pt x="377270" y="2097365"/>
                </a:lnTo>
                <a:lnTo>
                  <a:pt x="380467" y="2161309"/>
                </a:lnTo>
                <a:lnTo>
                  <a:pt x="332509" y="2170900"/>
                </a:lnTo>
                <a:lnTo>
                  <a:pt x="332509" y="2238042"/>
                </a:lnTo>
                <a:lnTo>
                  <a:pt x="396453" y="2279605"/>
                </a:lnTo>
                <a:lnTo>
                  <a:pt x="434820" y="2369127"/>
                </a:lnTo>
                <a:lnTo>
                  <a:pt x="508355" y="2372324"/>
                </a:lnTo>
                <a:lnTo>
                  <a:pt x="636243" y="2381916"/>
                </a:lnTo>
                <a:lnTo>
                  <a:pt x="840864" y="2260422"/>
                </a:lnTo>
                <a:lnTo>
                  <a:pt x="933583" y="2183689"/>
                </a:lnTo>
                <a:lnTo>
                  <a:pt x="1125415" y="2094168"/>
                </a:lnTo>
                <a:lnTo>
                  <a:pt x="1154190" y="1911927"/>
                </a:lnTo>
                <a:lnTo>
                  <a:pt x="1234120" y="2039815"/>
                </a:lnTo>
                <a:lnTo>
                  <a:pt x="1298064" y="2033421"/>
                </a:lnTo>
                <a:lnTo>
                  <a:pt x="1362008" y="2106956"/>
                </a:lnTo>
                <a:lnTo>
                  <a:pt x="1342825" y="2164506"/>
                </a:lnTo>
                <a:lnTo>
                  <a:pt x="1413164" y="2164506"/>
                </a:lnTo>
                <a:lnTo>
                  <a:pt x="1429150" y="2202873"/>
                </a:lnTo>
                <a:lnTo>
                  <a:pt x="1525066" y="2190084"/>
                </a:lnTo>
                <a:lnTo>
                  <a:pt x="1547446" y="2138928"/>
                </a:lnTo>
                <a:lnTo>
                  <a:pt x="1643362" y="2145323"/>
                </a:lnTo>
                <a:lnTo>
                  <a:pt x="1659348" y="2113351"/>
                </a:lnTo>
                <a:lnTo>
                  <a:pt x="1777645" y="2068590"/>
                </a:lnTo>
                <a:lnTo>
                  <a:pt x="1777645" y="12789"/>
                </a:lnTo>
                <a:lnTo>
                  <a:pt x="1777645" y="6394"/>
                </a:lnTo>
                <a:lnTo>
                  <a:pt x="1256501"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orme libre : forme 1026">
            <a:extLst>
              <a:ext uri="{FF2B5EF4-FFF2-40B4-BE49-F238E27FC236}">
                <a16:creationId xmlns:a16="http://schemas.microsoft.com/office/drawing/2014/main" xmlns="" id="{666AB2A3-AA85-478C-824D-E5462CEF04EB}"/>
              </a:ext>
            </a:extLst>
          </p:cNvPr>
          <p:cNvSpPr/>
          <p:nvPr/>
        </p:nvSpPr>
        <p:spPr>
          <a:xfrm>
            <a:off x="3510660" y="1189099"/>
            <a:ext cx="140676" cy="198226"/>
          </a:xfrm>
          <a:custGeom>
            <a:avLst/>
            <a:gdLst>
              <a:gd name="connsiteX0" fmla="*/ 22380 w 134282"/>
              <a:gd name="connsiteY0" fmla="*/ 0 h 198226"/>
              <a:gd name="connsiteX1" fmla="*/ 54352 w 134282"/>
              <a:gd name="connsiteY1" fmla="*/ 41563 h 198226"/>
              <a:gd name="connsiteX2" fmla="*/ 108705 w 134282"/>
              <a:gd name="connsiteY2" fmla="*/ 51155 h 198226"/>
              <a:gd name="connsiteX3" fmla="*/ 105508 w 134282"/>
              <a:gd name="connsiteY3" fmla="*/ 102310 h 198226"/>
              <a:gd name="connsiteX4" fmla="*/ 134282 w 134282"/>
              <a:gd name="connsiteY4" fmla="*/ 127888 h 198226"/>
              <a:gd name="connsiteX5" fmla="*/ 127888 w 134282"/>
              <a:gd name="connsiteY5" fmla="*/ 150268 h 198226"/>
              <a:gd name="connsiteX6" fmla="*/ 95916 w 134282"/>
              <a:gd name="connsiteY6" fmla="*/ 124691 h 198226"/>
              <a:gd name="connsiteX7" fmla="*/ 83127 w 134282"/>
              <a:gd name="connsiteY7" fmla="*/ 182240 h 198226"/>
              <a:gd name="connsiteX8" fmla="*/ 57550 w 134282"/>
              <a:gd name="connsiteY8" fmla="*/ 198226 h 198226"/>
              <a:gd name="connsiteX9" fmla="*/ 19183 w 134282"/>
              <a:gd name="connsiteY9" fmla="*/ 156663 h 198226"/>
              <a:gd name="connsiteX10" fmla="*/ 0 w 134282"/>
              <a:gd name="connsiteY10" fmla="*/ 102310 h 198226"/>
              <a:gd name="connsiteX11" fmla="*/ 54352 w 134282"/>
              <a:gd name="connsiteY11" fmla="*/ 108705 h 198226"/>
              <a:gd name="connsiteX12" fmla="*/ 57550 w 134282"/>
              <a:gd name="connsiteY12" fmla="*/ 60747 h 198226"/>
              <a:gd name="connsiteX13" fmla="*/ 22380 w 134282"/>
              <a:gd name="connsiteY13" fmla="*/ 0 h 198226"/>
              <a:gd name="connsiteX0" fmla="*/ 28774 w 140676"/>
              <a:gd name="connsiteY0" fmla="*/ 0 h 198226"/>
              <a:gd name="connsiteX1" fmla="*/ 60746 w 140676"/>
              <a:gd name="connsiteY1" fmla="*/ 41563 h 198226"/>
              <a:gd name="connsiteX2" fmla="*/ 115099 w 140676"/>
              <a:gd name="connsiteY2" fmla="*/ 51155 h 198226"/>
              <a:gd name="connsiteX3" fmla="*/ 111902 w 140676"/>
              <a:gd name="connsiteY3" fmla="*/ 102310 h 198226"/>
              <a:gd name="connsiteX4" fmla="*/ 140676 w 140676"/>
              <a:gd name="connsiteY4" fmla="*/ 127888 h 198226"/>
              <a:gd name="connsiteX5" fmla="*/ 134282 w 140676"/>
              <a:gd name="connsiteY5" fmla="*/ 150268 h 198226"/>
              <a:gd name="connsiteX6" fmla="*/ 102310 w 140676"/>
              <a:gd name="connsiteY6" fmla="*/ 124691 h 198226"/>
              <a:gd name="connsiteX7" fmla="*/ 89521 w 140676"/>
              <a:gd name="connsiteY7" fmla="*/ 182240 h 198226"/>
              <a:gd name="connsiteX8" fmla="*/ 63944 w 140676"/>
              <a:gd name="connsiteY8" fmla="*/ 198226 h 198226"/>
              <a:gd name="connsiteX9" fmla="*/ 25577 w 140676"/>
              <a:gd name="connsiteY9" fmla="*/ 156663 h 198226"/>
              <a:gd name="connsiteX10" fmla="*/ 6394 w 140676"/>
              <a:gd name="connsiteY10" fmla="*/ 102310 h 198226"/>
              <a:gd name="connsiteX11" fmla="*/ 60746 w 140676"/>
              <a:gd name="connsiteY11" fmla="*/ 108705 h 198226"/>
              <a:gd name="connsiteX12" fmla="*/ 0 w 140676"/>
              <a:gd name="connsiteY12" fmla="*/ 47958 h 198226"/>
              <a:gd name="connsiteX13" fmla="*/ 28774 w 140676"/>
              <a:gd name="connsiteY13" fmla="*/ 0 h 1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676" h="198226">
                <a:moveTo>
                  <a:pt x="28774" y="0"/>
                </a:moveTo>
                <a:lnTo>
                  <a:pt x="60746" y="41563"/>
                </a:lnTo>
                <a:lnTo>
                  <a:pt x="115099" y="51155"/>
                </a:lnTo>
                <a:lnTo>
                  <a:pt x="111902" y="102310"/>
                </a:lnTo>
                <a:lnTo>
                  <a:pt x="140676" y="127888"/>
                </a:lnTo>
                <a:lnTo>
                  <a:pt x="134282" y="150268"/>
                </a:lnTo>
                <a:lnTo>
                  <a:pt x="102310" y="124691"/>
                </a:lnTo>
                <a:lnTo>
                  <a:pt x="89521" y="182240"/>
                </a:lnTo>
                <a:lnTo>
                  <a:pt x="63944" y="198226"/>
                </a:lnTo>
                <a:lnTo>
                  <a:pt x="25577" y="156663"/>
                </a:lnTo>
                <a:lnTo>
                  <a:pt x="6394" y="102310"/>
                </a:lnTo>
                <a:lnTo>
                  <a:pt x="60746" y="108705"/>
                </a:lnTo>
                <a:lnTo>
                  <a:pt x="0" y="47958"/>
                </a:lnTo>
                <a:lnTo>
                  <a:pt x="2877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orme libre : forme 1028">
            <a:extLst>
              <a:ext uri="{FF2B5EF4-FFF2-40B4-BE49-F238E27FC236}">
                <a16:creationId xmlns:a16="http://schemas.microsoft.com/office/drawing/2014/main" xmlns="" id="{CD8EB9D2-EE30-48CA-9F17-715976BC07F1}"/>
              </a:ext>
            </a:extLst>
          </p:cNvPr>
          <p:cNvSpPr/>
          <p:nvPr/>
        </p:nvSpPr>
        <p:spPr>
          <a:xfrm>
            <a:off x="3990240" y="5249546"/>
            <a:ext cx="2433071" cy="834470"/>
          </a:xfrm>
          <a:custGeom>
            <a:avLst/>
            <a:gdLst>
              <a:gd name="connsiteX0" fmla="*/ 2426677 w 2433071"/>
              <a:gd name="connsiteY0" fmla="*/ 0 h 834470"/>
              <a:gd name="connsiteX1" fmla="*/ 2340352 w 2433071"/>
              <a:gd name="connsiteY1" fmla="*/ 22381 h 834470"/>
              <a:gd name="connsiteX2" fmla="*/ 2244436 w 2433071"/>
              <a:gd name="connsiteY2" fmla="*/ 54353 h 834470"/>
              <a:gd name="connsiteX3" fmla="*/ 2228450 w 2433071"/>
              <a:gd name="connsiteY3" fmla="*/ 147072 h 834470"/>
              <a:gd name="connsiteX4" fmla="*/ 2199675 w 2433071"/>
              <a:gd name="connsiteY4" fmla="*/ 172649 h 834470"/>
              <a:gd name="connsiteX5" fmla="*/ 2190084 w 2433071"/>
              <a:gd name="connsiteY5" fmla="*/ 227002 h 834470"/>
              <a:gd name="connsiteX6" fmla="*/ 2183689 w 2433071"/>
              <a:gd name="connsiteY6" fmla="*/ 242988 h 834470"/>
              <a:gd name="connsiteX7" fmla="*/ 2135731 w 2433071"/>
              <a:gd name="connsiteY7" fmla="*/ 297340 h 834470"/>
              <a:gd name="connsiteX8" fmla="*/ 2103759 w 2433071"/>
              <a:gd name="connsiteY8" fmla="*/ 374073 h 834470"/>
              <a:gd name="connsiteX9" fmla="*/ 2001449 w 2433071"/>
              <a:gd name="connsiteY9" fmla="*/ 361284 h 834470"/>
              <a:gd name="connsiteX10" fmla="*/ 1931110 w 2433071"/>
              <a:gd name="connsiteY10" fmla="*/ 438017 h 834470"/>
              <a:gd name="connsiteX11" fmla="*/ 1905533 w 2433071"/>
              <a:gd name="connsiteY11" fmla="*/ 412440 h 834470"/>
              <a:gd name="connsiteX12" fmla="*/ 1841589 w 2433071"/>
              <a:gd name="connsiteY12" fmla="*/ 377270 h 834470"/>
              <a:gd name="connsiteX13" fmla="*/ 1771250 w 2433071"/>
              <a:gd name="connsiteY13" fmla="*/ 329312 h 834470"/>
              <a:gd name="connsiteX14" fmla="*/ 1694517 w 2433071"/>
              <a:gd name="connsiteY14" fmla="*/ 316523 h 834470"/>
              <a:gd name="connsiteX15" fmla="*/ 1601798 w 2433071"/>
              <a:gd name="connsiteY15" fmla="*/ 361284 h 834470"/>
              <a:gd name="connsiteX16" fmla="*/ 1566629 w 2433071"/>
              <a:gd name="connsiteY16" fmla="*/ 364482 h 834470"/>
              <a:gd name="connsiteX17" fmla="*/ 1483502 w 2433071"/>
              <a:gd name="connsiteY17" fmla="*/ 351693 h 834470"/>
              <a:gd name="connsiteX18" fmla="*/ 1441938 w 2433071"/>
              <a:gd name="connsiteY18" fmla="*/ 313326 h 834470"/>
              <a:gd name="connsiteX19" fmla="*/ 1384389 w 2433071"/>
              <a:gd name="connsiteY19" fmla="*/ 322918 h 834470"/>
              <a:gd name="connsiteX20" fmla="*/ 1339628 w 2433071"/>
              <a:gd name="connsiteY20" fmla="*/ 332509 h 834470"/>
              <a:gd name="connsiteX21" fmla="*/ 1285275 w 2433071"/>
              <a:gd name="connsiteY21" fmla="*/ 377270 h 834470"/>
              <a:gd name="connsiteX22" fmla="*/ 1202148 w 2433071"/>
              <a:gd name="connsiteY22" fmla="*/ 367679 h 834470"/>
              <a:gd name="connsiteX23" fmla="*/ 1179768 w 2433071"/>
              <a:gd name="connsiteY23" fmla="*/ 310129 h 834470"/>
              <a:gd name="connsiteX24" fmla="*/ 1144598 w 2433071"/>
              <a:gd name="connsiteY24" fmla="*/ 278157 h 834470"/>
              <a:gd name="connsiteX25" fmla="*/ 1032696 w 2433071"/>
              <a:gd name="connsiteY25" fmla="*/ 268565 h 834470"/>
              <a:gd name="connsiteX26" fmla="*/ 971950 w 2433071"/>
              <a:gd name="connsiteY26" fmla="*/ 268565 h 834470"/>
              <a:gd name="connsiteX27" fmla="*/ 917597 w 2433071"/>
              <a:gd name="connsiteY27" fmla="*/ 310129 h 834470"/>
              <a:gd name="connsiteX28" fmla="*/ 901611 w 2433071"/>
              <a:gd name="connsiteY28" fmla="*/ 278157 h 834470"/>
              <a:gd name="connsiteX29" fmla="*/ 895217 w 2433071"/>
              <a:gd name="connsiteY29" fmla="*/ 242988 h 834470"/>
              <a:gd name="connsiteX30" fmla="*/ 812089 w 2433071"/>
              <a:gd name="connsiteY30" fmla="*/ 204621 h 834470"/>
              <a:gd name="connsiteX31" fmla="*/ 719371 w 2433071"/>
              <a:gd name="connsiteY31" fmla="*/ 163058 h 834470"/>
              <a:gd name="connsiteX32" fmla="*/ 658624 w 2433071"/>
              <a:gd name="connsiteY32" fmla="*/ 140677 h 834470"/>
              <a:gd name="connsiteX33" fmla="*/ 626652 w 2433071"/>
              <a:gd name="connsiteY33" fmla="*/ 163058 h 834470"/>
              <a:gd name="connsiteX34" fmla="*/ 604271 w 2433071"/>
              <a:gd name="connsiteY34" fmla="*/ 182241 h 834470"/>
              <a:gd name="connsiteX35" fmla="*/ 556313 w 2433071"/>
              <a:gd name="connsiteY35" fmla="*/ 150269 h 834470"/>
              <a:gd name="connsiteX36" fmla="*/ 482778 w 2433071"/>
              <a:gd name="connsiteY36" fmla="*/ 127888 h 834470"/>
              <a:gd name="connsiteX37" fmla="*/ 380467 w 2433071"/>
              <a:gd name="connsiteY37" fmla="*/ 92719 h 834470"/>
              <a:gd name="connsiteX38" fmla="*/ 342101 w 2433071"/>
              <a:gd name="connsiteY38" fmla="*/ 79930 h 834470"/>
              <a:gd name="connsiteX39" fmla="*/ 287748 w 2433071"/>
              <a:gd name="connsiteY39" fmla="*/ 127888 h 834470"/>
              <a:gd name="connsiteX40" fmla="*/ 255776 w 2433071"/>
              <a:gd name="connsiteY40" fmla="*/ 140677 h 834470"/>
              <a:gd name="connsiteX41" fmla="*/ 227001 w 2433071"/>
              <a:gd name="connsiteY41" fmla="*/ 188635 h 834470"/>
              <a:gd name="connsiteX42" fmla="*/ 163057 w 2433071"/>
              <a:gd name="connsiteY42" fmla="*/ 134283 h 834470"/>
              <a:gd name="connsiteX43" fmla="*/ 127888 w 2433071"/>
              <a:gd name="connsiteY43" fmla="*/ 92719 h 834470"/>
              <a:gd name="connsiteX44" fmla="*/ 111902 w 2433071"/>
              <a:gd name="connsiteY44" fmla="*/ 92719 h 834470"/>
              <a:gd name="connsiteX45" fmla="*/ 70338 w 2433071"/>
              <a:gd name="connsiteY45" fmla="*/ 102311 h 834470"/>
              <a:gd name="connsiteX46" fmla="*/ 44761 w 2433071"/>
              <a:gd name="connsiteY46" fmla="*/ 121494 h 834470"/>
              <a:gd name="connsiteX47" fmla="*/ 0 w 2433071"/>
              <a:gd name="connsiteY47" fmla="*/ 198227 h 834470"/>
              <a:gd name="connsiteX48" fmla="*/ 0 w 2433071"/>
              <a:gd name="connsiteY48" fmla="*/ 265368 h 834470"/>
              <a:gd name="connsiteX49" fmla="*/ 6394 w 2433071"/>
              <a:gd name="connsiteY49" fmla="*/ 300537 h 834470"/>
              <a:gd name="connsiteX50" fmla="*/ 41564 w 2433071"/>
              <a:gd name="connsiteY50" fmla="*/ 358087 h 834470"/>
              <a:gd name="connsiteX51" fmla="*/ 67141 w 2433071"/>
              <a:gd name="connsiteY51" fmla="*/ 447609 h 834470"/>
              <a:gd name="connsiteX52" fmla="*/ 86324 w 2433071"/>
              <a:gd name="connsiteY52" fmla="*/ 521144 h 834470"/>
              <a:gd name="connsiteX53" fmla="*/ 73536 w 2433071"/>
              <a:gd name="connsiteY53" fmla="*/ 559511 h 834470"/>
              <a:gd name="connsiteX54" fmla="*/ 326115 w 2433071"/>
              <a:gd name="connsiteY54" fmla="*/ 834470 h 834470"/>
              <a:gd name="connsiteX55" fmla="*/ 2433071 w 2433071"/>
              <a:gd name="connsiteY55" fmla="*/ 834470 h 834470"/>
              <a:gd name="connsiteX56" fmla="*/ 2426677 w 2433071"/>
              <a:gd name="connsiteY56" fmla="*/ 0 h 83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3071" h="834470">
                <a:moveTo>
                  <a:pt x="2426677" y="0"/>
                </a:moveTo>
                <a:lnTo>
                  <a:pt x="2340352" y="22381"/>
                </a:lnTo>
                <a:lnTo>
                  <a:pt x="2244436" y="54353"/>
                </a:lnTo>
                <a:lnTo>
                  <a:pt x="2228450" y="147072"/>
                </a:lnTo>
                <a:lnTo>
                  <a:pt x="2199675" y="172649"/>
                </a:lnTo>
                <a:lnTo>
                  <a:pt x="2190084" y="227002"/>
                </a:lnTo>
                <a:lnTo>
                  <a:pt x="2183689" y="242988"/>
                </a:lnTo>
                <a:lnTo>
                  <a:pt x="2135731" y="297340"/>
                </a:lnTo>
                <a:lnTo>
                  <a:pt x="2103759" y="374073"/>
                </a:lnTo>
                <a:lnTo>
                  <a:pt x="2001449" y="361284"/>
                </a:lnTo>
                <a:lnTo>
                  <a:pt x="1931110" y="438017"/>
                </a:lnTo>
                <a:lnTo>
                  <a:pt x="1905533" y="412440"/>
                </a:lnTo>
                <a:lnTo>
                  <a:pt x="1841589" y="377270"/>
                </a:lnTo>
                <a:lnTo>
                  <a:pt x="1771250" y="329312"/>
                </a:lnTo>
                <a:lnTo>
                  <a:pt x="1694517" y="316523"/>
                </a:lnTo>
                <a:lnTo>
                  <a:pt x="1601798" y="361284"/>
                </a:lnTo>
                <a:lnTo>
                  <a:pt x="1566629" y="364482"/>
                </a:lnTo>
                <a:lnTo>
                  <a:pt x="1483502" y="351693"/>
                </a:lnTo>
                <a:lnTo>
                  <a:pt x="1441938" y="313326"/>
                </a:lnTo>
                <a:lnTo>
                  <a:pt x="1384389" y="322918"/>
                </a:lnTo>
                <a:lnTo>
                  <a:pt x="1339628" y="332509"/>
                </a:lnTo>
                <a:lnTo>
                  <a:pt x="1285275" y="377270"/>
                </a:lnTo>
                <a:lnTo>
                  <a:pt x="1202148" y="367679"/>
                </a:lnTo>
                <a:lnTo>
                  <a:pt x="1179768" y="310129"/>
                </a:lnTo>
                <a:lnTo>
                  <a:pt x="1144598" y="278157"/>
                </a:lnTo>
                <a:lnTo>
                  <a:pt x="1032696" y="268565"/>
                </a:lnTo>
                <a:lnTo>
                  <a:pt x="971950" y="268565"/>
                </a:lnTo>
                <a:lnTo>
                  <a:pt x="917597" y="310129"/>
                </a:lnTo>
                <a:lnTo>
                  <a:pt x="901611" y="278157"/>
                </a:lnTo>
                <a:lnTo>
                  <a:pt x="895217" y="242988"/>
                </a:lnTo>
                <a:lnTo>
                  <a:pt x="812089" y="204621"/>
                </a:lnTo>
                <a:lnTo>
                  <a:pt x="719371" y="163058"/>
                </a:lnTo>
                <a:lnTo>
                  <a:pt x="658624" y="140677"/>
                </a:lnTo>
                <a:lnTo>
                  <a:pt x="626652" y="163058"/>
                </a:lnTo>
                <a:lnTo>
                  <a:pt x="604271" y="182241"/>
                </a:lnTo>
                <a:lnTo>
                  <a:pt x="556313" y="150269"/>
                </a:lnTo>
                <a:lnTo>
                  <a:pt x="482778" y="127888"/>
                </a:lnTo>
                <a:lnTo>
                  <a:pt x="380467" y="92719"/>
                </a:lnTo>
                <a:lnTo>
                  <a:pt x="342101" y="79930"/>
                </a:lnTo>
                <a:lnTo>
                  <a:pt x="287748" y="127888"/>
                </a:lnTo>
                <a:lnTo>
                  <a:pt x="255776" y="140677"/>
                </a:lnTo>
                <a:lnTo>
                  <a:pt x="227001" y="188635"/>
                </a:lnTo>
                <a:lnTo>
                  <a:pt x="163057" y="134283"/>
                </a:lnTo>
                <a:lnTo>
                  <a:pt x="127888" y="92719"/>
                </a:lnTo>
                <a:lnTo>
                  <a:pt x="111902" y="92719"/>
                </a:lnTo>
                <a:lnTo>
                  <a:pt x="70338" y="102311"/>
                </a:lnTo>
                <a:lnTo>
                  <a:pt x="44761" y="121494"/>
                </a:lnTo>
                <a:lnTo>
                  <a:pt x="0" y="198227"/>
                </a:lnTo>
                <a:lnTo>
                  <a:pt x="0" y="265368"/>
                </a:lnTo>
                <a:lnTo>
                  <a:pt x="6394" y="300537"/>
                </a:lnTo>
                <a:lnTo>
                  <a:pt x="41564" y="358087"/>
                </a:lnTo>
                <a:lnTo>
                  <a:pt x="67141" y="447609"/>
                </a:lnTo>
                <a:lnTo>
                  <a:pt x="86324" y="521144"/>
                </a:lnTo>
                <a:lnTo>
                  <a:pt x="73536" y="559511"/>
                </a:lnTo>
                <a:lnTo>
                  <a:pt x="326115" y="834470"/>
                </a:lnTo>
                <a:lnTo>
                  <a:pt x="2433071" y="834470"/>
                </a:lnTo>
                <a:cubicBezTo>
                  <a:pt x="2430940" y="556313"/>
                  <a:pt x="2428808" y="278157"/>
                  <a:pt x="2426677" y="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orme libre : forme 1024">
            <a:extLst>
              <a:ext uri="{FF2B5EF4-FFF2-40B4-BE49-F238E27FC236}">
                <a16:creationId xmlns:a16="http://schemas.microsoft.com/office/drawing/2014/main" xmlns="" id="{64D55ED7-DD95-4BED-8B4B-22AA1E71DC2F}"/>
              </a:ext>
            </a:extLst>
          </p:cNvPr>
          <p:cNvSpPr/>
          <p:nvPr/>
        </p:nvSpPr>
        <p:spPr>
          <a:xfrm>
            <a:off x="2513132" y="923731"/>
            <a:ext cx="3468965" cy="2394705"/>
          </a:xfrm>
          <a:custGeom>
            <a:avLst/>
            <a:gdLst>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70551 w 3468965"/>
              <a:gd name="connsiteY211" fmla="*/ 898414 h 2394705"/>
              <a:gd name="connsiteX212" fmla="*/ 2608918 w 3468965"/>
              <a:gd name="connsiteY212" fmla="*/ 920794 h 2394705"/>
              <a:gd name="connsiteX213" fmla="*/ 2653679 w 3468965"/>
              <a:gd name="connsiteY213" fmla="*/ 895217 h 2394705"/>
              <a:gd name="connsiteX214" fmla="*/ 2688848 w 3468965"/>
              <a:gd name="connsiteY214" fmla="*/ 952766 h 2394705"/>
              <a:gd name="connsiteX215" fmla="*/ 2717623 w 3468965"/>
              <a:gd name="connsiteY215" fmla="*/ 920794 h 2394705"/>
              <a:gd name="connsiteX216" fmla="*/ 2765581 w 3468965"/>
              <a:gd name="connsiteY216" fmla="*/ 914400 h 2394705"/>
              <a:gd name="connsiteX217" fmla="*/ 2819933 w 3468965"/>
              <a:gd name="connsiteY217" fmla="*/ 962358 h 2394705"/>
              <a:gd name="connsiteX218" fmla="*/ 2874286 w 3468965"/>
              <a:gd name="connsiteY218" fmla="*/ 959161 h 2394705"/>
              <a:gd name="connsiteX219" fmla="*/ 2947821 w 3468965"/>
              <a:gd name="connsiteY219" fmla="*/ 866442 h 2394705"/>
              <a:gd name="connsiteX220" fmla="*/ 3002174 w 3468965"/>
              <a:gd name="connsiteY220" fmla="*/ 898414 h 2394705"/>
              <a:gd name="connsiteX221" fmla="*/ 3056526 w 3468965"/>
              <a:gd name="connsiteY221" fmla="*/ 879231 h 2394705"/>
              <a:gd name="connsiteX222" fmla="*/ 3082104 w 3468965"/>
              <a:gd name="connsiteY222" fmla="*/ 821681 h 2394705"/>
              <a:gd name="connsiteX223" fmla="*/ 3155639 w 3468965"/>
              <a:gd name="connsiteY223" fmla="*/ 783315 h 2394705"/>
              <a:gd name="connsiteX224" fmla="*/ 3289922 w 3468965"/>
              <a:gd name="connsiteY224" fmla="*/ 770526 h 2394705"/>
              <a:gd name="connsiteX225" fmla="*/ 3363458 w 3468965"/>
              <a:gd name="connsiteY225" fmla="*/ 674610 h 2394705"/>
              <a:gd name="connsiteX226" fmla="*/ 3446585 w 3468965"/>
              <a:gd name="connsiteY226" fmla="*/ 642638 h 2394705"/>
              <a:gd name="connsiteX227" fmla="*/ 3468965 w 3468965"/>
              <a:gd name="connsiteY227" fmla="*/ 562708 h 2394705"/>
              <a:gd name="connsiteX228" fmla="*/ 3376246 w 3468965"/>
              <a:gd name="connsiteY228" fmla="*/ 476383 h 2394705"/>
              <a:gd name="connsiteX229" fmla="*/ 3379444 w 3468965"/>
              <a:gd name="connsiteY229" fmla="*/ 418834 h 2394705"/>
              <a:gd name="connsiteX230" fmla="*/ 3366655 w 3468965"/>
              <a:gd name="connsiteY230" fmla="*/ 367678 h 2394705"/>
              <a:gd name="connsiteX231" fmla="*/ 3408218 w 3468965"/>
              <a:gd name="connsiteY231" fmla="*/ 326115 h 2394705"/>
              <a:gd name="connsiteX232" fmla="*/ 3392232 w 3468965"/>
              <a:gd name="connsiteY232" fmla="*/ 230199 h 2394705"/>
              <a:gd name="connsiteX233" fmla="*/ 3465768 w 3468965"/>
              <a:gd name="connsiteY233" fmla="*/ 156663 h 2394705"/>
              <a:gd name="connsiteX234" fmla="*/ 3398627 w 3468965"/>
              <a:gd name="connsiteY234" fmla="*/ 76733 h 2394705"/>
              <a:gd name="connsiteX235" fmla="*/ 3382641 w 3468965"/>
              <a:gd name="connsiteY235" fmla="*/ 0 h 2394705"/>
              <a:gd name="connsiteX236" fmla="*/ 3037343 w 3468965"/>
              <a:gd name="connsiteY236" fmla="*/ 3197 h 2394705"/>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03410 w 3468965"/>
              <a:gd name="connsiteY211" fmla="*/ 952766 h 2394705"/>
              <a:gd name="connsiteX212" fmla="*/ 2570551 w 3468965"/>
              <a:gd name="connsiteY212" fmla="*/ 898414 h 2394705"/>
              <a:gd name="connsiteX213" fmla="*/ 2608918 w 3468965"/>
              <a:gd name="connsiteY213" fmla="*/ 920794 h 2394705"/>
              <a:gd name="connsiteX214" fmla="*/ 2653679 w 3468965"/>
              <a:gd name="connsiteY214" fmla="*/ 895217 h 2394705"/>
              <a:gd name="connsiteX215" fmla="*/ 2688848 w 3468965"/>
              <a:gd name="connsiteY215" fmla="*/ 952766 h 2394705"/>
              <a:gd name="connsiteX216" fmla="*/ 2717623 w 3468965"/>
              <a:gd name="connsiteY216" fmla="*/ 920794 h 2394705"/>
              <a:gd name="connsiteX217" fmla="*/ 2765581 w 3468965"/>
              <a:gd name="connsiteY217" fmla="*/ 914400 h 2394705"/>
              <a:gd name="connsiteX218" fmla="*/ 2819933 w 3468965"/>
              <a:gd name="connsiteY218" fmla="*/ 962358 h 2394705"/>
              <a:gd name="connsiteX219" fmla="*/ 2874286 w 3468965"/>
              <a:gd name="connsiteY219" fmla="*/ 959161 h 2394705"/>
              <a:gd name="connsiteX220" fmla="*/ 2947821 w 3468965"/>
              <a:gd name="connsiteY220" fmla="*/ 866442 h 2394705"/>
              <a:gd name="connsiteX221" fmla="*/ 3002174 w 3468965"/>
              <a:gd name="connsiteY221" fmla="*/ 898414 h 2394705"/>
              <a:gd name="connsiteX222" fmla="*/ 3056526 w 3468965"/>
              <a:gd name="connsiteY222" fmla="*/ 879231 h 2394705"/>
              <a:gd name="connsiteX223" fmla="*/ 3082104 w 3468965"/>
              <a:gd name="connsiteY223" fmla="*/ 821681 h 2394705"/>
              <a:gd name="connsiteX224" fmla="*/ 3155639 w 3468965"/>
              <a:gd name="connsiteY224" fmla="*/ 783315 h 2394705"/>
              <a:gd name="connsiteX225" fmla="*/ 3289922 w 3468965"/>
              <a:gd name="connsiteY225" fmla="*/ 770526 h 2394705"/>
              <a:gd name="connsiteX226" fmla="*/ 3363458 w 3468965"/>
              <a:gd name="connsiteY226" fmla="*/ 674610 h 2394705"/>
              <a:gd name="connsiteX227" fmla="*/ 3446585 w 3468965"/>
              <a:gd name="connsiteY227" fmla="*/ 642638 h 2394705"/>
              <a:gd name="connsiteX228" fmla="*/ 3468965 w 3468965"/>
              <a:gd name="connsiteY228" fmla="*/ 562708 h 2394705"/>
              <a:gd name="connsiteX229" fmla="*/ 3376246 w 3468965"/>
              <a:gd name="connsiteY229" fmla="*/ 476383 h 2394705"/>
              <a:gd name="connsiteX230" fmla="*/ 3379444 w 3468965"/>
              <a:gd name="connsiteY230" fmla="*/ 418834 h 2394705"/>
              <a:gd name="connsiteX231" fmla="*/ 3366655 w 3468965"/>
              <a:gd name="connsiteY231" fmla="*/ 367678 h 2394705"/>
              <a:gd name="connsiteX232" fmla="*/ 3408218 w 3468965"/>
              <a:gd name="connsiteY232" fmla="*/ 326115 h 2394705"/>
              <a:gd name="connsiteX233" fmla="*/ 3392232 w 3468965"/>
              <a:gd name="connsiteY233" fmla="*/ 230199 h 2394705"/>
              <a:gd name="connsiteX234" fmla="*/ 3465768 w 3468965"/>
              <a:gd name="connsiteY234" fmla="*/ 156663 h 2394705"/>
              <a:gd name="connsiteX235" fmla="*/ 3398627 w 3468965"/>
              <a:gd name="connsiteY235" fmla="*/ 76733 h 2394705"/>
              <a:gd name="connsiteX236" fmla="*/ 3382641 w 3468965"/>
              <a:gd name="connsiteY236" fmla="*/ 0 h 2394705"/>
              <a:gd name="connsiteX237" fmla="*/ 3037343 w 3468965"/>
              <a:gd name="connsiteY237" fmla="*/ 3197 h 23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468965" h="2394705">
                <a:moveTo>
                  <a:pt x="3037343" y="3197"/>
                </a:moveTo>
                <a:lnTo>
                  <a:pt x="3037343" y="70338"/>
                </a:lnTo>
                <a:lnTo>
                  <a:pt x="3014962" y="121494"/>
                </a:lnTo>
                <a:lnTo>
                  <a:pt x="3034146" y="143874"/>
                </a:lnTo>
                <a:lnTo>
                  <a:pt x="3040540" y="166255"/>
                </a:lnTo>
                <a:lnTo>
                  <a:pt x="3027751" y="204621"/>
                </a:lnTo>
                <a:lnTo>
                  <a:pt x="2986188" y="236593"/>
                </a:lnTo>
                <a:lnTo>
                  <a:pt x="2903060" y="236593"/>
                </a:lnTo>
                <a:lnTo>
                  <a:pt x="2877483" y="217410"/>
                </a:lnTo>
                <a:lnTo>
                  <a:pt x="2899863" y="179043"/>
                </a:lnTo>
                <a:lnTo>
                  <a:pt x="2954216" y="115099"/>
                </a:lnTo>
                <a:lnTo>
                  <a:pt x="2982990" y="44761"/>
                </a:lnTo>
                <a:lnTo>
                  <a:pt x="2970202" y="6394"/>
                </a:lnTo>
                <a:lnTo>
                  <a:pt x="2947821" y="25578"/>
                </a:lnTo>
                <a:lnTo>
                  <a:pt x="2928638" y="102310"/>
                </a:lnTo>
                <a:lnTo>
                  <a:pt x="2855102" y="172649"/>
                </a:lnTo>
                <a:lnTo>
                  <a:pt x="2797553" y="204621"/>
                </a:lnTo>
                <a:lnTo>
                  <a:pt x="2775172" y="211015"/>
                </a:lnTo>
                <a:lnTo>
                  <a:pt x="2740003" y="239790"/>
                </a:lnTo>
                <a:lnTo>
                  <a:pt x="2724017" y="217410"/>
                </a:lnTo>
                <a:lnTo>
                  <a:pt x="2682453" y="332509"/>
                </a:lnTo>
                <a:lnTo>
                  <a:pt x="2656876" y="390059"/>
                </a:lnTo>
                <a:lnTo>
                  <a:pt x="2535382" y="457200"/>
                </a:lnTo>
                <a:lnTo>
                  <a:pt x="2474635" y="473186"/>
                </a:lnTo>
                <a:lnTo>
                  <a:pt x="2429874" y="463594"/>
                </a:lnTo>
                <a:lnTo>
                  <a:pt x="2381916" y="402848"/>
                </a:lnTo>
                <a:lnTo>
                  <a:pt x="2343550" y="306931"/>
                </a:lnTo>
                <a:lnTo>
                  <a:pt x="2391508" y="329312"/>
                </a:lnTo>
                <a:lnTo>
                  <a:pt x="2426677" y="367678"/>
                </a:lnTo>
                <a:lnTo>
                  <a:pt x="2439466" y="348495"/>
                </a:lnTo>
                <a:lnTo>
                  <a:pt x="2407494" y="306931"/>
                </a:lnTo>
                <a:lnTo>
                  <a:pt x="2295592" y="265368"/>
                </a:lnTo>
                <a:lnTo>
                  <a:pt x="2161309" y="262171"/>
                </a:lnTo>
                <a:lnTo>
                  <a:pt x="2135732" y="297340"/>
                </a:lnTo>
                <a:lnTo>
                  <a:pt x="2113351" y="274959"/>
                </a:lnTo>
                <a:lnTo>
                  <a:pt x="2036618" y="290945"/>
                </a:lnTo>
                <a:lnTo>
                  <a:pt x="2033421" y="332509"/>
                </a:lnTo>
                <a:lnTo>
                  <a:pt x="1972674" y="345298"/>
                </a:lnTo>
                <a:lnTo>
                  <a:pt x="1927913" y="383664"/>
                </a:lnTo>
                <a:lnTo>
                  <a:pt x="1886350" y="383664"/>
                </a:lnTo>
                <a:lnTo>
                  <a:pt x="1803223" y="463594"/>
                </a:lnTo>
                <a:lnTo>
                  <a:pt x="1771251" y="492369"/>
                </a:lnTo>
                <a:lnTo>
                  <a:pt x="1739279" y="537130"/>
                </a:lnTo>
                <a:lnTo>
                  <a:pt x="1662546" y="546722"/>
                </a:lnTo>
                <a:lnTo>
                  <a:pt x="1598602" y="553116"/>
                </a:lnTo>
                <a:lnTo>
                  <a:pt x="1480305" y="585088"/>
                </a:lnTo>
                <a:lnTo>
                  <a:pt x="1377995" y="610666"/>
                </a:lnTo>
                <a:lnTo>
                  <a:pt x="1352417" y="607469"/>
                </a:lnTo>
                <a:lnTo>
                  <a:pt x="1339628" y="645835"/>
                </a:lnTo>
                <a:lnTo>
                  <a:pt x="1362009" y="687399"/>
                </a:lnTo>
                <a:lnTo>
                  <a:pt x="1358811" y="751343"/>
                </a:lnTo>
                <a:lnTo>
                  <a:pt x="1371600" y="805695"/>
                </a:lnTo>
                <a:lnTo>
                  <a:pt x="1317248" y="754540"/>
                </a:lnTo>
                <a:lnTo>
                  <a:pt x="1294867" y="732159"/>
                </a:lnTo>
                <a:lnTo>
                  <a:pt x="1291670" y="719371"/>
                </a:lnTo>
                <a:lnTo>
                  <a:pt x="1214937" y="712976"/>
                </a:lnTo>
                <a:lnTo>
                  <a:pt x="1179768" y="706582"/>
                </a:lnTo>
                <a:lnTo>
                  <a:pt x="1192557" y="658624"/>
                </a:lnTo>
                <a:lnTo>
                  <a:pt x="1262895" y="668215"/>
                </a:lnTo>
                <a:lnTo>
                  <a:pt x="1326839" y="613863"/>
                </a:lnTo>
                <a:lnTo>
                  <a:pt x="1285276" y="610666"/>
                </a:lnTo>
                <a:lnTo>
                  <a:pt x="1218134" y="617060"/>
                </a:lnTo>
                <a:lnTo>
                  <a:pt x="1173374" y="562708"/>
                </a:lnTo>
                <a:lnTo>
                  <a:pt x="1144599" y="524341"/>
                </a:lnTo>
                <a:lnTo>
                  <a:pt x="1128613" y="553116"/>
                </a:lnTo>
                <a:lnTo>
                  <a:pt x="1071063" y="546722"/>
                </a:lnTo>
                <a:lnTo>
                  <a:pt x="1077458" y="501961"/>
                </a:lnTo>
                <a:lnTo>
                  <a:pt x="1000725" y="450806"/>
                </a:lnTo>
                <a:lnTo>
                  <a:pt x="968753" y="367678"/>
                </a:lnTo>
                <a:lnTo>
                  <a:pt x="930386" y="412439"/>
                </a:lnTo>
                <a:lnTo>
                  <a:pt x="872837" y="431622"/>
                </a:lnTo>
                <a:lnTo>
                  <a:pt x="850456" y="415636"/>
                </a:lnTo>
                <a:lnTo>
                  <a:pt x="863245" y="396453"/>
                </a:lnTo>
                <a:lnTo>
                  <a:pt x="930386" y="364481"/>
                </a:lnTo>
                <a:lnTo>
                  <a:pt x="866442" y="358087"/>
                </a:lnTo>
                <a:lnTo>
                  <a:pt x="847259" y="374073"/>
                </a:lnTo>
                <a:lnTo>
                  <a:pt x="764132" y="457200"/>
                </a:lnTo>
                <a:lnTo>
                  <a:pt x="824879" y="489172"/>
                </a:lnTo>
                <a:lnTo>
                  <a:pt x="860048" y="559510"/>
                </a:lnTo>
                <a:lnTo>
                  <a:pt x="872837" y="604271"/>
                </a:lnTo>
                <a:lnTo>
                  <a:pt x="837667" y="645835"/>
                </a:lnTo>
                <a:lnTo>
                  <a:pt x="837667" y="674610"/>
                </a:lnTo>
                <a:lnTo>
                  <a:pt x="917597" y="661821"/>
                </a:lnTo>
                <a:lnTo>
                  <a:pt x="920795" y="728962"/>
                </a:lnTo>
                <a:lnTo>
                  <a:pt x="1000725" y="700187"/>
                </a:lnTo>
                <a:lnTo>
                  <a:pt x="1064669" y="744948"/>
                </a:lnTo>
                <a:lnTo>
                  <a:pt x="1115824" y="760934"/>
                </a:lnTo>
                <a:lnTo>
                  <a:pt x="1048683" y="828076"/>
                </a:lnTo>
                <a:lnTo>
                  <a:pt x="975147" y="876034"/>
                </a:lnTo>
                <a:lnTo>
                  <a:pt x="882428" y="876034"/>
                </a:lnTo>
                <a:lnTo>
                  <a:pt x="879231" y="904808"/>
                </a:lnTo>
                <a:lnTo>
                  <a:pt x="923992" y="955964"/>
                </a:lnTo>
                <a:lnTo>
                  <a:pt x="939978" y="978344"/>
                </a:lnTo>
                <a:lnTo>
                  <a:pt x="936781" y="1016710"/>
                </a:lnTo>
                <a:lnTo>
                  <a:pt x="882428" y="1013513"/>
                </a:lnTo>
                <a:lnTo>
                  <a:pt x="882428" y="952766"/>
                </a:lnTo>
                <a:lnTo>
                  <a:pt x="808893" y="936780"/>
                </a:lnTo>
                <a:lnTo>
                  <a:pt x="719371" y="911203"/>
                </a:lnTo>
                <a:lnTo>
                  <a:pt x="649032" y="863245"/>
                </a:lnTo>
                <a:lnTo>
                  <a:pt x="623455" y="898414"/>
                </a:lnTo>
                <a:lnTo>
                  <a:pt x="546722" y="901611"/>
                </a:lnTo>
                <a:lnTo>
                  <a:pt x="527539" y="917597"/>
                </a:lnTo>
                <a:lnTo>
                  <a:pt x="508355" y="991133"/>
                </a:lnTo>
                <a:lnTo>
                  <a:pt x="482778" y="1016710"/>
                </a:lnTo>
                <a:lnTo>
                  <a:pt x="374073" y="994330"/>
                </a:lnTo>
                <a:lnTo>
                  <a:pt x="335706" y="1003922"/>
                </a:lnTo>
                <a:lnTo>
                  <a:pt x="281354" y="1019908"/>
                </a:lnTo>
                <a:lnTo>
                  <a:pt x="278157" y="1067866"/>
                </a:lnTo>
                <a:lnTo>
                  <a:pt x="306932" y="1125415"/>
                </a:lnTo>
                <a:lnTo>
                  <a:pt x="326115" y="1144599"/>
                </a:lnTo>
                <a:lnTo>
                  <a:pt x="303734" y="1192557"/>
                </a:lnTo>
                <a:lnTo>
                  <a:pt x="297340" y="1282078"/>
                </a:lnTo>
                <a:lnTo>
                  <a:pt x="294143" y="1333234"/>
                </a:lnTo>
                <a:lnTo>
                  <a:pt x="236593" y="1377994"/>
                </a:lnTo>
                <a:lnTo>
                  <a:pt x="211016" y="1377994"/>
                </a:lnTo>
                <a:lnTo>
                  <a:pt x="182241" y="1355614"/>
                </a:lnTo>
                <a:lnTo>
                  <a:pt x="166255" y="1403572"/>
                </a:lnTo>
                <a:lnTo>
                  <a:pt x="182241" y="1451530"/>
                </a:lnTo>
                <a:lnTo>
                  <a:pt x="201424" y="1473910"/>
                </a:lnTo>
                <a:lnTo>
                  <a:pt x="294143" y="1477108"/>
                </a:lnTo>
                <a:lnTo>
                  <a:pt x="290946" y="1547446"/>
                </a:lnTo>
                <a:lnTo>
                  <a:pt x="406045" y="1486699"/>
                </a:lnTo>
                <a:lnTo>
                  <a:pt x="380467" y="1550643"/>
                </a:lnTo>
                <a:lnTo>
                  <a:pt x="300537" y="1592207"/>
                </a:lnTo>
                <a:lnTo>
                  <a:pt x="278157" y="1611390"/>
                </a:lnTo>
                <a:lnTo>
                  <a:pt x="268565" y="1636968"/>
                </a:lnTo>
                <a:lnTo>
                  <a:pt x="217410" y="1633771"/>
                </a:lnTo>
                <a:lnTo>
                  <a:pt x="195030" y="1611390"/>
                </a:lnTo>
                <a:lnTo>
                  <a:pt x="156663" y="1601799"/>
                </a:lnTo>
                <a:lnTo>
                  <a:pt x="102311" y="1595404"/>
                </a:lnTo>
                <a:lnTo>
                  <a:pt x="0" y="1678531"/>
                </a:lnTo>
                <a:lnTo>
                  <a:pt x="0" y="1716898"/>
                </a:lnTo>
                <a:lnTo>
                  <a:pt x="51155" y="1755264"/>
                </a:lnTo>
                <a:lnTo>
                  <a:pt x="70339" y="1784039"/>
                </a:lnTo>
                <a:lnTo>
                  <a:pt x="179044" y="1800025"/>
                </a:lnTo>
                <a:lnTo>
                  <a:pt x="217410" y="1831997"/>
                </a:lnTo>
                <a:lnTo>
                  <a:pt x="246185" y="1886350"/>
                </a:lnTo>
                <a:lnTo>
                  <a:pt x="322918" y="1879955"/>
                </a:lnTo>
                <a:lnTo>
                  <a:pt x="310129" y="1819208"/>
                </a:lnTo>
                <a:lnTo>
                  <a:pt x="322918" y="1764856"/>
                </a:lnTo>
                <a:lnTo>
                  <a:pt x="412439" y="1761659"/>
                </a:lnTo>
                <a:lnTo>
                  <a:pt x="415637" y="1793631"/>
                </a:lnTo>
                <a:lnTo>
                  <a:pt x="533933" y="1838392"/>
                </a:lnTo>
                <a:lnTo>
                  <a:pt x="530736" y="1876758"/>
                </a:lnTo>
                <a:lnTo>
                  <a:pt x="572300" y="1870364"/>
                </a:lnTo>
                <a:lnTo>
                  <a:pt x="623455" y="1835194"/>
                </a:lnTo>
                <a:lnTo>
                  <a:pt x="629849" y="1710503"/>
                </a:lnTo>
                <a:lnTo>
                  <a:pt x="674610" y="1707306"/>
                </a:lnTo>
                <a:lnTo>
                  <a:pt x="917597" y="1716898"/>
                </a:lnTo>
                <a:lnTo>
                  <a:pt x="1083852" y="1716898"/>
                </a:lnTo>
                <a:lnTo>
                  <a:pt x="1150993" y="1736081"/>
                </a:lnTo>
                <a:lnTo>
                  <a:pt x="1192557" y="1777645"/>
                </a:lnTo>
                <a:lnTo>
                  <a:pt x="1275684" y="1780842"/>
                </a:lnTo>
                <a:lnTo>
                  <a:pt x="1368403" y="1899138"/>
                </a:lnTo>
                <a:lnTo>
                  <a:pt x="1413164" y="1905533"/>
                </a:lnTo>
                <a:lnTo>
                  <a:pt x="1448333" y="1956688"/>
                </a:lnTo>
                <a:lnTo>
                  <a:pt x="1461122" y="1988660"/>
                </a:lnTo>
                <a:lnTo>
                  <a:pt x="1493094" y="1959885"/>
                </a:lnTo>
                <a:lnTo>
                  <a:pt x="1576221" y="1998252"/>
                </a:lnTo>
                <a:lnTo>
                  <a:pt x="1576221" y="2027027"/>
                </a:lnTo>
                <a:lnTo>
                  <a:pt x="1633771" y="2027027"/>
                </a:lnTo>
                <a:lnTo>
                  <a:pt x="1681729" y="2078182"/>
                </a:lnTo>
                <a:lnTo>
                  <a:pt x="1720095" y="2081379"/>
                </a:lnTo>
                <a:lnTo>
                  <a:pt x="1755265" y="2068590"/>
                </a:lnTo>
                <a:lnTo>
                  <a:pt x="1784039" y="2106957"/>
                </a:lnTo>
                <a:lnTo>
                  <a:pt x="1684926" y="2174098"/>
                </a:lnTo>
                <a:lnTo>
                  <a:pt x="1704109" y="2202873"/>
                </a:lnTo>
                <a:lnTo>
                  <a:pt x="1774448" y="2199676"/>
                </a:lnTo>
                <a:lnTo>
                  <a:pt x="1816011" y="2263620"/>
                </a:lnTo>
                <a:lnTo>
                  <a:pt x="1828800" y="2292394"/>
                </a:lnTo>
                <a:lnTo>
                  <a:pt x="1889547" y="2292394"/>
                </a:lnTo>
                <a:lnTo>
                  <a:pt x="1883153" y="2247634"/>
                </a:lnTo>
                <a:lnTo>
                  <a:pt x="1934308" y="2234845"/>
                </a:lnTo>
                <a:lnTo>
                  <a:pt x="1950294" y="2206070"/>
                </a:lnTo>
                <a:lnTo>
                  <a:pt x="1921519" y="2148520"/>
                </a:lnTo>
                <a:lnTo>
                  <a:pt x="1902336" y="2119745"/>
                </a:lnTo>
                <a:lnTo>
                  <a:pt x="1921519" y="2094168"/>
                </a:lnTo>
                <a:lnTo>
                  <a:pt x="2043013" y="2183690"/>
                </a:lnTo>
                <a:lnTo>
                  <a:pt x="2100562" y="2218859"/>
                </a:lnTo>
                <a:lnTo>
                  <a:pt x="2170901" y="2225253"/>
                </a:lnTo>
                <a:lnTo>
                  <a:pt x="2170901" y="2254028"/>
                </a:lnTo>
                <a:lnTo>
                  <a:pt x="2110154" y="2270014"/>
                </a:lnTo>
                <a:lnTo>
                  <a:pt x="2151718" y="2311578"/>
                </a:lnTo>
                <a:lnTo>
                  <a:pt x="2241239" y="2375522"/>
                </a:lnTo>
                <a:lnTo>
                  <a:pt x="2282803" y="2394705"/>
                </a:lnTo>
                <a:lnTo>
                  <a:pt x="2340353" y="2375522"/>
                </a:lnTo>
                <a:lnTo>
                  <a:pt x="2410691" y="2365930"/>
                </a:lnTo>
                <a:lnTo>
                  <a:pt x="2544974" y="2337155"/>
                </a:lnTo>
                <a:lnTo>
                  <a:pt x="2528988" y="2286000"/>
                </a:lnTo>
                <a:lnTo>
                  <a:pt x="2509804" y="2260422"/>
                </a:lnTo>
                <a:lnTo>
                  <a:pt x="2458649" y="2231648"/>
                </a:lnTo>
                <a:lnTo>
                  <a:pt x="2455452" y="2167703"/>
                </a:lnTo>
                <a:lnTo>
                  <a:pt x="2503410" y="2151717"/>
                </a:lnTo>
                <a:lnTo>
                  <a:pt x="2497016" y="2100562"/>
                </a:lnTo>
                <a:lnTo>
                  <a:pt x="2404297" y="2023829"/>
                </a:lnTo>
                <a:lnTo>
                  <a:pt x="2353141" y="2039815"/>
                </a:lnTo>
                <a:lnTo>
                  <a:pt x="2324367" y="1988660"/>
                </a:lnTo>
                <a:lnTo>
                  <a:pt x="2337155" y="1876758"/>
                </a:lnTo>
                <a:lnTo>
                  <a:pt x="2286000" y="1809617"/>
                </a:lnTo>
                <a:lnTo>
                  <a:pt x="2266817" y="1662545"/>
                </a:lnTo>
                <a:lnTo>
                  <a:pt x="2266817" y="1589010"/>
                </a:lnTo>
                <a:lnTo>
                  <a:pt x="2212465" y="1553841"/>
                </a:lnTo>
                <a:lnTo>
                  <a:pt x="2209267" y="1512277"/>
                </a:lnTo>
                <a:lnTo>
                  <a:pt x="2126140" y="1403572"/>
                </a:lnTo>
                <a:lnTo>
                  <a:pt x="2180493" y="1272487"/>
                </a:lnTo>
                <a:lnTo>
                  <a:pt x="2231648" y="1224529"/>
                </a:lnTo>
                <a:lnTo>
                  <a:pt x="2266817" y="1259698"/>
                </a:lnTo>
                <a:lnTo>
                  <a:pt x="2333958" y="1230923"/>
                </a:lnTo>
                <a:lnTo>
                  <a:pt x="2317972" y="1211740"/>
                </a:lnTo>
                <a:lnTo>
                  <a:pt x="2375522" y="1106232"/>
                </a:lnTo>
                <a:lnTo>
                  <a:pt x="2397902" y="991133"/>
                </a:lnTo>
                <a:cubicBezTo>
                  <a:pt x="2425611" y="973015"/>
                  <a:pt x="2475701" y="970884"/>
                  <a:pt x="2503410" y="952766"/>
                </a:cubicBezTo>
                <a:lnTo>
                  <a:pt x="2570551" y="898414"/>
                </a:lnTo>
                <a:lnTo>
                  <a:pt x="2608918" y="920794"/>
                </a:lnTo>
                <a:lnTo>
                  <a:pt x="2653679" y="895217"/>
                </a:lnTo>
                <a:lnTo>
                  <a:pt x="2688848" y="952766"/>
                </a:lnTo>
                <a:lnTo>
                  <a:pt x="2717623" y="920794"/>
                </a:lnTo>
                <a:lnTo>
                  <a:pt x="2765581" y="914400"/>
                </a:lnTo>
                <a:lnTo>
                  <a:pt x="2819933" y="962358"/>
                </a:lnTo>
                <a:lnTo>
                  <a:pt x="2874286" y="959161"/>
                </a:lnTo>
                <a:lnTo>
                  <a:pt x="2947821" y="866442"/>
                </a:lnTo>
                <a:lnTo>
                  <a:pt x="3002174" y="898414"/>
                </a:lnTo>
                <a:lnTo>
                  <a:pt x="3056526" y="879231"/>
                </a:lnTo>
                <a:lnTo>
                  <a:pt x="3082104" y="821681"/>
                </a:lnTo>
                <a:lnTo>
                  <a:pt x="3155639" y="783315"/>
                </a:lnTo>
                <a:lnTo>
                  <a:pt x="3289922" y="770526"/>
                </a:lnTo>
                <a:lnTo>
                  <a:pt x="3363458" y="674610"/>
                </a:lnTo>
                <a:lnTo>
                  <a:pt x="3446585" y="642638"/>
                </a:lnTo>
                <a:lnTo>
                  <a:pt x="3468965" y="562708"/>
                </a:lnTo>
                <a:lnTo>
                  <a:pt x="3376246" y="476383"/>
                </a:lnTo>
                <a:lnTo>
                  <a:pt x="3379444" y="418834"/>
                </a:lnTo>
                <a:lnTo>
                  <a:pt x="3366655" y="367678"/>
                </a:lnTo>
                <a:lnTo>
                  <a:pt x="3408218" y="326115"/>
                </a:lnTo>
                <a:lnTo>
                  <a:pt x="3392232" y="230199"/>
                </a:lnTo>
                <a:lnTo>
                  <a:pt x="3465768" y="156663"/>
                </a:lnTo>
                <a:lnTo>
                  <a:pt x="3398627" y="76733"/>
                </a:lnTo>
                <a:lnTo>
                  <a:pt x="3382641" y="0"/>
                </a:lnTo>
                <a:lnTo>
                  <a:pt x="3037343" y="3197"/>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Forme libre : forme 1029">
            <a:extLst>
              <a:ext uri="{FF2B5EF4-FFF2-40B4-BE49-F238E27FC236}">
                <a16:creationId xmlns:a16="http://schemas.microsoft.com/office/drawing/2014/main" xmlns="" id="{F17A1BF5-8D01-4967-9B29-7327362DAD1F}"/>
              </a:ext>
            </a:extLst>
          </p:cNvPr>
          <p:cNvSpPr/>
          <p:nvPr/>
        </p:nvSpPr>
        <p:spPr>
          <a:xfrm>
            <a:off x="2708162" y="2586276"/>
            <a:ext cx="163057" cy="63945"/>
          </a:xfrm>
          <a:custGeom>
            <a:avLst/>
            <a:gdLst>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56663 w 156663"/>
              <a:gd name="connsiteY6" fmla="*/ 19184 h 63945"/>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24690 w 156663"/>
              <a:gd name="connsiteY6" fmla="*/ 38367 h 63945"/>
              <a:gd name="connsiteX7" fmla="*/ 156663 w 156663"/>
              <a:gd name="connsiteY7" fmla="*/ 19184 h 63945"/>
              <a:gd name="connsiteX0" fmla="*/ 156663 w 163057"/>
              <a:gd name="connsiteY0" fmla="*/ 19184 h 63945"/>
              <a:gd name="connsiteX1" fmla="*/ 57549 w 163057"/>
              <a:gd name="connsiteY1" fmla="*/ 0 h 63945"/>
              <a:gd name="connsiteX2" fmla="*/ 0 w 163057"/>
              <a:gd name="connsiteY2" fmla="*/ 9592 h 63945"/>
              <a:gd name="connsiteX3" fmla="*/ 0 w 163057"/>
              <a:gd name="connsiteY3" fmla="*/ 51156 h 63945"/>
              <a:gd name="connsiteX4" fmla="*/ 76732 w 163057"/>
              <a:gd name="connsiteY4" fmla="*/ 63945 h 63945"/>
              <a:gd name="connsiteX5" fmla="*/ 92718 w 163057"/>
              <a:gd name="connsiteY5" fmla="*/ 47958 h 63945"/>
              <a:gd name="connsiteX6" fmla="*/ 163057 w 163057"/>
              <a:gd name="connsiteY6" fmla="*/ 54354 h 63945"/>
              <a:gd name="connsiteX7" fmla="*/ 156663 w 163057"/>
              <a:gd name="connsiteY7" fmla="*/ 19184 h 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57" h="63945">
                <a:moveTo>
                  <a:pt x="156663" y="19184"/>
                </a:moveTo>
                <a:lnTo>
                  <a:pt x="57549" y="0"/>
                </a:lnTo>
                <a:lnTo>
                  <a:pt x="0" y="9592"/>
                </a:lnTo>
                <a:lnTo>
                  <a:pt x="0" y="51156"/>
                </a:lnTo>
                <a:lnTo>
                  <a:pt x="76732" y="63945"/>
                </a:lnTo>
                <a:lnTo>
                  <a:pt x="92718" y="47958"/>
                </a:lnTo>
                <a:lnTo>
                  <a:pt x="163057" y="54354"/>
                </a:lnTo>
                <a:lnTo>
                  <a:pt x="156663" y="1918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Forme libre : forme 1030">
            <a:extLst>
              <a:ext uri="{FF2B5EF4-FFF2-40B4-BE49-F238E27FC236}">
                <a16:creationId xmlns:a16="http://schemas.microsoft.com/office/drawing/2014/main" xmlns="" id="{9507E352-6A86-4BD6-9B69-1DAC9624C424}"/>
              </a:ext>
            </a:extLst>
          </p:cNvPr>
          <p:cNvSpPr/>
          <p:nvPr/>
        </p:nvSpPr>
        <p:spPr>
          <a:xfrm>
            <a:off x="2928769" y="2311317"/>
            <a:ext cx="310128" cy="214213"/>
          </a:xfrm>
          <a:custGeom>
            <a:avLst/>
            <a:gdLst>
              <a:gd name="connsiteX0" fmla="*/ 207818 w 310128"/>
              <a:gd name="connsiteY0" fmla="*/ 0 h 214213"/>
              <a:gd name="connsiteX1" fmla="*/ 159860 w 310128"/>
              <a:gd name="connsiteY1" fmla="*/ 28775 h 214213"/>
              <a:gd name="connsiteX2" fmla="*/ 108704 w 310128"/>
              <a:gd name="connsiteY2" fmla="*/ 73536 h 214213"/>
              <a:gd name="connsiteX3" fmla="*/ 70338 w 310128"/>
              <a:gd name="connsiteY3" fmla="*/ 63944 h 214213"/>
              <a:gd name="connsiteX4" fmla="*/ 38366 w 310128"/>
              <a:gd name="connsiteY4" fmla="*/ 86324 h 214213"/>
              <a:gd name="connsiteX5" fmla="*/ 15986 w 310128"/>
              <a:gd name="connsiteY5" fmla="*/ 102311 h 214213"/>
              <a:gd name="connsiteX6" fmla="*/ 19183 w 310128"/>
              <a:gd name="connsiteY6" fmla="*/ 140677 h 214213"/>
              <a:gd name="connsiteX7" fmla="*/ 0 w 310128"/>
              <a:gd name="connsiteY7" fmla="*/ 156663 h 214213"/>
              <a:gd name="connsiteX8" fmla="*/ 19183 w 310128"/>
              <a:gd name="connsiteY8" fmla="*/ 191832 h 214213"/>
              <a:gd name="connsiteX9" fmla="*/ 92718 w 310128"/>
              <a:gd name="connsiteY9" fmla="*/ 163057 h 214213"/>
              <a:gd name="connsiteX10" fmla="*/ 134282 w 310128"/>
              <a:gd name="connsiteY10" fmla="*/ 201424 h 214213"/>
              <a:gd name="connsiteX11" fmla="*/ 163057 w 310128"/>
              <a:gd name="connsiteY11" fmla="*/ 214213 h 214213"/>
              <a:gd name="connsiteX12" fmla="*/ 191832 w 310128"/>
              <a:gd name="connsiteY12" fmla="*/ 211015 h 214213"/>
              <a:gd name="connsiteX13" fmla="*/ 204621 w 310128"/>
              <a:gd name="connsiteY13" fmla="*/ 182241 h 214213"/>
              <a:gd name="connsiteX14" fmla="*/ 211015 w 310128"/>
              <a:gd name="connsiteY14" fmla="*/ 211015 h 214213"/>
              <a:gd name="connsiteX15" fmla="*/ 258973 w 310128"/>
              <a:gd name="connsiteY15" fmla="*/ 198227 h 214213"/>
              <a:gd name="connsiteX16" fmla="*/ 258973 w 310128"/>
              <a:gd name="connsiteY16" fmla="*/ 150269 h 214213"/>
              <a:gd name="connsiteX17" fmla="*/ 300537 w 310128"/>
              <a:gd name="connsiteY17" fmla="*/ 131085 h 214213"/>
              <a:gd name="connsiteX18" fmla="*/ 310128 w 310128"/>
              <a:gd name="connsiteY18" fmla="*/ 60747 h 214213"/>
              <a:gd name="connsiteX19" fmla="*/ 306931 w 310128"/>
              <a:gd name="connsiteY19" fmla="*/ 38366 h 214213"/>
              <a:gd name="connsiteX20" fmla="*/ 207818 w 310128"/>
              <a:gd name="connsiteY20" fmla="*/ 0 h 2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128" h="214213">
                <a:moveTo>
                  <a:pt x="207818" y="0"/>
                </a:moveTo>
                <a:lnTo>
                  <a:pt x="159860" y="28775"/>
                </a:lnTo>
                <a:lnTo>
                  <a:pt x="108704" y="73536"/>
                </a:lnTo>
                <a:lnTo>
                  <a:pt x="70338" y="63944"/>
                </a:lnTo>
                <a:lnTo>
                  <a:pt x="38366" y="86324"/>
                </a:lnTo>
                <a:lnTo>
                  <a:pt x="15986" y="102311"/>
                </a:lnTo>
                <a:lnTo>
                  <a:pt x="19183" y="140677"/>
                </a:lnTo>
                <a:lnTo>
                  <a:pt x="0" y="156663"/>
                </a:lnTo>
                <a:lnTo>
                  <a:pt x="19183" y="191832"/>
                </a:lnTo>
                <a:lnTo>
                  <a:pt x="92718" y="163057"/>
                </a:lnTo>
                <a:lnTo>
                  <a:pt x="134282" y="201424"/>
                </a:lnTo>
                <a:lnTo>
                  <a:pt x="163057" y="214213"/>
                </a:lnTo>
                <a:lnTo>
                  <a:pt x="191832" y="211015"/>
                </a:lnTo>
                <a:lnTo>
                  <a:pt x="204621" y="182241"/>
                </a:lnTo>
                <a:lnTo>
                  <a:pt x="211015" y="211015"/>
                </a:lnTo>
                <a:lnTo>
                  <a:pt x="258973" y="198227"/>
                </a:lnTo>
                <a:lnTo>
                  <a:pt x="258973" y="150269"/>
                </a:lnTo>
                <a:lnTo>
                  <a:pt x="300537" y="131085"/>
                </a:lnTo>
                <a:lnTo>
                  <a:pt x="310128" y="60747"/>
                </a:lnTo>
                <a:lnTo>
                  <a:pt x="306931" y="38366"/>
                </a:lnTo>
                <a:lnTo>
                  <a:pt x="207818"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xmlns="" id="{A3B731FD-4E2F-48A0-8E92-EF5491BEDD75}"/>
              </a:ext>
            </a:extLst>
          </p:cNvPr>
          <p:cNvSpPr/>
          <p:nvPr/>
        </p:nvSpPr>
        <p:spPr>
          <a:xfrm>
            <a:off x="3423347" y="21558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xmlns="" id="{3E1979CC-1A00-47EA-9A61-9332E34D4F52}"/>
              </a:ext>
            </a:extLst>
          </p:cNvPr>
          <p:cNvSpPr/>
          <p:nvPr/>
        </p:nvSpPr>
        <p:spPr>
          <a:xfrm>
            <a:off x="4813567" y="13073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2" name="Forme libre : forme 1031">
            <a:extLst>
              <a:ext uri="{FF2B5EF4-FFF2-40B4-BE49-F238E27FC236}">
                <a16:creationId xmlns:a16="http://schemas.microsoft.com/office/drawing/2014/main" xmlns="" id="{098C5ED8-CB2A-4FF1-B515-D9E1469078EA}"/>
              </a:ext>
            </a:extLst>
          </p:cNvPr>
          <p:cNvSpPr/>
          <p:nvPr/>
        </p:nvSpPr>
        <p:spPr>
          <a:xfrm>
            <a:off x="1058405" y="2797292"/>
            <a:ext cx="390059" cy="473186"/>
          </a:xfrm>
          <a:custGeom>
            <a:avLst/>
            <a:gdLst>
              <a:gd name="connsiteX0" fmla="*/ 342101 w 390059"/>
              <a:gd name="connsiteY0" fmla="*/ 86324 h 473186"/>
              <a:gd name="connsiteX1" fmla="*/ 294143 w 390059"/>
              <a:gd name="connsiteY1" fmla="*/ 108705 h 473186"/>
              <a:gd name="connsiteX2" fmla="*/ 281354 w 390059"/>
              <a:gd name="connsiteY2" fmla="*/ 47958 h 473186"/>
              <a:gd name="connsiteX3" fmla="*/ 201424 w 390059"/>
              <a:gd name="connsiteY3" fmla="*/ 0 h 473186"/>
              <a:gd name="connsiteX4" fmla="*/ 121494 w 390059"/>
              <a:gd name="connsiteY4" fmla="*/ 73536 h 473186"/>
              <a:gd name="connsiteX5" fmla="*/ 108705 w 390059"/>
              <a:gd name="connsiteY5" fmla="*/ 137480 h 473186"/>
              <a:gd name="connsiteX6" fmla="*/ 3197 w 390059"/>
              <a:gd name="connsiteY6" fmla="*/ 166254 h 473186"/>
              <a:gd name="connsiteX7" fmla="*/ 12789 w 390059"/>
              <a:gd name="connsiteY7" fmla="*/ 227001 h 473186"/>
              <a:gd name="connsiteX8" fmla="*/ 44761 w 390059"/>
              <a:gd name="connsiteY8" fmla="*/ 239790 h 473186"/>
              <a:gd name="connsiteX9" fmla="*/ 15986 w 390059"/>
              <a:gd name="connsiteY9" fmla="*/ 281354 h 473186"/>
              <a:gd name="connsiteX10" fmla="*/ 0 w 390059"/>
              <a:gd name="connsiteY10" fmla="*/ 303734 h 473186"/>
              <a:gd name="connsiteX11" fmla="*/ 60747 w 390059"/>
              <a:gd name="connsiteY11" fmla="*/ 345298 h 473186"/>
              <a:gd name="connsiteX12" fmla="*/ 83127 w 390059"/>
              <a:gd name="connsiteY12" fmla="*/ 396453 h 473186"/>
              <a:gd name="connsiteX13" fmla="*/ 182240 w 390059"/>
              <a:gd name="connsiteY13" fmla="*/ 390059 h 473186"/>
              <a:gd name="connsiteX14" fmla="*/ 201424 w 390059"/>
              <a:gd name="connsiteY14" fmla="*/ 460397 h 473186"/>
              <a:gd name="connsiteX15" fmla="*/ 284551 w 390059"/>
              <a:gd name="connsiteY15" fmla="*/ 441214 h 473186"/>
              <a:gd name="connsiteX16" fmla="*/ 342101 w 390059"/>
              <a:gd name="connsiteY16" fmla="*/ 473186 h 473186"/>
              <a:gd name="connsiteX17" fmla="*/ 383664 w 390059"/>
              <a:gd name="connsiteY17" fmla="*/ 406045 h 473186"/>
              <a:gd name="connsiteX18" fmla="*/ 390059 w 390059"/>
              <a:gd name="connsiteY18" fmla="*/ 332509 h 473186"/>
              <a:gd name="connsiteX19" fmla="*/ 351692 w 390059"/>
              <a:gd name="connsiteY19" fmla="*/ 287748 h 473186"/>
              <a:gd name="connsiteX20" fmla="*/ 348495 w 390059"/>
              <a:gd name="connsiteY20" fmla="*/ 201424 h 473186"/>
              <a:gd name="connsiteX21" fmla="*/ 367678 w 390059"/>
              <a:gd name="connsiteY21" fmla="*/ 134282 h 473186"/>
              <a:gd name="connsiteX22" fmla="*/ 342101 w 390059"/>
              <a:gd name="connsiteY22" fmla="*/ 86324 h 4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059" h="473186">
                <a:moveTo>
                  <a:pt x="342101" y="86324"/>
                </a:moveTo>
                <a:lnTo>
                  <a:pt x="294143" y="108705"/>
                </a:lnTo>
                <a:lnTo>
                  <a:pt x="281354" y="47958"/>
                </a:lnTo>
                <a:lnTo>
                  <a:pt x="201424" y="0"/>
                </a:lnTo>
                <a:lnTo>
                  <a:pt x="121494" y="73536"/>
                </a:lnTo>
                <a:lnTo>
                  <a:pt x="108705" y="137480"/>
                </a:lnTo>
                <a:lnTo>
                  <a:pt x="3197" y="166254"/>
                </a:lnTo>
                <a:lnTo>
                  <a:pt x="12789" y="227001"/>
                </a:lnTo>
                <a:lnTo>
                  <a:pt x="44761" y="239790"/>
                </a:lnTo>
                <a:lnTo>
                  <a:pt x="15986" y="281354"/>
                </a:lnTo>
                <a:lnTo>
                  <a:pt x="0" y="303734"/>
                </a:lnTo>
                <a:lnTo>
                  <a:pt x="60747" y="345298"/>
                </a:lnTo>
                <a:lnTo>
                  <a:pt x="83127" y="396453"/>
                </a:lnTo>
                <a:lnTo>
                  <a:pt x="182240" y="390059"/>
                </a:lnTo>
                <a:lnTo>
                  <a:pt x="201424" y="460397"/>
                </a:lnTo>
                <a:lnTo>
                  <a:pt x="284551" y="441214"/>
                </a:lnTo>
                <a:lnTo>
                  <a:pt x="342101" y="473186"/>
                </a:lnTo>
                <a:lnTo>
                  <a:pt x="383664" y="406045"/>
                </a:lnTo>
                <a:lnTo>
                  <a:pt x="390059" y="332509"/>
                </a:lnTo>
                <a:lnTo>
                  <a:pt x="351692" y="287748"/>
                </a:lnTo>
                <a:lnTo>
                  <a:pt x="348495" y="201424"/>
                </a:lnTo>
                <a:lnTo>
                  <a:pt x="367678" y="134282"/>
                </a:lnTo>
                <a:lnTo>
                  <a:pt x="342101" y="8632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orme libre : forme 1033">
            <a:extLst>
              <a:ext uri="{FF2B5EF4-FFF2-40B4-BE49-F238E27FC236}">
                <a16:creationId xmlns:a16="http://schemas.microsoft.com/office/drawing/2014/main" xmlns="" id="{8FDC2C92-1B8E-4B36-AB6D-41C56ED1612F}"/>
              </a:ext>
            </a:extLst>
          </p:cNvPr>
          <p:cNvSpPr/>
          <p:nvPr/>
        </p:nvSpPr>
        <p:spPr>
          <a:xfrm>
            <a:off x="927320" y="4571739"/>
            <a:ext cx="1234120" cy="1205346"/>
          </a:xfrm>
          <a:custGeom>
            <a:avLst/>
            <a:gdLst>
              <a:gd name="connsiteX0" fmla="*/ 399650 w 1234120"/>
              <a:gd name="connsiteY0" fmla="*/ 1202149 h 1205346"/>
              <a:gd name="connsiteX1" fmla="*/ 370875 w 1234120"/>
              <a:gd name="connsiteY1" fmla="*/ 1160585 h 1205346"/>
              <a:gd name="connsiteX2" fmla="*/ 310128 w 1234120"/>
              <a:gd name="connsiteY2" fmla="*/ 1150993 h 1205346"/>
              <a:gd name="connsiteX3" fmla="*/ 294142 w 1234120"/>
              <a:gd name="connsiteY3" fmla="*/ 1170177 h 1205346"/>
              <a:gd name="connsiteX4" fmla="*/ 268565 w 1234120"/>
              <a:gd name="connsiteY4" fmla="*/ 1112627 h 1205346"/>
              <a:gd name="connsiteX5" fmla="*/ 322917 w 1234120"/>
              <a:gd name="connsiteY5" fmla="*/ 1083852 h 1205346"/>
              <a:gd name="connsiteX6" fmla="*/ 306931 w 1234120"/>
              <a:gd name="connsiteY6" fmla="*/ 968753 h 1205346"/>
              <a:gd name="connsiteX7" fmla="*/ 310128 w 1234120"/>
              <a:gd name="connsiteY7" fmla="*/ 914400 h 1205346"/>
              <a:gd name="connsiteX8" fmla="*/ 361284 w 1234120"/>
              <a:gd name="connsiteY8" fmla="*/ 828076 h 1205346"/>
              <a:gd name="connsiteX9" fmla="*/ 422030 w 1234120"/>
              <a:gd name="connsiteY9" fmla="*/ 783315 h 1205346"/>
              <a:gd name="connsiteX10" fmla="*/ 406044 w 1234120"/>
              <a:gd name="connsiteY10" fmla="*/ 706582 h 1205346"/>
              <a:gd name="connsiteX11" fmla="*/ 364481 w 1234120"/>
              <a:gd name="connsiteY11" fmla="*/ 700188 h 1205346"/>
              <a:gd name="connsiteX12" fmla="*/ 367678 w 1234120"/>
              <a:gd name="connsiteY12" fmla="*/ 601075 h 1205346"/>
              <a:gd name="connsiteX13" fmla="*/ 326114 w 1234120"/>
              <a:gd name="connsiteY13" fmla="*/ 569102 h 1205346"/>
              <a:gd name="connsiteX14" fmla="*/ 268565 w 1234120"/>
              <a:gd name="connsiteY14" fmla="*/ 597877 h 1205346"/>
              <a:gd name="connsiteX15" fmla="*/ 204621 w 1234120"/>
              <a:gd name="connsiteY15" fmla="*/ 546722 h 1205346"/>
              <a:gd name="connsiteX16" fmla="*/ 220607 w 1234120"/>
              <a:gd name="connsiteY16" fmla="*/ 485975 h 1205346"/>
              <a:gd name="connsiteX17" fmla="*/ 198226 w 1234120"/>
              <a:gd name="connsiteY17" fmla="*/ 447609 h 1205346"/>
              <a:gd name="connsiteX18" fmla="*/ 60746 w 1234120"/>
              <a:gd name="connsiteY18" fmla="*/ 444412 h 1205346"/>
              <a:gd name="connsiteX19" fmla="*/ 60746 w 1234120"/>
              <a:gd name="connsiteY19" fmla="*/ 399651 h 1205346"/>
              <a:gd name="connsiteX20" fmla="*/ 6394 w 1234120"/>
              <a:gd name="connsiteY20" fmla="*/ 342101 h 1205346"/>
              <a:gd name="connsiteX21" fmla="*/ 0 w 1234120"/>
              <a:gd name="connsiteY21" fmla="*/ 249382 h 1205346"/>
              <a:gd name="connsiteX22" fmla="*/ 76732 w 1234120"/>
              <a:gd name="connsiteY22" fmla="*/ 201424 h 1205346"/>
              <a:gd name="connsiteX23" fmla="*/ 159860 w 1234120"/>
              <a:gd name="connsiteY23" fmla="*/ 172649 h 1205346"/>
              <a:gd name="connsiteX24" fmla="*/ 159860 w 1234120"/>
              <a:gd name="connsiteY24" fmla="*/ 118297 h 1205346"/>
              <a:gd name="connsiteX25" fmla="*/ 159860 w 1234120"/>
              <a:gd name="connsiteY25" fmla="*/ 118297 h 1205346"/>
              <a:gd name="connsiteX26" fmla="*/ 188635 w 1234120"/>
              <a:gd name="connsiteY26" fmla="*/ 115100 h 1205346"/>
              <a:gd name="connsiteX27" fmla="*/ 201423 w 1234120"/>
              <a:gd name="connsiteY27" fmla="*/ 51156 h 1205346"/>
              <a:gd name="connsiteX28" fmla="*/ 278156 w 1234120"/>
              <a:gd name="connsiteY28" fmla="*/ 6395 h 1205346"/>
              <a:gd name="connsiteX29" fmla="*/ 358086 w 1234120"/>
              <a:gd name="connsiteY29" fmla="*/ 0 h 1205346"/>
              <a:gd name="connsiteX30" fmla="*/ 425228 w 1234120"/>
              <a:gd name="connsiteY30" fmla="*/ 92719 h 1205346"/>
              <a:gd name="connsiteX31" fmla="*/ 482777 w 1234120"/>
              <a:gd name="connsiteY31" fmla="*/ 227002 h 1205346"/>
              <a:gd name="connsiteX32" fmla="*/ 495566 w 1234120"/>
              <a:gd name="connsiteY32" fmla="*/ 297340 h 1205346"/>
              <a:gd name="connsiteX33" fmla="*/ 585088 w 1234120"/>
              <a:gd name="connsiteY33" fmla="*/ 252579 h 1205346"/>
              <a:gd name="connsiteX34" fmla="*/ 684201 w 1234120"/>
              <a:gd name="connsiteY34" fmla="*/ 281354 h 1205346"/>
              <a:gd name="connsiteX35" fmla="*/ 802498 w 1234120"/>
              <a:gd name="connsiteY35" fmla="*/ 255777 h 1205346"/>
              <a:gd name="connsiteX36" fmla="*/ 824878 w 1234120"/>
              <a:gd name="connsiteY36" fmla="*/ 188635 h 1205346"/>
              <a:gd name="connsiteX37" fmla="*/ 818484 w 1234120"/>
              <a:gd name="connsiteY37" fmla="*/ 156663 h 1205346"/>
              <a:gd name="connsiteX38" fmla="*/ 904808 w 1234120"/>
              <a:gd name="connsiteY38" fmla="*/ 124691 h 1205346"/>
              <a:gd name="connsiteX39" fmla="*/ 914400 w 1234120"/>
              <a:gd name="connsiteY39" fmla="*/ 147072 h 1205346"/>
              <a:gd name="connsiteX40" fmla="*/ 939977 w 1234120"/>
              <a:gd name="connsiteY40" fmla="*/ 124691 h 1205346"/>
              <a:gd name="connsiteX41" fmla="*/ 984738 w 1234120"/>
              <a:gd name="connsiteY41" fmla="*/ 134283 h 1205346"/>
              <a:gd name="connsiteX42" fmla="*/ 984738 w 1234120"/>
              <a:gd name="connsiteY42" fmla="*/ 175847 h 1205346"/>
              <a:gd name="connsiteX43" fmla="*/ 959160 w 1234120"/>
              <a:gd name="connsiteY43" fmla="*/ 169452 h 1205346"/>
              <a:gd name="connsiteX44" fmla="*/ 943174 w 1234120"/>
              <a:gd name="connsiteY44" fmla="*/ 201424 h 1205346"/>
              <a:gd name="connsiteX45" fmla="*/ 917597 w 1234120"/>
              <a:gd name="connsiteY45" fmla="*/ 242988 h 1205346"/>
              <a:gd name="connsiteX46" fmla="*/ 866442 w 1234120"/>
              <a:gd name="connsiteY46" fmla="*/ 326115 h 1205346"/>
              <a:gd name="connsiteX47" fmla="*/ 879230 w 1234120"/>
              <a:gd name="connsiteY47" fmla="*/ 399651 h 1205346"/>
              <a:gd name="connsiteX48" fmla="*/ 844061 w 1234120"/>
              <a:gd name="connsiteY48" fmla="*/ 521144 h 1205346"/>
              <a:gd name="connsiteX49" fmla="*/ 828075 w 1234120"/>
              <a:gd name="connsiteY49" fmla="*/ 569102 h 1205346"/>
              <a:gd name="connsiteX50" fmla="*/ 885625 w 1234120"/>
              <a:gd name="connsiteY50" fmla="*/ 681005 h 1205346"/>
              <a:gd name="connsiteX51" fmla="*/ 949569 w 1234120"/>
              <a:gd name="connsiteY51" fmla="*/ 665019 h 1205346"/>
              <a:gd name="connsiteX52" fmla="*/ 1029499 w 1234120"/>
              <a:gd name="connsiteY52" fmla="*/ 684202 h 1205346"/>
              <a:gd name="connsiteX53" fmla="*/ 1087049 w 1234120"/>
              <a:gd name="connsiteY53" fmla="*/ 706582 h 1205346"/>
              <a:gd name="connsiteX54" fmla="*/ 1080654 w 1234120"/>
              <a:gd name="connsiteY54" fmla="*/ 776921 h 1205346"/>
              <a:gd name="connsiteX55" fmla="*/ 1093443 w 1234120"/>
              <a:gd name="connsiteY55" fmla="*/ 904809 h 1205346"/>
              <a:gd name="connsiteX56" fmla="*/ 1119021 w 1234120"/>
              <a:gd name="connsiteY56" fmla="*/ 978344 h 1205346"/>
              <a:gd name="connsiteX57" fmla="*/ 1186162 w 1234120"/>
              <a:gd name="connsiteY57" fmla="*/ 1064669 h 1205346"/>
              <a:gd name="connsiteX58" fmla="*/ 1234120 w 1234120"/>
              <a:gd name="connsiteY58" fmla="*/ 1112627 h 1205346"/>
              <a:gd name="connsiteX59" fmla="*/ 1170176 w 1234120"/>
              <a:gd name="connsiteY59" fmla="*/ 1202149 h 1205346"/>
              <a:gd name="connsiteX60" fmla="*/ 1115823 w 1234120"/>
              <a:gd name="connsiteY60" fmla="*/ 1147796 h 1205346"/>
              <a:gd name="connsiteX61" fmla="*/ 1077457 w 1234120"/>
              <a:gd name="connsiteY61" fmla="*/ 1090247 h 1205346"/>
              <a:gd name="connsiteX62" fmla="*/ 1013513 w 1234120"/>
              <a:gd name="connsiteY62" fmla="*/ 1048683 h 1205346"/>
              <a:gd name="connsiteX63" fmla="*/ 930386 w 1234120"/>
              <a:gd name="connsiteY63" fmla="*/ 1023105 h 1205346"/>
              <a:gd name="connsiteX64" fmla="*/ 885625 w 1234120"/>
              <a:gd name="connsiteY64" fmla="*/ 975147 h 1205346"/>
              <a:gd name="connsiteX65" fmla="*/ 863244 w 1234120"/>
              <a:gd name="connsiteY65" fmla="*/ 930386 h 1205346"/>
              <a:gd name="connsiteX66" fmla="*/ 821681 w 1234120"/>
              <a:gd name="connsiteY66" fmla="*/ 955964 h 1205346"/>
              <a:gd name="connsiteX67" fmla="*/ 812089 w 1234120"/>
              <a:gd name="connsiteY67" fmla="*/ 997528 h 1205346"/>
              <a:gd name="connsiteX68" fmla="*/ 735356 w 1234120"/>
              <a:gd name="connsiteY68" fmla="*/ 1016711 h 1205346"/>
              <a:gd name="connsiteX69" fmla="*/ 709779 w 1234120"/>
              <a:gd name="connsiteY69" fmla="*/ 1042289 h 1205346"/>
              <a:gd name="connsiteX70" fmla="*/ 690595 w 1234120"/>
              <a:gd name="connsiteY70" fmla="*/ 1064669 h 1205346"/>
              <a:gd name="connsiteX71" fmla="*/ 639440 w 1234120"/>
              <a:gd name="connsiteY71" fmla="*/ 1077458 h 1205346"/>
              <a:gd name="connsiteX72" fmla="*/ 585088 w 1234120"/>
              <a:gd name="connsiteY72" fmla="*/ 1166979 h 1205346"/>
              <a:gd name="connsiteX73" fmla="*/ 517946 w 1234120"/>
              <a:gd name="connsiteY73" fmla="*/ 1192557 h 1205346"/>
              <a:gd name="connsiteX74" fmla="*/ 463594 w 1234120"/>
              <a:gd name="connsiteY74" fmla="*/ 1205346 h 1205346"/>
              <a:gd name="connsiteX75" fmla="*/ 399650 w 1234120"/>
              <a:gd name="connsiteY75" fmla="*/ 1202149 h 120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4120" h="1205346">
                <a:moveTo>
                  <a:pt x="399650" y="1202149"/>
                </a:moveTo>
                <a:lnTo>
                  <a:pt x="370875" y="1160585"/>
                </a:lnTo>
                <a:lnTo>
                  <a:pt x="310128" y="1150993"/>
                </a:lnTo>
                <a:lnTo>
                  <a:pt x="294142" y="1170177"/>
                </a:lnTo>
                <a:lnTo>
                  <a:pt x="268565" y="1112627"/>
                </a:lnTo>
                <a:lnTo>
                  <a:pt x="322917" y="1083852"/>
                </a:lnTo>
                <a:lnTo>
                  <a:pt x="306931" y="968753"/>
                </a:lnTo>
                <a:lnTo>
                  <a:pt x="310128" y="914400"/>
                </a:lnTo>
                <a:lnTo>
                  <a:pt x="361284" y="828076"/>
                </a:lnTo>
                <a:lnTo>
                  <a:pt x="422030" y="783315"/>
                </a:lnTo>
                <a:lnTo>
                  <a:pt x="406044" y="706582"/>
                </a:lnTo>
                <a:lnTo>
                  <a:pt x="364481" y="700188"/>
                </a:lnTo>
                <a:lnTo>
                  <a:pt x="367678" y="601075"/>
                </a:lnTo>
                <a:lnTo>
                  <a:pt x="326114" y="569102"/>
                </a:lnTo>
                <a:lnTo>
                  <a:pt x="268565" y="597877"/>
                </a:lnTo>
                <a:lnTo>
                  <a:pt x="204621" y="546722"/>
                </a:lnTo>
                <a:lnTo>
                  <a:pt x="220607" y="485975"/>
                </a:lnTo>
                <a:lnTo>
                  <a:pt x="198226" y="447609"/>
                </a:lnTo>
                <a:lnTo>
                  <a:pt x="60746" y="444412"/>
                </a:lnTo>
                <a:lnTo>
                  <a:pt x="60746" y="399651"/>
                </a:lnTo>
                <a:lnTo>
                  <a:pt x="6394" y="342101"/>
                </a:lnTo>
                <a:lnTo>
                  <a:pt x="0" y="249382"/>
                </a:lnTo>
                <a:lnTo>
                  <a:pt x="76732" y="201424"/>
                </a:lnTo>
                <a:lnTo>
                  <a:pt x="159860" y="172649"/>
                </a:lnTo>
                <a:lnTo>
                  <a:pt x="159860" y="118297"/>
                </a:lnTo>
                <a:lnTo>
                  <a:pt x="159860" y="118297"/>
                </a:lnTo>
                <a:lnTo>
                  <a:pt x="188635" y="115100"/>
                </a:lnTo>
                <a:lnTo>
                  <a:pt x="201423" y="51156"/>
                </a:lnTo>
                <a:lnTo>
                  <a:pt x="278156" y="6395"/>
                </a:lnTo>
                <a:lnTo>
                  <a:pt x="358086" y="0"/>
                </a:lnTo>
                <a:lnTo>
                  <a:pt x="425228" y="92719"/>
                </a:lnTo>
                <a:lnTo>
                  <a:pt x="482777" y="227002"/>
                </a:lnTo>
                <a:lnTo>
                  <a:pt x="495566" y="297340"/>
                </a:lnTo>
                <a:lnTo>
                  <a:pt x="585088" y="252579"/>
                </a:lnTo>
                <a:lnTo>
                  <a:pt x="684201" y="281354"/>
                </a:lnTo>
                <a:lnTo>
                  <a:pt x="802498" y="255777"/>
                </a:lnTo>
                <a:lnTo>
                  <a:pt x="824878" y="188635"/>
                </a:lnTo>
                <a:lnTo>
                  <a:pt x="818484" y="156663"/>
                </a:lnTo>
                <a:lnTo>
                  <a:pt x="904808" y="124691"/>
                </a:lnTo>
                <a:lnTo>
                  <a:pt x="914400" y="147072"/>
                </a:lnTo>
                <a:lnTo>
                  <a:pt x="939977" y="124691"/>
                </a:lnTo>
                <a:lnTo>
                  <a:pt x="984738" y="134283"/>
                </a:lnTo>
                <a:lnTo>
                  <a:pt x="984738" y="175847"/>
                </a:lnTo>
                <a:lnTo>
                  <a:pt x="959160" y="169452"/>
                </a:lnTo>
                <a:lnTo>
                  <a:pt x="943174" y="201424"/>
                </a:lnTo>
                <a:lnTo>
                  <a:pt x="917597" y="242988"/>
                </a:lnTo>
                <a:lnTo>
                  <a:pt x="866442" y="326115"/>
                </a:lnTo>
                <a:lnTo>
                  <a:pt x="879230" y="399651"/>
                </a:lnTo>
                <a:lnTo>
                  <a:pt x="844061" y="521144"/>
                </a:lnTo>
                <a:lnTo>
                  <a:pt x="828075" y="569102"/>
                </a:lnTo>
                <a:lnTo>
                  <a:pt x="885625" y="681005"/>
                </a:lnTo>
                <a:lnTo>
                  <a:pt x="949569" y="665019"/>
                </a:lnTo>
                <a:lnTo>
                  <a:pt x="1029499" y="684202"/>
                </a:lnTo>
                <a:lnTo>
                  <a:pt x="1087049" y="706582"/>
                </a:lnTo>
                <a:lnTo>
                  <a:pt x="1080654" y="776921"/>
                </a:lnTo>
                <a:lnTo>
                  <a:pt x="1093443" y="904809"/>
                </a:lnTo>
                <a:lnTo>
                  <a:pt x="1119021" y="978344"/>
                </a:lnTo>
                <a:lnTo>
                  <a:pt x="1186162" y="1064669"/>
                </a:lnTo>
                <a:lnTo>
                  <a:pt x="1234120" y="1112627"/>
                </a:lnTo>
                <a:lnTo>
                  <a:pt x="1170176" y="1202149"/>
                </a:lnTo>
                <a:lnTo>
                  <a:pt x="1115823" y="1147796"/>
                </a:lnTo>
                <a:lnTo>
                  <a:pt x="1077457" y="1090247"/>
                </a:lnTo>
                <a:lnTo>
                  <a:pt x="1013513" y="1048683"/>
                </a:lnTo>
                <a:lnTo>
                  <a:pt x="930386" y="1023105"/>
                </a:lnTo>
                <a:lnTo>
                  <a:pt x="885625" y="975147"/>
                </a:lnTo>
                <a:lnTo>
                  <a:pt x="863244" y="930386"/>
                </a:lnTo>
                <a:lnTo>
                  <a:pt x="821681" y="955964"/>
                </a:lnTo>
                <a:lnTo>
                  <a:pt x="812089" y="997528"/>
                </a:lnTo>
                <a:lnTo>
                  <a:pt x="735356" y="1016711"/>
                </a:lnTo>
                <a:lnTo>
                  <a:pt x="709779" y="1042289"/>
                </a:lnTo>
                <a:lnTo>
                  <a:pt x="690595" y="1064669"/>
                </a:lnTo>
                <a:lnTo>
                  <a:pt x="639440" y="1077458"/>
                </a:lnTo>
                <a:lnTo>
                  <a:pt x="585088" y="1166979"/>
                </a:lnTo>
                <a:lnTo>
                  <a:pt x="517946" y="1192557"/>
                </a:lnTo>
                <a:lnTo>
                  <a:pt x="463594" y="1205346"/>
                </a:lnTo>
                <a:lnTo>
                  <a:pt x="399650" y="1202149"/>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orme libre : forme 1034">
            <a:extLst>
              <a:ext uri="{FF2B5EF4-FFF2-40B4-BE49-F238E27FC236}">
                <a16:creationId xmlns:a16="http://schemas.microsoft.com/office/drawing/2014/main" xmlns="" id="{C88D9A98-ACCA-4158-8623-AD7E710D855D}"/>
              </a:ext>
            </a:extLst>
          </p:cNvPr>
          <p:cNvSpPr/>
          <p:nvPr/>
        </p:nvSpPr>
        <p:spPr>
          <a:xfrm>
            <a:off x="2011171" y="5278321"/>
            <a:ext cx="380467" cy="450806"/>
          </a:xfrm>
          <a:custGeom>
            <a:avLst/>
            <a:gdLst>
              <a:gd name="connsiteX0" fmla="*/ 3198 w 380467"/>
              <a:gd name="connsiteY0" fmla="*/ 0 h 450806"/>
              <a:gd name="connsiteX1" fmla="*/ 182241 w 380467"/>
              <a:gd name="connsiteY1" fmla="*/ 15986 h 450806"/>
              <a:gd name="connsiteX2" fmla="*/ 230199 w 380467"/>
              <a:gd name="connsiteY2" fmla="*/ 28775 h 450806"/>
              <a:gd name="connsiteX3" fmla="*/ 290946 w 380467"/>
              <a:gd name="connsiteY3" fmla="*/ 89522 h 450806"/>
              <a:gd name="connsiteX4" fmla="*/ 380467 w 380467"/>
              <a:gd name="connsiteY4" fmla="*/ 79930 h 450806"/>
              <a:gd name="connsiteX5" fmla="*/ 380467 w 380467"/>
              <a:gd name="connsiteY5" fmla="*/ 140677 h 450806"/>
              <a:gd name="connsiteX6" fmla="*/ 377270 w 380467"/>
              <a:gd name="connsiteY6" fmla="*/ 201424 h 450806"/>
              <a:gd name="connsiteX7" fmla="*/ 354890 w 380467"/>
              <a:gd name="connsiteY7" fmla="*/ 278157 h 450806"/>
              <a:gd name="connsiteX8" fmla="*/ 370876 w 380467"/>
              <a:gd name="connsiteY8" fmla="*/ 316523 h 450806"/>
              <a:gd name="connsiteX9" fmla="*/ 332509 w 380467"/>
              <a:gd name="connsiteY9" fmla="*/ 361284 h 450806"/>
              <a:gd name="connsiteX10" fmla="*/ 306932 w 380467"/>
              <a:gd name="connsiteY10" fmla="*/ 412439 h 450806"/>
              <a:gd name="connsiteX11" fmla="*/ 287749 w 380467"/>
              <a:gd name="connsiteY11" fmla="*/ 450806 h 450806"/>
              <a:gd name="connsiteX12" fmla="*/ 242988 w 380467"/>
              <a:gd name="connsiteY12" fmla="*/ 447609 h 450806"/>
              <a:gd name="connsiteX13" fmla="*/ 236593 w 380467"/>
              <a:gd name="connsiteY13" fmla="*/ 399651 h 450806"/>
              <a:gd name="connsiteX14" fmla="*/ 153466 w 380467"/>
              <a:gd name="connsiteY14" fmla="*/ 396453 h 450806"/>
              <a:gd name="connsiteX15" fmla="*/ 76733 w 380467"/>
              <a:gd name="connsiteY15" fmla="*/ 329312 h 450806"/>
              <a:gd name="connsiteX16" fmla="*/ 41564 w 380467"/>
              <a:gd name="connsiteY16" fmla="*/ 274960 h 450806"/>
              <a:gd name="connsiteX17" fmla="*/ 9592 w 380467"/>
              <a:gd name="connsiteY17" fmla="*/ 198227 h 450806"/>
              <a:gd name="connsiteX18" fmla="*/ 0 w 380467"/>
              <a:gd name="connsiteY18" fmla="*/ 89522 h 450806"/>
              <a:gd name="connsiteX19" fmla="*/ 3198 w 380467"/>
              <a:gd name="connsiteY19" fmla="*/ 0 h 45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467" h="450806">
                <a:moveTo>
                  <a:pt x="3198" y="0"/>
                </a:moveTo>
                <a:lnTo>
                  <a:pt x="182241" y="15986"/>
                </a:lnTo>
                <a:lnTo>
                  <a:pt x="230199" y="28775"/>
                </a:lnTo>
                <a:lnTo>
                  <a:pt x="290946" y="89522"/>
                </a:lnTo>
                <a:lnTo>
                  <a:pt x="380467" y="79930"/>
                </a:lnTo>
                <a:lnTo>
                  <a:pt x="380467" y="140677"/>
                </a:lnTo>
                <a:lnTo>
                  <a:pt x="377270" y="201424"/>
                </a:lnTo>
                <a:lnTo>
                  <a:pt x="354890" y="278157"/>
                </a:lnTo>
                <a:lnTo>
                  <a:pt x="370876" y="316523"/>
                </a:lnTo>
                <a:lnTo>
                  <a:pt x="332509" y="361284"/>
                </a:lnTo>
                <a:lnTo>
                  <a:pt x="306932" y="412439"/>
                </a:lnTo>
                <a:lnTo>
                  <a:pt x="287749" y="450806"/>
                </a:lnTo>
                <a:lnTo>
                  <a:pt x="242988" y="447609"/>
                </a:lnTo>
                <a:lnTo>
                  <a:pt x="236593" y="399651"/>
                </a:lnTo>
                <a:lnTo>
                  <a:pt x="153466" y="396453"/>
                </a:lnTo>
                <a:lnTo>
                  <a:pt x="76733" y="329312"/>
                </a:lnTo>
                <a:lnTo>
                  <a:pt x="41564" y="274960"/>
                </a:lnTo>
                <a:lnTo>
                  <a:pt x="9592" y="198227"/>
                </a:lnTo>
                <a:lnTo>
                  <a:pt x="0" y="89522"/>
                </a:lnTo>
                <a:lnTo>
                  <a:pt x="3198"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orme libre : forme 1032">
            <a:extLst>
              <a:ext uri="{FF2B5EF4-FFF2-40B4-BE49-F238E27FC236}">
                <a16:creationId xmlns:a16="http://schemas.microsoft.com/office/drawing/2014/main" xmlns="" id="{FE80A3CF-A98A-4F04-B445-B5E8DB98F07E}"/>
              </a:ext>
            </a:extLst>
          </p:cNvPr>
          <p:cNvSpPr/>
          <p:nvPr/>
        </p:nvSpPr>
        <p:spPr>
          <a:xfrm>
            <a:off x="1400506" y="2023569"/>
            <a:ext cx="1035893" cy="1406769"/>
          </a:xfrm>
          <a:custGeom>
            <a:avLst/>
            <a:gdLst>
              <a:gd name="connsiteX0" fmla="*/ 198226 w 1035893"/>
              <a:gd name="connsiteY0" fmla="*/ 1400375 h 1406769"/>
              <a:gd name="connsiteX1" fmla="*/ 214212 w 1035893"/>
              <a:gd name="connsiteY1" fmla="*/ 1317247 h 1406769"/>
              <a:gd name="connsiteX2" fmla="*/ 271762 w 1035893"/>
              <a:gd name="connsiteY2" fmla="*/ 1310853 h 1406769"/>
              <a:gd name="connsiteX3" fmla="*/ 278156 w 1035893"/>
              <a:gd name="connsiteY3" fmla="*/ 1246909 h 1406769"/>
              <a:gd name="connsiteX4" fmla="*/ 195029 w 1035893"/>
              <a:gd name="connsiteY4" fmla="*/ 1240514 h 1406769"/>
              <a:gd name="connsiteX5" fmla="*/ 201423 w 1035893"/>
              <a:gd name="connsiteY5" fmla="*/ 1195754 h 1406769"/>
              <a:gd name="connsiteX6" fmla="*/ 281353 w 1035893"/>
              <a:gd name="connsiteY6" fmla="*/ 1103035 h 1406769"/>
              <a:gd name="connsiteX7" fmla="*/ 310128 w 1035893"/>
              <a:gd name="connsiteY7" fmla="*/ 1103035 h 1406769"/>
              <a:gd name="connsiteX8" fmla="*/ 367678 w 1035893"/>
              <a:gd name="connsiteY8" fmla="*/ 1141401 h 1406769"/>
              <a:gd name="connsiteX9" fmla="*/ 380467 w 1035893"/>
              <a:gd name="connsiteY9" fmla="*/ 1160584 h 1406769"/>
              <a:gd name="connsiteX10" fmla="*/ 489172 w 1035893"/>
              <a:gd name="connsiteY10" fmla="*/ 1157387 h 1406769"/>
              <a:gd name="connsiteX11" fmla="*/ 485974 w 1035893"/>
              <a:gd name="connsiteY11" fmla="*/ 1093443 h 1406769"/>
              <a:gd name="connsiteX12" fmla="*/ 479580 w 1035893"/>
              <a:gd name="connsiteY12" fmla="*/ 1067865 h 1406769"/>
              <a:gd name="connsiteX13" fmla="*/ 434819 w 1035893"/>
              <a:gd name="connsiteY13" fmla="*/ 1016710 h 1406769"/>
              <a:gd name="connsiteX14" fmla="*/ 438016 w 1035893"/>
              <a:gd name="connsiteY14" fmla="*/ 933583 h 1406769"/>
              <a:gd name="connsiteX15" fmla="*/ 447608 w 1035893"/>
              <a:gd name="connsiteY15" fmla="*/ 863245 h 1406769"/>
              <a:gd name="connsiteX16" fmla="*/ 485974 w 1035893"/>
              <a:gd name="connsiteY16" fmla="*/ 764131 h 1406769"/>
              <a:gd name="connsiteX17" fmla="*/ 527538 w 1035893"/>
              <a:gd name="connsiteY17" fmla="*/ 780117 h 1406769"/>
              <a:gd name="connsiteX18" fmla="*/ 581891 w 1035893"/>
              <a:gd name="connsiteY18" fmla="*/ 776920 h 1406769"/>
              <a:gd name="connsiteX19" fmla="*/ 594679 w 1035893"/>
              <a:gd name="connsiteY19" fmla="*/ 741751 h 1406769"/>
              <a:gd name="connsiteX20" fmla="*/ 636243 w 1035893"/>
              <a:gd name="connsiteY20" fmla="*/ 693793 h 1406769"/>
              <a:gd name="connsiteX21" fmla="*/ 668215 w 1035893"/>
              <a:gd name="connsiteY21" fmla="*/ 732159 h 1406769"/>
              <a:gd name="connsiteX22" fmla="*/ 709779 w 1035893"/>
              <a:gd name="connsiteY22" fmla="*/ 674610 h 1406769"/>
              <a:gd name="connsiteX23" fmla="*/ 706581 w 1035893"/>
              <a:gd name="connsiteY23" fmla="*/ 623454 h 1406769"/>
              <a:gd name="connsiteX24" fmla="*/ 757737 w 1035893"/>
              <a:gd name="connsiteY24" fmla="*/ 588285 h 1406769"/>
              <a:gd name="connsiteX25" fmla="*/ 815286 w 1035893"/>
              <a:gd name="connsiteY25" fmla="*/ 444411 h 1406769"/>
              <a:gd name="connsiteX26" fmla="*/ 898414 w 1035893"/>
              <a:gd name="connsiteY26" fmla="*/ 492369 h 1406769"/>
              <a:gd name="connsiteX27" fmla="*/ 1003921 w 1035893"/>
              <a:gd name="connsiteY27" fmla="*/ 418833 h 1406769"/>
              <a:gd name="connsiteX28" fmla="*/ 1035893 w 1035893"/>
              <a:gd name="connsiteY28" fmla="*/ 415636 h 1406769"/>
              <a:gd name="connsiteX29" fmla="*/ 1032696 w 1035893"/>
              <a:gd name="connsiteY29" fmla="*/ 335706 h 1406769"/>
              <a:gd name="connsiteX30" fmla="*/ 971949 w 1035893"/>
              <a:gd name="connsiteY30" fmla="*/ 326114 h 1406769"/>
              <a:gd name="connsiteX31" fmla="*/ 898414 w 1035893"/>
              <a:gd name="connsiteY31" fmla="*/ 329312 h 1406769"/>
              <a:gd name="connsiteX32" fmla="*/ 831272 w 1035893"/>
              <a:gd name="connsiteY32" fmla="*/ 345298 h 1406769"/>
              <a:gd name="connsiteX33" fmla="*/ 796103 w 1035893"/>
              <a:gd name="connsiteY33" fmla="*/ 246184 h 1406769"/>
              <a:gd name="connsiteX34" fmla="*/ 844061 w 1035893"/>
              <a:gd name="connsiteY34" fmla="*/ 233396 h 1406769"/>
              <a:gd name="connsiteX35" fmla="*/ 876033 w 1035893"/>
              <a:gd name="connsiteY35" fmla="*/ 201424 h 1406769"/>
              <a:gd name="connsiteX36" fmla="*/ 930386 w 1035893"/>
              <a:gd name="connsiteY36" fmla="*/ 195029 h 1406769"/>
              <a:gd name="connsiteX37" fmla="*/ 962358 w 1035893"/>
              <a:gd name="connsiteY37" fmla="*/ 166254 h 1406769"/>
              <a:gd name="connsiteX38" fmla="*/ 923991 w 1035893"/>
              <a:gd name="connsiteY38" fmla="*/ 60747 h 1406769"/>
              <a:gd name="connsiteX39" fmla="*/ 860047 w 1035893"/>
              <a:gd name="connsiteY39" fmla="*/ 76733 h 1406769"/>
              <a:gd name="connsiteX40" fmla="*/ 818484 w 1035893"/>
              <a:gd name="connsiteY40" fmla="*/ 57549 h 1406769"/>
              <a:gd name="connsiteX41" fmla="*/ 818484 w 1035893"/>
              <a:gd name="connsiteY41" fmla="*/ 0 h 1406769"/>
              <a:gd name="connsiteX42" fmla="*/ 780117 w 1035893"/>
              <a:gd name="connsiteY42" fmla="*/ 19183 h 1406769"/>
              <a:gd name="connsiteX43" fmla="*/ 700187 w 1035893"/>
              <a:gd name="connsiteY43" fmla="*/ 22380 h 1406769"/>
              <a:gd name="connsiteX44" fmla="*/ 764131 w 1035893"/>
              <a:gd name="connsiteY44" fmla="*/ 159860 h 1406769"/>
              <a:gd name="connsiteX45" fmla="*/ 677807 w 1035893"/>
              <a:gd name="connsiteY45" fmla="*/ 166254 h 1406769"/>
              <a:gd name="connsiteX46" fmla="*/ 610665 w 1035893"/>
              <a:gd name="connsiteY46" fmla="*/ 188635 h 1406769"/>
              <a:gd name="connsiteX47" fmla="*/ 601074 w 1035893"/>
              <a:gd name="connsiteY47" fmla="*/ 73535 h 1406769"/>
              <a:gd name="connsiteX48" fmla="*/ 543524 w 1035893"/>
              <a:gd name="connsiteY48" fmla="*/ 9591 h 1406769"/>
              <a:gd name="connsiteX49" fmla="*/ 508355 w 1035893"/>
              <a:gd name="connsiteY49" fmla="*/ 63944 h 1406769"/>
              <a:gd name="connsiteX50" fmla="*/ 476383 w 1035893"/>
              <a:gd name="connsiteY50" fmla="*/ 86324 h 1406769"/>
              <a:gd name="connsiteX51" fmla="*/ 335706 w 1035893"/>
              <a:gd name="connsiteY51" fmla="*/ 118296 h 1406769"/>
              <a:gd name="connsiteX52" fmla="*/ 258973 w 1035893"/>
              <a:gd name="connsiteY52" fmla="*/ 143874 h 1406769"/>
              <a:gd name="connsiteX53" fmla="*/ 303734 w 1035893"/>
              <a:gd name="connsiteY53" fmla="*/ 223804 h 1406769"/>
              <a:gd name="connsiteX54" fmla="*/ 274959 w 1035893"/>
              <a:gd name="connsiteY54" fmla="*/ 233396 h 1406769"/>
              <a:gd name="connsiteX55" fmla="*/ 207818 w 1035893"/>
              <a:gd name="connsiteY55" fmla="*/ 220607 h 1406769"/>
              <a:gd name="connsiteX56" fmla="*/ 214212 w 1035893"/>
              <a:gd name="connsiteY56" fmla="*/ 268565 h 1406769"/>
              <a:gd name="connsiteX57" fmla="*/ 127888 w 1035893"/>
              <a:gd name="connsiteY57" fmla="*/ 217410 h 1406769"/>
              <a:gd name="connsiteX58" fmla="*/ 67141 w 1035893"/>
              <a:gd name="connsiteY58" fmla="*/ 262170 h 1406769"/>
              <a:gd name="connsiteX59" fmla="*/ 60746 w 1035893"/>
              <a:gd name="connsiteY59" fmla="*/ 329312 h 1406769"/>
              <a:gd name="connsiteX60" fmla="*/ 92719 w 1035893"/>
              <a:gd name="connsiteY60" fmla="*/ 428425 h 1406769"/>
              <a:gd name="connsiteX61" fmla="*/ 9591 w 1035893"/>
              <a:gd name="connsiteY61" fmla="*/ 533933 h 1406769"/>
              <a:gd name="connsiteX62" fmla="*/ 12788 w 1035893"/>
              <a:gd name="connsiteY62" fmla="*/ 594679 h 1406769"/>
              <a:gd name="connsiteX63" fmla="*/ 31972 w 1035893"/>
              <a:gd name="connsiteY63" fmla="*/ 633046 h 1406769"/>
              <a:gd name="connsiteX64" fmla="*/ 25577 w 1035893"/>
              <a:gd name="connsiteY64" fmla="*/ 719370 h 1406769"/>
              <a:gd name="connsiteX65" fmla="*/ 0 w 1035893"/>
              <a:gd name="connsiteY65" fmla="*/ 860047 h 1406769"/>
              <a:gd name="connsiteX66" fmla="*/ 31972 w 1035893"/>
              <a:gd name="connsiteY66" fmla="*/ 901611 h 1406769"/>
              <a:gd name="connsiteX67" fmla="*/ 12788 w 1035893"/>
              <a:gd name="connsiteY67" fmla="*/ 962358 h 1406769"/>
              <a:gd name="connsiteX68" fmla="*/ 3197 w 1035893"/>
              <a:gd name="connsiteY68" fmla="*/ 994330 h 1406769"/>
              <a:gd name="connsiteX69" fmla="*/ 12788 w 1035893"/>
              <a:gd name="connsiteY69" fmla="*/ 1058274 h 1406769"/>
              <a:gd name="connsiteX70" fmla="*/ 47958 w 1035893"/>
              <a:gd name="connsiteY70" fmla="*/ 1109429 h 1406769"/>
              <a:gd name="connsiteX71" fmla="*/ 41563 w 1035893"/>
              <a:gd name="connsiteY71" fmla="*/ 1176570 h 1406769"/>
              <a:gd name="connsiteX72" fmla="*/ 3197 w 1035893"/>
              <a:gd name="connsiteY72" fmla="*/ 1250106 h 1406769"/>
              <a:gd name="connsiteX73" fmla="*/ 44760 w 1035893"/>
              <a:gd name="connsiteY73" fmla="*/ 1365205 h 1406769"/>
              <a:gd name="connsiteX74" fmla="*/ 73535 w 1035893"/>
              <a:gd name="connsiteY74" fmla="*/ 1390783 h 1406769"/>
              <a:gd name="connsiteX75" fmla="*/ 99113 w 1035893"/>
              <a:gd name="connsiteY75" fmla="*/ 1400375 h 1406769"/>
              <a:gd name="connsiteX76" fmla="*/ 131085 w 1035893"/>
              <a:gd name="connsiteY76" fmla="*/ 1406769 h 1406769"/>
              <a:gd name="connsiteX77" fmla="*/ 147071 w 1035893"/>
              <a:gd name="connsiteY77" fmla="*/ 1381191 h 1406769"/>
              <a:gd name="connsiteX78" fmla="*/ 198226 w 1035893"/>
              <a:gd name="connsiteY78" fmla="*/ 1400375 h 14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5893" h="1406769">
                <a:moveTo>
                  <a:pt x="198226" y="1400375"/>
                </a:moveTo>
                <a:lnTo>
                  <a:pt x="214212" y="1317247"/>
                </a:lnTo>
                <a:lnTo>
                  <a:pt x="271762" y="1310853"/>
                </a:lnTo>
                <a:lnTo>
                  <a:pt x="278156" y="1246909"/>
                </a:lnTo>
                <a:lnTo>
                  <a:pt x="195029" y="1240514"/>
                </a:lnTo>
                <a:lnTo>
                  <a:pt x="201423" y="1195754"/>
                </a:lnTo>
                <a:lnTo>
                  <a:pt x="281353" y="1103035"/>
                </a:lnTo>
                <a:lnTo>
                  <a:pt x="310128" y="1103035"/>
                </a:lnTo>
                <a:lnTo>
                  <a:pt x="367678" y="1141401"/>
                </a:lnTo>
                <a:lnTo>
                  <a:pt x="380467" y="1160584"/>
                </a:lnTo>
                <a:lnTo>
                  <a:pt x="489172" y="1157387"/>
                </a:lnTo>
                <a:lnTo>
                  <a:pt x="485974" y="1093443"/>
                </a:lnTo>
                <a:lnTo>
                  <a:pt x="479580" y="1067865"/>
                </a:lnTo>
                <a:lnTo>
                  <a:pt x="434819" y="1016710"/>
                </a:lnTo>
                <a:lnTo>
                  <a:pt x="438016" y="933583"/>
                </a:lnTo>
                <a:lnTo>
                  <a:pt x="447608" y="863245"/>
                </a:lnTo>
                <a:lnTo>
                  <a:pt x="485974" y="764131"/>
                </a:lnTo>
                <a:lnTo>
                  <a:pt x="527538" y="780117"/>
                </a:lnTo>
                <a:lnTo>
                  <a:pt x="581891" y="776920"/>
                </a:lnTo>
                <a:lnTo>
                  <a:pt x="594679" y="741751"/>
                </a:lnTo>
                <a:lnTo>
                  <a:pt x="636243" y="693793"/>
                </a:lnTo>
                <a:lnTo>
                  <a:pt x="668215" y="732159"/>
                </a:lnTo>
                <a:lnTo>
                  <a:pt x="709779" y="674610"/>
                </a:lnTo>
                <a:lnTo>
                  <a:pt x="706581" y="623454"/>
                </a:lnTo>
                <a:lnTo>
                  <a:pt x="757737" y="588285"/>
                </a:lnTo>
                <a:lnTo>
                  <a:pt x="815286" y="444411"/>
                </a:lnTo>
                <a:lnTo>
                  <a:pt x="898414" y="492369"/>
                </a:lnTo>
                <a:lnTo>
                  <a:pt x="1003921" y="418833"/>
                </a:lnTo>
                <a:lnTo>
                  <a:pt x="1035893" y="415636"/>
                </a:lnTo>
                <a:lnTo>
                  <a:pt x="1032696" y="335706"/>
                </a:lnTo>
                <a:lnTo>
                  <a:pt x="971949" y="326114"/>
                </a:lnTo>
                <a:lnTo>
                  <a:pt x="898414" y="329312"/>
                </a:lnTo>
                <a:lnTo>
                  <a:pt x="831272" y="345298"/>
                </a:lnTo>
                <a:lnTo>
                  <a:pt x="796103" y="246184"/>
                </a:lnTo>
                <a:lnTo>
                  <a:pt x="844061" y="233396"/>
                </a:lnTo>
                <a:lnTo>
                  <a:pt x="876033" y="201424"/>
                </a:lnTo>
                <a:lnTo>
                  <a:pt x="930386" y="195029"/>
                </a:lnTo>
                <a:lnTo>
                  <a:pt x="962358" y="166254"/>
                </a:lnTo>
                <a:lnTo>
                  <a:pt x="923991" y="60747"/>
                </a:lnTo>
                <a:lnTo>
                  <a:pt x="860047" y="76733"/>
                </a:lnTo>
                <a:lnTo>
                  <a:pt x="818484" y="57549"/>
                </a:lnTo>
                <a:lnTo>
                  <a:pt x="818484" y="0"/>
                </a:lnTo>
                <a:lnTo>
                  <a:pt x="780117" y="19183"/>
                </a:lnTo>
                <a:lnTo>
                  <a:pt x="700187" y="22380"/>
                </a:lnTo>
                <a:lnTo>
                  <a:pt x="764131" y="159860"/>
                </a:lnTo>
                <a:lnTo>
                  <a:pt x="677807" y="166254"/>
                </a:lnTo>
                <a:lnTo>
                  <a:pt x="610665" y="188635"/>
                </a:lnTo>
                <a:lnTo>
                  <a:pt x="601074" y="73535"/>
                </a:lnTo>
                <a:lnTo>
                  <a:pt x="543524" y="9591"/>
                </a:lnTo>
                <a:lnTo>
                  <a:pt x="508355" y="63944"/>
                </a:lnTo>
                <a:lnTo>
                  <a:pt x="476383" y="86324"/>
                </a:lnTo>
                <a:lnTo>
                  <a:pt x="335706" y="118296"/>
                </a:lnTo>
                <a:lnTo>
                  <a:pt x="258973" y="143874"/>
                </a:lnTo>
                <a:lnTo>
                  <a:pt x="303734" y="223804"/>
                </a:lnTo>
                <a:lnTo>
                  <a:pt x="274959" y="233396"/>
                </a:lnTo>
                <a:lnTo>
                  <a:pt x="207818" y="220607"/>
                </a:lnTo>
                <a:lnTo>
                  <a:pt x="214212" y="268565"/>
                </a:lnTo>
                <a:lnTo>
                  <a:pt x="127888" y="217410"/>
                </a:lnTo>
                <a:lnTo>
                  <a:pt x="67141" y="262170"/>
                </a:lnTo>
                <a:lnTo>
                  <a:pt x="60746" y="329312"/>
                </a:lnTo>
                <a:lnTo>
                  <a:pt x="92719" y="428425"/>
                </a:lnTo>
                <a:lnTo>
                  <a:pt x="9591" y="533933"/>
                </a:lnTo>
                <a:lnTo>
                  <a:pt x="12788" y="594679"/>
                </a:lnTo>
                <a:lnTo>
                  <a:pt x="31972" y="633046"/>
                </a:lnTo>
                <a:lnTo>
                  <a:pt x="25577" y="719370"/>
                </a:lnTo>
                <a:lnTo>
                  <a:pt x="0" y="860047"/>
                </a:lnTo>
                <a:lnTo>
                  <a:pt x="31972" y="901611"/>
                </a:lnTo>
                <a:lnTo>
                  <a:pt x="12788" y="962358"/>
                </a:lnTo>
                <a:lnTo>
                  <a:pt x="3197" y="994330"/>
                </a:lnTo>
                <a:lnTo>
                  <a:pt x="12788" y="1058274"/>
                </a:lnTo>
                <a:lnTo>
                  <a:pt x="47958" y="1109429"/>
                </a:lnTo>
                <a:lnTo>
                  <a:pt x="41563" y="1176570"/>
                </a:lnTo>
                <a:lnTo>
                  <a:pt x="3197" y="1250106"/>
                </a:lnTo>
                <a:lnTo>
                  <a:pt x="44760" y="1365205"/>
                </a:lnTo>
                <a:lnTo>
                  <a:pt x="73535" y="1390783"/>
                </a:lnTo>
                <a:lnTo>
                  <a:pt x="99113" y="1400375"/>
                </a:lnTo>
                <a:lnTo>
                  <a:pt x="131085" y="1406769"/>
                </a:lnTo>
                <a:lnTo>
                  <a:pt x="147071" y="1381191"/>
                </a:lnTo>
                <a:lnTo>
                  <a:pt x="198226" y="140037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6" name="Forme libre : forme 1035">
            <a:extLst>
              <a:ext uri="{FF2B5EF4-FFF2-40B4-BE49-F238E27FC236}">
                <a16:creationId xmlns:a16="http://schemas.microsoft.com/office/drawing/2014/main" xmlns="" id="{B03AA840-1A82-429D-84A6-2CD21EF0653A}"/>
              </a:ext>
            </a:extLst>
          </p:cNvPr>
          <p:cNvSpPr/>
          <p:nvPr/>
        </p:nvSpPr>
        <p:spPr>
          <a:xfrm>
            <a:off x="2110285" y="5329476"/>
            <a:ext cx="575496" cy="511553"/>
          </a:xfrm>
          <a:custGeom>
            <a:avLst/>
            <a:gdLst>
              <a:gd name="connsiteX0" fmla="*/ 278156 w 575496"/>
              <a:gd name="connsiteY0" fmla="*/ 22381 h 511553"/>
              <a:gd name="connsiteX1" fmla="*/ 396453 w 575496"/>
              <a:gd name="connsiteY1" fmla="*/ 0 h 511553"/>
              <a:gd name="connsiteX2" fmla="*/ 463594 w 575496"/>
              <a:gd name="connsiteY2" fmla="*/ 9592 h 511553"/>
              <a:gd name="connsiteX3" fmla="*/ 575496 w 575496"/>
              <a:gd name="connsiteY3" fmla="*/ 54353 h 511553"/>
              <a:gd name="connsiteX4" fmla="*/ 540327 w 575496"/>
              <a:gd name="connsiteY4" fmla="*/ 124691 h 511553"/>
              <a:gd name="connsiteX5" fmla="*/ 501960 w 575496"/>
              <a:gd name="connsiteY5" fmla="*/ 191833 h 511553"/>
              <a:gd name="connsiteX6" fmla="*/ 460397 w 575496"/>
              <a:gd name="connsiteY6" fmla="*/ 239791 h 511553"/>
              <a:gd name="connsiteX7" fmla="*/ 489172 w 575496"/>
              <a:gd name="connsiteY7" fmla="*/ 258974 h 511553"/>
              <a:gd name="connsiteX8" fmla="*/ 457200 w 575496"/>
              <a:gd name="connsiteY8" fmla="*/ 335707 h 511553"/>
              <a:gd name="connsiteX9" fmla="*/ 390058 w 575496"/>
              <a:gd name="connsiteY9" fmla="*/ 422031 h 511553"/>
              <a:gd name="connsiteX10" fmla="*/ 383664 w 575496"/>
              <a:gd name="connsiteY10" fmla="*/ 431623 h 511553"/>
              <a:gd name="connsiteX11" fmla="*/ 338903 w 575496"/>
              <a:gd name="connsiteY11" fmla="*/ 415637 h 511553"/>
              <a:gd name="connsiteX12" fmla="*/ 306931 w 575496"/>
              <a:gd name="connsiteY12" fmla="*/ 422031 h 511553"/>
              <a:gd name="connsiteX13" fmla="*/ 252579 w 575496"/>
              <a:gd name="connsiteY13" fmla="*/ 412440 h 511553"/>
              <a:gd name="connsiteX14" fmla="*/ 227001 w 575496"/>
              <a:gd name="connsiteY14" fmla="*/ 418834 h 511553"/>
              <a:gd name="connsiteX15" fmla="*/ 227001 w 575496"/>
              <a:gd name="connsiteY15" fmla="*/ 457200 h 511553"/>
              <a:gd name="connsiteX16" fmla="*/ 179043 w 575496"/>
              <a:gd name="connsiteY16" fmla="*/ 492370 h 511553"/>
              <a:gd name="connsiteX17" fmla="*/ 105507 w 575496"/>
              <a:gd name="connsiteY17" fmla="*/ 511553 h 511553"/>
              <a:gd name="connsiteX18" fmla="*/ 0 w 575496"/>
              <a:gd name="connsiteY18" fmla="*/ 428426 h 511553"/>
              <a:gd name="connsiteX19" fmla="*/ 54352 w 575496"/>
              <a:gd name="connsiteY19" fmla="*/ 348496 h 511553"/>
              <a:gd name="connsiteX20" fmla="*/ 140677 w 575496"/>
              <a:gd name="connsiteY20" fmla="*/ 351693 h 511553"/>
              <a:gd name="connsiteX21" fmla="*/ 150268 w 575496"/>
              <a:gd name="connsiteY21" fmla="*/ 393256 h 511553"/>
              <a:gd name="connsiteX22" fmla="*/ 185437 w 575496"/>
              <a:gd name="connsiteY22" fmla="*/ 402848 h 511553"/>
              <a:gd name="connsiteX23" fmla="*/ 220607 w 575496"/>
              <a:gd name="connsiteY23" fmla="*/ 329312 h 511553"/>
              <a:gd name="connsiteX24" fmla="*/ 274959 w 575496"/>
              <a:gd name="connsiteY24" fmla="*/ 262171 h 511553"/>
              <a:gd name="connsiteX25" fmla="*/ 258973 w 575496"/>
              <a:gd name="connsiteY25" fmla="*/ 227002 h 511553"/>
              <a:gd name="connsiteX26" fmla="*/ 278156 w 575496"/>
              <a:gd name="connsiteY26" fmla="*/ 159861 h 511553"/>
              <a:gd name="connsiteX27" fmla="*/ 281353 w 575496"/>
              <a:gd name="connsiteY27" fmla="*/ 99114 h 511553"/>
              <a:gd name="connsiteX28" fmla="*/ 278156 w 575496"/>
              <a:gd name="connsiteY28" fmla="*/ 22381 h 5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496" h="511553">
                <a:moveTo>
                  <a:pt x="278156" y="22381"/>
                </a:moveTo>
                <a:lnTo>
                  <a:pt x="396453" y="0"/>
                </a:lnTo>
                <a:lnTo>
                  <a:pt x="463594" y="9592"/>
                </a:lnTo>
                <a:lnTo>
                  <a:pt x="575496" y="54353"/>
                </a:lnTo>
                <a:lnTo>
                  <a:pt x="540327" y="124691"/>
                </a:lnTo>
                <a:lnTo>
                  <a:pt x="501960" y="191833"/>
                </a:lnTo>
                <a:lnTo>
                  <a:pt x="460397" y="239791"/>
                </a:lnTo>
                <a:lnTo>
                  <a:pt x="489172" y="258974"/>
                </a:lnTo>
                <a:lnTo>
                  <a:pt x="457200" y="335707"/>
                </a:lnTo>
                <a:lnTo>
                  <a:pt x="390058" y="422031"/>
                </a:lnTo>
                <a:lnTo>
                  <a:pt x="383664" y="431623"/>
                </a:lnTo>
                <a:lnTo>
                  <a:pt x="338903" y="415637"/>
                </a:lnTo>
                <a:lnTo>
                  <a:pt x="306931" y="422031"/>
                </a:lnTo>
                <a:lnTo>
                  <a:pt x="252579" y="412440"/>
                </a:lnTo>
                <a:lnTo>
                  <a:pt x="227001" y="418834"/>
                </a:lnTo>
                <a:lnTo>
                  <a:pt x="227001" y="457200"/>
                </a:lnTo>
                <a:lnTo>
                  <a:pt x="179043" y="492370"/>
                </a:lnTo>
                <a:lnTo>
                  <a:pt x="105507" y="511553"/>
                </a:lnTo>
                <a:lnTo>
                  <a:pt x="0" y="428426"/>
                </a:lnTo>
                <a:lnTo>
                  <a:pt x="54352" y="348496"/>
                </a:lnTo>
                <a:lnTo>
                  <a:pt x="140677" y="351693"/>
                </a:lnTo>
                <a:lnTo>
                  <a:pt x="150268" y="393256"/>
                </a:lnTo>
                <a:lnTo>
                  <a:pt x="185437" y="402848"/>
                </a:lnTo>
                <a:lnTo>
                  <a:pt x="220607" y="329312"/>
                </a:lnTo>
                <a:lnTo>
                  <a:pt x="274959" y="262171"/>
                </a:lnTo>
                <a:lnTo>
                  <a:pt x="258973" y="227002"/>
                </a:lnTo>
                <a:lnTo>
                  <a:pt x="278156" y="159861"/>
                </a:lnTo>
                <a:lnTo>
                  <a:pt x="281353" y="99114"/>
                </a:lnTo>
                <a:lnTo>
                  <a:pt x="278156" y="22381"/>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7" name="Forme libre : forme 1036">
            <a:extLst>
              <a:ext uri="{FF2B5EF4-FFF2-40B4-BE49-F238E27FC236}">
                <a16:creationId xmlns:a16="http://schemas.microsoft.com/office/drawing/2014/main" xmlns="" id="{9805538B-3961-4AE8-A3E6-BD1AF2C1053A}"/>
              </a:ext>
            </a:extLst>
          </p:cNvPr>
          <p:cNvSpPr/>
          <p:nvPr/>
        </p:nvSpPr>
        <p:spPr>
          <a:xfrm>
            <a:off x="3718478" y="5908170"/>
            <a:ext cx="60747" cy="111902"/>
          </a:xfrm>
          <a:custGeom>
            <a:avLst/>
            <a:gdLst>
              <a:gd name="connsiteX0" fmla="*/ 60747 w 60747"/>
              <a:gd name="connsiteY0" fmla="*/ 111902 h 111902"/>
              <a:gd name="connsiteX1" fmla="*/ 0 w 60747"/>
              <a:gd name="connsiteY1" fmla="*/ 38367 h 111902"/>
              <a:gd name="connsiteX2" fmla="*/ 3197 w 60747"/>
              <a:gd name="connsiteY2" fmla="*/ 0 h 111902"/>
              <a:gd name="connsiteX3" fmla="*/ 51155 w 60747"/>
              <a:gd name="connsiteY3" fmla="*/ 44761 h 111902"/>
              <a:gd name="connsiteX4" fmla="*/ 60747 w 60747"/>
              <a:gd name="connsiteY4" fmla="*/ 111902 h 11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47" h="111902">
                <a:moveTo>
                  <a:pt x="60747" y="111902"/>
                </a:moveTo>
                <a:lnTo>
                  <a:pt x="0" y="38367"/>
                </a:lnTo>
                <a:lnTo>
                  <a:pt x="3197" y="0"/>
                </a:lnTo>
                <a:lnTo>
                  <a:pt x="51155" y="44761"/>
                </a:lnTo>
                <a:lnTo>
                  <a:pt x="60747" y="111902"/>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8" name="Forme libre : forme 1037">
            <a:extLst>
              <a:ext uri="{FF2B5EF4-FFF2-40B4-BE49-F238E27FC236}">
                <a16:creationId xmlns:a16="http://schemas.microsoft.com/office/drawing/2014/main" xmlns="" id="{59B9D849-BCCE-4216-92B8-732ADEA155DF}"/>
              </a:ext>
            </a:extLst>
          </p:cNvPr>
          <p:cNvSpPr/>
          <p:nvPr/>
        </p:nvSpPr>
        <p:spPr>
          <a:xfrm>
            <a:off x="3504265" y="5418998"/>
            <a:ext cx="76733" cy="223805"/>
          </a:xfrm>
          <a:custGeom>
            <a:avLst/>
            <a:gdLst>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76733 w 76733"/>
              <a:gd name="connsiteY8" fmla="*/ 217410 h 217410"/>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41564 w 76733"/>
              <a:gd name="connsiteY8" fmla="*/ 169452 h 217410"/>
              <a:gd name="connsiteX9" fmla="*/ 76733 w 76733"/>
              <a:gd name="connsiteY9" fmla="*/ 217410 h 217410"/>
              <a:gd name="connsiteX0" fmla="*/ 76733 w 76733"/>
              <a:gd name="connsiteY0" fmla="*/ 217410 h 223805"/>
              <a:gd name="connsiteX1" fmla="*/ 70339 w 76733"/>
              <a:gd name="connsiteY1" fmla="*/ 121494 h 223805"/>
              <a:gd name="connsiteX2" fmla="*/ 70339 w 76733"/>
              <a:gd name="connsiteY2" fmla="*/ 76733 h 223805"/>
              <a:gd name="connsiteX3" fmla="*/ 57550 w 76733"/>
              <a:gd name="connsiteY3" fmla="*/ 3197 h 223805"/>
              <a:gd name="connsiteX4" fmla="*/ 35169 w 76733"/>
              <a:gd name="connsiteY4" fmla="*/ 0 h 223805"/>
              <a:gd name="connsiteX5" fmla="*/ 28775 w 76733"/>
              <a:gd name="connsiteY5" fmla="*/ 79930 h 223805"/>
              <a:gd name="connsiteX6" fmla="*/ 0 w 76733"/>
              <a:gd name="connsiteY6" fmla="*/ 95916 h 223805"/>
              <a:gd name="connsiteX7" fmla="*/ 15986 w 76733"/>
              <a:gd name="connsiteY7" fmla="*/ 115099 h 223805"/>
              <a:gd name="connsiteX8" fmla="*/ 31972 w 76733"/>
              <a:gd name="connsiteY8" fmla="*/ 223805 h 223805"/>
              <a:gd name="connsiteX9" fmla="*/ 76733 w 76733"/>
              <a:gd name="connsiteY9" fmla="*/ 217410 h 22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223805">
                <a:moveTo>
                  <a:pt x="76733" y="217410"/>
                </a:moveTo>
                <a:lnTo>
                  <a:pt x="70339" y="121494"/>
                </a:lnTo>
                <a:lnTo>
                  <a:pt x="70339" y="76733"/>
                </a:lnTo>
                <a:lnTo>
                  <a:pt x="57550" y="3197"/>
                </a:lnTo>
                <a:lnTo>
                  <a:pt x="35169" y="0"/>
                </a:lnTo>
                <a:lnTo>
                  <a:pt x="28775" y="79930"/>
                </a:lnTo>
                <a:lnTo>
                  <a:pt x="0" y="95916"/>
                </a:lnTo>
                <a:lnTo>
                  <a:pt x="15986" y="115099"/>
                </a:lnTo>
                <a:lnTo>
                  <a:pt x="31972" y="223805"/>
                </a:lnTo>
                <a:lnTo>
                  <a:pt x="76733" y="21741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9" name="Forme libre : forme 1038">
            <a:extLst>
              <a:ext uri="{FF2B5EF4-FFF2-40B4-BE49-F238E27FC236}">
                <a16:creationId xmlns:a16="http://schemas.microsoft.com/office/drawing/2014/main" xmlns="" id="{BED750EF-4881-4B93-B964-14338DC2770A}"/>
              </a:ext>
            </a:extLst>
          </p:cNvPr>
          <p:cNvSpPr/>
          <p:nvPr/>
        </p:nvSpPr>
        <p:spPr>
          <a:xfrm>
            <a:off x="3686506" y="5693958"/>
            <a:ext cx="57549" cy="54352"/>
          </a:xfrm>
          <a:custGeom>
            <a:avLst/>
            <a:gdLst>
              <a:gd name="connsiteX0" fmla="*/ 0 w 57549"/>
              <a:gd name="connsiteY0" fmla="*/ 0 h 54352"/>
              <a:gd name="connsiteX1" fmla="*/ 19183 w 57549"/>
              <a:gd name="connsiteY1" fmla="*/ 51155 h 54352"/>
              <a:gd name="connsiteX2" fmla="*/ 54352 w 57549"/>
              <a:gd name="connsiteY2" fmla="*/ 54352 h 54352"/>
              <a:gd name="connsiteX3" fmla="*/ 57549 w 57549"/>
              <a:gd name="connsiteY3" fmla="*/ 38366 h 54352"/>
              <a:gd name="connsiteX4" fmla="*/ 0 w 57549"/>
              <a:gd name="connsiteY4" fmla="*/ 0 h 5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9" h="54352">
                <a:moveTo>
                  <a:pt x="0" y="0"/>
                </a:moveTo>
                <a:lnTo>
                  <a:pt x="19183" y="51155"/>
                </a:lnTo>
                <a:lnTo>
                  <a:pt x="54352" y="54352"/>
                </a:lnTo>
                <a:lnTo>
                  <a:pt x="57549" y="38366"/>
                </a:lnTo>
                <a:lnTo>
                  <a:pt x="0" y="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xmlns="" id="{F6FBD6E2-D617-4B00-B341-7CC94EEEE757}"/>
              </a:ext>
            </a:extLst>
          </p:cNvPr>
          <p:cNvSpPr/>
          <p:nvPr/>
        </p:nvSpPr>
        <p:spPr>
          <a:xfrm>
            <a:off x="4143753" y="402961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Ellipse 51">
            <a:extLst>
              <a:ext uri="{FF2B5EF4-FFF2-40B4-BE49-F238E27FC236}">
                <a16:creationId xmlns:a16="http://schemas.microsoft.com/office/drawing/2014/main" xmlns="" id="{2D922A91-8BFE-437D-8C48-1F781F68E4CE}"/>
              </a:ext>
            </a:extLst>
          </p:cNvPr>
          <p:cNvSpPr/>
          <p:nvPr/>
        </p:nvSpPr>
        <p:spPr>
          <a:xfrm>
            <a:off x="3504265" y="27401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xmlns="" id="{579305CD-86BC-45BB-9DBB-03B9334B8075}"/>
              </a:ext>
            </a:extLst>
          </p:cNvPr>
          <p:cNvSpPr/>
          <p:nvPr/>
        </p:nvSpPr>
        <p:spPr>
          <a:xfrm>
            <a:off x="3640194" y="317717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Ellipse 53">
            <a:extLst>
              <a:ext uri="{FF2B5EF4-FFF2-40B4-BE49-F238E27FC236}">
                <a16:creationId xmlns:a16="http://schemas.microsoft.com/office/drawing/2014/main" xmlns="" id="{251C765A-84BC-4718-A72B-7AA3AF4B636F}"/>
              </a:ext>
            </a:extLst>
          </p:cNvPr>
          <p:cNvSpPr/>
          <p:nvPr/>
        </p:nvSpPr>
        <p:spPr>
          <a:xfrm>
            <a:off x="2483417" y="20952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xmlns="" id="{D80AD2BB-C3A9-4613-96E0-39A193B2AE9F}"/>
              </a:ext>
            </a:extLst>
          </p:cNvPr>
          <p:cNvSpPr/>
          <p:nvPr/>
        </p:nvSpPr>
        <p:spPr>
          <a:xfrm>
            <a:off x="1959240" y="508130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Ellipse 55">
            <a:extLst>
              <a:ext uri="{FF2B5EF4-FFF2-40B4-BE49-F238E27FC236}">
                <a16:creationId xmlns:a16="http://schemas.microsoft.com/office/drawing/2014/main" xmlns="" id="{0BBD30D4-8536-4A62-9BB4-092BBE23BC64}"/>
              </a:ext>
            </a:extLst>
          </p:cNvPr>
          <p:cNvSpPr/>
          <p:nvPr/>
        </p:nvSpPr>
        <p:spPr>
          <a:xfrm>
            <a:off x="4991509" y="43221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xmlns="" id="{207F02DA-5E14-47F4-B6B9-678C7AF79DEC}"/>
              </a:ext>
            </a:extLst>
          </p:cNvPr>
          <p:cNvSpPr/>
          <p:nvPr/>
        </p:nvSpPr>
        <p:spPr>
          <a:xfrm>
            <a:off x="1640131" y="261824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0" name="Forme libre : forme 1039">
            <a:extLst>
              <a:ext uri="{FF2B5EF4-FFF2-40B4-BE49-F238E27FC236}">
                <a16:creationId xmlns:a16="http://schemas.microsoft.com/office/drawing/2014/main" xmlns="" id="{1E5F0ACC-AACD-48A2-958D-DB27D9470345}"/>
              </a:ext>
            </a:extLst>
          </p:cNvPr>
          <p:cNvSpPr/>
          <p:nvPr/>
        </p:nvSpPr>
        <p:spPr>
          <a:xfrm>
            <a:off x="2417216"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orme libre : forme 1040">
            <a:extLst>
              <a:ext uri="{FF2B5EF4-FFF2-40B4-BE49-F238E27FC236}">
                <a16:creationId xmlns:a16="http://schemas.microsoft.com/office/drawing/2014/main" xmlns="" id="{6D44DADC-4C6A-450F-855F-3022F35797D1}"/>
              </a:ext>
            </a:extLst>
          </p:cNvPr>
          <p:cNvSpPr/>
          <p:nvPr/>
        </p:nvSpPr>
        <p:spPr>
          <a:xfrm>
            <a:off x="2778500" y="1384128"/>
            <a:ext cx="847259" cy="559511"/>
          </a:xfrm>
          <a:custGeom>
            <a:avLst/>
            <a:gdLst>
              <a:gd name="connsiteX0" fmla="*/ 492369 w 847259"/>
              <a:gd name="connsiteY0" fmla="*/ 0 h 559511"/>
              <a:gd name="connsiteX1" fmla="*/ 569102 w 847259"/>
              <a:gd name="connsiteY1" fmla="*/ 35169 h 559511"/>
              <a:gd name="connsiteX2" fmla="*/ 604271 w 847259"/>
              <a:gd name="connsiteY2" fmla="*/ 137480 h 559511"/>
              <a:gd name="connsiteX3" fmla="*/ 575497 w 847259"/>
              <a:gd name="connsiteY3" fmla="*/ 185438 h 559511"/>
              <a:gd name="connsiteX4" fmla="*/ 575497 w 847259"/>
              <a:gd name="connsiteY4" fmla="*/ 214213 h 559511"/>
              <a:gd name="connsiteX5" fmla="*/ 649032 w 847259"/>
              <a:gd name="connsiteY5" fmla="*/ 201424 h 559511"/>
              <a:gd name="connsiteX6" fmla="*/ 658624 w 847259"/>
              <a:gd name="connsiteY6" fmla="*/ 268565 h 559511"/>
              <a:gd name="connsiteX7" fmla="*/ 738554 w 847259"/>
              <a:gd name="connsiteY7" fmla="*/ 246185 h 559511"/>
              <a:gd name="connsiteX8" fmla="*/ 802498 w 847259"/>
              <a:gd name="connsiteY8" fmla="*/ 290946 h 559511"/>
              <a:gd name="connsiteX9" fmla="*/ 847259 w 847259"/>
              <a:gd name="connsiteY9" fmla="*/ 306932 h 559511"/>
              <a:gd name="connsiteX10" fmla="*/ 767329 w 847259"/>
              <a:gd name="connsiteY10" fmla="*/ 377270 h 559511"/>
              <a:gd name="connsiteX11" fmla="*/ 716173 w 847259"/>
              <a:gd name="connsiteY11" fmla="*/ 415637 h 559511"/>
              <a:gd name="connsiteX12" fmla="*/ 613863 w 847259"/>
              <a:gd name="connsiteY12" fmla="*/ 412439 h 559511"/>
              <a:gd name="connsiteX13" fmla="*/ 610666 w 847259"/>
              <a:gd name="connsiteY13" fmla="*/ 444411 h 559511"/>
              <a:gd name="connsiteX14" fmla="*/ 677807 w 847259"/>
              <a:gd name="connsiteY14" fmla="*/ 530736 h 559511"/>
              <a:gd name="connsiteX15" fmla="*/ 674610 w 847259"/>
              <a:gd name="connsiteY15" fmla="*/ 559511 h 559511"/>
              <a:gd name="connsiteX16" fmla="*/ 620257 w 847259"/>
              <a:gd name="connsiteY16" fmla="*/ 553116 h 559511"/>
              <a:gd name="connsiteX17" fmla="*/ 617060 w 847259"/>
              <a:gd name="connsiteY17" fmla="*/ 495567 h 559511"/>
              <a:gd name="connsiteX18" fmla="*/ 521144 w 847259"/>
              <a:gd name="connsiteY18" fmla="*/ 466792 h 559511"/>
              <a:gd name="connsiteX19" fmla="*/ 460397 w 847259"/>
              <a:gd name="connsiteY19" fmla="*/ 450806 h 559511"/>
              <a:gd name="connsiteX20" fmla="*/ 383664 w 847259"/>
              <a:gd name="connsiteY20" fmla="*/ 399651 h 559511"/>
              <a:gd name="connsiteX21" fmla="*/ 351692 w 847259"/>
              <a:gd name="connsiteY21" fmla="*/ 431623 h 559511"/>
              <a:gd name="connsiteX22" fmla="*/ 274959 w 847259"/>
              <a:gd name="connsiteY22" fmla="*/ 447609 h 559511"/>
              <a:gd name="connsiteX23" fmla="*/ 217410 w 847259"/>
              <a:gd name="connsiteY23" fmla="*/ 406045 h 559511"/>
              <a:gd name="connsiteX24" fmla="*/ 127888 w 847259"/>
              <a:gd name="connsiteY24" fmla="*/ 402848 h 559511"/>
              <a:gd name="connsiteX25" fmla="*/ 83127 w 847259"/>
              <a:gd name="connsiteY25" fmla="*/ 345298 h 559511"/>
              <a:gd name="connsiteX26" fmla="*/ 0 w 847259"/>
              <a:gd name="connsiteY26" fmla="*/ 310129 h 559511"/>
              <a:gd name="connsiteX27" fmla="*/ 70338 w 847259"/>
              <a:gd name="connsiteY27" fmla="*/ 265368 h 559511"/>
              <a:gd name="connsiteX28" fmla="*/ 147071 w 847259"/>
              <a:gd name="connsiteY28" fmla="*/ 153466 h 559511"/>
              <a:gd name="connsiteX29" fmla="*/ 99113 w 847259"/>
              <a:gd name="connsiteY29" fmla="*/ 79930 h 559511"/>
              <a:gd name="connsiteX30" fmla="*/ 127888 w 847259"/>
              <a:gd name="connsiteY30" fmla="*/ 70339 h 559511"/>
              <a:gd name="connsiteX31" fmla="*/ 127888 w 847259"/>
              <a:gd name="connsiteY31" fmla="*/ 41564 h 559511"/>
              <a:gd name="connsiteX32" fmla="*/ 156663 w 847259"/>
              <a:gd name="connsiteY32" fmla="*/ 99113 h 559511"/>
              <a:gd name="connsiteX33" fmla="*/ 179043 w 847259"/>
              <a:gd name="connsiteY33" fmla="*/ 111902 h 559511"/>
              <a:gd name="connsiteX34" fmla="*/ 223804 w 847259"/>
              <a:gd name="connsiteY34" fmla="*/ 70339 h 559511"/>
              <a:gd name="connsiteX35" fmla="*/ 252579 w 847259"/>
              <a:gd name="connsiteY35" fmla="*/ 92719 h 559511"/>
              <a:gd name="connsiteX36" fmla="*/ 284551 w 847259"/>
              <a:gd name="connsiteY36" fmla="*/ 89522 h 559511"/>
              <a:gd name="connsiteX37" fmla="*/ 287748 w 847259"/>
              <a:gd name="connsiteY37" fmla="*/ 140677 h 559511"/>
              <a:gd name="connsiteX38" fmla="*/ 358087 w 847259"/>
              <a:gd name="connsiteY38" fmla="*/ 28775 h 559511"/>
              <a:gd name="connsiteX39" fmla="*/ 415636 w 847259"/>
              <a:gd name="connsiteY39" fmla="*/ 38367 h 559511"/>
              <a:gd name="connsiteX40" fmla="*/ 444411 w 847259"/>
              <a:gd name="connsiteY40" fmla="*/ 51155 h 559511"/>
              <a:gd name="connsiteX41" fmla="*/ 492369 w 847259"/>
              <a:gd name="connsiteY41" fmla="*/ 0 h 5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259" h="559511">
                <a:moveTo>
                  <a:pt x="492369" y="0"/>
                </a:moveTo>
                <a:lnTo>
                  <a:pt x="569102" y="35169"/>
                </a:lnTo>
                <a:lnTo>
                  <a:pt x="604271" y="137480"/>
                </a:lnTo>
                <a:lnTo>
                  <a:pt x="575497" y="185438"/>
                </a:lnTo>
                <a:lnTo>
                  <a:pt x="575497" y="214213"/>
                </a:lnTo>
                <a:lnTo>
                  <a:pt x="649032" y="201424"/>
                </a:lnTo>
                <a:lnTo>
                  <a:pt x="658624" y="268565"/>
                </a:lnTo>
                <a:lnTo>
                  <a:pt x="738554" y="246185"/>
                </a:lnTo>
                <a:lnTo>
                  <a:pt x="802498" y="290946"/>
                </a:lnTo>
                <a:lnTo>
                  <a:pt x="847259" y="306932"/>
                </a:lnTo>
                <a:lnTo>
                  <a:pt x="767329" y="377270"/>
                </a:lnTo>
                <a:lnTo>
                  <a:pt x="716173" y="415637"/>
                </a:lnTo>
                <a:lnTo>
                  <a:pt x="613863" y="412439"/>
                </a:lnTo>
                <a:lnTo>
                  <a:pt x="610666" y="444411"/>
                </a:lnTo>
                <a:lnTo>
                  <a:pt x="677807" y="530736"/>
                </a:lnTo>
                <a:lnTo>
                  <a:pt x="674610" y="559511"/>
                </a:lnTo>
                <a:lnTo>
                  <a:pt x="620257" y="553116"/>
                </a:lnTo>
                <a:lnTo>
                  <a:pt x="617060" y="495567"/>
                </a:lnTo>
                <a:lnTo>
                  <a:pt x="521144" y="466792"/>
                </a:lnTo>
                <a:lnTo>
                  <a:pt x="460397" y="450806"/>
                </a:lnTo>
                <a:lnTo>
                  <a:pt x="383664" y="399651"/>
                </a:lnTo>
                <a:lnTo>
                  <a:pt x="351692" y="431623"/>
                </a:lnTo>
                <a:lnTo>
                  <a:pt x="274959" y="447609"/>
                </a:lnTo>
                <a:lnTo>
                  <a:pt x="217410" y="406045"/>
                </a:lnTo>
                <a:lnTo>
                  <a:pt x="127888" y="402848"/>
                </a:lnTo>
                <a:lnTo>
                  <a:pt x="83127" y="345298"/>
                </a:lnTo>
                <a:lnTo>
                  <a:pt x="0" y="310129"/>
                </a:lnTo>
                <a:lnTo>
                  <a:pt x="70338" y="265368"/>
                </a:lnTo>
                <a:lnTo>
                  <a:pt x="147071" y="153466"/>
                </a:lnTo>
                <a:lnTo>
                  <a:pt x="99113" y="79930"/>
                </a:lnTo>
                <a:lnTo>
                  <a:pt x="127888" y="70339"/>
                </a:lnTo>
                <a:lnTo>
                  <a:pt x="127888" y="41564"/>
                </a:lnTo>
                <a:lnTo>
                  <a:pt x="156663" y="99113"/>
                </a:lnTo>
                <a:lnTo>
                  <a:pt x="179043" y="111902"/>
                </a:lnTo>
                <a:lnTo>
                  <a:pt x="223804" y="70339"/>
                </a:lnTo>
                <a:lnTo>
                  <a:pt x="252579" y="92719"/>
                </a:lnTo>
                <a:lnTo>
                  <a:pt x="284551" y="89522"/>
                </a:lnTo>
                <a:lnTo>
                  <a:pt x="287748" y="140677"/>
                </a:lnTo>
                <a:lnTo>
                  <a:pt x="358087" y="28775"/>
                </a:lnTo>
                <a:lnTo>
                  <a:pt x="415636" y="38367"/>
                </a:lnTo>
                <a:lnTo>
                  <a:pt x="444411" y="51155"/>
                </a:lnTo>
                <a:lnTo>
                  <a:pt x="492369"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orme libre : forme 1041">
            <a:extLst>
              <a:ext uri="{FF2B5EF4-FFF2-40B4-BE49-F238E27FC236}">
                <a16:creationId xmlns:a16="http://schemas.microsoft.com/office/drawing/2014/main" xmlns="" id="{AF50334A-82D7-4B79-B052-680780EF0876}"/>
              </a:ext>
            </a:extLst>
          </p:cNvPr>
          <p:cNvSpPr/>
          <p:nvPr/>
        </p:nvSpPr>
        <p:spPr>
          <a:xfrm>
            <a:off x="1656658" y="1424940"/>
            <a:ext cx="1383825" cy="1171116"/>
          </a:xfrm>
          <a:custGeom>
            <a:avLst/>
            <a:gdLst>
              <a:gd name="connsiteX0" fmla="*/ 381407 w 1383825"/>
              <a:gd name="connsiteY0" fmla="*/ 66012 h 1171116"/>
              <a:gd name="connsiteX1" fmla="*/ 281166 w 1383825"/>
              <a:gd name="connsiteY1" fmla="*/ 83127 h 1171116"/>
              <a:gd name="connsiteX2" fmla="*/ 271386 w 1383825"/>
              <a:gd name="connsiteY2" fmla="*/ 119801 h 1171116"/>
              <a:gd name="connsiteX3" fmla="*/ 246937 w 1383825"/>
              <a:gd name="connsiteY3" fmla="*/ 139360 h 1171116"/>
              <a:gd name="connsiteX4" fmla="*/ 317840 w 1383825"/>
              <a:gd name="connsiteY4" fmla="*/ 220042 h 1171116"/>
              <a:gd name="connsiteX5" fmla="*/ 256717 w 1383825"/>
              <a:gd name="connsiteY5" fmla="*/ 232267 h 1171116"/>
              <a:gd name="connsiteX6" fmla="*/ 195594 w 1383825"/>
              <a:gd name="connsiteY6" fmla="*/ 264051 h 1171116"/>
              <a:gd name="connsiteX7" fmla="*/ 173589 w 1383825"/>
              <a:gd name="connsiteY7" fmla="*/ 312949 h 1171116"/>
              <a:gd name="connsiteX8" fmla="*/ 141805 w 1383825"/>
              <a:gd name="connsiteY8" fmla="*/ 356958 h 1171116"/>
              <a:gd name="connsiteX9" fmla="*/ 117356 w 1383825"/>
              <a:gd name="connsiteY9" fmla="*/ 508543 h 1171116"/>
              <a:gd name="connsiteX10" fmla="*/ 26894 w 1383825"/>
              <a:gd name="connsiteY10" fmla="*/ 498763 h 1171116"/>
              <a:gd name="connsiteX11" fmla="*/ 0 w 1383825"/>
              <a:gd name="connsiteY11" fmla="*/ 586780 h 1171116"/>
              <a:gd name="connsiteX12" fmla="*/ 19559 w 1383825"/>
              <a:gd name="connsiteY12" fmla="*/ 611230 h 1171116"/>
              <a:gd name="connsiteX13" fmla="*/ 83127 w 1383825"/>
              <a:gd name="connsiteY13" fmla="*/ 623454 h 1171116"/>
              <a:gd name="connsiteX14" fmla="*/ 88017 w 1383825"/>
              <a:gd name="connsiteY14" fmla="*/ 716361 h 1171116"/>
              <a:gd name="connsiteX15" fmla="*/ 244492 w 1383825"/>
              <a:gd name="connsiteY15" fmla="*/ 674797 h 1171116"/>
              <a:gd name="connsiteX16" fmla="*/ 286056 w 1383825"/>
              <a:gd name="connsiteY16" fmla="*/ 606340 h 1171116"/>
              <a:gd name="connsiteX17" fmla="*/ 349624 w 1383825"/>
              <a:gd name="connsiteY17" fmla="*/ 674797 h 1171116"/>
              <a:gd name="connsiteX18" fmla="*/ 359403 w 1383825"/>
              <a:gd name="connsiteY18" fmla="*/ 787264 h 1171116"/>
              <a:gd name="connsiteX19" fmla="*/ 432751 w 1383825"/>
              <a:gd name="connsiteY19" fmla="*/ 760370 h 1171116"/>
              <a:gd name="connsiteX20" fmla="*/ 508543 w 1383825"/>
              <a:gd name="connsiteY20" fmla="*/ 760370 h 1171116"/>
              <a:gd name="connsiteX21" fmla="*/ 452310 w 1383825"/>
              <a:gd name="connsiteY21" fmla="*/ 618564 h 1171116"/>
              <a:gd name="connsiteX22" fmla="*/ 530548 w 1383825"/>
              <a:gd name="connsiteY22" fmla="*/ 618564 h 1171116"/>
              <a:gd name="connsiteX23" fmla="*/ 564776 w 1383825"/>
              <a:gd name="connsiteY23" fmla="*/ 594115 h 1171116"/>
              <a:gd name="connsiteX24" fmla="*/ 562332 w 1383825"/>
              <a:gd name="connsiteY24" fmla="*/ 655238 h 1171116"/>
              <a:gd name="connsiteX25" fmla="*/ 608785 w 1383825"/>
              <a:gd name="connsiteY25" fmla="*/ 677242 h 1171116"/>
              <a:gd name="connsiteX26" fmla="*/ 669908 w 1383825"/>
              <a:gd name="connsiteY26" fmla="*/ 662573 h 1171116"/>
              <a:gd name="connsiteX27" fmla="*/ 704137 w 1383825"/>
              <a:gd name="connsiteY27" fmla="*/ 762815 h 1171116"/>
              <a:gd name="connsiteX28" fmla="*/ 679688 w 1383825"/>
              <a:gd name="connsiteY28" fmla="*/ 799488 h 1171116"/>
              <a:gd name="connsiteX29" fmla="*/ 625899 w 1383825"/>
              <a:gd name="connsiteY29" fmla="*/ 797043 h 1171116"/>
              <a:gd name="connsiteX30" fmla="*/ 589226 w 1383825"/>
              <a:gd name="connsiteY30" fmla="*/ 833717 h 1171116"/>
              <a:gd name="connsiteX31" fmla="*/ 542772 w 1383825"/>
              <a:gd name="connsiteY31" fmla="*/ 850832 h 1171116"/>
              <a:gd name="connsiteX32" fmla="*/ 574556 w 1383825"/>
              <a:gd name="connsiteY32" fmla="*/ 946184 h 1171116"/>
              <a:gd name="connsiteX33" fmla="*/ 647904 w 1383825"/>
              <a:gd name="connsiteY33" fmla="*/ 926624 h 1171116"/>
              <a:gd name="connsiteX34" fmla="*/ 713917 w 1383825"/>
              <a:gd name="connsiteY34" fmla="*/ 921734 h 1171116"/>
              <a:gd name="connsiteX35" fmla="*/ 779929 w 1383825"/>
              <a:gd name="connsiteY35" fmla="*/ 933959 h 1171116"/>
              <a:gd name="connsiteX36" fmla="*/ 777484 w 1383825"/>
              <a:gd name="connsiteY36" fmla="*/ 1014641 h 1171116"/>
              <a:gd name="connsiteX37" fmla="*/ 772595 w 1383825"/>
              <a:gd name="connsiteY37" fmla="*/ 1014641 h 1171116"/>
              <a:gd name="connsiteX38" fmla="*/ 779929 w 1383825"/>
              <a:gd name="connsiteY38" fmla="*/ 1048870 h 1171116"/>
              <a:gd name="connsiteX39" fmla="*/ 801934 w 1383825"/>
              <a:gd name="connsiteY39" fmla="*/ 1109993 h 1171116"/>
              <a:gd name="connsiteX40" fmla="*/ 850832 w 1383825"/>
              <a:gd name="connsiteY40" fmla="*/ 1171116 h 1171116"/>
              <a:gd name="connsiteX41" fmla="*/ 960853 w 1383825"/>
              <a:gd name="connsiteY41" fmla="*/ 1095324 h 1171116"/>
              <a:gd name="connsiteX42" fmla="*/ 1048871 w 1383825"/>
              <a:gd name="connsiteY42" fmla="*/ 1109993 h 1171116"/>
              <a:gd name="connsiteX43" fmla="*/ 1075765 w 1383825"/>
              <a:gd name="connsiteY43" fmla="*/ 1127108 h 1171116"/>
              <a:gd name="connsiteX44" fmla="*/ 1124663 w 1383825"/>
              <a:gd name="connsiteY44" fmla="*/ 1134442 h 1171116"/>
              <a:gd name="connsiteX45" fmla="*/ 1141778 w 1383825"/>
              <a:gd name="connsiteY45" fmla="*/ 1102658 h 1171116"/>
              <a:gd name="connsiteX46" fmla="*/ 1239574 w 1383825"/>
              <a:gd name="connsiteY46" fmla="*/ 1051315 h 1171116"/>
              <a:gd name="connsiteX47" fmla="*/ 1264024 w 1383825"/>
              <a:gd name="connsiteY47" fmla="*/ 982857 h 1171116"/>
              <a:gd name="connsiteX48" fmla="*/ 1149112 w 1383825"/>
              <a:gd name="connsiteY48" fmla="*/ 1041535 h 1171116"/>
              <a:gd name="connsiteX49" fmla="*/ 1151557 w 1383825"/>
              <a:gd name="connsiteY49" fmla="*/ 973078 h 1171116"/>
              <a:gd name="connsiteX50" fmla="*/ 1056205 w 1383825"/>
              <a:gd name="connsiteY50" fmla="*/ 973078 h 1171116"/>
              <a:gd name="connsiteX51" fmla="*/ 1019532 w 1383825"/>
              <a:gd name="connsiteY51" fmla="*/ 902175 h 1171116"/>
              <a:gd name="connsiteX52" fmla="*/ 1039091 w 1383825"/>
              <a:gd name="connsiteY52" fmla="*/ 853277 h 1171116"/>
              <a:gd name="connsiteX53" fmla="*/ 1073320 w 1383825"/>
              <a:gd name="connsiteY53" fmla="*/ 880171 h 1171116"/>
              <a:gd name="connsiteX54" fmla="*/ 1100214 w 1383825"/>
              <a:gd name="connsiteY54" fmla="*/ 875281 h 1171116"/>
              <a:gd name="connsiteX55" fmla="*/ 1156447 w 1383825"/>
              <a:gd name="connsiteY55" fmla="*/ 828827 h 1171116"/>
              <a:gd name="connsiteX56" fmla="*/ 1158892 w 1383825"/>
              <a:gd name="connsiteY56" fmla="*/ 745700 h 1171116"/>
              <a:gd name="connsiteX57" fmla="*/ 1158892 w 1383825"/>
              <a:gd name="connsiteY57" fmla="*/ 696802 h 1171116"/>
              <a:gd name="connsiteX58" fmla="*/ 1185786 w 1383825"/>
              <a:gd name="connsiteY58" fmla="*/ 643013 h 1171116"/>
              <a:gd name="connsiteX59" fmla="*/ 1166227 w 1383825"/>
              <a:gd name="connsiteY59" fmla="*/ 625899 h 1171116"/>
              <a:gd name="connsiteX60" fmla="*/ 1134443 w 1383825"/>
              <a:gd name="connsiteY60" fmla="*/ 572111 h 1171116"/>
              <a:gd name="connsiteX61" fmla="*/ 1139333 w 1383825"/>
              <a:gd name="connsiteY61" fmla="*/ 518323 h 1171116"/>
              <a:gd name="connsiteX62" fmla="*/ 1232240 w 1383825"/>
              <a:gd name="connsiteY62" fmla="*/ 493873 h 1171116"/>
              <a:gd name="connsiteX63" fmla="*/ 1337371 w 1383825"/>
              <a:gd name="connsiteY63" fmla="*/ 518323 h 1171116"/>
              <a:gd name="connsiteX64" fmla="*/ 1364265 w 1383825"/>
              <a:gd name="connsiteY64" fmla="*/ 488984 h 1171116"/>
              <a:gd name="connsiteX65" fmla="*/ 1383825 w 1383825"/>
              <a:gd name="connsiteY65" fmla="*/ 420526 h 1171116"/>
              <a:gd name="connsiteX66" fmla="*/ 1383825 w 1383825"/>
              <a:gd name="connsiteY66" fmla="*/ 420526 h 1171116"/>
              <a:gd name="connsiteX67" fmla="*/ 1347151 w 1383825"/>
              <a:gd name="connsiteY67" fmla="*/ 361848 h 1171116"/>
              <a:gd name="connsiteX68" fmla="*/ 1249354 w 1383825"/>
              <a:gd name="connsiteY68" fmla="*/ 361848 h 1171116"/>
              <a:gd name="connsiteX69" fmla="*/ 1207790 w 1383825"/>
              <a:gd name="connsiteY69" fmla="*/ 303170 h 1171116"/>
              <a:gd name="connsiteX70" fmla="*/ 1122218 w 1383825"/>
              <a:gd name="connsiteY70" fmla="*/ 271386 h 1171116"/>
              <a:gd name="connsiteX71" fmla="*/ 953519 w 1383825"/>
              <a:gd name="connsiteY71" fmla="*/ 190703 h 1171116"/>
              <a:gd name="connsiteX72" fmla="*/ 933959 w 1383825"/>
              <a:gd name="connsiteY72" fmla="*/ 212708 h 1171116"/>
              <a:gd name="connsiteX73" fmla="*/ 819048 w 1383825"/>
              <a:gd name="connsiteY73" fmla="*/ 29339 h 1171116"/>
              <a:gd name="connsiteX74" fmla="*/ 777484 w 1383825"/>
              <a:gd name="connsiteY74" fmla="*/ 51343 h 1171116"/>
              <a:gd name="connsiteX75" fmla="*/ 733476 w 1383825"/>
              <a:gd name="connsiteY75" fmla="*/ 41563 h 1171116"/>
              <a:gd name="connsiteX76" fmla="*/ 713917 w 1383825"/>
              <a:gd name="connsiteY76" fmla="*/ 22004 h 1171116"/>
              <a:gd name="connsiteX77" fmla="*/ 711472 w 1383825"/>
              <a:gd name="connsiteY77" fmla="*/ 0 h 1171116"/>
              <a:gd name="connsiteX78" fmla="*/ 679688 w 1383825"/>
              <a:gd name="connsiteY78" fmla="*/ 22004 h 1171116"/>
              <a:gd name="connsiteX79" fmla="*/ 662573 w 1383825"/>
              <a:gd name="connsiteY79" fmla="*/ 66012 h 1171116"/>
              <a:gd name="connsiteX80" fmla="*/ 662573 w 1383825"/>
              <a:gd name="connsiteY80" fmla="*/ 122246 h 1171116"/>
              <a:gd name="connsiteX81" fmla="*/ 647904 w 1383825"/>
              <a:gd name="connsiteY81" fmla="*/ 176034 h 1171116"/>
              <a:gd name="connsiteX82" fmla="*/ 613675 w 1383825"/>
              <a:gd name="connsiteY82" fmla="*/ 129580 h 1171116"/>
              <a:gd name="connsiteX83" fmla="*/ 586781 w 1383825"/>
              <a:gd name="connsiteY83" fmla="*/ 132025 h 1171116"/>
              <a:gd name="connsiteX84" fmla="*/ 589226 w 1383825"/>
              <a:gd name="connsiteY84" fmla="*/ 190703 h 1171116"/>
              <a:gd name="connsiteX85" fmla="*/ 591671 w 1383825"/>
              <a:gd name="connsiteY85" fmla="*/ 268941 h 1171116"/>
              <a:gd name="connsiteX86" fmla="*/ 594116 w 1383825"/>
              <a:gd name="connsiteY86" fmla="*/ 393632 h 1171116"/>
              <a:gd name="connsiteX87" fmla="*/ 532993 w 1383825"/>
              <a:gd name="connsiteY87" fmla="*/ 396077 h 1171116"/>
              <a:gd name="connsiteX88" fmla="*/ 518323 w 1383825"/>
              <a:gd name="connsiteY88" fmla="*/ 474314 h 1171116"/>
              <a:gd name="connsiteX89" fmla="*/ 493874 w 1383825"/>
              <a:gd name="connsiteY89" fmla="*/ 498763 h 1171116"/>
              <a:gd name="connsiteX90" fmla="*/ 474314 w 1383825"/>
              <a:gd name="connsiteY90" fmla="*/ 581890 h 1171116"/>
              <a:gd name="connsiteX91" fmla="*/ 405857 w 1383825"/>
              <a:gd name="connsiteY91" fmla="*/ 584335 h 1171116"/>
              <a:gd name="connsiteX92" fmla="*/ 430306 w 1383825"/>
              <a:gd name="connsiteY92" fmla="*/ 523212 h 1171116"/>
              <a:gd name="connsiteX93" fmla="*/ 400967 w 1383825"/>
              <a:gd name="connsiteY93" fmla="*/ 510988 h 1171116"/>
              <a:gd name="connsiteX94" fmla="*/ 381407 w 1383825"/>
              <a:gd name="connsiteY94" fmla="*/ 515878 h 1171116"/>
              <a:gd name="connsiteX95" fmla="*/ 332509 w 1383825"/>
              <a:gd name="connsiteY95" fmla="*/ 559886 h 1171116"/>
              <a:gd name="connsiteX96" fmla="*/ 320284 w 1383825"/>
              <a:gd name="connsiteY96" fmla="*/ 437640 h 1171116"/>
              <a:gd name="connsiteX97" fmla="*/ 366738 w 1383825"/>
              <a:gd name="connsiteY97" fmla="*/ 405856 h 1171116"/>
              <a:gd name="connsiteX98" fmla="*/ 381407 w 1383825"/>
              <a:gd name="connsiteY98" fmla="*/ 378962 h 1171116"/>
              <a:gd name="connsiteX99" fmla="*/ 317840 w 1383825"/>
              <a:gd name="connsiteY99" fmla="*/ 308059 h 1171116"/>
              <a:gd name="connsiteX100" fmla="*/ 393632 w 1383825"/>
              <a:gd name="connsiteY100" fmla="*/ 259161 h 1171116"/>
              <a:gd name="connsiteX101" fmla="*/ 422971 w 1383825"/>
              <a:gd name="connsiteY101" fmla="*/ 207818 h 1171116"/>
              <a:gd name="connsiteX102" fmla="*/ 374073 w 1383825"/>
              <a:gd name="connsiteY102" fmla="*/ 178479 h 1171116"/>
              <a:gd name="connsiteX103" fmla="*/ 381407 w 1383825"/>
              <a:gd name="connsiteY103" fmla="*/ 66012 h 117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83825" h="1171116">
                <a:moveTo>
                  <a:pt x="381407" y="66012"/>
                </a:moveTo>
                <a:lnTo>
                  <a:pt x="281166" y="83127"/>
                </a:lnTo>
                <a:lnTo>
                  <a:pt x="271386" y="119801"/>
                </a:lnTo>
                <a:lnTo>
                  <a:pt x="246937" y="139360"/>
                </a:lnTo>
                <a:lnTo>
                  <a:pt x="317840" y="220042"/>
                </a:lnTo>
                <a:lnTo>
                  <a:pt x="256717" y="232267"/>
                </a:lnTo>
                <a:lnTo>
                  <a:pt x="195594" y="264051"/>
                </a:lnTo>
                <a:lnTo>
                  <a:pt x="173589" y="312949"/>
                </a:lnTo>
                <a:lnTo>
                  <a:pt x="141805" y="356958"/>
                </a:lnTo>
                <a:lnTo>
                  <a:pt x="117356" y="508543"/>
                </a:lnTo>
                <a:lnTo>
                  <a:pt x="26894" y="498763"/>
                </a:lnTo>
                <a:lnTo>
                  <a:pt x="0" y="586780"/>
                </a:lnTo>
                <a:lnTo>
                  <a:pt x="19559" y="611230"/>
                </a:lnTo>
                <a:lnTo>
                  <a:pt x="83127" y="623454"/>
                </a:lnTo>
                <a:lnTo>
                  <a:pt x="88017" y="716361"/>
                </a:lnTo>
                <a:lnTo>
                  <a:pt x="244492" y="674797"/>
                </a:lnTo>
                <a:lnTo>
                  <a:pt x="286056" y="606340"/>
                </a:lnTo>
                <a:lnTo>
                  <a:pt x="349624" y="674797"/>
                </a:lnTo>
                <a:lnTo>
                  <a:pt x="359403" y="787264"/>
                </a:lnTo>
                <a:lnTo>
                  <a:pt x="432751" y="760370"/>
                </a:lnTo>
                <a:lnTo>
                  <a:pt x="508543" y="760370"/>
                </a:lnTo>
                <a:lnTo>
                  <a:pt x="452310" y="618564"/>
                </a:lnTo>
                <a:lnTo>
                  <a:pt x="530548" y="618564"/>
                </a:lnTo>
                <a:lnTo>
                  <a:pt x="564776" y="594115"/>
                </a:lnTo>
                <a:cubicBezTo>
                  <a:pt x="563961" y="614489"/>
                  <a:pt x="563147" y="634864"/>
                  <a:pt x="562332" y="655238"/>
                </a:cubicBezTo>
                <a:lnTo>
                  <a:pt x="608785" y="677242"/>
                </a:lnTo>
                <a:lnTo>
                  <a:pt x="669908" y="662573"/>
                </a:lnTo>
                <a:lnTo>
                  <a:pt x="704137" y="762815"/>
                </a:lnTo>
                <a:lnTo>
                  <a:pt x="679688" y="799488"/>
                </a:lnTo>
                <a:lnTo>
                  <a:pt x="625899" y="797043"/>
                </a:lnTo>
                <a:lnTo>
                  <a:pt x="589226" y="833717"/>
                </a:lnTo>
                <a:lnTo>
                  <a:pt x="542772" y="850832"/>
                </a:lnTo>
                <a:lnTo>
                  <a:pt x="574556" y="946184"/>
                </a:lnTo>
                <a:lnTo>
                  <a:pt x="647904" y="926624"/>
                </a:lnTo>
                <a:lnTo>
                  <a:pt x="713917" y="921734"/>
                </a:lnTo>
                <a:lnTo>
                  <a:pt x="779929" y="933959"/>
                </a:lnTo>
                <a:lnTo>
                  <a:pt x="777484" y="1014641"/>
                </a:lnTo>
                <a:lnTo>
                  <a:pt x="772595" y="1014641"/>
                </a:lnTo>
                <a:lnTo>
                  <a:pt x="779929" y="1048870"/>
                </a:lnTo>
                <a:lnTo>
                  <a:pt x="801934" y="1109993"/>
                </a:lnTo>
                <a:lnTo>
                  <a:pt x="850832" y="1171116"/>
                </a:lnTo>
                <a:lnTo>
                  <a:pt x="960853" y="1095324"/>
                </a:lnTo>
                <a:lnTo>
                  <a:pt x="1048871" y="1109993"/>
                </a:lnTo>
                <a:lnTo>
                  <a:pt x="1075765" y="1127108"/>
                </a:lnTo>
                <a:lnTo>
                  <a:pt x="1124663" y="1134442"/>
                </a:lnTo>
                <a:lnTo>
                  <a:pt x="1141778" y="1102658"/>
                </a:lnTo>
                <a:lnTo>
                  <a:pt x="1239574" y="1051315"/>
                </a:lnTo>
                <a:lnTo>
                  <a:pt x="1264024" y="982857"/>
                </a:lnTo>
                <a:lnTo>
                  <a:pt x="1149112" y="1041535"/>
                </a:lnTo>
                <a:lnTo>
                  <a:pt x="1151557" y="973078"/>
                </a:lnTo>
                <a:lnTo>
                  <a:pt x="1056205" y="973078"/>
                </a:lnTo>
                <a:lnTo>
                  <a:pt x="1019532" y="902175"/>
                </a:lnTo>
                <a:lnTo>
                  <a:pt x="1039091" y="853277"/>
                </a:lnTo>
                <a:lnTo>
                  <a:pt x="1073320" y="880171"/>
                </a:lnTo>
                <a:lnTo>
                  <a:pt x="1100214" y="875281"/>
                </a:lnTo>
                <a:lnTo>
                  <a:pt x="1156447" y="828827"/>
                </a:lnTo>
                <a:lnTo>
                  <a:pt x="1158892" y="745700"/>
                </a:lnTo>
                <a:lnTo>
                  <a:pt x="1158892" y="696802"/>
                </a:lnTo>
                <a:lnTo>
                  <a:pt x="1185786" y="643013"/>
                </a:lnTo>
                <a:lnTo>
                  <a:pt x="1166227" y="625899"/>
                </a:lnTo>
                <a:lnTo>
                  <a:pt x="1134443" y="572111"/>
                </a:lnTo>
                <a:lnTo>
                  <a:pt x="1139333" y="518323"/>
                </a:lnTo>
                <a:lnTo>
                  <a:pt x="1232240" y="493873"/>
                </a:lnTo>
                <a:lnTo>
                  <a:pt x="1337371" y="518323"/>
                </a:lnTo>
                <a:lnTo>
                  <a:pt x="1364265" y="488984"/>
                </a:lnTo>
                <a:lnTo>
                  <a:pt x="1383825" y="420526"/>
                </a:lnTo>
                <a:lnTo>
                  <a:pt x="1383825" y="420526"/>
                </a:lnTo>
                <a:lnTo>
                  <a:pt x="1347151" y="361848"/>
                </a:lnTo>
                <a:lnTo>
                  <a:pt x="1249354" y="361848"/>
                </a:lnTo>
                <a:lnTo>
                  <a:pt x="1207790" y="303170"/>
                </a:lnTo>
                <a:lnTo>
                  <a:pt x="1122218" y="271386"/>
                </a:lnTo>
                <a:lnTo>
                  <a:pt x="953519" y="190703"/>
                </a:lnTo>
                <a:lnTo>
                  <a:pt x="933959" y="212708"/>
                </a:lnTo>
                <a:lnTo>
                  <a:pt x="819048" y="29339"/>
                </a:lnTo>
                <a:lnTo>
                  <a:pt x="777484" y="51343"/>
                </a:lnTo>
                <a:lnTo>
                  <a:pt x="733476" y="41563"/>
                </a:lnTo>
                <a:lnTo>
                  <a:pt x="713917" y="22004"/>
                </a:lnTo>
                <a:lnTo>
                  <a:pt x="711472" y="0"/>
                </a:lnTo>
                <a:lnTo>
                  <a:pt x="679688" y="22004"/>
                </a:lnTo>
                <a:lnTo>
                  <a:pt x="662573" y="66012"/>
                </a:lnTo>
                <a:lnTo>
                  <a:pt x="662573" y="122246"/>
                </a:lnTo>
                <a:lnTo>
                  <a:pt x="647904" y="176034"/>
                </a:lnTo>
                <a:lnTo>
                  <a:pt x="613675" y="129580"/>
                </a:lnTo>
                <a:lnTo>
                  <a:pt x="586781" y="132025"/>
                </a:lnTo>
                <a:lnTo>
                  <a:pt x="589226" y="190703"/>
                </a:lnTo>
                <a:lnTo>
                  <a:pt x="591671" y="268941"/>
                </a:lnTo>
                <a:lnTo>
                  <a:pt x="594116" y="393632"/>
                </a:lnTo>
                <a:lnTo>
                  <a:pt x="532993" y="396077"/>
                </a:lnTo>
                <a:lnTo>
                  <a:pt x="518323" y="474314"/>
                </a:lnTo>
                <a:lnTo>
                  <a:pt x="493874" y="498763"/>
                </a:lnTo>
                <a:lnTo>
                  <a:pt x="474314" y="581890"/>
                </a:lnTo>
                <a:lnTo>
                  <a:pt x="405857" y="584335"/>
                </a:lnTo>
                <a:lnTo>
                  <a:pt x="430306" y="523212"/>
                </a:lnTo>
                <a:lnTo>
                  <a:pt x="400967" y="510988"/>
                </a:lnTo>
                <a:lnTo>
                  <a:pt x="381407" y="515878"/>
                </a:lnTo>
                <a:lnTo>
                  <a:pt x="332509" y="559886"/>
                </a:lnTo>
                <a:lnTo>
                  <a:pt x="320284" y="437640"/>
                </a:lnTo>
                <a:lnTo>
                  <a:pt x="366738" y="405856"/>
                </a:lnTo>
                <a:lnTo>
                  <a:pt x="381407" y="378962"/>
                </a:lnTo>
                <a:lnTo>
                  <a:pt x="317840" y="308059"/>
                </a:lnTo>
                <a:lnTo>
                  <a:pt x="393632" y="259161"/>
                </a:lnTo>
                <a:lnTo>
                  <a:pt x="422971" y="207818"/>
                </a:lnTo>
                <a:lnTo>
                  <a:pt x="374073" y="178479"/>
                </a:lnTo>
                <a:lnTo>
                  <a:pt x="381407" y="66012"/>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orme libre : forme 1042">
            <a:extLst>
              <a:ext uri="{FF2B5EF4-FFF2-40B4-BE49-F238E27FC236}">
                <a16:creationId xmlns:a16="http://schemas.microsoft.com/office/drawing/2014/main" xmlns="" id="{179FD22A-832D-465E-8D8D-5A427E591F6F}"/>
              </a:ext>
            </a:extLst>
          </p:cNvPr>
          <p:cNvSpPr/>
          <p:nvPr/>
        </p:nvSpPr>
        <p:spPr>
          <a:xfrm>
            <a:off x="1984277" y="1488507"/>
            <a:ext cx="271386" cy="530548"/>
          </a:xfrm>
          <a:custGeom>
            <a:avLst/>
            <a:gdLst>
              <a:gd name="connsiteX0" fmla="*/ 259162 w 271386"/>
              <a:gd name="connsiteY0" fmla="*/ 149141 h 530548"/>
              <a:gd name="connsiteX1" fmla="*/ 205374 w 271386"/>
              <a:gd name="connsiteY1" fmla="*/ 151585 h 530548"/>
              <a:gd name="connsiteX2" fmla="*/ 178479 w 271386"/>
              <a:gd name="connsiteY2" fmla="*/ 95352 h 530548"/>
              <a:gd name="connsiteX3" fmla="*/ 222488 w 271386"/>
              <a:gd name="connsiteY3" fmla="*/ 66013 h 530548"/>
              <a:gd name="connsiteX4" fmla="*/ 173590 w 271386"/>
              <a:gd name="connsiteY4" fmla="*/ 2445 h 530548"/>
              <a:gd name="connsiteX5" fmla="*/ 53788 w 271386"/>
              <a:gd name="connsiteY5" fmla="*/ 0 h 530548"/>
              <a:gd name="connsiteX6" fmla="*/ 46454 w 271386"/>
              <a:gd name="connsiteY6" fmla="*/ 112467 h 530548"/>
              <a:gd name="connsiteX7" fmla="*/ 100242 w 271386"/>
              <a:gd name="connsiteY7" fmla="*/ 146696 h 530548"/>
              <a:gd name="connsiteX8" fmla="*/ 73348 w 271386"/>
              <a:gd name="connsiteY8" fmla="*/ 198039 h 530548"/>
              <a:gd name="connsiteX9" fmla="*/ 2445 w 271386"/>
              <a:gd name="connsiteY9" fmla="*/ 246937 h 530548"/>
              <a:gd name="connsiteX10" fmla="*/ 58678 w 271386"/>
              <a:gd name="connsiteY10" fmla="*/ 320285 h 530548"/>
              <a:gd name="connsiteX11" fmla="*/ 39119 w 271386"/>
              <a:gd name="connsiteY11" fmla="*/ 347179 h 530548"/>
              <a:gd name="connsiteX12" fmla="*/ 0 w 271386"/>
              <a:gd name="connsiteY12" fmla="*/ 376518 h 530548"/>
              <a:gd name="connsiteX13" fmla="*/ 9780 w 271386"/>
              <a:gd name="connsiteY13" fmla="*/ 491429 h 530548"/>
              <a:gd name="connsiteX14" fmla="*/ 61123 w 271386"/>
              <a:gd name="connsiteY14" fmla="*/ 452311 h 530548"/>
              <a:gd name="connsiteX15" fmla="*/ 80683 w 271386"/>
              <a:gd name="connsiteY15" fmla="*/ 449866 h 530548"/>
              <a:gd name="connsiteX16" fmla="*/ 105132 w 271386"/>
              <a:gd name="connsiteY16" fmla="*/ 464535 h 530548"/>
              <a:gd name="connsiteX17" fmla="*/ 78238 w 271386"/>
              <a:gd name="connsiteY17" fmla="*/ 530548 h 530548"/>
              <a:gd name="connsiteX18" fmla="*/ 146695 w 271386"/>
              <a:gd name="connsiteY18" fmla="*/ 518323 h 530548"/>
              <a:gd name="connsiteX19" fmla="*/ 163810 w 271386"/>
              <a:gd name="connsiteY19" fmla="*/ 437641 h 530548"/>
              <a:gd name="connsiteX20" fmla="*/ 188259 w 271386"/>
              <a:gd name="connsiteY20" fmla="*/ 413192 h 530548"/>
              <a:gd name="connsiteX21" fmla="*/ 207818 w 271386"/>
              <a:gd name="connsiteY21" fmla="*/ 330065 h 530548"/>
              <a:gd name="connsiteX22" fmla="*/ 271386 w 271386"/>
              <a:gd name="connsiteY22" fmla="*/ 334954 h 530548"/>
              <a:gd name="connsiteX23" fmla="*/ 259162 w 271386"/>
              <a:gd name="connsiteY23" fmla="*/ 149141 h 53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386" h="530548">
                <a:moveTo>
                  <a:pt x="259162" y="149141"/>
                </a:moveTo>
                <a:lnTo>
                  <a:pt x="205374" y="151585"/>
                </a:lnTo>
                <a:lnTo>
                  <a:pt x="178479" y="95352"/>
                </a:lnTo>
                <a:lnTo>
                  <a:pt x="222488" y="66013"/>
                </a:lnTo>
                <a:lnTo>
                  <a:pt x="173590" y="2445"/>
                </a:lnTo>
                <a:lnTo>
                  <a:pt x="53788" y="0"/>
                </a:lnTo>
                <a:lnTo>
                  <a:pt x="46454" y="112467"/>
                </a:lnTo>
                <a:lnTo>
                  <a:pt x="100242" y="146696"/>
                </a:lnTo>
                <a:lnTo>
                  <a:pt x="73348" y="198039"/>
                </a:lnTo>
                <a:lnTo>
                  <a:pt x="2445" y="246937"/>
                </a:lnTo>
                <a:lnTo>
                  <a:pt x="58678" y="320285"/>
                </a:lnTo>
                <a:lnTo>
                  <a:pt x="39119" y="347179"/>
                </a:lnTo>
                <a:lnTo>
                  <a:pt x="0" y="376518"/>
                </a:lnTo>
                <a:lnTo>
                  <a:pt x="9780" y="491429"/>
                </a:lnTo>
                <a:lnTo>
                  <a:pt x="61123" y="452311"/>
                </a:lnTo>
                <a:lnTo>
                  <a:pt x="80683" y="449866"/>
                </a:lnTo>
                <a:lnTo>
                  <a:pt x="105132" y="464535"/>
                </a:lnTo>
                <a:lnTo>
                  <a:pt x="78238" y="530548"/>
                </a:lnTo>
                <a:lnTo>
                  <a:pt x="146695" y="518323"/>
                </a:lnTo>
                <a:lnTo>
                  <a:pt x="163810" y="437641"/>
                </a:lnTo>
                <a:lnTo>
                  <a:pt x="188259" y="413192"/>
                </a:lnTo>
                <a:lnTo>
                  <a:pt x="207818" y="330065"/>
                </a:lnTo>
                <a:lnTo>
                  <a:pt x="271386" y="334954"/>
                </a:lnTo>
                <a:lnTo>
                  <a:pt x="259162" y="14914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4" name="Forme libre : forme 1043">
            <a:extLst>
              <a:ext uri="{FF2B5EF4-FFF2-40B4-BE49-F238E27FC236}">
                <a16:creationId xmlns:a16="http://schemas.microsoft.com/office/drawing/2014/main" xmlns="" id="{D58FF14B-56FA-46CE-BAC0-53992350C7D1}"/>
              </a:ext>
            </a:extLst>
          </p:cNvPr>
          <p:cNvSpPr/>
          <p:nvPr/>
        </p:nvSpPr>
        <p:spPr>
          <a:xfrm>
            <a:off x="3013588" y="2630285"/>
            <a:ext cx="867947" cy="515878"/>
          </a:xfrm>
          <a:custGeom>
            <a:avLst/>
            <a:gdLst>
              <a:gd name="connsiteX0" fmla="*/ 867947 w 867947"/>
              <a:gd name="connsiteY0" fmla="*/ 190704 h 515878"/>
              <a:gd name="connsiteX1" fmla="*/ 863057 w 867947"/>
              <a:gd name="connsiteY1" fmla="*/ 242047 h 515878"/>
              <a:gd name="connsiteX2" fmla="*/ 841053 w 867947"/>
              <a:gd name="connsiteY2" fmla="*/ 266496 h 515878"/>
              <a:gd name="connsiteX3" fmla="*/ 821494 w 867947"/>
              <a:gd name="connsiteY3" fmla="*/ 278721 h 515878"/>
              <a:gd name="connsiteX4" fmla="*/ 792154 w 867947"/>
              <a:gd name="connsiteY4" fmla="*/ 254272 h 515878"/>
              <a:gd name="connsiteX5" fmla="*/ 779930 w 867947"/>
              <a:gd name="connsiteY5" fmla="*/ 242047 h 515878"/>
              <a:gd name="connsiteX6" fmla="*/ 762815 w 867947"/>
              <a:gd name="connsiteY6" fmla="*/ 188259 h 515878"/>
              <a:gd name="connsiteX7" fmla="*/ 679688 w 867947"/>
              <a:gd name="connsiteY7" fmla="*/ 183369 h 515878"/>
              <a:gd name="connsiteX8" fmla="*/ 674798 w 867947"/>
              <a:gd name="connsiteY8" fmla="*/ 222488 h 515878"/>
              <a:gd name="connsiteX9" fmla="*/ 672353 w 867947"/>
              <a:gd name="connsiteY9" fmla="*/ 251827 h 515878"/>
              <a:gd name="connsiteX10" fmla="*/ 574557 w 867947"/>
              <a:gd name="connsiteY10" fmla="*/ 278721 h 515878"/>
              <a:gd name="connsiteX11" fmla="*/ 452311 w 867947"/>
              <a:gd name="connsiteY11" fmla="*/ 303170 h 515878"/>
              <a:gd name="connsiteX12" fmla="*/ 444976 w 867947"/>
              <a:gd name="connsiteY12" fmla="*/ 359403 h 515878"/>
              <a:gd name="connsiteX13" fmla="*/ 388743 w 867947"/>
              <a:gd name="connsiteY13" fmla="*/ 356958 h 515878"/>
              <a:gd name="connsiteX14" fmla="*/ 337399 w 867947"/>
              <a:gd name="connsiteY14" fmla="*/ 398522 h 515878"/>
              <a:gd name="connsiteX15" fmla="*/ 249382 w 867947"/>
              <a:gd name="connsiteY15" fmla="*/ 391187 h 515878"/>
              <a:gd name="connsiteX16" fmla="*/ 205374 w 867947"/>
              <a:gd name="connsiteY16" fmla="*/ 410747 h 515878"/>
              <a:gd name="connsiteX17" fmla="*/ 171145 w 867947"/>
              <a:gd name="connsiteY17" fmla="*/ 440086 h 515878"/>
              <a:gd name="connsiteX18" fmla="*/ 144251 w 867947"/>
              <a:gd name="connsiteY18" fmla="*/ 515878 h 515878"/>
              <a:gd name="connsiteX19" fmla="*/ 112467 w 867947"/>
              <a:gd name="connsiteY19" fmla="*/ 510988 h 515878"/>
              <a:gd name="connsiteX20" fmla="*/ 107577 w 867947"/>
              <a:gd name="connsiteY20" fmla="*/ 452310 h 515878"/>
              <a:gd name="connsiteX21" fmla="*/ 56234 w 867947"/>
              <a:gd name="connsiteY21" fmla="*/ 452310 h 515878"/>
              <a:gd name="connsiteX22" fmla="*/ 22005 w 867947"/>
              <a:gd name="connsiteY22" fmla="*/ 415636 h 515878"/>
              <a:gd name="connsiteX23" fmla="*/ 31784 w 867947"/>
              <a:gd name="connsiteY23" fmla="*/ 381407 h 515878"/>
              <a:gd name="connsiteX24" fmla="*/ 0 w 867947"/>
              <a:gd name="connsiteY24" fmla="*/ 347179 h 515878"/>
              <a:gd name="connsiteX25" fmla="*/ 7335 w 867947"/>
              <a:gd name="connsiteY25" fmla="*/ 322729 h 515878"/>
              <a:gd name="connsiteX26" fmla="*/ 36674 w 867947"/>
              <a:gd name="connsiteY26" fmla="*/ 317840 h 515878"/>
              <a:gd name="connsiteX27" fmla="*/ 51344 w 867947"/>
              <a:gd name="connsiteY27" fmla="*/ 334954 h 515878"/>
              <a:gd name="connsiteX28" fmla="*/ 70903 w 867947"/>
              <a:gd name="connsiteY28" fmla="*/ 303170 h 515878"/>
              <a:gd name="connsiteX29" fmla="*/ 102687 w 867947"/>
              <a:gd name="connsiteY29" fmla="*/ 298280 h 515878"/>
              <a:gd name="connsiteX30" fmla="*/ 68458 w 867947"/>
              <a:gd name="connsiteY30" fmla="*/ 264051 h 515878"/>
              <a:gd name="connsiteX31" fmla="*/ 112467 w 867947"/>
              <a:gd name="connsiteY31" fmla="*/ 229822 h 515878"/>
              <a:gd name="connsiteX32" fmla="*/ 146696 w 867947"/>
              <a:gd name="connsiteY32" fmla="*/ 215153 h 515878"/>
              <a:gd name="connsiteX33" fmla="*/ 149141 w 867947"/>
              <a:gd name="connsiteY33" fmla="*/ 259162 h 515878"/>
              <a:gd name="connsiteX34" fmla="*/ 173590 w 867947"/>
              <a:gd name="connsiteY34" fmla="*/ 254272 h 515878"/>
              <a:gd name="connsiteX35" fmla="*/ 198039 w 867947"/>
              <a:gd name="connsiteY35" fmla="*/ 224933 h 515878"/>
              <a:gd name="connsiteX36" fmla="*/ 195594 w 867947"/>
              <a:gd name="connsiteY36" fmla="*/ 185814 h 515878"/>
              <a:gd name="connsiteX37" fmla="*/ 129581 w 867947"/>
              <a:gd name="connsiteY37" fmla="*/ 117356 h 515878"/>
              <a:gd name="connsiteX38" fmla="*/ 122246 w 867947"/>
              <a:gd name="connsiteY38" fmla="*/ 110021 h 515878"/>
              <a:gd name="connsiteX39" fmla="*/ 127136 w 867947"/>
              <a:gd name="connsiteY39" fmla="*/ 0 h 515878"/>
              <a:gd name="connsiteX40" fmla="*/ 200484 w 867947"/>
              <a:gd name="connsiteY40" fmla="*/ 0 h 515878"/>
              <a:gd name="connsiteX41" fmla="*/ 562332 w 867947"/>
              <a:gd name="connsiteY41" fmla="*/ 9780 h 515878"/>
              <a:gd name="connsiteX42" fmla="*/ 608786 w 867947"/>
              <a:gd name="connsiteY42" fmla="*/ 19559 h 515878"/>
              <a:gd name="connsiteX43" fmla="*/ 652794 w 867947"/>
              <a:gd name="connsiteY43" fmla="*/ 31784 h 515878"/>
              <a:gd name="connsiteX44" fmla="*/ 691913 w 867947"/>
              <a:gd name="connsiteY44" fmla="*/ 70903 h 515878"/>
              <a:gd name="connsiteX45" fmla="*/ 770150 w 867947"/>
              <a:gd name="connsiteY45" fmla="*/ 73348 h 515878"/>
              <a:gd name="connsiteX46" fmla="*/ 867947 w 867947"/>
              <a:gd name="connsiteY46" fmla="*/ 190704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7947" h="515878">
                <a:moveTo>
                  <a:pt x="867947" y="190704"/>
                </a:moveTo>
                <a:lnTo>
                  <a:pt x="863057" y="242047"/>
                </a:lnTo>
                <a:lnTo>
                  <a:pt x="841053" y="266496"/>
                </a:lnTo>
                <a:lnTo>
                  <a:pt x="821494" y="278721"/>
                </a:lnTo>
                <a:lnTo>
                  <a:pt x="792154" y="254272"/>
                </a:lnTo>
                <a:lnTo>
                  <a:pt x="779930" y="242047"/>
                </a:lnTo>
                <a:lnTo>
                  <a:pt x="762815" y="188259"/>
                </a:lnTo>
                <a:lnTo>
                  <a:pt x="679688" y="183369"/>
                </a:lnTo>
                <a:lnTo>
                  <a:pt x="674798" y="222488"/>
                </a:lnTo>
                <a:lnTo>
                  <a:pt x="672353" y="251827"/>
                </a:lnTo>
                <a:lnTo>
                  <a:pt x="574557" y="278721"/>
                </a:lnTo>
                <a:lnTo>
                  <a:pt x="452311" y="303170"/>
                </a:lnTo>
                <a:lnTo>
                  <a:pt x="444976" y="359403"/>
                </a:lnTo>
                <a:lnTo>
                  <a:pt x="388743" y="356958"/>
                </a:lnTo>
                <a:lnTo>
                  <a:pt x="337399" y="398522"/>
                </a:lnTo>
                <a:lnTo>
                  <a:pt x="249382" y="391187"/>
                </a:lnTo>
                <a:lnTo>
                  <a:pt x="205374" y="410747"/>
                </a:lnTo>
                <a:lnTo>
                  <a:pt x="171145" y="440086"/>
                </a:lnTo>
                <a:lnTo>
                  <a:pt x="144251" y="515878"/>
                </a:lnTo>
                <a:lnTo>
                  <a:pt x="112467" y="510988"/>
                </a:lnTo>
                <a:lnTo>
                  <a:pt x="107577" y="452310"/>
                </a:lnTo>
                <a:lnTo>
                  <a:pt x="56234" y="452310"/>
                </a:lnTo>
                <a:lnTo>
                  <a:pt x="22005" y="415636"/>
                </a:lnTo>
                <a:lnTo>
                  <a:pt x="31784" y="381407"/>
                </a:lnTo>
                <a:lnTo>
                  <a:pt x="0" y="347179"/>
                </a:lnTo>
                <a:lnTo>
                  <a:pt x="7335" y="322729"/>
                </a:lnTo>
                <a:lnTo>
                  <a:pt x="36674" y="317840"/>
                </a:lnTo>
                <a:lnTo>
                  <a:pt x="51344" y="334954"/>
                </a:lnTo>
                <a:lnTo>
                  <a:pt x="70903" y="303170"/>
                </a:lnTo>
                <a:lnTo>
                  <a:pt x="102687" y="298280"/>
                </a:lnTo>
                <a:lnTo>
                  <a:pt x="68458" y="264051"/>
                </a:lnTo>
                <a:lnTo>
                  <a:pt x="112467" y="229822"/>
                </a:lnTo>
                <a:lnTo>
                  <a:pt x="146696" y="215153"/>
                </a:lnTo>
                <a:lnTo>
                  <a:pt x="149141" y="259162"/>
                </a:lnTo>
                <a:lnTo>
                  <a:pt x="173590" y="254272"/>
                </a:lnTo>
                <a:lnTo>
                  <a:pt x="198039" y="224933"/>
                </a:lnTo>
                <a:lnTo>
                  <a:pt x="195594" y="185814"/>
                </a:lnTo>
                <a:lnTo>
                  <a:pt x="129581" y="117356"/>
                </a:lnTo>
                <a:lnTo>
                  <a:pt x="122246" y="110021"/>
                </a:lnTo>
                <a:lnTo>
                  <a:pt x="127136" y="0"/>
                </a:lnTo>
                <a:lnTo>
                  <a:pt x="200484" y="0"/>
                </a:lnTo>
                <a:lnTo>
                  <a:pt x="562332" y="9780"/>
                </a:lnTo>
                <a:lnTo>
                  <a:pt x="608786" y="19559"/>
                </a:lnTo>
                <a:lnTo>
                  <a:pt x="652794" y="31784"/>
                </a:lnTo>
                <a:lnTo>
                  <a:pt x="691913" y="70903"/>
                </a:lnTo>
                <a:lnTo>
                  <a:pt x="770150" y="73348"/>
                </a:lnTo>
                <a:lnTo>
                  <a:pt x="867947" y="19070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5" name="Forme libre : forme 1044">
            <a:extLst>
              <a:ext uri="{FF2B5EF4-FFF2-40B4-BE49-F238E27FC236}">
                <a16:creationId xmlns:a16="http://schemas.microsoft.com/office/drawing/2014/main" xmlns="" id="{75A2B82B-300D-4FD2-BC36-A64CC883DE90}"/>
              </a:ext>
            </a:extLst>
          </p:cNvPr>
          <p:cNvSpPr/>
          <p:nvPr/>
        </p:nvSpPr>
        <p:spPr>
          <a:xfrm>
            <a:off x="2480596" y="2681628"/>
            <a:ext cx="728586" cy="435196"/>
          </a:xfrm>
          <a:custGeom>
            <a:avLst/>
            <a:gdLst>
              <a:gd name="connsiteX0" fmla="*/ 92907 w 728586"/>
              <a:gd name="connsiteY0" fmla="*/ 14670 h 435196"/>
              <a:gd name="connsiteX1" fmla="*/ 51343 w 728586"/>
              <a:gd name="connsiteY1" fmla="*/ 75793 h 435196"/>
              <a:gd name="connsiteX2" fmla="*/ 12225 w 728586"/>
              <a:gd name="connsiteY2" fmla="*/ 141806 h 435196"/>
              <a:gd name="connsiteX3" fmla="*/ 0 w 728586"/>
              <a:gd name="connsiteY3" fmla="*/ 193149 h 435196"/>
              <a:gd name="connsiteX4" fmla="*/ 2445 w 728586"/>
              <a:gd name="connsiteY4" fmla="*/ 244492 h 435196"/>
              <a:gd name="connsiteX5" fmla="*/ 36674 w 728586"/>
              <a:gd name="connsiteY5" fmla="*/ 244492 h 435196"/>
              <a:gd name="connsiteX6" fmla="*/ 36674 w 728586"/>
              <a:gd name="connsiteY6" fmla="*/ 298281 h 435196"/>
              <a:gd name="connsiteX7" fmla="*/ 63568 w 728586"/>
              <a:gd name="connsiteY7" fmla="*/ 315395 h 435196"/>
              <a:gd name="connsiteX8" fmla="*/ 83127 w 728586"/>
              <a:gd name="connsiteY8" fmla="*/ 305615 h 435196"/>
              <a:gd name="connsiteX9" fmla="*/ 122246 w 728586"/>
              <a:gd name="connsiteY9" fmla="*/ 359404 h 435196"/>
              <a:gd name="connsiteX10" fmla="*/ 156475 w 728586"/>
              <a:gd name="connsiteY10" fmla="*/ 396077 h 435196"/>
              <a:gd name="connsiteX11" fmla="*/ 266496 w 728586"/>
              <a:gd name="connsiteY11" fmla="*/ 388743 h 435196"/>
              <a:gd name="connsiteX12" fmla="*/ 264051 w 728586"/>
              <a:gd name="connsiteY12" fmla="*/ 435196 h 435196"/>
              <a:gd name="connsiteX13" fmla="*/ 300725 w 728586"/>
              <a:gd name="connsiteY13" fmla="*/ 427861 h 435196"/>
              <a:gd name="connsiteX14" fmla="*/ 344734 w 728586"/>
              <a:gd name="connsiteY14" fmla="*/ 396077 h 435196"/>
              <a:gd name="connsiteX15" fmla="*/ 366738 w 728586"/>
              <a:gd name="connsiteY15" fmla="*/ 310505 h 435196"/>
              <a:gd name="connsiteX16" fmla="*/ 405857 w 728586"/>
              <a:gd name="connsiteY16" fmla="*/ 312950 h 435196"/>
              <a:gd name="connsiteX17" fmla="*/ 418081 w 728586"/>
              <a:gd name="connsiteY17" fmla="*/ 376518 h 435196"/>
              <a:gd name="connsiteX18" fmla="*/ 454755 w 728586"/>
              <a:gd name="connsiteY18" fmla="*/ 405857 h 435196"/>
              <a:gd name="connsiteX19" fmla="*/ 557442 w 728586"/>
              <a:gd name="connsiteY19" fmla="*/ 371628 h 435196"/>
              <a:gd name="connsiteX20" fmla="*/ 564776 w 728586"/>
              <a:gd name="connsiteY20" fmla="*/ 330064 h 435196"/>
              <a:gd name="connsiteX21" fmla="*/ 532992 w 728586"/>
              <a:gd name="connsiteY21" fmla="*/ 293391 h 435196"/>
              <a:gd name="connsiteX22" fmla="*/ 540327 w 728586"/>
              <a:gd name="connsiteY22" fmla="*/ 271386 h 435196"/>
              <a:gd name="connsiteX23" fmla="*/ 567221 w 728586"/>
              <a:gd name="connsiteY23" fmla="*/ 261607 h 435196"/>
              <a:gd name="connsiteX24" fmla="*/ 586781 w 728586"/>
              <a:gd name="connsiteY24" fmla="*/ 281166 h 435196"/>
              <a:gd name="connsiteX25" fmla="*/ 601450 w 728586"/>
              <a:gd name="connsiteY25" fmla="*/ 251827 h 435196"/>
              <a:gd name="connsiteX26" fmla="*/ 633234 w 728586"/>
              <a:gd name="connsiteY26" fmla="*/ 251827 h 435196"/>
              <a:gd name="connsiteX27" fmla="*/ 596560 w 728586"/>
              <a:gd name="connsiteY27" fmla="*/ 212708 h 435196"/>
              <a:gd name="connsiteX28" fmla="*/ 638124 w 728586"/>
              <a:gd name="connsiteY28" fmla="*/ 185814 h 435196"/>
              <a:gd name="connsiteX29" fmla="*/ 679688 w 728586"/>
              <a:gd name="connsiteY29" fmla="*/ 161365 h 435196"/>
              <a:gd name="connsiteX30" fmla="*/ 682133 w 728586"/>
              <a:gd name="connsiteY30" fmla="*/ 207819 h 435196"/>
              <a:gd name="connsiteX31" fmla="*/ 701692 w 728586"/>
              <a:gd name="connsiteY31" fmla="*/ 207819 h 435196"/>
              <a:gd name="connsiteX32" fmla="*/ 728586 w 728586"/>
              <a:gd name="connsiteY32" fmla="*/ 173590 h 435196"/>
              <a:gd name="connsiteX33" fmla="*/ 728586 w 728586"/>
              <a:gd name="connsiteY33" fmla="*/ 132026 h 435196"/>
              <a:gd name="connsiteX34" fmla="*/ 662573 w 728586"/>
              <a:gd name="connsiteY34" fmla="*/ 68458 h 435196"/>
              <a:gd name="connsiteX35" fmla="*/ 611230 w 728586"/>
              <a:gd name="connsiteY35" fmla="*/ 105132 h 435196"/>
              <a:gd name="connsiteX36" fmla="*/ 554997 w 728586"/>
              <a:gd name="connsiteY36" fmla="*/ 114912 h 435196"/>
              <a:gd name="connsiteX37" fmla="*/ 567221 w 728586"/>
              <a:gd name="connsiteY37" fmla="*/ 78238 h 435196"/>
              <a:gd name="connsiteX38" fmla="*/ 449865 w 728586"/>
              <a:gd name="connsiteY38" fmla="*/ 31784 h 435196"/>
              <a:gd name="connsiteX39" fmla="*/ 442530 w 728586"/>
              <a:gd name="connsiteY39" fmla="*/ 0 h 435196"/>
              <a:gd name="connsiteX40" fmla="*/ 352068 w 728586"/>
              <a:gd name="connsiteY40" fmla="*/ 4890 h 435196"/>
              <a:gd name="connsiteX41" fmla="*/ 339844 w 728586"/>
              <a:gd name="connsiteY41" fmla="*/ 53789 h 435196"/>
              <a:gd name="connsiteX42" fmla="*/ 354513 w 728586"/>
              <a:gd name="connsiteY42" fmla="*/ 122246 h 435196"/>
              <a:gd name="connsiteX43" fmla="*/ 283611 w 728586"/>
              <a:gd name="connsiteY43" fmla="*/ 127136 h 435196"/>
              <a:gd name="connsiteX44" fmla="*/ 254272 w 728586"/>
              <a:gd name="connsiteY44" fmla="*/ 78238 h 435196"/>
              <a:gd name="connsiteX45" fmla="*/ 212708 w 728586"/>
              <a:gd name="connsiteY45" fmla="*/ 44009 h 435196"/>
              <a:gd name="connsiteX46" fmla="*/ 92907 w 728586"/>
              <a:gd name="connsiteY46" fmla="*/ 14670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8586" h="435196">
                <a:moveTo>
                  <a:pt x="92907" y="14670"/>
                </a:moveTo>
                <a:lnTo>
                  <a:pt x="51343" y="75793"/>
                </a:lnTo>
                <a:lnTo>
                  <a:pt x="12225" y="141806"/>
                </a:lnTo>
                <a:lnTo>
                  <a:pt x="0" y="193149"/>
                </a:lnTo>
                <a:lnTo>
                  <a:pt x="2445" y="244492"/>
                </a:lnTo>
                <a:lnTo>
                  <a:pt x="36674" y="244492"/>
                </a:lnTo>
                <a:lnTo>
                  <a:pt x="36674" y="298281"/>
                </a:lnTo>
                <a:lnTo>
                  <a:pt x="63568" y="315395"/>
                </a:lnTo>
                <a:lnTo>
                  <a:pt x="83127" y="305615"/>
                </a:lnTo>
                <a:lnTo>
                  <a:pt x="122246" y="359404"/>
                </a:lnTo>
                <a:lnTo>
                  <a:pt x="156475" y="396077"/>
                </a:lnTo>
                <a:lnTo>
                  <a:pt x="266496" y="388743"/>
                </a:lnTo>
                <a:lnTo>
                  <a:pt x="264051" y="435196"/>
                </a:lnTo>
                <a:lnTo>
                  <a:pt x="300725" y="427861"/>
                </a:lnTo>
                <a:lnTo>
                  <a:pt x="344734" y="396077"/>
                </a:lnTo>
                <a:lnTo>
                  <a:pt x="366738" y="310505"/>
                </a:lnTo>
                <a:lnTo>
                  <a:pt x="405857" y="312950"/>
                </a:lnTo>
                <a:lnTo>
                  <a:pt x="418081" y="376518"/>
                </a:lnTo>
                <a:lnTo>
                  <a:pt x="454755" y="405857"/>
                </a:lnTo>
                <a:lnTo>
                  <a:pt x="557442" y="371628"/>
                </a:lnTo>
                <a:lnTo>
                  <a:pt x="564776" y="330064"/>
                </a:lnTo>
                <a:lnTo>
                  <a:pt x="532992" y="293391"/>
                </a:lnTo>
                <a:lnTo>
                  <a:pt x="540327" y="271386"/>
                </a:lnTo>
                <a:lnTo>
                  <a:pt x="567221" y="261607"/>
                </a:lnTo>
                <a:lnTo>
                  <a:pt x="586781" y="281166"/>
                </a:lnTo>
                <a:lnTo>
                  <a:pt x="601450" y="251827"/>
                </a:lnTo>
                <a:lnTo>
                  <a:pt x="633234" y="251827"/>
                </a:lnTo>
                <a:lnTo>
                  <a:pt x="596560" y="212708"/>
                </a:lnTo>
                <a:lnTo>
                  <a:pt x="638124" y="185814"/>
                </a:lnTo>
                <a:lnTo>
                  <a:pt x="679688" y="161365"/>
                </a:lnTo>
                <a:lnTo>
                  <a:pt x="682133" y="207819"/>
                </a:lnTo>
                <a:lnTo>
                  <a:pt x="701692" y="207819"/>
                </a:lnTo>
                <a:lnTo>
                  <a:pt x="728586" y="173590"/>
                </a:lnTo>
                <a:lnTo>
                  <a:pt x="728586" y="132026"/>
                </a:lnTo>
                <a:lnTo>
                  <a:pt x="662573" y="68458"/>
                </a:lnTo>
                <a:lnTo>
                  <a:pt x="611230" y="105132"/>
                </a:lnTo>
                <a:lnTo>
                  <a:pt x="554997" y="114912"/>
                </a:lnTo>
                <a:lnTo>
                  <a:pt x="567221" y="78238"/>
                </a:lnTo>
                <a:lnTo>
                  <a:pt x="449865" y="31784"/>
                </a:lnTo>
                <a:lnTo>
                  <a:pt x="442530" y="0"/>
                </a:lnTo>
                <a:lnTo>
                  <a:pt x="352068" y="4890"/>
                </a:lnTo>
                <a:lnTo>
                  <a:pt x="339844" y="53789"/>
                </a:lnTo>
                <a:lnTo>
                  <a:pt x="354513" y="122246"/>
                </a:lnTo>
                <a:lnTo>
                  <a:pt x="283611" y="127136"/>
                </a:lnTo>
                <a:lnTo>
                  <a:pt x="254272" y="78238"/>
                </a:lnTo>
                <a:lnTo>
                  <a:pt x="212708" y="44009"/>
                </a:lnTo>
                <a:lnTo>
                  <a:pt x="92907" y="1467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6" name="Forme libre : forme 1045">
            <a:extLst>
              <a:ext uri="{FF2B5EF4-FFF2-40B4-BE49-F238E27FC236}">
                <a16:creationId xmlns:a16="http://schemas.microsoft.com/office/drawing/2014/main" xmlns="" id="{33BFFD76-A834-40AE-8A8E-F71BF8182A86}"/>
              </a:ext>
            </a:extLst>
          </p:cNvPr>
          <p:cNvSpPr/>
          <p:nvPr/>
        </p:nvSpPr>
        <p:spPr>
          <a:xfrm>
            <a:off x="2209210" y="2926120"/>
            <a:ext cx="1295807" cy="1442503"/>
          </a:xfrm>
          <a:custGeom>
            <a:avLst/>
            <a:gdLst>
              <a:gd name="connsiteX0" fmla="*/ 1295807 w 1295807"/>
              <a:gd name="connsiteY0" fmla="*/ 926625 h 1442503"/>
              <a:gd name="connsiteX1" fmla="*/ 1276248 w 1295807"/>
              <a:gd name="connsiteY1" fmla="*/ 838608 h 1442503"/>
              <a:gd name="connsiteX2" fmla="*/ 1202900 w 1295807"/>
              <a:gd name="connsiteY2" fmla="*/ 782375 h 1442503"/>
              <a:gd name="connsiteX3" fmla="*/ 1151557 w 1295807"/>
              <a:gd name="connsiteY3" fmla="*/ 718807 h 1442503"/>
              <a:gd name="connsiteX4" fmla="*/ 1080654 w 1295807"/>
              <a:gd name="connsiteY4" fmla="*/ 616120 h 1442503"/>
              <a:gd name="connsiteX5" fmla="*/ 1024421 w 1295807"/>
              <a:gd name="connsiteY5" fmla="*/ 579446 h 1442503"/>
              <a:gd name="connsiteX6" fmla="*/ 951074 w 1295807"/>
              <a:gd name="connsiteY6" fmla="*/ 503654 h 1442503"/>
              <a:gd name="connsiteX7" fmla="*/ 916845 w 1295807"/>
              <a:gd name="connsiteY7" fmla="*/ 454755 h 1442503"/>
              <a:gd name="connsiteX8" fmla="*/ 904620 w 1295807"/>
              <a:gd name="connsiteY8" fmla="*/ 410747 h 1442503"/>
              <a:gd name="connsiteX9" fmla="*/ 933959 w 1295807"/>
              <a:gd name="connsiteY9" fmla="*/ 393632 h 1442503"/>
              <a:gd name="connsiteX10" fmla="*/ 951074 w 1295807"/>
              <a:gd name="connsiteY10" fmla="*/ 386298 h 1442503"/>
              <a:gd name="connsiteX11" fmla="*/ 951074 w 1295807"/>
              <a:gd name="connsiteY11" fmla="*/ 327620 h 1442503"/>
              <a:gd name="connsiteX12" fmla="*/ 911955 w 1295807"/>
              <a:gd name="connsiteY12" fmla="*/ 322730 h 1442503"/>
              <a:gd name="connsiteX13" fmla="*/ 914400 w 1295807"/>
              <a:gd name="connsiteY13" fmla="*/ 288501 h 1442503"/>
              <a:gd name="connsiteX14" fmla="*/ 899730 w 1295807"/>
              <a:gd name="connsiteY14" fmla="*/ 242047 h 1442503"/>
              <a:gd name="connsiteX15" fmla="*/ 855722 w 1295807"/>
              <a:gd name="connsiteY15" fmla="*/ 151585 h 1442503"/>
              <a:gd name="connsiteX16" fmla="*/ 826383 w 1295807"/>
              <a:gd name="connsiteY16" fmla="*/ 127136 h 1442503"/>
              <a:gd name="connsiteX17" fmla="*/ 731031 w 1295807"/>
              <a:gd name="connsiteY17" fmla="*/ 161365 h 1442503"/>
              <a:gd name="connsiteX18" fmla="*/ 691912 w 1295807"/>
              <a:gd name="connsiteY18" fmla="*/ 139361 h 1442503"/>
              <a:gd name="connsiteX19" fmla="*/ 677243 w 1295807"/>
              <a:gd name="connsiteY19" fmla="*/ 70903 h 1442503"/>
              <a:gd name="connsiteX20" fmla="*/ 633234 w 1295807"/>
              <a:gd name="connsiteY20" fmla="*/ 70903 h 1442503"/>
              <a:gd name="connsiteX21" fmla="*/ 613675 w 1295807"/>
              <a:gd name="connsiteY21" fmla="*/ 158920 h 1442503"/>
              <a:gd name="connsiteX22" fmla="*/ 572111 w 1295807"/>
              <a:gd name="connsiteY22" fmla="*/ 185814 h 1442503"/>
              <a:gd name="connsiteX23" fmla="*/ 532992 w 1295807"/>
              <a:gd name="connsiteY23" fmla="*/ 193149 h 1442503"/>
              <a:gd name="connsiteX24" fmla="*/ 542772 w 1295807"/>
              <a:gd name="connsiteY24" fmla="*/ 146695 h 1442503"/>
              <a:gd name="connsiteX25" fmla="*/ 420526 w 1295807"/>
              <a:gd name="connsiteY25" fmla="*/ 146695 h 1442503"/>
              <a:gd name="connsiteX26" fmla="*/ 359403 w 1295807"/>
              <a:gd name="connsiteY26" fmla="*/ 66013 h 1442503"/>
              <a:gd name="connsiteX27" fmla="*/ 339844 w 1295807"/>
              <a:gd name="connsiteY27" fmla="*/ 73348 h 1442503"/>
              <a:gd name="connsiteX28" fmla="*/ 310505 w 1295807"/>
              <a:gd name="connsiteY28" fmla="*/ 61123 h 1442503"/>
              <a:gd name="connsiteX29" fmla="*/ 310505 w 1295807"/>
              <a:gd name="connsiteY29" fmla="*/ 0 h 1442503"/>
              <a:gd name="connsiteX30" fmla="*/ 271386 w 1295807"/>
              <a:gd name="connsiteY30" fmla="*/ 2445 h 1442503"/>
              <a:gd name="connsiteX31" fmla="*/ 261606 w 1295807"/>
              <a:gd name="connsiteY31" fmla="*/ 26894 h 1442503"/>
              <a:gd name="connsiteX32" fmla="*/ 224932 w 1295807"/>
              <a:gd name="connsiteY32" fmla="*/ 63568 h 1442503"/>
              <a:gd name="connsiteX33" fmla="*/ 220043 w 1295807"/>
              <a:gd name="connsiteY33" fmla="*/ 119801 h 1442503"/>
              <a:gd name="connsiteX34" fmla="*/ 176034 w 1295807"/>
              <a:gd name="connsiteY34" fmla="*/ 132026 h 1442503"/>
              <a:gd name="connsiteX35" fmla="*/ 97797 w 1295807"/>
              <a:gd name="connsiteY35" fmla="*/ 97797 h 1442503"/>
              <a:gd name="connsiteX36" fmla="*/ 58678 w 1295807"/>
              <a:gd name="connsiteY36" fmla="*/ 141806 h 1442503"/>
              <a:gd name="connsiteX37" fmla="*/ 39119 w 1295807"/>
              <a:gd name="connsiteY37" fmla="*/ 173590 h 1442503"/>
              <a:gd name="connsiteX38" fmla="*/ 4890 w 1295807"/>
              <a:gd name="connsiteY38" fmla="*/ 185814 h 1442503"/>
              <a:gd name="connsiteX39" fmla="*/ 2445 w 1295807"/>
              <a:gd name="connsiteY39" fmla="*/ 354514 h 1442503"/>
              <a:gd name="connsiteX40" fmla="*/ 83127 w 1295807"/>
              <a:gd name="connsiteY40" fmla="*/ 361848 h 1442503"/>
              <a:gd name="connsiteX41" fmla="*/ 112466 w 1295807"/>
              <a:gd name="connsiteY41" fmla="*/ 300725 h 1442503"/>
              <a:gd name="connsiteX42" fmla="*/ 149140 w 1295807"/>
              <a:gd name="connsiteY42" fmla="*/ 286056 h 1442503"/>
              <a:gd name="connsiteX43" fmla="*/ 161365 w 1295807"/>
              <a:gd name="connsiteY43" fmla="*/ 322730 h 1442503"/>
              <a:gd name="connsiteX44" fmla="*/ 178479 w 1295807"/>
              <a:gd name="connsiteY44" fmla="*/ 374073 h 1442503"/>
              <a:gd name="connsiteX45" fmla="*/ 202928 w 1295807"/>
              <a:gd name="connsiteY45" fmla="*/ 383853 h 1442503"/>
              <a:gd name="connsiteX46" fmla="*/ 198038 w 1295807"/>
              <a:gd name="connsiteY46" fmla="*/ 435196 h 1442503"/>
              <a:gd name="connsiteX47" fmla="*/ 222488 w 1295807"/>
              <a:gd name="connsiteY47" fmla="*/ 420527 h 1442503"/>
              <a:gd name="connsiteX48" fmla="*/ 249382 w 1295807"/>
              <a:gd name="connsiteY48" fmla="*/ 476760 h 1442503"/>
              <a:gd name="connsiteX49" fmla="*/ 305615 w 1295807"/>
              <a:gd name="connsiteY49" fmla="*/ 440086 h 1442503"/>
              <a:gd name="connsiteX50" fmla="*/ 310505 w 1295807"/>
              <a:gd name="connsiteY50" fmla="*/ 459645 h 1442503"/>
              <a:gd name="connsiteX51" fmla="*/ 286055 w 1295807"/>
              <a:gd name="connsiteY51" fmla="*/ 520768 h 1442503"/>
              <a:gd name="connsiteX52" fmla="*/ 315395 w 1295807"/>
              <a:gd name="connsiteY52" fmla="*/ 616120 h 1442503"/>
              <a:gd name="connsiteX53" fmla="*/ 347178 w 1295807"/>
              <a:gd name="connsiteY53" fmla="*/ 662574 h 1442503"/>
              <a:gd name="connsiteX54" fmla="*/ 371628 w 1295807"/>
              <a:gd name="connsiteY54" fmla="*/ 765260 h 1442503"/>
              <a:gd name="connsiteX55" fmla="*/ 339844 w 1295807"/>
              <a:gd name="connsiteY55" fmla="*/ 755481 h 1442503"/>
              <a:gd name="connsiteX56" fmla="*/ 300725 w 1295807"/>
              <a:gd name="connsiteY56" fmla="*/ 753036 h 1442503"/>
              <a:gd name="connsiteX57" fmla="*/ 281166 w 1295807"/>
              <a:gd name="connsiteY57" fmla="*/ 784820 h 1442503"/>
              <a:gd name="connsiteX58" fmla="*/ 320284 w 1295807"/>
              <a:gd name="connsiteY58" fmla="*/ 792154 h 1442503"/>
              <a:gd name="connsiteX59" fmla="*/ 305615 w 1295807"/>
              <a:gd name="connsiteY59" fmla="*/ 848387 h 1442503"/>
              <a:gd name="connsiteX60" fmla="*/ 256716 w 1295807"/>
              <a:gd name="connsiteY60" fmla="*/ 887506 h 1442503"/>
              <a:gd name="connsiteX61" fmla="*/ 212708 w 1295807"/>
              <a:gd name="connsiteY61" fmla="*/ 887506 h 1442503"/>
              <a:gd name="connsiteX62" fmla="*/ 220043 w 1295807"/>
              <a:gd name="connsiteY62" fmla="*/ 946184 h 1442503"/>
              <a:gd name="connsiteX63" fmla="*/ 234712 w 1295807"/>
              <a:gd name="connsiteY63" fmla="*/ 1012197 h 1442503"/>
              <a:gd name="connsiteX64" fmla="*/ 215153 w 1295807"/>
              <a:gd name="connsiteY64" fmla="*/ 1114884 h 1442503"/>
              <a:gd name="connsiteX65" fmla="*/ 234712 w 1295807"/>
              <a:gd name="connsiteY65" fmla="*/ 1122218 h 1442503"/>
              <a:gd name="connsiteX66" fmla="*/ 229822 w 1295807"/>
              <a:gd name="connsiteY66" fmla="*/ 1161337 h 1442503"/>
              <a:gd name="connsiteX67" fmla="*/ 200483 w 1295807"/>
              <a:gd name="connsiteY67" fmla="*/ 1161337 h 1442503"/>
              <a:gd name="connsiteX68" fmla="*/ 222488 w 1295807"/>
              <a:gd name="connsiteY68" fmla="*/ 1215125 h 1442503"/>
              <a:gd name="connsiteX69" fmla="*/ 224932 w 1295807"/>
              <a:gd name="connsiteY69" fmla="*/ 1244464 h 1442503"/>
              <a:gd name="connsiteX70" fmla="*/ 176034 w 1295807"/>
              <a:gd name="connsiteY70" fmla="*/ 1261579 h 1442503"/>
              <a:gd name="connsiteX71" fmla="*/ 83127 w 1295807"/>
              <a:gd name="connsiteY71" fmla="*/ 1266469 h 1442503"/>
              <a:gd name="connsiteX72" fmla="*/ 41564 w 1295807"/>
              <a:gd name="connsiteY72" fmla="*/ 1283583 h 1442503"/>
              <a:gd name="connsiteX73" fmla="*/ 0 w 1295807"/>
              <a:gd name="connsiteY73" fmla="*/ 1317812 h 1442503"/>
              <a:gd name="connsiteX74" fmla="*/ 12224 w 1295807"/>
              <a:gd name="connsiteY74" fmla="*/ 1376490 h 1442503"/>
              <a:gd name="connsiteX75" fmla="*/ 70903 w 1295807"/>
              <a:gd name="connsiteY75" fmla="*/ 1344706 h 1442503"/>
              <a:gd name="connsiteX76" fmla="*/ 114911 w 1295807"/>
              <a:gd name="connsiteY76" fmla="*/ 1298253 h 1442503"/>
              <a:gd name="connsiteX77" fmla="*/ 154030 w 1295807"/>
              <a:gd name="connsiteY77" fmla="*/ 1327592 h 1442503"/>
              <a:gd name="connsiteX78" fmla="*/ 176034 w 1295807"/>
              <a:gd name="connsiteY78" fmla="*/ 1371600 h 1442503"/>
              <a:gd name="connsiteX79" fmla="*/ 246937 w 1295807"/>
              <a:gd name="connsiteY79" fmla="*/ 1376490 h 1442503"/>
              <a:gd name="connsiteX80" fmla="*/ 251827 w 1295807"/>
              <a:gd name="connsiteY80" fmla="*/ 1442503 h 1442503"/>
              <a:gd name="connsiteX81" fmla="*/ 295835 w 1295807"/>
              <a:gd name="connsiteY81" fmla="*/ 1413164 h 1442503"/>
              <a:gd name="connsiteX82" fmla="*/ 312950 w 1295807"/>
              <a:gd name="connsiteY82" fmla="*/ 1366710 h 1442503"/>
              <a:gd name="connsiteX83" fmla="*/ 317839 w 1295807"/>
              <a:gd name="connsiteY83" fmla="*/ 1334927 h 1442503"/>
              <a:gd name="connsiteX84" fmla="*/ 339844 w 1295807"/>
              <a:gd name="connsiteY84" fmla="*/ 1310477 h 1442503"/>
              <a:gd name="connsiteX85" fmla="*/ 437641 w 1295807"/>
              <a:gd name="connsiteY85" fmla="*/ 1317812 h 1442503"/>
              <a:gd name="connsiteX86" fmla="*/ 498764 w 1295807"/>
              <a:gd name="connsiteY86" fmla="*/ 1371600 h 1442503"/>
              <a:gd name="connsiteX87" fmla="*/ 525658 w 1295807"/>
              <a:gd name="connsiteY87" fmla="*/ 1347151 h 1442503"/>
              <a:gd name="connsiteX88" fmla="*/ 545217 w 1295807"/>
              <a:gd name="connsiteY88" fmla="*/ 1349596 h 1442503"/>
              <a:gd name="connsiteX89" fmla="*/ 567221 w 1295807"/>
              <a:gd name="connsiteY89" fmla="*/ 1342261 h 1442503"/>
              <a:gd name="connsiteX90" fmla="*/ 596560 w 1295807"/>
              <a:gd name="connsiteY90" fmla="*/ 1305587 h 1442503"/>
              <a:gd name="connsiteX91" fmla="*/ 633234 w 1295807"/>
              <a:gd name="connsiteY91" fmla="*/ 1327592 h 1442503"/>
              <a:gd name="connsiteX92" fmla="*/ 684577 w 1295807"/>
              <a:gd name="connsiteY92" fmla="*/ 1325147 h 1442503"/>
              <a:gd name="connsiteX93" fmla="*/ 775039 w 1295807"/>
              <a:gd name="connsiteY93" fmla="*/ 1308032 h 1442503"/>
              <a:gd name="connsiteX94" fmla="*/ 838607 w 1295807"/>
              <a:gd name="connsiteY94" fmla="*/ 1288473 h 1442503"/>
              <a:gd name="connsiteX95" fmla="*/ 889951 w 1295807"/>
              <a:gd name="connsiteY95" fmla="*/ 1339816 h 1442503"/>
              <a:gd name="connsiteX96" fmla="*/ 929069 w 1295807"/>
              <a:gd name="connsiteY96" fmla="*/ 1312922 h 1442503"/>
              <a:gd name="connsiteX97" fmla="*/ 953519 w 1295807"/>
              <a:gd name="connsiteY97" fmla="*/ 1339816 h 1442503"/>
              <a:gd name="connsiteX98" fmla="*/ 953519 w 1295807"/>
              <a:gd name="connsiteY98" fmla="*/ 1400939 h 1442503"/>
              <a:gd name="connsiteX99" fmla="*/ 1019531 w 1295807"/>
              <a:gd name="connsiteY99" fmla="*/ 1435168 h 1442503"/>
              <a:gd name="connsiteX100" fmla="*/ 1026866 w 1295807"/>
              <a:gd name="connsiteY100" fmla="*/ 1391160 h 1442503"/>
              <a:gd name="connsiteX101" fmla="*/ 1053760 w 1295807"/>
              <a:gd name="connsiteY101" fmla="*/ 1361821 h 1442503"/>
              <a:gd name="connsiteX102" fmla="*/ 1041536 w 1295807"/>
              <a:gd name="connsiteY102" fmla="*/ 1300698 h 1442503"/>
              <a:gd name="connsiteX103" fmla="*/ 985303 w 1295807"/>
              <a:gd name="connsiteY103" fmla="*/ 1295808 h 1442503"/>
              <a:gd name="connsiteX104" fmla="*/ 1026866 w 1295807"/>
              <a:gd name="connsiteY104" fmla="*/ 1220015 h 1442503"/>
              <a:gd name="connsiteX105" fmla="*/ 990192 w 1295807"/>
              <a:gd name="connsiteY105" fmla="*/ 1163782 h 1442503"/>
              <a:gd name="connsiteX106" fmla="*/ 982858 w 1295807"/>
              <a:gd name="connsiteY106" fmla="*/ 1124663 h 1442503"/>
              <a:gd name="connsiteX107" fmla="*/ 1004862 w 1295807"/>
              <a:gd name="connsiteY107" fmla="*/ 1080655 h 1442503"/>
              <a:gd name="connsiteX108" fmla="*/ 1014642 w 1295807"/>
              <a:gd name="connsiteY108" fmla="*/ 1058651 h 1442503"/>
              <a:gd name="connsiteX109" fmla="*/ 1114883 w 1295807"/>
              <a:gd name="connsiteY109" fmla="*/ 1024422 h 1442503"/>
              <a:gd name="connsiteX110" fmla="*/ 1158892 w 1295807"/>
              <a:gd name="connsiteY110" fmla="*/ 1017087 h 1442503"/>
              <a:gd name="connsiteX111" fmla="*/ 1198011 w 1295807"/>
              <a:gd name="connsiteY111" fmla="*/ 958409 h 1442503"/>
              <a:gd name="connsiteX112" fmla="*/ 1295807 w 1295807"/>
              <a:gd name="connsiteY112" fmla="*/ 926625 h 144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95807" h="1442503">
                <a:moveTo>
                  <a:pt x="1295807" y="926625"/>
                </a:moveTo>
                <a:lnTo>
                  <a:pt x="1276248" y="838608"/>
                </a:lnTo>
                <a:lnTo>
                  <a:pt x="1202900" y="782375"/>
                </a:lnTo>
                <a:lnTo>
                  <a:pt x="1151557" y="718807"/>
                </a:lnTo>
                <a:lnTo>
                  <a:pt x="1080654" y="616120"/>
                </a:lnTo>
                <a:lnTo>
                  <a:pt x="1024421" y="579446"/>
                </a:lnTo>
                <a:lnTo>
                  <a:pt x="951074" y="503654"/>
                </a:lnTo>
                <a:lnTo>
                  <a:pt x="916845" y="454755"/>
                </a:lnTo>
                <a:lnTo>
                  <a:pt x="904620" y="410747"/>
                </a:lnTo>
                <a:lnTo>
                  <a:pt x="933959" y="393632"/>
                </a:lnTo>
                <a:lnTo>
                  <a:pt x="951074" y="386298"/>
                </a:lnTo>
                <a:lnTo>
                  <a:pt x="951074" y="327620"/>
                </a:lnTo>
                <a:lnTo>
                  <a:pt x="911955" y="322730"/>
                </a:lnTo>
                <a:lnTo>
                  <a:pt x="914400" y="288501"/>
                </a:lnTo>
                <a:lnTo>
                  <a:pt x="899730" y="242047"/>
                </a:lnTo>
                <a:lnTo>
                  <a:pt x="855722" y="151585"/>
                </a:lnTo>
                <a:lnTo>
                  <a:pt x="826383" y="127136"/>
                </a:lnTo>
                <a:lnTo>
                  <a:pt x="731031" y="161365"/>
                </a:lnTo>
                <a:lnTo>
                  <a:pt x="691912" y="139361"/>
                </a:lnTo>
                <a:lnTo>
                  <a:pt x="677243" y="70903"/>
                </a:lnTo>
                <a:lnTo>
                  <a:pt x="633234" y="70903"/>
                </a:lnTo>
                <a:lnTo>
                  <a:pt x="613675" y="158920"/>
                </a:lnTo>
                <a:lnTo>
                  <a:pt x="572111" y="185814"/>
                </a:lnTo>
                <a:lnTo>
                  <a:pt x="532992" y="193149"/>
                </a:lnTo>
                <a:lnTo>
                  <a:pt x="542772" y="146695"/>
                </a:lnTo>
                <a:lnTo>
                  <a:pt x="420526" y="146695"/>
                </a:lnTo>
                <a:lnTo>
                  <a:pt x="359403" y="66013"/>
                </a:lnTo>
                <a:lnTo>
                  <a:pt x="339844" y="73348"/>
                </a:lnTo>
                <a:lnTo>
                  <a:pt x="310505" y="61123"/>
                </a:lnTo>
                <a:lnTo>
                  <a:pt x="310505" y="0"/>
                </a:lnTo>
                <a:lnTo>
                  <a:pt x="271386" y="2445"/>
                </a:lnTo>
                <a:lnTo>
                  <a:pt x="261606" y="26894"/>
                </a:lnTo>
                <a:lnTo>
                  <a:pt x="224932" y="63568"/>
                </a:lnTo>
                <a:lnTo>
                  <a:pt x="220043" y="119801"/>
                </a:lnTo>
                <a:lnTo>
                  <a:pt x="176034" y="132026"/>
                </a:lnTo>
                <a:lnTo>
                  <a:pt x="97797" y="97797"/>
                </a:lnTo>
                <a:lnTo>
                  <a:pt x="58678" y="141806"/>
                </a:lnTo>
                <a:lnTo>
                  <a:pt x="39119" y="173590"/>
                </a:lnTo>
                <a:lnTo>
                  <a:pt x="4890" y="185814"/>
                </a:lnTo>
                <a:lnTo>
                  <a:pt x="2445" y="354514"/>
                </a:lnTo>
                <a:lnTo>
                  <a:pt x="83127" y="361848"/>
                </a:lnTo>
                <a:lnTo>
                  <a:pt x="112466" y="300725"/>
                </a:lnTo>
                <a:lnTo>
                  <a:pt x="149140" y="286056"/>
                </a:lnTo>
                <a:lnTo>
                  <a:pt x="161365" y="322730"/>
                </a:lnTo>
                <a:lnTo>
                  <a:pt x="178479" y="374073"/>
                </a:lnTo>
                <a:lnTo>
                  <a:pt x="202928" y="383853"/>
                </a:lnTo>
                <a:lnTo>
                  <a:pt x="198038" y="435196"/>
                </a:lnTo>
                <a:lnTo>
                  <a:pt x="222488" y="420527"/>
                </a:lnTo>
                <a:lnTo>
                  <a:pt x="249382" y="476760"/>
                </a:lnTo>
                <a:lnTo>
                  <a:pt x="305615" y="440086"/>
                </a:lnTo>
                <a:lnTo>
                  <a:pt x="310505" y="459645"/>
                </a:lnTo>
                <a:lnTo>
                  <a:pt x="286055" y="520768"/>
                </a:lnTo>
                <a:lnTo>
                  <a:pt x="315395" y="616120"/>
                </a:lnTo>
                <a:lnTo>
                  <a:pt x="347178" y="662574"/>
                </a:lnTo>
                <a:lnTo>
                  <a:pt x="371628" y="765260"/>
                </a:lnTo>
                <a:cubicBezTo>
                  <a:pt x="348423" y="753659"/>
                  <a:pt x="359357" y="755481"/>
                  <a:pt x="339844" y="755481"/>
                </a:cubicBezTo>
                <a:lnTo>
                  <a:pt x="300725" y="753036"/>
                </a:lnTo>
                <a:lnTo>
                  <a:pt x="281166" y="784820"/>
                </a:lnTo>
                <a:lnTo>
                  <a:pt x="320284" y="792154"/>
                </a:lnTo>
                <a:lnTo>
                  <a:pt x="305615" y="848387"/>
                </a:lnTo>
                <a:lnTo>
                  <a:pt x="256716" y="887506"/>
                </a:lnTo>
                <a:lnTo>
                  <a:pt x="212708" y="887506"/>
                </a:lnTo>
                <a:lnTo>
                  <a:pt x="220043" y="946184"/>
                </a:lnTo>
                <a:lnTo>
                  <a:pt x="234712" y="1012197"/>
                </a:lnTo>
                <a:lnTo>
                  <a:pt x="215153" y="1114884"/>
                </a:lnTo>
                <a:lnTo>
                  <a:pt x="234712" y="1122218"/>
                </a:lnTo>
                <a:lnTo>
                  <a:pt x="229822" y="1161337"/>
                </a:lnTo>
                <a:lnTo>
                  <a:pt x="200483" y="1161337"/>
                </a:lnTo>
                <a:lnTo>
                  <a:pt x="222488" y="1215125"/>
                </a:lnTo>
                <a:lnTo>
                  <a:pt x="224932" y="1244464"/>
                </a:lnTo>
                <a:lnTo>
                  <a:pt x="176034" y="1261579"/>
                </a:lnTo>
                <a:lnTo>
                  <a:pt x="83127" y="1266469"/>
                </a:lnTo>
                <a:lnTo>
                  <a:pt x="41564" y="1283583"/>
                </a:lnTo>
                <a:lnTo>
                  <a:pt x="0" y="1317812"/>
                </a:lnTo>
                <a:lnTo>
                  <a:pt x="12224" y="1376490"/>
                </a:lnTo>
                <a:lnTo>
                  <a:pt x="70903" y="1344706"/>
                </a:lnTo>
                <a:lnTo>
                  <a:pt x="114911" y="1298253"/>
                </a:lnTo>
                <a:lnTo>
                  <a:pt x="154030" y="1327592"/>
                </a:lnTo>
                <a:lnTo>
                  <a:pt x="176034" y="1371600"/>
                </a:lnTo>
                <a:lnTo>
                  <a:pt x="246937" y="1376490"/>
                </a:lnTo>
                <a:lnTo>
                  <a:pt x="251827" y="1442503"/>
                </a:lnTo>
                <a:lnTo>
                  <a:pt x="295835" y="1413164"/>
                </a:lnTo>
                <a:lnTo>
                  <a:pt x="312950" y="1366710"/>
                </a:lnTo>
                <a:lnTo>
                  <a:pt x="317839" y="1334927"/>
                </a:lnTo>
                <a:lnTo>
                  <a:pt x="339844" y="1310477"/>
                </a:lnTo>
                <a:lnTo>
                  <a:pt x="437641" y="1317812"/>
                </a:lnTo>
                <a:lnTo>
                  <a:pt x="498764" y="1371600"/>
                </a:lnTo>
                <a:lnTo>
                  <a:pt x="525658" y="1347151"/>
                </a:lnTo>
                <a:lnTo>
                  <a:pt x="545217" y="1349596"/>
                </a:lnTo>
                <a:lnTo>
                  <a:pt x="567221" y="1342261"/>
                </a:lnTo>
                <a:lnTo>
                  <a:pt x="596560" y="1305587"/>
                </a:lnTo>
                <a:lnTo>
                  <a:pt x="633234" y="1327592"/>
                </a:lnTo>
                <a:lnTo>
                  <a:pt x="684577" y="1325147"/>
                </a:lnTo>
                <a:lnTo>
                  <a:pt x="775039" y="1308032"/>
                </a:lnTo>
                <a:lnTo>
                  <a:pt x="838607" y="1288473"/>
                </a:lnTo>
                <a:lnTo>
                  <a:pt x="889951" y="1339816"/>
                </a:lnTo>
                <a:lnTo>
                  <a:pt x="929069" y="1312922"/>
                </a:lnTo>
                <a:lnTo>
                  <a:pt x="953519" y="1339816"/>
                </a:lnTo>
                <a:lnTo>
                  <a:pt x="953519" y="1400939"/>
                </a:lnTo>
                <a:lnTo>
                  <a:pt x="1019531" y="1435168"/>
                </a:lnTo>
                <a:lnTo>
                  <a:pt x="1026866" y="1391160"/>
                </a:lnTo>
                <a:lnTo>
                  <a:pt x="1053760" y="1361821"/>
                </a:lnTo>
                <a:lnTo>
                  <a:pt x="1041536" y="1300698"/>
                </a:lnTo>
                <a:lnTo>
                  <a:pt x="985303" y="1295808"/>
                </a:lnTo>
                <a:lnTo>
                  <a:pt x="1026866" y="1220015"/>
                </a:lnTo>
                <a:lnTo>
                  <a:pt x="990192" y="1163782"/>
                </a:lnTo>
                <a:lnTo>
                  <a:pt x="982858" y="1124663"/>
                </a:lnTo>
                <a:lnTo>
                  <a:pt x="1004862" y="1080655"/>
                </a:lnTo>
                <a:lnTo>
                  <a:pt x="1014642" y="1058651"/>
                </a:lnTo>
                <a:lnTo>
                  <a:pt x="1114883" y="1024422"/>
                </a:lnTo>
                <a:lnTo>
                  <a:pt x="1158892" y="1017087"/>
                </a:lnTo>
                <a:lnTo>
                  <a:pt x="1198011" y="958409"/>
                </a:lnTo>
                <a:lnTo>
                  <a:pt x="1295807" y="92662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7" name="Forme libre : forme 1046">
            <a:extLst>
              <a:ext uri="{FF2B5EF4-FFF2-40B4-BE49-F238E27FC236}">
                <a16:creationId xmlns:a16="http://schemas.microsoft.com/office/drawing/2014/main" xmlns="" id="{7B5F9121-3816-42F1-AF6C-CDACFA37D9F6}"/>
              </a:ext>
            </a:extLst>
          </p:cNvPr>
          <p:cNvSpPr/>
          <p:nvPr/>
        </p:nvSpPr>
        <p:spPr>
          <a:xfrm>
            <a:off x="2113858" y="2439581"/>
            <a:ext cx="459645" cy="672353"/>
          </a:xfrm>
          <a:custGeom>
            <a:avLst/>
            <a:gdLst>
              <a:gd name="connsiteX0" fmla="*/ 92907 w 459645"/>
              <a:gd name="connsiteY0" fmla="*/ 672353 h 672353"/>
              <a:gd name="connsiteX1" fmla="*/ 161365 w 459645"/>
              <a:gd name="connsiteY1" fmla="*/ 623455 h 672353"/>
              <a:gd name="connsiteX2" fmla="*/ 195594 w 459645"/>
              <a:gd name="connsiteY2" fmla="*/ 586781 h 672353"/>
              <a:gd name="connsiteX3" fmla="*/ 276276 w 459645"/>
              <a:gd name="connsiteY3" fmla="*/ 618565 h 672353"/>
              <a:gd name="connsiteX4" fmla="*/ 315395 w 459645"/>
              <a:gd name="connsiteY4" fmla="*/ 608785 h 672353"/>
              <a:gd name="connsiteX5" fmla="*/ 320284 w 459645"/>
              <a:gd name="connsiteY5" fmla="*/ 547662 h 672353"/>
              <a:gd name="connsiteX6" fmla="*/ 354513 w 459645"/>
              <a:gd name="connsiteY6" fmla="*/ 520768 h 672353"/>
              <a:gd name="connsiteX7" fmla="*/ 369183 w 459645"/>
              <a:gd name="connsiteY7" fmla="*/ 484094 h 672353"/>
              <a:gd name="connsiteX8" fmla="*/ 361848 w 459645"/>
              <a:gd name="connsiteY8" fmla="*/ 447421 h 672353"/>
              <a:gd name="connsiteX9" fmla="*/ 378963 w 459645"/>
              <a:gd name="connsiteY9" fmla="*/ 386298 h 672353"/>
              <a:gd name="connsiteX10" fmla="*/ 459645 w 459645"/>
              <a:gd name="connsiteY10" fmla="*/ 251827 h 672353"/>
              <a:gd name="connsiteX11" fmla="*/ 452310 w 459645"/>
              <a:gd name="connsiteY11" fmla="*/ 239602 h 672353"/>
              <a:gd name="connsiteX12" fmla="*/ 398522 w 459645"/>
              <a:gd name="connsiteY12" fmla="*/ 202929 h 672353"/>
              <a:gd name="connsiteX13" fmla="*/ 398522 w 459645"/>
              <a:gd name="connsiteY13" fmla="*/ 154030 h 672353"/>
              <a:gd name="connsiteX14" fmla="*/ 342289 w 459645"/>
              <a:gd name="connsiteY14" fmla="*/ 90462 h 672353"/>
              <a:gd name="connsiteX15" fmla="*/ 317840 w 459645"/>
              <a:gd name="connsiteY15" fmla="*/ 2445 h 672353"/>
              <a:gd name="connsiteX16" fmla="*/ 290945 w 459645"/>
              <a:gd name="connsiteY16" fmla="*/ 0 h 672353"/>
              <a:gd name="connsiteX17" fmla="*/ 180924 w 459645"/>
              <a:gd name="connsiteY17" fmla="*/ 78238 h 672353"/>
              <a:gd name="connsiteX18" fmla="*/ 146695 w 459645"/>
              <a:gd name="connsiteY18" fmla="*/ 66013 h 672353"/>
              <a:gd name="connsiteX19" fmla="*/ 141805 w 459645"/>
              <a:gd name="connsiteY19" fmla="*/ 112467 h 672353"/>
              <a:gd name="connsiteX20" fmla="*/ 180924 w 459645"/>
              <a:gd name="connsiteY20" fmla="*/ 180924 h 672353"/>
              <a:gd name="connsiteX21" fmla="*/ 141805 w 459645"/>
              <a:gd name="connsiteY21" fmla="*/ 234713 h 672353"/>
              <a:gd name="connsiteX22" fmla="*/ 102687 w 459645"/>
              <a:gd name="connsiteY22" fmla="*/ 176034 h 672353"/>
              <a:gd name="connsiteX23" fmla="*/ 53788 w 459645"/>
              <a:gd name="connsiteY23" fmla="*/ 202929 h 672353"/>
              <a:gd name="connsiteX24" fmla="*/ 68458 w 459645"/>
              <a:gd name="connsiteY24" fmla="*/ 249382 h 672353"/>
              <a:gd name="connsiteX25" fmla="*/ 24449 w 459645"/>
              <a:gd name="connsiteY25" fmla="*/ 259162 h 672353"/>
              <a:gd name="connsiteX26" fmla="*/ 7335 w 459645"/>
              <a:gd name="connsiteY26" fmla="*/ 310505 h 672353"/>
              <a:gd name="connsiteX27" fmla="*/ 0 w 459645"/>
              <a:gd name="connsiteY27" fmla="*/ 364293 h 672353"/>
              <a:gd name="connsiteX28" fmla="*/ 68458 w 459645"/>
              <a:gd name="connsiteY28" fmla="*/ 383853 h 672353"/>
              <a:gd name="connsiteX29" fmla="*/ 70903 w 459645"/>
              <a:gd name="connsiteY29" fmla="*/ 408302 h 672353"/>
              <a:gd name="connsiteX30" fmla="*/ 132026 w 459645"/>
              <a:gd name="connsiteY30" fmla="*/ 349624 h 672353"/>
              <a:gd name="connsiteX31" fmla="*/ 183369 w 459645"/>
              <a:gd name="connsiteY31" fmla="*/ 332509 h 672353"/>
              <a:gd name="connsiteX32" fmla="*/ 281166 w 459645"/>
              <a:gd name="connsiteY32" fmla="*/ 418082 h 672353"/>
              <a:gd name="connsiteX33" fmla="*/ 278721 w 459645"/>
              <a:gd name="connsiteY33" fmla="*/ 479205 h 672353"/>
              <a:gd name="connsiteX34" fmla="*/ 220043 w 459645"/>
              <a:gd name="connsiteY34" fmla="*/ 449866 h 672353"/>
              <a:gd name="connsiteX35" fmla="*/ 190704 w 459645"/>
              <a:gd name="connsiteY35" fmla="*/ 528103 h 672353"/>
              <a:gd name="connsiteX36" fmla="*/ 171144 w 459645"/>
              <a:gd name="connsiteY36" fmla="*/ 513433 h 672353"/>
              <a:gd name="connsiteX37" fmla="*/ 39119 w 459645"/>
              <a:gd name="connsiteY37" fmla="*/ 647904 h 672353"/>
              <a:gd name="connsiteX38" fmla="*/ 92907 w 459645"/>
              <a:gd name="connsiteY38" fmla="*/ 672353 h 672353"/>
              <a:gd name="connsiteX0" fmla="*/ 92907 w 459645"/>
              <a:gd name="connsiteY0" fmla="*/ 672353 h 672353"/>
              <a:gd name="connsiteX1" fmla="*/ 122246 w 459645"/>
              <a:gd name="connsiteY1" fmla="*/ 650349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 name="connsiteX0" fmla="*/ 92907 w 459645"/>
              <a:gd name="connsiteY0" fmla="*/ 672353 h 672353"/>
              <a:gd name="connsiteX1" fmla="*/ 132026 w 459645"/>
              <a:gd name="connsiteY1" fmla="*/ 665018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9645" h="672353">
                <a:moveTo>
                  <a:pt x="92907" y="672353"/>
                </a:moveTo>
                <a:lnTo>
                  <a:pt x="132026" y="665018"/>
                </a:lnTo>
                <a:lnTo>
                  <a:pt x="161365" y="623455"/>
                </a:lnTo>
                <a:lnTo>
                  <a:pt x="195594" y="586781"/>
                </a:lnTo>
                <a:lnTo>
                  <a:pt x="276276" y="618565"/>
                </a:lnTo>
                <a:lnTo>
                  <a:pt x="315395" y="608785"/>
                </a:lnTo>
                <a:lnTo>
                  <a:pt x="320284" y="547662"/>
                </a:lnTo>
                <a:lnTo>
                  <a:pt x="354513" y="520768"/>
                </a:lnTo>
                <a:lnTo>
                  <a:pt x="369183" y="484094"/>
                </a:lnTo>
                <a:lnTo>
                  <a:pt x="361848" y="447421"/>
                </a:lnTo>
                <a:lnTo>
                  <a:pt x="378963" y="386298"/>
                </a:lnTo>
                <a:lnTo>
                  <a:pt x="459645" y="251827"/>
                </a:lnTo>
                <a:lnTo>
                  <a:pt x="452310" y="239602"/>
                </a:lnTo>
                <a:lnTo>
                  <a:pt x="398522" y="202929"/>
                </a:lnTo>
                <a:lnTo>
                  <a:pt x="398522" y="154030"/>
                </a:lnTo>
                <a:lnTo>
                  <a:pt x="342289" y="90462"/>
                </a:lnTo>
                <a:lnTo>
                  <a:pt x="317840" y="2445"/>
                </a:lnTo>
                <a:lnTo>
                  <a:pt x="290945" y="0"/>
                </a:lnTo>
                <a:lnTo>
                  <a:pt x="180924" y="78238"/>
                </a:lnTo>
                <a:lnTo>
                  <a:pt x="146695" y="66013"/>
                </a:lnTo>
                <a:lnTo>
                  <a:pt x="141805" y="112467"/>
                </a:lnTo>
                <a:lnTo>
                  <a:pt x="180924" y="180924"/>
                </a:lnTo>
                <a:lnTo>
                  <a:pt x="141805" y="234713"/>
                </a:lnTo>
                <a:lnTo>
                  <a:pt x="102687" y="176034"/>
                </a:lnTo>
                <a:lnTo>
                  <a:pt x="53788" y="202929"/>
                </a:lnTo>
                <a:lnTo>
                  <a:pt x="68458" y="249382"/>
                </a:lnTo>
                <a:lnTo>
                  <a:pt x="24449" y="259162"/>
                </a:lnTo>
                <a:lnTo>
                  <a:pt x="7335" y="310505"/>
                </a:lnTo>
                <a:lnTo>
                  <a:pt x="0" y="364293"/>
                </a:lnTo>
                <a:lnTo>
                  <a:pt x="68458" y="383853"/>
                </a:lnTo>
                <a:lnTo>
                  <a:pt x="70903" y="408302"/>
                </a:lnTo>
                <a:lnTo>
                  <a:pt x="132026" y="349624"/>
                </a:lnTo>
                <a:lnTo>
                  <a:pt x="183369" y="332509"/>
                </a:lnTo>
                <a:lnTo>
                  <a:pt x="281166" y="418082"/>
                </a:lnTo>
                <a:lnTo>
                  <a:pt x="278721" y="479205"/>
                </a:lnTo>
                <a:lnTo>
                  <a:pt x="220043" y="449866"/>
                </a:lnTo>
                <a:lnTo>
                  <a:pt x="190704" y="528103"/>
                </a:lnTo>
                <a:lnTo>
                  <a:pt x="171144" y="513433"/>
                </a:lnTo>
                <a:lnTo>
                  <a:pt x="39119" y="647904"/>
                </a:lnTo>
                <a:lnTo>
                  <a:pt x="92907" y="672353"/>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8" name="Forme libre : forme 1047">
            <a:extLst>
              <a:ext uri="{FF2B5EF4-FFF2-40B4-BE49-F238E27FC236}">
                <a16:creationId xmlns:a16="http://schemas.microsoft.com/office/drawing/2014/main" xmlns="" id="{E599C85F-07EB-426C-97B6-FC054C22035C}"/>
              </a:ext>
            </a:extLst>
          </p:cNvPr>
          <p:cNvSpPr/>
          <p:nvPr/>
        </p:nvSpPr>
        <p:spPr>
          <a:xfrm>
            <a:off x="1864476" y="3021472"/>
            <a:ext cx="388742" cy="391187"/>
          </a:xfrm>
          <a:custGeom>
            <a:avLst/>
            <a:gdLst>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88742 w 388742"/>
              <a:gd name="connsiteY19"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69183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71628 w 388742"/>
              <a:gd name="connsiteY20" fmla="*/ 232268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2508 w 388742"/>
              <a:gd name="connsiteY16" fmla="*/ 7335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742" h="391187">
                <a:moveTo>
                  <a:pt x="388742" y="261607"/>
                </a:moveTo>
                <a:lnTo>
                  <a:pt x="330064" y="325175"/>
                </a:lnTo>
                <a:lnTo>
                  <a:pt x="290946" y="322730"/>
                </a:lnTo>
                <a:lnTo>
                  <a:pt x="288501" y="347179"/>
                </a:lnTo>
                <a:lnTo>
                  <a:pt x="229823" y="391187"/>
                </a:lnTo>
                <a:lnTo>
                  <a:pt x="176034" y="349624"/>
                </a:lnTo>
                <a:lnTo>
                  <a:pt x="73348" y="266496"/>
                </a:lnTo>
                <a:lnTo>
                  <a:pt x="0" y="168700"/>
                </a:lnTo>
                <a:lnTo>
                  <a:pt x="26894" y="166255"/>
                </a:lnTo>
                <a:lnTo>
                  <a:pt x="22004" y="75793"/>
                </a:lnTo>
                <a:lnTo>
                  <a:pt x="56233" y="100242"/>
                </a:lnTo>
                <a:lnTo>
                  <a:pt x="92907" y="73348"/>
                </a:lnTo>
                <a:lnTo>
                  <a:pt x="119801" y="83127"/>
                </a:lnTo>
                <a:lnTo>
                  <a:pt x="139361" y="78238"/>
                </a:lnTo>
                <a:lnTo>
                  <a:pt x="173589" y="39119"/>
                </a:lnTo>
                <a:lnTo>
                  <a:pt x="205373" y="0"/>
                </a:lnTo>
                <a:lnTo>
                  <a:pt x="332508" y="7335"/>
                </a:lnTo>
                <a:lnTo>
                  <a:pt x="290946" y="68458"/>
                </a:lnTo>
                <a:lnTo>
                  <a:pt x="344734" y="97797"/>
                </a:lnTo>
                <a:lnTo>
                  <a:pt x="347179" y="183369"/>
                </a:lnTo>
                <a:lnTo>
                  <a:pt x="344734" y="259163"/>
                </a:lnTo>
                <a:lnTo>
                  <a:pt x="388742" y="261607"/>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9" name="Forme libre : forme 1048">
            <a:extLst>
              <a:ext uri="{FF2B5EF4-FFF2-40B4-BE49-F238E27FC236}">
                <a16:creationId xmlns:a16="http://schemas.microsoft.com/office/drawing/2014/main" xmlns="" id="{44911403-0AE5-4D2E-915B-771E8C0DA6DB}"/>
              </a:ext>
            </a:extLst>
          </p:cNvPr>
          <p:cNvSpPr/>
          <p:nvPr/>
        </p:nvSpPr>
        <p:spPr>
          <a:xfrm>
            <a:off x="1835137" y="2715857"/>
            <a:ext cx="246937" cy="405857"/>
          </a:xfrm>
          <a:custGeom>
            <a:avLst/>
            <a:gdLst>
              <a:gd name="connsiteX0" fmla="*/ 232268 w 246937"/>
              <a:gd name="connsiteY0" fmla="*/ 44009 h 405857"/>
              <a:gd name="connsiteX1" fmla="*/ 205373 w 246937"/>
              <a:gd name="connsiteY1" fmla="*/ 0 h 405857"/>
              <a:gd name="connsiteX2" fmla="*/ 161365 w 246937"/>
              <a:gd name="connsiteY2" fmla="*/ 46454 h 405857"/>
              <a:gd name="connsiteX3" fmla="*/ 144250 w 246937"/>
              <a:gd name="connsiteY3" fmla="*/ 85572 h 405857"/>
              <a:gd name="connsiteX4" fmla="*/ 90462 w 246937"/>
              <a:gd name="connsiteY4" fmla="*/ 90462 h 405857"/>
              <a:gd name="connsiteX5" fmla="*/ 53788 w 246937"/>
              <a:gd name="connsiteY5" fmla="*/ 70903 h 405857"/>
              <a:gd name="connsiteX6" fmla="*/ 9780 w 246937"/>
              <a:gd name="connsiteY6" fmla="*/ 158920 h 405857"/>
              <a:gd name="connsiteX7" fmla="*/ 0 w 246937"/>
              <a:gd name="connsiteY7" fmla="*/ 317840 h 405857"/>
              <a:gd name="connsiteX8" fmla="*/ 29339 w 246937"/>
              <a:gd name="connsiteY8" fmla="*/ 364293 h 405857"/>
              <a:gd name="connsiteX9" fmla="*/ 88017 w 246937"/>
              <a:gd name="connsiteY9" fmla="*/ 405857 h 405857"/>
              <a:gd name="connsiteX10" fmla="*/ 117356 w 246937"/>
              <a:gd name="connsiteY10" fmla="*/ 378963 h 405857"/>
              <a:gd name="connsiteX11" fmla="*/ 149140 w 246937"/>
              <a:gd name="connsiteY11" fmla="*/ 391187 h 405857"/>
              <a:gd name="connsiteX12" fmla="*/ 232268 w 246937"/>
              <a:gd name="connsiteY12" fmla="*/ 303170 h 405857"/>
              <a:gd name="connsiteX13" fmla="*/ 205373 w 246937"/>
              <a:gd name="connsiteY13" fmla="*/ 286056 h 405857"/>
              <a:gd name="connsiteX14" fmla="*/ 237157 w 246937"/>
              <a:gd name="connsiteY14" fmla="*/ 224933 h 405857"/>
              <a:gd name="connsiteX15" fmla="*/ 222488 w 246937"/>
              <a:gd name="connsiteY15" fmla="*/ 198039 h 405857"/>
              <a:gd name="connsiteX16" fmla="*/ 178479 w 246937"/>
              <a:gd name="connsiteY16" fmla="*/ 185814 h 405857"/>
              <a:gd name="connsiteX17" fmla="*/ 183369 w 246937"/>
              <a:gd name="connsiteY17" fmla="*/ 119801 h 405857"/>
              <a:gd name="connsiteX18" fmla="*/ 220043 w 246937"/>
              <a:gd name="connsiteY18" fmla="*/ 100242 h 405857"/>
              <a:gd name="connsiteX19" fmla="*/ 246937 w 246937"/>
              <a:gd name="connsiteY19" fmla="*/ 95352 h 405857"/>
              <a:gd name="connsiteX20" fmla="*/ 232268 w 246937"/>
              <a:gd name="connsiteY20" fmla="*/ 44009 h 4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37" h="405857">
                <a:moveTo>
                  <a:pt x="232268" y="44009"/>
                </a:moveTo>
                <a:lnTo>
                  <a:pt x="205373" y="0"/>
                </a:lnTo>
                <a:lnTo>
                  <a:pt x="161365" y="46454"/>
                </a:lnTo>
                <a:lnTo>
                  <a:pt x="144250" y="85572"/>
                </a:lnTo>
                <a:lnTo>
                  <a:pt x="90462" y="90462"/>
                </a:lnTo>
                <a:lnTo>
                  <a:pt x="53788" y="70903"/>
                </a:lnTo>
                <a:lnTo>
                  <a:pt x="9780" y="158920"/>
                </a:lnTo>
                <a:lnTo>
                  <a:pt x="0" y="317840"/>
                </a:lnTo>
                <a:lnTo>
                  <a:pt x="29339" y="364293"/>
                </a:lnTo>
                <a:lnTo>
                  <a:pt x="88017" y="405857"/>
                </a:lnTo>
                <a:lnTo>
                  <a:pt x="117356" y="378963"/>
                </a:lnTo>
                <a:lnTo>
                  <a:pt x="149140" y="391187"/>
                </a:lnTo>
                <a:lnTo>
                  <a:pt x="232268" y="303170"/>
                </a:lnTo>
                <a:lnTo>
                  <a:pt x="205373" y="286056"/>
                </a:lnTo>
                <a:lnTo>
                  <a:pt x="237157" y="224933"/>
                </a:lnTo>
                <a:lnTo>
                  <a:pt x="222488" y="198039"/>
                </a:lnTo>
                <a:lnTo>
                  <a:pt x="178479" y="185814"/>
                </a:lnTo>
                <a:lnTo>
                  <a:pt x="183369" y="119801"/>
                </a:lnTo>
                <a:lnTo>
                  <a:pt x="220043" y="100242"/>
                </a:lnTo>
                <a:lnTo>
                  <a:pt x="246937" y="95352"/>
                </a:lnTo>
                <a:lnTo>
                  <a:pt x="232268" y="4400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0" name="Forme libre : forme 1049">
            <a:extLst>
              <a:ext uri="{FF2B5EF4-FFF2-40B4-BE49-F238E27FC236}">
                <a16:creationId xmlns:a16="http://schemas.microsoft.com/office/drawing/2014/main" xmlns="" id="{3227BF48-40BC-4361-94ED-46AF260DBF6F}"/>
              </a:ext>
            </a:extLst>
          </p:cNvPr>
          <p:cNvSpPr/>
          <p:nvPr/>
        </p:nvSpPr>
        <p:spPr>
          <a:xfrm>
            <a:off x="2047845" y="2466475"/>
            <a:ext cx="349624" cy="562332"/>
          </a:xfrm>
          <a:custGeom>
            <a:avLst/>
            <a:gdLst>
              <a:gd name="connsiteX0" fmla="*/ 220043 w 349624"/>
              <a:gd name="connsiteY0" fmla="*/ 36674 h 562332"/>
              <a:gd name="connsiteX1" fmla="*/ 166255 w 349624"/>
              <a:gd name="connsiteY1" fmla="*/ 0 h 562332"/>
              <a:gd name="connsiteX2" fmla="*/ 107577 w 349624"/>
              <a:gd name="connsiteY2" fmla="*/ 144251 h 562332"/>
              <a:gd name="connsiteX3" fmla="*/ 58678 w 349624"/>
              <a:gd name="connsiteY3" fmla="*/ 185814 h 562332"/>
              <a:gd name="connsiteX4" fmla="*/ 61123 w 349624"/>
              <a:gd name="connsiteY4" fmla="*/ 237158 h 562332"/>
              <a:gd name="connsiteX5" fmla="*/ 22004 w 349624"/>
              <a:gd name="connsiteY5" fmla="*/ 283611 h 562332"/>
              <a:gd name="connsiteX6" fmla="*/ 39119 w 349624"/>
              <a:gd name="connsiteY6" fmla="*/ 347179 h 562332"/>
              <a:gd name="connsiteX7" fmla="*/ 58678 w 349624"/>
              <a:gd name="connsiteY7" fmla="*/ 369183 h 562332"/>
              <a:gd name="connsiteX8" fmla="*/ 44009 w 349624"/>
              <a:gd name="connsiteY8" fmla="*/ 388743 h 562332"/>
              <a:gd name="connsiteX9" fmla="*/ 70903 w 349624"/>
              <a:gd name="connsiteY9" fmla="*/ 425416 h 562332"/>
              <a:gd name="connsiteX10" fmla="*/ 56233 w 349624"/>
              <a:gd name="connsiteY10" fmla="*/ 476760 h 562332"/>
              <a:gd name="connsiteX11" fmla="*/ 26894 w 349624"/>
              <a:gd name="connsiteY11" fmla="*/ 469425 h 562332"/>
              <a:gd name="connsiteX12" fmla="*/ 0 w 349624"/>
              <a:gd name="connsiteY12" fmla="*/ 535438 h 562332"/>
              <a:gd name="connsiteX13" fmla="*/ 19560 w 349624"/>
              <a:gd name="connsiteY13" fmla="*/ 557442 h 562332"/>
              <a:gd name="connsiteX14" fmla="*/ 151585 w 349624"/>
              <a:gd name="connsiteY14" fmla="*/ 562332 h 562332"/>
              <a:gd name="connsiteX15" fmla="*/ 242047 w 349624"/>
              <a:gd name="connsiteY15" fmla="*/ 491429 h 562332"/>
              <a:gd name="connsiteX16" fmla="*/ 242047 w 349624"/>
              <a:gd name="connsiteY16" fmla="*/ 491429 h 562332"/>
              <a:gd name="connsiteX17" fmla="*/ 256717 w 349624"/>
              <a:gd name="connsiteY17" fmla="*/ 496319 h 562332"/>
              <a:gd name="connsiteX18" fmla="*/ 286056 w 349624"/>
              <a:gd name="connsiteY18" fmla="*/ 422972 h 562332"/>
              <a:gd name="connsiteX19" fmla="*/ 349624 w 349624"/>
              <a:gd name="connsiteY19" fmla="*/ 452311 h 562332"/>
              <a:gd name="connsiteX20" fmla="*/ 347179 w 349624"/>
              <a:gd name="connsiteY20" fmla="*/ 388743 h 562332"/>
              <a:gd name="connsiteX21" fmla="*/ 254272 w 349624"/>
              <a:gd name="connsiteY21" fmla="*/ 303170 h 562332"/>
              <a:gd name="connsiteX22" fmla="*/ 195594 w 349624"/>
              <a:gd name="connsiteY22" fmla="*/ 322730 h 562332"/>
              <a:gd name="connsiteX23" fmla="*/ 136916 w 349624"/>
              <a:gd name="connsiteY23" fmla="*/ 386298 h 562332"/>
              <a:gd name="connsiteX24" fmla="*/ 136916 w 349624"/>
              <a:gd name="connsiteY24" fmla="*/ 356959 h 562332"/>
              <a:gd name="connsiteX25" fmla="*/ 68458 w 349624"/>
              <a:gd name="connsiteY25" fmla="*/ 337399 h 562332"/>
              <a:gd name="connsiteX26" fmla="*/ 70903 w 349624"/>
              <a:gd name="connsiteY26" fmla="*/ 288501 h 562332"/>
              <a:gd name="connsiteX27" fmla="*/ 92907 w 349624"/>
              <a:gd name="connsiteY27" fmla="*/ 234713 h 562332"/>
              <a:gd name="connsiteX28" fmla="*/ 134471 w 349624"/>
              <a:gd name="connsiteY28" fmla="*/ 224933 h 562332"/>
              <a:gd name="connsiteX29" fmla="*/ 122246 w 349624"/>
              <a:gd name="connsiteY29" fmla="*/ 173590 h 562332"/>
              <a:gd name="connsiteX30" fmla="*/ 171145 w 349624"/>
              <a:gd name="connsiteY30" fmla="*/ 146696 h 562332"/>
              <a:gd name="connsiteX31" fmla="*/ 207818 w 349624"/>
              <a:gd name="connsiteY31" fmla="*/ 207819 h 562332"/>
              <a:gd name="connsiteX32" fmla="*/ 249382 w 349624"/>
              <a:gd name="connsiteY32" fmla="*/ 149140 h 562332"/>
              <a:gd name="connsiteX33" fmla="*/ 212708 w 349624"/>
              <a:gd name="connsiteY33" fmla="*/ 90462 h 562332"/>
              <a:gd name="connsiteX34" fmla="*/ 220043 w 349624"/>
              <a:gd name="connsiteY34" fmla="*/ 36674 h 56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9624" h="562332">
                <a:moveTo>
                  <a:pt x="220043" y="36674"/>
                </a:moveTo>
                <a:lnTo>
                  <a:pt x="166255" y="0"/>
                </a:lnTo>
                <a:lnTo>
                  <a:pt x="107577" y="144251"/>
                </a:lnTo>
                <a:lnTo>
                  <a:pt x="58678" y="185814"/>
                </a:lnTo>
                <a:lnTo>
                  <a:pt x="61123" y="237158"/>
                </a:lnTo>
                <a:lnTo>
                  <a:pt x="22004" y="283611"/>
                </a:lnTo>
                <a:lnTo>
                  <a:pt x="39119" y="347179"/>
                </a:lnTo>
                <a:lnTo>
                  <a:pt x="58678" y="369183"/>
                </a:lnTo>
                <a:lnTo>
                  <a:pt x="44009" y="388743"/>
                </a:lnTo>
                <a:lnTo>
                  <a:pt x="70903" y="425416"/>
                </a:lnTo>
                <a:lnTo>
                  <a:pt x="56233" y="476760"/>
                </a:lnTo>
                <a:lnTo>
                  <a:pt x="26894" y="469425"/>
                </a:lnTo>
                <a:lnTo>
                  <a:pt x="0" y="535438"/>
                </a:lnTo>
                <a:lnTo>
                  <a:pt x="19560" y="557442"/>
                </a:lnTo>
                <a:lnTo>
                  <a:pt x="151585" y="562332"/>
                </a:lnTo>
                <a:lnTo>
                  <a:pt x="242047" y="491429"/>
                </a:lnTo>
                <a:lnTo>
                  <a:pt x="242047" y="491429"/>
                </a:lnTo>
                <a:lnTo>
                  <a:pt x="256717" y="496319"/>
                </a:lnTo>
                <a:lnTo>
                  <a:pt x="286056" y="422972"/>
                </a:lnTo>
                <a:lnTo>
                  <a:pt x="349624" y="452311"/>
                </a:lnTo>
                <a:lnTo>
                  <a:pt x="347179" y="388743"/>
                </a:lnTo>
                <a:lnTo>
                  <a:pt x="254272" y="303170"/>
                </a:lnTo>
                <a:lnTo>
                  <a:pt x="195594" y="322730"/>
                </a:lnTo>
                <a:lnTo>
                  <a:pt x="136916" y="386298"/>
                </a:lnTo>
                <a:lnTo>
                  <a:pt x="136916" y="356959"/>
                </a:lnTo>
                <a:lnTo>
                  <a:pt x="68458" y="337399"/>
                </a:lnTo>
                <a:lnTo>
                  <a:pt x="70903" y="288501"/>
                </a:lnTo>
                <a:lnTo>
                  <a:pt x="92907" y="234713"/>
                </a:lnTo>
                <a:lnTo>
                  <a:pt x="134471" y="224933"/>
                </a:lnTo>
                <a:lnTo>
                  <a:pt x="122246" y="173590"/>
                </a:lnTo>
                <a:lnTo>
                  <a:pt x="171145" y="146696"/>
                </a:lnTo>
                <a:lnTo>
                  <a:pt x="207818" y="207819"/>
                </a:lnTo>
                <a:lnTo>
                  <a:pt x="249382" y="149140"/>
                </a:lnTo>
                <a:lnTo>
                  <a:pt x="212708" y="90462"/>
                </a:lnTo>
                <a:lnTo>
                  <a:pt x="220043" y="3667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1" name="Forme libre : forme 1050">
            <a:extLst>
              <a:ext uri="{FF2B5EF4-FFF2-40B4-BE49-F238E27FC236}">
                <a16:creationId xmlns:a16="http://schemas.microsoft.com/office/drawing/2014/main" xmlns="" id="{50C46ACD-844C-40F1-BA2E-9E85E5E84A84}"/>
              </a:ext>
            </a:extLst>
          </p:cNvPr>
          <p:cNvSpPr/>
          <p:nvPr/>
        </p:nvSpPr>
        <p:spPr>
          <a:xfrm>
            <a:off x="2013616" y="2811209"/>
            <a:ext cx="100242" cy="132026"/>
          </a:xfrm>
          <a:custGeom>
            <a:avLst/>
            <a:gdLst>
              <a:gd name="connsiteX0" fmla="*/ 4890 w 100242"/>
              <a:gd name="connsiteY0" fmla="*/ 24449 h 132026"/>
              <a:gd name="connsiteX1" fmla="*/ 0 w 100242"/>
              <a:gd name="connsiteY1" fmla="*/ 85572 h 132026"/>
              <a:gd name="connsiteX2" fmla="*/ 48899 w 100242"/>
              <a:gd name="connsiteY2" fmla="*/ 107577 h 132026"/>
              <a:gd name="connsiteX3" fmla="*/ 58678 w 100242"/>
              <a:gd name="connsiteY3" fmla="*/ 127136 h 132026"/>
              <a:gd name="connsiteX4" fmla="*/ 95352 w 100242"/>
              <a:gd name="connsiteY4" fmla="*/ 132026 h 132026"/>
              <a:gd name="connsiteX5" fmla="*/ 100242 w 100242"/>
              <a:gd name="connsiteY5" fmla="*/ 75793 h 132026"/>
              <a:gd name="connsiteX6" fmla="*/ 75793 w 100242"/>
              <a:gd name="connsiteY6" fmla="*/ 44009 h 132026"/>
              <a:gd name="connsiteX7" fmla="*/ 92907 w 100242"/>
              <a:gd name="connsiteY7" fmla="*/ 22004 h 132026"/>
              <a:gd name="connsiteX8" fmla="*/ 70903 w 100242"/>
              <a:gd name="connsiteY8" fmla="*/ 0 h 132026"/>
              <a:gd name="connsiteX9" fmla="*/ 4890 w 100242"/>
              <a:gd name="connsiteY9" fmla="*/ 24449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2" h="132026">
                <a:moveTo>
                  <a:pt x="4890" y="24449"/>
                </a:moveTo>
                <a:lnTo>
                  <a:pt x="0" y="85572"/>
                </a:lnTo>
                <a:lnTo>
                  <a:pt x="48899" y="107577"/>
                </a:lnTo>
                <a:lnTo>
                  <a:pt x="58678" y="127136"/>
                </a:lnTo>
                <a:lnTo>
                  <a:pt x="95352" y="132026"/>
                </a:lnTo>
                <a:lnTo>
                  <a:pt x="100242" y="75793"/>
                </a:lnTo>
                <a:lnTo>
                  <a:pt x="75793" y="44009"/>
                </a:lnTo>
                <a:lnTo>
                  <a:pt x="92907" y="22004"/>
                </a:lnTo>
                <a:lnTo>
                  <a:pt x="70903" y="0"/>
                </a:lnTo>
                <a:lnTo>
                  <a:pt x="4890" y="24449"/>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Forme libre : forme 1051">
            <a:extLst>
              <a:ext uri="{FF2B5EF4-FFF2-40B4-BE49-F238E27FC236}">
                <a16:creationId xmlns:a16="http://schemas.microsoft.com/office/drawing/2014/main" xmlns="" id="{F47308DD-E46F-4B64-918B-DB826BAFEB51}"/>
              </a:ext>
            </a:extLst>
          </p:cNvPr>
          <p:cNvSpPr/>
          <p:nvPr/>
        </p:nvSpPr>
        <p:spPr>
          <a:xfrm>
            <a:off x="1597980" y="3124159"/>
            <a:ext cx="447420" cy="430306"/>
          </a:xfrm>
          <a:custGeom>
            <a:avLst/>
            <a:gdLst>
              <a:gd name="connsiteX0" fmla="*/ 0 w 447420"/>
              <a:gd name="connsiteY0" fmla="*/ 295835 h 430306"/>
              <a:gd name="connsiteX1" fmla="*/ 51343 w 447420"/>
              <a:gd name="connsiteY1" fmla="*/ 303170 h 430306"/>
              <a:gd name="connsiteX2" fmla="*/ 97797 w 447420"/>
              <a:gd name="connsiteY2" fmla="*/ 278721 h 430306"/>
              <a:gd name="connsiteX3" fmla="*/ 146695 w 447420"/>
              <a:gd name="connsiteY3" fmla="*/ 315394 h 430306"/>
              <a:gd name="connsiteX4" fmla="*/ 124691 w 447420"/>
              <a:gd name="connsiteY4" fmla="*/ 374073 h 430306"/>
              <a:gd name="connsiteX5" fmla="*/ 188259 w 447420"/>
              <a:gd name="connsiteY5" fmla="*/ 393632 h 430306"/>
              <a:gd name="connsiteX6" fmla="*/ 315395 w 447420"/>
              <a:gd name="connsiteY6" fmla="*/ 405856 h 430306"/>
              <a:gd name="connsiteX7" fmla="*/ 361848 w 447420"/>
              <a:gd name="connsiteY7" fmla="*/ 430306 h 430306"/>
              <a:gd name="connsiteX8" fmla="*/ 398522 w 447420"/>
              <a:gd name="connsiteY8" fmla="*/ 376517 h 430306"/>
              <a:gd name="connsiteX9" fmla="*/ 418081 w 447420"/>
              <a:gd name="connsiteY9" fmla="*/ 325174 h 430306"/>
              <a:gd name="connsiteX10" fmla="*/ 447420 w 447420"/>
              <a:gd name="connsiteY10" fmla="*/ 246937 h 430306"/>
              <a:gd name="connsiteX11" fmla="*/ 347179 w 447420"/>
              <a:gd name="connsiteY11" fmla="*/ 171144 h 430306"/>
              <a:gd name="connsiteX12" fmla="*/ 264051 w 447420"/>
              <a:gd name="connsiteY12" fmla="*/ 58678 h 430306"/>
              <a:gd name="connsiteX13" fmla="*/ 180924 w 447420"/>
              <a:gd name="connsiteY13" fmla="*/ 56233 h 430306"/>
              <a:gd name="connsiteX14" fmla="*/ 176034 w 447420"/>
              <a:gd name="connsiteY14" fmla="*/ 46453 h 430306"/>
              <a:gd name="connsiteX15" fmla="*/ 117356 w 447420"/>
              <a:gd name="connsiteY15" fmla="*/ 0 h 430306"/>
              <a:gd name="connsiteX16" fmla="*/ 80682 w 447420"/>
              <a:gd name="connsiteY16" fmla="*/ 0 h 430306"/>
              <a:gd name="connsiteX17" fmla="*/ 7335 w 447420"/>
              <a:gd name="connsiteY17" fmla="*/ 92907 h 430306"/>
              <a:gd name="connsiteX18" fmla="*/ 0 w 447420"/>
              <a:gd name="connsiteY18" fmla="*/ 136915 h 430306"/>
              <a:gd name="connsiteX19" fmla="*/ 75792 w 447420"/>
              <a:gd name="connsiteY19" fmla="*/ 146695 h 430306"/>
              <a:gd name="connsiteX20" fmla="*/ 70903 w 447420"/>
              <a:gd name="connsiteY20" fmla="*/ 210263 h 430306"/>
              <a:gd name="connsiteX21" fmla="*/ 17114 w 447420"/>
              <a:gd name="connsiteY21" fmla="*/ 212708 h 430306"/>
              <a:gd name="connsiteX22" fmla="*/ 0 w 447420"/>
              <a:gd name="connsiteY22" fmla="*/ 295835 h 43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7420" h="430306">
                <a:moveTo>
                  <a:pt x="0" y="295835"/>
                </a:moveTo>
                <a:lnTo>
                  <a:pt x="51343" y="303170"/>
                </a:lnTo>
                <a:lnTo>
                  <a:pt x="97797" y="278721"/>
                </a:lnTo>
                <a:lnTo>
                  <a:pt x="146695" y="315394"/>
                </a:lnTo>
                <a:lnTo>
                  <a:pt x="124691" y="374073"/>
                </a:lnTo>
                <a:lnTo>
                  <a:pt x="188259" y="393632"/>
                </a:lnTo>
                <a:lnTo>
                  <a:pt x="315395" y="405856"/>
                </a:lnTo>
                <a:lnTo>
                  <a:pt x="361848" y="430306"/>
                </a:lnTo>
                <a:lnTo>
                  <a:pt x="398522" y="376517"/>
                </a:lnTo>
                <a:lnTo>
                  <a:pt x="418081" y="325174"/>
                </a:lnTo>
                <a:lnTo>
                  <a:pt x="447420" y="246937"/>
                </a:lnTo>
                <a:lnTo>
                  <a:pt x="347179" y="171144"/>
                </a:lnTo>
                <a:lnTo>
                  <a:pt x="264051" y="58678"/>
                </a:lnTo>
                <a:lnTo>
                  <a:pt x="180924" y="56233"/>
                </a:lnTo>
                <a:lnTo>
                  <a:pt x="176034" y="46453"/>
                </a:lnTo>
                <a:lnTo>
                  <a:pt x="117356" y="0"/>
                </a:lnTo>
                <a:lnTo>
                  <a:pt x="80682" y="0"/>
                </a:lnTo>
                <a:lnTo>
                  <a:pt x="7335" y="92907"/>
                </a:lnTo>
                <a:lnTo>
                  <a:pt x="0" y="136915"/>
                </a:lnTo>
                <a:lnTo>
                  <a:pt x="75792" y="146695"/>
                </a:lnTo>
                <a:lnTo>
                  <a:pt x="70903" y="210263"/>
                </a:lnTo>
                <a:lnTo>
                  <a:pt x="17114" y="212708"/>
                </a:lnTo>
                <a:lnTo>
                  <a:pt x="0" y="29583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3" name="Forme libre : forme 1052">
            <a:extLst>
              <a:ext uri="{FF2B5EF4-FFF2-40B4-BE49-F238E27FC236}">
                <a16:creationId xmlns:a16="http://schemas.microsoft.com/office/drawing/2014/main" xmlns="" id="{986C6543-A866-425D-8291-225E67A032BE}"/>
              </a:ext>
            </a:extLst>
          </p:cNvPr>
          <p:cNvSpPr/>
          <p:nvPr/>
        </p:nvSpPr>
        <p:spPr>
          <a:xfrm>
            <a:off x="1639544" y="3214621"/>
            <a:ext cx="772594" cy="997527"/>
          </a:xfrm>
          <a:custGeom>
            <a:avLst/>
            <a:gdLst>
              <a:gd name="connsiteX0" fmla="*/ 312949 w 772594"/>
              <a:gd name="connsiteY0" fmla="*/ 339844 h 997527"/>
              <a:gd name="connsiteX1" fmla="*/ 188258 w 772594"/>
              <a:gd name="connsiteY1" fmla="*/ 410746 h 997527"/>
              <a:gd name="connsiteX2" fmla="*/ 132025 w 772594"/>
              <a:gd name="connsiteY2" fmla="*/ 493874 h 997527"/>
              <a:gd name="connsiteX3" fmla="*/ 56233 w 772594"/>
              <a:gd name="connsiteY3" fmla="*/ 613675 h 997527"/>
              <a:gd name="connsiteX4" fmla="*/ 36673 w 772594"/>
              <a:gd name="connsiteY4" fmla="*/ 711471 h 997527"/>
              <a:gd name="connsiteX5" fmla="*/ 7334 w 772594"/>
              <a:gd name="connsiteY5" fmla="*/ 753035 h 997527"/>
              <a:gd name="connsiteX6" fmla="*/ 0 w 772594"/>
              <a:gd name="connsiteY6" fmla="*/ 845942 h 997527"/>
              <a:gd name="connsiteX7" fmla="*/ 9779 w 772594"/>
              <a:gd name="connsiteY7" fmla="*/ 885061 h 997527"/>
              <a:gd name="connsiteX8" fmla="*/ 41563 w 772594"/>
              <a:gd name="connsiteY8" fmla="*/ 941294 h 997527"/>
              <a:gd name="connsiteX9" fmla="*/ 112466 w 772594"/>
              <a:gd name="connsiteY9" fmla="*/ 955963 h 997527"/>
              <a:gd name="connsiteX10" fmla="*/ 176034 w 772594"/>
              <a:gd name="connsiteY10" fmla="*/ 955963 h 997527"/>
              <a:gd name="connsiteX11" fmla="*/ 222487 w 772594"/>
              <a:gd name="connsiteY11" fmla="*/ 977968 h 997527"/>
              <a:gd name="connsiteX12" fmla="*/ 286055 w 772594"/>
              <a:gd name="connsiteY12" fmla="*/ 970633 h 997527"/>
              <a:gd name="connsiteX13" fmla="*/ 293390 w 772594"/>
              <a:gd name="connsiteY13" fmla="*/ 919290 h 997527"/>
              <a:gd name="connsiteX14" fmla="*/ 268941 w 772594"/>
              <a:gd name="connsiteY14" fmla="*/ 858167 h 997527"/>
              <a:gd name="connsiteX15" fmla="*/ 342288 w 772594"/>
              <a:gd name="connsiteY15" fmla="*/ 865501 h 997527"/>
              <a:gd name="connsiteX16" fmla="*/ 381407 w 772594"/>
              <a:gd name="connsiteY16" fmla="*/ 990192 h 997527"/>
              <a:gd name="connsiteX17" fmla="*/ 457200 w 772594"/>
              <a:gd name="connsiteY17" fmla="*/ 997527 h 997527"/>
              <a:gd name="connsiteX18" fmla="*/ 498763 w 772594"/>
              <a:gd name="connsiteY18" fmla="*/ 963298 h 997527"/>
              <a:gd name="connsiteX19" fmla="*/ 532992 w 772594"/>
              <a:gd name="connsiteY19" fmla="*/ 990192 h 997527"/>
              <a:gd name="connsiteX20" fmla="*/ 577001 w 772594"/>
              <a:gd name="connsiteY20" fmla="*/ 958408 h 997527"/>
              <a:gd name="connsiteX21" fmla="*/ 606340 w 772594"/>
              <a:gd name="connsiteY21" fmla="*/ 909510 h 997527"/>
              <a:gd name="connsiteX22" fmla="*/ 601450 w 772594"/>
              <a:gd name="connsiteY22" fmla="*/ 833717 h 997527"/>
              <a:gd name="connsiteX23" fmla="*/ 630789 w 772594"/>
              <a:gd name="connsiteY23" fmla="*/ 806823 h 997527"/>
              <a:gd name="connsiteX24" fmla="*/ 594115 w 772594"/>
              <a:gd name="connsiteY24" fmla="*/ 765260 h 997527"/>
              <a:gd name="connsiteX25" fmla="*/ 562331 w 772594"/>
              <a:gd name="connsiteY25" fmla="*/ 726141 h 997527"/>
              <a:gd name="connsiteX26" fmla="*/ 557441 w 772594"/>
              <a:gd name="connsiteY26" fmla="*/ 628344 h 997527"/>
              <a:gd name="connsiteX27" fmla="*/ 476759 w 772594"/>
              <a:gd name="connsiteY27" fmla="*/ 601450 h 997527"/>
              <a:gd name="connsiteX28" fmla="*/ 413191 w 772594"/>
              <a:gd name="connsiteY28" fmla="*/ 591670 h 997527"/>
              <a:gd name="connsiteX29" fmla="*/ 349623 w 772594"/>
              <a:gd name="connsiteY29" fmla="*/ 601450 h 997527"/>
              <a:gd name="connsiteX30" fmla="*/ 371627 w 772594"/>
              <a:gd name="connsiteY30" fmla="*/ 647904 h 997527"/>
              <a:gd name="connsiteX31" fmla="*/ 427861 w 772594"/>
              <a:gd name="connsiteY31" fmla="*/ 652793 h 997527"/>
              <a:gd name="connsiteX32" fmla="*/ 481649 w 772594"/>
              <a:gd name="connsiteY32" fmla="*/ 677243 h 997527"/>
              <a:gd name="connsiteX33" fmla="*/ 481649 w 772594"/>
              <a:gd name="connsiteY33" fmla="*/ 735921 h 997527"/>
              <a:gd name="connsiteX34" fmla="*/ 440085 w 772594"/>
              <a:gd name="connsiteY34" fmla="*/ 799489 h 997527"/>
              <a:gd name="connsiteX35" fmla="*/ 352068 w 772594"/>
              <a:gd name="connsiteY35" fmla="*/ 765260 h 997527"/>
              <a:gd name="connsiteX36" fmla="*/ 317839 w 772594"/>
              <a:gd name="connsiteY36" fmla="*/ 740811 h 997527"/>
              <a:gd name="connsiteX37" fmla="*/ 317839 w 772594"/>
              <a:gd name="connsiteY37" fmla="*/ 689467 h 997527"/>
              <a:gd name="connsiteX38" fmla="*/ 278720 w 772594"/>
              <a:gd name="connsiteY38" fmla="*/ 691912 h 997527"/>
              <a:gd name="connsiteX39" fmla="*/ 224932 w 772594"/>
              <a:gd name="connsiteY39" fmla="*/ 647904 h 997527"/>
              <a:gd name="connsiteX40" fmla="*/ 278720 w 772594"/>
              <a:gd name="connsiteY40" fmla="*/ 601450 h 997527"/>
              <a:gd name="connsiteX41" fmla="*/ 251826 w 772594"/>
              <a:gd name="connsiteY41" fmla="*/ 532992 h 997527"/>
              <a:gd name="connsiteX42" fmla="*/ 308059 w 772594"/>
              <a:gd name="connsiteY42" fmla="*/ 518323 h 997527"/>
              <a:gd name="connsiteX43" fmla="*/ 342288 w 772594"/>
              <a:gd name="connsiteY43" fmla="*/ 491429 h 997527"/>
              <a:gd name="connsiteX44" fmla="*/ 317839 w 772594"/>
              <a:gd name="connsiteY44" fmla="*/ 396077 h 997527"/>
              <a:gd name="connsiteX45" fmla="*/ 386297 w 772594"/>
              <a:gd name="connsiteY45" fmla="*/ 383852 h 997527"/>
              <a:gd name="connsiteX46" fmla="*/ 393632 w 772594"/>
              <a:gd name="connsiteY46" fmla="*/ 449865 h 997527"/>
              <a:gd name="connsiteX47" fmla="*/ 440085 w 772594"/>
              <a:gd name="connsiteY47" fmla="*/ 447420 h 997527"/>
              <a:gd name="connsiteX48" fmla="*/ 425416 w 772594"/>
              <a:gd name="connsiteY48" fmla="*/ 361848 h 997527"/>
              <a:gd name="connsiteX49" fmla="*/ 484094 w 772594"/>
              <a:gd name="connsiteY49" fmla="*/ 325174 h 997527"/>
              <a:gd name="connsiteX50" fmla="*/ 486539 w 772594"/>
              <a:gd name="connsiteY50" fmla="*/ 286055 h 997527"/>
              <a:gd name="connsiteX51" fmla="*/ 535437 w 772594"/>
              <a:gd name="connsiteY51" fmla="*/ 234712 h 997527"/>
              <a:gd name="connsiteX52" fmla="*/ 581890 w 772594"/>
              <a:gd name="connsiteY52" fmla="*/ 251827 h 997527"/>
              <a:gd name="connsiteX53" fmla="*/ 640569 w 772594"/>
              <a:gd name="connsiteY53" fmla="*/ 205373 h 997527"/>
              <a:gd name="connsiteX54" fmla="*/ 711471 w 772594"/>
              <a:gd name="connsiteY54" fmla="*/ 207818 h 997527"/>
              <a:gd name="connsiteX55" fmla="*/ 765259 w 772594"/>
              <a:gd name="connsiteY55" fmla="*/ 149140 h 997527"/>
              <a:gd name="connsiteX56" fmla="*/ 772594 w 772594"/>
              <a:gd name="connsiteY56" fmla="*/ 97797 h 997527"/>
              <a:gd name="connsiteX57" fmla="*/ 748145 w 772594"/>
              <a:gd name="connsiteY57" fmla="*/ 83127 h 997527"/>
              <a:gd name="connsiteX58" fmla="*/ 716361 w 772594"/>
              <a:gd name="connsiteY58" fmla="*/ 0 h 997527"/>
              <a:gd name="connsiteX59" fmla="*/ 682132 w 772594"/>
              <a:gd name="connsiteY59" fmla="*/ 7335 h 997527"/>
              <a:gd name="connsiteX60" fmla="*/ 650348 w 772594"/>
              <a:gd name="connsiteY60" fmla="*/ 75792 h 997527"/>
              <a:gd name="connsiteX61" fmla="*/ 606340 w 772594"/>
              <a:gd name="connsiteY61" fmla="*/ 70903 h 997527"/>
              <a:gd name="connsiteX62" fmla="*/ 552551 w 772594"/>
              <a:gd name="connsiteY62" fmla="*/ 134470 h 997527"/>
              <a:gd name="connsiteX63" fmla="*/ 518323 w 772594"/>
              <a:gd name="connsiteY63" fmla="*/ 127136 h 997527"/>
              <a:gd name="connsiteX64" fmla="*/ 518323 w 772594"/>
              <a:gd name="connsiteY64" fmla="*/ 156475 h 997527"/>
              <a:gd name="connsiteX65" fmla="*/ 452310 w 772594"/>
              <a:gd name="connsiteY65" fmla="*/ 195593 h 997527"/>
              <a:gd name="connsiteX66" fmla="*/ 405856 w 772594"/>
              <a:gd name="connsiteY66" fmla="*/ 156475 h 997527"/>
              <a:gd name="connsiteX67" fmla="*/ 369182 w 772594"/>
              <a:gd name="connsiteY67" fmla="*/ 256716 h 997527"/>
              <a:gd name="connsiteX68" fmla="*/ 312949 w 772594"/>
              <a:gd name="connsiteY68" fmla="*/ 339844 h 99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2594" h="997527">
                <a:moveTo>
                  <a:pt x="312949" y="339844"/>
                </a:moveTo>
                <a:lnTo>
                  <a:pt x="188258" y="410746"/>
                </a:lnTo>
                <a:lnTo>
                  <a:pt x="132025" y="493874"/>
                </a:lnTo>
                <a:lnTo>
                  <a:pt x="56233" y="613675"/>
                </a:lnTo>
                <a:lnTo>
                  <a:pt x="36673" y="711471"/>
                </a:lnTo>
                <a:lnTo>
                  <a:pt x="7334" y="753035"/>
                </a:lnTo>
                <a:lnTo>
                  <a:pt x="0" y="845942"/>
                </a:lnTo>
                <a:lnTo>
                  <a:pt x="9779" y="885061"/>
                </a:lnTo>
                <a:lnTo>
                  <a:pt x="41563" y="941294"/>
                </a:lnTo>
                <a:lnTo>
                  <a:pt x="112466" y="955963"/>
                </a:lnTo>
                <a:lnTo>
                  <a:pt x="176034" y="955963"/>
                </a:lnTo>
                <a:lnTo>
                  <a:pt x="222487" y="977968"/>
                </a:lnTo>
                <a:lnTo>
                  <a:pt x="286055" y="970633"/>
                </a:lnTo>
                <a:lnTo>
                  <a:pt x="293390" y="919290"/>
                </a:lnTo>
                <a:lnTo>
                  <a:pt x="268941" y="858167"/>
                </a:lnTo>
                <a:lnTo>
                  <a:pt x="342288" y="865501"/>
                </a:lnTo>
                <a:lnTo>
                  <a:pt x="381407" y="990192"/>
                </a:lnTo>
                <a:lnTo>
                  <a:pt x="457200" y="997527"/>
                </a:lnTo>
                <a:lnTo>
                  <a:pt x="498763" y="963298"/>
                </a:lnTo>
                <a:lnTo>
                  <a:pt x="532992" y="990192"/>
                </a:lnTo>
                <a:lnTo>
                  <a:pt x="577001" y="958408"/>
                </a:lnTo>
                <a:lnTo>
                  <a:pt x="606340" y="909510"/>
                </a:lnTo>
                <a:lnTo>
                  <a:pt x="601450" y="833717"/>
                </a:lnTo>
                <a:lnTo>
                  <a:pt x="630789" y="806823"/>
                </a:lnTo>
                <a:lnTo>
                  <a:pt x="594115" y="765260"/>
                </a:lnTo>
                <a:lnTo>
                  <a:pt x="562331" y="726141"/>
                </a:lnTo>
                <a:lnTo>
                  <a:pt x="557441" y="628344"/>
                </a:lnTo>
                <a:lnTo>
                  <a:pt x="476759" y="601450"/>
                </a:lnTo>
                <a:lnTo>
                  <a:pt x="413191" y="591670"/>
                </a:lnTo>
                <a:lnTo>
                  <a:pt x="349623" y="601450"/>
                </a:lnTo>
                <a:lnTo>
                  <a:pt x="371627" y="647904"/>
                </a:lnTo>
                <a:lnTo>
                  <a:pt x="427861" y="652793"/>
                </a:lnTo>
                <a:lnTo>
                  <a:pt x="481649" y="677243"/>
                </a:lnTo>
                <a:lnTo>
                  <a:pt x="481649" y="735921"/>
                </a:lnTo>
                <a:lnTo>
                  <a:pt x="440085" y="799489"/>
                </a:lnTo>
                <a:lnTo>
                  <a:pt x="352068" y="765260"/>
                </a:lnTo>
                <a:lnTo>
                  <a:pt x="317839" y="740811"/>
                </a:lnTo>
                <a:lnTo>
                  <a:pt x="317839" y="689467"/>
                </a:lnTo>
                <a:lnTo>
                  <a:pt x="278720" y="691912"/>
                </a:lnTo>
                <a:lnTo>
                  <a:pt x="224932" y="647904"/>
                </a:lnTo>
                <a:lnTo>
                  <a:pt x="278720" y="601450"/>
                </a:lnTo>
                <a:lnTo>
                  <a:pt x="251826" y="532992"/>
                </a:lnTo>
                <a:lnTo>
                  <a:pt x="308059" y="518323"/>
                </a:lnTo>
                <a:lnTo>
                  <a:pt x="342288" y="491429"/>
                </a:lnTo>
                <a:lnTo>
                  <a:pt x="317839" y="396077"/>
                </a:lnTo>
                <a:lnTo>
                  <a:pt x="386297" y="383852"/>
                </a:lnTo>
                <a:lnTo>
                  <a:pt x="393632" y="449865"/>
                </a:lnTo>
                <a:lnTo>
                  <a:pt x="440085" y="447420"/>
                </a:lnTo>
                <a:lnTo>
                  <a:pt x="425416" y="361848"/>
                </a:lnTo>
                <a:lnTo>
                  <a:pt x="484094" y="325174"/>
                </a:lnTo>
                <a:lnTo>
                  <a:pt x="486539" y="286055"/>
                </a:lnTo>
                <a:lnTo>
                  <a:pt x="535437" y="234712"/>
                </a:lnTo>
                <a:lnTo>
                  <a:pt x="581890" y="251827"/>
                </a:lnTo>
                <a:lnTo>
                  <a:pt x="640569" y="205373"/>
                </a:lnTo>
                <a:lnTo>
                  <a:pt x="711471" y="207818"/>
                </a:lnTo>
                <a:lnTo>
                  <a:pt x="765259" y="149140"/>
                </a:lnTo>
                <a:lnTo>
                  <a:pt x="772594" y="97797"/>
                </a:lnTo>
                <a:lnTo>
                  <a:pt x="748145" y="83127"/>
                </a:lnTo>
                <a:lnTo>
                  <a:pt x="716361" y="0"/>
                </a:lnTo>
                <a:lnTo>
                  <a:pt x="682132" y="7335"/>
                </a:lnTo>
                <a:lnTo>
                  <a:pt x="650348" y="75792"/>
                </a:lnTo>
                <a:lnTo>
                  <a:pt x="606340" y="70903"/>
                </a:lnTo>
                <a:lnTo>
                  <a:pt x="552551" y="134470"/>
                </a:lnTo>
                <a:lnTo>
                  <a:pt x="518323" y="127136"/>
                </a:lnTo>
                <a:lnTo>
                  <a:pt x="518323" y="156475"/>
                </a:lnTo>
                <a:lnTo>
                  <a:pt x="452310" y="195593"/>
                </a:lnTo>
                <a:lnTo>
                  <a:pt x="405856" y="156475"/>
                </a:lnTo>
                <a:lnTo>
                  <a:pt x="369182" y="256716"/>
                </a:lnTo>
                <a:lnTo>
                  <a:pt x="312949" y="33984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4" name="Forme libre : forme 1053">
            <a:extLst>
              <a:ext uri="{FF2B5EF4-FFF2-40B4-BE49-F238E27FC236}">
                <a16:creationId xmlns:a16="http://schemas.microsoft.com/office/drawing/2014/main" xmlns="" id="{DE4A515E-F976-40EB-A5D9-C1F93AFF181D}"/>
              </a:ext>
            </a:extLst>
          </p:cNvPr>
          <p:cNvSpPr/>
          <p:nvPr/>
        </p:nvSpPr>
        <p:spPr>
          <a:xfrm>
            <a:off x="1864476" y="3344202"/>
            <a:ext cx="718807" cy="902175"/>
          </a:xfrm>
          <a:custGeom>
            <a:avLst/>
            <a:gdLst>
              <a:gd name="connsiteX0" fmla="*/ 305615 w 718807"/>
              <a:gd name="connsiteY0" fmla="*/ 863056 h 902175"/>
              <a:gd name="connsiteX1" fmla="*/ 347179 w 718807"/>
              <a:gd name="connsiteY1" fmla="*/ 902175 h 902175"/>
              <a:gd name="connsiteX2" fmla="*/ 388742 w 718807"/>
              <a:gd name="connsiteY2" fmla="*/ 867946 h 902175"/>
              <a:gd name="connsiteX3" fmla="*/ 427861 w 718807"/>
              <a:gd name="connsiteY3" fmla="*/ 841052 h 902175"/>
              <a:gd name="connsiteX4" fmla="*/ 515878 w 718807"/>
              <a:gd name="connsiteY4" fmla="*/ 845942 h 902175"/>
              <a:gd name="connsiteX5" fmla="*/ 572111 w 718807"/>
              <a:gd name="connsiteY5" fmla="*/ 821493 h 902175"/>
              <a:gd name="connsiteX6" fmla="*/ 572111 w 718807"/>
              <a:gd name="connsiteY6" fmla="*/ 806823 h 902175"/>
              <a:gd name="connsiteX7" fmla="*/ 547662 w 718807"/>
              <a:gd name="connsiteY7" fmla="*/ 740810 h 902175"/>
              <a:gd name="connsiteX8" fmla="*/ 577001 w 718807"/>
              <a:gd name="connsiteY8" fmla="*/ 745700 h 902175"/>
              <a:gd name="connsiteX9" fmla="*/ 581891 w 718807"/>
              <a:gd name="connsiteY9" fmla="*/ 709026 h 902175"/>
              <a:gd name="connsiteX10" fmla="*/ 562332 w 718807"/>
              <a:gd name="connsiteY10" fmla="*/ 696802 h 902175"/>
              <a:gd name="connsiteX11" fmla="*/ 581891 w 718807"/>
              <a:gd name="connsiteY11" fmla="*/ 599005 h 902175"/>
              <a:gd name="connsiteX12" fmla="*/ 554997 w 718807"/>
              <a:gd name="connsiteY12" fmla="*/ 471869 h 902175"/>
              <a:gd name="connsiteX13" fmla="*/ 596561 w 718807"/>
              <a:gd name="connsiteY13" fmla="*/ 471869 h 902175"/>
              <a:gd name="connsiteX14" fmla="*/ 652794 w 718807"/>
              <a:gd name="connsiteY14" fmla="*/ 432750 h 902175"/>
              <a:gd name="connsiteX15" fmla="*/ 665018 w 718807"/>
              <a:gd name="connsiteY15" fmla="*/ 376517 h 902175"/>
              <a:gd name="connsiteX16" fmla="*/ 628345 w 718807"/>
              <a:gd name="connsiteY16" fmla="*/ 364293 h 902175"/>
              <a:gd name="connsiteX17" fmla="*/ 645459 w 718807"/>
              <a:gd name="connsiteY17" fmla="*/ 334954 h 902175"/>
              <a:gd name="connsiteX18" fmla="*/ 696802 w 718807"/>
              <a:gd name="connsiteY18" fmla="*/ 339843 h 902175"/>
              <a:gd name="connsiteX19" fmla="*/ 718807 w 718807"/>
              <a:gd name="connsiteY19" fmla="*/ 347178 h 902175"/>
              <a:gd name="connsiteX20" fmla="*/ 691912 w 718807"/>
              <a:gd name="connsiteY20" fmla="*/ 242047 h 902175"/>
              <a:gd name="connsiteX21" fmla="*/ 660129 w 718807"/>
              <a:gd name="connsiteY21" fmla="*/ 200483 h 902175"/>
              <a:gd name="connsiteX22" fmla="*/ 625900 w 718807"/>
              <a:gd name="connsiteY22" fmla="*/ 102686 h 902175"/>
              <a:gd name="connsiteX23" fmla="*/ 660129 w 718807"/>
              <a:gd name="connsiteY23" fmla="*/ 44008 h 902175"/>
              <a:gd name="connsiteX24" fmla="*/ 650349 w 718807"/>
              <a:gd name="connsiteY24" fmla="*/ 22004 h 902175"/>
              <a:gd name="connsiteX25" fmla="*/ 599006 w 718807"/>
              <a:gd name="connsiteY25" fmla="*/ 56233 h 902175"/>
              <a:gd name="connsiteX26" fmla="*/ 564777 w 718807"/>
              <a:gd name="connsiteY26" fmla="*/ 0 h 902175"/>
              <a:gd name="connsiteX27" fmla="*/ 540327 w 718807"/>
              <a:gd name="connsiteY27" fmla="*/ 22004 h 902175"/>
              <a:gd name="connsiteX28" fmla="*/ 484094 w 718807"/>
              <a:gd name="connsiteY28" fmla="*/ 78237 h 902175"/>
              <a:gd name="connsiteX29" fmla="*/ 415637 w 718807"/>
              <a:gd name="connsiteY29" fmla="*/ 75792 h 902175"/>
              <a:gd name="connsiteX30" fmla="*/ 356958 w 718807"/>
              <a:gd name="connsiteY30" fmla="*/ 119801 h 902175"/>
              <a:gd name="connsiteX31" fmla="*/ 305615 w 718807"/>
              <a:gd name="connsiteY31" fmla="*/ 107576 h 902175"/>
              <a:gd name="connsiteX32" fmla="*/ 261607 w 718807"/>
              <a:gd name="connsiteY32" fmla="*/ 149140 h 902175"/>
              <a:gd name="connsiteX33" fmla="*/ 256717 w 718807"/>
              <a:gd name="connsiteY33" fmla="*/ 198038 h 902175"/>
              <a:gd name="connsiteX34" fmla="*/ 198039 w 718807"/>
              <a:gd name="connsiteY34" fmla="*/ 229822 h 902175"/>
              <a:gd name="connsiteX35" fmla="*/ 220043 w 718807"/>
              <a:gd name="connsiteY35" fmla="*/ 322729 h 902175"/>
              <a:gd name="connsiteX36" fmla="*/ 173589 w 718807"/>
              <a:gd name="connsiteY36" fmla="*/ 320284 h 902175"/>
              <a:gd name="connsiteX37" fmla="*/ 161365 w 718807"/>
              <a:gd name="connsiteY37" fmla="*/ 249381 h 902175"/>
              <a:gd name="connsiteX38" fmla="*/ 92907 w 718807"/>
              <a:gd name="connsiteY38" fmla="*/ 268941 h 902175"/>
              <a:gd name="connsiteX39" fmla="*/ 122246 w 718807"/>
              <a:gd name="connsiteY39" fmla="*/ 361848 h 902175"/>
              <a:gd name="connsiteX40" fmla="*/ 97797 w 718807"/>
              <a:gd name="connsiteY40" fmla="*/ 381407 h 902175"/>
              <a:gd name="connsiteX41" fmla="*/ 31784 w 718807"/>
              <a:gd name="connsiteY41" fmla="*/ 396077 h 902175"/>
              <a:gd name="connsiteX42" fmla="*/ 53788 w 718807"/>
              <a:gd name="connsiteY42" fmla="*/ 474314 h 902175"/>
              <a:gd name="connsiteX43" fmla="*/ 0 w 718807"/>
              <a:gd name="connsiteY43" fmla="*/ 515878 h 902175"/>
              <a:gd name="connsiteX44" fmla="*/ 53788 w 718807"/>
              <a:gd name="connsiteY44" fmla="*/ 559886 h 902175"/>
              <a:gd name="connsiteX45" fmla="*/ 100242 w 718807"/>
              <a:gd name="connsiteY45" fmla="*/ 557441 h 902175"/>
              <a:gd name="connsiteX46" fmla="*/ 97797 w 718807"/>
              <a:gd name="connsiteY46" fmla="*/ 613674 h 902175"/>
              <a:gd name="connsiteX47" fmla="*/ 127136 w 718807"/>
              <a:gd name="connsiteY47" fmla="*/ 640569 h 902175"/>
              <a:gd name="connsiteX48" fmla="*/ 217598 w 718807"/>
              <a:gd name="connsiteY48" fmla="*/ 672353 h 902175"/>
              <a:gd name="connsiteX49" fmla="*/ 261607 w 718807"/>
              <a:gd name="connsiteY49" fmla="*/ 608785 h 902175"/>
              <a:gd name="connsiteX50" fmla="*/ 256717 w 718807"/>
              <a:gd name="connsiteY50" fmla="*/ 547662 h 902175"/>
              <a:gd name="connsiteX51" fmla="*/ 207818 w 718807"/>
              <a:gd name="connsiteY51" fmla="*/ 523212 h 902175"/>
              <a:gd name="connsiteX52" fmla="*/ 146695 w 718807"/>
              <a:gd name="connsiteY52" fmla="*/ 515878 h 902175"/>
              <a:gd name="connsiteX53" fmla="*/ 127136 w 718807"/>
              <a:gd name="connsiteY53" fmla="*/ 469424 h 902175"/>
              <a:gd name="connsiteX54" fmla="*/ 193149 w 718807"/>
              <a:gd name="connsiteY54" fmla="*/ 464534 h 902175"/>
              <a:gd name="connsiteX55" fmla="*/ 249382 w 718807"/>
              <a:gd name="connsiteY55" fmla="*/ 471869 h 902175"/>
              <a:gd name="connsiteX56" fmla="*/ 337399 w 718807"/>
              <a:gd name="connsiteY56" fmla="*/ 496318 h 902175"/>
              <a:gd name="connsiteX57" fmla="*/ 334954 w 718807"/>
              <a:gd name="connsiteY57" fmla="*/ 594115 h 902175"/>
              <a:gd name="connsiteX58" fmla="*/ 410747 w 718807"/>
              <a:gd name="connsiteY58" fmla="*/ 674797 h 902175"/>
              <a:gd name="connsiteX59" fmla="*/ 381408 w 718807"/>
              <a:gd name="connsiteY59" fmla="*/ 704136 h 902175"/>
              <a:gd name="connsiteX60" fmla="*/ 378963 w 718807"/>
              <a:gd name="connsiteY60" fmla="*/ 777484 h 902175"/>
              <a:gd name="connsiteX61" fmla="*/ 356958 w 718807"/>
              <a:gd name="connsiteY61" fmla="*/ 826382 h 902175"/>
              <a:gd name="connsiteX62" fmla="*/ 305615 w 718807"/>
              <a:gd name="connsiteY62" fmla="*/ 863056 h 9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18807" h="902175">
                <a:moveTo>
                  <a:pt x="305615" y="863056"/>
                </a:moveTo>
                <a:lnTo>
                  <a:pt x="347179" y="902175"/>
                </a:lnTo>
                <a:lnTo>
                  <a:pt x="388742" y="867946"/>
                </a:lnTo>
                <a:lnTo>
                  <a:pt x="427861" y="841052"/>
                </a:lnTo>
                <a:lnTo>
                  <a:pt x="515878" y="845942"/>
                </a:lnTo>
                <a:lnTo>
                  <a:pt x="572111" y="821493"/>
                </a:lnTo>
                <a:lnTo>
                  <a:pt x="572111" y="806823"/>
                </a:lnTo>
                <a:lnTo>
                  <a:pt x="547662" y="740810"/>
                </a:lnTo>
                <a:lnTo>
                  <a:pt x="577001" y="745700"/>
                </a:lnTo>
                <a:lnTo>
                  <a:pt x="581891" y="709026"/>
                </a:lnTo>
                <a:lnTo>
                  <a:pt x="562332" y="696802"/>
                </a:lnTo>
                <a:lnTo>
                  <a:pt x="581891" y="599005"/>
                </a:lnTo>
                <a:lnTo>
                  <a:pt x="554997" y="471869"/>
                </a:lnTo>
                <a:lnTo>
                  <a:pt x="596561" y="471869"/>
                </a:lnTo>
                <a:lnTo>
                  <a:pt x="652794" y="432750"/>
                </a:lnTo>
                <a:lnTo>
                  <a:pt x="665018" y="376517"/>
                </a:lnTo>
                <a:lnTo>
                  <a:pt x="628345" y="364293"/>
                </a:lnTo>
                <a:lnTo>
                  <a:pt x="645459" y="334954"/>
                </a:lnTo>
                <a:lnTo>
                  <a:pt x="696802" y="339843"/>
                </a:lnTo>
                <a:lnTo>
                  <a:pt x="718807" y="347178"/>
                </a:lnTo>
                <a:lnTo>
                  <a:pt x="691912" y="242047"/>
                </a:lnTo>
                <a:lnTo>
                  <a:pt x="660129" y="200483"/>
                </a:lnTo>
                <a:lnTo>
                  <a:pt x="625900" y="102686"/>
                </a:lnTo>
                <a:lnTo>
                  <a:pt x="660129" y="44008"/>
                </a:lnTo>
                <a:lnTo>
                  <a:pt x="650349" y="22004"/>
                </a:lnTo>
                <a:lnTo>
                  <a:pt x="599006" y="56233"/>
                </a:lnTo>
                <a:lnTo>
                  <a:pt x="564777" y="0"/>
                </a:lnTo>
                <a:lnTo>
                  <a:pt x="540327" y="22004"/>
                </a:lnTo>
                <a:lnTo>
                  <a:pt x="484094" y="78237"/>
                </a:lnTo>
                <a:lnTo>
                  <a:pt x="415637" y="75792"/>
                </a:lnTo>
                <a:lnTo>
                  <a:pt x="356958" y="119801"/>
                </a:lnTo>
                <a:lnTo>
                  <a:pt x="305615" y="107576"/>
                </a:lnTo>
                <a:lnTo>
                  <a:pt x="261607" y="149140"/>
                </a:lnTo>
                <a:lnTo>
                  <a:pt x="256717" y="198038"/>
                </a:lnTo>
                <a:lnTo>
                  <a:pt x="198039" y="229822"/>
                </a:lnTo>
                <a:lnTo>
                  <a:pt x="220043" y="322729"/>
                </a:lnTo>
                <a:lnTo>
                  <a:pt x="173589" y="320284"/>
                </a:lnTo>
                <a:lnTo>
                  <a:pt x="161365" y="249381"/>
                </a:lnTo>
                <a:lnTo>
                  <a:pt x="92907" y="268941"/>
                </a:lnTo>
                <a:lnTo>
                  <a:pt x="122246" y="361848"/>
                </a:lnTo>
                <a:lnTo>
                  <a:pt x="97797" y="381407"/>
                </a:lnTo>
                <a:lnTo>
                  <a:pt x="31784" y="396077"/>
                </a:lnTo>
                <a:lnTo>
                  <a:pt x="53788" y="474314"/>
                </a:lnTo>
                <a:lnTo>
                  <a:pt x="0" y="515878"/>
                </a:lnTo>
                <a:lnTo>
                  <a:pt x="53788" y="559886"/>
                </a:lnTo>
                <a:lnTo>
                  <a:pt x="100242" y="557441"/>
                </a:lnTo>
                <a:lnTo>
                  <a:pt x="97797" y="613674"/>
                </a:lnTo>
                <a:lnTo>
                  <a:pt x="127136" y="640569"/>
                </a:lnTo>
                <a:lnTo>
                  <a:pt x="217598" y="672353"/>
                </a:lnTo>
                <a:lnTo>
                  <a:pt x="261607" y="608785"/>
                </a:lnTo>
                <a:lnTo>
                  <a:pt x="256717" y="547662"/>
                </a:lnTo>
                <a:lnTo>
                  <a:pt x="207818" y="523212"/>
                </a:lnTo>
                <a:lnTo>
                  <a:pt x="146695" y="515878"/>
                </a:lnTo>
                <a:lnTo>
                  <a:pt x="127136" y="469424"/>
                </a:lnTo>
                <a:lnTo>
                  <a:pt x="193149" y="464534"/>
                </a:lnTo>
                <a:lnTo>
                  <a:pt x="249382" y="471869"/>
                </a:lnTo>
                <a:lnTo>
                  <a:pt x="337399" y="496318"/>
                </a:lnTo>
                <a:lnTo>
                  <a:pt x="334954" y="594115"/>
                </a:lnTo>
                <a:lnTo>
                  <a:pt x="410747" y="674797"/>
                </a:lnTo>
                <a:lnTo>
                  <a:pt x="381408" y="704136"/>
                </a:lnTo>
                <a:lnTo>
                  <a:pt x="378963" y="777484"/>
                </a:lnTo>
                <a:lnTo>
                  <a:pt x="356958" y="826382"/>
                </a:lnTo>
                <a:lnTo>
                  <a:pt x="305615" y="863056"/>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5" name="Forme libre : forme 1054">
            <a:extLst>
              <a:ext uri="{FF2B5EF4-FFF2-40B4-BE49-F238E27FC236}">
                <a16:creationId xmlns:a16="http://schemas.microsoft.com/office/drawing/2014/main" xmlns="" id="{FC05277F-6CAC-4E66-8B02-C0216BD05E81}"/>
              </a:ext>
            </a:extLst>
          </p:cNvPr>
          <p:cNvSpPr/>
          <p:nvPr/>
        </p:nvSpPr>
        <p:spPr>
          <a:xfrm>
            <a:off x="2218299" y="5737242"/>
            <a:ext cx="206576" cy="164045"/>
          </a:xfrm>
          <a:custGeom>
            <a:avLst/>
            <a:gdLst>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0 w 206576"/>
              <a:gd name="connsiteY9"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30379 w 206576"/>
              <a:gd name="connsiteY9" fmla="*/ 112401 h 157969"/>
              <a:gd name="connsiteX10" fmla="*/ 0 w 206576"/>
              <a:gd name="connsiteY10"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66833 w 206576"/>
              <a:gd name="connsiteY8" fmla="*/ 136704 h 157969"/>
              <a:gd name="connsiteX9" fmla="*/ 30379 w 206576"/>
              <a:gd name="connsiteY9" fmla="*/ 112401 h 157969"/>
              <a:gd name="connsiteX10" fmla="*/ 0 w 206576"/>
              <a:gd name="connsiteY10" fmla="*/ 100250 h 157969"/>
              <a:gd name="connsiteX0" fmla="*/ 9113 w 215689"/>
              <a:gd name="connsiteY0" fmla="*/ 100250 h 161007"/>
              <a:gd name="connsiteX1" fmla="*/ 78984 w 215689"/>
              <a:gd name="connsiteY1" fmla="*/ 82023 h 161007"/>
              <a:gd name="connsiteX2" fmla="*/ 127590 w 215689"/>
              <a:gd name="connsiteY2" fmla="*/ 42530 h 161007"/>
              <a:gd name="connsiteX3" fmla="*/ 130628 w 215689"/>
              <a:gd name="connsiteY3" fmla="*/ 9114 h 161007"/>
              <a:gd name="connsiteX4" fmla="*/ 161007 w 215689"/>
              <a:gd name="connsiteY4" fmla="*/ 0 h 161007"/>
              <a:gd name="connsiteX5" fmla="*/ 215689 w 215689"/>
              <a:gd name="connsiteY5" fmla="*/ 12151 h 161007"/>
              <a:gd name="connsiteX6" fmla="*/ 200499 w 215689"/>
              <a:gd name="connsiteY6" fmla="*/ 94174 h 161007"/>
              <a:gd name="connsiteX7" fmla="*/ 157969 w 215689"/>
              <a:gd name="connsiteY7" fmla="*/ 157969 h 161007"/>
              <a:gd name="connsiteX8" fmla="*/ 75946 w 215689"/>
              <a:gd name="connsiteY8" fmla="*/ 136704 h 161007"/>
              <a:gd name="connsiteX9" fmla="*/ 0 w 215689"/>
              <a:gd name="connsiteY9" fmla="*/ 161007 h 161007"/>
              <a:gd name="connsiteX10" fmla="*/ 9113 w 215689"/>
              <a:gd name="connsiteY10" fmla="*/ 100250 h 161007"/>
              <a:gd name="connsiteX0" fmla="*/ 0 w 206576"/>
              <a:gd name="connsiteY0" fmla="*/ 100250 h 164045"/>
              <a:gd name="connsiteX1" fmla="*/ 69871 w 206576"/>
              <a:gd name="connsiteY1" fmla="*/ 82023 h 164045"/>
              <a:gd name="connsiteX2" fmla="*/ 118477 w 206576"/>
              <a:gd name="connsiteY2" fmla="*/ 42530 h 164045"/>
              <a:gd name="connsiteX3" fmla="*/ 121515 w 206576"/>
              <a:gd name="connsiteY3" fmla="*/ 9114 h 164045"/>
              <a:gd name="connsiteX4" fmla="*/ 151894 w 206576"/>
              <a:gd name="connsiteY4" fmla="*/ 0 h 164045"/>
              <a:gd name="connsiteX5" fmla="*/ 206576 w 206576"/>
              <a:gd name="connsiteY5" fmla="*/ 12151 h 164045"/>
              <a:gd name="connsiteX6" fmla="*/ 191386 w 206576"/>
              <a:gd name="connsiteY6" fmla="*/ 94174 h 164045"/>
              <a:gd name="connsiteX7" fmla="*/ 148856 w 206576"/>
              <a:gd name="connsiteY7" fmla="*/ 157969 h 164045"/>
              <a:gd name="connsiteX8" fmla="*/ 66833 w 206576"/>
              <a:gd name="connsiteY8" fmla="*/ 136704 h 164045"/>
              <a:gd name="connsiteX9" fmla="*/ 0 w 206576"/>
              <a:gd name="connsiteY9" fmla="*/ 164045 h 164045"/>
              <a:gd name="connsiteX10" fmla="*/ 0 w 206576"/>
              <a:gd name="connsiteY10" fmla="*/ 100250 h 16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76" h="164045">
                <a:moveTo>
                  <a:pt x="0" y="100250"/>
                </a:moveTo>
                <a:lnTo>
                  <a:pt x="69871" y="82023"/>
                </a:lnTo>
                <a:lnTo>
                  <a:pt x="118477" y="42530"/>
                </a:lnTo>
                <a:lnTo>
                  <a:pt x="121515" y="9114"/>
                </a:lnTo>
                <a:lnTo>
                  <a:pt x="151894" y="0"/>
                </a:lnTo>
                <a:lnTo>
                  <a:pt x="206576" y="12151"/>
                </a:lnTo>
                <a:lnTo>
                  <a:pt x="191386" y="94174"/>
                </a:lnTo>
                <a:lnTo>
                  <a:pt x="148856" y="157969"/>
                </a:lnTo>
                <a:lnTo>
                  <a:pt x="66833" y="136704"/>
                </a:lnTo>
                <a:lnTo>
                  <a:pt x="0" y="164045"/>
                </a:lnTo>
                <a:lnTo>
                  <a:pt x="0" y="100250"/>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E986AE62-D4E8-4321-8B66-C0ACDF7FFF98}"/>
              </a:ext>
            </a:extLst>
          </p:cNvPr>
          <p:cNvSpPr/>
          <p:nvPr/>
        </p:nvSpPr>
        <p:spPr>
          <a:xfrm>
            <a:off x="2215261" y="5743318"/>
            <a:ext cx="707825" cy="337204"/>
          </a:xfrm>
          <a:custGeom>
            <a:avLst/>
            <a:gdLst>
              <a:gd name="connsiteX0" fmla="*/ 0 w 707825"/>
              <a:gd name="connsiteY0" fmla="*/ 161007 h 337204"/>
              <a:gd name="connsiteX1" fmla="*/ 66833 w 707825"/>
              <a:gd name="connsiteY1" fmla="*/ 130628 h 337204"/>
              <a:gd name="connsiteX2" fmla="*/ 154932 w 707825"/>
              <a:gd name="connsiteY2" fmla="*/ 148856 h 337204"/>
              <a:gd name="connsiteX3" fmla="*/ 194424 w 707825"/>
              <a:gd name="connsiteY3" fmla="*/ 82022 h 337204"/>
              <a:gd name="connsiteX4" fmla="*/ 212651 w 707825"/>
              <a:gd name="connsiteY4" fmla="*/ 6075 h 337204"/>
              <a:gd name="connsiteX5" fmla="*/ 230879 w 707825"/>
              <a:gd name="connsiteY5" fmla="*/ 0 h 337204"/>
              <a:gd name="connsiteX6" fmla="*/ 279485 w 707825"/>
              <a:gd name="connsiteY6" fmla="*/ 21265 h 337204"/>
              <a:gd name="connsiteX7" fmla="*/ 270371 w 707825"/>
              <a:gd name="connsiteY7" fmla="*/ 42530 h 337204"/>
              <a:gd name="connsiteX8" fmla="*/ 340242 w 707825"/>
              <a:gd name="connsiteY8" fmla="*/ 63795 h 337204"/>
              <a:gd name="connsiteX9" fmla="*/ 388848 w 707825"/>
              <a:gd name="connsiteY9" fmla="*/ 9113 h 337204"/>
              <a:gd name="connsiteX10" fmla="*/ 464795 w 707825"/>
              <a:gd name="connsiteY10" fmla="*/ 30378 h 337204"/>
              <a:gd name="connsiteX11" fmla="*/ 498212 w 707825"/>
              <a:gd name="connsiteY11" fmla="*/ 88098 h 337204"/>
              <a:gd name="connsiteX12" fmla="*/ 507325 w 707825"/>
              <a:gd name="connsiteY12" fmla="*/ 82022 h 337204"/>
              <a:gd name="connsiteX13" fmla="*/ 519477 w 707825"/>
              <a:gd name="connsiteY13" fmla="*/ 24303 h 337204"/>
              <a:gd name="connsiteX14" fmla="*/ 583272 w 707825"/>
              <a:gd name="connsiteY14" fmla="*/ 30378 h 337204"/>
              <a:gd name="connsiteX15" fmla="*/ 574158 w 707825"/>
              <a:gd name="connsiteY15" fmla="*/ 109363 h 337204"/>
              <a:gd name="connsiteX16" fmla="*/ 601499 w 707825"/>
              <a:gd name="connsiteY16" fmla="*/ 154931 h 337204"/>
              <a:gd name="connsiteX17" fmla="*/ 707825 w 707825"/>
              <a:gd name="connsiteY17" fmla="*/ 218727 h 337204"/>
              <a:gd name="connsiteX18" fmla="*/ 637954 w 707825"/>
              <a:gd name="connsiteY18" fmla="*/ 337204 h 337204"/>
              <a:gd name="connsiteX19" fmla="*/ 42530 w 707825"/>
              <a:gd name="connsiteY19" fmla="*/ 337204 h 337204"/>
              <a:gd name="connsiteX20" fmla="*/ 21265 w 707825"/>
              <a:gd name="connsiteY20" fmla="*/ 239992 h 337204"/>
              <a:gd name="connsiteX21" fmla="*/ 0 w 707825"/>
              <a:gd name="connsiteY21" fmla="*/ 161007 h 33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825" h="337204">
                <a:moveTo>
                  <a:pt x="0" y="161007"/>
                </a:moveTo>
                <a:lnTo>
                  <a:pt x="66833" y="130628"/>
                </a:lnTo>
                <a:lnTo>
                  <a:pt x="154932" y="148856"/>
                </a:lnTo>
                <a:lnTo>
                  <a:pt x="194424" y="82022"/>
                </a:lnTo>
                <a:lnTo>
                  <a:pt x="212651" y="6075"/>
                </a:lnTo>
                <a:lnTo>
                  <a:pt x="230879" y="0"/>
                </a:lnTo>
                <a:lnTo>
                  <a:pt x="279485" y="21265"/>
                </a:lnTo>
                <a:lnTo>
                  <a:pt x="270371" y="42530"/>
                </a:lnTo>
                <a:lnTo>
                  <a:pt x="340242" y="63795"/>
                </a:lnTo>
                <a:lnTo>
                  <a:pt x="388848" y="9113"/>
                </a:lnTo>
                <a:lnTo>
                  <a:pt x="464795" y="30378"/>
                </a:lnTo>
                <a:lnTo>
                  <a:pt x="498212" y="88098"/>
                </a:lnTo>
                <a:lnTo>
                  <a:pt x="507325" y="82022"/>
                </a:lnTo>
                <a:lnTo>
                  <a:pt x="519477" y="24303"/>
                </a:lnTo>
                <a:lnTo>
                  <a:pt x="583272" y="30378"/>
                </a:lnTo>
                <a:lnTo>
                  <a:pt x="574158" y="109363"/>
                </a:lnTo>
                <a:lnTo>
                  <a:pt x="601499" y="154931"/>
                </a:lnTo>
                <a:lnTo>
                  <a:pt x="707825" y="218727"/>
                </a:lnTo>
                <a:lnTo>
                  <a:pt x="637954" y="337204"/>
                </a:lnTo>
                <a:lnTo>
                  <a:pt x="42530" y="337204"/>
                </a:lnTo>
                <a:lnTo>
                  <a:pt x="21265" y="239992"/>
                </a:lnTo>
                <a:lnTo>
                  <a:pt x="0" y="161007"/>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2E4A1C61-C190-4E88-AF34-CBDA77B4F553}"/>
              </a:ext>
            </a:extLst>
          </p:cNvPr>
          <p:cNvSpPr/>
          <p:nvPr/>
        </p:nvSpPr>
        <p:spPr>
          <a:xfrm>
            <a:off x="2491708" y="5384849"/>
            <a:ext cx="783771" cy="698711"/>
          </a:xfrm>
          <a:custGeom>
            <a:avLst/>
            <a:gdLst>
              <a:gd name="connsiteX0" fmla="*/ 194424 w 783771"/>
              <a:gd name="connsiteY0" fmla="*/ 0 h 698711"/>
              <a:gd name="connsiteX1" fmla="*/ 285560 w 783771"/>
              <a:gd name="connsiteY1" fmla="*/ 33416 h 698711"/>
              <a:gd name="connsiteX2" fmla="*/ 349355 w 783771"/>
              <a:gd name="connsiteY2" fmla="*/ 3037 h 698711"/>
              <a:gd name="connsiteX3" fmla="*/ 373658 w 783771"/>
              <a:gd name="connsiteY3" fmla="*/ 0 h 698711"/>
              <a:gd name="connsiteX4" fmla="*/ 479984 w 783771"/>
              <a:gd name="connsiteY4" fmla="*/ 54681 h 698711"/>
              <a:gd name="connsiteX5" fmla="*/ 437454 w 783771"/>
              <a:gd name="connsiteY5" fmla="*/ 115439 h 698711"/>
              <a:gd name="connsiteX6" fmla="*/ 391885 w 783771"/>
              <a:gd name="connsiteY6" fmla="*/ 124552 h 698711"/>
              <a:gd name="connsiteX7" fmla="*/ 404037 w 783771"/>
              <a:gd name="connsiteY7" fmla="*/ 246067 h 698711"/>
              <a:gd name="connsiteX8" fmla="*/ 461757 w 783771"/>
              <a:gd name="connsiteY8" fmla="*/ 446567 h 698711"/>
              <a:gd name="connsiteX9" fmla="*/ 568082 w 783771"/>
              <a:gd name="connsiteY9" fmla="*/ 534665 h 698711"/>
              <a:gd name="connsiteX10" fmla="*/ 783771 w 783771"/>
              <a:gd name="connsiteY10" fmla="*/ 698711 h 698711"/>
              <a:gd name="connsiteX11" fmla="*/ 361507 w 783771"/>
              <a:gd name="connsiteY11" fmla="*/ 695673 h 698711"/>
              <a:gd name="connsiteX12" fmla="*/ 434416 w 783771"/>
              <a:gd name="connsiteY12" fmla="*/ 571120 h 698711"/>
              <a:gd name="connsiteX13" fmla="*/ 325052 w 783771"/>
              <a:gd name="connsiteY13" fmla="*/ 504287 h 698711"/>
              <a:gd name="connsiteX14" fmla="*/ 297711 w 783771"/>
              <a:gd name="connsiteY14" fmla="*/ 467832 h 698711"/>
              <a:gd name="connsiteX15" fmla="*/ 303787 w 783771"/>
              <a:gd name="connsiteY15" fmla="*/ 379734 h 698711"/>
              <a:gd name="connsiteX16" fmla="*/ 243030 w 783771"/>
              <a:gd name="connsiteY16" fmla="*/ 385810 h 698711"/>
              <a:gd name="connsiteX17" fmla="*/ 224802 w 783771"/>
              <a:gd name="connsiteY17" fmla="*/ 443529 h 698711"/>
              <a:gd name="connsiteX18" fmla="*/ 191386 w 783771"/>
              <a:gd name="connsiteY18" fmla="*/ 379734 h 698711"/>
              <a:gd name="connsiteX19" fmla="*/ 112401 w 783771"/>
              <a:gd name="connsiteY19" fmla="*/ 367582 h 698711"/>
              <a:gd name="connsiteX20" fmla="*/ 63795 w 783771"/>
              <a:gd name="connsiteY20" fmla="*/ 425302 h 698711"/>
              <a:gd name="connsiteX21" fmla="*/ 0 w 783771"/>
              <a:gd name="connsiteY21" fmla="*/ 404037 h 698711"/>
              <a:gd name="connsiteX22" fmla="*/ 6076 w 783771"/>
              <a:gd name="connsiteY22" fmla="*/ 370620 h 698711"/>
              <a:gd name="connsiteX23" fmla="*/ 75947 w 783771"/>
              <a:gd name="connsiteY23" fmla="*/ 270370 h 698711"/>
              <a:gd name="connsiteX24" fmla="*/ 109363 w 783771"/>
              <a:gd name="connsiteY24" fmla="*/ 203537 h 698711"/>
              <a:gd name="connsiteX25" fmla="*/ 85060 w 783771"/>
              <a:gd name="connsiteY25" fmla="*/ 179234 h 698711"/>
              <a:gd name="connsiteX26" fmla="*/ 127590 w 783771"/>
              <a:gd name="connsiteY26" fmla="*/ 133666 h 698711"/>
              <a:gd name="connsiteX27" fmla="*/ 194424 w 783771"/>
              <a:gd name="connsiteY27" fmla="*/ 0 h 69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771" h="698711">
                <a:moveTo>
                  <a:pt x="194424" y="0"/>
                </a:moveTo>
                <a:lnTo>
                  <a:pt x="285560" y="33416"/>
                </a:lnTo>
                <a:lnTo>
                  <a:pt x="349355" y="3037"/>
                </a:lnTo>
                <a:lnTo>
                  <a:pt x="373658" y="0"/>
                </a:lnTo>
                <a:lnTo>
                  <a:pt x="479984" y="54681"/>
                </a:lnTo>
                <a:lnTo>
                  <a:pt x="437454" y="115439"/>
                </a:lnTo>
                <a:lnTo>
                  <a:pt x="391885" y="124552"/>
                </a:lnTo>
                <a:lnTo>
                  <a:pt x="404037" y="246067"/>
                </a:lnTo>
                <a:lnTo>
                  <a:pt x="461757" y="446567"/>
                </a:lnTo>
                <a:lnTo>
                  <a:pt x="568082" y="534665"/>
                </a:lnTo>
                <a:lnTo>
                  <a:pt x="783771" y="698711"/>
                </a:lnTo>
                <a:lnTo>
                  <a:pt x="361507" y="695673"/>
                </a:lnTo>
                <a:lnTo>
                  <a:pt x="434416" y="571120"/>
                </a:lnTo>
                <a:lnTo>
                  <a:pt x="325052" y="504287"/>
                </a:lnTo>
                <a:lnTo>
                  <a:pt x="297711" y="467832"/>
                </a:lnTo>
                <a:lnTo>
                  <a:pt x="303787" y="379734"/>
                </a:lnTo>
                <a:lnTo>
                  <a:pt x="243030" y="385810"/>
                </a:lnTo>
                <a:lnTo>
                  <a:pt x="224802" y="443529"/>
                </a:lnTo>
                <a:lnTo>
                  <a:pt x="191386" y="379734"/>
                </a:lnTo>
                <a:lnTo>
                  <a:pt x="112401" y="367582"/>
                </a:lnTo>
                <a:lnTo>
                  <a:pt x="63795" y="425302"/>
                </a:lnTo>
                <a:lnTo>
                  <a:pt x="0" y="404037"/>
                </a:lnTo>
                <a:lnTo>
                  <a:pt x="6076" y="370620"/>
                </a:lnTo>
                <a:lnTo>
                  <a:pt x="75947" y="270370"/>
                </a:lnTo>
                <a:lnTo>
                  <a:pt x="109363" y="203537"/>
                </a:lnTo>
                <a:lnTo>
                  <a:pt x="85060" y="179234"/>
                </a:lnTo>
                <a:lnTo>
                  <a:pt x="127590" y="133666"/>
                </a:lnTo>
                <a:lnTo>
                  <a:pt x="194424"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BC74C1E9-A5C0-425D-BF0E-2FB325EF1C56}"/>
              </a:ext>
            </a:extLst>
          </p:cNvPr>
          <p:cNvSpPr/>
          <p:nvPr/>
        </p:nvSpPr>
        <p:spPr>
          <a:xfrm>
            <a:off x="493609" y="2564017"/>
            <a:ext cx="1452952" cy="3449585"/>
          </a:xfrm>
          <a:custGeom>
            <a:avLst/>
            <a:gdLst>
              <a:gd name="connsiteX0" fmla="*/ 5513 w 1452952"/>
              <a:gd name="connsiteY0" fmla="*/ 3211234 h 3449585"/>
              <a:gd name="connsiteX1" fmla="*/ 70517 w 1452952"/>
              <a:gd name="connsiteY1" fmla="*/ 3250237 h 3449585"/>
              <a:gd name="connsiteX2" fmla="*/ 139856 w 1452952"/>
              <a:gd name="connsiteY2" fmla="*/ 3258905 h 3449585"/>
              <a:gd name="connsiteX3" fmla="*/ 157190 w 1452952"/>
              <a:gd name="connsiteY3" fmla="*/ 3315242 h 3449585"/>
              <a:gd name="connsiteX4" fmla="*/ 174525 w 1452952"/>
              <a:gd name="connsiteY4" fmla="*/ 3332577 h 3449585"/>
              <a:gd name="connsiteX5" fmla="*/ 183192 w 1452952"/>
              <a:gd name="connsiteY5" fmla="*/ 3354245 h 3449585"/>
              <a:gd name="connsiteX6" fmla="*/ 235196 w 1452952"/>
              <a:gd name="connsiteY6" fmla="*/ 3354245 h 3449585"/>
              <a:gd name="connsiteX7" fmla="*/ 243863 w 1452952"/>
              <a:gd name="connsiteY7" fmla="*/ 3397581 h 3449585"/>
              <a:gd name="connsiteX8" fmla="*/ 321869 w 1452952"/>
              <a:gd name="connsiteY8" fmla="*/ 3406249 h 3449585"/>
              <a:gd name="connsiteX9" fmla="*/ 343537 w 1452952"/>
              <a:gd name="connsiteY9" fmla="*/ 3445251 h 3449585"/>
              <a:gd name="connsiteX10" fmla="*/ 391208 w 1452952"/>
              <a:gd name="connsiteY10" fmla="*/ 3449585 h 3449585"/>
              <a:gd name="connsiteX11" fmla="*/ 412876 w 1452952"/>
              <a:gd name="connsiteY11" fmla="*/ 3401915 h 3449585"/>
              <a:gd name="connsiteX12" fmla="*/ 434544 w 1452952"/>
              <a:gd name="connsiteY12" fmla="*/ 3419250 h 3449585"/>
              <a:gd name="connsiteX13" fmla="*/ 495215 w 1452952"/>
              <a:gd name="connsiteY13" fmla="*/ 3406249 h 3449585"/>
              <a:gd name="connsiteX14" fmla="*/ 495215 w 1452952"/>
              <a:gd name="connsiteY14" fmla="*/ 3406249 h 3449585"/>
              <a:gd name="connsiteX15" fmla="*/ 564553 w 1452952"/>
              <a:gd name="connsiteY15" fmla="*/ 3393248 h 3449585"/>
              <a:gd name="connsiteX16" fmla="*/ 551553 w 1452952"/>
              <a:gd name="connsiteY16" fmla="*/ 3354245 h 3449585"/>
              <a:gd name="connsiteX17" fmla="*/ 577554 w 1452952"/>
              <a:gd name="connsiteY17" fmla="*/ 3341244 h 3449585"/>
              <a:gd name="connsiteX18" fmla="*/ 659894 w 1452952"/>
              <a:gd name="connsiteY18" fmla="*/ 3284906 h 3449585"/>
              <a:gd name="connsiteX19" fmla="*/ 737899 w 1452952"/>
              <a:gd name="connsiteY19" fmla="*/ 3232903 h 3449585"/>
              <a:gd name="connsiteX20" fmla="*/ 837573 w 1452952"/>
              <a:gd name="connsiteY20" fmla="*/ 3211234 h 3449585"/>
              <a:gd name="connsiteX21" fmla="*/ 815905 w 1452952"/>
              <a:gd name="connsiteY21" fmla="*/ 3180899 h 3449585"/>
              <a:gd name="connsiteX22" fmla="*/ 776902 w 1452952"/>
              <a:gd name="connsiteY22" fmla="*/ 3163564 h 3449585"/>
              <a:gd name="connsiteX23" fmla="*/ 742233 w 1452952"/>
              <a:gd name="connsiteY23" fmla="*/ 3154897 h 3449585"/>
              <a:gd name="connsiteX24" fmla="*/ 724899 w 1452952"/>
              <a:gd name="connsiteY24" fmla="*/ 3176565 h 3449585"/>
              <a:gd name="connsiteX25" fmla="*/ 703230 w 1452952"/>
              <a:gd name="connsiteY25" fmla="*/ 3120228 h 3449585"/>
              <a:gd name="connsiteX26" fmla="*/ 755234 w 1452952"/>
              <a:gd name="connsiteY26" fmla="*/ 3085559 h 3449585"/>
              <a:gd name="connsiteX27" fmla="*/ 746567 w 1452952"/>
              <a:gd name="connsiteY27" fmla="*/ 2938214 h 3449585"/>
              <a:gd name="connsiteX28" fmla="*/ 763901 w 1452952"/>
              <a:gd name="connsiteY28" fmla="*/ 2899212 h 3449585"/>
              <a:gd name="connsiteX29" fmla="*/ 802904 w 1452952"/>
              <a:gd name="connsiteY29" fmla="*/ 2834207 h 3449585"/>
              <a:gd name="connsiteX30" fmla="*/ 863575 w 1452952"/>
              <a:gd name="connsiteY30" fmla="*/ 2786537 h 3449585"/>
              <a:gd name="connsiteX31" fmla="*/ 841907 w 1452952"/>
              <a:gd name="connsiteY31" fmla="*/ 2717198 h 3449585"/>
              <a:gd name="connsiteX32" fmla="*/ 802904 w 1452952"/>
              <a:gd name="connsiteY32" fmla="*/ 2704197 h 3449585"/>
              <a:gd name="connsiteX33" fmla="*/ 802904 w 1452952"/>
              <a:gd name="connsiteY33" fmla="*/ 2608857 h 3449585"/>
              <a:gd name="connsiteX34" fmla="*/ 768235 w 1452952"/>
              <a:gd name="connsiteY34" fmla="*/ 2578522 h 3449585"/>
              <a:gd name="connsiteX35" fmla="*/ 703230 w 1452952"/>
              <a:gd name="connsiteY35" fmla="*/ 2604523 h 3449585"/>
              <a:gd name="connsiteX36" fmla="*/ 646893 w 1452952"/>
              <a:gd name="connsiteY36" fmla="*/ 2552520 h 3449585"/>
              <a:gd name="connsiteX37" fmla="*/ 655560 w 1452952"/>
              <a:gd name="connsiteY37" fmla="*/ 2504850 h 3449585"/>
              <a:gd name="connsiteX38" fmla="*/ 633892 w 1452952"/>
              <a:gd name="connsiteY38" fmla="*/ 2457179 h 3449585"/>
              <a:gd name="connsiteX39" fmla="*/ 490881 w 1452952"/>
              <a:gd name="connsiteY39" fmla="*/ 2457179 h 3449585"/>
              <a:gd name="connsiteX40" fmla="*/ 495215 w 1452952"/>
              <a:gd name="connsiteY40" fmla="*/ 2409509 h 3449585"/>
              <a:gd name="connsiteX41" fmla="*/ 443211 w 1452952"/>
              <a:gd name="connsiteY41" fmla="*/ 2366173 h 3449585"/>
              <a:gd name="connsiteX42" fmla="*/ 443211 w 1452952"/>
              <a:gd name="connsiteY42" fmla="*/ 2253498 h 3449585"/>
              <a:gd name="connsiteX43" fmla="*/ 512550 w 1452952"/>
              <a:gd name="connsiteY43" fmla="*/ 2201494 h 3449585"/>
              <a:gd name="connsiteX44" fmla="*/ 590555 w 1452952"/>
              <a:gd name="connsiteY44" fmla="*/ 2175492 h 3449585"/>
              <a:gd name="connsiteX45" fmla="*/ 603556 w 1452952"/>
              <a:gd name="connsiteY45" fmla="*/ 2127822 h 3449585"/>
              <a:gd name="connsiteX46" fmla="*/ 633892 w 1452952"/>
              <a:gd name="connsiteY46" fmla="*/ 2127822 h 3449585"/>
              <a:gd name="connsiteX47" fmla="*/ 651226 w 1452952"/>
              <a:gd name="connsiteY47" fmla="*/ 1997813 h 3449585"/>
              <a:gd name="connsiteX48" fmla="*/ 776902 w 1452952"/>
              <a:gd name="connsiteY48" fmla="*/ 1889471 h 3449585"/>
              <a:gd name="connsiteX49" fmla="*/ 768235 w 1452952"/>
              <a:gd name="connsiteY49" fmla="*/ 1828800 h 3449585"/>
              <a:gd name="connsiteX50" fmla="*/ 824572 w 1452952"/>
              <a:gd name="connsiteY50" fmla="*/ 1802798 h 3449585"/>
              <a:gd name="connsiteX51" fmla="*/ 846241 w 1452952"/>
              <a:gd name="connsiteY51" fmla="*/ 1815799 h 3449585"/>
              <a:gd name="connsiteX52" fmla="*/ 984917 w 1452952"/>
              <a:gd name="connsiteY52" fmla="*/ 1694457 h 3449585"/>
              <a:gd name="connsiteX53" fmla="*/ 971917 w 1452952"/>
              <a:gd name="connsiteY53" fmla="*/ 1677123 h 3449585"/>
              <a:gd name="connsiteX54" fmla="*/ 1019587 w 1452952"/>
              <a:gd name="connsiteY54" fmla="*/ 1612118 h 3449585"/>
              <a:gd name="connsiteX55" fmla="*/ 1067257 w 1452952"/>
              <a:gd name="connsiteY55" fmla="*/ 1646787 h 3449585"/>
              <a:gd name="connsiteX56" fmla="*/ 1197266 w 1452952"/>
              <a:gd name="connsiteY56" fmla="*/ 1603450 h 3449585"/>
              <a:gd name="connsiteX57" fmla="*/ 1145262 w 1452952"/>
              <a:gd name="connsiteY57" fmla="*/ 1499443 h 3449585"/>
              <a:gd name="connsiteX58" fmla="*/ 1158263 w 1452952"/>
              <a:gd name="connsiteY58" fmla="*/ 1382434 h 3449585"/>
              <a:gd name="connsiteX59" fmla="*/ 1188599 w 1452952"/>
              <a:gd name="connsiteY59" fmla="*/ 1352099 h 3449585"/>
              <a:gd name="connsiteX60" fmla="*/ 1214601 w 1452952"/>
              <a:gd name="connsiteY60" fmla="*/ 1269759 h 3449585"/>
              <a:gd name="connsiteX61" fmla="*/ 1240603 w 1452952"/>
              <a:gd name="connsiteY61" fmla="*/ 1191754 h 3449585"/>
              <a:gd name="connsiteX62" fmla="*/ 1335943 w 1452952"/>
              <a:gd name="connsiteY62" fmla="*/ 1053077 h 3449585"/>
              <a:gd name="connsiteX63" fmla="*/ 1452952 w 1452952"/>
              <a:gd name="connsiteY63" fmla="*/ 983739 h 3449585"/>
              <a:gd name="connsiteX64" fmla="*/ 1431283 w 1452952"/>
              <a:gd name="connsiteY64" fmla="*/ 966404 h 3449585"/>
              <a:gd name="connsiteX65" fmla="*/ 1327276 w 1452952"/>
              <a:gd name="connsiteY65" fmla="*/ 962070 h 3449585"/>
              <a:gd name="connsiteX66" fmla="*/ 1227602 w 1452952"/>
              <a:gd name="connsiteY66" fmla="*/ 936069 h 3449585"/>
              <a:gd name="connsiteX67" fmla="*/ 1253604 w 1452952"/>
              <a:gd name="connsiteY67" fmla="*/ 875397 h 3449585"/>
              <a:gd name="connsiteX68" fmla="*/ 1210267 w 1452952"/>
              <a:gd name="connsiteY68" fmla="*/ 849396 h 3449585"/>
              <a:gd name="connsiteX69" fmla="*/ 1140929 w 1452952"/>
              <a:gd name="connsiteY69" fmla="*/ 871064 h 3449585"/>
              <a:gd name="connsiteX70" fmla="*/ 1093259 w 1452952"/>
              <a:gd name="connsiteY70" fmla="*/ 858063 h 3449585"/>
              <a:gd name="connsiteX71" fmla="*/ 1049922 w 1452952"/>
              <a:gd name="connsiteY71" fmla="*/ 845062 h 3449585"/>
              <a:gd name="connsiteX72" fmla="*/ 1015253 w 1452952"/>
              <a:gd name="connsiteY72" fmla="*/ 862396 h 3449585"/>
              <a:gd name="connsiteX73" fmla="*/ 963249 w 1452952"/>
              <a:gd name="connsiteY73" fmla="*/ 849396 h 3449585"/>
              <a:gd name="connsiteX74" fmla="*/ 915579 w 1452952"/>
              <a:gd name="connsiteY74" fmla="*/ 702051 h 3449585"/>
              <a:gd name="connsiteX75" fmla="*/ 854908 w 1452952"/>
              <a:gd name="connsiteY75" fmla="*/ 680383 h 3449585"/>
              <a:gd name="connsiteX76" fmla="*/ 763901 w 1452952"/>
              <a:gd name="connsiteY76" fmla="*/ 693384 h 3449585"/>
              <a:gd name="connsiteX77" fmla="*/ 742233 w 1452952"/>
              <a:gd name="connsiteY77" fmla="*/ 628379 h 3449585"/>
              <a:gd name="connsiteX78" fmla="*/ 646893 w 1452952"/>
              <a:gd name="connsiteY78" fmla="*/ 632713 h 3449585"/>
              <a:gd name="connsiteX79" fmla="*/ 620891 w 1452952"/>
              <a:gd name="connsiteY79" fmla="*/ 567708 h 3449585"/>
              <a:gd name="connsiteX80" fmla="*/ 568887 w 1452952"/>
              <a:gd name="connsiteY80" fmla="*/ 533039 h 3449585"/>
              <a:gd name="connsiteX81" fmla="*/ 616557 w 1452952"/>
              <a:gd name="connsiteY81" fmla="*/ 476702 h 3449585"/>
              <a:gd name="connsiteX82" fmla="*/ 577554 w 1452952"/>
              <a:gd name="connsiteY82" fmla="*/ 468034 h 3449585"/>
              <a:gd name="connsiteX83" fmla="*/ 573221 w 1452952"/>
              <a:gd name="connsiteY83" fmla="*/ 390029 h 3449585"/>
              <a:gd name="connsiteX84" fmla="*/ 521217 w 1452952"/>
              <a:gd name="connsiteY84" fmla="*/ 403030 h 3449585"/>
              <a:gd name="connsiteX85" fmla="*/ 521217 w 1452952"/>
              <a:gd name="connsiteY85" fmla="*/ 355359 h 3449585"/>
              <a:gd name="connsiteX86" fmla="*/ 473547 w 1452952"/>
              <a:gd name="connsiteY86" fmla="*/ 346692 h 3449585"/>
              <a:gd name="connsiteX87" fmla="*/ 330536 w 1452952"/>
              <a:gd name="connsiteY87" fmla="*/ 411697 h 3449585"/>
              <a:gd name="connsiteX88" fmla="*/ 282866 w 1452952"/>
              <a:gd name="connsiteY88" fmla="*/ 377028 h 3449585"/>
              <a:gd name="connsiteX89" fmla="*/ 317535 w 1452952"/>
              <a:gd name="connsiteY89" fmla="*/ 329358 h 3449585"/>
              <a:gd name="connsiteX90" fmla="*/ 317535 w 1452952"/>
              <a:gd name="connsiteY90" fmla="*/ 264353 h 3449585"/>
              <a:gd name="connsiteX91" fmla="*/ 274199 w 1452952"/>
              <a:gd name="connsiteY91" fmla="*/ 247018 h 3449585"/>
              <a:gd name="connsiteX92" fmla="*/ 213528 w 1452952"/>
              <a:gd name="connsiteY92" fmla="*/ 260019 h 3449585"/>
              <a:gd name="connsiteX93" fmla="*/ 183192 w 1452952"/>
              <a:gd name="connsiteY93" fmla="*/ 242685 h 3449585"/>
              <a:gd name="connsiteX94" fmla="*/ 196193 w 1452952"/>
              <a:gd name="connsiteY94" fmla="*/ 143011 h 3449585"/>
              <a:gd name="connsiteX95" fmla="*/ 113854 w 1452952"/>
              <a:gd name="connsiteY95" fmla="*/ 160345 h 3449585"/>
              <a:gd name="connsiteX96" fmla="*/ 118188 w 1452952"/>
              <a:gd name="connsiteY96" fmla="*/ 56338 h 3449585"/>
              <a:gd name="connsiteX97" fmla="*/ 83518 w 1452952"/>
              <a:gd name="connsiteY97" fmla="*/ 21669 h 3449585"/>
              <a:gd name="connsiteX98" fmla="*/ 1179 w 1452952"/>
              <a:gd name="connsiteY98" fmla="*/ 0 h 3449585"/>
              <a:gd name="connsiteX99" fmla="*/ 5513 w 1452952"/>
              <a:gd name="connsiteY99" fmla="*/ 3211234 h 34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452952" h="3449585">
                <a:moveTo>
                  <a:pt x="5513" y="3211234"/>
                </a:moveTo>
                <a:lnTo>
                  <a:pt x="70517" y="3250237"/>
                </a:lnTo>
                <a:lnTo>
                  <a:pt x="139856" y="3258905"/>
                </a:lnTo>
                <a:lnTo>
                  <a:pt x="157190" y="3315242"/>
                </a:lnTo>
                <a:lnTo>
                  <a:pt x="174525" y="3332577"/>
                </a:lnTo>
                <a:lnTo>
                  <a:pt x="183192" y="3354245"/>
                </a:lnTo>
                <a:lnTo>
                  <a:pt x="235196" y="3354245"/>
                </a:lnTo>
                <a:lnTo>
                  <a:pt x="243863" y="3397581"/>
                </a:lnTo>
                <a:lnTo>
                  <a:pt x="321869" y="3406249"/>
                </a:lnTo>
                <a:lnTo>
                  <a:pt x="343537" y="3445251"/>
                </a:lnTo>
                <a:lnTo>
                  <a:pt x="391208" y="3449585"/>
                </a:lnTo>
                <a:lnTo>
                  <a:pt x="412876" y="3401915"/>
                </a:lnTo>
                <a:lnTo>
                  <a:pt x="434544" y="3419250"/>
                </a:lnTo>
                <a:lnTo>
                  <a:pt x="495215" y="3406249"/>
                </a:lnTo>
                <a:lnTo>
                  <a:pt x="495215" y="3406249"/>
                </a:lnTo>
                <a:lnTo>
                  <a:pt x="564553" y="3393248"/>
                </a:lnTo>
                <a:lnTo>
                  <a:pt x="551553" y="3354245"/>
                </a:lnTo>
                <a:lnTo>
                  <a:pt x="577554" y="3341244"/>
                </a:lnTo>
                <a:lnTo>
                  <a:pt x="659894" y="3284906"/>
                </a:lnTo>
                <a:lnTo>
                  <a:pt x="737899" y="3232903"/>
                </a:lnTo>
                <a:lnTo>
                  <a:pt x="837573" y="3211234"/>
                </a:lnTo>
                <a:lnTo>
                  <a:pt x="815905" y="3180899"/>
                </a:lnTo>
                <a:lnTo>
                  <a:pt x="776902" y="3163564"/>
                </a:lnTo>
                <a:lnTo>
                  <a:pt x="742233" y="3154897"/>
                </a:lnTo>
                <a:lnTo>
                  <a:pt x="724899" y="3176565"/>
                </a:lnTo>
                <a:lnTo>
                  <a:pt x="703230" y="3120228"/>
                </a:lnTo>
                <a:lnTo>
                  <a:pt x="755234" y="3085559"/>
                </a:lnTo>
                <a:lnTo>
                  <a:pt x="746567" y="2938214"/>
                </a:lnTo>
                <a:lnTo>
                  <a:pt x="763901" y="2899212"/>
                </a:lnTo>
                <a:lnTo>
                  <a:pt x="802904" y="2834207"/>
                </a:lnTo>
                <a:lnTo>
                  <a:pt x="863575" y="2786537"/>
                </a:lnTo>
                <a:lnTo>
                  <a:pt x="841907" y="2717198"/>
                </a:lnTo>
                <a:lnTo>
                  <a:pt x="802904" y="2704197"/>
                </a:lnTo>
                <a:lnTo>
                  <a:pt x="802904" y="2608857"/>
                </a:lnTo>
                <a:lnTo>
                  <a:pt x="768235" y="2578522"/>
                </a:lnTo>
                <a:lnTo>
                  <a:pt x="703230" y="2604523"/>
                </a:lnTo>
                <a:lnTo>
                  <a:pt x="646893" y="2552520"/>
                </a:lnTo>
                <a:lnTo>
                  <a:pt x="655560" y="2504850"/>
                </a:lnTo>
                <a:lnTo>
                  <a:pt x="633892" y="2457179"/>
                </a:lnTo>
                <a:lnTo>
                  <a:pt x="490881" y="2457179"/>
                </a:lnTo>
                <a:lnTo>
                  <a:pt x="495215" y="2409509"/>
                </a:lnTo>
                <a:lnTo>
                  <a:pt x="443211" y="2366173"/>
                </a:lnTo>
                <a:lnTo>
                  <a:pt x="443211" y="2253498"/>
                </a:lnTo>
                <a:lnTo>
                  <a:pt x="512550" y="2201494"/>
                </a:lnTo>
                <a:lnTo>
                  <a:pt x="590555" y="2175492"/>
                </a:lnTo>
                <a:lnTo>
                  <a:pt x="603556" y="2127822"/>
                </a:lnTo>
                <a:lnTo>
                  <a:pt x="633892" y="2127822"/>
                </a:lnTo>
                <a:lnTo>
                  <a:pt x="651226" y="1997813"/>
                </a:lnTo>
                <a:lnTo>
                  <a:pt x="776902" y="1889471"/>
                </a:lnTo>
                <a:lnTo>
                  <a:pt x="768235" y="1828800"/>
                </a:lnTo>
                <a:lnTo>
                  <a:pt x="824572" y="1802798"/>
                </a:lnTo>
                <a:lnTo>
                  <a:pt x="846241" y="1815799"/>
                </a:lnTo>
                <a:lnTo>
                  <a:pt x="984917" y="1694457"/>
                </a:lnTo>
                <a:lnTo>
                  <a:pt x="971917" y="1677123"/>
                </a:lnTo>
                <a:lnTo>
                  <a:pt x="1019587" y="1612118"/>
                </a:lnTo>
                <a:lnTo>
                  <a:pt x="1067257" y="1646787"/>
                </a:lnTo>
                <a:lnTo>
                  <a:pt x="1197266" y="1603450"/>
                </a:lnTo>
                <a:lnTo>
                  <a:pt x="1145262" y="1499443"/>
                </a:lnTo>
                <a:lnTo>
                  <a:pt x="1158263" y="1382434"/>
                </a:lnTo>
                <a:lnTo>
                  <a:pt x="1188599" y="1352099"/>
                </a:lnTo>
                <a:lnTo>
                  <a:pt x="1214601" y="1269759"/>
                </a:lnTo>
                <a:lnTo>
                  <a:pt x="1240603" y="1191754"/>
                </a:lnTo>
                <a:lnTo>
                  <a:pt x="1335943" y="1053077"/>
                </a:lnTo>
                <a:lnTo>
                  <a:pt x="1452952" y="983739"/>
                </a:lnTo>
                <a:lnTo>
                  <a:pt x="1431283" y="966404"/>
                </a:lnTo>
                <a:lnTo>
                  <a:pt x="1327276" y="962070"/>
                </a:lnTo>
                <a:lnTo>
                  <a:pt x="1227602" y="936069"/>
                </a:lnTo>
                <a:lnTo>
                  <a:pt x="1253604" y="875397"/>
                </a:lnTo>
                <a:lnTo>
                  <a:pt x="1210267" y="849396"/>
                </a:lnTo>
                <a:lnTo>
                  <a:pt x="1140929" y="871064"/>
                </a:lnTo>
                <a:lnTo>
                  <a:pt x="1093259" y="858063"/>
                </a:lnTo>
                <a:lnTo>
                  <a:pt x="1049922" y="845062"/>
                </a:lnTo>
                <a:lnTo>
                  <a:pt x="1015253" y="862396"/>
                </a:lnTo>
                <a:lnTo>
                  <a:pt x="963249" y="849396"/>
                </a:lnTo>
                <a:lnTo>
                  <a:pt x="915579" y="702051"/>
                </a:lnTo>
                <a:lnTo>
                  <a:pt x="854908" y="680383"/>
                </a:lnTo>
                <a:lnTo>
                  <a:pt x="763901" y="693384"/>
                </a:lnTo>
                <a:lnTo>
                  <a:pt x="742233" y="628379"/>
                </a:lnTo>
                <a:lnTo>
                  <a:pt x="646893" y="632713"/>
                </a:lnTo>
                <a:lnTo>
                  <a:pt x="620891" y="567708"/>
                </a:lnTo>
                <a:lnTo>
                  <a:pt x="568887" y="533039"/>
                </a:lnTo>
                <a:lnTo>
                  <a:pt x="616557" y="476702"/>
                </a:lnTo>
                <a:lnTo>
                  <a:pt x="577554" y="468034"/>
                </a:lnTo>
                <a:lnTo>
                  <a:pt x="573221" y="390029"/>
                </a:lnTo>
                <a:lnTo>
                  <a:pt x="521217" y="403030"/>
                </a:lnTo>
                <a:lnTo>
                  <a:pt x="521217" y="355359"/>
                </a:lnTo>
                <a:lnTo>
                  <a:pt x="473547" y="346692"/>
                </a:lnTo>
                <a:lnTo>
                  <a:pt x="330536" y="411697"/>
                </a:lnTo>
                <a:lnTo>
                  <a:pt x="282866" y="377028"/>
                </a:lnTo>
                <a:lnTo>
                  <a:pt x="317535" y="329358"/>
                </a:lnTo>
                <a:lnTo>
                  <a:pt x="317535" y="264353"/>
                </a:lnTo>
                <a:lnTo>
                  <a:pt x="274199" y="247018"/>
                </a:lnTo>
                <a:lnTo>
                  <a:pt x="213528" y="260019"/>
                </a:lnTo>
                <a:lnTo>
                  <a:pt x="183192" y="242685"/>
                </a:lnTo>
                <a:lnTo>
                  <a:pt x="196193" y="143011"/>
                </a:lnTo>
                <a:lnTo>
                  <a:pt x="113854" y="160345"/>
                </a:lnTo>
                <a:lnTo>
                  <a:pt x="118188" y="56338"/>
                </a:lnTo>
                <a:lnTo>
                  <a:pt x="83518" y="21669"/>
                </a:lnTo>
                <a:lnTo>
                  <a:pt x="1179" y="0"/>
                </a:lnTo>
                <a:cubicBezTo>
                  <a:pt x="-266" y="1073301"/>
                  <a:pt x="-1710" y="2146601"/>
                  <a:pt x="5513" y="3211234"/>
                </a:cubicBezTo>
                <a:close/>
              </a:path>
            </a:pathLst>
          </a:cu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9C695EB8-5702-4B02-901C-0E4F0514CFDF}"/>
              </a:ext>
            </a:extLst>
          </p:cNvPr>
          <p:cNvSpPr/>
          <p:nvPr/>
        </p:nvSpPr>
        <p:spPr>
          <a:xfrm>
            <a:off x="1058591" y="1652061"/>
            <a:ext cx="2307265" cy="3476847"/>
          </a:xfrm>
          <a:custGeom>
            <a:avLst/>
            <a:gdLst>
              <a:gd name="connsiteX0" fmla="*/ 850604 w 2307265"/>
              <a:gd name="connsiteY0" fmla="*/ 0 h 3476847"/>
              <a:gd name="connsiteX1" fmla="*/ 792125 w 2307265"/>
              <a:gd name="connsiteY1" fmla="*/ 42530 h 3476847"/>
              <a:gd name="connsiteX2" fmla="*/ 728330 w 2307265"/>
              <a:gd name="connsiteY2" fmla="*/ 127591 h 3476847"/>
              <a:gd name="connsiteX3" fmla="*/ 707065 w 2307265"/>
              <a:gd name="connsiteY3" fmla="*/ 281763 h 3476847"/>
              <a:gd name="connsiteX4" fmla="*/ 611372 w 2307265"/>
              <a:gd name="connsiteY4" fmla="*/ 265814 h 3476847"/>
              <a:gd name="connsiteX5" fmla="*/ 595423 w 2307265"/>
              <a:gd name="connsiteY5" fmla="*/ 361507 h 3476847"/>
              <a:gd name="connsiteX6" fmla="*/ 680484 w 2307265"/>
              <a:gd name="connsiteY6" fmla="*/ 404037 h 3476847"/>
              <a:gd name="connsiteX7" fmla="*/ 685800 w 2307265"/>
              <a:gd name="connsiteY7" fmla="*/ 489098 h 3476847"/>
              <a:gd name="connsiteX8" fmla="*/ 590107 w 2307265"/>
              <a:gd name="connsiteY8" fmla="*/ 510363 h 3476847"/>
              <a:gd name="connsiteX9" fmla="*/ 637953 w 2307265"/>
              <a:gd name="connsiteY9" fmla="*/ 600740 h 3476847"/>
              <a:gd name="connsiteX10" fmla="*/ 600739 w 2307265"/>
              <a:gd name="connsiteY10" fmla="*/ 595423 h 3476847"/>
              <a:gd name="connsiteX11" fmla="*/ 552893 w 2307265"/>
              <a:gd name="connsiteY11" fmla="*/ 590107 h 3476847"/>
              <a:gd name="connsiteX12" fmla="*/ 552893 w 2307265"/>
              <a:gd name="connsiteY12" fmla="*/ 632637 h 3476847"/>
              <a:gd name="connsiteX13" fmla="*/ 473149 w 2307265"/>
              <a:gd name="connsiteY13" fmla="*/ 590107 h 3476847"/>
              <a:gd name="connsiteX14" fmla="*/ 404037 w 2307265"/>
              <a:gd name="connsiteY14" fmla="*/ 627321 h 3476847"/>
              <a:gd name="connsiteX15" fmla="*/ 404037 w 2307265"/>
              <a:gd name="connsiteY15" fmla="*/ 707065 h 3476847"/>
              <a:gd name="connsiteX16" fmla="*/ 446567 w 2307265"/>
              <a:gd name="connsiteY16" fmla="*/ 786810 h 3476847"/>
              <a:gd name="connsiteX17" fmla="*/ 345558 w 2307265"/>
              <a:gd name="connsiteY17" fmla="*/ 893135 h 3476847"/>
              <a:gd name="connsiteX18" fmla="*/ 372139 w 2307265"/>
              <a:gd name="connsiteY18" fmla="*/ 999461 h 3476847"/>
              <a:gd name="connsiteX19" fmla="*/ 334925 w 2307265"/>
              <a:gd name="connsiteY19" fmla="*/ 1233377 h 3476847"/>
              <a:gd name="connsiteX20" fmla="*/ 297711 w 2307265"/>
              <a:gd name="connsiteY20" fmla="*/ 1244010 h 3476847"/>
              <a:gd name="connsiteX21" fmla="*/ 265814 w 2307265"/>
              <a:gd name="connsiteY21" fmla="*/ 1169582 h 3476847"/>
              <a:gd name="connsiteX22" fmla="*/ 202018 w 2307265"/>
              <a:gd name="connsiteY22" fmla="*/ 1148317 h 3476847"/>
              <a:gd name="connsiteX23" fmla="*/ 127591 w 2307265"/>
              <a:gd name="connsiteY23" fmla="*/ 1222744 h 3476847"/>
              <a:gd name="connsiteX24" fmla="*/ 101009 w 2307265"/>
              <a:gd name="connsiteY24" fmla="*/ 1275907 h 3476847"/>
              <a:gd name="connsiteX25" fmla="*/ 15949 w 2307265"/>
              <a:gd name="connsiteY25" fmla="*/ 1307805 h 3476847"/>
              <a:gd name="connsiteX26" fmla="*/ 0 w 2307265"/>
              <a:gd name="connsiteY26" fmla="*/ 1376917 h 3476847"/>
              <a:gd name="connsiteX27" fmla="*/ 47846 w 2307265"/>
              <a:gd name="connsiteY27" fmla="*/ 1387549 h 3476847"/>
              <a:gd name="connsiteX28" fmla="*/ 15949 w 2307265"/>
              <a:gd name="connsiteY28" fmla="*/ 1456661 h 3476847"/>
              <a:gd name="connsiteX29" fmla="*/ 58479 w 2307265"/>
              <a:gd name="connsiteY29" fmla="*/ 1499191 h 3476847"/>
              <a:gd name="connsiteX30" fmla="*/ 90377 w 2307265"/>
              <a:gd name="connsiteY30" fmla="*/ 1552354 h 3476847"/>
              <a:gd name="connsiteX31" fmla="*/ 180753 w 2307265"/>
              <a:gd name="connsiteY31" fmla="*/ 1547037 h 3476847"/>
              <a:gd name="connsiteX32" fmla="*/ 207335 w 2307265"/>
              <a:gd name="connsiteY32" fmla="*/ 1610833 h 3476847"/>
              <a:gd name="connsiteX33" fmla="*/ 276446 w 2307265"/>
              <a:gd name="connsiteY33" fmla="*/ 1600200 h 3476847"/>
              <a:gd name="connsiteX34" fmla="*/ 345558 w 2307265"/>
              <a:gd name="connsiteY34" fmla="*/ 1621465 h 3476847"/>
              <a:gd name="connsiteX35" fmla="*/ 377456 w 2307265"/>
              <a:gd name="connsiteY35" fmla="*/ 1706526 h 3476847"/>
              <a:gd name="connsiteX36" fmla="*/ 419986 w 2307265"/>
              <a:gd name="connsiteY36" fmla="*/ 1775637 h 3476847"/>
              <a:gd name="connsiteX37" fmla="*/ 467832 w 2307265"/>
              <a:gd name="connsiteY37" fmla="*/ 1786270 h 3476847"/>
              <a:gd name="connsiteX38" fmla="*/ 494414 w 2307265"/>
              <a:gd name="connsiteY38" fmla="*/ 1765005 h 3476847"/>
              <a:gd name="connsiteX39" fmla="*/ 579474 w 2307265"/>
              <a:gd name="connsiteY39" fmla="*/ 1786270 h 3476847"/>
              <a:gd name="connsiteX40" fmla="*/ 637953 w 2307265"/>
              <a:gd name="connsiteY40" fmla="*/ 1765005 h 3476847"/>
              <a:gd name="connsiteX41" fmla="*/ 675167 w 2307265"/>
              <a:gd name="connsiteY41" fmla="*/ 1796903 h 3476847"/>
              <a:gd name="connsiteX42" fmla="*/ 659218 w 2307265"/>
              <a:gd name="connsiteY42" fmla="*/ 1844749 h 3476847"/>
              <a:gd name="connsiteX43" fmla="*/ 786809 w 2307265"/>
              <a:gd name="connsiteY43" fmla="*/ 1876647 h 3476847"/>
              <a:gd name="connsiteX44" fmla="*/ 882502 w 2307265"/>
              <a:gd name="connsiteY44" fmla="*/ 1897912 h 3476847"/>
              <a:gd name="connsiteX45" fmla="*/ 770860 w 2307265"/>
              <a:gd name="connsiteY45" fmla="*/ 1967023 h 3476847"/>
              <a:gd name="connsiteX46" fmla="*/ 717697 w 2307265"/>
              <a:gd name="connsiteY46" fmla="*/ 2062717 h 3476847"/>
              <a:gd name="connsiteX47" fmla="*/ 643270 w 2307265"/>
              <a:gd name="connsiteY47" fmla="*/ 2179675 h 3476847"/>
              <a:gd name="connsiteX48" fmla="*/ 606056 w 2307265"/>
              <a:gd name="connsiteY48" fmla="*/ 2317898 h 3476847"/>
              <a:gd name="connsiteX49" fmla="*/ 595423 w 2307265"/>
              <a:gd name="connsiteY49" fmla="*/ 2424223 h 3476847"/>
              <a:gd name="connsiteX50" fmla="*/ 627321 w 2307265"/>
              <a:gd name="connsiteY50" fmla="*/ 2498651 h 3476847"/>
              <a:gd name="connsiteX51" fmla="*/ 669851 w 2307265"/>
              <a:gd name="connsiteY51" fmla="*/ 2525233 h 3476847"/>
              <a:gd name="connsiteX52" fmla="*/ 754911 w 2307265"/>
              <a:gd name="connsiteY52" fmla="*/ 2525233 h 3476847"/>
              <a:gd name="connsiteX53" fmla="*/ 754911 w 2307265"/>
              <a:gd name="connsiteY53" fmla="*/ 2525233 h 3476847"/>
              <a:gd name="connsiteX54" fmla="*/ 871870 w 2307265"/>
              <a:gd name="connsiteY54" fmla="*/ 2546498 h 3476847"/>
              <a:gd name="connsiteX55" fmla="*/ 887818 w 2307265"/>
              <a:gd name="connsiteY55" fmla="*/ 2514600 h 3476847"/>
              <a:gd name="connsiteX56" fmla="*/ 839972 w 2307265"/>
              <a:gd name="connsiteY56" fmla="*/ 2424223 h 3476847"/>
              <a:gd name="connsiteX57" fmla="*/ 914400 w 2307265"/>
              <a:gd name="connsiteY57" fmla="*/ 2429540 h 3476847"/>
              <a:gd name="connsiteX58" fmla="*/ 962246 w 2307265"/>
              <a:gd name="connsiteY58" fmla="*/ 2535865 h 3476847"/>
              <a:gd name="connsiteX59" fmla="*/ 1047307 w 2307265"/>
              <a:gd name="connsiteY59" fmla="*/ 2562447 h 3476847"/>
              <a:gd name="connsiteX60" fmla="*/ 1089837 w 2307265"/>
              <a:gd name="connsiteY60" fmla="*/ 2541182 h 3476847"/>
              <a:gd name="connsiteX61" fmla="*/ 1137684 w 2307265"/>
              <a:gd name="connsiteY61" fmla="*/ 2599661 h 3476847"/>
              <a:gd name="connsiteX62" fmla="*/ 1164265 w 2307265"/>
              <a:gd name="connsiteY62" fmla="*/ 2652823 h 3476847"/>
              <a:gd name="connsiteX63" fmla="*/ 1174897 w 2307265"/>
              <a:gd name="connsiteY63" fmla="*/ 2785730 h 3476847"/>
              <a:gd name="connsiteX64" fmla="*/ 1222744 w 2307265"/>
              <a:gd name="connsiteY64" fmla="*/ 2796363 h 3476847"/>
              <a:gd name="connsiteX65" fmla="*/ 1270591 w 2307265"/>
              <a:gd name="connsiteY65" fmla="*/ 2865475 h 3476847"/>
              <a:gd name="connsiteX66" fmla="*/ 1345018 w 2307265"/>
              <a:gd name="connsiteY66" fmla="*/ 2876107 h 3476847"/>
              <a:gd name="connsiteX67" fmla="*/ 1408814 w 2307265"/>
              <a:gd name="connsiteY67" fmla="*/ 2828261 h 3476847"/>
              <a:gd name="connsiteX68" fmla="*/ 1461977 w 2307265"/>
              <a:gd name="connsiteY68" fmla="*/ 2860158 h 3476847"/>
              <a:gd name="connsiteX69" fmla="*/ 1435395 w 2307265"/>
              <a:gd name="connsiteY69" fmla="*/ 2971800 h 3476847"/>
              <a:gd name="connsiteX70" fmla="*/ 1467293 w 2307265"/>
              <a:gd name="connsiteY70" fmla="*/ 3083442 h 3476847"/>
              <a:gd name="connsiteX71" fmla="*/ 1414130 w 2307265"/>
              <a:gd name="connsiteY71" fmla="*/ 3104707 h 3476847"/>
              <a:gd name="connsiteX72" fmla="*/ 1392865 w 2307265"/>
              <a:gd name="connsiteY72" fmla="*/ 3338623 h 3476847"/>
              <a:gd name="connsiteX73" fmla="*/ 1472609 w 2307265"/>
              <a:gd name="connsiteY73" fmla="*/ 3296093 h 3476847"/>
              <a:gd name="connsiteX74" fmla="*/ 1483242 w 2307265"/>
              <a:gd name="connsiteY74" fmla="*/ 3322675 h 3476847"/>
              <a:gd name="connsiteX75" fmla="*/ 1472609 w 2307265"/>
              <a:gd name="connsiteY75" fmla="*/ 3450265 h 3476847"/>
              <a:gd name="connsiteX76" fmla="*/ 1515139 w 2307265"/>
              <a:gd name="connsiteY76" fmla="*/ 3476847 h 3476847"/>
              <a:gd name="connsiteX77" fmla="*/ 1573618 w 2307265"/>
              <a:gd name="connsiteY77" fmla="*/ 3359889 h 3476847"/>
              <a:gd name="connsiteX78" fmla="*/ 1722474 w 2307265"/>
              <a:gd name="connsiteY78" fmla="*/ 3274828 h 3476847"/>
              <a:gd name="connsiteX79" fmla="*/ 1733107 w 2307265"/>
              <a:gd name="connsiteY79" fmla="*/ 3338623 h 3476847"/>
              <a:gd name="connsiteX80" fmla="*/ 1775637 w 2307265"/>
              <a:gd name="connsiteY80" fmla="*/ 3322675 h 3476847"/>
              <a:gd name="connsiteX81" fmla="*/ 1765004 w 2307265"/>
              <a:gd name="connsiteY81" fmla="*/ 3248247 h 3476847"/>
              <a:gd name="connsiteX82" fmla="*/ 1812851 w 2307265"/>
              <a:gd name="connsiteY82" fmla="*/ 3237614 h 3476847"/>
              <a:gd name="connsiteX83" fmla="*/ 1807535 w 2307265"/>
              <a:gd name="connsiteY83" fmla="*/ 3131289 h 3476847"/>
              <a:gd name="connsiteX84" fmla="*/ 1908544 w 2307265"/>
              <a:gd name="connsiteY84" fmla="*/ 3099391 h 3476847"/>
              <a:gd name="connsiteX85" fmla="*/ 2009553 w 2307265"/>
              <a:gd name="connsiteY85" fmla="*/ 3030279 h 3476847"/>
              <a:gd name="connsiteX86" fmla="*/ 2041451 w 2307265"/>
              <a:gd name="connsiteY86" fmla="*/ 3078126 h 3476847"/>
              <a:gd name="connsiteX87" fmla="*/ 2190307 w 2307265"/>
              <a:gd name="connsiteY87" fmla="*/ 3094075 h 3476847"/>
              <a:gd name="connsiteX88" fmla="*/ 2280684 w 2307265"/>
              <a:gd name="connsiteY88" fmla="*/ 3141921 h 3476847"/>
              <a:gd name="connsiteX89" fmla="*/ 2296632 w 2307265"/>
              <a:gd name="connsiteY89" fmla="*/ 3242930 h 3476847"/>
              <a:gd name="connsiteX90" fmla="*/ 2307265 w 2307265"/>
              <a:gd name="connsiteY90" fmla="*/ 3296093 h 3476847"/>
              <a:gd name="connsiteX91" fmla="*/ 2200939 w 2307265"/>
              <a:gd name="connsiteY91" fmla="*/ 3460898 h 34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07265" h="3476847">
                <a:moveTo>
                  <a:pt x="850604" y="0"/>
                </a:moveTo>
                <a:lnTo>
                  <a:pt x="792125" y="42530"/>
                </a:lnTo>
                <a:lnTo>
                  <a:pt x="728330" y="127591"/>
                </a:lnTo>
                <a:lnTo>
                  <a:pt x="707065" y="281763"/>
                </a:lnTo>
                <a:lnTo>
                  <a:pt x="611372" y="265814"/>
                </a:lnTo>
                <a:lnTo>
                  <a:pt x="595423" y="361507"/>
                </a:lnTo>
                <a:lnTo>
                  <a:pt x="680484" y="404037"/>
                </a:lnTo>
                <a:lnTo>
                  <a:pt x="685800" y="489098"/>
                </a:lnTo>
                <a:lnTo>
                  <a:pt x="590107" y="510363"/>
                </a:lnTo>
                <a:lnTo>
                  <a:pt x="637953" y="600740"/>
                </a:lnTo>
                <a:lnTo>
                  <a:pt x="600739" y="595423"/>
                </a:lnTo>
                <a:lnTo>
                  <a:pt x="552893" y="590107"/>
                </a:lnTo>
                <a:lnTo>
                  <a:pt x="552893" y="632637"/>
                </a:lnTo>
                <a:lnTo>
                  <a:pt x="473149" y="590107"/>
                </a:lnTo>
                <a:lnTo>
                  <a:pt x="404037" y="627321"/>
                </a:lnTo>
                <a:lnTo>
                  <a:pt x="404037" y="707065"/>
                </a:lnTo>
                <a:lnTo>
                  <a:pt x="446567" y="786810"/>
                </a:lnTo>
                <a:lnTo>
                  <a:pt x="345558" y="893135"/>
                </a:lnTo>
                <a:lnTo>
                  <a:pt x="372139" y="999461"/>
                </a:lnTo>
                <a:lnTo>
                  <a:pt x="334925" y="1233377"/>
                </a:lnTo>
                <a:lnTo>
                  <a:pt x="297711" y="1244010"/>
                </a:lnTo>
                <a:lnTo>
                  <a:pt x="265814" y="1169582"/>
                </a:lnTo>
                <a:lnTo>
                  <a:pt x="202018" y="1148317"/>
                </a:lnTo>
                <a:lnTo>
                  <a:pt x="127591" y="1222744"/>
                </a:lnTo>
                <a:lnTo>
                  <a:pt x="101009" y="1275907"/>
                </a:lnTo>
                <a:lnTo>
                  <a:pt x="15949" y="1307805"/>
                </a:lnTo>
                <a:lnTo>
                  <a:pt x="0" y="1376917"/>
                </a:lnTo>
                <a:lnTo>
                  <a:pt x="47846" y="1387549"/>
                </a:lnTo>
                <a:lnTo>
                  <a:pt x="15949" y="1456661"/>
                </a:lnTo>
                <a:lnTo>
                  <a:pt x="58479" y="1499191"/>
                </a:lnTo>
                <a:lnTo>
                  <a:pt x="90377" y="1552354"/>
                </a:lnTo>
                <a:lnTo>
                  <a:pt x="180753" y="1547037"/>
                </a:lnTo>
                <a:lnTo>
                  <a:pt x="207335" y="1610833"/>
                </a:lnTo>
                <a:lnTo>
                  <a:pt x="276446" y="1600200"/>
                </a:lnTo>
                <a:lnTo>
                  <a:pt x="345558" y="1621465"/>
                </a:lnTo>
                <a:lnTo>
                  <a:pt x="377456" y="1706526"/>
                </a:lnTo>
                <a:lnTo>
                  <a:pt x="419986" y="1775637"/>
                </a:lnTo>
                <a:lnTo>
                  <a:pt x="467832" y="1786270"/>
                </a:lnTo>
                <a:lnTo>
                  <a:pt x="494414" y="1765005"/>
                </a:lnTo>
                <a:lnTo>
                  <a:pt x="579474" y="1786270"/>
                </a:lnTo>
                <a:lnTo>
                  <a:pt x="637953" y="1765005"/>
                </a:lnTo>
                <a:lnTo>
                  <a:pt x="675167" y="1796903"/>
                </a:lnTo>
                <a:lnTo>
                  <a:pt x="659218" y="1844749"/>
                </a:lnTo>
                <a:lnTo>
                  <a:pt x="786809" y="1876647"/>
                </a:lnTo>
                <a:lnTo>
                  <a:pt x="882502" y="1897912"/>
                </a:lnTo>
                <a:lnTo>
                  <a:pt x="770860" y="1967023"/>
                </a:lnTo>
                <a:lnTo>
                  <a:pt x="717697" y="2062717"/>
                </a:lnTo>
                <a:lnTo>
                  <a:pt x="643270" y="2179675"/>
                </a:lnTo>
                <a:lnTo>
                  <a:pt x="606056" y="2317898"/>
                </a:lnTo>
                <a:lnTo>
                  <a:pt x="595423" y="2424223"/>
                </a:lnTo>
                <a:lnTo>
                  <a:pt x="627321" y="2498651"/>
                </a:lnTo>
                <a:lnTo>
                  <a:pt x="669851" y="2525233"/>
                </a:lnTo>
                <a:lnTo>
                  <a:pt x="754911" y="2525233"/>
                </a:lnTo>
                <a:lnTo>
                  <a:pt x="754911" y="2525233"/>
                </a:lnTo>
                <a:lnTo>
                  <a:pt x="871870" y="2546498"/>
                </a:lnTo>
                <a:lnTo>
                  <a:pt x="887818" y="2514600"/>
                </a:lnTo>
                <a:lnTo>
                  <a:pt x="839972" y="2424223"/>
                </a:lnTo>
                <a:lnTo>
                  <a:pt x="914400" y="2429540"/>
                </a:lnTo>
                <a:lnTo>
                  <a:pt x="962246" y="2535865"/>
                </a:lnTo>
                <a:lnTo>
                  <a:pt x="1047307" y="2562447"/>
                </a:lnTo>
                <a:lnTo>
                  <a:pt x="1089837" y="2541182"/>
                </a:lnTo>
                <a:lnTo>
                  <a:pt x="1137684" y="2599661"/>
                </a:lnTo>
                <a:lnTo>
                  <a:pt x="1164265" y="2652823"/>
                </a:lnTo>
                <a:lnTo>
                  <a:pt x="1174897" y="2785730"/>
                </a:lnTo>
                <a:lnTo>
                  <a:pt x="1222744" y="2796363"/>
                </a:lnTo>
                <a:lnTo>
                  <a:pt x="1270591" y="2865475"/>
                </a:lnTo>
                <a:lnTo>
                  <a:pt x="1345018" y="2876107"/>
                </a:lnTo>
                <a:lnTo>
                  <a:pt x="1408814" y="2828261"/>
                </a:lnTo>
                <a:lnTo>
                  <a:pt x="1461977" y="2860158"/>
                </a:lnTo>
                <a:lnTo>
                  <a:pt x="1435395" y="2971800"/>
                </a:lnTo>
                <a:lnTo>
                  <a:pt x="1467293" y="3083442"/>
                </a:lnTo>
                <a:lnTo>
                  <a:pt x="1414130" y="3104707"/>
                </a:lnTo>
                <a:lnTo>
                  <a:pt x="1392865" y="3338623"/>
                </a:lnTo>
                <a:lnTo>
                  <a:pt x="1472609" y="3296093"/>
                </a:lnTo>
                <a:lnTo>
                  <a:pt x="1483242" y="3322675"/>
                </a:lnTo>
                <a:lnTo>
                  <a:pt x="1472609" y="3450265"/>
                </a:lnTo>
                <a:lnTo>
                  <a:pt x="1515139" y="3476847"/>
                </a:lnTo>
                <a:lnTo>
                  <a:pt x="1573618" y="3359889"/>
                </a:lnTo>
                <a:lnTo>
                  <a:pt x="1722474" y="3274828"/>
                </a:lnTo>
                <a:lnTo>
                  <a:pt x="1733107" y="3338623"/>
                </a:lnTo>
                <a:lnTo>
                  <a:pt x="1775637" y="3322675"/>
                </a:lnTo>
                <a:lnTo>
                  <a:pt x="1765004" y="3248247"/>
                </a:lnTo>
                <a:lnTo>
                  <a:pt x="1812851" y="3237614"/>
                </a:lnTo>
                <a:lnTo>
                  <a:pt x="1807535" y="3131289"/>
                </a:lnTo>
                <a:lnTo>
                  <a:pt x="1908544" y="3099391"/>
                </a:lnTo>
                <a:lnTo>
                  <a:pt x="2009553" y="3030279"/>
                </a:lnTo>
                <a:lnTo>
                  <a:pt x="2041451" y="3078126"/>
                </a:lnTo>
                <a:lnTo>
                  <a:pt x="2190307" y="3094075"/>
                </a:lnTo>
                <a:lnTo>
                  <a:pt x="2280684" y="3141921"/>
                </a:lnTo>
                <a:lnTo>
                  <a:pt x="2296632" y="3242930"/>
                </a:lnTo>
                <a:lnTo>
                  <a:pt x="2307265" y="3296093"/>
                </a:lnTo>
                <a:lnTo>
                  <a:pt x="2200939" y="3460898"/>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Forme libre : forme 36">
            <a:extLst>
              <a:ext uri="{FF2B5EF4-FFF2-40B4-BE49-F238E27FC236}">
                <a16:creationId xmlns:a16="http://schemas.microsoft.com/office/drawing/2014/main" xmlns="" id="{EC878AD0-6F08-45EA-9D0F-F85B91C610D8}"/>
              </a:ext>
            </a:extLst>
          </p:cNvPr>
          <p:cNvSpPr/>
          <p:nvPr/>
        </p:nvSpPr>
        <p:spPr>
          <a:xfrm>
            <a:off x="3573191" y="1184229"/>
            <a:ext cx="1520456" cy="4167962"/>
          </a:xfrm>
          <a:custGeom>
            <a:avLst/>
            <a:gdLst>
              <a:gd name="connsiteX0" fmla="*/ 0 w 1520456"/>
              <a:gd name="connsiteY0" fmla="*/ 4167962 h 4167962"/>
              <a:gd name="connsiteX1" fmla="*/ 95693 w 1520456"/>
              <a:gd name="connsiteY1" fmla="*/ 3960628 h 4167962"/>
              <a:gd name="connsiteX2" fmla="*/ 132907 w 1520456"/>
              <a:gd name="connsiteY2" fmla="*/ 3965944 h 4167962"/>
              <a:gd name="connsiteX3" fmla="*/ 154172 w 1520456"/>
              <a:gd name="connsiteY3" fmla="*/ 4019107 h 4167962"/>
              <a:gd name="connsiteX4" fmla="*/ 340242 w 1520456"/>
              <a:gd name="connsiteY4" fmla="*/ 4098851 h 4167962"/>
              <a:gd name="connsiteX5" fmla="*/ 430618 w 1520456"/>
              <a:gd name="connsiteY5" fmla="*/ 4104167 h 4167962"/>
              <a:gd name="connsiteX6" fmla="*/ 435935 w 1520456"/>
              <a:gd name="connsiteY6" fmla="*/ 4072269 h 4167962"/>
              <a:gd name="connsiteX7" fmla="*/ 393404 w 1520456"/>
              <a:gd name="connsiteY7" fmla="*/ 4061637 h 4167962"/>
              <a:gd name="connsiteX8" fmla="*/ 393404 w 1520456"/>
              <a:gd name="connsiteY8" fmla="*/ 3992525 h 4167962"/>
              <a:gd name="connsiteX9" fmla="*/ 313660 w 1520456"/>
              <a:gd name="connsiteY9" fmla="*/ 3949995 h 4167962"/>
              <a:gd name="connsiteX10" fmla="*/ 340242 w 1520456"/>
              <a:gd name="connsiteY10" fmla="*/ 3886200 h 4167962"/>
              <a:gd name="connsiteX11" fmla="*/ 441251 w 1520456"/>
              <a:gd name="connsiteY11" fmla="*/ 3918097 h 4167962"/>
              <a:gd name="connsiteX12" fmla="*/ 451884 w 1520456"/>
              <a:gd name="connsiteY12" fmla="*/ 3806455 h 4167962"/>
              <a:gd name="connsiteX13" fmla="*/ 393404 w 1520456"/>
              <a:gd name="connsiteY13" fmla="*/ 3779874 h 4167962"/>
              <a:gd name="connsiteX14" fmla="*/ 425302 w 1520456"/>
              <a:gd name="connsiteY14" fmla="*/ 3732028 h 4167962"/>
              <a:gd name="connsiteX15" fmla="*/ 499730 w 1520456"/>
              <a:gd name="connsiteY15" fmla="*/ 3758609 h 4167962"/>
              <a:gd name="connsiteX16" fmla="*/ 552893 w 1520456"/>
              <a:gd name="connsiteY16" fmla="*/ 3694814 h 4167962"/>
              <a:gd name="connsiteX17" fmla="*/ 696432 w 1520456"/>
              <a:gd name="connsiteY17" fmla="*/ 3694814 h 4167962"/>
              <a:gd name="connsiteX18" fmla="*/ 653902 w 1520456"/>
              <a:gd name="connsiteY18" fmla="*/ 3631018 h 4167962"/>
              <a:gd name="connsiteX19" fmla="*/ 664535 w 1520456"/>
              <a:gd name="connsiteY19" fmla="*/ 3567223 h 4167962"/>
              <a:gd name="connsiteX20" fmla="*/ 606056 w 1520456"/>
              <a:gd name="connsiteY20" fmla="*/ 3561907 h 4167962"/>
              <a:gd name="connsiteX21" fmla="*/ 563525 w 1520456"/>
              <a:gd name="connsiteY21" fmla="*/ 3450265 h 4167962"/>
              <a:gd name="connsiteX22" fmla="*/ 611372 w 1520456"/>
              <a:gd name="connsiteY22" fmla="*/ 3365204 h 4167962"/>
              <a:gd name="connsiteX23" fmla="*/ 590107 w 1520456"/>
              <a:gd name="connsiteY23" fmla="*/ 3237614 h 4167962"/>
              <a:gd name="connsiteX24" fmla="*/ 653902 w 1520456"/>
              <a:gd name="connsiteY24" fmla="*/ 3242930 h 4167962"/>
              <a:gd name="connsiteX25" fmla="*/ 680484 w 1520456"/>
              <a:gd name="connsiteY25" fmla="*/ 3120655 h 4167962"/>
              <a:gd name="connsiteX26" fmla="*/ 627321 w 1520456"/>
              <a:gd name="connsiteY26" fmla="*/ 3104707 h 4167962"/>
              <a:gd name="connsiteX27" fmla="*/ 659218 w 1520456"/>
              <a:gd name="connsiteY27" fmla="*/ 3030279 h 4167962"/>
              <a:gd name="connsiteX28" fmla="*/ 744279 w 1520456"/>
              <a:gd name="connsiteY28" fmla="*/ 2892055 h 4167962"/>
              <a:gd name="connsiteX29" fmla="*/ 845288 w 1520456"/>
              <a:gd name="connsiteY29" fmla="*/ 2923953 h 4167962"/>
              <a:gd name="connsiteX30" fmla="*/ 855921 w 1520456"/>
              <a:gd name="connsiteY30" fmla="*/ 2860158 h 4167962"/>
              <a:gd name="connsiteX31" fmla="*/ 839972 w 1520456"/>
              <a:gd name="connsiteY31" fmla="*/ 2769781 h 4167962"/>
              <a:gd name="connsiteX32" fmla="*/ 919716 w 1520456"/>
              <a:gd name="connsiteY32" fmla="*/ 2541181 h 4167962"/>
              <a:gd name="connsiteX33" fmla="*/ 1041991 w 1520456"/>
              <a:gd name="connsiteY33" fmla="*/ 2546497 h 4167962"/>
              <a:gd name="connsiteX34" fmla="*/ 1153632 w 1520456"/>
              <a:gd name="connsiteY34" fmla="*/ 2503967 h 4167962"/>
              <a:gd name="connsiteX35" fmla="*/ 1233377 w 1520456"/>
              <a:gd name="connsiteY35" fmla="*/ 2376376 h 4167962"/>
              <a:gd name="connsiteX36" fmla="*/ 1334386 w 1520456"/>
              <a:gd name="connsiteY36" fmla="*/ 2243469 h 4167962"/>
              <a:gd name="connsiteX37" fmla="*/ 1345018 w 1520456"/>
              <a:gd name="connsiteY37" fmla="*/ 2286000 h 4167962"/>
              <a:gd name="connsiteX38" fmla="*/ 1488558 w 1520456"/>
              <a:gd name="connsiteY38" fmla="*/ 2275367 h 4167962"/>
              <a:gd name="connsiteX39" fmla="*/ 1520456 w 1520456"/>
              <a:gd name="connsiteY39" fmla="*/ 2153093 h 4167962"/>
              <a:gd name="connsiteX40" fmla="*/ 1477925 w 1520456"/>
              <a:gd name="connsiteY40" fmla="*/ 2057400 h 4167962"/>
              <a:gd name="connsiteX41" fmla="*/ 1430079 w 1520456"/>
              <a:gd name="connsiteY41" fmla="*/ 1982972 h 4167962"/>
              <a:gd name="connsiteX42" fmla="*/ 1392865 w 1520456"/>
              <a:gd name="connsiteY42" fmla="*/ 1977655 h 4167962"/>
              <a:gd name="connsiteX43" fmla="*/ 1398181 w 1520456"/>
              <a:gd name="connsiteY43" fmla="*/ 1897911 h 4167962"/>
              <a:gd name="connsiteX44" fmla="*/ 1440711 w 1520456"/>
              <a:gd name="connsiteY44" fmla="*/ 1897911 h 4167962"/>
              <a:gd name="connsiteX45" fmla="*/ 1440711 w 1520456"/>
              <a:gd name="connsiteY45" fmla="*/ 1839432 h 4167962"/>
              <a:gd name="connsiteX46" fmla="*/ 1355651 w 1520456"/>
              <a:gd name="connsiteY46" fmla="*/ 1759688 h 4167962"/>
              <a:gd name="connsiteX47" fmla="*/ 1291856 w 1520456"/>
              <a:gd name="connsiteY47" fmla="*/ 1796902 h 4167962"/>
              <a:gd name="connsiteX48" fmla="*/ 1249325 w 1520456"/>
              <a:gd name="connsiteY48" fmla="*/ 1733107 h 4167962"/>
              <a:gd name="connsiteX49" fmla="*/ 1281223 w 1520456"/>
              <a:gd name="connsiteY49" fmla="*/ 1610832 h 4167962"/>
              <a:gd name="connsiteX50" fmla="*/ 1228060 w 1520456"/>
              <a:gd name="connsiteY50" fmla="*/ 1536404 h 4167962"/>
              <a:gd name="connsiteX51" fmla="*/ 1143000 w 1520456"/>
              <a:gd name="connsiteY51" fmla="*/ 1568302 h 4167962"/>
              <a:gd name="connsiteX52" fmla="*/ 1111102 w 1520456"/>
              <a:gd name="connsiteY52" fmla="*/ 1493874 h 4167962"/>
              <a:gd name="connsiteX53" fmla="*/ 1041991 w 1520456"/>
              <a:gd name="connsiteY53" fmla="*/ 1440711 h 4167962"/>
              <a:gd name="connsiteX54" fmla="*/ 1057939 w 1520456"/>
              <a:gd name="connsiteY54" fmla="*/ 1392865 h 4167962"/>
              <a:gd name="connsiteX55" fmla="*/ 930349 w 1520456"/>
              <a:gd name="connsiteY55" fmla="*/ 1371600 h 4167962"/>
              <a:gd name="connsiteX56" fmla="*/ 866553 w 1520456"/>
              <a:gd name="connsiteY56" fmla="*/ 1408814 h 4167962"/>
              <a:gd name="connsiteX57" fmla="*/ 808074 w 1520456"/>
              <a:gd name="connsiteY57" fmla="*/ 1350335 h 4167962"/>
              <a:gd name="connsiteX58" fmla="*/ 754911 w 1520456"/>
              <a:gd name="connsiteY58" fmla="*/ 1339702 h 4167962"/>
              <a:gd name="connsiteX59" fmla="*/ 691116 w 1520456"/>
              <a:gd name="connsiteY59" fmla="*/ 1387549 h 4167962"/>
              <a:gd name="connsiteX60" fmla="*/ 648586 w 1520456"/>
              <a:gd name="connsiteY60" fmla="*/ 1387549 h 4167962"/>
              <a:gd name="connsiteX61" fmla="*/ 675167 w 1520456"/>
              <a:gd name="connsiteY61" fmla="*/ 1233376 h 4167962"/>
              <a:gd name="connsiteX62" fmla="*/ 637953 w 1520456"/>
              <a:gd name="connsiteY62" fmla="*/ 1249325 h 4167962"/>
              <a:gd name="connsiteX63" fmla="*/ 568842 w 1520456"/>
              <a:gd name="connsiteY63" fmla="*/ 1116418 h 4167962"/>
              <a:gd name="connsiteX64" fmla="*/ 409353 w 1520456"/>
              <a:gd name="connsiteY64" fmla="*/ 1036674 h 4167962"/>
              <a:gd name="connsiteX65" fmla="*/ 414670 w 1520456"/>
              <a:gd name="connsiteY65" fmla="*/ 978195 h 4167962"/>
              <a:gd name="connsiteX66" fmla="*/ 489097 w 1520456"/>
              <a:gd name="connsiteY66" fmla="*/ 898451 h 4167962"/>
              <a:gd name="connsiteX67" fmla="*/ 568842 w 1520456"/>
              <a:gd name="connsiteY67" fmla="*/ 893135 h 4167962"/>
              <a:gd name="connsiteX68" fmla="*/ 563525 w 1520456"/>
              <a:gd name="connsiteY68" fmla="*/ 770860 h 4167962"/>
              <a:gd name="connsiteX69" fmla="*/ 616688 w 1520456"/>
              <a:gd name="connsiteY69" fmla="*/ 776176 h 4167962"/>
              <a:gd name="connsiteX70" fmla="*/ 622004 w 1520456"/>
              <a:gd name="connsiteY70" fmla="*/ 648586 h 4167962"/>
              <a:gd name="connsiteX71" fmla="*/ 648586 w 1520456"/>
              <a:gd name="connsiteY71" fmla="*/ 568842 h 4167962"/>
              <a:gd name="connsiteX72" fmla="*/ 749595 w 1520456"/>
              <a:gd name="connsiteY72" fmla="*/ 531628 h 4167962"/>
              <a:gd name="connsiteX73" fmla="*/ 839972 w 1520456"/>
              <a:gd name="connsiteY73" fmla="*/ 606055 h 4167962"/>
              <a:gd name="connsiteX74" fmla="*/ 866553 w 1520456"/>
              <a:gd name="connsiteY74" fmla="*/ 520995 h 4167962"/>
              <a:gd name="connsiteX75" fmla="*/ 802758 w 1520456"/>
              <a:gd name="connsiteY75" fmla="*/ 329609 h 4167962"/>
              <a:gd name="connsiteX76" fmla="*/ 882502 w 1520456"/>
              <a:gd name="connsiteY76" fmla="*/ 345558 h 4167962"/>
              <a:gd name="connsiteX77" fmla="*/ 951614 w 1520456"/>
              <a:gd name="connsiteY77" fmla="*/ 255181 h 4167962"/>
              <a:gd name="connsiteX78" fmla="*/ 1004777 w 1520456"/>
              <a:gd name="connsiteY78" fmla="*/ 303028 h 4167962"/>
              <a:gd name="connsiteX79" fmla="*/ 1057939 w 1520456"/>
              <a:gd name="connsiteY79" fmla="*/ 255181 h 4167962"/>
              <a:gd name="connsiteX80" fmla="*/ 1020725 w 1520456"/>
              <a:gd name="connsiteY80" fmla="*/ 207335 h 4167962"/>
              <a:gd name="connsiteX81" fmla="*/ 1068572 w 1520456"/>
              <a:gd name="connsiteY81" fmla="*/ 154172 h 4167962"/>
              <a:gd name="connsiteX82" fmla="*/ 1084521 w 1520456"/>
              <a:gd name="connsiteY82" fmla="*/ 74428 h 4167962"/>
              <a:gd name="connsiteX83" fmla="*/ 1105786 w 1520456"/>
              <a:gd name="connsiteY83" fmla="*/ 63795 h 4167962"/>
              <a:gd name="connsiteX84" fmla="*/ 1148316 w 1520456"/>
              <a:gd name="connsiteY84" fmla="*/ 111642 h 4167962"/>
              <a:gd name="connsiteX85" fmla="*/ 1164265 w 1520456"/>
              <a:gd name="connsiteY85" fmla="*/ 74428 h 4167962"/>
              <a:gd name="connsiteX86" fmla="*/ 1164265 w 1520456"/>
              <a:gd name="connsiteY86" fmla="*/ 0 h 416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20456" h="4167962">
                <a:moveTo>
                  <a:pt x="0" y="4167962"/>
                </a:moveTo>
                <a:lnTo>
                  <a:pt x="95693" y="3960628"/>
                </a:lnTo>
                <a:lnTo>
                  <a:pt x="132907" y="3965944"/>
                </a:lnTo>
                <a:lnTo>
                  <a:pt x="154172" y="4019107"/>
                </a:lnTo>
                <a:lnTo>
                  <a:pt x="340242" y="4098851"/>
                </a:lnTo>
                <a:lnTo>
                  <a:pt x="430618" y="4104167"/>
                </a:lnTo>
                <a:lnTo>
                  <a:pt x="435935" y="4072269"/>
                </a:lnTo>
                <a:lnTo>
                  <a:pt x="393404" y="4061637"/>
                </a:lnTo>
                <a:lnTo>
                  <a:pt x="393404" y="3992525"/>
                </a:lnTo>
                <a:lnTo>
                  <a:pt x="313660" y="3949995"/>
                </a:lnTo>
                <a:lnTo>
                  <a:pt x="340242" y="3886200"/>
                </a:lnTo>
                <a:lnTo>
                  <a:pt x="441251" y="3918097"/>
                </a:lnTo>
                <a:lnTo>
                  <a:pt x="451884" y="3806455"/>
                </a:lnTo>
                <a:lnTo>
                  <a:pt x="393404" y="3779874"/>
                </a:lnTo>
                <a:lnTo>
                  <a:pt x="425302" y="3732028"/>
                </a:lnTo>
                <a:lnTo>
                  <a:pt x="499730" y="3758609"/>
                </a:lnTo>
                <a:lnTo>
                  <a:pt x="552893" y="3694814"/>
                </a:lnTo>
                <a:lnTo>
                  <a:pt x="696432" y="3694814"/>
                </a:lnTo>
                <a:lnTo>
                  <a:pt x="653902" y="3631018"/>
                </a:lnTo>
                <a:lnTo>
                  <a:pt x="664535" y="3567223"/>
                </a:lnTo>
                <a:lnTo>
                  <a:pt x="606056" y="3561907"/>
                </a:lnTo>
                <a:lnTo>
                  <a:pt x="563525" y="3450265"/>
                </a:lnTo>
                <a:lnTo>
                  <a:pt x="611372" y="3365204"/>
                </a:lnTo>
                <a:lnTo>
                  <a:pt x="590107" y="3237614"/>
                </a:lnTo>
                <a:lnTo>
                  <a:pt x="653902" y="3242930"/>
                </a:lnTo>
                <a:lnTo>
                  <a:pt x="680484" y="3120655"/>
                </a:lnTo>
                <a:lnTo>
                  <a:pt x="627321" y="3104707"/>
                </a:lnTo>
                <a:lnTo>
                  <a:pt x="659218" y="3030279"/>
                </a:lnTo>
                <a:lnTo>
                  <a:pt x="744279" y="2892055"/>
                </a:lnTo>
                <a:lnTo>
                  <a:pt x="845288" y="2923953"/>
                </a:lnTo>
                <a:lnTo>
                  <a:pt x="855921" y="2860158"/>
                </a:lnTo>
                <a:lnTo>
                  <a:pt x="839972" y="2769781"/>
                </a:lnTo>
                <a:lnTo>
                  <a:pt x="919716" y="2541181"/>
                </a:lnTo>
                <a:lnTo>
                  <a:pt x="1041991" y="2546497"/>
                </a:lnTo>
                <a:lnTo>
                  <a:pt x="1153632" y="2503967"/>
                </a:lnTo>
                <a:lnTo>
                  <a:pt x="1233377" y="2376376"/>
                </a:lnTo>
                <a:lnTo>
                  <a:pt x="1334386" y="2243469"/>
                </a:lnTo>
                <a:lnTo>
                  <a:pt x="1345018" y="2286000"/>
                </a:lnTo>
                <a:lnTo>
                  <a:pt x="1488558" y="2275367"/>
                </a:lnTo>
                <a:lnTo>
                  <a:pt x="1520456" y="2153093"/>
                </a:lnTo>
                <a:lnTo>
                  <a:pt x="1477925" y="2057400"/>
                </a:lnTo>
                <a:lnTo>
                  <a:pt x="1430079" y="1982972"/>
                </a:lnTo>
                <a:lnTo>
                  <a:pt x="1392865" y="1977655"/>
                </a:lnTo>
                <a:lnTo>
                  <a:pt x="1398181" y="1897911"/>
                </a:lnTo>
                <a:lnTo>
                  <a:pt x="1440711" y="1897911"/>
                </a:lnTo>
                <a:lnTo>
                  <a:pt x="1440711" y="1839432"/>
                </a:lnTo>
                <a:lnTo>
                  <a:pt x="1355651" y="1759688"/>
                </a:lnTo>
                <a:lnTo>
                  <a:pt x="1291856" y="1796902"/>
                </a:lnTo>
                <a:lnTo>
                  <a:pt x="1249325" y="1733107"/>
                </a:lnTo>
                <a:lnTo>
                  <a:pt x="1281223" y="1610832"/>
                </a:lnTo>
                <a:lnTo>
                  <a:pt x="1228060" y="1536404"/>
                </a:lnTo>
                <a:lnTo>
                  <a:pt x="1143000" y="1568302"/>
                </a:lnTo>
                <a:lnTo>
                  <a:pt x="1111102" y="1493874"/>
                </a:lnTo>
                <a:lnTo>
                  <a:pt x="1041991" y="1440711"/>
                </a:lnTo>
                <a:lnTo>
                  <a:pt x="1057939" y="1392865"/>
                </a:lnTo>
                <a:lnTo>
                  <a:pt x="930349" y="1371600"/>
                </a:lnTo>
                <a:lnTo>
                  <a:pt x="866553" y="1408814"/>
                </a:lnTo>
                <a:lnTo>
                  <a:pt x="808074" y="1350335"/>
                </a:lnTo>
                <a:lnTo>
                  <a:pt x="754911" y="1339702"/>
                </a:lnTo>
                <a:lnTo>
                  <a:pt x="691116" y="1387549"/>
                </a:lnTo>
                <a:lnTo>
                  <a:pt x="648586" y="1387549"/>
                </a:lnTo>
                <a:lnTo>
                  <a:pt x="675167" y="1233376"/>
                </a:lnTo>
                <a:lnTo>
                  <a:pt x="637953" y="1249325"/>
                </a:lnTo>
                <a:lnTo>
                  <a:pt x="568842" y="1116418"/>
                </a:lnTo>
                <a:lnTo>
                  <a:pt x="409353" y="1036674"/>
                </a:lnTo>
                <a:lnTo>
                  <a:pt x="414670" y="978195"/>
                </a:lnTo>
                <a:lnTo>
                  <a:pt x="489097" y="898451"/>
                </a:lnTo>
                <a:lnTo>
                  <a:pt x="568842" y="893135"/>
                </a:lnTo>
                <a:lnTo>
                  <a:pt x="563525" y="770860"/>
                </a:lnTo>
                <a:lnTo>
                  <a:pt x="616688" y="776176"/>
                </a:lnTo>
                <a:lnTo>
                  <a:pt x="622004" y="648586"/>
                </a:lnTo>
                <a:lnTo>
                  <a:pt x="648586" y="568842"/>
                </a:lnTo>
                <a:lnTo>
                  <a:pt x="749595" y="531628"/>
                </a:lnTo>
                <a:lnTo>
                  <a:pt x="839972" y="606055"/>
                </a:lnTo>
                <a:lnTo>
                  <a:pt x="866553" y="520995"/>
                </a:lnTo>
                <a:lnTo>
                  <a:pt x="802758" y="329609"/>
                </a:lnTo>
                <a:lnTo>
                  <a:pt x="882502" y="345558"/>
                </a:lnTo>
                <a:lnTo>
                  <a:pt x="951614" y="255181"/>
                </a:lnTo>
                <a:lnTo>
                  <a:pt x="1004777" y="303028"/>
                </a:lnTo>
                <a:lnTo>
                  <a:pt x="1057939" y="255181"/>
                </a:lnTo>
                <a:lnTo>
                  <a:pt x="1020725" y="207335"/>
                </a:lnTo>
                <a:lnTo>
                  <a:pt x="1068572" y="154172"/>
                </a:lnTo>
                <a:lnTo>
                  <a:pt x="1084521" y="74428"/>
                </a:lnTo>
                <a:lnTo>
                  <a:pt x="1105786" y="63795"/>
                </a:lnTo>
                <a:lnTo>
                  <a:pt x="1148316" y="111642"/>
                </a:lnTo>
                <a:lnTo>
                  <a:pt x="1164265" y="74428"/>
                </a:lnTo>
                <a:lnTo>
                  <a:pt x="1164265"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ZoneTexte 37">
            <a:extLst>
              <a:ext uri="{FF2B5EF4-FFF2-40B4-BE49-F238E27FC236}">
                <a16:creationId xmlns:a16="http://schemas.microsoft.com/office/drawing/2014/main" xmlns="" id="{909E68A7-5B25-4564-90C3-BF9C75816D34}"/>
              </a:ext>
            </a:extLst>
          </p:cNvPr>
          <p:cNvSpPr txBox="1"/>
          <p:nvPr/>
        </p:nvSpPr>
        <p:spPr>
          <a:xfrm>
            <a:off x="2025362" y="5006426"/>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81" name="ZoneTexte 80">
            <a:extLst>
              <a:ext uri="{FF2B5EF4-FFF2-40B4-BE49-F238E27FC236}">
                <a16:creationId xmlns:a16="http://schemas.microsoft.com/office/drawing/2014/main" xmlns="" id="{17C3AA4F-4648-4935-B180-44E73529C81C}"/>
              </a:ext>
            </a:extLst>
          </p:cNvPr>
          <p:cNvSpPr txBox="1"/>
          <p:nvPr/>
        </p:nvSpPr>
        <p:spPr>
          <a:xfrm>
            <a:off x="4948197" y="4340935"/>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Budapest</a:t>
            </a:r>
          </a:p>
        </p:txBody>
      </p:sp>
      <p:sp>
        <p:nvSpPr>
          <p:cNvPr id="82" name="ZoneTexte 81">
            <a:extLst>
              <a:ext uri="{FF2B5EF4-FFF2-40B4-BE49-F238E27FC236}">
                <a16:creationId xmlns:a16="http://schemas.microsoft.com/office/drawing/2014/main" xmlns="" id="{24AE4FB5-FDEE-4379-9217-5405885063F7}"/>
              </a:ext>
            </a:extLst>
          </p:cNvPr>
          <p:cNvSpPr txBox="1"/>
          <p:nvPr/>
        </p:nvSpPr>
        <p:spPr>
          <a:xfrm>
            <a:off x="3580998" y="4009884"/>
            <a:ext cx="7919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Vienne</a:t>
            </a:r>
          </a:p>
        </p:txBody>
      </p:sp>
      <p:sp>
        <p:nvSpPr>
          <p:cNvPr id="83" name="ZoneTexte 82">
            <a:extLst>
              <a:ext uri="{FF2B5EF4-FFF2-40B4-BE49-F238E27FC236}">
                <a16:creationId xmlns:a16="http://schemas.microsoft.com/office/drawing/2014/main" xmlns="" id="{8FE4ACE6-5BC8-4D9B-A237-BA869E2C455C}"/>
              </a:ext>
            </a:extLst>
          </p:cNvPr>
          <p:cNvSpPr txBox="1"/>
          <p:nvPr/>
        </p:nvSpPr>
        <p:spPr>
          <a:xfrm>
            <a:off x="3693373" y="3108127"/>
            <a:ext cx="813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Prague</a:t>
            </a:r>
          </a:p>
        </p:txBody>
      </p:sp>
      <p:sp>
        <p:nvSpPr>
          <p:cNvPr id="84" name="ZoneTexte 83">
            <a:extLst>
              <a:ext uri="{FF2B5EF4-FFF2-40B4-BE49-F238E27FC236}">
                <a16:creationId xmlns:a16="http://schemas.microsoft.com/office/drawing/2014/main" xmlns="" id="{B612AB88-F477-4644-995D-314D613A5658}"/>
              </a:ext>
            </a:extLst>
          </p:cNvPr>
          <p:cNvSpPr txBox="1"/>
          <p:nvPr/>
        </p:nvSpPr>
        <p:spPr>
          <a:xfrm>
            <a:off x="3394229" y="2194403"/>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Berlin</a:t>
            </a:r>
          </a:p>
        </p:txBody>
      </p:sp>
      <p:sp>
        <p:nvSpPr>
          <p:cNvPr id="85" name="ZoneTexte 84">
            <a:extLst>
              <a:ext uri="{FF2B5EF4-FFF2-40B4-BE49-F238E27FC236}">
                <a16:creationId xmlns:a16="http://schemas.microsoft.com/office/drawing/2014/main" xmlns="" id="{6676E13B-EAE0-4841-B20D-03BDA9CDAA68}"/>
              </a:ext>
            </a:extLst>
          </p:cNvPr>
          <p:cNvSpPr txBox="1"/>
          <p:nvPr/>
        </p:nvSpPr>
        <p:spPr>
          <a:xfrm>
            <a:off x="4712620" y="1332550"/>
            <a:ext cx="782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Dantzig</a:t>
            </a:r>
          </a:p>
        </p:txBody>
      </p:sp>
      <p:sp>
        <p:nvSpPr>
          <p:cNvPr id="86" name="ZoneTexte 85">
            <a:extLst>
              <a:ext uri="{FF2B5EF4-FFF2-40B4-BE49-F238E27FC236}">
                <a16:creationId xmlns:a16="http://schemas.microsoft.com/office/drawing/2014/main" xmlns="" id="{0FDA1579-BB41-4511-9527-1C5BD9AE9EE0}"/>
              </a:ext>
            </a:extLst>
          </p:cNvPr>
          <p:cNvSpPr txBox="1"/>
          <p:nvPr/>
        </p:nvSpPr>
        <p:spPr>
          <a:xfrm>
            <a:off x="893582" y="2564017"/>
            <a:ext cx="7965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Cologne</a:t>
            </a:r>
          </a:p>
        </p:txBody>
      </p:sp>
      <p:sp>
        <p:nvSpPr>
          <p:cNvPr id="39" name="ZoneTexte 38">
            <a:extLst>
              <a:ext uri="{FF2B5EF4-FFF2-40B4-BE49-F238E27FC236}">
                <a16:creationId xmlns:a16="http://schemas.microsoft.com/office/drawing/2014/main" xmlns="" id="{A015E1F4-70CC-41AB-B376-9B7DBB5D2523}"/>
              </a:ext>
            </a:extLst>
          </p:cNvPr>
          <p:cNvSpPr txBox="1"/>
          <p:nvPr/>
        </p:nvSpPr>
        <p:spPr>
          <a:xfrm>
            <a:off x="555216" y="3382938"/>
            <a:ext cx="12056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FRANÇAIS</a:t>
            </a:r>
          </a:p>
        </p:txBody>
      </p:sp>
      <p:sp>
        <p:nvSpPr>
          <p:cNvPr id="88" name="ZoneTexte 87">
            <a:extLst>
              <a:ext uri="{FF2B5EF4-FFF2-40B4-BE49-F238E27FC236}">
                <a16:creationId xmlns:a16="http://schemas.microsoft.com/office/drawing/2014/main" xmlns="" id="{1AF5C733-3482-4CC3-B161-2A36AAEE8ABE}"/>
              </a:ext>
            </a:extLst>
          </p:cNvPr>
          <p:cNvSpPr txBox="1"/>
          <p:nvPr/>
        </p:nvSpPr>
        <p:spPr>
          <a:xfrm>
            <a:off x="1388168" y="4327414"/>
            <a:ext cx="10605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SUISSE</a:t>
            </a:r>
          </a:p>
        </p:txBody>
      </p:sp>
      <p:sp>
        <p:nvSpPr>
          <p:cNvPr id="89" name="ZoneTexte 88">
            <a:extLst>
              <a:ext uri="{FF2B5EF4-FFF2-40B4-BE49-F238E27FC236}">
                <a16:creationId xmlns:a16="http://schemas.microsoft.com/office/drawing/2014/main" xmlns="" id="{F1A4B38F-89EC-4AE0-8F11-DD02FA9510FA}"/>
              </a:ext>
            </a:extLst>
          </p:cNvPr>
          <p:cNvSpPr txBox="1"/>
          <p:nvPr/>
        </p:nvSpPr>
        <p:spPr>
          <a:xfrm>
            <a:off x="5262106" y="2016495"/>
            <a:ext cx="10605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RUSSE</a:t>
            </a:r>
          </a:p>
        </p:txBody>
      </p:sp>
      <p:sp>
        <p:nvSpPr>
          <p:cNvPr id="91" name="ZoneTexte 90">
            <a:extLst>
              <a:ext uri="{FF2B5EF4-FFF2-40B4-BE49-F238E27FC236}">
                <a16:creationId xmlns:a16="http://schemas.microsoft.com/office/drawing/2014/main" xmlns="" id="{EA4B7751-37AF-4AA1-8A5B-645B16ABA0B4}"/>
              </a:ext>
            </a:extLst>
          </p:cNvPr>
          <p:cNvSpPr txBox="1"/>
          <p:nvPr/>
        </p:nvSpPr>
        <p:spPr>
          <a:xfrm>
            <a:off x="4873475" y="3423839"/>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92" name="ZoneTexte 91">
            <a:extLst>
              <a:ext uri="{FF2B5EF4-FFF2-40B4-BE49-F238E27FC236}">
                <a16:creationId xmlns:a16="http://schemas.microsoft.com/office/drawing/2014/main" xmlns="" id="{50F42A53-D49B-4E80-92ED-03749A2A2EC8}"/>
              </a:ext>
            </a:extLst>
          </p:cNvPr>
          <p:cNvSpPr txBox="1"/>
          <p:nvPr/>
        </p:nvSpPr>
        <p:spPr>
          <a:xfrm>
            <a:off x="346410" y="2302390"/>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3" name="ZoneTexte 92">
            <a:extLst>
              <a:ext uri="{FF2B5EF4-FFF2-40B4-BE49-F238E27FC236}">
                <a16:creationId xmlns:a16="http://schemas.microsoft.com/office/drawing/2014/main" xmlns="" id="{FEF86C6B-4055-400A-9A23-65A514E518F7}"/>
              </a:ext>
            </a:extLst>
          </p:cNvPr>
          <p:cNvSpPr txBox="1"/>
          <p:nvPr/>
        </p:nvSpPr>
        <p:spPr>
          <a:xfrm>
            <a:off x="3511066" y="1614267"/>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4" name="ZoneTexte 93">
            <a:extLst>
              <a:ext uri="{FF2B5EF4-FFF2-40B4-BE49-F238E27FC236}">
                <a16:creationId xmlns:a16="http://schemas.microsoft.com/office/drawing/2014/main" xmlns="" id="{1265AF93-AAA9-4D13-8820-E2121CB46B4D}"/>
              </a:ext>
            </a:extLst>
          </p:cNvPr>
          <p:cNvSpPr txBox="1"/>
          <p:nvPr/>
        </p:nvSpPr>
        <p:spPr>
          <a:xfrm>
            <a:off x="2505151" y="3956836"/>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Munich</a:t>
            </a:r>
          </a:p>
        </p:txBody>
      </p:sp>
      <p:sp>
        <p:nvSpPr>
          <p:cNvPr id="95" name="ZoneTexte 94">
            <a:extLst>
              <a:ext uri="{FF2B5EF4-FFF2-40B4-BE49-F238E27FC236}">
                <a16:creationId xmlns:a16="http://schemas.microsoft.com/office/drawing/2014/main" xmlns="" id="{71A0B140-876A-407D-9F90-C8C5B201BF77}"/>
              </a:ext>
            </a:extLst>
          </p:cNvPr>
          <p:cNvSpPr txBox="1"/>
          <p:nvPr/>
        </p:nvSpPr>
        <p:spPr>
          <a:xfrm>
            <a:off x="2358177" y="3238673"/>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BAVIERE</a:t>
            </a:r>
          </a:p>
        </p:txBody>
      </p:sp>
      <p:sp>
        <p:nvSpPr>
          <p:cNvPr id="96" name="ZoneTexte 95">
            <a:extLst>
              <a:ext uri="{FF2B5EF4-FFF2-40B4-BE49-F238E27FC236}">
                <a16:creationId xmlns:a16="http://schemas.microsoft.com/office/drawing/2014/main" xmlns="" id="{73D28582-7BCC-49EB-83BC-36AAB77E1D24}"/>
              </a:ext>
            </a:extLst>
          </p:cNvPr>
          <p:cNvSpPr txBox="1"/>
          <p:nvPr/>
        </p:nvSpPr>
        <p:spPr>
          <a:xfrm>
            <a:off x="3151332" y="2639107"/>
            <a:ext cx="6546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SAXE</a:t>
            </a:r>
          </a:p>
        </p:txBody>
      </p:sp>
      <p:sp>
        <p:nvSpPr>
          <p:cNvPr id="97" name="ZoneTexte 96">
            <a:extLst>
              <a:ext uri="{FF2B5EF4-FFF2-40B4-BE49-F238E27FC236}">
                <a16:creationId xmlns:a16="http://schemas.microsoft.com/office/drawing/2014/main" xmlns="" id="{C996F462-2452-4BB2-9582-46E84225EE5E}"/>
              </a:ext>
            </a:extLst>
          </p:cNvPr>
          <p:cNvSpPr txBox="1"/>
          <p:nvPr/>
        </p:nvSpPr>
        <p:spPr>
          <a:xfrm>
            <a:off x="1020645" y="2948993"/>
            <a:ext cx="520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LUX.</a:t>
            </a:r>
          </a:p>
        </p:txBody>
      </p:sp>
      <p:sp>
        <p:nvSpPr>
          <p:cNvPr id="98" name="ZoneTexte 97">
            <a:extLst>
              <a:ext uri="{FF2B5EF4-FFF2-40B4-BE49-F238E27FC236}">
                <a16:creationId xmlns:a16="http://schemas.microsoft.com/office/drawing/2014/main" xmlns="" id="{5468CDBE-6D13-4C0B-A6A1-2921690FFCD7}"/>
              </a:ext>
            </a:extLst>
          </p:cNvPr>
          <p:cNvSpPr txBox="1"/>
          <p:nvPr/>
        </p:nvSpPr>
        <p:spPr>
          <a:xfrm>
            <a:off x="1679620" y="3627963"/>
            <a:ext cx="131121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WURTEMBERG</a:t>
            </a:r>
          </a:p>
        </p:txBody>
      </p:sp>
      <p:sp>
        <p:nvSpPr>
          <p:cNvPr id="50" name="Ellipse 49">
            <a:extLst>
              <a:ext uri="{FF2B5EF4-FFF2-40B4-BE49-F238E27FC236}">
                <a16:creationId xmlns:a16="http://schemas.microsoft.com/office/drawing/2014/main" xmlns="" id="{F3A20C9C-18D1-4E8B-9FB4-D3B8F6B5F44A}"/>
              </a:ext>
            </a:extLst>
          </p:cNvPr>
          <p:cNvSpPr/>
          <p:nvPr/>
        </p:nvSpPr>
        <p:spPr>
          <a:xfrm>
            <a:off x="2829655" y="39462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ZoneTexte 98">
            <a:extLst>
              <a:ext uri="{FF2B5EF4-FFF2-40B4-BE49-F238E27FC236}">
                <a16:creationId xmlns:a16="http://schemas.microsoft.com/office/drawing/2014/main" xmlns="" id="{28C77316-5257-4B7F-B8BA-46352F8C7488}"/>
              </a:ext>
            </a:extLst>
          </p:cNvPr>
          <p:cNvSpPr txBox="1"/>
          <p:nvPr/>
        </p:nvSpPr>
        <p:spPr>
          <a:xfrm>
            <a:off x="1281225" y="3228216"/>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PALATINAT</a:t>
            </a:r>
          </a:p>
        </p:txBody>
      </p:sp>
      <p:sp>
        <p:nvSpPr>
          <p:cNvPr id="100" name="ZoneTexte 99">
            <a:extLst>
              <a:ext uri="{FF2B5EF4-FFF2-40B4-BE49-F238E27FC236}">
                <a16:creationId xmlns:a16="http://schemas.microsoft.com/office/drawing/2014/main" xmlns="" id="{D27D3CBE-14A8-4E2C-A15C-5824D23B5B65}"/>
              </a:ext>
            </a:extLst>
          </p:cNvPr>
          <p:cNvSpPr txBox="1"/>
          <p:nvPr/>
        </p:nvSpPr>
        <p:spPr>
          <a:xfrm>
            <a:off x="2150407" y="129026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HOLSTEIN</a:t>
            </a:r>
          </a:p>
        </p:txBody>
      </p:sp>
      <p:sp>
        <p:nvSpPr>
          <p:cNvPr id="42" name="Forme libre : forme 41">
            <a:extLst>
              <a:ext uri="{FF2B5EF4-FFF2-40B4-BE49-F238E27FC236}">
                <a16:creationId xmlns:a16="http://schemas.microsoft.com/office/drawing/2014/main" xmlns="" id="{F2CF3F15-24E7-4A81-A19A-C00B694E58D8}"/>
              </a:ext>
            </a:extLst>
          </p:cNvPr>
          <p:cNvSpPr/>
          <p:nvPr/>
        </p:nvSpPr>
        <p:spPr>
          <a:xfrm>
            <a:off x="2439796" y="1266631"/>
            <a:ext cx="303934" cy="54552"/>
          </a:xfrm>
          <a:custGeom>
            <a:avLst/>
            <a:gdLst>
              <a:gd name="connsiteX0" fmla="*/ 0 w 303934"/>
              <a:gd name="connsiteY0" fmla="*/ 10391 h 54552"/>
              <a:gd name="connsiteX1" fmla="*/ 28575 w 303934"/>
              <a:gd name="connsiteY1" fmla="*/ 15586 h 54552"/>
              <a:gd name="connsiteX2" fmla="*/ 44162 w 303934"/>
              <a:gd name="connsiteY2" fmla="*/ 31173 h 54552"/>
              <a:gd name="connsiteX3" fmla="*/ 46759 w 303934"/>
              <a:gd name="connsiteY3" fmla="*/ 38966 h 54552"/>
              <a:gd name="connsiteX4" fmla="*/ 59748 w 303934"/>
              <a:gd name="connsiteY4" fmla="*/ 49357 h 54552"/>
              <a:gd name="connsiteX5" fmla="*/ 114300 w 303934"/>
              <a:gd name="connsiteY5" fmla="*/ 54552 h 54552"/>
              <a:gd name="connsiteX6" fmla="*/ 176646 w 303934"/>
              <a:gd name="connsiteY6" fmla="*/ 10391 h 54552"/>
              <a:gd name="connsiteX7" fmla="*/ 303934 w 303934"/>
              <a:gd name="connsiteY7" fmla="*/ 0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934" h="54552">
                <a:moveTo>
                  <a:pt x="0" y="10391"/>
                </a:moveTo>
                <a:lnTo>
                  <a:pt x="28575" y="15586"/>
                </a:lnTo>
                <a:cubicBezTo>
                  <a:pt x="33771" y="20782"/>
                  <a:pt x="39651" y="25373"/>
                  <a:pt x="44162" y="31173"/>
                </a:cubicBezTo>
                <a:cubicBezTo>
                  <a:pt x="45843" y="33334"/>
                  <a:pt x="46759" y="38966"/>
                  <a:pt x="46759" y="38966"/>
                </a:cubicBezTo>
                <a:lnTo>
                  <a:pt x="59748" y="49357"/>
                </a:lnTo>
                <a:lnTo>
                  <a:pt x="114300" y="54552"/>
                </a:lnTo>
                <a:lnTo>
                  <a:pt x="176646" y="10391"/>
                </a:lnTo>
                <a:lnTo>
                  <a:pt x="303934"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ZoneTexte 101">
            <a:extLst>
              <a:ext uri="{FF2B5EF4-FFF2-40B4-BE49-F238E27FC236}">
                <a16:creationId xmlns:a16="http://schemas.microsoft.com/office/drawing/2014/main" xmlns="" id="{E31199BF-A283-44F0-A1C1-D60C45DD8624}"/>
              </a:ext>
            </a:extLst>
          </p:cNvPr>
          <p:cNvSpPr txBox="1"/>
          <p:nvPr/>
        </p:nvSpPr>
        <p:spPr>
          <a:xfrm>
            <a:off x="2039175" y="2582912"/>
            <a:ext cx="62102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HESSE</a:t>
            </a:r>
          </a:p>
        </p:txBody>
      </p:sp>
      <p:sp>
        <p:nvSpPr>
          <p:cNvPr id="103" name="ZoneTexte 102">
            <a:extLst>
              <a:ext uri="{FF2B5EF4-FFF2-40B4-BE49-F238E27FC236}">
                <a16:creationId xmlns:a16="http://schemas.microsoft.com/office/drawing/2014/main" xmlns="" id="{FF31670D-8D2D-42FE-BF8D-E11EC0744B92}"/>
              </a:ext>
            </a:extLst>
          </p:cNvPr>
          <p:cNvSpPr txBox="1"/>
          <p:nvPr/>
        </p:nvSpPr>
        <p:spPr>
          <a:xfrm>
            <a:off x="2025841" y="182350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HANOVRE</a:t>
            </a:r>
          </a:p>
        </p:txBody>
      </p:sp>
      <p:sp>
        <p:nvSpPr>
          <p:cNvPr id="104" name="ZoneTexte 103">
            <a:extLst>
              <a:ext uri="{FF2B5EF4-FFF2-40B4-BE49-F238E27FC236}">
                <a16:creationId xmlns:a16="http://schemas.microsoft.com/office/drawing/2014/main" xmlns="" id="{CF541241-09B9-409A-ABB7-F3C6DE278CB2}"/>
              </a:ext>
            </a:extLst>
          </p:cNvPr>
          <p:cNvSpPr txBox="1"/>
          <p:nvPr/>
        </p:nvSpPr>
        <p:spPr>
          <a:xfrm>
            <a:off x="1558068" y="3866747"/>
            <a:ext cx="5686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BADE</a:t>
            </a:r>
          </a:p>
        </p:txBody>
      </p:sp>
      <p:sp>
        <p:nvSpPr>
          <p:cNvPr id="4" name="Rectangle 3">
            <a:extLst>
              <a:ext uri="{FF2B5EF4-FFF2-40B4-BE49-F238E27FC236}">
                <a16:creationId xmlns:a16="http://schemas.microsoft.com/office/drawing/2014/main" xmlns="" id="{76E45A64-A248-482D-BB59-05057175D27D}"/>
              </a:ext>
            </a:extLst>
          </p:cNvPr>
          <p:cNvSpPr/>
          <p:nvPr/>
        </p:nvSpPr>
        <p:spPr>
          <a:xfrm>
            <a:off x="494523" y="923731"/>
            <a:ext cx="5924939" cy="5159829"/>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ZoneTexte 105">
            <a:extLst>
              <a:ext uri="{FF2B5EF4-FFF2-40B4-BE49-F238E27FC236}">
                <a16:creationId xmlns:a16="http://schemas.microsoft.com/office/drawing/2014/main" xmlns="" id="{A35E8F16-58E6-4BD7-951A-A082EA85E39D}"/>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Une unité réalisée en trois temps entre 1864 et 1871</a:t>
            </a:r>
          </a:p>
        </p:txBody>
      </p:sp>
      <p:sp>
        <p:nvSpPr>
          <p:cNvPr id="107" name="Rectangle 106">
            <a:extLst>
              <a:ext uri="{FF2B5EF4-FFF2-40B4-BE49-F238E27FC236}">
                <a16:creationId xmlns:a16="http://schemas.microsoft.com/office/drawing/2014/main" xmlns="" id="{A495342B-5DBF-464C-A2E9-CC7B493548B0}"/>
              </a:ext>
            </a:extLst>
          </p:cNvPr>
          <p:cNvSpPr/>
          <p:nvPr/>
        </p:nvSpPr>
        <p:spPr>
          <a:xfrm>
            <a:off x="6682937" y="1144338"/>
            <a:ext cx="486562" cy="285226"/>
          </a:xfrm>
          <a:prstGeom prst="rect">
            <a:avLst/>
          </a:prstGeom>
          <a:solidFill>
            <a:schemeClr val="accent6">
              <a:lumMod val="75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347A3E3-679C-4BE7-B8B2-F617406562F2}"/>
              </a:ext>
            </a:extLst>
          </p:cNvPr>
          <p:cNvSpPr/>
          <p:nvPr/>
        </p:nvSpPr>
        <p:spPr>
          <a:xfrm>
            <a:off x="6726752" y="2062814"/>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DCFC5E60-0787-42EB-BDA4-5D562549BB27}"/>
              </a:ext>
            </a:extLst>
          </p:cNvPr>
          <p:cNvSpPr txBox="1"/>
          <p:nvPr/>
        </p:nvSpPr>
        <p:spPr>
          <a:xfrm>
            <a:off x="7210277" y="1978708"/>
            <a:ext cx="46353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Autres Etats allemands de la Confédération</a:t>
            </a:r>
          </a:p>
        </p:txBody>
      </p:sp>
      <p:sp>
        <p:nvSpPr>
          <p:cNvPr id="112" name="ZoneTexte 111">
            <a:extLst>
              <a:ext uri="{FF2B5EF4-FFF2-40B4-BE49-F238E27FC236}">
                <a16:creationId xmlns:a16="http://schemas.microsoft.com/office/drawing/2014/main" xmlns="" id="{7D674151-AA03-47EE-A9FC-44364C390F34}"/>
              </a:ext>
            </a:extLst>
          </p:cNvPr>
          <p:cNvSpPr txBox="1"/>
          <p:nvPr/>
        </p:nvSpPr>
        <p:spPr>
          <a:xfrm>
            <a:off x="7210277" y="2434776"/>
            <a:ext cx="47838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Limite de la Confédération germanique en 1815</a:t>
            </a:r>
          </a:p>
        </p:txBody>
      </p:sp>
      <p:sp>
        <p:nvSpPr>
          <p:cNvPr id="113" name="Rectangle 112">
            <a:extLst>
              <a:ext uri="{FF2B5EF4-FFF2-40B4-BE49-F238E27FC236}">
                <a16:creationId xmlns:a16="http://schemas.microsoft.com/office/drawing/2014/main" xmlns="" id="{A65155D1-62EB-458D-A369-3EE921D34C69}"/>
              </a:ext>
            </a:extLst>
          </p:cNvPr>
          <p:cNvSpPr/>
          <p:nvPr/>
        </p:nvSpPr>
        <p:spPr>
          <a:xfrm>
            <a:off x="6705165" y="1618414"/>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ZoneTexte 113">
            <a:extLst>
              <a:ext uri="{FF2B5EF4-FFF2-40B4-BE49-F238E27FC236}">
                <a16:creationId xmlns:a16="http://schemas.microsoft.com/office/drawing/2014/main" xmlns="" id="{D8761555-F3BB-43DF-89DB-42B996ABD60C}"/>
              </a:ext>
            </a:extLst>
          </p:cNvPr>
          <p:cNvSpPr txBox="1"/>
          <p:nvPr/>
        </p:nvSpPr>
        <p:spPr>
          <a:xfrm>
            <a:off x="7191727" y="1545752"/>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cxnSp>
        <p:nvCxnSpPr>
          <p:cNvPr id="44" name="Connecteur droit 43">
            <a:extLst>
              <a:ext uri="{FF2B5EF4-FFF2-40B4-BE49-F238E27FC236}">
                <a16:creationId xmlns:a16="http://schemas.microsoft.com/office/drawing/2014/main" xmlns="" id="{EA0F10D8-C624-411C-88D5-2724A7F9DB67}"/>
              </a:ext>
            </a:extLst>
          </p:cNvPr>
          <p:cNvCxnSpPr/>
          <p:nvPr/>
        </p:nvCxnSpPr>
        <p:spPr>
          <a:xfrm flipV="1">
            <a:off x="6830554" y="2513659"/>
            <a:ext cx="304039" cy="20917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ZoneTexte 121">
            <a:extLst>
              <a:ext uri="{FF2B5EF4-FFF2-40B4-BE49-F238E27FC236}">
                <a16:creationId xmlns:a16="http://schemas.microsoft.com/office/drawing/2014/main" xmlns="" id="{8D8092D1-8287-431F-9C2C-FDEC0BCAC103}"/>
              </a:ext>
            </a:extLst>
          </p:cNvPr>
          <p:cNvSpPr txBox="1"/>
          <p:nvPr/>
        </p:nvSpPr>
        <p:spPr>
          <a:xfrm>
            <a:off x="7177435" y="109136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124" name="ZoneTexte 123">
            <a:extLst>
              <a:ext uri="{FF2B5EF4-FFF2-40B4-BE49-F238E27FC236}">
                <a16:creationId xmlns:a16="http://schemas.microsoft.com/office/drawing/2014/main" xmlns="" id="{60813258-74E6-4AB7-91C9-C9E51DBC727C}"/>
              </a:ext>
            </a:extLst>
          </p:cNvPr>
          <p:cNvSpPr txBox="1"/>
          <p:nvPr/>
        </p:nvSpPr>
        <p:spPr>
          <a:xfrm>
            <a:off x="7294948" y="3581209"/>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1. La guerre des duchés en 1864 contre le royaume du Danemark</a:t>
            </a:r>
          </a:p>
        </p:txBody>
      </p:sp>
      <p:sp>
        <p:nvSpPr>
          <p:cNvPr id="125" name="ZoneTexte 124">
            <a:extLst>
              <a:ext uri="{FF2B5EF4-FFF2-40B4-BE49-F238E27FC236}">
                <a16:creationId xmlns:a16="http://schemas.microsoft.com/office/drawing/2014/main" xmlns="" id="{D4C40B27-2215-47BA-A2E3-3EDB940DA732}"/>
              </a:ext>
            </a:extLst>
          </p:cNvPr>
          <p:cNvSpPr txBox="1"/>
          <p:nvPr/>
        </p:nvSpPr>
        <p:spPr>
          <a:xfrm>
            <a:off x="7337795" y="4288809"/>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 Bataille de Sadowa contre l’empire d’Autriche en 1866</a:t>
            </a:r>
          </a:p>
        </p:txBody>
      </p:sp>
      <p:sp>
        <p:nvSpPr>
          <p:cNvPr id="48" name="ZoneTexte 47">
            <a:extLst>
              <a:ext uri="{FF2B5EF4-FFF2-40B4-BE49-F238E27FC236}">
                <a16:creationId xmlns:a16="http://schemas.microsoft.com/office/drawing/2014/main" xmlns="" id="{6DF63CC5-3837-43EB-BC73-6EDEA26ED91C}"/>
              </a:ext>
            </a:extLst>
          </p:cNvPr>
          <p:cNvSpPr txBox="1"/>
          <p:nvPr/>
        </p:nvSpPr>
        <p:spPr>
          <a:xfrm>
            <a:off x="7910558" y="2932158"/>
            <a:ext cx="30002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sng"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3 guerres permettent l’unité </a:t>
            </a:r>
            <a:r>
              <a:rPr kumimoji="0" lang="fr-FR" sz="1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a:t>
            </a:r>
          </a:p>
        </p:txBody>
      </p:sp>
      <p:pic>
        <p:nvPicPr>
          <p:cNvPr id="59" name="Picture 16" descr="RÃ©sultat de recherche d'images pour &quot;drapeau danemark&quot;">
            <a:extLst>
              <a:ext uri="{FF2B5EF4-FFF2-40B4-BE49-F238E27FC236}">
                <a16:creationId xmlns:a16="http://schemas.microsoft.com/office/drawing/2014/main" xmlns="" id="{C70AE6D9-23CE-480F-A5E6-A69DED6C178D}"/>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t="3389" b="4627"/>
          <a:stretch/>
        </p:blipFill>
        <p:spPr bwMode="auto">
          <a:xfrm>
            <a:off x="6771848" y="3716089"/>
            <a:ext cx="554703" cy="360081"/>
          </a:xfrm>
          <a:prstGeom prst="rect">
            <a:avLst/>
          </a:prstGeom>
          <a:noFill/>
          <a:extLst>
            <a:ext uri="{909E8E84-426E-40DD-AFC4-6F175D3DCCD1}">
              <a14:hiddenFill xmlns:a14="http://schemas.microsoft.com/office/drawing/2010/main" xmlns="">
                <a:solidFill>
                  <a:srgbClr val="FFFFFF"/>
                </a:solidFill>
              </a14:hiddenFill>
            </a:ext>
          </a:extLst>
        </p:spPr>
      </p:pic>
      <p:pic>
        <p:nvPicPr>
          <p:cNvPr id="131" name="Picture 4" descr="U24 Drapeau du l'Autriche de la Hongrie Empire Austro-hongrois 90Â x 150Â cm">
            <a:extLst>
              <a:ext uri="{FF2B5EF4-FFF2-40B4-BE49-F238E27FC236}">
                <a16:creationId xmlns:a16="http://schemas.microsoft.com/office/drawing/2014/main" xmlns="" id="{2965594A-C590-4B76-BBAA-284BD3E11A9D}"/>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750977" y="4381461"/>
            <a:ext cx="571132" cy="369332"/>
          </a:xfrm>
          <a:prstGeom prst="rect">
            <a:avLst/>
          </a:prstGeom>
          <a:noFill/>
          <a:extLst>
            <a:ext uri="{909E8E84-426E-40DD-AFC4-6F175D3DCCD1}">
              <a14:hiddenFill xmlns:a14="http://schemas.microsoft.com/office/drawing/2010/main" xmlns="">
                <a:solidFill>
                  <a:srgbClr val="FFFFFF"/>
                </a:solidFill>
              </a14:hiddenFill>
            </a:ext>
          </a:extLst>
        </p:spPr>
      </p:pic>
      <p:pic>
        <p:nvPicPr>
          <p:cNvPr id="135" name="Picture 6">
            <a:extLst>
              <a:ext uri="{FF2B5EF4-FFF2-40B4-BE49-F238E27FC236}">
                <a16:creationId xmlns:a16="http://schemas.microsoft.com/office/drawing/2014/main" xmlns="" id="{99041417-E4FD-4472-AAA3-9194B87406E5}"/>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tretch>
            <a:fillRect/>
          </a:stretch>
        </p:blipFill>
        <p:spPr bwMode="auto">
          <a:xfrm>
            <a:off x="2399142" y="920619"/>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6" name="Picture 6">
            <a:extLst>
              <a:ext uri="{FF2B5EF4-FFF2-40B4-BE49-F238E27FC236}">
                <a16:creationId xmlns:a16="http://schemas.microsoft.com/office/drawing/2014/main" xmlns="" id="{AEF9A31F-C497-424B-88D8-02A0E5BA18F9}"/>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tretch>
            <a:fillRect/>
          </a:stretch>
        </p:blipFill>
        <p:spPr bwMode="auto">
          <a:xfrm>
            <a:off x="3802239" y="2760036"/>
            <a:ext cx="417686" cy="5882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 name="ZoneTexte 136">
            <a:extLst>
              <a:ext uri="{FF2B5EF4-FFF2-40B4-BE49-F238E27FC236}">
                <a16:creationId xmlns:a16="http://schemas.microsoft.com/office/drawing/2014/main" xmlns="" id="{1CD22E8E-4780-4C3E-862D-78AEF813BB8F}"/>
              </a:ext>
            </a:extLst>
          </p:cNvPr>
          <p:cNvSpPr txBox="1"/>
          <p:nvPr/>
        </p:nvSpPr>
        <p:spPr>
          <a:xfrm>
            <a:off x="3959447" y="2538569"/>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Sadowa</a:t>
            </a:r>
          </a:p>
        </p:txBody>
      </p:sp>
      <p:pic>
        <p:nvPicPr>
          <p:cNvPr id="121" name="Picture 2" descr="Description de cette image, Ã©galement commentÃ©e ci-aprÃ¨s">
            <a:extLst>
              <a:ext uri="{FF2B5EF4-FFF2-40B4-BE49-F238E27FC236}">
                <a16:creationId xmlns:a16="http://schemas.microsoft.com/office/drawing/2014/main" xmlns="" id="{474E3784-A64D-451B-88C1-21DA1F2A6E0A}"/>
              </a:ext>
            </a:extLst>
          </p:cNvPr>
          <p:cNvPicPr>
            <a:picLocks noChangeAspect="1" noChangeArrowheads="1"/>
          </p:cNvPicPr>
          <p:nvPr/>
        </p:nvPicPr>
        <p:blipFill>
          <a:blip r:embed="rId6">
            <a:extLst>
              <a:ext uri="{28A0092B-C50C-407E-A947-70E740481C1C}">
                <a14:useLocalDpi xmlns:a14="http://schemas.microsoft.com/office/drawing/2010/main" xmlns="" val="0"/>
              </a:ext>
            </a:extLst>
          </a:blip>
          <a:srcRect/>
          <a:stretch>
            <a:fillRect/>
          </a:stretch>
        </p:blipFill>
        <p:spPr bwMode="auto">
          <a:xfrm>
            <a:off x="-1" y="703484"/>
            <a:ext cx="12192000" cy="5731499"/>
          </a:xfrm>
          <a:prstGeom prst="rect">
            <a:avLst/>
          </a:prstGeom>
          <a:noFill/>
          <a:extLst>
            <a:ext uri="{909E8E84-426E-40DD-AFC4-6F175D3DCCD1}">
              <a14:hiddenFill xmlns:a14="http://schemas.microsoft.com/office/drawing/2010/main" xmlns="">
                <a:solidFill>
                  <a:srgbClr val="FFFFFF"/>
                </a:solidFill>
              </a14:hiddenFill>
            </a:ext>
          </a:extLst>
        </p:spPr>
      </p:pic>
      <p:sp>
        <p:nvSpPr>
          <p:cNvPr id="123" name="ZoneTexte 122">
            <a:extLst>
              <a:ext uri="{FF2B5EF4-FFF2-40B4-BE49-F238E27FC236}">
                <a16:creationId xmlns:a16="http://schemas.microsoft.com/office/drawing/2014/main" xmlns="" id="{23197AB6-75AE-440F-948D-6BB524B1BFEA}"/>
              </a:ext>
            </a:extLst>
          </p:cNvPr>
          <p:cNvSpPr txBox="1"/>
          <p:nvPr/>
        </p:nvSpPr>
        <p:spPr>
          <a:xfrm>
            <a:off x="0" y="6418881"/>
            <a:ext cx="121920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bataille de Sadowa, huile sur toile de Georg Bleibtreu (1869).</a:t>
            </a:r>
          </a:p>
        </p:txBody>
      </p:sp>
    </p:spTree>
    <p:extLst>
      <p:ext uri="{BB962C8B-B14F-4D97-AF65-F5344CB8AC3E}">
        <p14:creationId xmlns:p14="http://schemas.microsoft.com/office/powerpoint/2010/main" xmlns="" val="3372677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barn(inVertical)">
                                      <p:cBhvr>
                                        <p:cTn id="7" dur="500"/>
                                        <p:tgtEl>
                                          <p:spTgt spid="13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barn(inVertical)">
                                      <p:cBhvr>
                                        <p:cTn id="10" dur="500"/>
                                        <p:tgtEl>
                                          <p:spTgt spid="125"/>
                                        </p:tgtEl>
                                      </p:cBhvr>
                                    </p:animEffect>
                                  </p:childTnLst>
                                </p:cTn>
                              </p:par>
                              <p:par>
                                <p:cTn id="11" presetID="16" presetClass="entr" presetSubtype="21" fill="hold" nodeType="withEffect">
                                  <p:stCondLst>
                                    <p:cond delay="0"/>
                                  </p:stCondLst>
                                  <p:childTnLst>
                                    <p:set>
                                      <p:cBhvr>
                                        <p:cTn id="12" dur="1" fill="hold">
                                          <p:stCondLst>
                                            <p:cond delay="0"/>
                                          </p:stCondLst>
                                        </p:cTn>
                                        <p:tgtEl>
                                          <p:spTgt spid="136"/>
                                        </p:tgtEl>
                                        <p:attrNameLst>
                                          <p:attrName>style.visibility</p:attrName>
                                        </p:attrNameLst>
                                      </p:cBhvr>
                                      <p:to>
                                        <p:strVal val="visible"/>
                                      </p:to>
                                    </p:set>
                                    <p:animEffect transition="in" filter="barn(inVertical)">
                                      <p:cBhvr>
                                        <p:cTn id="13" dur="500"/>
                                        <p:tgtEl>
                                          <p:spTgt spid="136"/>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7"/>
                                        </p:tgtEl>
                                        <p:attrNameLst>
                                          <p:attrName>style.visibility</p:attrName>
                                        </p:attrNameLst>
                                      </p:cBhvr>
                                      <p:to>
                                        <p:strVal val="visible"/>
                                      </p:to>
                                    </p:set>
                                    <p:animEffect transition="in" filter="barn(inVertical)">
                                      <p:cBhvr>
                                        <p:cTn id="16" dur="500"/>
                                        <p:tgtEl>
                                          <p:spTgt spid="13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21"/>
                                        </p:tgtEl>
                                        <p:attrNameLst>
                                          <p:attrName>style.visibility</p:attrName>
                                        </p:attrNameLst>
                                      </p:cBhvr>
                                      <p:to>
                                        <p:strVal val="visible"/>
                                      </p:to>
                                    </p:set>
                                    <p:animEffect transition="in" filter="barn(inVertical)">
                                      <p:cBhvr>
                                        <p:cTn id="21" dur="500"/>
                                        <p:tgtEl>
                                          <p:spTgt spid="121"/>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23"/>
                                        </p:tgtEl>
                                        <p:attrNameLst>
                                          <p:attrName>style.visibility</p:attrName>
                                        </p:attrNameLst>
                                      </p:cBhvr>
                                      <p:to>
                                        <p:strVal val="visible"/>
                                      </p:to>
                                    </p:set>
                                    <p:animEffect transition="in" filter="barn(inVertical)">
                                      <p:cBhvr>
                                        <p:cTn id="24" dur="500"/>
                                        <p:tgtEl>
                                          <p:spTgt spid="12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500"/>
                                        <p:tgtEl>
                                          <p:spTgt spid="121"/>
                                        </p:tgtEl>
                                      </p:cBhvr>
                                    </p:animEffect>
                                    <p:set>
                                      <p:cBhvr>
                                        <p:cTn id="29" dur="1" fill="hold">
                                          <p:stCondLst>
                                            <p:cond delay="499"/>
                                          </p:stCondLst>
                                        </p:cTn>
                                        <p:tgtEl>
                                          <p:spTgt spid="121"/>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23"/>
                                        </p:tgtEl>
                                      </p:cBhvr>
                                    </p:animEffect>
                                    <p:set>
                                      <p:cBhvr>
                                        <p:cTn id="32" dur="1" fill="hold">
                                          <p:stCondLst>
                                            <p:cond delay="499"/>
                                          </p:stCondLst>
                                        </p:cTn>
                                        <p:tgtEl>
                                          <p:spTgt spid="1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P spid="137" grpId="0"/>
      <p:bldP spid="123" grpId="0"/>
      <p:bldP spid="123"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xmlns="" id="{C26F1DEB-4C67-41FC-ACEF-210EF95F01D5}"/>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La défaite militaire de l’Autriche à 3 grandes conséquences :</a:t>
            </a:r>
          </a:p>
        </p:txBody>
      </p:sp>
      <p:sp>
        <p:nvSpPr>
          <p:cNvPr id="3" name="Rectangle 2">
            <a:extLst>
              <a:ext uri="{FF2B5EF4-FFF2-40B4-BE49-F238E27FC236}">
                <a16:creationId xmlns:a16="http://schemas.microsoft.com/office/drawing/2014/main" xmlns="" id="{CCE2DCC3-9CF8-4347-860B-1D11D8BF9896}"/>
              </a:ext>
            </a:extLst>
          </p:cNvPr>
          <p:cNvSpPr/>
          <p:nvPr/>
        </p:nvSpPr>
        <p:spPr>
          <a:xfrm>
            <a:off x="803564" y="1194138"/>
            <a:ext cx="10889672" cy="1200329"/>
          </a:xfrm>
          <a:prstGeom prst="rect">
            <a:avLst/>
          </a:prstGeom>
        </p:spPr>
        <p:style>
          <a:lnRef idx="0">
            <a:schemeClr val="accent4"/>
          </a:lnRef>
          <a:fillRef idx="3">
            <a:schemeClr val="accent4"/>
          </a:fillRef>
          <a:effectRef idx="3">
            <a:schemeClr val="accent4"/>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La création de la confédération de l'Allemagne du Nord est un État fédéral constitué de vingt-deux États allemands situés au nord de la ligne du Main et de la dissolution de la Confédération germanique.</a:t>
            </a:r>
          </a:p>
        </p:txBody>
      </p:sp>
      <p:sp>
        <p:nvSpPr>
          <p:cNvPr id="6" name="Rectangle 5">
            <a:extLst>
              <a:ext uri="{FF2B5EF4-FFF2-40B4-BE49-F238E27FC236}">
                <a16:creationId xmlns:a16="http://schemas.microsoft.com/office/drawing/2014/main" xmlns="" id="{8F39C50A-C804-4D1F-9BA9-F5E47C893781}"/>
              </a:ext>
            </a:extLst>
          </p:cNvPr>
          <p:cNvSpPr/>
          <p:nvPr/>
        </p:nvSpPr>
        <p:spPr>
          <a:xfrm>
            <a:off x="2253672" y="2802716"/>
            <a:ext cx="9439563" cy="830997"/>
          </a:xfrm>
          <a:prstGeom prst="rect">
            <a:avLst/>
          </a:prstGeom>
        </p:spPr>
        <p:style>
          <a:lnRef idx="0">
            <a:schemeClr val="accent4"/>
          </a:lnRef>
          <a:fillRef idx="3">
            <a:schemeClr val="accent4"/>
          </a:fillRef>
          <a:effectRef idx="3">
            <a:schemeClr val="accent4"/>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La Prusse annexe les États qui avaient soutenu l’Autriche : le royaume de Hanovre, le Schleswig-Holstein, le duché de Nassau, la Hesse-Cassel.</a:t>
            </a:r>
          </a:p>
        </p:txBody>
      </p:sp>
      <p:sp>
        <p:nvSpPr>
          <p:cNvPr id="12" name="Rectangle 11">
            <a:extLst>
              <a:ext uri="{FF2B5EF4-FFF2-40B4-BE49-F238E27FC236}">
                <a16:creationId xmlns:a16="http://schemas.microsoft.com/office/drawing/2014/main" xmlns="" id="{D4C0E3E0-D196-4FF1-A8AD-57776AA5E514}"/>
              </a:ext>
            </a:extLst>
          </p:cNvPr>
          <p:cNvSpPr/>
          <p:nvPr/>
        </p:nvSpPr>
        <p:spPr>
          <a:xfrm>
            <a:off x="3214254" y="4201998"/>
            <a:ext cx="8478981" cy="461665"/>
          </a:xfrm>
          <a:prstGeom prst="rect">
            <a:avLst/>
          </a:prstGeom>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L’Autriche est exclue de l'Allemagne unie.</a:t>
            </a:r>
          </a:p>
        </p:txBody>
      </p:sp>
      <p:pic>
        <p:nvPicPr>
          <p:cNvPr id="21" name="Image 20">
            <a:extLst>
              <a:ext uri="{FF2B5EF4-FFF2-40B4-BE49-F238E27FC236}">
                <a16:creationId xmlns:a16="http://schemas.microsoft.com/office/drawing/2014/main" xmlns="" id="{2556AD97-C66B-4B19-A984-53B878BCCBAA}"/>
              </a:ext>
            </a:extLst>
          </p:cNvPr>
          <p:cNvPicPr>
            <a:picLocks noChangeAspect="1"/>
          </p:cNvPicPr>
          <p:nvPr/>
        </p:nvPicPr>
        <p:blipFill>
          <a:blip r:embed="rId2">
            <a:extLst>
              <a:ext uri="{BEBA8EAE-BF5A-486C-A8C5-ECC9F3942E4B}">
                <a14:imgProps xmlns:a14="http://schemas.microsoft.com/office/drawing/2010/main" xmlns="">
                  <a14:imgLayer r:embed="rId3">
                    <a14:imgEffect>
                      <a14:backgroundRemoval t="18529" b="100000" l="0" r="90000">
                        <a14:foregroundMark x1="8974" y1="51117" x2="8974" y2="51117"/>
                        <a14:foregroundMark x1="7949" y1="53352" x2="7949" y2="53352"/>
                        <a14:foregroundMark x1="5513" y1="55028" x2="5513" y2="55028"/>
                        <a14:backgroundMark x1="5897" y1="51117" x2="5897" y2="51117"/>
                        <a14:backgroundMark x1="2564" y1="57449" x2="2564" y2="57449"/>
                        <a14:backgroundMark x1="3205" y1="57449" x2="3205" y2="57449"/>
                        <a14:backgroundMark x1="1667" y1="61173" x2="1667" y2="61173"/>
                      </a14:backgroundRemoval>
                    </a14:imgEffect>
                  </a14:imgLayer>
                </a14:imgProps>
              </a:ext>
              <a:ext uri="{28A0092B-C50C-407E-A947-70E740481C1C}">
                <a14:useLocalDpi xmlns:a14="http://schemas.microsoft.com/office/drawing/2010/main" xmlns="" val="0"/>
              </a:ext>
            </a:extLst>
          </a:blip>
          <a:stretch>
            <a:fillRect/>
          </a:stretch>
        </p:blipFill>
        <p:spPr>
          <a:xfrm>
            <a:off x="0" y="1414799"/>
            <a:ext cx="3953164" cy="5443202"/>
          </a:xfrm>
          <a:prstGeom prst="rect">
            <a:avLst/>
          </a:prstGeom>
        </p:spPr>
      </p:pic>
      <p:sp>
        <p:nvSpPr>
          <p:cNvPr id="22" name="Rectangle 21">
            <a:extLst>
              <a:ext uri="{FF2B5EF4-FFF2-40B4-BE49-F238E27FC236}">
                <a16:creationId xmlns:a16="http://schemas.microsoft.com/office/drawing/2014/main" xmlns="" id="{570FD158-21E5-4E51-8440-C25803C69030}"/>
              </a:ext>
            </a:extLst>
          </p:cNvPr>
          <p:cNvSpPr/>
          <p:nvPr/>
        </p:nvSpPr>
        <p:spPr>
          <a:xfrm>
            <a:off x="3629892" y="5160667"/>
            <a:ext cx="8063343" cy="1200329"/>
          </a:xfrm>
          <a:prstGeom prst="rect">
            <a:avLst/>
          </a:prstGeom>
        </p:spPr>
        <p:style>
          <a:lnRef idx="0">
            <a:schemeClr val="accent3"/>
          </a:lnRef>
          <a:fillRef idx="3">
            <a:schemeClr val="accent3"/>
          </a:fillRef>
          <a:effectRef idx="3">
            <a:schemeClr val="accent3"/>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Il ne reste plus que les Etats allemands du Sud pour achever l’unification : Bavière, Bade, Wurtemberg, Palatinat, favorables à l’Autriche. </a:t>
            </a:r>
          </a:p>
        </p:txBody>
      </p:sp>
    </p:spTree>
    <p:extLst>
      <p:ext uri="{BB962C8B-B14F-4D97-AF65-F5344CB8AC3E}">
        <p14:creationId xmlns:p14="http://schemas.microsoft.com/office/powerpoint/2010/main" xmlns="" val="46628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12" grpId="0" animBg="1"/>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rme libre : forme 33">
            <a:extLst>
              <a:ext uri="{FF2B5EF4-FFF2-40B4-BE49-F238E27FC236}">
                <a16:creationId xmlns:a16="http://schemas.microsoft.com/office/drawing/2014/main" xmlns="" id="{B630E8E1-3874-4BE6-9915-13A7AC0FF0E9}"/>
              </a:ext>
            </a:extLst>
          </p:cNvPr>
          <p:cNvSpPr/>
          <p:nvPr/>
        </p:nvSpPr>
        <p:spPr>
          <a:xfrm>
            <a:off x="1760214" y="2819703"/>
            <a:ext cx="4667340" cy="3267571"/>
          </a:xfrm>
          <a:custGeom>
            <a:avLst/>
            <a:gdLst>
              <a:gd name="connsiteX0" fmla="*/ 4658673 w 4667340"/>
              <a:gd name="connsiteY0" fmla="*/ 169012 h 3267571"/>
              <a:gd name="connsiteX1" fmla="*/ 4545998 w 4667340"/>
              <a:gd name="connsiteY1" fmla="*/ 216682 h 3267571"/>
              <a:gd name="connsiteX2" fmla="*/ 4528663 w 4667340"/>
              <a:gd name="connsiteY2" fmla="*/ 242684 h 3267571"/>
              <a:gd name="connsiteX3" fmla="*/ 4428989 w 4667340"/>
              <a:gd name="connsiteY3" fmla="*/ 242684 h 3267571"/>
              <a:gd name="connsiteX4" fmla="*/ 4402987 w 4667340"/>
              <a:gd name="connsiteY4" fmla="*/ 281687 h 3267571"/>
              <a:gd name="connsiteX5" fmla="*/ 4316314 w 4667340"/>
              <a:gd name="connsiteY5" fmla="*/ 307689 h 3267571"/>
              <a:gd name="connsiteX6" fmla="*/ 4294646 w 4667340"/>
              <a:gd name="connsiteY6" fmla="*/ 268686 h 3267571"/>
              <a:gd name="connsiteX7" fmla="*/ 4225308 w 4667340"/>
              <a:gd name="connsiteY7" fmla="*/ 264352 h 3267571"/>
              <a:gd name="connsiteX8" fmla="*/ 4246976 w 4667340"/>
              <a:gd name="connsiteY8" fmla="*/ 203681 h 3267571"/>
              <a:gd name="connsiteX9" fmla="*/ 4186305 w 4667340"/>
              <a:gd name="connsiteY9" fmla="*/ 130009 h 3267571"/>
              <a:gd name="connsiteX10" fmla="*/ 4125634 w 4667340"/>
              <a:gd name="connsiteY10" fmla="*/ 143010 h 3267571"/>
              <a:gd name="connsiteX11" fmla="*/ 4043294 w 4667340"/>
              <a:gd name="connsiteY11" fmla="*/ 8667 h 3267571"/>
              <a:gd name="connsiteX12" fmla="*/ 4012959 w 4667340"/>
              <a:gd name="connsiteY12" fmla="*/ 186346 h 3267571"/>
              <a:gd name="connsiteX13" fmla="*/ 3947954 w 4667340"/>
              <a:gd name="connsiteY13" fmla="*/ 229683 h 3267571"/>
              <a:gd name="connsiteX14" fmla="*/ 3826612 w 4667340"/>
              <a:gd name="connsiteY14" fmla="*/ 273019 h 3267571"/>
              <a:gd name="connsiteX15" fmla="*/ 3731272 w 4667340"/>
              <a:gd name="connsiteY15" fmla="*/ 355359 h 3267571"/>
              <a:gd name="connsiteX16" fmla="*/ 3527590 w 4667340"/>
              <a:gd name="connsiteY16" fmla="*/ 485368 h 3267571"/>
              <a:gd name="connsiteX17" fmla="*/ 3310908 w 4667340"/>
              <a:gd name="connsiteY17" fmla="*/ 459366 h 3267571"/>
              <a:gd name="connsiteX18" fmla="*/ 3293573 w 4667340"/>
              <a:gd name="connsiteY18" fmla="*/ 442032 h 3267571"/>
              <a:gd name="connsiteX19" fmla="*/ 3176565 w 4667340"/>
              <a:gd name="connsiteY19" fmla="*/ 459366 h 3267571"/>
              <a:gd name="connsiteX20" fmla="*/ 3037888 w 4667340"/>
              <a:gd name="connsiteY20" fmla="*/ 498369 h 3267571"/>
              <a:gd name="connsiteX21" fmla="*/ 2907878 w 4667340"/>
              <a:gd name="connsiteY21" fmla="*/ 420364 h 3267571"/>
              <a:gd name="connsiteX22" fmla="*/ 2868876 w 4667340"/>
              <a:gd name="connsiteY22" fmla="*/ 372693 h 3267571"/>
              <a:gd name="connsiteX23" fmla="*/ 2920879 w 4667340"/>
              <a:gd name="connsiteY23" fmla="*/ 355359 h 3267571"/>
              <a:gd name="connsiteX24" fmla="*/ 2920879 w 4667340"/>
              <a:gd name="connsiteY24" fmla="*/ 329357 h 3267571"/>
              <a:gd name="connsiteX25" fmla="*/ 2864542 w 4667340"/>
              <a:gd name="connsiteY25" fmla="*/ 320690 h 3267571"/>
              <a:gd name="connsiteX26" fmla="*/ 2669528 w 4667340"/>
              <a:gd name="connsiteY26" fmla="*/ 199347 h 3267571"/>
              <a:gd name="connsiteX27" fmla="*/ 2660860 w 4667340"/>
              <a:gd name="connsiteY27" fmla="*/ 225349 h 3267571"/>
              <a:gd name="connsiteX28" fmla="*/ 2704197 w 4667340"/>
              <a:gd name="connsiteY28" fmla="*/ 307689 h 3267571"/>
              <a:gd name="connsiteX29" fmla="*/ 2691196 w 4667340"/>
              <a:gd name="connsiteY29" fmla="*/ 342358 h 3267571"/>
              <a:gd name="connsiteX30" fmla="*/ 2647859 w 4667340"/>
              <a:gd name="connsiteY30" fmla="*/ 346692 h 3267571"/>
              <a:gd name="connsiteX31" fmla="*/ 2643526 w 4667340"/>
              <a:gd name="connsiteY31" fmla="*/ 398695 h 3267571"/>
              <a:gd name="connsiteX32" fmla="*/ 2591522 w 4667340"/>
              <a:gd name="connsiteY32" fmla="*/ 398695 h 3267571"/>
              <a:gd name="connsiteX33" fmla="*/ 2526517 w 4667340"/>
              <a:gd name="connsiteY33" fmla="*/ 303355 h 3267571"/>
              <a:gd name="connsiteX34" fmla="*/ 2457179 w 4667340"/>
              <a:gd name="connsiteY34" fmla="*/ 303355 h 3267571"/>
              <a:gd name="connsiteX35" fmla="*/ 2444178 w 4667340"/>
              <a:gd name="connsiteY35" fmla="*/ 277353 h 3267571"/>
              <a:gd name="connsiteX36" fmla="*/ 2526517 w 4667340"/>
              <a:gd name="connsiteY36" fmla="*/ 221016 h 3267571"/>
              <a:gd name="connsiteX37" fmla="*/ 2504849 w 4667340"/>
              <a:gd name="connsiteY37" fmla="*/ 169012 h 3267571"/>
              <a:gd name="connsiteX38" fmla="*/ 2470180 w 4667340"/>
              <a:gd name="connsiteY38" fmla="*/ 195014 h 3267571"/>
              <a:gd name="connsiteX39" fmla="*/ 2418176 w 4667340"/>
              <a:gd name="connsiteY39" fmla="*/ 173346 h 3267571"/>
              <a:gd name="connsiteX40" fmla="*/ 2383507 w 4667340"/>
              <a:gd name="connsiteY40" fmla="*/ 138676 h 3267571"/>
              <a:gd name="connsiteX41" fmla="*/ 2335837 w 4667340"/>
              <a:gd name="connsiteY41" fmla="*/ 130009 h 3267571"/>
              <a:gd name="connsiteX42" fmla="*/ 2335837 w 4667340"/>
              <a:gd name="connsiteY42" fmla="*/ 99673 h 3267571"/>
              <a:gd name="connsiteX43" fmla="*/ 2240496 w 4667340"/>
              <a:gd name="connsiteY43" fmla="*/ 69338 h 3267571"/>
              <a:gd name="connsiteX44" fmla="*/ 2227495 w 4667340"/>
              <a:gd name="connsiteY44" fmla="*/ 91006 h 3267571"/>
              <a:gd name="connsiteX45" fmla="*/ 2153823 w 4667340"/>
              <a:gd name="connsiteY45" fmla="*/ 4333 h 3267571"/>
              <a:gd name="connsiteX46" fmla="*/ 2123488 w 4667340"/>
              <a:gd name="connsiteY46" fmla="*/ 8667 h 3267571"/>
              <a:gd name="connsiteX47" fmla="*/ 2123488 w 4667340"/>
              <a:gd name="connsiteY47" fmla="*/ 60671 h 3267571"/>
              <a:gd name="connsiteX48" fmla="*/ 2088819 w 4667340"/>
              <a:gd name="connsiteY48" fmla="*/ 91006 h 3267571"/>
              <a:gd name="connsiteX49" fmla="*/ 2032481 w 4667340"/>
              <a:gd name="connsiteY49" fmla="*/ 52003 h 3267571"/>
              <a:gd name="connsiteX50" fmla="*/ 2019480 w 4667340"/>
              <a:gd name="connsiteY50" fmla="*/ 4333 h 3267571"/>
              <a:gd name="connsiteX51" fmla="*/ 1937141 w 4667340"/>
              <a:gd name="connsiteY51" fmla="*/ 0 h 3267571"/>
              <a:gd name="connsiteX52" fmla="*/ 1928474 w 4667340"/>
              <a:gd name="connsiteY52" fmla="*/ 56337 h 3267571"/>
              <a:gd name="connsiteX53" fmla="*/ 1707457 w 4667340"/>
              <a:gd name="connsiteY53" fmla="*/ 104007 h 3267571"/>
              <a:gd name="connsiteX54" fmla="*/ 1694457 w 4667340"/>
              <a:gd name="connsiteY54" fmla="*/ 173346 h 3267571"/>
              <a:gd name="connsiteX55" fmla="*/ 1646786 w 4667340"/>
              <a:gd name="connsiteY55" fmla="*/ 173346 h 3267571"/>
              <a:gd name="connsiteX56" fmla="*/ 1590449 w 4667340"/>
              <a:gd name="connsiteY56" fmla="*/ 203681 h 3267571"/>
              <a:gd name="connsiteX57" fmla="*/ 1516777 w 4667340"/>
              <a:gd name="connsiteY57" fmla="*/ 203681 h 3267571"/>
              <a:gd name="connsiteX58" fmla="*/ 1477774 w 4667340"/>
              <a:gd name="connsiteY58" fmla="*/ 212348 h 3267571"/>
              <a:gd name="connsiteX59" fmla="*/ 1425770 w 4667340"/>
              <a:gd name="connsiteY59" fmla="*/ 247018 h 3267571"/>
              <a:gd name="connsiteX60" fmla="*/ 1404102 w 4667340"/>
              <a:gd name="connsiteY60" fmla="*/ 320690 h 3267571"/>
              <a:gd name="connsiteX61" fmla="*/ 1373766 w 4667340"/>
              <a:gd name="connsiteY61" fmla="*/ 316356 h 3267571"/>
              <a:gd name="connsiteX62" fmla="*/ 1365099 w 4667340"/>
              <a:gd name="connsiteY62" fmla="*/ 260019 h 3267571"/>
              <a:gd name="connsiteX63" fmla="*/ 1313095 w 4667340"/>
              <a:gd name="connsiteY63" fmla="*/ 264352 h 3267571"/>
              <a:gd name="connsiteX64" fmla="*/ 1356432 w 4667340"/>
              <a:gd name="connsiteY64" fmla="*/ 359692 h 3267571"/>
              <a:gd name="connsiteX65" fmla="*/ 1360766 w 4667340"/>
              <a:gd name="connsiteY65" fmla="*/ 433364 h 3267571"/>
              <a:gd name="connsiteX66" fmla="*/ 1408436 w 4667340"/>
              <a:gd name="connsiteY66" fmla="*/ 437698 h 3267571"/>
              <a:gd name="connsiteX67" fmla="*/ 1408436 w 4667340"/>
              <a:gd name="connsiteY67" fmla="*/ 489702 h 3267571"/>
              <a:gd name="connsiteX68" fmla="*/ 1369433 w 4667340"/>
              <a:gd name="connsiteY68" fmla="*/ 520037 h 3267571"/>
              <a:gd name="connsiteX69" fmla="*/ 1369433 w 4667340"/>
              <a:gd name="connsiteY69" fmla="*/ 546039 h 3267571"/>
              <a:gd name="connsiteX70" fmla="*/ 1438771 w 4667340"/>
              <a:gd name="connsiteY70" fmla="*/ 658714 h 3267571"/>
              <a:gd name="connsiteX71" fmla="*/ 1525444 w 4667340"/>
              <a:gd name="connsiteY71" fmla="*/ 723719 h 3267571"/>
              <a:gd name="connsiteX72" fmla="*/ 1586115 w 4667340"/>
              <a:gd name="connsiteY72" fmla="*/ 793057 h 3267571"/>
              <a:gd name="connsiteX73" fmla="*/ 1651120 w 4667340"/>
              <a:gd name="connsiteY73" fmla="*/ 897065 h 3267571"/>
              <a:gd name="connsiteX74" fmla="*/ 1733459 w 4667340"/>
              <a:gd name="connsiteY74" fmla="*/ 940401 h 3267571"/>
              <a:gd name="connsiteX75" fmla="*/ 1746460 w 4667340"/>
              <a:gd name="connsiteY75" fmla="*/ 1022741 h 3267571"/>
              <a:gd name="connsiteX76" fmla="*/ 1750794 w 4667340"/>
              <a:gd name="connsiteY76" fmla="*/ 1040075 h 3267571"/>
              <a:gd name="connsiteX77" fmla="*/ 1655454 w 4667340"/>
              <a:gd name="connsiteY77" fmla="*/ 1057410 h 3267571"/>
              <a:gd name="connsiteX78" fmla="*/ 1603450 w 4667340"/>
              <a:gd name="connsiteY78" fmla="*/ 1126748 h 3267571"/>
              <a:gd name="connsiteX79" fmla="*/ 1529778 w 4667340"/>
              <a:gd name="connsiteY79" fmla="*/ 1139749 h 3267571"/>
              <a:gd name="connsiteX80" fmla="*/ 1473440 w 4667340"/>
              <a:gd name="connsiteY80" fmla="*/ 1165751 h 3267571"/>
              <a:gd name="connsiteX81" fmla="*/ 1438771 w 4667340"/>
              <a:gd name="connsiteY81" fmla="*/ 1230756 h 3267571"/>
              <a:gd name="connsiteX82" fmla="*/ 1438771 w 4667340"/>
              <a:gd name="connsiteY82" fmla="*/ 1274092 h 3267571"/>
              <a:gd name="connsiteX83" fmla="*/ 1477774 w 4667340"/>
              <a:gd name="connsiteY83" fmla="*/ 1321763 h 3267571"/>
              <a:gd name="connsiteX84" fmla="*/ 1438771 w 4667340"/>
              <a:gd name="connsiteY84" fmla="*/ 1399768 h 3267571"/>
              <a:gd name="connsiteX85" fmla="*/ 1486441 w 4667340"/>
              <a:gd name="connsiteY85" fmla="*/ 1408436 h 3267571"/>
              <a:gd name="connsiteX86" fmla="*/ 1508110 w 4667340"/>
              <a:gd name="connsiteY86" fmla="*/ 1460439 h 3267571"/>
              <a:gd name="connsiteX87" fmla="*/ 1486441 w 4667340"/>
              <a:gd name="connsiteY87" fmla="*/ 1486441 h 3267571"/>
              <a:gd name="connsiteX88" fmla="*/ 1477774 w 4667340"/>
              <a:gd name="connsiteY88" fmla="*/ 1542779 h 3267571"/>
              <a:gd name="connsiteX89" fmla="*/ 1408436 w 4667340"/>
              <a:gd name="connsiteY89" fmla="*/ 1516777 h 3267571"/>
              <a:gd name="connsiteX90" fmla="*/ 1412769 w 4667340"/>
              <a:gd name="connsiteY90" fmla="*/ 1460439 h 3267571"/>
              <a:gd name="connsiteX91" fmla="*/ 1382434 w 4667340"/>
              <a:gd name="connsiteY91" fmla="*/ 1421437 h 3267571"/>
              <a:gd name="connsiteX92" fmla="*/ 1334764 w 4667340"/>
              <a:gd name="connsiteY92" fmla="*/ 1447438 h 3267571"/>
              <a:gd name="connsiteX93" fmla="*/ 1287094 w 4667340"/>
              <a:gd name="connsiteY93" fmla="*/ 1404102 h 3267571"/>
              <a:gd name="connsiteX94" fmla="*/ 1209088 w 4667340"/>
              <a:gd name="connsiteY94" fmla="*/ 1421437 h 3267571"/>
              <a:gd name="connsiteX95" fmla="*/ 1087746 w 4667340"/>
              <a:gd name="connsiteY95" fmla="*/ 1443105 h 3267571"/>
              <a:gd name="connsiteX96" fmla="*/ 1053076 w 4667340"/>
              <a:gd name="connsiteY96" fmla="*/ 1412769 h 3267571"/>
              <a:gd name="connsiteX97" fmla="*/ 1018407 w 4667340"/>
              <a:gd name="connsiteY97" fmla="*/ 1456106 h 3267571"/>
              <a:gd name="connsiteX98" fmla="*/ 996739 w 4667340"/>
              <a:gd name="connsiteY98" fmla="*/ 1460439 h 3267571"/>
              <a:gd name="connsiteX99" fmla="*/ 983738 w 4667340"/>
              <a:gd name="connsiteY99" fmla="*/ 1451772 h 3267571"/>
              <a:gd name="connsiteX100" fmla="*/ 957736 w 4667340"/>
              <a:gd name="connsiteY100" fmla="*/ 1482108 h 3267571"/>
              <a:gd name="connsiteX101" fmla="*/ 888398 w 4667340"/>
              <a:gd name="connsiteY101" fmla="*/ 1425770 h 3267571"/>
              <a:gd name="connsiteX102" fmla="*/ 784390 w 4667340"/>
              <a:gd name="connsiteY102" fmla="*/ 1421437 h 3267571"/>
              <a:gd name="connsiteX103" fmla="*/ 767056 w 4667340"/>
              <a:gd name="connsiteY103" fmla="*/ 1456106 h 3267571"/>
              <a:gd name="connsiteX104" fmla="*/ 749721 w 4667340"/>
              <a:gd name="connsiteY104" fmla="*/ 1516777 h 3267571"/>
              <a:gd name="connsiteX105" fmla="*/ 706385 w 4667340"/>
              <a:gd name="connsiteY105" fmla="*/ 1547112 h 3267571"/>
              <a:gd name="connsiteX106" fmla="*/ 697717 w 4667340"/>
              <a:gd name="connsiteY106" fmla="*/ 1490775 h 3267571"/>
              <a:gd name="connsiteX107" fmla="*/ 624045 w 4667340"/>
              <a:gd name="connsiteY107" fmla="*/ 1486441 h 3267571"/>
              <a:gd name="connsiteX108" fmla="*/ 606711 w 4667340"/>
              <a:gd name="connsiteY108" fmla="*/ 1447438 h 3267571"/>
              <a:gd name="connsiteX109" fmla="*/ 567708 w 4667340"/>
              <a:gd name="connsiteY109" fmla="*/ 1408436 h 3267571"/>
              <a:gd name="connsiteX110" fmla="*/ 524371 w 4667340"/>
              <a:gd name="connsiteY110" fmla="*/ 1451772 h 3267571"/>
              <a:gd name="connsiteX111" fmla="*/ 459366 w 4667340"/>
              <a:gd name="connsiteY111" fmla="*/ 1477774 h 3267571"/>
              <a:gd name="connsiteX112" fmla="*/ 468034 w 4667340"/>
              <a:gd name="connsiteY112" fmla="*/ 1568781 h 3267571"/>
              <a:gd name="connsiteX113" fmla="*/ 472367 w 4667340"/>
              <a:gd name="connsiteY113" fmla="*/ 1620784 h 3267571"/>
              <a:gd name="connsiteX114" fmla="*/ 524371 w 4667340"/>
              <a:gd name="connsiteY114" fmla="*/ 1629452 h 3267571"/>
              <a:gd name="connsiteX115" fmla="*/ 580709 w 4667340"/>
              <a:gd name="connsiteY115" fmla="*/ 1698790 h 3267571"/>
              <a:gd name="connsiteX116" fmla="*/ 650047 w 4667340"/>
              <a:gd name="connsiteY116" fmla="*/ 1703124 h 3267571"/>
              <a:gd name="connsiteX117" fmla="*/ 706385 w 4667340"/>
              <a:gd name="connsiteY117" fmla="*/ 1659787 h 3267571"/>
              <a:gd name="connsiteX118" fmla="*/ 762722 w 4667340"/>
              <a:gd name="connsiteY118" fmla="*/ 1690123 h 3267571"/>
              <a:gd name="connsiteX119" fmla="*/ 736720 w 4667340"/>
              <a:gd name="connsiteY119" fmla="*/ 1737793 h 3267571"/>
              <a:gd name="connsiteX120" fmla="*/ 745387 w 4667340"/>
              <a:gd name="connsiteY120" fmla="*/ 1880803 h 3267571"/>
              <a:gd name="connsiteX121" fmla="*/ 676049 w 4667340"/>
              <a:gd name="connsiteY121" fmla="*/ 1867802 h 3267571"/>
              <a:gd name="connsiteX122" fmla="*/ 645713 w 4667340"/>
              <a:gd name="connsiteY122" fmla="*/ 1824466 h 3267571"/>
              <a:gd name="connsiteX123" fmla="*/ 611044 w 4667340"/>
              <a:gd name="connsiteY123" fmla="*/ 1833133 h 3267571"/>
              <a:gd name="connsiteX124" fmla="*/ 624045 w 4667340"/>
              <a:gd name="connsiteY124" fmla="*/ 1924140 h 3267571"/>
              <a:gd name="connsiteX125" fmla="*/ 598043 w 4667340"/>
              <a:gd name="connsiteY125" fmla="*/ 1989145 h 3267571"/>
              <a:gd name="connsiteX126" fmla="*/ 528705 w 4667340"/>
              <a:gd name="connsiteY126" fmla="*/ 1928473 h 3267571"/>
              <a:gd name="connsiteX127" fmla="*/ 420364 w 4667340"/>
              <a:gd name="connsiteY127" fmla="*/ 1941474 h 3267571"/>
              <a:gd name="connsiteX128" fmla="*/ 368360 w 4667340"/>
              <a:gd name="connsiteY128" fmla="*/ 1880803 h 3267571"/>
              <a:gd name="connsiteX129" fmla="*/ 329357 w 4667340"/>
              <a:gd name="connsiteY129" fmla="*/ 1889471 h 3267571"/>
              <a:gd name="connsiteX130" fmla="*/ 303355 w 4667340"/>
              <a:gd name="connsiteY130" fmla="*/ 1963143 h 3267571"/>
              <a:gd name="connsiteX131" fmla="*/ 208015 w 4667340"/>
              <a:gd name="connsiteY131" fmla="*/ 2058483 h 3267571"/>
              <a:gd name="connsiteX132" fmla="*/ 147344 w 4667340"/>
              <a:gd name="connsiteY132" fmla="*/ 2036815 h 3267571"/>
              <a:gd name="connsiteX133" fmla="*/ 117008 w 4667340"/>
              <a:gd name="connsiteY133" fmla="*/ 1997812 h 3267571"/>
              <a:gd name="connsiteX134" fmla="*/ 86673 w 4667340"/>
              <a:gd name="connsiteY134" fmla="*/ 1993478 h 3267571"/>
              <a:gd name="connsiteX135" fmla="*/ 30335 w 4667340"/>
              <a:gd name="connsiteY135" fmla="*/ 2080151 h 3267571"/>
              <a:gd name="connsiteX136" fmla="*/ 52003 w 4667340"/>
              <a:gd name="connsiteY136" fmla="*/ 2162491 h 3267571"/>
              <a:gd name="connsiteX137" fmla="*/ 0 w 4667340"/>
              <a:gd name="connsiteY137" fmla="*/ 2318502 h 3267571"/>
              <a:gd name="connsiteX138" fmla="*/ 56337 w 4667340"/>
              <a:gd name="connsiteY138" fmla="*/ 2431177 h 3267571"/>
              <a:gd name="connsiteX139" fmla="*/ 108341 w 4667340"/>
              <a:gd name="connsiteY139" fmla="*/ 2413842 h 3267571"/>
              <a:gd name="connsiteX140" fmla="*/ 255685 w 4667340"/>
              <a:gd name="connsiteY140" fmla="*/ 2452845 h 3267571"/>
              <a:gd name="connsiteX141" fmla="*/ 368360 w 4667340"/>
              <a:gd name="connsiteY141" fmla="*/ 2470180 h 3267571"/>
              <a:gd name="connsiteX142" fmla="*/ 489702 w 4667340"/>
              <a:gd name="connsiteY142" fmla="*/ 2487514 h 3267571"/>
              <a:gd name="connsiteX143" fmla="*/ 550373 w 4667340"/>
              <a:gd name="connsiteY143" fmla="*/ 2548185 h 3267571"/>
              <a:gd name="connsiteX144" fmla="*/ 689050 w 4667340"/>
              <a:gd name="connsiteY144" fmla="*/ 2526517 h 3267571"/>
              <a:gd name="connsiteX145" fmla="*/ 758388 w 4667340"/>
              <a:gd name="connsiteY145" fmla="*/ 2509183 h 3267571"/>
              <a:gd name="connsiteX146" fmla="*/ 875397 w 4667340"/>
              <a:gd name="connsiteY146" fmla="*/ 2543852 h 3267571"/>
              <a:gd name="connsiteX147" fmla="*/ 1027075 w 4667340"/>
              <a:gd name="connsiteY147" fmla="*/ 2604523 h 3267571"/>
              <a:gd name="connsiteX148" fmla="*/ 1096413 w 4667340"/>
              <a:gd name="connsiteY148" fmla="*/ 2569854 h 3267571"/>
              <a:gd name="connsiteX149" fmla="*/ 1217755 w 4667340"/>
              <a:gd name="connsiteY149" fmla="*/ 2626191 h 3267571"/>
              <a:gd name="connsiteX150" fmla="*/ 1226422 w 4667340"/>
              <a:gd name="connsiteY150" fmla="*/ 2600189 h 3267571"/>
              <a:gd name="connsiteX151" fmla="*/ 1187420 w 4667340"/>
              <a:gd name="connsiteY151" fmla="*/ 2530851 h 3267571"/>
              <a:gd name="connsiteX152" fmla="*/ 1187420 w 4667340"/>
              <a:gd name="connsiteY152" fmla="*/ 2431177 h 3267571"/>
              <a:gd name="connsiteX153" fmla="*/ 1265425 w 4667340"/>
              <a:gd name="connsiteY153" fmla="*/ 2387840 h 3267571"/>
              <a:gd name="connsiteX154" fmla="*/ 1412769 w 4667340"/>
              <a:gd name="connsiteY154" fmla="*/ 2331503 h 3267571"/>
              <a:gd name="connsiteX155" fmla="*/ 1434438 w 4667340"/>
              <a:gd name="connsiteY155" fmla="*/ 2288166 h 3267571"/>
              <a:gd name="connsiteX156" fmla="*/ 1516777 w 4667340"/>
              <a:gd name="connsiteY156" fmla="*/ 2309835 h 3267571"/>
              <a:gd name="connsiteX157" fmla="*/ 1516777 w 4667340"/>
              <a:gd name="connsiteY157" fmla="*/ 2348837 h 3267571"/>
              <a:gd name="connsiteX158" fmla="*/ 1586115 w 4667340"/>
              <a:gd name="connsiteY158" fmla="*/ 2318502 h 3267571"/>
              <a:gd name="connsiteX159" fmla="*/ 1612117 w 4667340"/>
              <a:gd name="connsiteY159" fmla="*/ 2361838 h 3267571"/>
              <a:gd name="connsiteX160" fmla="*/ 1551446 w 4667340"/>
              <a:gd name="connsiteY160" fmla="*/ 2435510 h 3267571"/>
              <a:gd name="connsiteX161" fmla="*/ 1542779 w 4667340"/>
              <a:gd name="connsiteY161" fmla="*/ 2496182 h 3267571"/>
              <a:gd name="connsiteX162" fmla="*/ 1577448 w 4667340"/>
              <a:gd name="connsiteY162" fmla="*/ 2513516 h 3267571"/>
              <a:gd name="connsiteX163" fmla="*/ 1573114 w 4667340"/>
              <a:gd name="connsiteY163" fmla="*/ 2578521 h 3267571"/>
              <a:gd name="connsiteX164" fmla="*/ 1633785 w 4667340"/>
              <a:gd name="connsiteY164" fmla="*/ 2708530 h 3267571"/>
              <a:gd name="connsiteX165" fmla="*/ 1694457 w 4667340"/>
              <a:gd name="connsiteY165" fmla="*/ 2643526 h 3267571"/>
              <a:gd name="connsiteX166" fmla="*/ 1720458 w 4667340"/>
              <a:gd name="connsiteY166" fmla="*/ 2656527 h 3267571"/>
              <a:gd name="connsiteX167" fmla="*/ 1772462 w 4667340"/>
              <a:gd name="connsiteY167" fmla="*/ 2565520 h 3267571"/>
              <a:gd name="connsiteX168" fmla="*/ 1763795 w 4667340"/>
              <a:gd name="connsiteY168" fmla="*/ 2522183 h 3267571"/>
              <a:gd name="connsiteX169" fmla="*/ 1811465 w 4667340"/>
              <a:gd name="connsiteY169" fmla="*/ 2539518 h 3267571"/>
              <a:gd name="connsiteX170" fmla="*/ 1902472 w 4667340"/>
              <a:gd name="connsiteY170" fmla="*/ 2569854 h 3267571"/>
              <a:gd name="connsiteX171" fmla="*/ 1902472 w 4667340"/>
              <a:gd name="connsiteY171" fmla="*/ 2608856 h 3267571"/>
              <a:gd name="connsiteX172" fmla="*/ 1880803 w 4667340"/>
              <a:gd name="connsiteY172" fmla="*/ 2604523 h 3267571"/>
              <a:gd name="connsiteX173" fmla="*/ 1841801 w 4667340"/>
              <a:gd name="connsiteY173" fmla="*/ 2591522 h 3267571"/>
              <a:gd name="connsiteX174" fmla="*/ 1846134 w 4667340"/>
              <a:gd name="connsiteY174" fmla="*/ 2647859 h 3267571"/>
              <a:gd name="connsiteX175" fmla="*/ 1872136 w 4667340"/>
              <a:gd name="connsiteY175" fmla="*/ 2665194 h 3267571"/>
              <a:gd name="connsiteX176" fmla="*/ 1889471 w 4667340"/>
              <a:gd name="connsiteY176" fmla="*/ 2704197 h 3267571"/>
              <a:gd name="connsiteX177" fmla="*/ 1906805 w 4667340"/>
              <a:gd name="connsiteY177" fmla="*/ 2691196 h 3267571"/>
              <a:gd name="connsiteX178" fmla="*/ 1919806 w 4667340"/>
              <a:gd name="connsiteY178" fmla="*/ 2630525 h 3267571"/>
              <a:gd name="connsiteX179" fmla="*/ 1945808 w 4667340"/>
              <a:gd name="connsiteY179" fmla="*/ 2699863 h 3267571"/>
              <a:gd name="connsiteX180" fmla="*/ 1945808 w 4667340"/>
              <a:gd name="connsiteY180" fmla="*/ 2725865 h 3267571"/>
              <a:gd name="connsiteX181" fmla="*/ 1932807 w 4667340"/>
              <a:gd name="connsiteY181" fmla="*/ 2760534 h 3267571"/>
              <a:gd name="connsiteX182" fmla="*/ 1880803 w 4667340"/>
              <a:gd name="connsiteY182" fmla="*/ 2738866 h 3267571"/>
              <a:gd name="connsiteX183" fmla="*/ 1880803 w 4667340"/>
              <a:gd name="connsiteY183" fmla="*/ 2795203 h 3267571"/>
              <a:gd name="connsiteX184" fmla="*/ 1937141 w 4667340"/>
              <a:gd name="connsiteY184" fmla="*/ 2808204 h 3267571"/>
              <a:gd name="connsiteX185" fmla="*/ 2045482 w 4667340"/>
              <a:gd name="connsiteY185" fmla="*/ 2938214 h 3267571"/>
              <a:gd name="connsiteX186" fmla="*/ 2019480 w 4667340"/>
              <a:gd name="connsiteY186" fmla="*/ 2985884 h 3267571"/>
              <a:gd name="connsiteX187" fmla="*/ 2006479 w 4667340"/>
              <a:gd name="connsiteY187" fmla="*/ 3024887 h 3267571"/>
              <a:gd name="connsiteX188" fmla="*/ 2015147 w 4667340"/>
              <a:gd name="connsiteY188" fmla="*/ 3063890 h 3267571"/>
              <a:gd name="connsiteX189" fmla="*/ 1984811 w 4667340"/>
              <a:gd name="connsiteY189" fmla="*/ 3046555 h 3267571"/>
              <a:gd name="connsiteX190" fmla="*/ 1993478 w 4667340"/>
              <a:gd name="connsiteY190" fmla="*/ 3081224 h 3267571"/>
              <a:gd name="connsiteX191" fmla="*/ 2106153 w 4667340"/>
              <a:gd name="connsiteY191" fmla="*/ 3159230 h 3267571"/>
              <a:gd name="connsiteX192" fmla="*/ 2119154 w 4667340"/>
              <a:gd name="connsiteY192" fmla="*/ 3202566 h 3267571"/>
              <a:gd name="connsiteX193" fmla="*/ 2231829 w 4667340"/>
              <a:gd name="connsiteY193" fmla="*/ 3258904 h 3267571"/>
              <a:gd name="connsiteX194" fmla="*/ 2561186 w 4667340"/>
              <a:gd name="connsiteY194" fmla="*/ 3267571 h 3267571"/>
              <a:gd name="connsiteX195" fmla="*/ 2309835 w 4667340"/>
              <a:gd name="connsiteY195" fmla="*/ 2994551 h 3267571"/>
              <a:gd name="connsiteX196" fmla="*/ 2327169 w 4667340"/>
              <a:gd name="connsiteY196" fmla="*/ 2955548 h 3267571"/>
              <a:gd name="connsiteX197" fmla="*/ 2279499 w 4667340"/>
              <a:gd name="connsiteY197" fmla="*/ 2786536 h 3267571"/>
              <a:gd name="connsiteX198" fmla="*/ 2249164 w 4667340"/>
              <a:gd name="connsiteY198" fmla="*/ 2734532 h 3267571"/>
              <a:gd name="connsiteX199" fmla="*/ 2227495 w 4667340"/>
              <a:gd name="connsiteY199" fmla="*/ 2626191 h 3267571"/>
              <a:gd name="connsiteX200" fmla="*/ 2279499 w 4667340"/>
              <a:gd name="connsiteY200" fmla="*/ 2552519 h 3267571"/>
              <a:gd name="connsiteX201" fmla="*/ 2314168 w 4667340"/>
              <a:gd name="connsiteY201" fmla="*/ 2526517 h 3267571"/>
              <a:gd name="connsiteX202" fmla="*/ 2361839 w 4667340"/>
              <a:gd name="connsiteY202" fmla="*/ 2530851 h 3267571"/>
              <a:gd name="connsiteX203" fmla="*/ 2461512 w 4667340"/>
              <a:gd name="connsiteY203" fmla="*/ 2621857 h 3267571"/>
              <a:gd name="connsiteX204" fmla="*/ 2500515 w 4667340"/>
              <a:gd name="connsiteY204" fmla="*/ 2574187 h 3267571"/>
              <a:gd name="connsiteX205" fmla="*/ 2513516 w 4667340"/>
              <a:gd name="connsiteY205" fmla="*/ 2561186 h 3267571"/>
              <a:gd name="connsiteX206" fmla="*/ 2582855 w 4667340"/>
              <a:gd name="connsiteY206" fmla="*/ 2517850 h 3267571"/>
              <a:gd name="connsiteX207" fmla="*/ 2786536 w 4667340"/>
              <a:gd name="connsiteY207" fmla="*/ 2578521 h 3267571"/>
              <a:gd name="connsiteX208" fmla="*/ 2847207 w 4667340"/>
              <a:gd name="connsiteY208" fmla="*/ 2617524 h 3267571"/>
              <a:gd name="connsiteX209" fmla="*/ 2890544 w 4667340"/>
              <a:gd name="connsiteY209" fmla="*/ 2569854 h 3267571"/>
              <a:gd name="connsiteX210" fmla="*/ 3020553 w 4667340"/>
              <a:gd name="connsiteY210" fmla="*/ 2630525 h 3267571"/>
              <a:gd name="connsiteX211" fmla="*/ 3128894 w 4667340"/>
              <a:gd name="connsiteY211" fmla="*/ 2678195 h 3267571"/>
              <a:gd name="connsiteX212" fmla="*/ 3154896 w 4667340"/>
              <a:gd name="connsiteY212" fmla="*/ 2734532 h 3267571"/>
              <a:gd name="connsiteX213" fmla="*/ 3211234 w 4667340"/>
              <a:gd name="connsiteY213" fmla="*/ 2695529 h 3267571"/>
              <a:gd name="connsiteX214" fmla="*/ 3371579 w 4667340"/>
              <a:gd name="connsiteY214" fmla="*/ 2704197 h 3267571"/>
              <a:gd name="connsiteX215" fmla="*/ 3406248 w 4667340"/>
              <a:gd name="connsiteY215" fmla="*/ 2734532 h 3267571"/>
              <a:gd name="connsiteX216" fmla="*/ 3432250 w 4667340"/>
              <a:gd name="connsiteY216" fmla="*/ 2795203 h 3267571"/>
              <a:gd name="connsiteX217" fmla="*/ 3523257 w 4667340"/>
              <a:gd name="connsiteY217" fmla="*/ 2803871 h 3267571"/>
              <a:gd name="connsiteX218" fmla="*/ 3570927 w 4667340"/>
              <a:gd name="connsiteY218" fmla="*/ 2760534 h 3267571"/>
              <a:gd name="connsiteX219" fmla="*/ 3679268 w 4667340"/>
              <a:gd name="connsiteY219" fmla="*/ 2747533 h 3267571"/>
              <a:gd name="connsiteX220" fmla="*/ 3718271 w 4667340"/>
              <a:gd name="connsiteY220" fmla="*/ 2786536 h 3267571"/>
              <a:gd name="connsiteX221" fmla="*/ 3791943 w 4667340"/>
              <a:gd name="connsiteY221" fmla="*/ 2790870 h 3267571"/>
              <a:gd name="connsiteX222" fmla="*/ 3852614 w 4667340"/>
              <a:gd name="connsiteY222" fmla="*/ 2782202 h 3267571"/>
              <a:gd name="connsiteX223" fmla="*/ 3917619 w 4667340"/>
              <a:gd name="connsiteY223" fmla="*/ 2747533 h 3267571"/>
              <a:gd name="connsiteX224" fmla="*/ 3991291 w 4667340"/>
              <a:gd name="connsiteY224" fmla="*/ 2756201 h 3267571"/>
              <a:gd name="connsiteX225" fmla="*/ 4142968 w 4667340"/>
              <a:gd name="connsiteY225" fmla="*/ 2855874 h 3267571"/>
              <a:gd name="connsiteX226" fmla="*/ 4168970 w 4667340"/>
              <a:gd name="connsiteY226" fmla="*/ 2860208 h 3267571"/>
              <a:gd name="connsiteX227" fmla="*/ 4242642 w 4667340"/>
              <a:gd name="connsiteY227" fmla="*/ 2786536 h 3267571"/>
              <a:gd name="connsiteX228" fmla="*/ 4342316 w 4667340"/>
              <a:gd name="connsiteY228" fmla="*/ 2808204 h 3267571"/>
              <a:gd name="connsiteX229" fmla="*/ 4368318 w 4667340"/>
              <a:gd name="connsiteY229" fmla="*/ 2747533 h 3267571"/>
              <a:gd name="connsiteX230" fmla="*/ 4433323 w 4667340"/>
              <a:gd name="connsiteY230" fmla="*/ 2673861 h 3267571"/>
              <a:gd name="connsiteX231" fmla="*/ 4433323 w 4667340"/>
              <a:gd name="connsiteY231" fmla="*/ 2604523 h 3267571"/>
              <a:gd name="connsiteX232" fmla="*/ 4459325 w 4667340"/>
              <a:gd name="connsiteY232" fmla="*/ 2578521 h 3267571"/>
              <a:gd name="connsiteX233" fmla="*/ 4480993 w 4667340"/>
              <a:gd name="connsiteY233" fmla="*/ 2483181 h 3267571"/>
              <a:gd name="connsiteX234" fmla="*/ 4667340 w 4667340"/>
              <a:gd name="connsiteY234" fmla="*/ 2435510 h 3267571"/>
              <a:gd name="connsiteX235" fmla="*/ 4658673 w 4667340"/>
              <a:gd name="connsiteY235" fmla="*/ 169012 h 326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4667340" h="3267571">
                <a:moveTo>
                  <a:pt x="4658673" y="169012"/>
                </a:moveTo>
                <a:lnTo>
                  <a:pt x="4545998" y="216682"/>
                </a:lnTo>
                <a:lnTo>
                  <a:pt x="4528663" y="242684"/>
                </a:lnTo>
                <a:lnTo>
                  <a:pt x="4428989" y="242684"/>
                </a:lnTo>
                <a:lnTo>
                  <a:pt x="4402987" y="281687"/>
                </a:lnTo>
                <a:lnTo>
                  <a:pt x="4316314" y="307689"/>
                </a:lnTo>
                <a:lnTo>
                  <a:pt x="4294646" y="268686"/>
                </a:lnTo>
                <a:lnTo>
                  <a:pt x="4225308" y="264352"/>
                </a:lnTo>
                <a:lnTo>
                  <a:pt x="4246976" y="203681"/>
                </a:lnTo>
                <a:lnTo>
                  <a:pt x="4186305" y="130009"/>
                </a:lnTo>
                <a:lnTo>
                  <a:pt x="4125634" y="143010"/>
                </a:lnTo>
                <a:lnTo>
                  <a:pt x="4043294" y="8667"/>
                </a:lnTo>
                <a:lnTo>
                  <a:pt x="4012959" y="186346"/>
                </a:lnTo>
                <a:lnTo>
                  <a:pt x="3947954" y="229683"/>
                </a:lnTo>
                <a:lnTo>
                  <a:pt x="3826612" y="273019"/>
                </a:lnTo>
                <a:lnTo>
                  <a:pt x="3731272" y="355359"/>
                </a:lnTo>
                <a:lnTo>
                  <a:pt x="3527590" y="485368"/>
                </a:lnTo>
                <a:lnTo>
                  <a:pt x="3310908" y="459366"/>
                </a:lnTo>
                <a:lnTo>
                  <a:pt x="3293573" y="442032"/>
                </a:lnTo>
                <a:lnTo>
                  <a:pt x="3176565" y="459366"/>
                </a:lnTo>
                <a:lnTo>
                  <a:pt x="3037888" y="498369"/>
                </a:lnTo>
                <a:lnTo>
                  <a:pt x="2907878" y="420364"/>
                </a:lnTo>
                <a:lnTo>
                  <a:pt x="2868876" y="372693"/>
                </a:lnTo>
                <a:lnTo>
                  <a:pt x="2920879" y="355359"/>
                </a:lnTo>
                <a:lnTo>
                  <a:pt x="2920879" y="329357"/>
                </a:lnTo>
                <a:lnTo>
                  <a:pt x="2864542" y="320690"/>
                </a:lnTo>
                <a:lnTo>
                  <a:pt x="2669528" y="199347"/>
                </a:lnTo>
                <a:lnTo>
                  <a:pt x="2660860" y="225349"/>
                </a:lnTo>
                <a:lnTo>
                  <a:pt x="2704197" y="307689"/>
                </a:lnTo>
                <a:lnTo>
                  <a:pt x="2691196" y="342358"/>
                </a:lnTo>
                <a:lnTo>
                  <a:pt x="2647859" y="346692"/>
                </a:lnTo>
                <a:lnTo>
                  <a:pt x="2643526" y="398695"/>
                </a:lnTo>
                <a:lnTo>
                  <a:pt x="2591522" y="398695"/>
                </a:lnTo>
                <a:lnTo>
                  <a:pt x="2526517" y="303355"/>
                </a:lnTo>
                <a:lnTo>
                  <a:pt x="2457179" y="303355"/>
                </a:lnTo>
                <a:lnTo>
                  <a:pt x="2444178" y="277353"/>
                </a:lnTo>
                <a:lnTo>
                  <a:pt x="2526517" y="221016"/>
                </a:lnTo>
                <a:lnTo>
                  <a:pt x="2504849" y="169012"/>
                </a:lnTo>
                <a:lnTo>
                  <a:pt x="2470180" y="195014"/>
                </a:lnTo>
                <a:lnTo>
                  <a:pt x="2418176" y="173346"/>
                </a:lnTo>
                <a:lnTo>
                  <a:pt x="2383507" y="138676"/>
                </a:lnTo>
                <a:lnTo>
                  <a:pt x="2335837" y="130009"/>
                </a:lnTo>
                <a:lnTo>
                  <a:pt x="2335837" y="99673"/>
                </a:lnTo>
                <a:lnTo>
                  <a:pt x="2240496" y="69338"/>
                </a:lnTo>
                <a:lnTo>
                  <a:pt x="2227495" y="91006"/>
                </a:lnTo>
                <a:lnTo>
                  <a:pt x="2153823" y="4333"/>
                </a:lnTo>
                <a:lnTo>
                  <a:pt x="2123488" y="8667"/>
                </a:lnTo>
                <a:lnTo>
                  <a:pt x="2123488" y="60671"/>
                </a:lnTo>
                <a:lnTo>
                  <a:pt x="2088819" y="91006"/>
                </a:lnTo>
                <a:lnTo>
                  <a:pt x="2032481" y="52003"/>
                </a:lnTo>
                <a:lnTo>
                  <a:pt x="2019480" y="4333"/>
                </a:lnTo>
                <a:lnTo>
                  <a:pt x="1937141" y="0"/>
                </a:lnTo>
                <a:lnTo>
                  <a:pt x="1928474" y="56337"/>
                </a:lnTo>
                <a:lnTo>
                  <a:pt x="1707457" y="104007"/>
                </a:lnTo>
                <a:lnTo>
                  <a:pt x="1694457" y="173346"/>
                </a:lnTo>
                <a:lnTo>
                  <a:pt x="1646786" y="173346"/>
                </a:lnTo>
                <a:lnTo>
                  <a:pt x="1590449" y="203681"/>
                </a:lnTo>
                <a:lnTo>
                  <a:pt x="1516777" y="203681"/>
                </a:lnTo>
                <a:lnTo>
                  <a:pt x="1477774" y="212348"/>
                </a:lnTo>
                <a:lnTo>
                  <a:pt x="1425770" y="247018"/>
                </a:lnTo>
                <a:lnTo>
                  <a:pt x="1404102" y="320690"/>
                </a:lnTo>
                <a:lnTo>
                  <a:pt x="1373766" y="316356"/>
                </a:lnTo>
                <a:lnTo>
                  <a:pt x="1365099" y="260019"/>
                </a:lnTo>
                <a:lnTo>
                  <a:pt x="1313095" y="264352"/>
                </a:lnTo>
                <a:lnTo>
                  <a:pt x="1356432" y="359692"/>
                </a:lnTo>
                <a:lnTo>
                  <a:pt x="1360766" y="433364"/>
                </a:lnTo>
                <a:lnTo>
                  <a:pt x="1408436" y="437698"/>
                </a:lnTo>
                <a:lnTo>
                  <a:pt x="1408436" y="489702"/>
                </a:lnTo>
                <a:lnTo>
                  <a:pt x="1369433" y="520037"/>
                </a:lnTo>
                <a:lnTo>
                  <a:pt x="1369433" y="546039"/>
                </a:lnTo>
                <a:lnTo>
                  <a:pt x="1438771" y="658714"/>
                </a:lnTo>
                <a:lnTo>
                  <a:pt x="1525444" y="723719"/>
                </a:lnTo>
                <a:lnTo>
                  <a:pt x="1586115" y="793057"/>
                </a:lnTo>
                <a:lnTo>
                  <a:pt x="1651120" y="897065"/>
                </a:lnTo>
                <a:lnTo>
                  <a:pt x="1733459" y="940401"/>
                </a:lnTo>
                <a:lnTo>
                  <a:pt x="1746460" y="1022741"/>
                </a:lnTo>
                <a:lnTo>
                  <a:pt x="1750794" y="1040075"/>
                </a:lnTo>
                <a:lnTo>
                  <a:pt x="1655454" y="1057410"/>
                </a:lnTo>
                <a:lnTo>
                  <a:pt x="1603450" y="1126748"/>
                </a:lnTo>
                <a:lnTo>
                  <a:pt x="1529778" y="1139749"/>
                </a:lnTo>
                <a:lnTo>
                  <a:pt x="1473440" y="1165751"/>
                </a:lnTo>
                <a:lnTo>
                  <a:pt x="1438771" y="1230756"/>
                </a:lnTo>
                <a:lnTo>
                  <a:pt x="1438771" y="1274092"/>
                </a:lnTo>
                <a:lnTo>
                  <a:pt x="1477774" y="1321763"/>
                </a:lnTo>
                <a:lnTo>
                  <a:pt x="1438771" y="1399768"/>
                </a:lnTo>
                <a:lnTo>
                  <a:pt x="1486441" y="1408436"/>
                </a:lnTo>
                <a:lnTo>
                  <a:pt x="1508110" y="1460439"/>
                </a:lnTo>
                <a:lnTo>
                  <a:pt x="1486441" y="1486441"/>
                </a:lnTo>
                <a:lnTo>
                  <a:pt x="1477774" y="1542779"/>
                </a:lnTo>
                <a:lnTo>
                  <a:pt x="1408436" y="1516777"/>
                </a:lnTo>
                <a:lnTo>
                  <a:pt x="1412769" y="1460439"/>
                </a:lnTo>
                <a:lnTo>
                  <a:pt x="1382434" y="1421437"/>
                </a:lnTo>
                <a:lnTo>
                  <a:pt x="1334764" y="1447438"/>
                </a:lnTo>
                <a:lnTo>
                  <a:pt x="1287094" y="1404102"/>
                </a:lnTo>
                <a:lnTo>
                  <a:pt x="1209088" y="1421437"/>
                </a:lnTo>
                <a:lnTo>
                  <a:pt x="1087746" y="1443105"/>
                </a:lnTo>
                <a:lnTo>
                  <a:pt x="1053076" y="1412769"/>
                </a:lnTo>
                <a:lnTo>
                  <a:pt x="1018407" y="1456106"/>
                </a:lnTo>
                <a:lnTo>
                  <a:pt x="996739" y="1460439"/>
                </a:lnTo>
                <a:lnTo>
                  <a:pt x="983738" y="1451772"/>
                </a:lnTo>
                <a:lnTo>
                  <a:pt x="957736" y="1482108"/>
                </a:lnTo>
                <a:lnTo>
                  <a:pt x="888398" y="1425770"/>
                </a:lnTo>
                <a:lnTo>
                  <a:pt x="784390" y="1421437"/>
                </a:lnTo>
                <a:lnTo>
                  <a:pt x="767056" y="1456106"/>
                </a:lnTo>
                <a:lnTo>
                  <a:pt x="749721" y="1516777"/>
                </a:lnTo>
                <a:lnTo>
                  <a:pt x="706385" y="1547112"/>
                </a:lnTo>
                <a:lnTo>
                  <a:pt x="697717" y="1490775"/>
                </a:lnTo>
                <a:lnTo>
                  <a:pt x="624045" y="1486441"/>
                </a:lnTo>
                <a:lnTo>
                  <a:pt x="606711" y="1447438"/>
                </a:lnTo>
                <a:lnTo>
                  <a:pt x="567708" y="1408436"/>
                </a:lnTo>
                <a:lnTo>
                  <a:pt x="524371" y="1451772"/>
                </a:lnTo>
                <a:lnTo>
                  <a:pt x="459366" y="1477774"/>
                </a:lnTo>
                <a:lnTo>
                  <a:pt x="468034" y="1568781"/>
                </a:lnTo>
                <a:lnTo>
                  <a:pt x="472367" y="1620784"/>
                </a:lnTo>
                <a:lnTo>
                  <a:pt x="524371" y="1629452"/>
                </a:lnTo>
                <a:lnTo>
                  <a:pt x="580709" y="1698790"/>
                </a:lnTo>
                <a:lnTo>
                  <a:pt x="650047" y="1703124"/>
                </a:lnTo>
                <a:lnTo>
                  <a:pt x="706385" y="1659787"/>
                </a:lnTo>
                <a:lnTo>
                  <a:pt x="762722" y="1690123"/>
                </a:lnTo>
                <a:lnTo>
                  <a:pt x="736720" y="1737793"/>
                </a:lnTo>
                <a:lnTo>
                  <a:pt x="745387" y="1880803"/>
                </a:lnTo>
                <a:lnTo>
                  <a:pt x="676049" y="1867802"/>
                </a:lnTo>
                <a:lnTo>
                  <a:pt x="645713" y="1824466"/>
                </a:lnTo>
                <a:lnTo>
                  <a:pt x="611044" y="1833133"/>
                </a:lnTo>
                <a:lnTo>
                  <a:pt x="624045" y="1924140"/>
                </a:lnTo>
                <a:lnTo>
                  <a:pt x="598043" y="1989145"/>
                </a:lnTo>
                <a:lnTo>
                  <a:pt x="528705" y="1928473"/>
                </a:lnTo>
                <a:lnTo>
                  <a:pt x="420364" y="1941474"/>
                </a:lnTo>
                <a:lnTo>
                  <a:pt x="368360" y="1880803"/>
                </a:lnTo>
                <a:lnTo>
                  <a:pt x="329357" y="1889471"/>
                </a:lnTo>
                <a:lnTo>
                  <a:pt x="303355" y="1963143"/>
                </a:lnTo>
                <a:lnTo>
                  <a:pt x="208015" y="2058483"/>
                </a:lnTo>
                <a:lnTo>
                  <a:pt x="147344" y="2036815"/>
                </a:lnTo>
                <a:lnTo>
                  <a:pt x="117008" y="1997812"/>
                </a:lnTo>
                <a:lnTo>
                  <a:pt x="86673" y="1993478"/>
                </a:lnTo>
                <a:lnTo>
                  <a:pt x="30335" y="2080151"/>
                </a:lnTo>
                <a:lnTo>
                  <a:pt x="52003" y="2162491"/>
                </a:lnTo>
                <a:lnTo>
                  <a:pt x="0" y="2318502"/>
                </a:lnTo>
                <a:lnTo>
                  <a:pt x="56337" y="2431177"/>
                </a:lnTo>
                <a:lnTo>
                  <a:pt x="108341" y="2413842"/>
                </a:lnTo>
                <a:lnTo>
                  <a:pt x="255685" y="2452845"/>
                </a:lnTo>
                <a:lnTo>
                  <a:pt x="368360" y="2470180"/>
                </a:lnTo>
                <a:lnTo>
                  <a:pt x="489702" y="2487514"/>
                </a:lnTo>
                <a:lnTo>
                  <a:pt x="550373" y="2548185"/>
                </a:lnTo>
                <a:lnTo>
                  <a:pt x="689050" y="2526517"/>
                </a:lnTo>
                <a:lnTo>
                  <a:pt x="758388" y="2509183"/>
                </a:lnTo>
                <a:lnTo>
                  <a:pt x="875397" y="2543852"/>
                </a:lnTo>
                <a:lnTo>
                  <a:pt x="1027075" y="2604523"/>
                </a:lnTo>
                <a:lnTo>
                  <a:pt x="1096413" y="2569854"/>
                </a:lnTo>
                <a:lnTo>
                  <a:pt x="1217755" y="2626191"/>
                </a:lnTo>
                <a:lnTo>
                  <a:pt x="1226422" y="2600189"/>
                </a:lnTo>
                <a:lnTo>
                  <a:pt x="1187420" y="2530851"/>
                </a:lnTo>
                <a:lnTo>
                  <a:pt x="1187420" y="2431177"/>
                </a:lnTo>
                <a:lnTo>
                  <a:pt x="1265425" y="2387840"/>
                </a:lnTo>
                <a:lnTo>
                  <a:pt x="1412769" y="2331503"/>
                </a:lnTo>
                <a:lnTo>
                  <a:pt x="1434438" y="2288166"/>
                </a:lnTo>
                <a:lnTo>
                  <a:pt x="1516777" y="2309835"/>
                </a:lnTo>
                <a:lnTo>
                  <a:pt x="1516777" y="2348837"/>
                </a:lnTo>
                <a:lnTo>
                  <a:pt x="1586115" y="2318502"/>
                </a:lnTo>
                <a:lnTo>
                  <a:pt x="1612117" y="2361838"/>
                </a:lnTo>
                <a:lnTo>
                  <a:pt x="1551446" y="2435510"/>
                </a:lnTo>
                <a:lnTo>
                  <a:pt x="1542779" y="2496182"/>
                </a:lnTo>
                <a:lnTo>
                  <a:pt x="1577448" y="2513516"/>
                </a:lnTo>
                <a:lnTo>
                  <a:pt x="1573114" y="2578521"/>
                </a:lnTo>
                <a:lnTo>
                  <a:pt x="1633785" y="2708530"/>
                </a:lnTo>
                <a:lnTo>
                  <a:pt x="1694457" y="2643526"/>
                </a:lnTo>
                <a:lnTo>
                  <a:pt x="1720458" y="2656527"/>
                </a:lnTo>
                <a:lnTo>
                  <a:pt x="1772462" y="2565520"/>
                </a:lnTo>
                <a:lnTo>
                  <a:pt x="1763795" y="2522183"/>
                </a:lnTo>
                <a:lnTo>
                  <a:pt x="1811465" y="2539518"/>
                </a:lnTo>
                <a:lnTo>
                  <a:pt x="1902472" y="2569854"/>
                </a:lnTo>
                <a:lnTo>
                  <a:pt x="1902472" y="2608856"/>
                </a:lnTo>
                <a:lnTo>
                  <a:pt x="1880803" y="2604523"/>
                </a:lnTo>
                <a:lnTo>
                  <a:pt x="1841801" y="2591522"/>
                </a:lnTo>
                <a:lnTo>
                  <a:pt x="1846134" y="2647859"/>
                </a:lnTo>
                <a:lnTo>
                  <a:pt x="1872136" y="2665194"/>
                </a:lnTo>
                <a:lnTo>
                  <a:pt x="1889471" y="2704197"/>
                </a:lnTo>
                <a:lnTo>
                  <a:pt x="1906805" y="2691196"/>
                </a:lnTo>
                <a:lnTo>
                  <a:pt x="1919806" y="2630525"/>
                </a:lnTo>
                <a:lnTo>
                  <a:pt x="1945808" y="2699863"/>
                </a:lnTo>
                <a:lnTo>
                  <a:pt x="1945808" y="2725865"/>
                </a:lnTo>
                <a:lnTo>
                  <a:pt x="1932807" y="2760534"/>
                </a:lnTo>
                <a:lnTo>
                  <a:pt x="1880803" y="2738866"/>
                </a:lnTo>
                <a:lnTo>
                  <a:pt x="1880803" y="2795203"/>
                </a:lnTo>
                <a:lnTo>
                  <a:pt x="1937141" y="2808204"/>
                </a:lnTo>
                <a:lnTo>
                  <a:pt x="2045482" y="2938214"/>
                </a:lnTo>
                <a:lnTo>
                  <a:pt x="2019480" y="2985884"/>
                </a:lnTo>
                <a:lnTo>
                  <a:pt x="2006479" y="3024887"/>
                </a:lnTo>
                <a:lnTo>
                  <a:pt x="2015147" y="3063890"/>
                </a:lnTo>
                <a:lnTo>
                  <a:pt x="1984811" y="3046555"/>
                </a:lnTo>
                <a:lnTo>
                  <a:pt x="1993478" y="3081224"/>
                </a:lnTo>
                <a:lnTo>
                  <a:pt x="2106153" y="3159230"/>
                </a:lnTo>
                <a:lnTo>
                  <a:pt x="2119154" y="3202566"/>
                </a:lnTo>
                <a:lnTo>
                  <a:pt x="2231829" y="3258904"/>
                </a:lnTo>
                <a:lnTo>
                  <a:pt x="2561186" y="3267571"/>
                </a:lnTo>
                <a:lnTo>
                  <a:pt x="2309835" y="2994551"/>
                </a:lnTo>
                <a:lnTo>
                  <a:pt x="2327169" y="2955548"/>
                </a:lnTo>
                <a:lnTo>
                  <a:pt x="2279499" y="2786536"/>
                </a:lnTo>
                <a:lnTo>
                  <a:pt x="2249164" y="2734532"/>
                </a:lnTo>
                <a:lnTo>
                  <a:pt x="2227495" y="2626191"/>
                </a:lnTo>
                <a:lnTo>
                  <a:pt x="2279499" y="2552519"/>
                </a:lnTo>
                <a:lnTo>
                  <a:pt x="2314168" y="2526517"/>
                </a:lnTo>
                <a:lnTo>
                  <a:pt x="2361839" y="2530851"/>
                </a:lnTo>
                <a:lnTo>
                  <a:pt x="2461512" y="2621857"/>
                </a:lnTo>
                <a:lnTo>
                  <a:pt x="2500515" y="2574187"/>
                </a:lnTo>
                <a:lnTo>
                  <a:pt x="2513516" y="2561186"/>
                </a:lnTo>
                <a:lnTo>
                  <a:pt x="2582855" y="2517850"/>
                </a:lnTo>
                <a:lnTo>
                  <a:pt x="2786536" y="2578521"/>
                </a:lnTo>
                <a:lnTo>
                  <a:pt x="2847207" y="2617524"/>
                </a:lnTo>
                <a:lnTo>
                  <a:pt x="2890544" y="2569854"/>
                </a:lnTo>
                <a:lnTo>
                  <a:pt x="3020553" y="2630525"/>
                </a:lnTo>
                <a:lnTo>
                  <a:pt x="3128894" y="2678195"/>
                </a:lnTo>
                <a:lnTo>
                  <a:pt x="3154896" y="2734532"/>
                </a:lnTo>
                <a:lnTo>
                  <a:pt x="3211234" y="2695529"/>
                </a:lnTo>
                <a:lnTo>
                  <a:pt x="3371579" y="2704197"/>
                </a:lnTo>
                <a:lnTo>
                  <a:pt x="3406248" y="2734532"/>
                </a:lnTo>
                <a:lnTo>
                  <a:pt x="3432250" y="2795203"/>
                </a:lnTo>
                <a:lnTo>
                  <a:pt x="3523257" y="2803871"/>
                </a:lnTo>
                <a:lnTo>
                  <a:pt x="3570927" y="2760534"/>
                </a:lnTo>
                <a:lnTo>
                  <a:pt x="3679268" y="2747533"/>
                </a:lnTo>
                <a:lnTo>
                  <a:pt x="3718271" y="2786536"/>
                </a:lnTo>
                <a:lnTo>
                  <a:pt x="3791943" y="2790870"/>
                </a:lnTo>
                <a:lnTo>
                  <a:pt x="3852614" y="2782202"/>
                </a:lnTo>
                <a:lnTo>
                  <a:pt x="3917619" y="2747533"/>
                </a:lnTo>
                <a:lnTo>
                  <a:pt x="3991291" y="2756201"/>
                </a:lnTo>
                <a:lnTo>
                  <a:pt x="4142968" y="2855874"/>
                </a:lnTo>
                <a:lnTo>
                  <a:pt x="4168970" y="2860208"/>
                </a:lnTo>
                <a:lnTo>
                  <a:pt x="4242642" y="2786536"/>
                </a:lnTo>
                <a:lnTo>
                  <a:pt x="4342316" y="2808204"/>
                </a:lnTo>
                <a:lnTo>
                  <a:pt x="4368318" y="2747533"/>
                </a:lnTo>
                <a:lnTo>
                  <a:pt x="4433323" y="2673861"/>
                </a:lnTo>
                <a:lnTo>
                  <a:pt x="4433323" y="2604523"/>
                </a:lnTo>
                <a:lnTo>
                  <a:pt x="4459325" y="2578521"/>
                </a:lnTo>
                <a:lnTo>
                  <a:pt x="4480993" y="2483181"/>
                </a:lnTo>
                <a:lnTo>
                  <a:pt x="4667340" y="2435510"/>
                </a:lnTo>
                <a:lnTo>
                  <a:pt x="4658673" y="169012"/>
                </a:lnTo>
                <a:close/>
              </a:path>
            </a:pathLst>
          </a:custGeom>
          <a:solidFill>
            <a:schemeClr val="accent6">
              <a:lumMod val="75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Connecteur droit 5">
            <a:extLst>
              <a:ext uri="{FF2B5EF4-FFF2-40B4-BE49-F238E27FC236}">
                <a16:creationId xmlns:a16="http://schemas.microsoft.com/office/drawing/2014/main" xmlns="" id="{FB58AA34-B795-455F-9CE2-02BB8F326EA0}"/>
              </a:ext>
            </a:extLst>
          </p:cNvPr>
          <p:cNvCxnSpPr>
            <a:cxnSpLocks/>
          </p:cNvCxnSpPr>
          <p:nvPr/>
        </p:nvCxnSpPr>
        <p:spPr>
          <a:xfrm>
            <a:off x="5315504" y="5993795"/>
            <a:ext cx="914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xmlns="" id="{A128E768-5398-4574-AD8B-E32BBDE8E614}"/>
              </a:ext>
            </a:extLst>
          </p:cNvPr>
          <p:cNvSpPr txBox="1"/>
          <p:nvPr/>
        </p:nvSpPr>
        <p:spPr>
          <a:xfrm>
            <a:off x="5441467" y="5716796"/>
            <a:ext cx="66247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250 km</a:t>
            </a:r>
          </a:p>
        </p:txBody>
      </p:sp>
      <p:sp>
        <p:nvSpPr>
          <p:cNvPr id="10" name="Forme libre : forme 9">
            <a:extLst>
              <a:ext uri="{FF2B5EF4-FFF2-40B4-BE49-F238E27FC236}">
                <a16:creationId xmlns:a16="http://schemas.microsoft.com/office/drawing/2014/main" xmlns="" id="{D72F9D76-3300-4FE7-87D3-F512F2BCE68D}"/>
              </a:ext>
            </a:extLst>
          </p:cNvPr>
          <p:cNvSpPr/>
          <p:nvPr/>
        </p:nvSpPr>
        <p:spPr>
          <a:xfrm>
            <a:off x="494467" y="1518411"/>
            <a:ext cx="1411197" cy="1461121"/>
          </a:xfrm>
          <a:custGeom>
            <a:avLst/>
            <a:gdLst>
              <a:gd name="connsiteX0" fmla="*/ 1230 w 1411197"/>
              <a:gd name="connsiteY0" fmla="*/ 853653 h 1461121"/>
              <a:gd name="connsiteX1" fmla="*/ 106738 w 1411197"/>
              <a:gd name="connsiteY1" fmla="*/ 818484 h 1461121"/>
              <a:gd name="connsiteX2" fmla="*/ 167485 w 1411197"/>
              <a:gd name="connsiteY2" fmla="*/ 780117 h 1461121"/>
              <a:gd name="connsiteX3" fmla="*/ 202654 w 1411197"/>
              <a:gd name="connsiteY3" fmla="*/ 764131 h 1461121"/>
              <a:gd name="connsiteX4" fmla="*/ 241020 w 1411197"/>
              <a:gd name="connsiteY4" fmla="*/ 760934 h 1461121"/>
              <a:gd name="connsiteX5" fmla="*/ 285781 w 1411197"/>
              <a:gd name="connsiteY5" fmla="*/ 738554 h 1461121"/>
              <a:gd name="connsiteX6" fmla="*/ 320951 w 1411197"/>
              <a:gd name="connsiteY6" fmla="*/ 751342 h 1461121"/>
              <a:gd name="connsiteX7" fmla="*/ 423261 w 1411197"/>
              <a:gd name="connsiteY7" fmla="*/ 789709 h 1461121"/>
              <a:gd name="connsiteX8" fmla="*/ 471219 w 1411197"/>
              <a:gd name="connsiteY8" fmla="*/ 757737 h 1461121"/>
              <a:gd name="connsiteX9" fmla="*/ 496797 w 1411197"/>
              <a:gd name="connsiteY9" fmla="*/ 757737 h 1461121"/>
              <a:gd name="connsiteX10" fmla="*/ 490402 w 1411197"/>
              <a:gd name="connsiteY10" fmla="*/ 703384 h 1461121"/>
              <a:gd name="connsiteX11" fmla="*/ 503191 w 1411197"/>
              <a:gd name="connsiteY11" fmla="*/ 681004 h 1461121"/>
              <a:gd name="connsiteX12" fmla="*/ 547952 w 1411197"/>
              <a:gd name="connsiteY12" fmla="*/ 674610 h 1461121"/>
              <a:gd name="connsiteX13" fmla="*/ 560741 w 1411197"/>
              <a:gd name="connsiteY13" fmla="*/ 693793 h 1461121"/>
              <a:gd name="connsiteX14" fmla="*/ 595910 w 1411197"/>
              <a:gd name="connsiteY14" fmla="*/ 665018 h 1461121"/>
              <a:gd name="connsiteX15" fmla="*/ 554346 w 1411197"/>
              <a:gd name="connsiteY15" fmla="*/ 610665 h 1461121"/>
              <a:gd name="connsiteX16" fmla="*/ 528769 w 1411197"/>
              <a:gd name="connsiteY16" fmla="*/ 578693 h 1461121"/>
              <a:gd name="connsiteX17" fmla="*/ 528769 w 1411197"/>
              <a:gd name="connsiteY17" fmla="*/ 537130 h 1461121"/>
              <a:gd name="connsiteX18" fmla="*/ 602304 w 1411197"/>
              <a:gd name="connsiteY18" fmla="*/ 485975 h 1461121"/>
              <a:gd name="connsiteX19" fmla="*/ 675840 w 1411197"/>
              <a:gd name="connsiteY19" fmla="*/ 418833 h 1461121"/>
              <a:gd name="connsiteX20" fmla="*/ 707812 w 1411197"/>
              <a:gd name="connsiteY20" fmla="*/ 335706 h 1461121"/>
              <a:gd name="connsiteX21" fmla="*/ 742981 w 1411197"/>
              <a:gd name="connsiteY21" fmla="*/ 329312 h 1461121"/>
              <a:gd name="connsiteX22" fmla="*/ 733390 w 1411197"/>
              <a:gd name="connsiteY22" fmla="*/ 290945 h 1461121"/>
              <a:gd name="connsiteX23" fmla="*/ 746178 w 1411197"/>
              <a:gd name="connsiteY23" fmla="*/ 262170 h 1461121"/>
              <a:gd name="connsiteX24" fmla="*/ 778151 w 1411197"/>
              <a:gd name="connsiteY24" fmla="*/ 137479 h 1461121"/>
              <a:gd name="connsiteX25" fmla="*/ 797334 w 1411197"/>
              <a:gd name="connsiteY25" fmla="*/ 143874 h 1461121"/>
              <a:gd name="connsiteX26" fmla="*/ 813320 w 1411197"/>
              <a:gd name="connsiteY26" fmla="*/ 179043 h 1461121"/>
              <a:gd name="connsiteX27" fmla="*/ 867672 w 1411197"/>
              <a:gd name="connsiteY27" fmla="*/ 179043 h 1461121"/>
              <a:gd name="connsiteX28" fmla="*/ 870869 w 1411197"/>
              <a:gd name="connsiteY28" fmla="*/ 249382 h 1461121"/>
              <a:gd name="connsiteX29" fmla="*/ 918827 w 1411197"/>
              <a:gd name="connsiteY29" fmla="*/ 252579 h 1461121"/>
              <a:gd name="connsiteX30" fmla="*/ 902841 w 1411197"/>
              <a:gd name="connsiteY30" fmla="*/ 287748 h 1461121"/>
              <a:gd name="connsiteX31" fmla="*/ 854883 w 1411197"/>
              <a:gd name="connsiteY31" fmla="*/ 310128 h 1461121"/>
              <a:gd name="connsiteX32" fmla="*/ 845292 w 1411197"/>
              <a:gd name="connsiteY32" fmla="*/ 326114 h 1461121"/>
              <a:gd name="connsiteX33" fmla="*/ 832503 w 1411197"/>
              <a:gd name="connsiteY33" fmla="*/ 370875 h 1461121"/>
              <a:gd name="connsiteX34" fmla="*/ 848489 w 1411197"/>
              <a:gd name="connsiteY34" fmla="*/ 418833 h 1461121"/>
              <a:gd name="connsiteX35" fmla="*/ 886855 w 1411197"/>
              <a:gd name="connsiteY35" fmla="*/ 460397 h 1461121"/>
              <a:gd name="connsiteX36" fmla="*/ 934813 w 1411197"/>
              <a:gd name="connsiteY36" fmla="*/ 485975 h 1461121"/>
              <a:gd name="connsiteX37" fmla="*/ 1005152 w 1411197"/>
              <a:gd name="connsiteY37" fmla="*/ 441214 h 1461121"/>
              <a:gd name="connsiteX38" fmla="*/ 1027532 w 1411197"/>
              <a:gd name="connsiteY38" fmla="*/ 438017 h 1461121"/>
              <a:gd name="connsiteX39" fmla="*/ 1046716 w 1411197"/>
              <a:gd name="connsiteY39" fmla="*/ 345298 h 1461121"/>
              <a:gd name="connsiteX40" fmla="*/ 985969 w 1411197"/>
              <a:gd name="connsiteY40" fmla="*/ 335706 h 1461121"/>
              <a:gd name="connsiteX41" fmla="*/ 960391 w 1411197"/>
              <a:gd name="connsiteY41" fmla="*/ 326114 h 1461121"/>
              <a:gd name="connsiteX42" fmla="*/ 992363 w 1411197"/>
              <a:gd name="connsiteY42" fmla="*/ 287748 h 1461121"/>
              <a:gd name="connsiteX43" fmla="*/ 1001955 w 1411197"/>
              <a:gd name="connsiteY43" fmla="*/ 223804 h 1461121"/>
              <a:gd name="connsiteX44" fmla="*/ 973180 w 1411197"/>
              <a:gd name="connsiteY44" fmla="*/ 249382 h 1461121"/>
              <a:gd name="connsiteX45" fmla="*/ 963588 w 1411197"/>
              <a:gd name="connsiteY45" fmla="*/ 249382 h 1461121"/>
              <a:gd name="connsiteX46" fmla="*/ 950799 w 1411197"/>
              <a:gd name="connsiteY46" fmla="*/ 207818 h 1461121"/>
              <a:gd name="connsiteX47" fmla="*/ 969983 w 1411197"/>
              <a:gd name="connsiteY47" fmla="*/ 175846 h 1461121"/>
              <a:gd name="connsiteX48" fmla="*/ 950799 w 1411197"/>
              <a:gd name="connsiteY48" fmla="*/ 150268 h 1461121"/>
              <a:gd name="connsiteX49" fmla="*/ 947602 w 1411197"/>
              <a:gd name="connsiteY49" fmla="*/ 108705 h 1461121"/>
              <a:gd name="connsiteX50" fmla="*/ 1014744 w 1411197"/>
              <a:gd name="connsiteY50" fmla="*/ 73535 h 1461121"/>
              <a:gd name="connsiteX51" fmla="*/ 1049913 w 1411197"/>
              <a:gd name="connsiteY51" fmla="*/ 28775 h 1461121"/>
              <a:gd name="connsiteX52" fmla="*/ 1081885 w 1411197"/>
              <a:gd name="connsiteY52" fmla="*/ 28775 h 1461121"/>
              <a:gd name="connsiteX53" fmla="*/ 1091476 w 1411197"/>
              <a:gd name="connsiteY53" fmla="*/ 9591 h 1461121"/>
              <a:gd name="connsiteX54" fmla="*/ 1133040 w 1411197"/>
              <a:gd name="connsiteY54" fmla="*/ 0 h 1461121"/>
              <a:gd name="connsiteX55" fmla="*/ 1209773 w 1411197"/>
              <a:gd name="connsiteY55" fmla="*/ 15986 h 1461121"/>
              <a:gd name="connsiteX56" fmla="*/ 1283309 w 1411197"/>
              <a:gd name="connsiteY56" fmla="*/ 3197 h 1461121"/>
              <a:gd name="connsiteX57" fmla="*/ 1347253 w 1411197"/>
              <a:gd name="connsiteY57" fmla="*/ 38366 h 1461121"/>
              <a:gd name="connsiteX58" fmla="*/ 1401605 w 1411197"/>
              <a:gd name="connsiteY58" fmla="*/ 102310 h 1461121"/>
              <a:gd name="connsiteX59" fmla="*/ 1411197 w 1411197"/>
              <a:gd name="connsiteY59" fmla="*/ 140677 h 1461121"/>
              <a:gd name="connsiteX60" fmla="*/ 1360041 w 1411197"/>
              <a:gd name="connsiteY60" fmla="*/ 166254 h 1461121"/>
              <a:gd name="connsiteX61" fmla="*/ 1315281 w 1411197"/>
              <a:gd name="connsiteY61" fmla="*/ 242987 h 1461121"/>
              <a:gd name="connsiteX62" fmla="*/ 1302492 w 1411197"/>
              <a:gd name="connsiteY62" fmla="*/ 271762 h 1461121"/>
              <a:gd name="connsiteX63" fmla="*/ 1273717 w 1411197"/>
              <a:gd name="connsiteY63" fmla="*/ 412439 h 1461121"/>
              <a:gd name="connsiteX64" fmla="*/ 1184195 w 1411197"/>
              <a:gd name="connsiteY64" fmla="*/ 409242 h 1461121"/>
              <a:gd name="connsiteX65" fmla="*/ 1165012 w 1411197"/>
              <a:gd name="connsiteY65" fmla="*/ 498763 h 1461121"/>
              <a:gd name="connsiteX66" fmla="*/ 1180998 w 1411197"/>
              <a:gd name="connsiteY66" fmla="*/ 517947 h 1461121"/>
              <a:gd name="connsiteX67" fmla="*/ 1244942 w 1411197"/>
              <a:gd name="connsiteY67" fmla="*/ 524341 h 1461121"/>
              <a:gd name="connsiteX68" fmla="*/ 1244942 w 1411197"/>
              <a:gd name="connsiteY68" fmla="*/ 629849 h 1461121"/>
              <a:gd name="connsiteX69" fmla="*/ 1161815 w 1411197"/>
              <a:gd name="connsiteY69" fmla="*/ 645835 h 1461121"/>
              <a:gd name="connsiteX70" fmla="*/ 1209773 w 1411197"/>
              <a:gd name="connsiteY70" fmla="*/ 719370 h 1461121"/>
              <a:gd name="connsiteX71" fmla="*/ 1180998 w 1411197"/>
              <a:gd name="connsiteY71" fmla="*/ 741751 h 1461121"/>
              <a:gd name="connsiteX72" fmla="*/ 1120251 w 1411197"/>
              <a:gd name="connsiteY72" fmla="*/ 732159 h 1461121"/>
              <a:gd name="connsiteX73" fmla="*/ 1117054 w 1411197"/>
              <a:gd name="connsiteY73" fmla="*/ 770526 h 1461121"/>
              <a:gd name="connsiteX74" fmla="*/ 1033927 w 1411197"/>
              <a:gd name="connsiteY74" fmla="*/ 719370 h 1461121"/>
              <a:gd name="connsiteX75" fmla="*/ 966785 w 1411197"/>
              <a:gd name="connsiteY75" fmla="*/ 764131 h 1461121"/>
              <a:gd name="connsiteX76" fmla="*/ 966785 w 1411197"/>
              <a:gd name="connsiteY76" fmla="*/ 818484 h 1461121"/>
              <a:gd name="connsiteX77" fmla="*/ 979574 w 1411197"/>
              <a:gd name="connsiteY77" fmla="*/ 863244 h 1461121"/>
              <a:gd name="connsiteX78" fmla="*/ 992363 w 1411197"/>
              <a:gd name="connsiteY78" fmla="*/ 904808 h 1461121"/>
              <a:gd name="connsiteX79" fmla="*/ 995560 w 1411197"/>
              <a:gd name="connsiteY79" fmla="*/ 943175 h 1461121"/>
              <a:gd name="connsiteX80" fmla="*/ 912433 w 1411197"/>
              <a:gd name="connsiteY80" fmla="*/ 1032696 h 1461121"/>
              <a:gd name="connsiteX81" fmla="*/ 922025 w 1411197"/>
              <a:gd name="connsiteY81" fmla="*/ 1106232 h 1461121"/>
              <a:gd name="connsiteX82" fmla="*/ 934813 w 1411197"/>
              <a:gd name="connsiteY82" fmla="*/ 1135007 h 1461121"/>
              <a:gd name="connsiteX83" fmla="*/ 909236 w 1411197"/>
              <a:gd name="connsiteY83" fmla="*/ 1160584 h 1461121"/>
              <a:gd name="connsiteX84" fmla="*/ 928419 w 1411197"/>
              <a:gd name="connsiteY84" fmla="*/ 1221331 h 1461121"/>
              <a:gd name="connsiteX85" fmla="*/ 922025 w 1411197"/>
              <a:gd name="connsiteY85" fmla="*/ 1285275 h 1461121"/>
              <a:gd name="connsiteX86" fmla="*/ 902841 w 1411197"/>
              <a:gd name="connsiteY86" fmla="*/ 1365205 h 1461121"/>
              <a:gd name="connsiteX87" fmla="*/ 854883 w 1411197"/>
              <a:gd name="connsiteY87" fmla="*/ 1387586 h 1461121"/>
              <a:gd name="connsiteX88" fmla="*/ 842095 w 1411197"/>
              <a:gd name="connsiteY88" fmla="*/ 1323642 h 1461121"/>
              <a:gd name="connsiteX89" fmla="*/ 762165 w 1411197"/>
              <a:gd name="connsiteY89" fmla="*/ 1278881 h 1461121"/>
              <a:gd name="connsiteX90" fmla="*/ 682234 w 1411197"/>
              <a:gd name="connsiteY90" fmla="*/ 1355614 h 1461121"/>
              <a:gd name="connsiteX91" fmla="*/ 672643 w 1411197"/>
              <a:gd name="connsiteY91" fmla="*/ 1409966 h 1461121"/>
              <a:gd name="connsiteX92" fmla="*/ 519177 w 1411197"/>
              <a:gd name="connsiteY92" fmla="*/ 1448333 h 1461121"/>
              <a:gd name="connsiteX93" fmla="*/ 515980 w 1411197"/>
              <a:gd name="connsiteY93" fmla="*/ 1403572 h 1461121"/>
              <a:gd name="connsiteX94" fmla="*/ 474416 w 1411197"/>
              <a:gd name="connsiteY94" fmla="*/ 1397177 h 1461121"/>
              <a:gd name="connsiteX95" fmla="*/ 416867 w 1411197"/>
              <a:gd name="connsiteY95" fmla="*/ 1422755 h 1461121"/>
              <a:gd name="connsiteX96" fmla="*/ 336937 w 1411197"/>
              <a:gd name="connsiteY96" fmla="*/ 1461121 h 1461121"/>
              <a:gd name="connsiteX97" fmla="*/ 282584 w 1411197"/>
              <a:gd name="connsiteY97" fmla="*/ 1416361 h 1461121"/>
              <a:gd name="connsiteX98" fmla="*/ 311359 w 1411197"/>
              <a:gd name="connsiteY98" fmla="*/ 1362008 h 1461121"/>
              <a:gd name="connsiteX99" fmla="*/ 317753 w 1411197"/>
              <a:gd name="connsiteY99" fmla="*/ 1304458 h 1461121"/>
              <a:gd name="connsiteX100" fmla="*/ 272992 w 1411197"/>
              <a:gd name="connsiteY100" fmla="*/ 1285275 h 1461121"/>
              <a:gd name="connsiteX101" fmla="*/ 209048 w 1411197"/>
              <a:gd name="connsiteY101" fmla="*/ 1301261 h 1461121"/>
              <a:gd name="connsiteX102" fmla="*/ 186668 w 1411197"/>
              <a:gd name="connsiteY102" fmla="*/ 1282078 h 1461121"/>
              <a:gd name="connsiteX103" fmla="*/ 196260 w 1411197"/>
              <a:gd name="connsiteY103" fmla="*/ 1182965 h 1461121"/>
              <a:gd name="connsiteX104" fmla="*/ 100344 w 1411197"/>
              <a:gd name="connsiteY104" fmla="*/ 1198951 h 1461121"/>
              <a:gd name="connsiteX105" fmla="*/ 103541 w 1411197"/>
              <a:gd name="connsiteY105" fmla="*/ 1099837 h 1461121"/>
              <a:gd name="connsiteX106" fmla="*/ 81160 w 1411197"/>
              <a:gd name="connsiteY106" fmla="*/ 1064668 h 1461121"/>
              <a:gd name="connsiteX107" fmla="*/ 36399 w 1411197"/>
              <a:gd name="connsiteY107" fmla="*/ 1051879 h 1461121"/>
              <a:gd name="connsiteX108" fmla="*/ 1230 w 1411197"/>
              <a:gd name="connsiteY108" fmla="*/ 1039091 h 1461121"/>
              <a:gd name="connsiteX109" fmla="*/ 1230 w 1411197"/>
              <a:gd name="connsiteY109" fmla="*/ 853653 h 14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411197" h="1461121">
                <a:moveTo>
                  <a:pt x="1230" y="853653"/>
                </a:moveTo>
                <a:lnTo>
                  <a:pt x="106738" y="818484"/>
                </a:lnTo>
                <a:lnTo>
                  <a:pt x="167485" y="780117"/>
                </a:lnTo>
                <a:lnTo>
                  <a:pt x="202654" y="764131"/>
                </a:lnTo>
                <a:lnTo>
                  <a:pt x="241020" y="760934"/>
                </a:lnTo>
                <a:lnTo>
                  <a:pt x="285781" y="738554"/>
                </a:lnTo>
                <a:lnTo>
                  <a:pt x="320951" y="751342"/>
                </a:lnTo>
                <a:lnTo>
                  <a:pt x="423261" y="789709"/>
                </a:lnTo>
                <a:lnTo>
                  <a:pt x="471219" y="757737"/>
                </a:lnTo>
                <a:lnTo>
                  <a:pt x="496797" y="757737"/>
                </a:lnTo>
                <a:lnTo>
                  <a:pt x="490402" y="703384"/>
                </a:lnTo>
                <a:lnTo>
                  <a:pt x="503191" y="681004"/>
                </a:lnTo>
                <a:lnTo>
                  <a:pt x="547952" y="674610"/>
                </a:lnTo>
                <a:lnTo>
                  <a:pt x="560741" y="693793"/>
                </a:lnTo>
                <a:lnTo>
                  <a:pt x="595910" y="665018"/>
                </a:lnTo>
                <a:lnTo>
                  <a:pt x="554346" y="610665"/>
                </a:lnTo>
                <a:lnTo>
                  <a:pt x="528769" y="578693"/>
                </a:lnTo>
                <a:lnTo>
                  <a:pt x="528769" y="537130"/>
                </a:lnTo>
                <a:lnTo>
                  <a:pt x="602304" y="485975"/>
                </a:lnTo>
                <a:lnTo>
                  <a:pt x="675840" y="418833"/>
                </a:lnTo>
                <a:lnTo>
                  <a:pt x="707812" y="335706"/>
                </a:lnTo>
                <a:lnTo>
                  <a:pt x="742981" y="329312"/>
                </a:lnTo>
                <a:lnTo>
                  <a:pt x="733390" y="290945"/>
                </a:lnTo>
                <a:lnTo>
                  <a:pt x="746178" y="262170"/>
                </a:lnTo>
                <a:lnTo>
                  <a:pt x="778151" y="137479"/>
                </a:lnTo>
                <a:lnTo>
                  <a:pt x="797334" y="143874"/>
                </a:lnTo>
                <a:lnTo>
                  <a:pt x="813320" y="179043"/>
                </a:lnTo>
                <a:lnTo>
                  <a:pt x="867672" y="179043"/>
                </a:lnTo>
                <a:lnTo>
                  <a:pt x="870869" y="249382"/>
                </a:lnTo>
                <a:lnTo>
                  <a:pt x="918827" y="252579"/>
                </a:lnTo>
                <a:lnTo>
                  <a:pt x="902841" y="287748"/>
                </a:lnTo>
                <a:lnTo>
                  <a:pt x="854883" y="310128"/>
                </a:lnTo>
                <a:lnTo>
                  <a:pt x="845292" y="326114"/>
                </a:lnTo>
                <a:lnTo>
                  <a:pt x="832503" y="370875"/>
                </a:lnTo>
                <a:lnTo>
                  <a:pt x="848489" y="418833"/>
                </a:lnTo>
                <a:lnTo>
                  <a:pt x="886855" y="460397"/>
                </a:lnTo>
                <a:lnTo>
                  <a:pt x="934813" y="485975"/>
                </a:lnTo>
                <a:lnTo>
                  <a:pt x="1005152" y="441214"/>
                </a:lnTo>
                <a:lnTo>
                  <a:pt x="1027532" y="438017"/>
                </a:lnTo>
                <a:lnTo>
                  <a:pt x="1046716" y="345298"/>
                </a:lnTo>
                <a:lnTo>
                  <a:pt x="985969" y="335706"/>
                </a:lnTo>
                <a:lnTo>
                  <a:pt x="960391" y="326114"/>
                </a:lnTo>
                <a:lnTo>
                  <a:pt x="992363" y="287748"/>
                </a:lnTo>
                <a:lnTo>
                  <a:pt x="1001955" y="223804"/>
                </a:lnTo>
                <a:lnTo>
                  <a:pt x="973180" y="249382"/>
                </a:lnTo>
                <a:lnTo>
                  <a:pt x="963588" y="249382"/>
                </a:lnTo>
                <a:lnTo>
                  <a:pt x="950799" y="207818"/>
                </a:lnTo>
                <a:lnTo>
                  <a:pt x="969983" y="175846"/>
                </a:lnTo>
                <a:lnTo>
                  <a:pt x="950799" y="150268"/>
                </a:lnTo>
                <a:lnTo>
                  <a:pt x="947602" y="108705"/>
                </a:lnTo>
                <a:lnTo>
                  <a:pt x="1014744" y="73535"/>
                </a:lnTo>
                <a:lnTo>
                  <a:pt x="1049913" y="28775"/>
                </a:lnTo>
                <a:lnTo>
                  <a:pt x="1081885" y="28775"/>
                </a:lnTo>
                <a:lnTo>
                  <a:pt x="1091476" y="9591"/>
                </a:lnTo>
                <a:lnTo>
                  <a:pt x="1133040" y="0"/>
                </a:lnTo>
                <a:lnTo>
                  <a:pt x="1209773" y="15986"/>
                </a:lnTo>
                <a:lnTo>
                  <a:pt x="1283309" y="3197"/>
                </a:lnTo>
                <a:lnTo>
                  <a:pt x="1347253" y="38366"/>
                </a:lnTo>
                <a:lnTo>
                  <a:pt x="1401605" y="102310"/>
                </a:lnTo>
                <a:lnTo>
                  <a:pt x="1411197" y="140677"/>
                </a:lnTo>
                <a:lnTo>
                  <a:pt x="1360041" y="166254"/>
                </a:lnTo>
                <a:lnTo>
                  <a:pt x="1315281" y="242987"/>
                </a:lnTo>
                <a:lnTo>
                  <a:pt x="1302492" y="271762"/>
                </a:lnTo>
                <a:lnTo>
                  <a:pt x="1273717" y="412439"/>
                </a:lnTo>
                <a:lnTo>
                  <a:pt x="1184195" y="409242"/>
                </a:lnTo>
                <a:lnTo>
                  <a:pt x="1165012" y="498763"/>
                </a:lnTo>
                <a:lnTo>
                  <a:pt x="1180998" y="517947"/>
                </a:lnTo>
                <a:lnTo>
                  <a:pt x="1244942" y="524341"/>
                </a:lnTo>
                <a:lnTo>
                  <a:pt x="1244942" y="629849"/>
                </a:lnTo>
                <a:lnTo>
                  <a:pt x="1161815" y="645835"/>
                </a:lnTo>
                <a:lnTo>
                  <a:pt x="1209773" y="719370"/>
                </a:lnTo>
                <a:lnTo>
                  <a:pt x="1180998" y="741751"/>
                </a:lnTo>
                <a:lnTo>
                  <a:pt x="1120251" y="732159"/>
                </a:lnTo>
                <a:lnTo>
                  <a:pt x="1117054" y="770526"/>
                </a:lnTo>
                <a:lnTo>
                  <a:pt x="1033927" y="719370"/>
                </a:lnTo>
                <a:lnTo>
                  <a:pt x="966785" y="764131"/>
                </a:lnTo>
                <a:lnTo>
                  <a:pt x="966785" y="818484"/>
                </a:lnTo>
                <a:lnTo>
                  <a:pt x="979574" y="863244"/>
                </a:lnTo>
                <a:lnTo>
                  <a:pt x="992363" y="904808"/>
                </a:lnTo>
                <a:lnTo>
                  <a:pt x="995560" y="943175"/>
                </a:lnTo>
                <a:lnTo>
                  <a:pt x="912433" y="1032696"/>
                </a:lnTo>
                <a:lnTo>
                  <a:pt x="922025" y="1106232"/>
                </a:lnTo>
                <a:lnTo>
                  <a:pt x="934813" y="1135007"/>
                </a:lnTo>
                <a:lnTo>
                  <a:pt x="909236" y="1160584"/>
                </a:lnTo>
                <a:lnTo>
                  <a:pt x="928419" y="1221331"/>
                </a:lnTo>
                <a:lnTo>
                  <a:pt x="922025" y="1285275"/>
                </a:lnTo>
                <a:lnTo>
                  <a:pt x="902841" y="1365205"/>
                </a:lnTo>
                <a:lnTo>
                  <a:pt x="854883" y="1387586"/>
                </a:lnTo>
                <a:lnTo>
                  <a:pt x="842095" y="1323642"/>
                </a:lnTo>
                <a:lnTo>
                  <a:pt x="762165" y="1278881"/>
                </a:lnTo>
                <a:lnTo>
                  <a:pt x="682234" y="1355614"/>
                </a:lnTo>
                <a:lnTo>
                  <a:pt x="672643" y="1409966"/>
                </a:lnTo>
                <a:lnTo>
                  <a:pt x="519177" y="1448333"/>
                </a:lnTo>
                <a:lnTo>
                  <a:pt x="515980" y="1403572"/>
                </a:lnTo>
                <a:lnTo>
                  <a:pt x="474416" y="1397177"/>
                </a:lnTo>
                <a:lnTo>
                  <a:pt x="416867" y="1422755"/>
                </a:lnTo>
                <a:lnTo>
                  <a:pt x="336937" y="1461121"/>
                </a:lnTo>
                <a:lnTo>
                  <a:pt x="282584" y="1416361"/>
                </a:lnTo>
                <a:lnTo>
                  <a:pt x="311359" y="1362008"/>
                </a:lnTo>
                <a:lnTo>
                  <a:pt x="317753" y="1304458"/>
                </a:lnTo>
                <a:lnTo>
                  <a:pt x="272992" y="1285275"/>
                </a:lnTo>
                <a:lnTo>
                  <a:pt x="209048" y="1301261"/>
                </a:lnTo>
                <a:lnTo>
                  <a:pt x="186668" y="1282078"/>
                </a:lnTo>
                <a:lnTo>
                  <a:pt x="196260" y="1182965"/>
                </a:lnTo>
                <a:lnTo>
                  <a:pt x="100344" y="1198951"/>
                </a:lnTo>
                <a:lnTo>
                  <a:pt x="103541" y="1099837"/>
                </a:lnTo>
                <a:lnTo>
                  <a:pt x="81160" y="1064668"/>
                </a:lnTo>
                <a:lnTo>
                  <a:pt x="36399" y="1051879"/>
                </a:lnTo>
                <a:lnTo>
                  <a:pt x="1230" y="1039091"/>
                </a:lnTo>
                <a:cubicBezTo>
                  <a:pt x="164" y="978344"/>
                  <a:pt x="-901" y="917597"/>
                  <a:pt x="1230" y="853653"/>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xmlns="" id="{FEF71967-6D53-4268-9788-B7D1ADA8C26F}"/>
              </a:ext>
            </a:extLst>
          </p:cNvPr>
          <p:cNvSpPr/>
          <p:nvPr/>
        </p:nvSpPr>
        <p:spPr>
          <a:xfrm>
            <a:off x="1125546" y="4076173"/>
            <a:ext cx="1393981" cy="802498"/>
          </a:xfrm>
          <a:custGeom>
            <a:avLst/>
            <a:gdLst>
              <a:gd name="connsiteX0" fmla="*/ 847259 w 1393981"/>
              <a:gd name="connsiteY0" fmla="*/ 802498 h 802498"/>
              <a:gd name="connsiteX1" fmla="*/ 799301 w 1393981"/>
              <a:gd name="connsiteY1" fmla="*/ 780117 h 802498"/>
              <a:gd name="connsiteX2" fmla="*/ 773723 w 1393981"/>
              <a:gd name="connsiteY2" fmla="*/ 773723 h 802498"/>
              <a:gd name="connsiteX3" fmla="*/ 748146 w 1393981"/>
              <a:gd name="connsiteY3" fmla="*/ 735357 h 802498"/>
              <a:gd name="connsiteX4" fmla="*/ 716174 w 1393981"/>
              <a:gd name="connsiteY4" fmla="*/ 732159 h 802498"/>
              <a:gd name="connsiteX5" fmla="*/ 751343 w 1393981"/>
              <a:gd name="connsiteY5" fmla="*/ 696990 h 802498"/>
              <a:gd name="connsiteX6" fmla="*/ 757737 w 1393981"/>
              <a:gd name="connsiteY6" fmla="*/ 668215 h 802498"/>
              <a:gd name="connsiteX7" fmla="*/ 786512 w 1393981"/>
              <a:gd name="connsiteY7" fmla="*/ 665018 h 802498"/>
              <a:gd name="connsiteX8" fmla="*/ 786512 w 1393981"/>
              <a:gd name="connsiteY8" fmla="*/ 629849 h 802498"/>
              <a:gd name="connsiteX9" fmla="*/ 748146 w 1393981"/>
              <a:gd name="connsiteY9" fmla="*/ 620257 h 802498"/>
              <a:gd name="connsiteX10" fmla="*/ 719371 w 1393981"/>
              <a:gd name="connsiteY10" fmla="*/ 639441 h 802498"/>
              <a:gd name="connsiteX11" fmla="*/ 700188 w 1393981"/>
              <a:gd name="connsiteY11" fmla="*/ 620257 h 802498"/>
              <a:gd name="connsiteX12" fmla="*/ 623455 w 1393981"/>
              <a:gd name="connsiteY12" fmla="*/ 655427 h 802498"/>
              <a:gd name="connsiteX13" fmla="*/ 620258 w 1393981"/>
              <a:gd name="connsiteY13" fmla="*/ 703385 h 802498"/>
              <a:gd name="connsiteX14" fmla="*/ 604272 w 1393981"/>
              <a:gd name="connsiteY14" fmla="*/ 751343 h 802498"/>
              <a:gd name="connsiteX15" fmla="*/ 489172 w 1393981"/>
              <a:gd name="connsiteY15" fmla="*/ 773723 h 802498"/>
              <a:gd name="connsiteX16" fmla="*/ 390059 w 1393981"/>
              <a:gd name="connsiteY16" fmla="*/ 751343 h 802498"/>
              <a:gd name="connsiteX17" fmla="*/ 297340 w 1393981"/>
              <a:gd name="connsiteY17" fmla="*/ 789709 h 802498"/>
              <a:gd name="connsiteX18" fmla="*/ 274960 w 1393981"/>
              <a:gd name="connsiteY18" fmla="*/ 703385 h 802498"/>
              <a:gd name="connsiteX19" fmla="*/ 223804 w 1393981"/>
              <a:gd name="connsiteY19" fmla="*/ 581891 h 802498"/>
              <a:gd name="connsiteX20" fmla="*/ 163058 w 1393981"/>
              <a:gd name="connsiteY20" fmla="*/ 495566 h 802498"/>
              <a:gd name="connsiteX21" fmla="*/ 86325 w 1393981"/>
              <a:gd name="connsiteY21" fmla="*/ 501961 h 802498"/>
              <a:gd name="connsiteX22" fmla="*/ 35169 w 1393981"/>
              <a:gd name="connsiteY22" fmla="*/ 527538 h 802498"/>
              <a:gd name="connsiteX23" fmla="*/ 0 w 1393981"/>
              <a:gd name="connsiteY23" fmla="*/ 546722 h 802498"/>
              <a:gd name="connsiteX24" fmla="*/ 15986 w 1393981"/>
              <a:gd name="connsiteY24" fmla="*/ 489172 h 802498"/>
              <a:gd name="connsiteX25" fmla="*/ 89522 w 1393981"/>
              <a:gd name="connsiteY25" fmla="*/ 415636 h 802498"/>
              <a:gd name="connsiteX26" fmla="*/ 131086 w 1393981"/>
              <a:gd name="connsiteY26" fmla="*/ 374073 h 802498"/>
              <a:gd name="connsiteX27" fmla="*/ 134283 w 1393981"/>
              <a:gd name="connsiteY27" fmla="*/ 319720 h 802498"/>
              <a:gd name="connsiteX28" fmla="*/ 191832 w 1393981"/>
              <a:gd name="connsiteY28" fmla="*/ 284551 h 802498"/>
              <a:gd name="connsiteX29" fmla="*/ 217410 w 1393981"/>
              <a:gd name="connsiteY29" fmla="*/ 297340 h 802498"/>
              <a:gd name="connsiteX30" fmla="*/ 290946 w 1393981"/>
              <a:gd name="connsiteY30" fmla="*/ 220607 h 802498"/>
              <a:gd name="connsiteX31" fmla="*/ 345298 w 1393981"/>
              <a:gd name="connsiteY31" fmla="*/ 175846 h 802498"/>
              <a:gd name="connsiteX32" fmla="*/ 326115 w 1393981"/>
              <a:gd name="connsiteY32" fmla="*/ 147071 h 802498"/>
              <a:gd name="connsiteX33" fmla="*/ 380467 w 1393981"/>
              <a:gd name="connsiteY33" fmla="*/ 89522 h 802498"/>
              <a:gd name="connsiteX34" fmla="*/ 418834 w 1393981"/>
              <a:gd name="connsiteY34" fmla="*/ 124691 h 802498"/>
              <a:gd name="connsiteX35" fmla="*/ 434820 w 1393981"/>
              <a:gd name="connsiteY35" fmla="*/ 137480 h 802498"/>
              <a:gd name="connsiteX36" fmla="*/ 549919 w 1393981"/>
              <a:gd name="connsiteY36" fmla="*/ 86324 h 802498"/>
              <a:gd name="connsiteX37" fmla="*/ 626652 w 1393981"/>
              <a:gd name="connsiteY37" fmla="*/ 95916 h 802498"/>
              <a:gd name="connsiteX38" fmla="*/ 690596 w 1393981"/>
              <a:gd name="connsiteY38" fmla="*/ 95916 h 802498"/>
              <a:gd name="connsiteX39" fmla="*/ 741751 w 1393981"/>
              <a:gd name="connsiteY39" fmla="*/ 115099 h 802498"/>
              <a:gd name="connsiteX40" fmla="*/ 808892 w 1393981"/>
              <a:gd name="connsiteY40" fmla="*/ 105508 h 802498"/>
              <a:gd name="connsiteX41" fmla="*/ 808892 w 1393981"/>
              <a:gd name="connsiteY41" fmla="*/ 63944 h 802498"/>
              <a:gd name="connsiteX42" fmla="*/ 783315 w 1393981"/>
              <a:gd name="connsiteY42" fmla="*/ 0 h 802498"/>
              <a:gd name="connsiteX43" fmla="*/ 860048 w 1393981"/>
              <a:gd name="connsiteY43" fmla="*/ 3197 h 802498"/>
              <a:gd name="connsiteX44" fmla="*/ 895217 w 1393981"/>
              <a:gd name="connsiteY44" fmla="*/ 131085 h 802498"/>
              <a:gd name="connsiteX45" fmla="*/ 968753 w 1393981"/>
              <a:gd name="connsiteY45" fmla="*/ 137480 h 802498"/>
              <a:gd name="connsiteX46" fmla="*/ 1013513 w 1393981"/>
              <a:gd name="connsiteY46" fmla="*/ 99113 h 802498"/>
              <a:gd name="connsiteX47" fmla="*/ 1083852 w 1393981"/>
              <a:gd name="connsiteY47" fmla="*/ 175846 h 802498"/>
              <a:gd name="connsiteX48" fmla="*/ 1106232 w 1393981"/>
              <a:gd name="connsiteY48" fmla="*/ 306931 h 802498"/>
              <a:gd name="connsiteX49" fmla="*/ 1103035 w 1393981"/>
              <a:gd name="connsiteY49" fmla="*/ 361284 h 802498"/>
              <a:gd name="connsiteX50" fmla="*/ 1160585 w 1393981"/>
              <a:gd name="connsiteY50" fmla="*/ 374073 h 802498"/>
              <a:gd name="connsiteX51" fmla="*/ 1202148 w 1393981"/>
              <a:gd name="connsiteY51" fmla="*/ 434820 h 802498"/>
              <a:gd name="connsiteX52" fmla="*/ 1275684 w 1393981"/>
              <a:gd name="connsiteY52" fmla="*/ 454003 h 802498"/>
              <a:gd name="connsiteX53" fmla="*/ 1339628 w 1393981"/>
              <a:gd name="connsiteY53" fmla="*/ 399650 h 802498"/>
              <a:gd name="connsiteX54" fmla="*/ 1393981 w 1393981"/>
              <a:gd name="connsiteY54" fmla="*/ 428425 h 802498"/>
              <a:gd name="connsiteX55" fmla="*/ 1371600 w 1393981"/>
              <a:gd name="connsiteY55" fmla="*/ 482778 h 802498"/>
              <a:gd name="connsiteX56" fmla="*/ 1381192 w 1393981"/>
              <a:gd name="connsiteY56" fmla="*/ 620257 h 802498"/>
              <a:gd name="connsiteX57" fmla="*/ 1307656 w 1393981"/>
              <a:gd name="connsiteY57" fmla="*/ 604271 h 802498"/>
              <a:gd name="connsiteX58" fmla="*/ 1275684 w 1393981"/>
              <a:gd name="connsiteY58" fmla="*/ 562708 h 802498"/>
              <a:gd name="connsiteX59" fmla="*/ 1240515 w 1393981"/>
              <a:gd name="connsiteY59" fmla="*/ 578694 h 802498"/>
              <a:gd name="connsiteX60" fmla="*/ 1259698 w 1393981"/>
              <a:gd name="connsiteY60" fmla="*/ 671413 h 802498"/>
              <a:gd name="connsiteX61" fmla="*/ 1230923 w 1393981"/>
              <a:gd name="connsiteY61" fmla="*/ 732159 h 802498"/>
              <a:gd name="connsiteX62" fmla="*/ 1173374 w 1393981"/>
              <a:gd name="connsiteY62" fmla="*/ 671413 h 802498"/>
              <a:gd name="connsiteX63" fmla="*/ 1096641 w 1393981"/>
              <a:gd name="connsiteY63" fmla="*/ 677807 h 802498"/>
              <a:gd name="connsiteX64" fmla="*/ 1055077 w 1393981"/>
              <a:gd name="connsiteY64" fmla="*/ 684201 h 802498"/>
              <a:gd name="connsiteX65" fmla="*/ 1003922 w 1393981"/>
              <a:gd name="connsiteY65" fmla="*/ 610666 h 802498"/>
              <a:gd name="connsiteX66" fmla="*/ 971950 w 1393981"/>
              <a:gd name="connsiteY66" fmla="*/ 623455 h 802498"/>
              <a:gd name="connsiteX67" fmla="*/ 952767 w 1393981"/>
              <a:gd name="connsiteY67" fmla="*/ 668215 h 802498"/>
              <a:gd name="connsiteX68" fmla="*/ 930386 w 1393981"/>
              <a:gd name="connsiteY68" fmla="*/ 722568 h 802498"/>
              <a:gd name="connsiteX69" fmla="*/ 847259 w 1393981"/>
              <a:gd name="connsiteY69" fmla="*/ 802498 h 80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93981" h="802498">
                <a:moveTo>
                  <a:pt x="847259" y="802498"/>
                </a:moveTo>
                <a:lnTo>
                  <a:pt x="799301" y="780117"/>
                </a:lnTo>
                <a:lnTo>
                  <a:pt x="773723" y="773723"/>
                </a:lnTo>
                <a:lnTo>
                  <a:pt x="748146" y="735357"/>
                </a:lnTo>
                <a:lnTo>
                  <a:pt x="716174" y="732159"/>
                </a:lnTo>
                <a:lnTo>
                  <a:pt x="751343" y="696990"/>
                </a:lnTo>
                <a:lnTo>
                  <a:pt x="757737" y="668215"/>
                </a:lnTo>
                <a:lnTo>
                  <a:pt x="786512" y="665018"/>
                </a:lnTo>
                <a:lnTo>
                  <a:pt x="786512" y="629849"/>
                </a:lnTo>
                <a:lnTo>
                  <a:pt x="748146" y="620257"/>
                </a:lnTo>
                <a:lnTo>
                  <a:pt x="719371" y="639441"/>
                </a:lnTo>
                <a:lnTo>
                  <a:pt x="700188" y="620257"/>
                </a:lnTo>
                <a:lnTo>
                  <a:pt x="623455" y="655427"/>
                </a:lnTo>
                <a:lnTo>
                  <a:pt x="620258" y="703385"/>
                </a:lnTo>
                <a:lnTo>
                  <a:pt x="604272" y="751343"/>
                </a:lnTo>
                <a:lnTo>
                  <a:pt x="489172" y="773723"/>
                </a:lnTo>
                <a:lnTo>
                  <a:pt x="390059" y="751343"/>
                </a:lnTo>
                <a:lnTo>
                  <a:pt x="297340" y="789709"/>
                </a:lnTo>
                <a:lnTo>
                  <a:pt x="274960" y="703385"/>
                </a:lnTo>
                <a:lnTo>
                  <a:pt x="223804" y="581891"/>
                </a:lnTo>
                <a:lnTo>
                  <a:pt x="163058" y="495566"/>
                </a:lnTo>
                <a:lnTo>
                  <a:pt x="86325" y="501961"/>
                </a:lnTo>
                <a:lnTo>
                  <a:pt x="35169" y="527538"/>
                </a:lnTo>
                <a:lnTo>
                  <a:pt x="0" y="546722"/>
                </a:lnTo>
                <a:lnTo>
                  <a:pt x="15986" y="489172"/>
                </a:lnTo>
                <a:lnTo>
                  <a:pt x="89522" y="415636"/>
                </a:lnTo>
                <a:lnTo>
                  <a:pt x="131086" y="374073"/>
                </a:lnTo>
                <a:lnTo>
                  <a:pt x="134283" y="319720"/>
                </a:lnTo>
                <a:lnTo>
                  <a:pt x="191832" y="284551"/>
                </a:lnTo>
                <a:lnTo>
                  <a:pt x="217410" y="297340"/>
                </a:lnTo>
                <a:lnTo>
                  <a:pt x="290946" y="220607"/>
                </a:lnTo>
                <a:lnTo>
                  <a:pt x="345298" y="175846"/>
                </a:lnTo>
                <a:lnTo>
                  <a:pt x="326115" y="147071"/>
                </a:lnTo>
                <a:lnTo>
                  <a:pt x="380467" y="89522"/>
                </a:lnTo>
                <a:lnTo>
                  <a:pt x="418834" y="124691"/>
                </a:lnTo>
                <a:lnTo>
                  <a:pt x="434820" y="137480"/>
                </a:lnTo>
                <a:lnTo>
                  <a:pt x="549919" y="86324"/>
                </a:lnTo>
                <a:lnTo>
                  <a:pt x="626652" y="95916"/>
                </a:lnTo>
                <a:lnTo>
                  <a:pt x="690596" y="95916"/>
                </a:lnTo>
                <a:lnTo>
                  <a:pt x="741751" y="115099"/>
                </a:lnTo>
                <a:lnTo>
                  <a:pt x="808892" y="105508"/>
                </a:lnTo>
                <a:lnTo>
                  <a:pt x="808892" y="63944"/>
                </a:lnTo>
                <a:lnTo>
                  <a:pt x="783315" y="0"/>
                </a:lnTo>
                <a:lnTo>
                  <a:pt x="860048" y="3197"/>
                </a:lnTo>
                <a:lnTo>
                  <a:pt x="895217" y="131085"/>
                </a:lnTo>
                <a:lnTo>
                  <a:pt x="968753" y="137480"/>
                </a:lnTo>
                <a:lnTo>
                  <a:pt x="1013513" y="99113"/>
                </a:lnTo>
                <a:lnTo>
                  <a:pt x="1083852" y="175846"/>
                </a:lnTo>
                <a:lnTo>
                  <a:pt x="1106232" y="306931"/>
                </a:lnTo>
                <a:lnTo>
                  <a:pt x="1103035" y="361284"/>
                </a:lnTo>
                <a:lnTo>
                  <a:pt x="1160585" y="374073"/>
                </a:lnTo>
                <a:lnTo>
                  <a:pt x="1202148" y="434820"/>
                </a:lnTo>
                <a:lnTo>
                  <a:pt x="1275684" y="454003"/>
                </a:lnTo>
                <a:lnTo>
                  <a:pt x="1339628" y="399650"/>
                </a:lnTo>
                <a:lnTo>
                  <a:pt x="1393981" y="428425"/>
                </a:lnTo>
                <a:lnTo>
                  <a:pt x="1371600" y="482778"/>
                </a:lnTo>
                <a:lnTo>
                  <a:pt x="1381192" y="620257"/>
                </a:lnTo>
                <a:lnTo>
                  <a:pt x="1307656" y="604271"/>
                </a:lnTo>
                <a:lnTo>
                  <a:pt x="1275684" y="562708"/>
                </a:lnTo>
                <a:lnTo>
                  <a:pt x="1240515" y="578694"/>
                </a:lnTo>
                <a:lnTo>
                  <a:pt x="1259698" y="671413"/>
                </a:lnTo>
                <a:lnTo>
                  <a:pt x="1230923" y="732159"/>
                </a:lnTo>
                <a:lnTo>
                  <a:pt x="1173374" y="671413"/>
                </a:lnTo>
                <a:lnTo>
                  <a:pt x="1096641" y="677807"/>
                </a:lnTo>
                <a:lnTo>
                  <a:pt x="1055077" y="684201"/>
                </a:lnTo>
                <a:lnTo>
                  <a:pt x="1003922" y="610666"/>
                </a:lnTo>
                <a:lnTo>
                  <a:pt x="971950" y="623455"/>
                </a:lnTo>
                <a:lnTo>
                  <a:pt x="952767" y="668215"/>
                </a:lnTo>
                <a:lnTo>
                  <a:pt x="930386" y="722568"/>
                </a:lnTo>
                <a:lnTo>
                  <a:pt x="847259" y="802498"/>
                </a:lnTo>
                <a:close/>
              </a:path>
            </a:pathLst>
          </a:custGeom>
          <a:blipFill>
            <a:blip r:embed="rId2">
              <a:alphaModFix amt="19000"/>
            </a:blip>
            <a:tile tx="0" ty="0" sx="100000" sy="100000" flip="none" algn="tl"/>
          </a:blip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xmlns="" id="{F8C10125-86EA-4B5D-9023-C5FEFC9574E5}"/>
              </a:ext>
            </a:extLst>
          </p:cNvPr>
          <p:cNvSpPr/>
          <p:nvPr/>
        </p:nvSpPr>
        <p:spPr>
          <a:xfrm>
            <a:off x="815418" y="2186626"/>
            <a:ext cx="153465" cy="86325"/>
          </a:xfrm>
          <a:custGeom>
            <a:avLst/>
            <a:gdLst>
              <a:gd name="connsiteX0" fmla="*/ 51155 w 153465"/>
              <a:gd name="connsiteY0" fmla="*/ 0 h 86325"/>
              <a:gd name="connsiteX1" fmla="*/ 118296 w 153465"/>
              <a:gd name="connsiteY1" fmla="*/ 31972 h 86325"/>
              <a:gd name="connsiteX2" fmla="*/ 153465 w 153465"/>
              <a:gd name="connsiteY2" fmla="*/ 47958 h 86325"/>
              <a:gd name="connsiteX3" fmla="*/ 153465 w 153465"/>
              <a:gd name="connsiteY3" fmla="*/ 60747 h 86325"/>
              <a:gd name="connsiteX4" fmla="*/ 111902 w 153465"/>
              <a:gd name="connsiteY4" fmla="*/ 57550 h 86325"/>
              <a:gd name="connsiteX5" fmla="*/ 83127 w 153465"/>
              <a:gd name="connsiteY5" fmla="*/ 83127 h 86325"/>
              <a:gd name="connsiteX6" fmla="*/ 47958 w 153465"/>
              <a:gd name="connsiteY6" fmla="*/ 86325 h 86325"/>
              <a:gd name="connsiteX7" fmla="*/ 3197 w 153465"/>
              <a:gd name="connsiteY7" fmla="*/ 47958 h 86325"/>
              <a:gd name="connsiteX8" fmla="*/ 0 w 153465"/>
              <a:gd name="connsiteY8" fmla="*/ 15986 h 86325"/>
              <a:gd name="connsiteX9" fmla="*/ 51155 w 153465"/>
              <a:gd name="connsiteY9" fmla="*/ 0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465" h="86325">
                <a:moveTo>
                  <a:pt x="51155" y="0"/>
                </a:moveTo>
                <a:lnTo>
                  <a:pt x="118296" y="31972"/>
                </a:lnTo>
                <a:lnTo>
                  <a:pt x="153465" y="47958"/>
                </a:lnTo>
                <a:lnTo>
                  <a:pt x="153465" y="60747"/>
                </a:lnTo>
                <a:lnTo>
                  <a:pt x="111902" y="57550"/>
                </a:lnTo>
                <a:lnTo>
                  <a:pt x="83127" y="83127"/>
                </a:lnTo>
                <a:lnTo>
                  <a:pt x="47958" y="86325"/>
                </a:lnTo>
                <a:lnTo>
                  <a:pt x="3197" y="47958"/>
                </a:lnTo>
                <a:lnTo>
                  <a:pt x="0" y="15986"/>
                </a:lnTo>
                <a:lnTo>
                  <a:pt x="51155"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CE347F34-40F3-4CD1-88CC-D235D5993417}"/>
              </a:ext>
            </a:extLst>
          </p:cNvPr>
          <p:cNvSpPr/>
          <p:nvPr/>
        </p:nvSpPr>
        <p:spPr>
          <a:xfrm>
            <a:off x="920925" y="2141865"/>
            <a:ext cx="76733" cy="44761"/>
          </a:xfrm>
          <a:custGeom>
            <a:avLst/>
            <a:gdLst>
              <a:gd name="connsiteX0" fmla="*/ 76733 w 76733"/>
              <a:gd name="connsiteY0" fmla="*/ 28775 h 44761"/>
              <a:gd name="connsiteX1" fmla="*/ 76733 w 76733"/>
              <a:gd name="connsiteY1" fmla="*/ 28775 h 44761"/>
              <a:gd name="connsiteX2" fmla="*/ 51155 w 76733"/>
              <a:gd name="connsiteY2" fmla="*/ 19183 h 44761"/>
              <a:gd name="connsiteX3" fmla="*/ 41564 w 76733"/>
              <a:gd name="connsiteY3" fmla="*/ 15986 h 44761"/>
              <a:gd name="connsiteX4" fmla="*/ 35169 w 76733"/>
              <a:gd name="connsiteY4" fmla="*/ 9592 h 44761"/>
              <a:gd name="connsiteX5" fmla="*/ 22381 w 76733"/>
              <a:gd name="connsiteY5" fmla="*/ 6395 h 44761"/>
              <a:gd name="connsiteX6" fmla="*/ 3197 w 76733"/>
              <a:gd name="connsiteY6" fmla="*/ 0 h 44761"/>
              <a:gd name="connsiteX7" fmla="*/ 0 w 76733"/>
              <a:gd name="connsiteY7" fmla="*/ 9592 h 44761"/>
              <a:gd name="connsiteX8" fmla="*/ 3197 w 76733"/>
              <a:gd name="connsiteY8" fmla="*/ 31972 h 44761"/>
              <a:gd name="connsiteX9" fmla="*/ 19183 w 76733"/>
              <a:gd name="connsiteY9" fmla="*/ 44761 h 44761"/>
              <a:gd name="connsiteX10" fmla="*/ 51155 w 76733"/>
              <a:gd name="connsiteY10" fmla="*/ 41564 h 44761"/>
              <a:gd name="connsiteX11" fmla="*/ 76733 w 76733"/>
              <a:gd name="connsiteY11" fmla="*/ 28775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733" h="44761">
                <a:moveTo>
                  <a:pt x="76733" y="28775"/>
                </a:moveTo>
                <a:lnTo>
                  <a:pt x="76733" y="28775"/>
                </a:lnTo>
                <a:lnTo>
                  <a:pt x="51155" y="19183"/>
                </a:lnTo>
                <a:cubicBezTo>
                  <a:pt x="47988" y="18031"/>
                  <a:pt x="44454" y="17720"/>
                  <a:pt x="41564" y="15986"/>
                </a:cubicBezTo>
                <a:cubicBezTo>
                  <a:pt x="38979" y="14435"/>
                  <a:pt x="37865" y="10940"/>
                  <a:pt x="35169" y="9592"/>
                </a:cubicBezTo>
                <a:cubicBezTo>
                  <a:pt x="31239" y="7627"/>
                  <a:pt x="26590" y="7658"/>
                  <a:pt x="22381" y="6395"/>
                </a:cubicBezTo>
                <a:cubicBezTo>
                  <a:pt x="15925" y="4458"/>
                  <a:pt x="3197" y="0"/>
                  <a:pt x="3197" y="0"/>
                </a:cubicBezTo>
                <a:cubicBezTo>
                  <a:pt x="2131" y="3197"/>
                  <a:pt x="0" y="6222"/>
                  <a:pt x="0" y="9592"/>
                </a:cubicBezTo>
                <a:cubicBezTo>
                  <a:pt x="0" y="17128"/>
                  <a:pt x="814" y="24823"/>
                  <a:pt x="3197" y="31972"/>
                </a:cubicBezTo>
                <a:cubicBezTo>
                  <a:pt x="4499" y="35877"/>
                  <a:pt x="17038" y="43331"/>
                  <a:pt x="19183" y="44761"/>
                </a:cubicBezTo>
                <a:cubicBezTo>
                  <a:pt x="29840" y="43695"/>
                  <a:pt x="40719" y="43972"/>
                  <a:pt x="51155" y="41564"/>
                </a:cubicBezTo>
                <a:cubicBezTo>
                  <a:pt x="83989" y="33987"/>
                  <a:pt x="44997" y="35169"/>
                  <a:pt x="76733" y="28775"/>
                </a:cubicBez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7AB9E178-A5AC-425F-A28A-C0534F3A5F34}"/>
              </a:ext>
            </a:extLst>
          </p:cNvPr>
          <p:cNvSpPr/>
          <p:nvPr/>
        </p:nvSpPr>
        <p:spPr>
          <a:xfrm>
            <a:off x="972080" y="2106600"/>
            <a:ext cx="75256" cy="70434"/>
          </a:xfrm>
          <a:custGeom>
            <a:avLst/>
            <a:gdLst>
              <a:gd name="connsiteX0" fmla="*/ 73536 w 75256"/>
              <a:gd name="connsiteY0" fmla="*/ 70434 h 70434"/>
              <a:gd name="connsiteX1" fmla="*/ 73536 w 75256"/>
              <a:gd name="connsiteY1" fmla="*/ 70434 h 70434"/>
              <a:gd name="connsiteX2" fmla="*/ 51156 w 75256"/>
              <a:gd name="connsiteY2" fmla="*/ 54448 h 70434"/>
              <a:gd name="connsiteX3" fmla="*/ 44761 w 75256"/>
              <a:gd name="connsiteY3" fmla="*/ 48054 h 70434"/>
              <a:gd name="connsiteX4" fmla="*/ 35170 w 75256"/>
              <a:gd name="connsiteY4" fmla="*/ 41660 h 70434"/>
              <a:gd name="connsiteX5" fmla="*/ 19184 w 75256"/>
              <a:gd name="connsiteY5" fmla="*/ 28871 h 70434"/>
              <a:gd name="connsiteX6" fmla="*/ 12789 w 75256"/>
              <a:gd name="connsiteY6" fmla="*/ 19279 h 70434"/>
              <a:gd name="connsiteX7" fmla="*/ 0 w 75256"/>
              <a:gd name="connsiteY7" fmla="*/ 6490 h 70434"/>
              <a:gd name="connsiteX8" fmla="*/ 6395 w 75256"/>
              <a:gd name="connsiteY8" fmla="*/ 96 h 70434"/>
              <a:gd name="connsiteX9" fmla="*/ 15986 w 75256"/>
              <a:gd name="connsiteY9" fmla="*/ 3293 h 70434"/>
              <a:gd name="connsiteX10" fmla="*/ 38367 w 75256"/>
              <a:gd name="connsiteY10" fmla="*/ 9688 h 70434"/>
              <a:gd name="connsiteX11" fmla="*/ 60747 w 75256"/>
              <a:gd name="connsiteY11" fmla="*/ 28871 h 70434"/>
              <a:gd name="connsiteX12" fmla="*/ 67142 w 75256"/>
              <a:gd name="connsiteY12" fmla="*/ 35265 h 70434"/>
              <a:gd name="connsiteX13" fmla="*/ 73536 w 75256"/>
              <a:gd name="connsiteY13" fmla="*/ 41660 h 70434"/>
              <a:gd name="connsiteX14" fmla="*/ 73536 w 75256"/>
              <a:gd name="connsiteY14" fmla="*/ 70434 h 7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56" h="70434">
                <a:moveTo>
                  <a:pt x="73536" y="70434"/>
                </a:moveTo>
                <a:lnTo>
                  <a:pt x="73536" y="70434"/>
                </a:lnTo>
                <a:cubicBezTo>
                  <a:pt x="66076" y="65105"/>
                  <a:pt x="58393" y="60076"/>
                  <a:pt x="51156" y="54448"/>
                </a:cubicBezTo>
                <a:cubicBezTo>
                  <a:pt x="48777" y="52597"/>
                  <a:pt x="47115" y="49937"/>
                  <a:pt x="44761" y="48054"/>
                </a:cubicBezTo>
                <a:cubicBezTo>
                  <a:pt x="41761" y="45654"/>
                  <a:pt x="38170" y="44060"/>
                  <a:pt x="35170" y="41660"/>
                </a:cubicBezTo>
                <a:cubicBezTo>
                  <a:pt x="12392" y="23438"/>
                  <a:pt x="48701" y="48549"/>
                  <a:pt x="19184" y="28871"/>
                </a:cubicBezTo>
                <a:cubicBezTo>
                  <a:pt x="17052" y="25674"/>
                  <a:pt x="15790" y="21680"/>
                  <a:pt x="12789" y="19279"/>
                </a:cubicBezTo>
                <a:cubicBezTo>
                  <a:pt x="-2713" y="6877"/>
                  <a:pt x="6978" y="27419"/>
                  <a:pt x="0" y="6490"/>
                </a:cubicBezTo>
                <a:cubicBezTo>
                  <a:pt x="2132" y="4359"/>
                  <a:pt x="3439" y="687"/>
                  <a:pt x="6395" y="96"/>
                </a:cubicBezTo>
                <a:cubicBezTo>
                  <a:pt x="9700" y="-565"/>
                  <a:pt x="12746" y="2367"/>
                  <a:pt x="15986" y="3293"/>
                </a:cubicBezTo>
                <a:cubicBezTo>
                  <a:pt x="20774" y="4661"/>
                  <a:pt x="33251" y="7130"/>
                  <a:pt x="38367" y="9688"/>
                </a:cubicBezTo>
                <a:cubicBezTo>
                  <a:pt x="48106" y="14558"/>
                  <a:pt x="52879" y="21004"/>
                  <a:pt x="60747" y="28871"/>
                </a:cubicBezTo>
                <a:lnTo>
                  <a:pt x="67142" y="35265"/>
                </a:lnTo>
                <a:lnTo>
                  <a:pt x="73536" y="41660"/>
                </a:lnTo>
                <a:cubicBezTo>
                  <a:pt x="77407" y="53273"/>
                  <a:pt x="73536" y="65638"/>
                  <a:pt x="73536" y="70434"/>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0C5F0586-412E-40C2-A3E7-67953DED090A}"/>
              </a:ext>
            </a:extLst>
          </p:cNvPr>
          <p:cNvSpPr/>
          <p:nvPr/>
        </p:nvSpPr>
        <p:spPr>
          <a:xfrm>
            <a:off x="1374928" y="1873300"/>
            <a:ext cx="127888" cy="89522"/>
          </a:xfrm>
          <a:custGeom>
            <a:avLst/>
            <a:gdLst>
              <a:gd name="connsiteX0" fmla="*/ 89522 w 127888"/>
              <a:gd name="connsiteY0" fmla="*/ 0 h 89522"/>
              <a:gd name="connsiteX1" fmla="*/ 12789 w 127888"/>
              <a:gd name="connsiteY1" fmla="*/ 38367 h 89522"/>
              <a:gd name="connsiteX2" fmla="*/ 0 w 127888"/>
              <a:gd name="connsiteY2" fmla="*/ 76733 h 89522"/>
              <a:gd name="connsiteX3" fmla="*/ 35169 w 127888"/>
              <a:gd name="connsiteY3" fmla="*/ 89522 h 89522"/>
              <a:gd name="connsiteX4" fmla="*/ 73536 w 127888"/>
              <a:gd name="connsiteY4" fmla="*/ 76733 h 89522"/>
              <a:gd name="connsiteX5" fmla="*/ 108705 w 127888"/>
              <a:gd name="connsiteY5" fmla="*/ 63944 h 89522"/>
              <a:gd name="connsiteX6" fmla="*/ 127888 w 127888"/>
              <a:gd name="connsiteY6" fmla="*/ 44761 h 89522"/>
              <a:gd name="connsiteX7" fmla="*/ 89522 w 127888"/>
              <a:gd name="connsiteY7" fmla="*/ 0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88" h="89522">
                <a:moveTo>
                  <a:pt x="89522" y="0"/>
                </a:moveTo>
                <a:lnTo>
                  <a:pt x="12789" y="38367"/>
                </a:lnTo>
                <a:lnTo>
                  <a:pt x="0" y="76733"/>
                </a:lnTo>
                <a:lnTo>
                  <a:pt x="35169" y="89522"/>
                </a:lnTo>
                <a:lnTo>
                  <a:pt x="73536" y="76733"/>
                </a:lnTo>
                <a:lnTo>
                  <a:pt x="108705" y="63944"/>
                </a:lnTo>
                <a:lnTo>
                  <a:pt x="127888" y="44761"/>
                </a:lnTo>
                <a:lnTo>
                  <a:pt x="89522"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7B144A77-A8CB-4D9F-A54E-EA93C24532BC}"/>
              </a:ext>
            </a:extLst>
          </p:cNvPr>
          <p:cNvSpPr/>
          <p:nvPr/>
        </p:nvSpPr>
        <p:spPr>
          <a:xfrm>
            <a:off x="1279012" y="1559974"/>
            <a:ext cx="63944" cy="86325"/>
          </a:xfrm>
          <a:custGeom>
            <a:avLst/>
            <a:gdLst>
              <a:gd name="connsiteX0" fmla="*/ 63944 w 63944"/>
              <a:gd name="connsiteY0" fmla="*/ 25578 h 86325"/>
              <a:gd name="connsiteX1" fmla="*/ 31972 w 63944"/>
              <a:gd name="connsiteY1" fmla="*/ 0 h 86325"/>
              <a:gd name="connsiteX2" fmla="*/ 12789 w 63944"/>
              <a:gd name="connsiteY2" fmla="*/ 38367 h 86325"/>
              <a:gd name="connsiteX3" fmla="*/ 0 w 63944"/>
              <a:gd name="connsiteY3" fmla="*/ 76733 h 86325"/>
              <a:gd name="connsiteX4" fmla="*/ 38366 w 63944"/>
              <a:gd name="connsiteY4" fmla="*/ 86325 h 86325"/>
              <a:gd name="connsiteX5" fmla="*/ 63944 w 63944"/>
              <a:gd name="connsiteY5" fmla="*/ 25578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86325">
                <a:moveTo>
                  <a:pt x="63944" y="25578"/>
                </a:moveTo>
                <a:lnTo>
                  <a:pt x="31972" y="0"/>
                </a:lnTo>
                <a:lnTo>
                  <a:pt x="12789" y="38367"/>
                </a:lnTo>
                <a:lnTo>
                  <a:pt x="0" y="76733"/>
                </a:lnTo>
                <a:lnTo>
                  <a:pt x="38366" y="86325"/>
                </a:lnTo>
                <a:lnTo>
                  <a:pt x="63944" y="25578"/>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E7999F20-D7F3-48A0-9B58-48DAD5B8BF1E}"/>
              </a:ext>
            </a:extLst>
          </p:cNvPr>
          <p:cNvSpPr/>
          <p:nvPr/>
        </p:nvSpPr>
        <p:spPr>
          <a:xfrm>
            <a:off x="1342956" y="1486439"/>
            <a:ext cx="67141" cy="47958"/>
          </a:xfrm>
          <a:custGeom>
            <a:avLst/>
            <a:gdLst>
              <a:gd name="connsiteX0" fmla="*/ 0 w 67141"/>
              <a:gd name="connsiteY0" fmla="*/ 47958 h 47958"/>
              <a:gd name="connsiteX1" fmla="*/ 54352 w 67141"/>
              <a:gd name="connsiteY1" fmla="*/ 0 h 47958"/>
              <a:gd name="connsiteX2" fmla="*/ 67141 w 67141"/>
              <a:gd name="connsiteY2" fmla="*/ 41563 h 47958"/>
              <a:gd name="connsiteX3" fmla="*/ 0 w 67141"/>
              <a:gd name="connsiteY3" fmla="*/ 47958 h 47958"/>
            </a:gdLst>
            <a:ahLst/>
            <a:cxnLst>
              <a:cxn ang="0">
                <a:pos x="connsiteX0" y="connsiteY0"/>
              </a:cxn>
              <a:cxn ang="0">
                <a:pos x="connsiteX1" y="connsiteY1"/>
              </a:cxn>
              <a:cxn ang="0">
                <a:pos x="connsiteX2" y="connsiteY2"/>
              </a:cxn>
              <a:cxn ang="0">
                <a:pos x="connsiteX3" y="connsiteY3"/>
              </a:cxn>
            </a:cxnLst>
            <a:rect l="l" t="t" r="r" b="b"/>
            <a:pathLst>
              <a:path w="67141" h="47958">
                <a:moveTo>
                  <a:pt x="0" y="47958"/>
                </a:moveTo>
                <a:lnTo>
                  <a:pt x="54352" y="0"/>
                </a:lnTo>
                <a:lnTo>
                  <a:pt x="67141" y="41563"/>
                </a:lnTo>
                <a:lnTo>
                  <a:pt x="0" y="47958"/>
                </a:ln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 forme 18">
            <a:extLst>
              <a:ext uri="{FF2B5EF4-FFF2-40B4-BE49-F238E27FC236}">
                <a16:creationId xmlns:a16="http://schemas.microsoft.com/office/drawing/2014/main" xmlns="" id="{DDE6AF01-C274-4B92-AD5E-63D2D9913928}"/>
              </a:ext>
            </a:extLst>
          </p:cNvPr>
          <p:cNvSpPr/>
          <p:nvPr/>
        </p:nvSpPr>
        <p:spPr>
          <a:xfrm>
            <a:off x="1448464" y="1422421"/>
            <a:ext cx="73614" cy="60820"/>
          </a:xfrm>
          <a:custGeom>
            <a:avLst/>
            <a:gdLst>
              <a:gd name="connsiteX0" fmla="*/ 0 w 73614"/>
              <a:gd name="connsiteY0" fmla="*/ 60820 h 60820"/>
              <a:gd name="connsiteX1" fmla="*/ 0 w 73614"/>
              <a:gd name="connsiteY1" fmla="*/ 60820 h 60820"/>
              <a:gd name="connsiteX2" fmla="*/ 3197 w 73614"/>
              <a:gd name="connsiteY2" fmla="*/ 32046 h 60820"/>
              <a:gd name="connsiteX3" fmla="*/ 12788 w 73614"/>
              <a:gd name="connsiteY3" fmla="*/ 28848 h 60820"/>
              <a:gd name="connsiteX4" fmla="*/ 19183 w 73614"/>
              <a:gd name="connsiteY4" fmla="*/ 22454 h 60820"/>
              <a:gd name="connsiteX5" fmla="*/ 38366 w 73614"/>
              <a:gd name="connsiteY5" fmla="*/ 12862 h 60820"/>
              <a:gd name="connsiteX6" fmla="*/ 54352 w 73614"/>
              <a:gd name="connsiteY6" fmla="*/ 74 h 60820"/>
              <a:gd name="connsiteX7" fmla="*/ 63944 w 73614"/>
              <a:gd name="connsiteY7" fmla="*/ 3271 h 60820"/>
              <a:gd name="connsiteX8" fmla="*/ 73535 w 73614"/>
              <a:gd name="connsiteY8" fmla="*/ 9665 h 60820"/>
              <a:gd name="connsiteX9" fmla="*/ 57549 w 73614"/>
              <a:gd name="connsiteY9" fmla="*/ 19257 h 60820"/>
              <a:gd name="connsiteX10" fmla="*/ 47958 w 73614"/>
              <a:gd name="connsiteY10" fmla="*/ 25651 h 60820"/>
              <a:gd name="connsiteX11" fmla="*/ 41563 w 73614"/>
              <a:gd name="connsiteY11" fmla="*/ 32046 h 60820"/>
              <a:gd name="connsiteX12" fmla="*/ 31972 w 73614"/>
              <a:gd name="connsiteY12" fmla="*/ 35243 h 60820"/>
              <a:gd name="connsiteX13" fmla="*/ 9591 w 73614"/>
              <a:gd name="connsiteY13" fmla="*/ 51229 h 60820"/>
              <a:gd name="connsiteX14" fmla="*/ 0 w 73614"/>
              <a:gd name="connsiteY14" fmla="*/ 60820 h 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14" h="60820">
                <a:moveTo>
                  <a:pt x="0" y="60820"/>
                </a:moveTo>
                <a:lnTo>
                  <a:pt x="0" y="60820"/>
                </a:lnTo>
                <a:cubicBezTo>
                  <a:pt x="1066" y="51229"/>
                  <a:pt x="-387" y="41006"/>
                  <a:pt x="3197" y="32046"/>
                </a:cubicBezTo>
                <a:cubicBezTo>
                  <a:pt x="4449" y="28917"/>
                  <a:pt x="9898" y="30582"/>
                  <a:pt x="12788" y="28848"/>
                </a:cubicBezTo>
                <a:cubicBezTo>
                  <a:pt x="15373" y="27297"/>
                  <a:pt x="16829" y="24337"/>
                  <a:pt x="19183" y="22454"/>
                </a:cubicBezTo>
                <a:cubicBezTo>
                  <a:pt x="28037" y="15371"/>
                  <a:pt x="28235" y="16240"/>
                  <a:pt x="38366" y="12862"/>
                </a:cubicBezTo>
                <a:cubicBezTo>
                  <a:pt x="41782" y="9447"/>
                  <a:pt x="49514" y="880"/>
                  <a:pt x="54352" y="74"/>
                </a:cubicBezTo>
                <a:cubicBezTo>
                  <a:pt x="57676" y="-480"/>
                  <a:pt x="60747" y="2205"/>
                  <a:pt x="63944" y="3271"/>
                </a:cubicBezTo>
                <a:cubicBezTo>
                  <a:pt x="67141" y="5402"/>
                  <a:pt x="72603" y="5937"/>
                  <a:pt x="73535" y="9665"/>
                </a:cubicBezTo>
                <a:cubicBezTo>
                  <a:pt x="74886" y="15068"/>
                  <a:pt x="58678" y="18881"/>
                  <a:pt x="57549" y="19257"/>
                </a:cubicBezTo>
                <a:cubicBezTo>
                  <a:pt x="54352" y="21388"/>
                  <a:pt x="50958" y="23251"/>
                  <a:pt x="47958" y="25651"/>
                </a:cubicBezTo>
                <a:cubicBezTo>
                  <a:pt x="45604" y="27534"/>
                  <a:pt x="44148" y="30495"/>
                  <a:pt x="41563" y="32046"/>
                </a:cubicBezTo>
                <a:cubicBezTo>
                  <a:pt x="38673" y="33780"/>
                  <a:pt x="35169" y="34177"/>
                  <a:pt x="31972" y="35243"/>
                </a:cubicBezTo>
                <a:cubicBezTo>
                  <a:pt x="16800" y="50415"/>
                  <a:pt x="24902" y="46126"/>
                  <a:pt x="9591" y="51229"/>
                </a:cubicBezTo>
                <a:cubicBezTo>
                  <a:pt x="-1983" y="58945"/>
                  <a:pt x="1598" y="59222"/>
                  <a:pt x="0" y="6082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19D6AD95-5A3A-4537-B503-97467D399BCB}"/>
              </a:ext>
            </a:extLst>
          </p:cNvPr>
          <p:cNvSpPr/>
          <p:nvPr/>
        </p:nvSpPr>
        <p:spPr>
          <a:xfrm>
            <a:off x="1563563" y="1416100"/>
            <a:ext cx="73536" cy="35169"/>
          </a:xfrm>
          <a:custGeom>
            <a:avLst/>
            <a:gdLst>
              <a:gd name="connsiteX0" fmla="*/ 0 w 73536"/>
              <a:gd name="connsiteY0" fmla="*/ 0 h 35169"/>
              <a:gd name="connsiteX1" fmla="*/ 73536 w 73536"/>
              <a:gd name="connsiteY1" fmla="*/ 6395 h 35169"/>
              <a:gd name="connsiteX2" fmla="*/ 60747 w 73536"/>
              <a:gd name="connsiteY2" fmla="*/ 35169 h 35169"/>
              <a:gd name="connsiteX3" fmla="*/ 0 w 73536"/>
              <a:gd name="connsiteY3" fmla="*/ 0 h 35169"/>
            </a:gdLst>
            <a:ahLst/>
            <a:cxnLst>
              <a:cxn ang="0">
                <a:pos x="connsiteX0" y="connsiteY0"/>
              </a:cxn>
              <a:cxn ang="0">
                <a:pos x="connsiteX1" y="connsiteY1"/>
              </a:cxn>
              <a:cxn ang="0">
                <a:pos x="connsiteX2" y="connsiteY2"/>
              </a:cxn>
              <a:cxn ang="0">
                <a:pos x="connsiteX3" y="connsiteY3"/>
              </a:cxn>
            </a:cxnLst>
            <a:rect l="l" t="t" r="r" b="b"/>
            <a:pathLst>
              <a:path w="73536" h="35169">
                <a:moveTo>
                  <a:pt x="0" y="0"/>
                </a:moveTo>
                <a:lnTo>
                  <a:pt x="73536" y="6395"/>
                </a:lnTo>
                <a:lnTo>
                  <a:pt x="60747" y="35169"/>
                </a:lnTo>
                <a:lnTo>
                  <a:pt x="0"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D8D83230-F8BA-40D0-A703-7D6CAFB41CA5}"/>
              </a:ext>
            </a:extLst>
          </p:cNvPr>
          <p:cNvSpPr/>
          <p:nvPr/>
        </p:nvSpPr>
        <p:spPr>
          <a:xfrm>
            <a:off x="2385244"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8125D06F-AD71-4386-B364-46C24A3A15DE}"/>
              </a:ext>
            </a:extLst>
          </p:cNvPr>
          <p:cNvSpPr/>
          <p:nvPr/>
        </p:nvSpPr>
        <p:spPr>
          <a:xfrm>
            <a:off x="2305314"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D664BF9C-0BD9-483C-B691-3E0CFDAA7F97}"/>
              </a:ext>
            </a:extLst>
          </p:cNvPr>
          <p:cNvSpPr/>
          <p:nvPr/>
        </p:nvSpPr>
        <p:spPr>
          <a:xfrm>
            <a:off x="2775303"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F6F6B6D9-19CD-4031-A0A4-1F64E57EC86D}"/>
              </a:ext>
            </a:extLst>
          </p:cNvPr>
          <p:cNvSpPr/>
          <p:nvPr/>
        </p:nvSpPr>
        <p:spPr>
          <a:xfrm>
            <a:off x="3117404"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xmlns="" id="{A2D7EA9D-1C69-4EBD-AFC6-51DDCCAA8839}"/>
              </a:ext>
            </a:extLst>
          </p:cNvPr>
          <p:cNvSpPr/>
          <p:nvPr/>
        </p:nvSpPr>
        <p:spPr>
          <a:xfrm>
            <a:off x="3187742"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0DE9BFCE-E6A3-4F3A-BF1B-0548027783B7}"/>
              </a:ext>
            </a:extLst>
          </p:cNvPr>
          <p:cNvSpPr/>
          <p:nvPr/>
        </p:nvSpPr>
        <p:spPr>
          <a:xfrm>
            <a:off x="2800880"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8CDEE66-611D-4466-B65D-EDFCFA074344}"/>
              </a:ext>
            </a:extLst>
          </p:cNvPr>
          <p:cNvSpPr/>
          <p:nvPr/>
        </p:nvSpPr>
        <p:spPr>
          <a:xfrm>
            <a:off x="2967135" y="1217874"/>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920FCCCC-24D3-4820-AA3E-81720D10B2D3}"/>
              </a:ext>
            </a:extLst>
          </p:cNvPr>
          <p:cNvSpPr/>
          <p:nvPr/>
        </p:nvSpPr>
        <p:spPr>
          <a:xfrm>
            <a:off x="2871219"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CF1DE79A-164D-42D7-98E0-15CD9BF0423B}"/>
              </a:ext>
            </a:extLst>
          </p:cNvPr>
          <p:cNvSpPr/>
          <p:nvPr/>
        </p:nvSpPr>
        <p:spPr>
          <a:xfrm>
            <a:off x="2963938"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30730D13-4453-4EF1-B606-6E77312AA90E}"/>
              </a:ext>
            </a:extLst>
          </p:cNvPr>
          <p:cNvSpPr/>
          <p:nvPr/>
        </p:nvSpPr>
        <p:spPr>
          <a:xfrm>
            <a:off x="3325222"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4" name="Forme libre : forme 1023">
            <a:extLst>
              <a:ext uri="{FF2B5EF4-FFF2-40B4-BE49-F238E27FC236}">
                <a16:creationId xmlns:a16="http://schemas.microsoft.com/office/drawing/2014/main" xmlns="" id="{6F5BB7B2-4C8A-4623-8508-77697F39EC9B}"/>
              </a:ext>
            </a:extLst>
          </p:cNvPr>
          <p:cNvSpPr/>
          <p:nvPr/>
        </p:nvSpPr>
        <p:spPr>
          <a:xfrm>
            <a:off x="4639272" y="920534"/>
            <a:ext cx="1777645" cy="2381916"/>
          </a:xfrm>
          <a:custGeom>
            <a:avLst/>
            <a:gdLst>
              <a:gd name="connsiteX0" fmla="*/ 1256501 w 1777645"/>
              <a:gd name="connsiteY0" fmla="*/ 0 h 2381916"/>
              <a:gd name="connsiteX1" fmla="*/ 1269290 w 1777645"/>
              <a:gd name="connsiteY1" fmla="*/ 70338 h 2381916"/>
              <a:gd name="connsiteX2" fmla="*/ 1307656 w 1777645"/>
              <a:gd name="connsiteY2" fmla="*/ 121494 h 2381916"/>
              <a:gd name="connsiteX3" fmla="*/ 1339628 w 1777645"/>
              <a:gd name="connsiteY3" fmla="*/ 159860 h 2381916"/>
              <a:gd name="connsiteX4" fmla="*/ 1291670 w 1777645"/>
              <a:gd name="connsiteY4" fmla="*/ 214212 h 2381916"/>
              <a:gd name="connsiteX5" fmla="*/ 1269290 w 1777645"/>
              <a:gd name="connsiteY5" fmla="*/ 230198 h 2381916"/>
              <a:gd name="connsiteX6" fmla="*/ 1278881 w 1777645"/>
              <a:gd name="connsiteY6" fmla="*/ 297340 h 2381916"/>
              <a:gd name="connsiteX7" fmla="*/ 1285276 w 1777645"/>
              <a:gd name="connsiteY7" fmla="*/ 326114 h 2381916"/>
              <a:gd name="connsiteX8" fmla="*/ 1237318 w 1777645"/>
              <a:gd name="connsiteY8" fmla="*/ 367678 h 2381916"/>
              <a:gd name="connsiteX9" fmla="*/ 1243712 w 1777645"/>
              <a:gd name="connsiteY9" fmla="*/ 406045 h 2381916"/>
              <a:gd name="connsiteX10" fmla="*/ 1250106 w 1777645"/>
              <a:gd name="connsiteY10" fmla="*/ 444411 h 2381916"/>
              <a:gd name="connsiteX11" fmla="*/ 1246909 w 1777645"/>
              <a:gd name="connsiteY11" fmla="*/ 485975 h 2381916"/>
              <a:gd name="connsiteX12" fmla="*/ 1333234 w 1777645"/>
              <a:gd name="connsiteY12" fmla="*/ 562707 h 2381916"/>
              <a:gd name="connsiteX13" fmla="*/ 1320445 w 1777645"/>
              <a:gd name="connsiteY13" fmla="*/ 642638 h 2381916"/>
              <a:gd name="connsiteX14" fmla="*/ 1234120 w 1777645"/>
              <a:gd name="connsiteY14" fmla="*/ 684201 h 2381916"/>
              <a:gd name="connsiteX15" fmla="*/ 1157387 w 1777645"/>
              <a:gd name="connsiteY15" fmla="*/ 780117 h 2381916"/>
              <a:gd name="connsiteX16" fmla="*/ 1039091 w 1777645"/>
              <a:gd name="connsiteY16" fmla="*/ 789709 h 2381916"/>
              <a:gd name="connsiteX17" fmla="*/ 965555 w 1777645"/>
              <a:gd name="connsiteY17" fmla="*/ 821681 h 2381916"/>
              <a:gd name="connsiteX18" fmla="*/ 917597 w 1777645"/>
              <a:gd name="connsiteY18" fmla="*/ 879231 h 2381916"/>
              <a:gd name="connsiteX19" fmla="*/ 882428 w 1777645"/>
              <a:gd name="connsiteY19" fmla="*/ 901611 h 2381916"/>
              <a:gd name="connsiteX20" fmla="*/ 818484 w 1777645"/>
              <a:gd name="connsiteY20" fmla="*/ 872836 h 2381916"/>
              <a:gd name="connsiteX21" fmla="*/ 744948 w 1777645"/>
              <a:gd name="connsiteY21" fmla="*/ 955963 h 2381916"/>
              <a:gd name="connsiteX22" fmla="*/ 681004 w 1777645"/>
              <a:gd name="connsiteY22" fmla="*/ 959161 h 2381916"/>
              <a:gd name="connsiteX23" fmla="*/ 639441 w 1777645"/>
              <a:gd name="connsiteY23" fmla="*/ 917597 h 2381916"/>
              <a:gd name="connsiteX24" fmla="*/ 597877 w 1777645"/>
              <a:gd name="connsiteY24" fmla="*/ 920794 h 2381916"/>
              <a:gd name="connsiteX25" fmla="*/ 578694 w 1777645"/>
              <a:gd name="connsiteY25" fmla="*/ 927189 h 2381916"/>
              <a:gd name="connsiteX26" fmla="*/ 553116 w 1777645"/>
              <a:gd name="connsiteY26" fmla="*/ 955963 h 2381916"/>
              <a:gd name="connsiteX27" fmla="*/ 524341 w 1777645"/>
              <a:gd name="connsiteY27" fmla="*/ 901611 h 2381916"/>
              <a:gd name="connsiteX28" fmla="*/ 479580 w 1777645"/>
              <a:gd name="connsiteY28" fmla="*/ 923991 h 2381916"/>
              <a:gd name="connsiteX29" fmla="*/ 444411 w 1777645"/>
              <a:gd name="connsiteY29" fmla="*/ 908005 h 2381916"/>
              <a:gd name="connsiteX30" fmla="*/ 364481 w 1777645"/>
              <a:gd name="connsiteY30" fmla="*/ 959161 h 2381916"/>
              <a:gd name="connsiteX31" fmla="*/ 271762 w 1777645"/>
              <a:gd name="connsiteY31" fmla="*/ 994330 h 2381916"/>
              <a:gd name="connsiteX32" fmla="*/ 255776 w 1777645"/>
              <a:gd name="connsiteY32" fmla="*/ 1106232 h 2381916"/>
              <a:gd name="connsiteX33" fmla="*/ 214213 w 1777645"/>
              <a:gd name="connsiteY33" fmla="*/ 1166979 h 2381916"/>
              <a:gd name="connsiteX34" fmla="*/ 188635 w 1777645"/>
              <a:gd name="connsiteY34" fmla="*/ 1214937 h 2381916"/>
              <a:gd name="connsiteX35" fmla="*/ 207818 w 1777645"/>
              <a:gd name="connsiteY35" fmla="*/ 1230923 h 2381916"/>
              <a:gd name="connsiteX36" fmla="*/ 137480 w 1777645"/>
              <a:gd name="connsiteY36" fmla="*/ 1259698 h 2381916"/>
              <a:gd name="connsiteX37" fmla="*/ 105508 w 1777645"/>
              <a:gd name="connsiteY37" fmla="*/ 1234120 h 2381916"/>
              <a:gd name="connsiteX38" fmla="*/ 54353 w 1777645"/>
              <a:gd name="connsiteY38" fmla="*/ 1275684 h 2381916"/>
              <a:gd name="connsiteX39" fmla="*/ 0 w 1777645"/>
              <a:gd name="connsiteY39" fmla="*/ 1406769 h 2381916"/>
              <a:gd name="connsiteX40" fmla="*/ 70339 w 1777645"/>
              <a:gd name="connsiteY40" fmla="*/ 1509080 h 2381916"/>
              <a:gd name="connsiteX41" fmla="*/ 79930 w 1777645"/>
              <a:gd name="connsiteY41" fmla="*/ 1563432 h 2381916"/>
              <a:gd name="connsiteX42" fmla="*/ 134283 w 1777645"/>
              <a:gd name="connsiteY42" fmla="*/ 1592207 h 2381916"/>
              <a:gd name="connsiteX43" fmla="*/ 131085 w 1777645"/>
              <a:gd name="connsiteY43" fmla="*/ 1675334 h 2381916"/>
              <a:gd name="connsiteX44" fmla="*/ 147071 w 1777645"/>
              <a:gd name="connsiteY44" fmla="*/ 1764856 h 2381916"/>
              <a:gd name="connsiteX45" fmla="*/ 153466 w 1777645"/>
              <a:gd name="connsiteY45" fmla="*/ 1806419 h 2381916"/>
              <a:gd name="connsiteX46" fmla="*/ 207818 w 1777645"/>
              <a:gd name="connsiteY46" fmla="*/ 1876758 h 2381916"/>
              <a:gd name="connsiteX47" fmla="*/ 201424 w 1777645"/>
              <a:gd name="connsiteY47" fmla="*/ 1943899 h 2381916"/>
              <a:gd name="connsiteX48" fmla="*/ 195029 w 1777645"/>
              <a:gd name="connsiteY48" fmla="*/ 1988660 h 2381916"/>
              <a:gd name="connsiteX49" fmla="*/ 227001 w 1777645"/>
              <a:gd name="connsiteY49" fmla="*/ 2046210 h 2381916"/>
              <a:gd name="connsiteX50" fmla="*/ 287748 w 1777645"/>
              <a:gd name="connsiteY50" fmla="*/ 2030224 h 2381916"/>
              <a:gd name="connsiteX51" fmla="*/ 377270 w 1777645"/>
              <a:gd name="connsiteY51" fmla="*/ 2097365 h 2381916"/>
              <a:gd name="connsiteX52" fmla="*/ 380467 w 1777645"/>
              <a:gd name="connsiteY52" fmla="*/ 2161309 h 2381916"/>
              <a:gd name="connsiteX53" fmla="*/ 332509 w 1777645"/>
              <a:gd name="connsiteY53" fmla="*/ 2170900 h 2381916"/>
              <a:gd name="connsiteX54" fmla="*/ 332509 w 1777645"/>
              <a:gd name="connsiteY54" fmla="*/ 2238042 h 2381916"/>
              <a:gd name="connsiteX55" fmla="*/ 396453 w 1777645"/>
              <a:gd name="connsiteY55" fmla="*/ 2279605 h 2381916"/>
              <a:gd name="connsiteX56" fmla="*/ 434820 w 1777645"/>
              <a:gd name="connsiteY56" fmla="*/ 2369127 h 2381916"/>
              <a:gd name="connsiteX57" fmla="*/ 508355 w 1777645"/>
              <a:gd name="connsiteY57" fmla="*/ 2372324 h 2381916"/>
              <a:gd name="connsiteX58" fmla="*/ 636243 w 1777645"/>
              <a:gd name="connsiteY58" fmla="*/ 2381916 h 2381916"/>
              <a:gd name="connsiteX59" fmla="*/ 840864 w 1777645"/>
              <a:gd name="connsiteY59" fmla="*/ 2260422 h 2381916"/>
              <a:gd name="connsiteX60" fmla="*/ 933583 w 1777645"/>
              <a:gd name="connsiteY60" fmla="*/ 2183689 h 2381916"/>
              <a:gd name="connsiteX61" fmla="*/ 1125415 w 1777645"/>
              <a:gd name="connsiteY61" fmla="*/ 2094168 h 2381916"/>
              <a:gd name="connsiteX62" fmla="*/ 1154190 w 1777645"/>
              <a:gd name="connsiteY62" fmla="*/ 1911927 h 2381916"/>
              <a:gd name="connsiteX63" fmla="*/ 1234120 w 1777645"/>
              <a:gd name="connsiteY63" fmla="*/ 2039815 h 2381916"/>
              <a:gd name="connsiteX64" fmla="*/ 1298064 w 1777645"/>
              <a:gd name="connsiteY64" fmla="*/ 2033421 h 2381916"/>
              <a:gd name="connsiteX65" fmla="*/ 1362008 w 1777645"/>
              <a:gd name="connsiteY65" fmla="*/ 2106956 h 2381916"/>
              <a:gd name="connsiteX66" fmla="*/ 1342825 w 1777645"/>
              <a:gd name="connsiteY66" fmla="*/ 2164506 h 2381916"/>
              <a:gd name="connsiteX67" fmla="*/ 1413164 w 1777645"/>
              <a:gd name="connsiteY67" fmla="*/ 2164506 h 2381916"/>
              <a:gd name="connsiteX68" fmla="*/ 1429150 w 1777645"/>
              <a:gd name="connsiteY68" fmla="*/ 2202873 h 2381916"/>
              <a:gd name="connsiteX69" fmla="*/ 1525066 w 1777645"/>
              <a:gd name="connsiteY69" fmla="*/ 2190084 h 2381916"/>
              <a:gd name="connsiteX70" fmla="*/ 1547446 w 1777645"/>
              <a:gd name="connsiteY70" fmla="*/ 2138928 h 2381916"/>
              <a:gd name="connsiteX71" fmla="*/ 1643362 w 1777645"/>
              <a:gd name="connsiteY71" fmla="*/ 2145323 h 2381916"/>
              <a:gd name="connsiteX72" fmla="*/ 1659348 w 1777645"/>
              <a:gd name="connsiteY72" fmla="*/ 2113351 h 2381916"/>
              <a:gd name="connsiteX73" fmla="*/ 1777645 w 1777645"/>
              <a:gd name="connsiteY73" fmla="*/ 2068590 h 2381916"/>
              <a:gd name="connsiteX74" fmla="*/ 1777645 w 1777645"/>
              <a:gd name="connsiteY74" fmla="*/ 12789 h 2381916"/>
              <a:gd name="connsiteX75" fmla="*/ 1777645 w 1777645"/>
              <a:gd name="connsiteY75" fmla="*/ 6394 h 2381916"/>
              <a:gd name="connsiteX76" fmla="*/ 1256501 w 1777645"/>
              <a:gd name="connsiteY76" fmla="*/ 0 h 23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77645" h="2381916">
                <a:moveTo>
                  <a:pt x="1256501" y="0"/>
                </a:moveTo>
                <a:lnTo>
                  <a:pt x="1269290" y="70338"/>
                </a:lnTo>
                <a:lnTo>
                  <a:pt x="1307656" y="121494"/>
                </a:lnTo>
                <a:lnTo>
                  <a:pt x="1339628" y="159860"/>
                </a:lnTo>
                <a:lnTo>
                  <a:pt x="1291670" y="214212"/>
                </a:lnTo>
                <a:lnTo>
                  <a:pt x="1269290" y="230198"/>
                </a:lnTo>
                <a:lnTo>
                  <a:pt x="1278881" y="297340"/>
                </a:lnTo>
                <a:lnTo>
                  <a:pt x="1285276" y="326114"/>
                </a:lnTo>
                <a:lnTo>
                  <a:pt x="1237318" y="367678"/>
                </a:lnTo>
                <a:lnTo>
                  <a:pt x="1243712" y="406045"/>
                </a:lnTo>
                <a:lnTo>
                  <a:pt x="1250106" y="444411"/>
                </a:lnTo>
                <a:lnTo>
                  <a:pt x="1246909" y="485975"/>
                </a:lnTo>
                <a:lnTo>
                  <a:pt x="1333234" y="562707"/>
                </a:lnTo>
                <a:lnTo>
                  <a:pt x="1320445" y="642638"/>
                </a:lnTo>
                <a:lnTo>
                  <a:pt x="1234120" y="684201"/>
                </a:lnTo>
                <a:lnTo>
                  <a:pt x="1157387" y="780117"/>
                </a:lnTo>
                <a:lnTo>
                  <a:pt x="1039091" y="789709"/>
                </a:lnTo>
                <a:lnTo>
                  <a:pt x="965555" y="821681"/>
                </a:lnTo>
                <a:lnTo>
                  <a:pt x="917597" y="879231"/>
                </a:lnTo>
                <a:lnTo>
                  <a:pt x="882428" y="901611"/>
                </a:lnTo>
                <a:lnTo>
                  <a:pt x="818484" y="872836"/>
                </a:lnTo>
                <a:lnTo>
                  <a:pt x="744948" y="955963"/>
                </a:lnTo>
                <a:lnTo>
                  <a:pt x="681004" y="959161"/>
                </a:lnTo>
                <a:lnTo>
                  <a:pt x="639441" y="917597"/>
                </a:lnTo>
                <a:lnTo>
                  <a:pt x="597877" y="920794"/>
                </a:lnTo>
                <a:lnTo>
                  <a:pt x="578694" y="927189"/>
                </a:lnTo>
                <a:lnTo>
                  <a:pt x="553116" y="955963"/>
                </a:lnTo>
                <a:lnTo>
                  <a:pt x="524341" y="901611"/>
                </a:lnTo>
                <a:lnTo>
                  <a:pt x="479580" y="923991"/>
                </a:lnTo>
                <a:lnTo>
                  <a:pt x="444411" y="908005"/>
                </a:lnTo>
                <a:lnTo>
                  <a:pt x="364481" y="959161"/>
                </a:lnTo>
                <a:lnTo>
                  <a:pt x="271762" y="994330"/>
                </a:lnTo>
                <a:lnTo>
                  <a:pt x="255776" y="1106232"/>
                </a:lnTo>
                <a:lnTo>
                  <a:pt x="214213" y="1166979"/>
                </a:lnTo>
                <a:lnTo>
                  <a:pt x="188635" y="1214937"/>
                </a:lnTo>
                <a:lnTo>
                  <a:pt x="207818" y="1230923"/>
                </a:lnTo>
                <a:lnTo>
                  <a:pt x="137480" y="1259698"/>
                </a:lnTo>
                <a:lnTo>
                  <a:pt x="105508" y="1234120"/>
                </a:lnTo>
                <a:lnTo>
                  <a:pt x="54353" y="1275684"/>
                </a:lnTo>
                <a:lnTo>
                  <a:pt x="0" y="1406769"/>
                </a:lnTo>
                <a:lnTo>
                  <a:pt x="70339" y="1509080"/>
                </a:lnTo>
                <a:lnTo>
                  <a:pt x="79930" y="1563432"/>
                </a:lnTo>
                <a:lnTo>
                  <a:pt x="134283" y="1592207"/>
                </a:lnTo>
                <a:lnTo>
                  <a:pt x="131085" y="1675334"/>
                </a:lnTo>
                <a:lnTo>
                  <a:pt x="147071" y="1764856"/>
                </a:lnTo>
                <a:lnTo>
                  <a:pt x="153466" y="1806419"/>
                </a:lnTo>
                <a:lnTo>
                  <a:pt x="207818" y="1876758"/>
                </a:lnTo>
                <a:lnTo>
                  <a:pt x="201424" y="1943899"/>
                </a:lnTo>
                <a:lnTo>
                  <a:pt x="195029" y="1988660"/>
                </a:lnTo>
                <a:lnTo>
                  <a:pt x="227001" y="2046210"/>
                </a:lnTo>
                <a:lnTo>
                  <a:pt x="287748" y="2030224"/>
                </a:lnTo>
                <a:lnTo>
                  <a:pt x="377270" y="2097365"/>
                </a:lnTo>
                <a:lnTo>
                  <a:pt x="380467" y="2161309"/>
                </a:lnTo>
                <a:lnTo>
                  <a:pt x="332509" y="2170900"/>
                </a:lnTo>
                <a:lnTo>
                  <a:pt x="332509" y="2238042"/>
                </a:lnTo>
                <a:lnTo>
                  <a:pt x="396453" y="2279605"/>
                </a:lnTo>
                <a:lnTo>
                  <a:pt x="434820" y="2369127"/>
                </a:lnTo>
                <a:lnTo>
                  <a:pt x="508355" y="2372324"/>
                </a:lnTo>
                <a:lnTo>
                  <a:pt x="636243" y="2381916"/>
                </a:lnTo>
                <a:lnTo>
                  <a:pt x="840864" y="2260422"/>
                </a:lnTo>
                <a:lnTo>
                  <a:pt x="933583" y="2183689"/>
                </a:lnTo>
                <a:lnTo>
                  <a:pt x="1125415" y="2094168"/>
                </a:lnTo>
                <a:lnTo>
                  <a:pt x="1154190" y="1911927"/>
                </a:lnTo>
                <a:lnTo>
                  <a:pt x="1234120" y="2039815"/>
                </a:lnTo>
                <a:lnTo>
                  <a:pt x="1298064" y="2033421"/>
                </a:lnTo>
                <a:lnTo>
                  <a:pt x="1362008" y="2106956"/>
                </a:lnTo>
                <a:lnTo>
                  <a:pt x="1342825" y="2164506"/>
                </a:lnTo>
                <a:lnTo>
                  <a:pt x="1413164" y="2164506"/>
                </a:lnTo>
                <a:lnTo>
                  <a:pt x="1429150" y="2202873"/>
                </a:lnTo>
                <a:lnTo>
                  <a:pt x="1525066" y="2190084"/>
                </a:lnTo>
                <a:lnTo>
                  <a:pt x="1547446" y="2138928"/>
                </a:lnTo>
                <a:lnTo>
                  <a:pt x="1643362" y="2145323"/>
                </a:lnTo>
                <a:lnTo>
                  <a:pt x="1659348" y="2113351"/>
                </a:lnTo>
                <a:lnTo>
                  <a:pt x="1777645" y="2068590"/>
                </a:lnTo>
                <a:lnTo>
                  <a:pt x="1777645" y="12789"/>
                </a:lnTo>
                <a:lnTo>
                  <a:pt x="1777645" y="6394"/>
                </a:lnTo>
                <a:lnTo>
                  <a:pt x="1256501"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orme libre : forme 1026">
            <a:extLst>
              <a:ext uri="{FF2B5EF4-FFF2-40B4-BE49-F238E27FC236}">
                <a16:creationId xmlns:a16="http://schemas.microsoft.com/office/drawing/2014/main" xmlns="" id="{666AB2A3-AA85-478C-824D-E5462CEF04EB}"/>
              </a:ext>
            </a:extLst>
          </p:cNvPr>
          <p:cNvSpPr/>
          <p:nvPr/>
        </p:nvSpPr>
        <p:spPr>
          <a:xfrm>
            <a:off x="3510660" y="1189099"/>
            <a:ext cx="140676" cy="198226"/>
          </a:xfrm>
          <a:custGeom>
            <a:avLst/>
            <a:gdLst>
              <a:gd name="connsiteX0" fmla="*/ 22380 w 134282"/>
              <a:gd name="connsiteY0" fmla="*/ 0 h 198226"/>
              <a:gd name="connsiteX1" fmla="*/ 54352 w 134282"/>
              <a:gd name="connsiteY1" fmla="*/ 41563 h 198226"/>
              <a:gd name="connsiteX2" fmla="*/ 108705 w 134282"/>
              <a:gd name="connsiteY2" fmla="*/ 51155 h 198226"/>
              <a:gd name="connsiteX3" fmla="*/ 105508 w 134282"/>
              <a:gd name="connsiteY3" fmla="*/ 102310 h 198226"/>
              <a:gd name="connsiteX4" fmla="*/ 134282 w 134282"/>
              <a:gd name="connsiteY4" fmla="*/ 127888 h 198226"/>
              <a:gd name="connsiteX5" fmla="*/ 127888 w 134282"/>
              <a:gd name="connsiteY5" fmla="*/ 150268 h 198226"/>
              <a:gd name="connsiteX6" fmla="*/ 95916 w 134282"/>
              <a:gd name="connsiteY6" fmla="*/ 124691 h 198226"/>
              <a:gd name="connsiteX7" fmla="*/ 83127 w 134282"/>
              <a:gd name="connsiteY7" fmla="*/ 182240 h 198226"/>
              <a:gd name="connsiteX8" fmla="*/ 57550 w 134282"/>
              <a:gd name="connsiteY8" fmla="*/ 198226 h 198226"/>
              <a:gd name="connsiteX9" fmla="*/ 19183 w 134282"/>
              <a:gd name="connsiteY9" fmla="*/ 156663 h 198226"/>
              <a:gd name="connsiteX10" fmla="*/ 0 w 134282"/>
              <a:gd name="connsiteY10" fmla="*/ 102310 h 198226"/>
              <a:gd name="connsiteX11" fmla="*/ 54352 w 134282"/>
              <a:gd name="connsiteY11" fmla="*/ 108705 h 198226"/>
              <a:gd name="connsiteX12" fmla="*/ 57550 w 134282"/>
              <a:gd name="connsiteY12" fmla="*/ 60747 h 198226"/>
              <a:gd name="connsiteX13" fmla="*/ 22380 w 134282"/>
              <a:gd name="connsiteY13" fmla="*/ 0 h 198226"/>
              <a:gd name="connsiteX0" fmla="*/ 28774 w 140676"/>
              <a:gd name="connsiteY0" fmla="*/ 0 h 198226"/>
              <a:gd name="connsiteX1" fmla="*/ 60746 w 140676"/>
              <a:gd name="connsiteY1" fmla="*/ 41563 h 198226"/>
              <a:gd name="connsiteX2" fmla="*/ 115099 w 140676"/>
              <a:gd name="connsiteY2" fmla="*/ 51155 h 198226"/>
              <a:gd name="connsiteX3" fmla="*/ 111902 w 140676"/>
              <a:gd name="connsiteY3" fmla="*/ 102310 h 198226"/>
              <a:gd name="connsiteX4" fmla="*/ 140676 w 140676"/>
              <a:gd name="connsiteY4" fmla="*/ 127888 h 198226"/>
              <a:gd name="connsiteX5" fmla="*/ 134282 w 140676"/>
              <a:gd name="connsiteY5" fmla="*/ 150268 h 198226"/>
              <a:gd name="connsiteX6" fmla="*/ 102310 w 140676"/>
              <a:gd name="connsiteY6" fmla="*/ 124691 h 198226"/>
              <a:gd name="connsiteX7" fmla="*/ 89521 w 140676"/>
              <a:gd name="connsiteY7" fmla="*/ 182240 h 198226"/>
              <a:gd name="connsiteX8" fmla="*/ 63944 w 140676"/>
              <a:gd name="connsiteY8" fmla="*/ 198226 h 198226"/>
              <a:gd name="connsiteX9" fmla="*/ 25577 w 140676"/>
              <a:gd name="connsiteY9" fmla="*/ 156663 h 198226"/>
              <a:gd name="connsiteX10" fmla="*/ 6394 w 140676"/>
              <a:gd name="connsiteY10" fmla="*/ 102310 h 198226"/>
              <a:gd name="connsiteX11" fmla="*/ 60746 w 140676"/>
              <a:gd name="connsiteY11" fmla="*/ 108705 h 198226"/>
              <a:gd name="connsiteX12" fmla="*/ 0 w 140676"/>
              <a:gd name="connsiteY12" fmla="*/ 47958 h 198226"/>
              <a:gd name="connsiteX13" fmla="*/ 28774 w 140676"/>
              <a:gd name="connsiteY13" fmla="*/ 0 h 1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676" h="198226">
                <a:moveTo>
                  <a:pt x="28774" y="0"/>
                </a:moveTo>
                <a:lnTo>
                  <a:pt x="60746" y="41563"/>
                </a:lnTo>
                <a:lnTo>
                  <a:pt x="115099" y="51155"/>
                </a:lnTo>
                <a:lnTo>
                  <a:pt x="111902" y="102310"/>
                </a:lnTo>
                <a:lnTo>
                  <a:pt x="140676" y="127888"/>
                </a:lnTo>
                <a:lnTo>
                  <a:pt x="134282" y="150268"/>
                </a:lnTo>
                <a:lnTo>
                  <a:pt x="102310" y="124691"/>
                </a:lnTo>
                <a:lnTo>
                  <a:pt x="89521" y="182240"/>
                </a:lnTo>
                <a:lnTo>
                  <a:pt x="63944" y="198226"/>
                </a:lnTo>
                <a:lnTo>
                  <a:pt x="25577" y="156663"/>
                </a:lnTo>
                <a:lnTo>
                  <a:pt x="6394" y="102310"/>
                </a:lnTo>
                <a:lnTo>
                  <a:pt x="60746" y="108705"/>
                </a:lnTo>
                <a:lnTo>
                  <a:pt x="0" y="47958"/>
                </a:lnTo>
                <a:lnTo>
                  <a:pt x="28774"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orme libre : forme 1028">
            <a:extLst>
              <a:ext uri="{FF2B5EF4-FFF2-40B4-BE49-F238E27FC236}">
                <a16:creationId xmlns:a16="http://schemas.microsoft.com/office/drawing/2014/main" xmlns="" id="{CD8EB9D2-EE30-48CA-9F17-715976BC07F1}"/>
              </a:ext>
            </a:extLst>
          </p:cNvPr>
          <p:cNvSpPr/>
          <p:nvPr/>
        </p:nvSpPr>
        <p:spPr>
          <a:xfrm>
            <a:off x="3990240" y="5249546"/>
            <a:ext cx="2433071" cy="834470"/>
          </a:xfrm>
          <a:custGeom>
            <a:avLst/>
            <a:gdLst>
              <a:gd name="connsiteX0" fmla="*/ 2426677 w 2433071"/>
              <a:gd name="connsiteY0" fmla="*/ 0 h 834470"/>
              <a:gd name="connsiteX1" fmla="*/ 2340352 w 2433071"/>
              <a:gd name="connsiteY1" fmla="*/ 22381 h 834470"/>
              <a:gd name="connsiteX2" fmla="*/ 2244436 w 2433071"/>
              <a:gd name="connsiteY2" fmla="*/ 54353 h 834470"/>
              <a:gd name="connsiteX3" fmla="*/ 2228450 w 2433071"/>
              <a:gd name="connsiteY3" fmla="*/ 147072 h 834470"/>
              <a:gd name="connsiteX4" fmla="*/ 2199675 w 2433071"/>
              <a:gd name="connsiteY4" fmla="*/ 172649 h 834470"/>
              <a:gd name="connsiteX5" fmla="*/ 2190084 w 2433071"/>
              <a:gd name="connsiteY5" fmla="*/ 227002 h 834470"/>
              <a:gd name="connsiteX6" fmla="*/ 2183689 w 2433071"/>
              <a:gd name="connsiteY6" fmla="*/ 242988 h 834470"/>
              <a:gd name="connsiteX7" fmla="*/ 2135731 w 2433071"/>
              <a:gd name="connsiteY7" fmla="*/ 297340 h 834470"/>
              <a:gd name="connsiteX8" fmla="*/ 2103759 w 2433071"/>
              <a:gd name="connsiteY8" fmla="*/ 374073 h 834470"/>
              <a:gd name="connsiteX9" fmla="*/ 2001449 w 2433071"/>
              <a:gd name="connsiteY9" fmla="*/ 361284 h 834470"/>
              <a:gd name="connsiteX10" fmla="*/ 1931110 w 2433071"/>
              <a:gd name="connsiteY10" fmla="*/ 438017 h 834470"/>
              <a:gd name="connsiteX11" fmla="*/ 1905533 w 2433071"/>
              <a:gd name="connsiteY11" fmla="*/ 412440 h 834470"/>
              <a:gd name="connsiteX12" fmla="*/ 1841589 w 2433071"/>
              <a:gd name="connsiteY12" fmla="*/ 377270 h 834470"/>
              <a:gd name="connsiteX13" fmla="*/ 1771250 w 2433071"/>
              <a:gd name="connsiteY13" fmla="*/ 329312 h 834470"/>
              <a:gd name="connsiteX14" fmla="*/ 1694517 w 2433071"/>
              <a:gd name="connsiteY14" fmla="*/ 316523 h 834470"/>
              <a:gd name="connsiteX15" fmla="*/ 1601798 w 2433071"/>
              <a:gd name="connsiteY15" fmla="*/ 361284 h 834470"/>
              <a:gd name="connsiteX16" fmla="*/ 1566629 w 2433071"/>
              <a:gd name="connsiteY16" fmla="*/ 364482 h 834470"/>
              <a:gd name="connsiteX17" fmla="*/ 1483502 w 2433071"/>
              <a:gd name="connsiteY17" fmla="*/ 351693 h 834470"/>
              <a:gd name="connsiteX18" fmla="*/ 1441938 w 2433071"/>
              <a:gd name="connsiteY18" fmla="*/ 313326 h 834470"/>
              <a:gd name="connsiteX19" fmla="*/ 1384389 w 2433071"/>
              <a:gd name="connsiteY19" fmla="*/ 322918 h 834470"/>
              <a:gd name="connsiteX20" fmla="*/ 1339628 w 2433071"/>
              <a:gd name="connsiteY20" fmla="*/ 332509 h 834470"/>
              <a:gd name="connsiteX21" fmla="*/ 1285275 w 2433071"/>
              <a:gd name="connsiteY21" fmla="*/ 377270 h 834470"/>
              <a:gd name="connsiteX22" fmla="*/ 1202148 w 2433071"/>
              <a:gd name="connsiteY22" fmla="*/ 367679 h 834470"/>
              <a:gd name="connsiteX23" fmla="*/ 1179768 w 2433071"/>
              <a:gd name="connsiteY23" fmla="*/ 310129 h 834470"/>
              <a:gd name="connsiteX24" fmla="*/ 1144598 w 2433071"/>
              <a:gd name="connsiteY24" fmla="*/ 278157 h 834470"/>
              <a:gd name="connsiteX25" fmla="*/ 1032696 w 2433071"/>
              <a:gd name="connsiteY25" fmla="*/ 268565 h 834470"/>
              <a:gd name="connsiteX26" fmla="*/ 971950 w 2433071"/>
              <a:gd name="connsiteY26" fmla="*/ 268565 h 834470"/>
              <a:gd name="connsiteX27" fmla="*/ 917597 w 2433071"/>
              <a:gd name="connsiteY27" fmla="*/ 310129 h 834470"/>
              <a:gd name="connsiteX28" fmla="*/ 901611 w 2433071"/>
              <a:gd name="connsiteY28" fmla="*/ 278157 h 834470"/>
              <a:gd name="connsiteX29" fmla="*/ 895217 w 2433071"/>
              <a:gd name="connsiteY29" fmla="*/ 242988 h 834470"/>
              <a:gd name="connsiteX30" fmla="*/ 812089 w 2433071"/>
              <a:gd name="connsiteY30" fmla="*/ 204621 h 834470"/>
              <a:gd name="connsiteX31" fmla="*/ 719371 w 2433071"/>
              <a:gd name="connsiteY31" fmla="*/ 163058 h 834470"/>
              <a:gd name="connsiteX32" fmla="*/ 658624 w 2433071"/>
              <a:gd name="connsiteY32" fmla="*/ 140677 h 834470"/>
              <a:gd name="connsiteX33" fmla="*/ 626652 w 2433071"/>
              <a:gd name="connsiteY33" fmla="*/ 163058 h 834470"/>
              <a:gd name="connsiteX34" fmla="*/ 604271 w 2433071"/>
              <a:gd name="connsiteY34" fmla="*/ 182241 h 834470"/>
              <a:gd name="connsiteX35" fmla="*/ 556313 w 2433071"/>
              <a:gd name="connsiteY35" fmla="*/ 150269 h 834470"/>
              <a:gd name="connsiteX36" fmla="*/ 482778 w 2433071"/>
              <a:gd name="connsiteY36" fmla="*/ 127888 h 834470"/>
              <a:gd name="connsiteX37" fmla="*/ 380467 w 2433071"/>
              <a:gd name="connsiteY37" fmla="*/ 92719 h 834470"/>
              <a:gd name="connsiteX38" fmla="*/ 342101 w 2433071"/>
              <a:gd name="connsiteY38" fmla="*/ 79930 h 834470"/>
              <a:gd name="connsiteX39" fmla="*/ 287748 w 2433071"/>
              <a:gd name="connsiteY39" fmla="*/ 127888 h 834470"/>
              <a:gd name="connsiteX40" fmla="*/ 255776 w 2433071"/>
              <a:gd name="connsiteY40" fmla="*/ 140677 h 834470"/>
              <a:gd name="connsiteX41" fmla="*/ 227001 w 2433071"/>
              <a:gd name="connsiteY41" fmla="*/ 188635 h 834470"/>
              <a:gd name="connsiteX42" fmla="*/ 163057 w 2433071"/>
              <a:gd name="connsiteY42" fmla="*/ 134283 h 834470"/>
              <a:gd name="connsiteX43" fmla="*/ 127888 w 2433071"/>
              <a:gd name="connsiteY43" fmla="*/ 92719 h 834470"/>
              <a:gd name="connsiteX44" fmla="*/ 111902 w 2433071"/>
              <a:gd name="connsiteY44" fmla="*/ 92719 h 834470"/>
              <a:gd name="connsiteX45" fmla="*/ 70338 w 2433071"/>
              <a:gd name="connsiteY45" fmla="*/ 102311 h 834470"/>
              <a:gd name="connsiteX46" fmla="*/ 44761 w 2433071"/>
              <a:gd name="connsiteY46" fmla="*/ 121494 h 834470"/>
              <a:gd name="connsiteX47" fmla="*/ 0 w 2433071"/>
              <a:gd name="connsiteY47" fmla="*/ 198227 h 834470"/>
              <a:gd name="connsiteX48" fmla="*/ 0 w 2433071"/>
              <a:gd name="connsiteY48" fmla="*/ 265368 h 834470"/>
              <a:gd name="connsiteX49" fmla="*/ 6394 w 2433071"/>
              <a:gd name="connsiteY49" fmla="*/ 300537 h 834470"/>
              <a:gd name="connsiteX50" fmla="*/ 41564 w 2433071"/>
              <a:gd name="connsiteY50" fmla="*/ 358087 h 834470"/>
              <a:gd name="connsiteX51" fmla="*/ 67141 w 2433071"/>
              <a:gd name="connsiteY51" fmla="*/ 447609 h 834470"/>
              <a:gd name="connsiteX52" fmla="*/ 86324 w 2433071"/>
              <a:gd name="connsiteY52" fmla="*/ 521144 h 834470"/>
              <a:gd name="connsiteX53" fmla="*/ 73536 w 2433071"/>
              <a:gd name="connsiteY53" fmla="*/ 559511 h 834470"/>
              <a:gd name="connsiteX54" fmla="*/ 326115 w 2433071"/>
              <a:gd name="connsiteY54" fmla="*/ 834470 h 834470"/>
              <a:gd name="connsiteX55" fmla="*/ 2433071 w 2433071"/>
              <a:gd name="connsiteY55" fmla="*/ 834470 h 834470"/>
              <a:gd name="connsiteX56" fmla="*/ 2426677 w 2433071"/>
              <a:gd name="connsiteY56" fmla="*/ 0 h 83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3071" h="834470">
                <a:moveTo>
                  <a:pt x="2426677" y="0"/>
                </a:moveTo>
                <a:lnTo>
                  <a:pt x="2340352" y="22381"/>
                </a:lnTo>
                <a:lnTo>
                  <a:pt x="2244436" y="54353"/>
                </a:lnTo>
                <a:lnTo>
                  <a:pt x="2228450" y="147072"/>
                </a:lnTo>
                <a:lnTo>
                  <a:pt x="2199675" y="172649"/>
                </a:lnTo>
                <a:lnTo>
                  <a:pt x="2190084" y="227002"/>
                </a:lnTo>
                <a:lnTo>
                  <a:pt x="2183689" y="242988"/>
                </a:lnTo>
                <a:lnTo>
                  <a:pt x="2135731" y="297340"/>
                </a:lnTo>
                <a:lnTo>
                  <a:pt x="2103759" y="374073"/>
                </a:lnTo>
                <a:lnTo>
                  <a:pt x="2001449" y="361284"/>
                </a:lnTo>
                <a:lnTo>
                  <a:pt x="1931110" y="438017"/>
                </a:lnTo>
                <a:lnTo>
                  <a:pt x="1905533" y="412440"/>
                </a:lnTo>
                <a:lnTo>
                  <a:pt x="1841589" y="377270"/>
                </a:lnTo>
                <a:lnTo>
                  <a:pt x="1771250" y="329312"/>
                </a:lnTo>
                <a:lnTo>
                  <a:pt x="1694517" y="316523"/>
                </a:lnTo>
                <a:lnTo>
                  <a:pt x="1601798" y="361284"/>
                </a:lnTo>
                <a:lnTo>
                  <a:pt x="1566629" y="364482"/>
                </a:lnTo>
                <a:lnTo>
                  <a:pt x="1483502" y="351693"/>
                </a:lnTo>
                <a:lnTo>
                  <a:pt x="1441938" y="313326"/>
                </a:lnTo>
                <a:lnTo>
                  <a:pt x="1384389" y="322918"/>
                </a:lnTo>
                <a:lnTo>
                  <a:pt x="1339628" y="332509"/>
                </a:lnTo>
                <a:lnTo>
                  <a:pt x="1285275" y="377270"/>
                </a:lnTo>
                <a:lnTo>
                  <a:pt x="1202148" y="367679"/>
                </a:lnTo>
                <a:lnTo>
                  <a:pt x="1179768" y="310129"/>
                </a:lnTo>
                <a:lnTo>
                  <a:pt x="1144598" y="278157"/>
                </a:lnTo>
                <a:lnTo>
                  <a:pt x="1032696" y="268565"/>
                </a:lnTo>
                <a:lnTo>
                  <a:pt x="971950" y="268565"/>
                </a:lnTo>
                <a:lnTo>
                  <a:pt x="917597" y="310129"/>
                </a:lnTo>
                <a:lnTo>
                  <a:pt x="901611" y="278157"/>
                </a:lnTo>
                <a:lnTo>
                  <a:pt x="895217" y="242988"/>
                </a:lnTo>
                <a:lnTo>
                  <a:pt x="812089" y="204621"/>
                </a:lnTo>
                <a:lnTo>
                  <a:pt x="719371" y="163058"/>
                </a:lnTo>
                <a:lnTo>
                  <a:pt x="658624" y="140677"/>
                </a:lnTo>
                <a:lnTo>
                  <a:pt x="626652" y="163058"/>
                </a:lnTo>
                <a:lnTo>
                  <a:pt x="604271" y="182241"/>
                </a:lnTo>
                <a:lnTo>
                  <a:pt x="556313" y="150269"/>
                </a:lnTo>
                <a:lnTo>
                  <a:pt x="482778" y="127888"/>
                </a:lnTo>
                <a:lnTo>
                  <a:pt x="380467" y="92719"/>
                </a:lnTo>
                <a:lnTo>
                  <a:pt x="342101" y="79930"/>
                </a:lnTo>
                <a:lnTo>
                  <a:pt x="287748" y="127888"/>
                </a:lnTo>
                <a:lnTo>
                  <a:pt x="255776" y="140677"/>
                </a:lnTo>
                <a:lnTo>
                  <a:pt x="227001" y="188635"/>
                </a:lnTo>
                <a:lnTo>
                  <a:pt x="163057" y="134283"/>
                </a:lnTo>
                <a:lnTo>
                  <a:pt x="127888" y="92719"/>
                </a:lnTo>
                <a:lnTo>
                  <a:pt x="111902" y="92719"/>
                </a:lnTo>
                <a:lnTo>
                  <a:pt x="70338" y="102311"/>
                </a:lnTo>
                <a:lnTo>
                  <a:pt x="44761" y="121494"/>
                </a:lnTo>
                <a:lnTo>
                  <a:pt x="0" y="198227"/>
                </a:lnTo>
                <a:lnTo>
                  <a:pt x="0" y="265368"/>
                </a:lnTo>
                <a:lnTo>
                  <a:pt x="6394" y="300537"/>
                </a:lnTo>
                <a:lnTo>
                  <a:pt x="41564" y="358087"/>
                </a:lnTo>
                <a:lnTo>
                  <a:pt x="67141" y="447609"/>
                </a:lnTo>
                <a:lnTo>
                  <a:pt x="86324" y="521144"/>
                </a:lnTo>
                <a:lnTo>
                  <a:pt x="73536" y="559511"/>
                </a:lnTo>
                <a:lnTo>
                  <a:pt x="326115" y="834470"/>
                </a:lnTo>
                <a:lnTo>
                  <a:pt x="2433071" y="834470"/>
                </a:lnTo>
                <a:cubicBezTo>
                  <a:pt x="2430940" y="556313"/>
                  <a:pt x="2428808" y="278157"/>
                  <a:pt x="2426677" y="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orme libre : forme 1024">
            <a:extLst>
              <a:ext uri="{FF2B5EF4-FFF2-40B4-BE49-F238E27FC236}">
                <a16:creationId xmlns:a16="http://schemas.microsoft.com/office/drawing/2014/main" xmlns="" id="{64D55ED7-DD95-4BED-8B4B-22AA1E71DC2F}"/>
              </a:ext>
            </a:extLst>
          </p:cNvPr>
          <p:cNvSpPr/>
          <p:nvPr/>
        </p:nvSpPr>
        <p:spPr>
          <a:xfrm>
            <a:off x="2513132" y="923731"/>
            <a:ext cx="3468965" cy="2394705"/>
          </a:xfrm>
          <a:custGeom>
            <a:avLst/>
            <a:gdLst>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70551 w 3468965"/>
              <a:gd name="connsiteY211" fmla="*/ 898414 h 2394705"/>
              <a:gd name="connsiteX212" fmla="*/ 2608918 w 3468965"/>
              <a:gd name="connsiteY212" fmla="*/ 920794 h 2394705"/>
              <a:gd name="connsiteX213" fmla="*/ 2653679 w 3468965"/>
              <a:gd name="connsiteY213" fmla="*/ 895217 h 2394705"/>
              <a:gd name="connsiteX214" fmla="*/ 2688848 w 3468965"/>
              <a:gd name="connsiteY214" fmla="*/ 952766 h 2394705"/>
              <a:gd name="connsiteX215" fmla="*/ 2717623 w 3468965"/>
              <a:gd name="connsiteY215" fmla="*/ 920794 h 2394705"/>
              <a:gd name="connsiteX216" fmla="*/ 2765581 w 3468965"/>
              <a:gd name="connsiteY216" fmla="*/ 914400 h 2394705"/>
              <a:gd name="connsiteX217" fmla="*/ 2819933 w 3468965"/>
              <a:gd name="connsiteY217" fmla="*/ 962358 h 2394705"/>
              <a:gd name="connsiteX218" fmla="*/ 2874286 w 3468965"/>
              <a:gd name="connsiteY218" fmla="*/ 959161 h 2394705"/>
              <a:gd name="connsiteX219" fmla="*/ 2947821 w 3468965"/>
              <a:gd name="connsiteY219" fmla="*/ 866442 h 2394705"/>
              <a:gd name="connsiteX220" fmla="*/ 3002174 w 3468965"/>
              <a:gd name="connsiteY220" fmla="*/ 898414 h 2394705"/>
              <a:gd name="connsiteX221" fmla="*/ 3056526 w 3468965"/>
              <a:gd name="connsiteY221" fmla="*/ 879231 h 2394705"/>
              <a:gd name="connsiteX222" fmla="*/ 3082104 w 3468965"/>
              <a:gd name="connsiteY222" fmla="*/ 821681 h 2394705"/>
              <a:gd name="connsiteX223" fmla="*/ 3155639 w 3468965"/>
              <a:gd name="connsiteY223" fmla="*/ 783315 h 2394705"/>
              <a:gd name="connsiteX224" fmla="*/ 3289922 w 3468965"/>
              <a:gd name="connsiteY224" fmla="*/ 770526 h 2394705"/>
              <a:gd name="connsiteX225" fmla="*/ 3363458 w 3468965"/>
              <a:gd name="connsiteY225" fmla="*/ 674610 h 2394705"/>
              <a:gd name="connsiteX226" fmla="*/ 3446585 w 3468965"/>
              <a:gd name="connsiteY226" fmla="*/ 642638 h 2394705"/>
              <a:gd name="connsiteX227" fmla="*/ 3468965 w 3468965"/>
              <a:gd name="connsiteY227" fmla="*/ 562708 h 2394705"/>
              <a:gd name="connsiteX228" fmla="*/ 3376246 w 3468965"/>
              <a:gd name="connsiteY228" fmla="*/ 476383 h 2394705"/>
              <a:gd name="connsiteX229" fmla="*/ 3379444 w 3468965"/>
              <a:gd name="connsiteY229" fmla="*/ 418834 h 2394705"/>
              <a:gd name="connsiteX230" fmla="*/ 3366655 w 3468965"/>
              <a:gd name="connsiteY230" fmla="*/ 367678 h 2394705"/>
              <a:gd name="connsiteX231" fmla="*/ 3408218 w 3468965"/>
              <a:gd name="connsiteY231" fmla="*/ 326115 h 2394705"/>
              <a:gd name="connsiteX232" fmla="*/ 3392232 w 3468965"/>
              <a:gd name="connsiteY232" fmla="*/ 230199 h 2394705"/>
              <a:gd name="connsiteX233" fmla="*/ 3465768 w 3468965"/>
              <a:gd name="connsiteY233" fmla="*/ 156663 h 2394705"/>
              <a:gd name="connsiteX234" fmla="*/ 3398627 w 3468965"/>
              <a:gd name="connsiteY234" fmla="*/ 76733 h 2394705"/>
              <a:gd name="connsiteX235" fmla="*/ 3382641 w 3468965"/>
              <a:gd name="connsiteY235" fmla="*/ 0 h 2394705"/>
              <a:gd name="connsiteX236" fmla="*/ 3037343 w 3468965"/>
              <a:gd name="connsiteY236" fmla="*/ 3197 h 2394705"/>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03410 w 3468965"/>
              <a:gd name="connsiteY211" fmla="*/ 952766 h 2394705"/>
              <a:gd name="connsiteX212" fmla="*/ 2570551 w 3468965"/>
              <a:gd name="connsiteY212" fmla="*/ 898414 h 2394705"/>
              <a:gd name="connsiteX213" fmla="*/ 2608918 w 3468965"/>
              <a:gd name="connsiteY213" fmla="*/ 920794 h 2394705"/>
              <a:gd name="connsiteX214" fmla="*/ 2653679 w 3468965"/>
              <a:gd name="connsiteY214" fmla="*/ 895217 h 2394705"/>
              <a:gd name="connsiteX215" fmla="*/ 2688848 w 3468965"/>
              <a:gd name="connsiteY215" fmla="*/ 952766 h 2394705"/>
              <a:gd name="connsiteX216" fmla="*/ 2717623 w 3468965"/>
              <a:gd name="connsiteY216" fmla="*/ 920794 h 2394705"/>
              <a:gd name="connsiteX217" fmla="*/ 2765581 w 3468965"/>
              <a:gd name="connsiteY217" fmla="*/ 914400 h 2394705"/>
              <a:gd name="connsiteX218" fmla="*/ 2819933 w 3468965"/>
              <a:gd name="connsiteY218" fmla="*/ 962358 h 2394705"/>
              <a:gd name="connsiteX219" fmla="*/ 2874286 w 3468965"/>
              <a:gd name="connsiteY219" fmla="*/ 959161 h 2394705"/>
              <a:gd name="connsiteX220" fmla="*/ 2947821 w 3468965"/>
              <a:gd name="connsiteY220" fmla="*/ 866442 h 2394705"/>
              <a:gd name="connsiteX221" fmla="*/ 3002174 w 3468965"/>
              <a:gd name="connsiteY221" fmla="*/ 898414 h 2394705"/>
              <a:gd name="connsiteX222" fmla="*/ 3056526 w 3468965"/>
              <a:gd name="connsiteY222" fmla="*/ 879231 h 2394705"/>
              <a:gd name="connsiteX223" fmla="*/ 3082104 w 3468965"/>
              <a:gd name="connsiteY223" fmla="*/ 821681 h 2394705"/>
              <a:gd name="connsiteX224" fmla="*/ 3155639 w 3468965"/>
              <a:gd name="connsiteY224" fmla="*/ 783315 h 2394705"/>
              <a:gd name="connsiteX225" fmla="*/ 3289922 w 3468965"/>
              <a:gd name="connsiteY225" fmla="*/ 770526 h 2394705"/>
              <a:gd name="connsiteX226" fmla="*/ 3363458 w 3468965"/>
              <a:gd name="connsiteY226" fmla="*/ 674610 h 2394705"/>
              <a:gd name="connsiteX227" fmla="*/ 3446585 w 3468965"/>
              <a:gd name="connsiteY227" fmla="*/ 642638 h 2394705"/>
              <a:gd name="connsiteX228" fmla="*/ 3468965 w 3468965"/>
              <a:gd name="connsiteY228" fmla="*/ 562708 h 2394705"/>
              <a:gd name="connsiteX229" fmla="*/ 3376246 w 3468965"/>
              <a:gd name="connsiteY229" fmla="*/ 476383 h 2394705"/>
              <a:gd name="connsiteX230" fmla="*/ 3379444 w 3468965"/>
              <a:gd name="connsiteY230" fmla="*/ 418834 h 2394705"/>
              <a:gd name="connsiteX231" fmla="*/ 3366655 w 3468965"/>
              <a:gd name="connsiteY231" fmla="*/ 367678 h 2394705"/>
              <a:gd name="connsiteX232" fmla="*/ 3408218 w 3468965"/>
              <a:gd name="connsiteY232" fmla="*/ 326115 h 2394705"/>
              <a:gd name="connsiteX233" fmla="*/ 3392232 w 3468965"/>
              <a:gd name="connsiteY233" fmla="*/ 230199 h 2394705"/>
              <a:gd name="connsiteX234" fmla="*/ 3465768 w 3468965"/>
              <a:gd name="connsiteY234" fmla="*/ 156663 h 2394705"/>
              <a:gd name="connsiteX235" fmla="*/ 3398627 w 3468965"/>
              <a:gd name="connsiteY235" fmla="*/ 76733 h 2394705"/>
              <a:gd name="connsiteX236" fmla="*/ 3382641 w 3468965"/>
              <a:gd name="connsiteY236" fmla="*/ 0 h 2394705"/>
              <a:gd name="connsiteX237" fmla="*/ 3037343 w 3468965"/>
              <a:gd name="connsiteY237" fmla="*/ 3197 h 23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468965" h="2394705">
                <a:moveTo>
                  <a:pt x="3037343" y="3197"/>
                </a:moveTo>
                <a:lnTo>
                  <a:pt x="3037343" y="70338"/>
                </a:lnTo>
                <a:lnTo>
                  <a:pt x="3014962" y="121494"/>
                </a:lnTo>
                <a:lnTo>
                  <a:pt x="3034146" y="143874"/>
                </a:lnTo>
                <a:lnTo>
                  <a:pt x="3040540" y="166255"/>
                </a:lnTo>
                <a:lnTo>
                  <a:pt x="3027751" y="204621"/>
                </a:lnTo>
                <a:lnTo>
                  <a:pt x="2986188" y="236593"/>
                </a:lnTo>
                <a:lnTo>
                  <a:pt x="2903060" y="236593"/>
                </a:lnTo>
                <a:lnTo>
                  <a:pt x="2877483" y="217410"/>
                </a:lnTo>
                <a:lnTo>
                  <a:pt x="2899863" y="179043"/>
                </a:lnTo>
                <a:lnTo>
                  <a:pt x="2954216" y="115099"/>
                </a:lnTo>
                <a:lnTo>
                  <a:pt x="2982990" y="44761"/>
                </a:lnTo>
                <a:lnTo>
                  <a:pt x="2970202" y="6394"/>
                </a:lnTo>
                <a:lnTo>
                  <a:pt x="2947821" y="25578"/>
                </a:lnTo>
                <a:lnTo>
                  <a:pt x="2928638" y="102310"/>
                </a:lnTo>
                <a:lnTo>
                  <a:pt x="2855102" y="172649"/>
                </a:lnTo>
                <a:lnTo>
                  <a:pt x="2797553" y="204621"/>
                </a:lnTo>
                <a:lnTo>
                  <a:pt x="2775172" y="211015"/>
                </a:lnTo>
                <a:lnTo>
                  <a:pt x="2740003" y="239790"/>
                </a:lnTo>
                <a:lnTo>
                  <a:pt x="2724017" y="217410"/>
                </a:lnTo>
                <a:lnTo>
                  <a:pt x="2682453" y="332509"/>
                </a:lnTo>
                <a:lnTo>
                  <a:pt x="2656876" y="390059"/>
                </a:lnTo>
                <a:lnTo>
                  <a:pt x="2535382" y="457200"/>
                </a:lnTo>
                <a:lnTo>
                  <a:pt x="2474635" y="473186"/>
                </a:lnTo>
                <a:lnTo>
                  <a:pt x="2429874" y="463594"/>
                </a:lnTo>
                <a:lnTo>
                  <a:pt x="2381916" y="402848"/>
                </a:lnTo>
                <a:lnTo>
                  <a:pt x="2343550" y="306931"/>
                </a:lnTo>
                <a:lnTo>
                  <a:pt x="2391508" y="329312"/>
                </a:lnTo>
                <a:lnTo>
                  <a:pt x="2426677" y="367678"/>
                </a:lnTo>
                <a:lnTo>
                  <a:pt x="2439466" y="348495"/>
                </a:lnTo>
                <a:lnTo>
                  <a:pt x="2407494" y="306931"/>
                </a:lnTo>
                <a:lnTo>
                  <a:pt x="2295592" y="265368"/>
                </a:lnTo>
                <a:lnTo>
                  <a:pt x="2161309" y="262171"/>
                </a:lnTo>
                <a:lnTo>
                  <a:pt x="2135732" y="297340"/>
                </a:lnTo>
                <a:lnTo>
                  <a:pt x="2113351" y="274959"/>
                </a:lnTo>
                <a:lnTo>
                  <a:pt x="2036618" y="290945"/>
                </a:lnTo>
                <a:lnTo>
                  <a:pt x="2033421" y="332509"/>
                </a:lnTo>
                <a:lnTo>
                  <a:pt x="1972674" y="345298"/>
                </a:lnTo>
                <a:lnTo>
                  <a:pt x="1927913" y="383664"/>
                </a:lnTo>
                <a:lnTo>
                  <a:pt x="1886350" y="383664"/>
                </a:lnTo>
                <a:lnTo>
                  <a:pt x="1803223" y="463594"/>
                </a:lnTo>
                <a:lnTo>
                  <a:pt x="1771251" y="492369"/>
                </a:lnTo>
                <a:lnTo>
                  <a:pt x="1739279" y="537130"/>
                </a:lnTo>
                <a:lnTo>
                  <a:pt x="1662546" y="546722"/>
                </a:lnTo>
                <a:lnTo>
                  <a:pt x="1598602" y="553116"/>
                </a:lnTo>
                <a:lnTo>
                  <a:pt x="1480305" y="585088"/>
                </a:lnTo>
                <a:lnTo>
                  <a:pt x="1377995" y="610666"/>
                </a:lnTo>
                <a:lnTo>
                  <a:pt x="1352417" y="607469"/>
                </a:lnTo>
                <a:lnTo>
                  <a:pt x="1339628" y="645835"/>
                </a:lnTo>
                <a:lnTo>
                  <a:pt x="1362009" y="687399"/>
                </a:lnTo>
                <a:lnTo>
                  <a:pt x="1358811" y="751343"/>
                </a:lnTo>
                <a:lnTo>
                  <a:pt x="1371600" y="805695"/>
                </a:lnTo>
                <a:lnTo>
                  <a:pt x="1317248" y="754540"/>
                </a:lnTo>
                <a:lnTo>
                  <a:pt x="1294867" y="732159"/>
                </a:lnTo>
                <a:lnTo>
                  <a:pt x="1291670" y="719371"/>
                </a:lnTo>
                <a:lnTo>
                  <a:pt x="1214937" y="712976"/>
                </a:lnTo>
                <a:lnTo>
                  <a:pt x="1179768" y="706582"/>
                </a:lnTo>
                <a:lnTo>
                  <a:pt x="1192557" y="658624"/>
                </a:lnTo>
                <a:lnTo>
                  <a:pt x="1262895" y="668215"/>
                </a:lnTo>
                <a:lnTo>
                  <a:pt x="1326839" y="613863"/>
                </a:lnTo>
                <a:lnTo>
                  <a:pt x="1285276" y="610666"/>
                </a:lnTo>
                <a:lnTo>
                  <a:pt x="1218134" y="617060"/>
                </a:lnTo>
                <a:lnTo>
                  <a:pt x="1173374" y="562708"/>
                </a:lnTo>
                <a:lnTo>
                  <a:pt x="1144599" y="524341"/>
                </a:lnTo>
                <a:lnTo>
                  <a:pt x="1128613" y="553116"/>
                </a:lnTo>
                <a:lnTo>
                  <a:pt x="1071063" y="546722"/>
                </a:lnTo>
                <a:lnTo>
                  <a:pt x="1077458" y="501961"/>
                </a:lnTo>
                <a:lnTo>
                  <a:pt x="1000725" y="450806"/>
                </a:lnTo>
                <a:lnTo>
                  <a:pt x="968753" y="367678"/>
                </a:lnTo>
                <a:lnTo>
                  <a:pt x="930386" y="412439"/>
                </a:lnTo>
                <a:lnTo>
                  <a:pt x="872837" y="431622"/>
                </a:lnTo>
                <a:lnTo>
                  <a:pt x="850456" y="415636"/>
                </a:lnTo>
                <a:lnTo>
                  <a:pt x="863245" y="396453"/>
                </a:lnTo>
                <a:lnTo>
                  <a:pt x="930386" y="364481"/>
                </a:lnTo>
                <a:lnTo>
                  <a:pt x="866442" y="358087"/>
                </a:lnTo>
                <a:lnTo>
                  <a:pt x="847259" y="374073"/>
                </a:lnTo>
                <a:lnTo>
                  <a:pt x="764132" y="457200"/>
                </a:lnTo>
                <a:lnTo>
                  <a:pt x="824879" y="489172"/>
                </a:lnTo>
                <a:lnTo>
                  <a:pt x="860048" y="559510"/>
                </a:lnTo>
                <a:lnTo>
                  <a:pt x="872837" y="604271"/>
                </a:lnTo>
                <a:lnTo>
                  <a:pt x="837667" y="645835"/>
                </a:lnTo>
                <a:lnTo>
                  <a:pt x="837667" y="674610"/>
                </a:lnTo>
                <a:lnTo>
                  <a:pt x="917597" y="661821"/>
                </a:lnTo>
                <a:lnTo>
                  <a:pt x="920795" y="728962"/>
                </a:lnTo>
                <a:lnTo>
                  <a:pt x="1000725" y="700187"/>
                </a:lnTo>
                <a:lnTo>
                  <a:pt x="1064669" y="744948"/>
                </a:lnTo>
                <a:lnTo>
                  <a:pt x="1115824" y="760934"/>
                </a:lnTo>
                <a:lnTo>
                  <a:pt x="1048683" y="828076"/>
                </a:lnTo>
                <a:lnTo>
                  <a:pt x="975147" y="876034"/>
                </a:lnTo>
                <a:lnTo>
                  <a:pt x="882428" y="876034"/>
                </a:lnTo>
                <a:lnTo>
                  <a:pt x="879231" y="904808"/>
                </a:lnTo>
                <a:lnTo>
                  <a:pt x="923992" y="955964"/>
                </a:lnTo>
                <a:lnTo>
                  <a:pt x="939978" y="978344"/>
                </a:lnTo>
                <a:lnTo>
                  <a:pt x="936781" y="1016710"/>
                </a:lnTo>
                <a:lnTo>
                  <a:pt x="882428" y="1013513"/>
                </a:lnTo>
                <a:lnTo>
                  <a:pt x="882428" y="952766"/>
                </a:lnTo>
                <a:lnTo>
                  <a:pt x="808893" y="936780"/>
                </a:lnTo>
                <a:lnTo>
                  <a:pt x="719371" y="911203"/>
                </a:lnTo>
                <a:lnTo>
                  <a:pt x="649032" y="863245"/>
                </a:lnTo>
                <a:lnTo>
                  <a:pt x="623455" y="898414"/>
                </a:lnTo>
                <a:lnTo>
                  <a:pt x="546722" y="901611"/>
                </a:lnTo>
                <a:lnTo>
                  <a:pt x="527539" y="917597"/>
                </a:lnTo>
                <a:lnTo>
                  <a:pt x="508355" y="991133"/>
                </a:lnTo>
                <a:lnTo>
                  <a:pt x="482778" y="1016710"/>
                </a:lnTo>
                <a:lnTo>
                  <a:pt x="374073" y="994330"/>
                </a:lnTo>
                <a:lnTo>
                  <a:pt x="335706" y="1003922"/>
                </a:lnTo>
                <a:lnTo>
                  <a:pt x="281354" y="1019908"/>
                </a:lnTo>
                <a:lnTo>
                  <a:pt x="278157" y="1067866"/>
                </a:lnTo>
                <a:lnTo>
                  <a:pt x="306932" y="1125415"/>
                </a:lnTo>
                <a:lnTo>
                  <a:pt x="326115" y="1144599"/>
                </a:lnTo>
                <a:lnTo>
                  <a:pt x="303734" y="1192557"/>
                </a:lnTo>
                <a:lnTo>
                  <a:pt x="297340" y="1282078"/>
                </a:lnTo>
                <a:lnTo>
                  <a:pt x="294143" y="1333234"/>
                </a:lnTo>
                <a:lnTo>
                  <a:pt x="236593" y="1377994"/>
                </a:lnTo>
                <a:lnTo>
                  <a:pt x="211016" y="1377994"/>
                </a:lnTo>
                <a:lnTo>
                  <a:pt x="182241" y="1355614"/>
                </a:lnTo>
                <a:lnTo>
                  <a:pt x="166255" y="1403572"/>
                </a:lnTo>
                <a:lnTo>
                  <a:pt x="182241" y="1451530"/>
                </a:lnTo>
                <a:lnTo>
                  <a:pt x="201424" y="1473910"/>
                </a:lnTo>
                <a:lnTo>
                  <a:pt x="294143" y="1477108"/>
                </a:lnTo>
                <a:lnTo>
                  <a:pt x="290946" y="1547446"/>
                </a:lnTo>
                <a:lnTo>
                  <a:pt x="406045" y="1486699"/>
                </a:lnTo>
                <a:lnTo>
                  <a:pt x="380467" y="1550643"/>
                </a:lnTo>
                <a:lnTo>
                  <a:pt x="300537" y="1592207"/>
                </a:lnTo>
                <a:lnTo>
                  <a:pt x="278157" y="1611390"/>
                </a:lnTo>
                <a:lnTo>
                  <a:pt x="268565" y="1636968"/>
                </a:lnTo>
                <a:lnTo>
                  <a:pt x="217410" y="1633771"/>
                </a:lnTo>
                <a:lnTo>
                  <a:pt x="195030" y="1611390"/>
                </a:lnTo>
                <a:lnTo>
                  <a:pt x="156663" y="1601799"/>
                </a:lnTo>
                <a:lnTo>
                  <a:pt x="102311" y="1595404"/>
                </a:lnTo>
                <a:lnTo>
                  <a:pt x="0" y="1678531"/>
                </a:lnTo>
                <a:lnTo>
                  <a:pt x="0" y="1716898"/>
                </a:lnTo>
                <a:lnTo>
                  <a:pt x="51155" y="1755264"/>
                </a:lnTo>
                <a:lnTo>
                  <a:pt x="70339" y="1784039"/>
                </a:lnTo>
                <a:lnTo>
                  <a:pt x="179044" y="1800025"/>
                </a:lnTo>
                <a:lnTo>
                  <a:pt x="217410" y="1831997"/>
                </a:lnTo>
                <a:lnTo>
                  <a:pt x="246185" y="1886350"/>
                </a:lnTo>
                <a:lnTo>
                  <a:pt x="322918" y="1879955"/>
                </a:lnTo>
                <a:lnTo>
                  <a:pt x="310129" y="1819208"/>
                </a:lnTo>
                <a:lnTo>
                  <a:pt x="322918" y="1764856"/>
                </a:lnTo>
                <a:lnTo>
                  <a:pt x="412439" y="1761659"/>
                </a:lnTo>
                <a:lnTo>
                  <a:pt x="415637" y="1793631"/>
                </a:lnTo>
                <a:lnTo>
                  <a:pt x="533933" y="1838392"/>
                </a:lnTo>
                <a:lnTo>
                  <a:pt x="530736" y="1876758"/>
                </a:lnTo>
                <a:lnTo>
                  <a:pt x="572300" y="1870364"/>
                </a:lnTo>
                <a:lnTo>
                  <a:pt x="623455" y="1835194"/>
                </a:lnTo>
                <a:lnTo>
                  <a:pt x="629849" y="1710503"/>
                </a:lnTo>
                <a:lnTo>
                  <a:pt x="674610" y="1707306"/>
                </a:lnTo>
                <a:lnTo>
                  <a:pt x="917597" y="1716898"/>
                </a:lnTo>
                <a:lnTo>
                  <a:pt x="1083852" y="1716898"/>
                </a:lnTo>
                <a:lnTo>
                  <a:pt x="1150993" y="1736081"/>
                </a:lnTo>
                <a:lnTo>
                  <a:pt x="1192557" y="1777645"/>
                </a:lnTo>
                <a:lnTo>
                  <a:pt x="1275684" y="1780842"/>
                </a:lnTo>
                <a:lnTo>
                  <a:pt x="1368403" y="1899138"/>
                </a:lnTo>
                <a:lnTo>
                  <a:pt x="1413164" y="1905533"/>
                </a:lnTo>
                <a:lnTo>
                  <a:pt x="1448333" y="1956688"/>
                </a:lnTo>
                <a:lnTo>
                  <a:pt x="1461122" y="1988660"/>
                </a:lnTo>
                <a:lnTo>
                  <a:pt x="1493094" y="1959885"/>
                </a:lnTo>
                <a:lnTo>
                  <a:pt x="1576221" y="1998252"/>
                </a:lnTo>
                <a:lnTo>
                  <a:pt x="1576221" y="2027027"/>
                </a:lnTo>
                <a:lnTo>
                  <a:pt x="1633771" y="2027027"/>
                </a:lnTo>
                <a:lnTo>
                  <a:pt x="1681729" y="2078182"/>
                </a:lnTo>
                <a:lnTo>
                  <a:pt x="1720095" y="2081379"/>
                </a:lnTo>
                <a:lnTo>
                  <a:pt x="1755265" y="2068590"/>
                </a:lnTo>
                <a:lnTo>
                  <a:pt x="1784039" y="2106957"/>
                </a:lnTo>
                <a:lnTo>
                  <a:pt x="1684926" y="2174098"/>
                </a:lnTo>
                <a:lnTo>
                  <a:pt x="1704109" y="2202873"/>
                </a:lnTo>
                <a:lnTo>
                  <a:pt x="1774448" y="2199676"/>
                </a:lnTo>
                <a:lnTo>
                  <a:pt x="1816011" y="2263620"/>
                </a:lnTo>
                <a:lnTo>
                  <a:pt x="1828800" y="2292394"/>
                </a:lnTo>
                <a:lnTo>
                  <a:pt x="1889547" y="2292394"/>
                </a:lnTo>
                <a:lnTo>
                  <a:pt x="1883153" y="2247634"/>
                </a:lnTo>
                <a:lnTo>
                  <a:pt x="1934308" y="2234845"/>
                </a:lnTo>
                <a:lnTo>
                  <a:pt x="1950294" y="2206070"/>
                </a:lnTo>
                <a:lnTo>
                  <a:pt x="1921519" y="2148520"/>
                </a:lnTo>
                <a:lnTo>
                  <a:pt x="1902336" y="2119745"/>
                </a:lnTo>
                <a:lnTo>
                  <a:pt x="1921519" y="2094168"/>
                </a:lnTo>
                <a:lnTo>
                  <a:pt x="2043013" y="2183690"/>
                </a:lnTo>
                <a:lnTo>
                  <a:pt x="2100562" y="2218859"/>
                </a:lnTo>
                <a:lnTo>
                  <a:pt x="2170901" y="2225253"/>
                </a:lnTo>
                <a:lnTo>
                  <a:pt x="2170901" y="2254028"/>
                </a:lnTo>
                <a:lnTo>
                  <a:pt x="2110154" y="2270014"/>
                </a:lnTo>
                <a:lnTo>
                  <a:pt x="2151718" y="2311578"/>
                </a:lnTo>
                <a:lnTo>
                  <a:pt x="2241239" y="2375522"/>
                </a:lnTo>
                <a:lnTo>
                  <a:pt x="2282803" y="2394705"/>
                </a:lnTo>
                <a:lnTo>
                  <a:pt x="2340353" y="2375522"/>
                </a:lnTo>
                <a:lnTo>
                  <a:pt x="2410691" y="2365930"/>
                </a:lnTo>
                <a:lnTo>
                  <a:pt x="2544974" y="2337155"/>
                </a:lnTo>
                <a:lnTo>
                  <a:pt x="2528988" y="2286000"/>
                </a:lnTo>
                <a:lnTo>
                  <a:pt x="2509804" y="2260422"/>
                </a:lnTo>
                <a:lnTo>
                  <a:pt x="2458649" y="2231648"/>
                </a:lnTo>
                <a:lnTo>
                  <a:pt x="2455452" y="2167703"/>
                </a:lnTo>
                <a:lnTo>
                  <a:pt x="2503410" y="2151717"/>
                </a:lnTo>
                <a:lnTo>
                  <a:pt x="2497016" y="2100562"/>
                </a:lnTo>
                <a:lnTo>
                  <a:pt x="2404297" y="2023829"/>
                </a:lnTo>
                <a:lnTo>
                  <a:pt x="2353141" y="2039815"/>
                </a:lnTo>
                <a:lnTo>
                  <a:pt x="2324367" y="1988660"/>
                </a:lnTo>
                <a:lnTo>
                  <a:pt x="2337155" y="1876758"/>
                </a:lnTo>
                <a:lnTo>
                  <a:pt x="2286000" y="1809617"/>
                </a:lnTo>
                <a:lnTo>
                  <a:pt x="2266817" y="1662545"/>
                </a:lnTo>
                <a:lnTo>
                  <a:pt x="2266817" y="1589010"/>
                </a:lnTo>
                <a:lnTo>
                  <a:pt x="2212465" y="1553841"/>
                </a:lnTo>
                <a:lnTo>
                  <a:pt x="2209267" y="1512277"/>
                </a:lnTo>
                <a:lnTo>
                  <a:pt x="2126140" y="1403572"/>
                </a:lnTo>
                <a:lnTo>
                  <a:pt x="2180493" y="1272487"/>
                </a:lnTo>
                <a:lnTo>
                  <a:pt x="2231648" y="1224529"/>
                </a:lnTo>
                <a:lnTo>
                  <a:pt x="2266817" y="1259698"/>
                </a:lnTo>
                <a:lnTo>
                  <a:pt x="2333958" y="1230923"/>
                </a:lnTo>
                <a:lnTo>
                  <a:pt x="2317972" y="1211740"/>
                </a:lnTo>
                <a:lnTo>
                  <a:pt x="2375522" y="1106232"/>
                </a:lnTo>
                <a:lnTo>
                  <a:pt x="2397902" y="991133"/>
                </a:lnTo>
                <a:cubicBezTo>
                  <a:pt x="2425611" y="973015"/>
                  <a:pt x="2475701" y="970884"/>
                  <a:pt x="2503410" y="952766"/>
                </a:cubicBezTo>
                <a:lnTo>
                  <a:pt x="2570551" y="898414"/>
                </a:lnTo>
                <a:lnTo>
                  <a:pt x="2608918" y="920794"/>
                </a:lnTo>
                <a:lnTo>
                  <a:pt x="2653679" y="895217"/>
                </a:lnTo>
                <a:lnTo>
                  <a:pt x="2688848" y="952766"/>
                </a:lnTo>
                <a:lnTo>
                  <a:pt x="2717623" y="920794"/>
                </a:lnTo>
                <a:lnTo>
                  <a:pt x="2765581" y="914400"/>
                </a:lnTo>
                <a:lnTo>
                  <a:pt x="2819933" y="962358"/>
                </a:lnTo>
                <a:lnTo>
                  <a:pt x="2874286" y="959161"/>
                </a:lnTo>
                <a:lnTo>
                  <a:pt x="2947821" y="866442"/>
                </a:lnTo>
                <a:lnTo>
                  <a:pt x="3002174" y="898414"/>
                </a:lnTo>
                <a:lnTo>
                  <a:pt x="3056526" y="879231"/>
                </a:lnTo>
                <a:lnTo>
                  <a:pt x="3082104" y="821681"/>
                </a:lnTo>
                <a:lnTo>
                  <a:pt x="3155639" y="783315"/>
                </a:lnTo>
                <a:lnTo>
                  <a:pt x="3289922" y="770526"/>
                </a:lnTo>
                <a:lnTo>
                  <a:pt x="3363458" y="674610"/>
                </a:lnTo>
                <a:lnTo>
                  <a:pt x="3446585" y="642638"/>
                </a:lnTo>
                <a:lnTo>
                  <a:pt x="3468965" y="562708"/>
                </a:lnTo>
                <a:lnTo>
                  <a:pt x="3376246" y="476383"/>
                </a:lnTo>
                <a:lnTo>
                  <a:pt x="3379444" y="418834"/>
                </a:lnTo>
                <a:lnTo>
                  <a:pt x="3366655" y="367678"/>
                </a:lnTo>
                <a:lnTo>
                  <a:pt x="3408218" y="326115"/>
                </a:lnTo>
                <a:lnTo>
                  <a:pt x="3392232" y="230199"/>
                </a:lnTo>
                <a:lnTo>
                  <a:pt x="3465768" y="156663"/>
                </a:lnTo>
                <a:lnTo>
                  <a:pt x="3398627" y="76733"/>
                </a:lnTo>
                <a:lnTo>
                  <a:pt x="3382641" y="0"/>
                </a:lnTo>
                <a:lnTo>
                  <a:pt x="3037343" y="3197"/>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Forme libre : forme 1029">
            <a:extLst>
              <a:ext uri="{FF2B5EF4-FFF2-40B4-BE49-F238E27FC236}">
                <a16:creationId xmlns:a16="http://schemas.microsoft.com/office/drawing/2014/main" xmlns="" id="{F17A1BF5-8D01-4967-9B29-7327362DAD1F}"/>
              </a:ext>
            </a:extLst>
          </p:cNvPr>
          <p:cNvSpPr/>
          <p:nvPr/>
        </p:nvSpPr>
        <p:spPr>
          <a:xfrm>
            <a:off x="2708162" y="2586276"/>
            <a:ext cx="163057" cy="63945"/>
          </a:xfrm>
          <a:custGeom>
            <a:avLst/>
            <a:gdLst>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56663 w 156663"/>
              <a:gd name="connsiteY6" fmla="*/ 19184 h 63945"/>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24690 w 156663"/>
              <a:gd name="connsiteY6" fmla="*/ 38367 h 63945"/>
              <a:gd name="connsiteX7" fmla="*/ 156663 w 156663"/>
              <a:gd name="connsiteY7" fmla="*/ 19184 h 63945"/>
              <a:gd name="connsiteX0" fmla="*/ 156663 w 163057"/>
              <a:gd name="connsiteY0" fmla="*/ 19184 h 63945"/>
              <a:gd name="connsiteX1" fmla="*/ 57549 w 163057"/>
              <a:gd name="connsiteY1" fmla="*/ 0 h 63945"/>
              <a:gd name="connsiteX2" fmla="*/ 0 w 163057"/>
              <a:gd name="connsiteY2" fmla="*/ 9592 h 63945"/>
              <a:gd name="connsiteX3" fmla="*/ 0 w 163057"/>
              <a:gd name="connsiteY3" fmla="*/ 51156 h 63945"/>
              <a:gd name="connsiteX4" fmla="*/ 76732 w 163057"/>
              <a:gd name="connsiteY4" fmla="*/ 63945 h 63945"/>
              <a:gd name="connsiteX5" fmla="*/ 92718 w 163057"/>
              <a:gd name="connsiteY5" fmla="*/ 47958 h 63945"/>
              <a:gd name="connsiteX6" fmla="*/ 163057 w 163057"/>
              <a:gd name="connsiteY6" fmla="*/ 54354 h 63945"/>
              <a:gd name="connsiteX7" fmla="*/ 156663 w 163057"/>
              <a:gd name="connsiteY7" fmla="*/ 19184 h 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57" h="63945">
                <a:moveTo>
                  <a:pt x="156663" y="19184"/>
                </a:moveTo>
                <a:lnTo>
                  <a:pt x="57549" y="0"/>
                </a:lnTo>
                <a:lnTo>
                  <a:pt x="0" y="9592"/>
                </a:lnTo>
                <a:lnTo>
                  <a:pt x="0" y="51156"/>
                </a:lnTo>
                <a:lnTo>
                  <a:pt x="76732" y="63945"/>
                </a:lnTo>
                <a:lnTo>
                  <a:pt x="92718" y="47958"/>
                </a:lnTo>
                <a:lnTo>
                  <a:pt x="163057" y="54354"/>
                </a:lnTo>
                <a:lnTo>
                  <a:pt x="156663" y="1918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Forme libre : forme 1030">
            <a:extLst>
              <a:ext uri="{FF2B5EF4-FFF2-40B4-BE49-F238E27FC236}">
                <a16:creationId xmlns:a16="http://schemas.microsoft.com/office/drawing/2014/main" xmlns="" id="{9507E352-6A86-4BD6-9B69-1DAC9624C424}"/>
              </a:ext>
            </a:extLst>
          </p:cNvPr>
          <p:cNvSpPr/>
          <p:nvPr/>
        </p:nvSpPr>
        <p:spPr>
          <a:xfrm>
            <a:off x="2928769" y="2311317"/>
            <a:ext cx="310128" cy="214213"/>
          </a:xfrm>
          <a:custGeom>
            <a:avLst/>
            <a:gdLst>
              <a:gd name="connsiteX0" fmla="*/ 207818 w 310128"/>
              <a:gd name="connsiteY0" fmla="*/ 0 h 214213"/>
              <a:gd name="connsiteX1" fmla="*/ 159860 w 310128"/>
              <a:gd name="connsiteY1" fmla="*/ 28775 h 214213"/>
              <a:gd name="connsiteX2" fmla="*/ 108704 w 310128"/>
              <a:gd name="connsiteY2" fmla="*/ 73536 h 214213"/>
              <a:gd name="connsiteX3" fmla="*/ 70338 w 310128"/>
              <a:gd name="connsiteY3" fmla="*/ 63944 h 214213"/>
              <a:gd name="connsiteX4" fmla="*/ 38366 w 310128"/>
              <a:gd name="connsiteY4" fmla="*/ 86324 h 214213"/>
              <a:gd name="connsiteX5" fmla="*/ 15986 w 310128"/>
              <a:gd name="connsiteY5" fmla="*/ 102311 h 214213"/>
              <a:gd name="connsiteX6" fmla="*/ 19183 w 310128"/>
              <a:gd name="connsiteY6" fmla="*/ 140677 h 214213"/>
              <a:gd name="connsiteX7" fmla="*/ 0 w 310128"/>
              <a:gd name="connsiteY7" fmla="*/ 156663 h 214213"/>
              <a:gd name="connsiteX8" fmla="*/ 19183 w 310128"/>
              <a:gd name="connsiteY8" fmla="*/ 191832 h 214213"/>
              <a:gd name="connsiteX9" fmla="*/ 92718 w 310128"/>
              <a:gd name="connsiteY9" fmla="*/ 163057 h 214213"/>
              <a:gd name="connsiteX10" fmla="*/ 134282 w 310128"/>
              <a:gd name="connsiteY10" fmla="*/ 201424 h 214213"/>
              <a:gd name="connsiteX11" fmla="*/ 163057 w 310128"/>
              <a:gd name="connsiteY11" fmla="*/ 214213 h 214213"/>
              <a:gd name="connsiteX12" fmla="*/ 191832 w 310128"/>
              <a:gd name="connsiteY12" fmla="*/ 211015 h 214213"/>
              <a:gd name="connsiteX13" fmla="*/ 204621 w 310128"/>
              <a:gd name="connsiteY13" fmla="*/ 182241 h 214213"/>
              <a:gd name="connsiteX14" fmla="*/ 211015 w 310128"/>
              <a:gd name="connsiteY14" fmla="*/ 211015 h 214213"/>
              <a:gd name="connsiteX15" fmla="*/ 258973 w 310128"/>
              <a:gd name="connsiteY15" fmla="*/ 198227 h 214213"/>
              <a:gd name="connsiteX16" fmla="*/ 258973 w 310128"/>
              <a:gd name="connsiteY16" fmla="*/ 150269 h 214213"/>
              <a:gd name="connsiteX17" fmla="*/ 300537 w 310128"/>
              <a:gd name="connsiteY17" fmla="*/ 131085 h 214213"/>
              <a:gd name="connsiteX18" fmla="*/ 310128 w 310128"/>
              <a:gd name="connsiteY18" fmla="*/ 60747 h 214213"/>
              <a:gd name="connsiteX19" fmla="*/ 306931 w 310128"/>
              <a:gd name="connsiteY19" fmla="*/ 38366 h 214213"/>
              <a:gd name="connsiteX20" fmla="*/ 207818 w 310128"/>
              <a:gd name="connsiteY20" fmla="*/ 0 h 2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128" h="214213">
                <a:moveTo>
                  <a:pt x="207818" y="0"/>
                </a:moveTo>
                <a:lnTo>
                  <a:pt x="159860" y="28775"/>
                </a:lnTo>
                <a:lnTo>
                  <a:pt x="108704" y="73536"/>
                </a:lnTo>
                <a:lnTo>
                  <a:pt x="70338" y="63944"/>
                </a:lnTo>
                <a:lnTo>
                  <a:pt x="38366" y="86324"/>
                </a:lnTo>
                <a:lnTo>
                  <a:pt x="15986" y="102311"/>
                </a:lnTo>
                <a:lnTo>
                  <a:pt x="19183" y="140677"/>
                </a:lnTo>
                <a:lnTo>
                  <a:pt x="0" y="156663"/>
                </a:lnTo>
                <a:lnTo>
                  <a:pt x="19183" y="191832"/>
                </a:lnTo>
                <a:lnTo>
                  <a:pt x="92718" y="163057"/>
                </a:lnTo>
                <a:lnTo>
                  <a:pt x="134282" y="201424"/>
                </a:lnTo>
                <a:lnTo>
                  <a:pt x="163057" y="214213"/>
                </a:lnTo>
                <a:lnTo>
                  <a:pt x="191832" y="211015"/>
                </a:lnTo>
                <a:lnTo>
                  <a:pt x="204621" y="182241"/>
                </a:lnTo>
                <a:lnTo>
                  <a:pt x="211015" y="211015"/>
                </a:lnTo>
                <a:lnTo>
                  <a:pt x="258973" y="198227"/>
                </a:lnTo>
                <a:lnTo>
                  <a:pt x="258973" y="150269"/>
                </a:lnTo>
                <a:lnTo>
                  <a:pt x="300537" y="131085"/>
                </a:lnTo>
                <a:lnTo>
                  <a:pt x="310128" y="60747"/>
                </a:lnTo>
                <a:lnTo>
                  <a:pt x="306931" y="38366"/>
                </a:lnTo>
                <a:lnTo>
                  <a:pt x="207818"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xmlns="" id="{A3B731FD-4E2F-48A0-8E92-EF5491BEDD75}"/>
              </a:ext>
            </a:extLst>
          </p:cNvPr>
          <p:cNvSpPr/>
          <p:nvPr/>
        </p:nvSpPr>
        <p:spPr>
          <a:xfrm>
            <a:off x="3423347" y="21558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xmlns="" id="{3E1979CC-1A00-47EA-9A61-9332E34D4F52}"/>
              </a:ext>
            </a:extLst>
          </p:cNvPr>
          <p:cNvSpPr/>
          <p:nvPr/>
        </p:nvSpPr>
        <p:spPr>
          <a:xfrm>
            <a:off x="4813567" y="13073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2" name="Forme libre : forme 1031">
            <a:extLst>
              <a:ext uri="{FF2B5EF4-FFF2-40B4-BE49-F238E27FC236}">
                <a16:creationId xmlns:a16="http://schemas.microsoft.com/office/drawing/2014/main" xmlns="" id="{098C5ED8-CB2A-4FF1-B515-D9E1469078EA}"/>
              </a:ext>
            </a:extLst>
          </p:cNvPr>
          <p:cNvSpPr/>
          <p:nvPr/>
        </p:nvSpPr>
        <p:spPr>
          <a:xfrm>
            <a:off x="1058405" y="2797292"/>
            <a:ext cx="390059" cy="473186"/>
          </a:xfrm>
          <a:custGeom>
            <a:avLst/>
            <a:gdLst>
              <a:gd name="connsiteX0" fmla="*/ 342101 w 390059"/>
              <a:gd name="connsiteY0" fmla="*/ 86324 h 473186"/>
              <a:gd name="connsiteX1" fmla="*/ 294143 w 390059"/>
              <a:gd name="connsiteY1" fmla="*/ 108705 h 473186"/>
              <a:gd name="connsiteX2" fmla="*/ 281354 w 390059"/>
              <a:gd name="connsiteY2" fmla="*/ 47958 h 473186"/>
              <a:gd name="connsiteX3" fmla="*/ 201424 w 390059"/>
              <a:gd name="connsiteY3" fmla="*/ 0 h 473186"/>
              <a:gd name="connsiteX4" fmla="*/ 121494 w 390059"/>
              <a:gd name="connsiteY4" fmla="*/ 73536 h 473186"/>
              <a:gd name="connsiteX5" fmla="*/ 108705 w 390059"/>
              <a:gd name="connsiteY5" fmla="*/ 137480 h 473186"/>
              <a:gd name="connsiteX6" fmla="*/ 3197 w 390059"/>
              <a:gd name="connsiteY6" fmla="*/ 166254 h 473186"/>
              <a:gd name="connsiteX7" fmla="*/ 12789 w 390059"/>
              <a:gd name="connsiteY7" fmla="*/ 227001 h 473186"/>
              <a:gd name="connsiteX8" fmla="*/ 44761 w 390059"/>
              <a:gd name="connsiteY8" fmla="*/ 239790 h 473186"/>
              <a:gd name="connsiteX9" fmla="*/ 15986 w 390059"/>
              <a:gd name="connsiteY9" fmla="*/ 281354 h 473186"/>
              <a:gd name="connsiteX10" fmla="*/ 0 w 390059"/>
              <a:gd name="connsiteY10" fmla="*/ 303734 h 473186"/>
              <a:gd name="connsiteX11" fmla="*/ 60747 w 390059"/>
              <a:gd name="connsiteY11" fmla="*/ 345298 h 473186"/>
              <a:gd name="connsiteX12" fmla="*/ 83127 w 390059"/>
              <a:gd name="connsiteY12" fmla="*/ 396453 h 473186"/>
              <a:gd name="connsiteX13" fmla="*/ 182240 w 390059"/>
              <a:gd name="connsiteY13" fmla="*/ 390059 h 473186"/>
              <a:gd name="connsiteX14" fmla="*/ 201424 w 390059"/>
              <a:gd name="connsiteY14" fmla="*/ 460397 h 473186"/>
              <a:gd name="connsiteX15" fmla="*/ 284551 w 390059"/>
              <a:gd name="connsiteY15" fmla="*/ 441214 h 473186"/>
              <a:gd name="connsiteX16" fmla="*/ 342101 w 390059"/>
              <a:gd name="connsiteY16" fmla="*/ 473186 h 473186"/>
              <a:gd name="connsiteX17" fmla="*/ 383664 w 390059"/>
              <a:gd name="connsiteY17" fmla="*/ 406045 h 473186"/>
              <a:gd name="connsiteX18" fmla="*/ 390059 w 390059"/>
              <a:gd name="connsiteY18" fmla="*/ 332509 h 473186"/>
              <a:gd name="connsiteX19" fmla="*/ 351692 w 390059"/>
              <a:gd name="connsiteY19" fmla="*/ 287748 h 473186"/>
              <a:gd name="connsiteX20" fmla="*/ 348495 w 390059"/>
              <a:gd name="connsiteY20" fmla="*/ 201424 h 473186"/>
              <a:gd name="connsiteX21" fmla="*/ 367678 w 390059"/>
              <a:gd name="connsiteY21" fmla="*/ 134282 h 473186"/>
              <a:gd name="connsiteX22" fmla="*/ 342101 w 390059"/>
              <a:gd name="connsiteY22" fmla="*/ 86324 h 4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059" h="473186">
                <a:moveTo>
                  <a:pt x="342101" y="86324"/>
                </a:moveTo>
                <a:lnTo>
                  <a:pt x="294143" y="108705"/>
                </a:lnTo>
                <a:lnTo>
                  <a:pt x="281354" y="47958"/>
                </a:lnTo>
                <a:lnTo>
                  <a:pt x="201424" y="0"/>
                </a:lnTo>
                <a:lnTo>
                  <a:pt x="121494" y="73536"/>
                </a:lnTo>
                <a:lnTo>
                  <a:pt x="108705" y="137480"/>
                </a:lnTo>
                <a:lnTo>
                  <a:pt x="3197" y="166254"/>
                </a:lnTo>
                <a:lnTo>
                  <a:pt x="12789" y="227001"/>
                </a:lnTo>
                <a:lnTo>
                  <a:pt x="44761" y="239790"/>
                </a:lnTo>
                <a:lnTo>
                  <a:pt x="15986" y="281354"/>
                </a:lnTo>
                <a:lnTo>
                  <a:pt x="0" y="303734"/>
                </a:lnTo>
                <a:lnTo>
                  <a:pt x="60747" y="345298"/>
                </a:lnTo>
                <a:lnTo>
                  <a:pt x="83127" y="396453"/>
                </a:lnTo>
                <a:lnTo>
                  <a:pt x="182240" y="390059"/>
                </a:lnTo>
                <a:lnTo>
                  <a:pt x="201424" y="460397"/>
                </a:lnTo>
                <a:lnTo>
                  <a:pt x="284551" y="441214"/>
                </a:lnTo>
                <a:lnTo>
                  <a:pt x="342101" y="473186"/>
                </a:lnTo>
                <a:lnTo>
                  <a:pt x="383664" y="406045"/>
                </a:lnTo>
                <a:lnTo>
                  <a:pt x="390059" y="332509"/>
                </a:lnTo>
                <a:lnTo>
                  <a:pt x="351692" y="287748"/>
                </a:lnTo>
                <a:lnTo>
                  <a:pt x="348495" y="201424"/>
                </a:lnTo>
                <a:lnTo>
                  <a:pt x="367678" y="134282"/>
                </a:lnTo>
                <a:lnTo>
                  <a:pt x="342101" y="8632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orme libre : forme 1033">
            <a:extLst>
              <a:ext uri="{FF2B5EF4-FFF2-40B4-BE49-F238E27FC236}">
                <a16:creationId xmlns:a16="http://schemas.microsoft.com/office/drawing/2014/main" xmlns="" id="{8FDC2C92-1B8E-4B36-AB6D-41C56ED1612F}"/>
              </a:ext>
            </a:extLst>
          </p:cNvPr>
          <p:cNvSpPr/>
          <p:nvPr/>
        </p:nvSpPr>
        <p:spPr>
          <a:xfrm>
            <a:off x="927320" y="4571739"/>
            <a:ext cx="1234120" cy="1205346"/>
          </a:xfrm>
          <a:custGeom>
            <a:avLst/>
            <a:gdLst>
              <a:gd name="connsiteX0" fmla="*/ 399650 w 1234120"/>
              <a:gd name="connsiteY0" fmla="*/ 1202149 h 1205346"/>
              <a:gd name="connsiteX1" fmla="*/ 370875 w 1234120"/>
              <a:gd name="connsiteY1" fmla="*/ 1160585 h 1205346"/>
              <a:gd name="connsiteX2" fmla="*/ 310128 w 1234120"/>
              <a:gd name="connsiteY2" fmla="*/ 1150993 h 1205346"/>
              <a:gd name="connsiteX3" fmla="*/ 294142 w 1234120"/>
              <a:gd name="connsiteY3" fmla="*/ 1170177 h 1205346"/>
              <a:gd name="connsiteX4" fmla="*/ 268565 w 1234120"/>
              <a:gd name="connsiteY4" fmla="*/ 1112627 h 1205346"/>
              <a:gd name="connsiteX5" fmla="*/ 322917 w 1234120"/>
              <a:gd name="connsiteY5" fmla="*/ 1083852 h 1205346"/>
              <a:gd name="connsiteX6" fmla="*/ 306931 w 1234120"/>
              <a:gd name="connsiteY6" fmla="*/ 968753 h 1205346"/>
              <a:gd name="connsiteX7" fmla="*/ 310128 w 1234120"/>
              <a:gd name="connsiteY7" fmla="*/ 914400 h 1205346"/>
              <a:gd name="connsiteX8" fmla="*/ 361284 w 1234120"/>
              <a:gd name="connsiteY8" fmla="*/ 828076 h 1205346"/>
              <a:gd name="connsiteX9" fmla="*/ 422030 w 1234120"/>
              <a:gd name="connsiteY9" fmla="*/ 783315 h 1205346"/>
              <a:gd name="connsiteX10" fmla="*/ 406044 w 1234120"/>
              <a:gd name="connsiteY10" fmla="*/ 706582 h 1205346"/>
              <a:gd name="connsiteX11" fmla="*/ 364481 w 1234120"/>
              <a:gd name="connsiteY11" fmla="*/ 700188 h 1205346"/>
              <a:gd name="connsiteX12" fmla="*/ 367678 w 1234120"/>
              <a:gd name="connsiteY12" fmla="*/ 601075 h 1205346"/>
              <a:gd name="connsiteX13" fmla="*/ 326114 w 1234120"/>
              <a:gd name="connsiteY13" fmla="*/ 569102 h 1205346"/>
              <a:gd name="connsiteX14" fmla="*/ 268565 w 1234120"/>
              <a:gd name="connsiteY14" fmla="*/ 597877 h 1205346"/>
              <a:gd name="connsiteX15" fmla="*/ 204621 w 1234120"/>
              <a:gd name="connsiteY15" fmla="*/ 546722 h 1205346"/>
              <a:gd name="connsiteX16" fmla="*/ 220607 w 1234120"/>
              <a:gd name="connsiteY16" fmla="*/ 485975 h 1205346"/>
              <a:gd name="connsiteX17" fmla="*/ 198226 w 1234120"/>
              <a:gd name="connsiteY17" fmla="*/ 447609 h 1205346"/>
              <a:gd name="connsiteX18" fmla="*/ 60746 w 1234120"/>
              <a:gd name="connsiteY18" fmla="*/ 444412 h 1205346"/>
              <a:gd name="connsiteX19" fmla="*/ 60746 w 1234120"/>
              <a:gd name="connsiteY19" fmla="*/ 399651 h 1205346"/>
              <a:gd name="connsiteX20" fmla="*/ 6394 w 1234120"/>
              <a:gd name="connsiteY20" fmla="*/ 342101 h 1205346"/>
              <a:gd name="connsiteX21" fmla="*/ 0 w 1234120"/>
              <a:gd name="connsiteY21" fmla="*/ 249382 h 1205346"/>
              <a:gd name="connsiteX22" fmla="*/ 76732 w 1234120"/>
              <a:gd name="connsiteY22" fmla="*/ 201424 h 1205346"/>
              <a:gd name="connsiteX23" fmla="*/ 159860 w 1234120"/>
              <a:gd name="connsiteY23" fmla="*/ 172649 h 1205346"/>
              <a:gd name="connsiteX24" fmla="*/ 159860 w 1234120"/>
              <a:gd name="connsiteY24" fmla="*/ 118297 h 1205346"/>
              <a:gd name="connsiteX25" fmla="*/ 159860 w 1234120"/>
              <a:gd name="connsiteY25" fmla="*/ 118297 h 1205346"/>
              <a:gd name="connsiteX26" fmla="*/ 188635 w 1234120"/>
              <a:gd name="connsiteY26" fmla="*/ 115100 h 1205346"/>
              <a:gd name="connsiteX27" fmla="*/ 201423 w 1234120"/>
              <a:gd name="connsiteY27" fmla="*/ 51156 h 1205346"/>
              <a:gd name="connsiteX28" fmla="*/ 278156 w 1234120"/>
              <a:gd name="connsiteY28" fmla="*/ 6395 h 1205346"/>
              <a:gd name="connsiteX29" fmla="*/ 358086 w 1234120"/>
              <a:gd name="connsiteY29" fmla="*/ 0 h 1205346"/>
              <a:gd name="connsiteX30" fmla="*/ 425228 w 1234120"/>
              <a:gd name="connsiteY30" fmla="*/ 92719 h 1205346"/>
              <a:gd name="connsiteX31" fmla="*/ 482777 w 1234120"/>
              <a:gd name="connsiteY31" fmla="*/ 227002 h 1205346"/>
              <a:gd name="connsiteX32" fmla="*/ 495566 w 1234120"/>
              <a:gd name="connsiteY32" fmla="*/ 297340 h 1205346"/>
              <a:gd name="connsiteX33" fmla="*/ 585088 w 1234120"/>
              <a:gd name="connsiteY33" fmla="*/ 252579 h 1205346"/>
              <a:gd name="connsiteX34" fmla="*/ 684201 w 1234120"/>
              <a:gd name="connsiteY34" fmla="*/ 281354 h 1205346"/>
              <a:gd name="connsiteX35" fmla="*/ 802498 w 1234120"/>
              <a:gd name="connsiteY35" fmla="*/ 255777 h 1205346"/>
              <a:gd name="connsiteX36" fmla="*/ 824878 w 1234120"/>
              <a:gd name="connsiteY36" fmla="*/ 188635 h 1205346"/>
              <a:gd name="connsiteX37" fmla="*/ 818484 w 1234120"/>
              <a:gd name="connsiteY37" fmla="*/ 156663 h 1205346"/>
              <a:gd name="connsiteX38" fmla="*/ 904808 w 1234120"/>
              <a:gd name="connsiteY38" fmla="*/ 124691 h 1205346"/>
              <a:gd name="connsiteX39" fmla="*/ 914400 w 1234120"/>
              <a:gd name="connsiteY39" fmla="*/ 147072 h 1205346"/>
              <a:gd name="connsiteX40" fmla="*/ 939977 w 1234120"/>
              <a:gd name="connsiteY40" fmla="*/ 124691 h 1205346"/>
              <a:gd name="connsiteX41" fmla="*/ 984738 w 1234120"/>
              <a:gd name="connsiteY41" fmla="*/ 134283 h 1205346"/>
              <a:gd name="connsiteX42" fmla="*/ 984738 w 1234120"/>
              <a:gd name="connsiteY42" fmla="*/ 175847 h 1205346"/>
              <a:gd name="connsiteX43" fmla="*/ 959160 w 1234120"/>
              <a:gd name="connsiteY43" fmla="*/ 169452 h 1205346"/>
              <a:gd name="connsiteX44" fmla="*/ 943174 w 1234120"/>
              <a:gd name="connsiteY44" fmla="*/ 201424 h 1205346"/>
              <a:gd name="connsiteX45" fmla="*/ 917597 w 1234120"/>
              <a:gd name="connsiteY45" fmla="*/ 242988 h 1205346"/>
              <a:gd name="connsiteX46" fmla="*/ 866442 w 1234120"/>
              <a:gd name="connsiteY46" fmla="*/ 326115 h 1205346"/>
              <a:gd name="connsiteX47" fmla="*/ 879230 w 1234120"/>
              <a:gd name="connsiteY47" fmla="*/ 399651 h 1205346"/>
              <a:gd name="connsiteX48" fmla="*/ 844061 w 1234120"/>
              <a:gd name="connsiteY48" fmla="*/ 521144 h 1205346"/>
              <a:gd name="connsiteX49" fmla="*/ 828075 w 1234120"/>
              <a:gd name="connsiteY49" fmla="*/ 569102 h 1205346"/>
              <a:gd name="connsiteX50" fmla="*/ 885625 w 1234120"/>
              <a:gd name="connsiteY50" fmla="*/ 681005 h 1205346"/>
              <a:gd name="connsiteX51" fmla="*/ 949569 w 1234120"/>
              <a:gd name="connsiteY51" fmla="*/ 665019 h 1205346"/>
              <a:gd name="connsiteX52" fmla="*/ 1029499 w 1234120"/>
              <a:gd name="connsiteY52" fmla="*/ 684202 h 1205346"/>
              <a:gd name="connsiteX53" fmla="*/ 1087049 w 1234120"/>
              <a:gd name="connsiteY53" fmla="*/ 706582 h 1205346"/>
              <a:gd name="connsiteX54" fmla="*/ 1080654 w 1234120"/>
              <a:gd name="connsiteY54" fmla="*/ 776921 h 1205346"/>
              <a:gd name="connsiteX55" fmla="*/ 1093443 w 1234120"/>
              <a:gd name="connsiteY55" fmla="*/ 904809 h 1205346"/>
              <a:gd name="connsiteX56" fmla="*/ 1119021 w 1234120"/>
              <a:gd name="connsiteY56" fmla="*/ 978344 h 1205346"/>
              <a:gd name="connsiteX57" fmla="*/ 1186162 w 1234120"/>
              <a:gd name="connsiteY57" fmla="*/ 1064669 h 1205346"/>
              <a:gd name="connsiteX58" fmla="*/ 1234120 w 1234120"/>
              <a:gd name="connsiteY58" fmla="*/ 1112627 h 1205346"/>
              <a:gd name="connsiteX59" fmla="*/ 1170176 w 1234120"/>
              <a:gd name="connsiteY59" fmla="*/ 1202149 h 1205346"/>
              <a:gd name="connsiteX60" fmla="*/ 1115823 w 1234120"/>
              <a:gd name="connsiteY60" fmla="*/ 1147796 h 1205346"/>
              <a:gd name="connsiteX61" fmla="*/ 1077457 w 1234120"/>
              <a:gd name="connsiteY61" fmla="*/ 1090247 h 1205346"/>
              <a:gd name="connsiteX62" fmla="*/ 1013513 w 1234120"/>
              <a:gd name="connsiteY62" fmla="*/ 1048683 h 1205346"/>
              <a:gd name="connsiteX63" fmla="*/ 930386 w 1234120"/>
              <a:gd name="connsiteY63" fmla="*/ 1023105 h 1205346"/>
              <a:gd name="connsiteX64" fmla="*/ 885625 w 1234120"/>
              <a:gd name="connsiteY64" fmla="*/ 975147 h 1205346"/>
              <a:gd name="connsiteX65" fmla="*/ 863244 w 1234120"/>
              <a:gd name="connsiteY65" fmla="*/ 930386 h 1205346"/>
              <a:gd name="connsiteX66" fmla="*/ 821681 w 1234120"/>
              <a:gd name="connsiteY66" fmla="*/ 955964 h 1205346"/>
              <a:gd name="connsiteX67" fmla="*/ 812089 w 1234120"/>
              <a:gd name="connsiteY67" fmla="*/ 997528 h 1205346"/>
              <a:gd name="connsiteX68" fmla="*/ 735356 w 1234120"/>
              <a:gd name="connsiteY68" fmla="*/ 1016711 h 1205346"/>
              <a:gd name="connsiteX69" fmla="*/ 709779 w 1234120"/>
              <a:gd name="connsiteY69" fmla="*/ 1042289 h 1205346"/>
              <a:gd name="connsiteX70" fmla="*/ 690595 w 1234120"/>
              <a:gd name="connsiteY70" fmla="*/ 1064669 h 1205346"/>
              <a:gd name="connsiteX71" fmla="*/ 639440 w 1234120"/>
              <a:gd name="connsiteY71" fmla="*/ 1077458 h 1205346"/>
              <a:gd name="connsiteX72" fmla="*/ 585088 w 1234120"/>
              <a:gd name="connsiteY72" fmla="*/ 1166979 h 1205346"/>
              <a:gd name="connsiteX73" fmla="*/ 517946 w 1234120"/>
              <a:gd name="connsiteY73" fmla="*/ 1192557 h 1205346"/>
              <a:gd name="connsiteX74" fmla="*/ 463594 w 1234120"/>
              <a:gd name="connsiteY74" fmla="*/ 1205346 h 1205346"/>
              <a:gd name="connsiteX75" fmla="*/ 399650 w 1234120"/>
              <a:gd name="connsiteY75" fmla="*/ 1202149 h 120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4120" h="1205346">
                <a:moveTo>
                  <a:pt x="399650" y="1202149"/>
                </a:moveTo>
                <a:lnTo>
                  <a:pt x="370875" y="1160585"/>
                </a:lnTo>
                <a:lnTo>
                  <a:pt x="310128" y="1150993"/>
                </a:lnTo>
                <a:lnTo>
                  <a:pt x="294142" y="1170177"/>
                </a:lnTo>
                <a:lnTo>
                  <a:pt x="268565" y="1112627"/>
                </a:lnTo>
                <a:lnTo>
                  <a:pt x="322917" y="1083852"/>
                </a:lnTo>
                <a:lnTo>
                  <a:pt x="306931" y="968753"/>
                </a:lnTo>
                <a:lnTo>
                  <a:pt x="310128" y="914400"/>
                </a:lnTo>
                <a:lnTo>
                  <a:pt x="361284" y="828076"/>
                </a:lnTo>
                <a:lnTo>
                  <a:pt x="422030" y="783315"/>
                </a:lnTo>
                <a:lnTo>
                  <a:pt x="406044" y="706582"/>
                </a:lnTo>
                <a:lnTo>
                  <a:pt x="364481" y="700188"/>
                </a:lnTo>
                <a:lnTo>
                  <a:pt x="367678" y="601075"/>
                </a:lnTo>
                <a:lnTo>
                  <a:pt x="326114" y="569102"/>
                </a:lnTo>
                <a:lnTo>
                  <a:pt x="268565" y="597877"/>
                </a:lnTo>
                <a:lnTo>
                  <a:pt x="204621" y="546722"/>
                </a:lnTo>
                <a:lnTo>
                  <a:pt x="220607" y="485975"/>
                </a:lnTo>
                <a:lnTo>
                  <a:pt x="198226" y="447609"/>
                </a:lnTo>
                <a:lnTo>
                  <a:pt x="60746" y="444412"/>
                </a:lnTo>
                <a:lnTo>
                  <a:pt x="60746" y="399651"/>
                </a:lnTo>
                <a:lnTo>
                  <a:pt x="6394" y="342101"/>
                </a:lnTo>
                <a:lnTo>
                  <a:pt x="0" y="249382"/>
                </a:lnTo>
                <a:lnTo>
                  <a:pt x="76732" y="201424"/>
                </a:lnTo>
                <a:lnTo>
                  <a:pt x="159860" y="172649"/>
                </a:lnTo>
                <a:lnTo>
                  <a:pt x="159860" y="118297"/>
                </a:lnTo>
                <a:lnTo>
                  <a:pt x="159860" y="118297"/>
                </a:lnTo>
                <a:lnTo>
                  <a:pt x="188635" y="115100"/>
                </a:lnTo>
                <a:lnTo>
                  <a:pt x="201423" y="51156"/>
                </a:lnTo>
                <a:lnTo>
                  <a:pt x="278156" y="6395"/>
                </a:lnTo>
                <a:lnTo>
                  <a:pt x="358086" y="0"/>
                </a:lnTo>
                <a:lnTo>
                  <a:pt x="425228" y="92719"/>
                </a:lnTo>
                <a:lnTo>
                  <a:pt x="482777" y="227002"/>
                </a:lnTo>
                <a:lnTo>
                  <a:pt x="495566" y="297340"/>
                </a:lnTo>
                <a:lnTo>
                  <a:pt x="585088" y="252579"/>
                </a:lnTo>
                <a:lnTo>
                  <a:pt x="684201" y="281354"/>
                </a:lnTo>
                <a:lnTo>
                  <a:pt x="802498" y="255777"/>
                </a:lnTo>
                <a:lnTo>
                  <a:pt x="824878" y="188635"/>
                </a:lnTo>
                <a:lnTo>
                  <a:pt x="818484" y="156663"/>
                </a:lnTo>
                <a:lnTo>
                  <a:pt x="904808" y="124691"/>
                </a:lnTo>
                <a:lnTo>
                  <a:pt x="914400" y="147072"/>
                </a:lnTo>
                <a:lnTo>
                  <a:pt x="939977" y="124691"/>
                </a:lnTo>
                <a:lnTo>
                  <a:pt x="984738" y="134283"/>
                </a:lnTo>
                <a:lnTo>
                  <a:pt x="984738" y="175847"/>
                </a:lnTo>
                <a:lnTo>
                  <a:pt x="959160" y="169452"/>
                </a:lnTo>
                <a:lnTo>
                  <a:pt x="943174" y="201424"/>
                </a:lnTo>
                <a:lnTo>
                  <a:pt x="917597" y="242988"/>
                </a:lnTo>
                <a:lnTo>
                  <a:pt x="866442" y="326115"/>
                </a:lnTo>
                <a:lnTo>
                  <a:pt x="879230" y="399651"/>
                </a:lnTo>
                <a:lnTo>
                  <a:pt x="844061" y="521144"/>
                </a:lnTo>
                <a:lnTo>
                  <a:pt x="828075" y="569102"/>
                </a:lnTo>
                <a:lnTo>
                  <a:pt x="885625" y="681005"/>
                </a:lnTo>
                <a:lnTo>
                  <a:pt x="949569" y="665019"/>
                </a:lnTo>
                <a:lnTo>
                  <a:pt x="1029499" y="684202"/>
                </a:lnTo>
                <a:lnTo>
                  <a:pt x="1087049" y="706582"/>
                </a:lnTo>
                <a:lnTo>
                  <a:pt x="1080654" y="776921"/>
                </a:lnTo>
                <a:lnTo>
                  <a:pt x="1093443" y="904809"/>
                </a:lnTo>
                <a:lnTo>
                  <a:pt x="1119021" y="978344"/>
                </a:lnTo>
                <a:lnTo>
                  <a:pt x="1186162" y="1064669"/>
                </a:lnTo>
                <a:lnTo>
                  <a:pt x="1234120" y="1112627"/>
                </a:lnTo>
                <a:lnTo>
                  <a:pt x="1170176" y="1202149"/>
                </a:lnTo>
                <a:lnTo>
                  <a:pt x="1115823" y="1147796"/>
                </a:lnTo>
                <a:lnTo>
                  <a:pt x="1077457" y="1090247"/>
                </a:lnTo>
                <a:lnTo>
                  <a:pt x="1013513" y="1048683"/>
                </a:lnTo>
                <a:lnTo>
                  <a:pt x="930386" y="1023105"/>
                </a:lnTo>
                <a:lnTo>
                  <a:pt x="885625" y="975147"/>
                </a:lnTo>
                <a:lnTo>
                  <a:pt x="863244" y="930386"/>
                </a:lnTo>
                <a:lnTo>
                  <a:pt x="821681" y="955964"/>
                </a:lnTo>
                <a:lnTo>
                  <a:pt x="812089" y="997528"/>
                </a:lnTo>
                <a:lnTo>
                  <a:pt x="735356" y="1016711"/>
                </a:lnTo>
                <a:lnTo>
                  <a:pt x="709779" y="1042289"/>
                </a:lnTo>
                <a:lnTo>
                  <a:pt x="690595" y="1064669"/>
                </a:lnTo>
                <a:lnTo>
                  <a:pt x="639440" y="1077458"/>
                </a:lnTo>
                <a:lnTo>
                  <a:pt x="585088" y="1166979"/>
                </a:lnTo>
                <a:lnTo>
                  <a:pt x="517946" y="1192557"/>
                </a:lnTo>
                <a:lnTo>
                  <a:pt x="463594" y="1205346"/>
                </a:lnTo>
                <a:lnTo>
                  <a:pt x="399650" y="1202149"/>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orme libre : forme 1034">
            <a:extLst>
              <a:ext uri="{FF2B5EF4-FFF2-40B4-BE49-F238E27FC236}">
                <a16:creationId xmlns:a16="http://schemas.microsoft.com/office/drawing/2014/main" xmlns="" id="{C88D9A98-ACCA-4158-8623-AD7E710D855D}"/>
              </a:ext>
            </a:extLst>
          </p:cNvPr>
          <p:cNvSpPr/>
          <p:nvPr/>
        </p:nvSpPr>
        <p:spPr>
          <a:xfrm>
            <a:off x="2011171" y="5278321"/>
            <a:ext cx="380467" cy="450806"/>
          </a:xfrm>
          <a:custGeom>
            <a:avLst/>
            <a:gdLst>
              <a:gd name="connsiteX0" fmla="*/ 3198 w 380467"/>
              <a:gd name="connsiteY0" fmla="*/ 0 h 450806"/>
              <a:gd name="connsiteX1" fmla="*/ 182241 w 380467"/>
              <a:gd name="connsiteY1" fmla="*/ 15986 h 450806"/>
              <a:gd name="connsiteX2" fmla="*/ 230199 w 380467"/>
              <a:gd name="connsiteY2" fmla="*/ 28775 h 450806"/>
              <a:gd name="connsiteX3" fmla="*/ 290946 w 380467"/>
              <a:gd name="connsiteY3" fmla="*/ 89522 h 450806"/>
              <a:gd name="connsiteX4" fmla="*/ 380467 w 380467"/>
              <a:gd name="connsiteY4" fmla="*/ 79930 h 450806"/>
              <a:gd name="connsiteX5" fmla="*/ 380467 w 380467"/>
              <a:gd name="connsiteY5" fmla="*/ 140677 h 450806"/>
              <a:gd name="connsiteX6" fmla="*/ 377270 w 380467"/>
              <a:gd name="connsiteY6" fmla="*/ 201424 h 450806"/>
              <a:gd name="connsiteX7" fmla="*/ 354890 w 380467"/>
              <a:gd name="connsiteY7" fmla="*/ 278157 h 450806"/>
              <a:gd name="connsiteX8" fmla="*/ 370876 w 380467"/>
              <a:gd name="connsiteY8" fmla="*/ 316523 h 450806"/>
              <a:gd name="connsiteX9" fmla="*/ 332509 w 380467"/>
              <a:gd name="connsiteY9" fmla="*/ 361284 h 450806"/>
              <a:gd name="connsiteX10" fmla="*/ 306932 w 380467"/>
              <a:gd name="connsiteY10" fmla="*/ 412439 h 450806"/>
              <a:gd name="connsiteX11" fmla="*/ 287749 w 380467"/>
              <a:gd name="connsiteY11" fmla="*/ 450806 h 450806"/>
              <a:gd name="connsiteX12" fmla="*/ 242988 w 380467"/>
              <a:gd name="connsiteY12" fmla="*/ 447609 h 450806"/>
              <a:gd name="connsiteX13" fmla="*/ 236593 w 380467"/>
              <a:gd name="connsiteY13" fmla="*/ 399651 h 450806"/>
              <a:gd name="connsiteX14" fmla="*/ 153466 w 380467"/>
              <a:gd name="connsiteY14" fmla="*/ 396453 h 450806"/>
              <a:gd name="connsiteX15" fmla="*/ 76733 w 380467"/>
              <a:gd name="connsiteY15" fmla="*/ 329312 h 450806"/>
              <a:gd name="connsiteX16" fmla="*/ 41564 w 380467"/>
              <a:gd name="connsiteY16" fmla="*/ 274960 h 450806"/>
              <a:gd name="connsiteX17" fmla="*/ 9592 w 380467"/>
              <a:gd name="connsiteY17" fmla="*/ 198227 h 450806"/>
              <a:gd name="connsiteX18" fmla="*/ 0 w 380467"/>
              <a:gd name="connsiteY18" fmla="*/ 89522 h 450806"/>
              <a:gd name="connsiteX19" fmla="*/ 3198 w 380467"/>
              <a:gd name="connsiteY19" fmla="*/ 0 h 45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467" h="450806">
                <a:moveTo>
                  <a:pt x="3198" y="0"/>
                </a:moveTo>
                <a:lnTo>
                  <a:pt x="182241" y="15986"/>
                </a:lnTo>
                <a:lnTo>
                  <a:pt x="230199" y="28775"/>
                </a:lnTo>
                <a:lnTo>
                  <a:pt x="290946" y="89522"/>
                </a:lnTo>
                <a:lnTo>
                  <a:pt x="380467" y="79930"/>
                </a:lnTo>
                <a:lnTo>
                  <a:pt x="380467" y="140677"/>
                </a:lnTo>
                <a:lnTo>
                  <a:pt x="377270" y="201424"/>
                </a:lnTo>
                <a:lnTo>
                  <a:pt x="354890" y="278157"/>
                </a:lnTo>
                <a:lnTo>
                  <a:pt x="370876" y="316523"/>
                </a:lnTo>
                <a:lnTo>
                  <a:pt x="332509" y="361284"/>
                </a:lnTo>
                <a:lnTo>
                  <a:pt x="306932" y="412439"/>
                </a:lnTo>
                <a:lnTo>
                  <a:pt x="287749" y="450806"/>
                </a:lnTo>
                <a:lnTo>
                  <a:pt x="242988" y="447609"/>
                </a:lnTo>
                <a:lnTo>
                  <a:pt x="236593" y="399651"/>
                </a:lnTo>
                <a:lnTo>
                  <a:pt x="153466" y="396453"/>
                </a:lnTo>
                <a:lnTo>
                  <a:pt x="76733" y="329312"/>
                </a:lnTo>
                <a:lnTo>
                  <a:pt x="41564" y="274960"/>
                </a:lnTo>
                <a:lnTo>
                  <a:pt x="9592" y="198227"/>
                </a:lnTo>
                <a:lnTo>
                  <a:pt x="0" y="89522"/>
                </a:lnTo>
                <a:lnTo>
                  <a:pt x="3198"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orme libre : forme 1032">
            <a:extLst>
              <a:ext uri="{FF2B5EF4-FFF2-40B4-BE49-F238E27FC236}">
                <a16:creationId xmlns:a16="http://schemas.microsoft.com/office/drawing/2014/main" xmlns="" id="{FE80A3CF-A98A-4F04-B445-B5E8DB98F07E}"/>
              </a:ext>
            </a:extLst>
          </p:cNvPr>
          <p:cNvSpPr/>
          <p:nvPr/>
        </p:nvSpPr>
        <p:spPr>
          <a:xfrm>
            <a:off x="1400506" y="2023569"/>
            <a:ext cx="1035893" cy="1406769"/>
          </a:xfrm>
          <a:custGeom>
            <a:avLst/>
            <a:gdLst>
              <a:gd name="connsiteX0" fmla="*/ 198226 w 1035893"/>
              <a:gd name="connsiteY0" fmla="*/ 1400375 h 1406769"/>
              <a:gd name="connsiteX1" fmla="*/ 214212 w 1035893"/>
              <a:gd name="connsiteY1" fmla="*/ 1317247 h 1406769"/>
              <a:gd name="connsiteX2" fmla="*/ 271762 w 1035893"/>
              <a:gd name="connsiteY2" fmla="*/ 1310853 h 1406769"/>
              <a:gd name="connsiteX3" fmla="*/ 278156 w 1035893"/>
              <a:gd name="connsiteY3" fmla="*/ 1246909 h 1406769"/>
              <a:gd name="connsiteX4" fmla="*/ 195029 w 1035893"/>
              <a:gd name="connsiteY4" fmla="*/ 1240514 h 1406769"/>
              <a:gd name="connsiteX5" fmla="*/ 201423 w 1035893"/>
              <a:gd name="connsiteY5" fmla="*/ 1195754 h 1406769"/>
              <a:gd name="connsiteX6" fmla="*/ 281353 w 1035893"/>
              <a:gd name="connsiteY6" fmla="*/ 1103035 h 1406769"/>
              <a:gd name="connsiteX7" fmla="*/ 310128 w 1035893"/>
              <a:gd name="connsiteY7" fmla="*/ 1103035 h 1406769"/>
              <a:gd name="connsiteX8" fmla="*/ 367678 w 1035893"/>
              <a:gd name="connsiteY8" fmla="*/ 1141401 h 1406769"/>
              <a:gd name="connsiteX9" fmla="*/ 380467 w 1035893"/>
              <a:gd name="connsiteY9" fmla="*/ 1160584 h 1406769"/>
              <a:gd name="connsiteX10" fmla="*/ 489172 w 1035893"/>
              <a:gd name="connsiteY10" fmla="*/ 1157387 h 1406769"/>
              <a:gd name="connsiteX11" fmla="*/ 485974 w 1035893"/>
              <a:gd name="connsiteY11" fmla="*/ 1093443 h 1406769"/>
              <a:gd name="connsiteX12" fmla="*/ 479580 w 1035893"/>
              <a:gd name="connsiteY12" fmla="*/ 1067865 h 1406769"/>
              <a:gd name="connsiteX13" fmla="*/ 434819 w 1035893"/>
              <a:gd name="connsiteY13" fmla="*/ 1016710 h 1406769"/>
              <a:gd name="connsiteX14" fmla="*/ 438016 w 1035893"/>
              <a:gd name="connsiteY14" fmla="*/ 933583 h 1406769"/>
              <a:gd name="connsiteX15" fmla="*/ 447608 w 1035893"/>
              <a:gd name="connsiteY15" fmla="*/ 863245 h 1406769"/>
              <a:gd name="connsiteX16" fmla="*/ 485974 w 1035893"/>
              <a:gd name="connsiteY16" fmla="*/ 764131 h 1406769"/>
              <a:gd name="connsiteX17" fmla="*/ 527538 w 1035893"/>
              <a:gd name="connsiteY17" fmla="*/ 780117 h 1406769"/>
              <a:gd name="connsiteX18" fmla="*/ 581891 w 1035893"/>
              <a:gd name="connsiteY18" fmla="*/ 776920 h 1406769"/>
              <a:gd name="connsiteX19" fmla="*/ 594679 w 1035893"/>
              <a:gd name="connsiteY19" fmla="*/ 741751 h 1406769"/>
              <a:gd name="connsiteX20" fmla="*/ 636243 w 1035893"/>
              <a:gd name="connsiteY20" fmla="*/ 693793 h 1406769"/>
              <a:gd name="connsiteX21" fmla="*/ 668215 w 1035893"/>
              <a:gd name="connsiteY21" fmla="*/ 732159 h 1406769"/>
              <a:gd name="connsiteX22" fmla="*/ 709779 w 1035893"/>
              <a:gd name="connsiteY22" fmla="*/ 674610 h 1406769"/>
              <a:gd name="connsiteX23" fmla="*/ 706581 w 1035893"/>
              <a:gd name="connsiteY23" fmla="*/ 623454 h 1406769"/>
              <a:gd name="connsiteX24" fmla="*/ 757737 w 1035893"/>
              <a:gd name="connsiteY24" fmla="*/ 588285 h 1406769"/>
              <a:gd name="connsiteX25" fmla="*/ 815286 w 1035893"/>
              <a:gd name="connsiteY25" fmla="*/ 444411 h 1406769"/>
              <a:gd name="connsiteX26" fmla="*/ 898414 w 1035893"/>
              <a:gd name="connsiteY26" fmla="*/ 492369 h 1406769"/>
              <a:gd name="connsiteX27" fmla="*/ 1003921 w 1035893"/>
              <a:gd name="connsiteY27" fmla="*/ 418833 h 1406769"/>
              <a:gd name="connsiteX28" fmla="*/ 1035893 w 1035893"/>
              <a:gd name="connsiteY28" fmla="*/ 415636 h 1406769"/>
              <a:gd name="connsiteX29" fmla="*/ 1032696 w 1035893"/>
              <a:gd name="connsiteY29" fmla="*/ 335706 h 1406769"/>
              <a:gd name="connsiteX30" fmla="*/ 971949 w 1035893"/>
              <a:gd name="connsiteY30" fmla="*/ 326114 h 1406769"/>
              <a:gd name="connsiteX31" fmla="*/ 898414 w 1035893"/>
              <a:gd name="connsiteY31" fmla="*/ 329312 h 1406769"/>
              <a:gd name="connsiteX32" fmla="*/ 831272 w 1035893"/>
              <a:gd name="connsiteY32" fmla="*/ 345298 h 1406769"/>
              <a:gd name="connsiteX33" fmla="*/ 796103 w 1035893"/>
              <a:gd name="connsiteY33" fmla="*/ 246184 h 1406769"/>
              <a:gd name="connsiteX34" fmla="*/ 844061 w 1035893"/>
              <a:gd name="connsiteY34" fmla="*/ 233396 h 1406769"/>
              <a:gd name="connsiteX35" fmla="*/ 876033 w 1035893"/>
              <a:gd name="connsiteY35" fmla="*/ 201424 h 1406769"/>
              <a:gd name="connsiteX36" fmla="*/ 930386 w 1035893"/>
              <a:gd name="connsiteY36" fmla="*/ 195029 h 1406769"/>
              <a:gd name="connsiteX37" fmla="*/ 962358 w 1035893"/>
              <a:gd name="connsiteY37" fmla="*/ 166254 h 1406769"/>
              <a:gd name="connsiteX38" fmla="*/ 923991 w 1035893"/>
              <a:gd name="connsiteY38" fmla="*/ 60747 h 1406769"/>
              <a:gd name="connsiteX39" fmla="*/ 860047 w 1035893"/>
              <a:gd name="connsiteY39" fmla="*/ 76733 h 1406769"/>
              <a:gd name="connsiteX40" fmla="*/ 818484 w 1035893"/>
              <a:gd name="connsiteY40" fmla="*/ 57549 h 1406769"/>
              <a:gd name="connsiteX41" fmla="*/ 818484 w 1035893"/>
              <a:gd name="connsiteY41" fmla="*/ 0 h 1406769"/>
              <a:gd name="connsiteX42" fmla="*/ 780117 w 1035893"/>
              <a:gd name="connsiteY42" fmla="*/ 19183 h 1406769"/>
              <a:gd name="connsiteX43" fmla="*/ 700187 w 1035893"/>
              <a:gd name="connsiteY43" fmla="*/ 22380 h 1406769"/>
              <a:gd name="connsiteX44" fmla="*/ 764131 w 1035893"/>
              <a:gd name="connsiteY44" fmla="*/ 159860 h 1406769"/>
              <a:gd name="connsiteX45" fmla="*/ 677807 w 1035893"/>
              <a:gd name="connsiteY45" fmla="*/ 166254 h 1406769"/>
              <a:gd name="connsiteX46" fmla="*/ 610665 w 1035893"/>
              <a:gd name="connsiteY46" fmla="*/ 188635 h 1406769"/>
              <a:gd name="connsiteX47" fmla="*/ 601074 w 1035893"/>
              <a:gd name="connsiteY47" fmla="*/ 73535 h 1406769"/>
              <a:gd name="connsiteX48" fmla="*/ 543524 w 1035893"/>
              <a:gd name="connsiteY48" fmla="*/ 9591 h 1406769"/>
              <a:gd name="connsiteX49" fmla="*/ 508355 w 1035893"/>
              <a:gd name="connsiteY49" fmla="*/ 63944 h 1406769"/>
              <a:gd name="connsiteX50" fmla="*/ 476383 w 1035893"/>
              <a:gd name="connsiteY50" fmla="*/ 86324 h 1406769"/>
              <a:gd name="connsiteX51" fmla="*/ 335706 w 1035893"/>
              <a:gd name="connsiteY51" fmla="*/ 118296 h 1406769"/>
              <a:gd name="connsiteX52" fmla="*/ 258973 w 1035893"/>
              <a:gd name="connsiteY52" fmla="*/ 143874 h 1406769"/>
              <a:gd name="connsiteX53" fmla="*/ 303734 w 1035893"/>
              <a:gd name="connsiteY53" fmla="*/ 223804 h 1406769"/>
              <a:gd name="connsiteX54" fmla="*/ 274959 w 1035893"/>
              <a:gd name="connsiteY54" fmla="*/ 233396 h 1406769"/>
              <a:gd name="connsiteX55" fmla="*/ 207818 w 1035893"/>
              <a:gd name="connsiteY55" fmla="*/ 220607 h 1406769"/>
              <a:gd name="connsiteX56" fmla="*/ 214212 w 1035893"/>
              <a:gd name="connsiteY56" fmla="*/ 268565 h 1406769"/>
              <a:gd name="connsiteX57" fmla="*/ 127888 w 1035893"/>
              <a:gd name="connsiteY57" fmla="*/ 217410 h 1406769"/>
              <a:gd name="connsiteX58" fmla="*/ 67141 w 1035893"/>
              <a:gd name="connsiteY58" fmla="*/ 262170 h 1406769"/>
              <a:gd name="connsiteX59" fmla="*/ 60746 w 1035893"/>
              <a:gd name="connsiteY59" fmla="*/ 329312 h 1406769"/>
              <a:gd name="connsiteX60" fmla="*/ 92719 w 1035893"/>
              <a:gd name="connsiteY60" fmla="*/ 428425 h 1406769"/>
              <a:gd name="connsiteX61" fmla="*/ 9591 w 1035893"/>
              <a:gd name="connsiteY61" fmla="*/ 533933 h 1406769"/>
              <a:gd name="connsiteX62" fmla="*/ 12788 w 1035893"/>
              <a:gd name="connsiteY62" fmla="*/ 594679 h 1406769"/>
              <a:gd name="connsiteX63" fmla="*/ 31972 w 1035893"/>
              <a:gd name="connsiteY63" fmla="*/ 633046 h 1406769"/>
              <a:gd name="connsiteX64" fmla="*/ 25577 w 1035893"/>
              <a:gd name="connsiteY64" fmla="*/ 719370 h 1406769"/>
              <a:gd name="connsiteX65" fmla="*/ 0 w 1035893"/>
              <a:gd name="connsiteY65" fmla="*/ 860047 h 1406769"/>
              <a:gd name="connsiteX66" fmla="*/ 31972 w 1035893"/>
              <a:gd name="connsiteY66" fmla="*/ 901611 h 1406769"/>
              <a:gd name="connsiteX67" fmla="*/ 12788 w 1035893"/>
              <a:gd name="connsiteY67" fmla="*/ 962358 h 1406769"/>
              <a:gd name="connsiteX68" fmla="*/ 3197 w 1035893"/>
              <a:gd name="connsiteY68" fmla="*/ 994330 h 1406769"/>
              <a:gd name="connsiteX69" fmla="*/ 12788 w 1035893"/>
              <a:gd name="connsiteY69" fmla="*/ 1058274 h 1406769"/>
              <a:gd name="connsiteX70" fmla="*/ 47958 w 1035893"/>
              <a:gd name="connsiteY70" fmla="*/ 1109429 h 1406769"/>
              <a:gd name="connsiteX71" fmla="*/ 41563 w 1035893"/>
              <a:gd name="connsiteY71" fmla="*/ 1176570 h 1406769"/>
              <a:gd name="connsiteX72" fmla="*/ 3197 w 1035893"/>
              <a:gd name="connsiteY72" fmla="*/ 1250106 h 1406769"/>
              <a:gd name="connsiteX73" fmla="*/ 44760 w 1035893"/>
              <a:gd name="connsiteY73" fmla="*/ 1365205 h 1406769"/>
              <a:gd name="connsiteX74" fmla="*/ 73535 w 1035893"/>
              <a:gd name="connsiteY74" fmla="*/ 1390783 h 1406769"/>
              <a:gd name="connsiteX75" fmla="*/ 99113 w 1035893"/>
              <a:gd name="connsiteY75" fmla="*/ 1400375 h 1406769"/>
              <a:gd name="connsiteX76" fmla="*/ 131085 w 1035893"/>
              <a:gd name="connsiteY76" fmla="*/ 1406769 h 1406769"/>
              <a:gd name="connsiteX77" fmla="*/ 147071 w 1035893"/>
              <a:gd name="connsiteY77" fmla="*/ 1381191 h 1406769"/>
              <a:gd name="connsiteX78" fmla="*/ 198226 w 1035893"/>
              <a:gd name="connsiteY78" fmla="*/ 1400375 h 14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5893" h="1406769">
                <a:moveTo>
                  <a:pt x="198226" y="1400375"/>
                </a:moveTo>
                <a:lnTo>
                  <a:pt x="214212" y="1317247"/>
                </a:lnTo>
                <a:lnTo>
                  <a:pt x="271762" y="1310853"/>
                </a:lnTo>
                <a:lnTo>
                  <a:pt x="278156" y="1246909"/>
                </a:lnTo>
                <a:lnTo>
                  <a:pt x="195029" y="1240514"/>
                </a:lnTo>
                <a:lnTo>
                  <a:pt x="201423" y="1195754"/>
                </a:lnTo>
                <a:lnTo>
                  <a:pt x="281353" y="1103035"/>
                </a:lnTo>
                <a:lnTo>
                  <a:pt x="310128" y="1103035"/>
                </a:lnTo>
                <a:lnTo>
                  <a:pt x="367678" y="1141401"/>
                </a:lnTo>
                <a:lnTo>
                  <a:pt x="380467" y="1160584"/>
                </a:lnTo>
                <a:lnTo>
                  <a:pt x="489172" y="1157387"/>
                </a:lnTo>
                <a:lnTo>
                  <a:pt x="485974" y="1093443"/>
                </a:lnTo>
                <a:lnTo>
                  <a:pt x="479580" y="1067865"/>
                </a:lnTo>
                <a:lnTo>
                  <a:pt x="434819" y="1016710"/>
                </a:lnTo>
                <a:lnTo>
                  <a:pt x="438016" y="933583"/>
                </a:lnTo>
                <a:lnTo>
                  <a:pt x="447608" y="863245"/>
                </a:lnTo>
                <a:lnTo>
                  <a:pt x="485974" y="764131"/>
                </a:lnTo>
                <a:lnTo>
                  <a:pt x="527538" y="780117"/>
                </a:lnTo>
                <a:lnTo>
                  <a:pt x="581891" y="776920"/>
                </a:lnTo>
                <a:lnTo>
                  <a:pt x="594679" y="741751"/>
                </a:lnTo>
                <a:lnTo>
                  <a:pt x="636243" y="693793"/>
                </a:lnTo>
                <a:lnTo>
                  <a:pt x="668215" y="732159"/>
                </a:lnTo>
                <a:lnTo>
                  <a:pt x="709779" y="674610"/>
                </a:lnTo>
                <a:lnTo>
                  <a:pt x="706581" y="623454"/>
                </a:lnTo>
                <a:lnTo>
                  <a:pt x="757737" y="588285"/>
                </a:lnTo>
                <a:lnTo>
                  <a:pt x="815286" y="444411"/>
                </a:lnTo>
                <a:lnTo>
                  <a:pt x="898414" y="492369"/>
                </a:lnTo>
                <a:lnTo>
                  <a:pt x="1003921" y="418833"/>
                </a:lnTo>
                <a:lnTo>
                  <a:pt x="1035893" y="415636"/>
                </a:lnTo>
                <a:lnTo>
                  <a:pt x="1032696" y="335706"/>
                </a:lnTo>
                <a:lnTo>
                  <a:pt x="971949" y="326114"/>
                </a:lnTo>
                <a:lnTo>
                  <a:pt x="898414" y="329312"/>
                </a:lnTo>
                <a:lnTo>
                  <a:pt x="831272" y="345298"/>
                </a:lnTo>
                <a:lnTo>
                  <a:pt x="796103" y="246184"/>
                </a:lnTo>
                <a:lnTo>
                  <a:pt x="844061" y="233396"/>
                </a:lnTo>
                <a:lnTo>
                  <a:pt x="876033" y="201424"/>
                </a:lnTo>
                <a:lnTo>
                  <a:pt x="930386" y="195029"/>
                </a:lnTo>
                <a:lnTo>
                  <a:pt x="962358" y="166254"/>
                </a:lnTo>
                <a:lnTo>
                  <a:pt x="923991" y="60747"/>
                </a:lnTo>
                <a:lnTo>
                  <a:pt x="860047" y="76733"/>
                </a:lnTo>
                <a:lnTo>
                  <a:pt x="818484" y="57549"/>
                </a:lnTo>
                <a:lnTo>
                  <a:pt x="818484" y="0"/>
                </a:lnTo>
                <a:lnTo>
                  <a:pt x="780117" y="19183"/>
                </a:lnTo>
                <a:lnTo>
                  <a:pt x="700187" y="22380"/>
                </a:lnTo>
                <a:lnTo>
                  <a:pt x="764131" y="159860"/>
                </a:lnTo>
                <a:lnTo>
                  <a:pt x="677807" y="166254"/>
                </a:lnTo>
                <a:lnTo>
                  <a:pt x="610665" y="188635"/>
                </a:lnTo>
                <a:lnTo>
                  <a:pt x="601074" y="73535"/>
                </a:lnTo>
                <a:lnTo>
                  <a:pt x="543524" y="9591"/>
                </a:lnTo>
                <a:lnTo>
                  <a:pt x="508355" y="63944"/>
                </a:lnTo>
                <a:lnTo>
                  <a:pt x="476383" y="86324"/>
                </a:lnTo>
                <a:lnTo>
                  <a:pt x="335706" y="118296"/>
                </a:lnTo>
                <a:lnTo>
                  <a:pt x="258973" y="143874"/>
                </a:lnTo>
                <a:lnTo>
                  <a:pt x="303734" y="223804"/>
                </a:lnTo>
                <a:lnTo>
                  <a:pt x="274959" y="233396"/>
                </a:lnTo>
                <a:lnTo>
                  <a:pt x="207818" y="220607"/>
                </a:lnTo>
                <a:lnTo>
                  <a:pt x="214212" y="268565"/>
                </a:lnTo>
                <a:lnTo>
                  <a:pt x="127888" y="217410"/>
                </a:lnTo>
                <a:lnTo>
                  <a:pt x="67141" y="262170"/>
                </a:lnTo>
                <a:lnTo>
                  <a:pt x="60746" y="329312"/>
                </a:lnTo>
                <a:lnTo>
                  <a:pt x="92719" y="428425"/>
                </a:lnTo>
                <a:lnTo>
                  <a:pt x="9591" y="533933"/>
                </a:lnTo>
                <a:lnTo>
                  <a:pt x="12788" y="594679"/>
                </a:lnTo>
                <a:lnTo>
                  <a:pt x="31972" y="633046"/>
                </a:lnTo>
                <a:lnTo>
                  <a:pt x="25577" y="719370"/>
                </a:lnTo>
                <a:lnTo>
                  <a:pt x="0" y="860047"/>
                </a:lnTo>
                <a:lnTo>
                  <a:pt x="31972" y="901611"/>
                </a:lnTo>
                <a:lnTo>
                  <a:pt x="12788" y="962358"/>
                </a:lnTo>
                <a:lnTo>
                  <a:pt x="3197" y="994330"/>
                </a:lnTo>
                <a:lnTo>
                  <a:pt x="12788" y="1058274"/>
                </a:lnTo>
                <a:lnTo>
                  <a:pt x="47958" y="1109429"/>
                </a:lnTo>
                <a:lnTo>
                  <a:pt x="41563" y="1176570"/>
                </a:lnTo>
                <a:lnTo>
                  <a:pt x="3197" y="1250106"/>
                </a:lnTo>
                <a:lnTo>
                  <a:pt x="44760" y="1365205"/>
                </a:lnTo>
                <a:lnTo>
                  <a:pt x="73535" y="1390783"/>
                </a:lnTo>
                <a:lnTo>
                  <a:pt x="99113" y="1400375"/>
                </a:lnTo>
                <a:lnTo>
                  <a:pt x="131085" y="1406769"/>
                </a:lnTo>
                <a:lnTo>
                  <a:pt x="147071" y="1381191"/>
                </a:lnTo>
                <a:lnTo>
                  <a:pt x="198226" y="140037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6" name="Forme libre : forme 1035">
            <a:extLst>
              <a:ext uri="{FF2B5EF4-FFF2-40B4-BE49-F238E27FC236}">
                <a16:creationId xmlns:a16="http://schemas.microsoft.com/office/drawing/2014/main" xmlns="" id="{B03AA840-1A82-429D-84A6-2CD21EF0653A}"/>
              </a:ext>
            </a:extLst>
          </p:cNvPr>
          <p:cNvSpPr/>
          <p:nvPr/>
        </p:nvSpPr>
        <p:spPr>
          <a:xfrm>
            <a:off x="2110285" y="5329476"/>
            <a:ext cx="575496" cy="511553"/>
          </a:xfrm>
          <a:custGeom>
            <a:avLst/>
            <a:gdLst>
              <a:gd name="connsiteX0" fmla="*/ 278156 w 575496"/>
              <a:gd name="connsiteY0" fmla="*/ 22381 h 511553"/>
              <a:gd name="connsiteX1" fmla="*/ 396453 w 575496"/>
              <a:gd name="connsiteY1" fmla="*/ 0 h 511553"/>
              <a:gd name="connsiteX2" fmla="*/ 463594 w 575496"/>
              <a:gd name="connsiteY2" fmla="*/ 9592 h 511553"/>
              <a:gd name="connsiteX3" fmla="*/ 575496 w 575496"/>
              <a:gd name="connsiteY3" fmla="*/ 54353 h 511553"/>
              <a:gd name="connsiteX4" fmla="*/ 540327 w 575496"/>
              <a:gd name="connsiteY4" fmla="*/ 124691 h 511553"/>
              <a:gd name="connsiteX5" fmla="*/ 501960 w 575496"/>
              <a:gd name="connsiteY5" fmla="*/ 191833 h 511553"/>
              <a:gd name="connsiteX6" fmla="*/ 460397 w 575496"/>
              <a:gd name="connsiteY6" fmla="*/ 239791 h 511553"/>
              <a:gd name="connsiteX7" fmla="*/ 489172 w 575496"/>
              <a:gd name="connsiteY7" fmla="*/ 258974 h 511553"/>
              <a:gd name="connsiteX8" fmla="*/ 457200 w 575496"/>
              <a:gd name="connsiteY8" fmla="*/ 335707 h 511553"/>
              <a:gd name="connsiteX9" fmla="*/ 390058 w 575496"/>
              <a:gd name="connsiteY9" fmla="*/ 422031 h 511553"/>
              <a:gd name="connsiteX10" fmla="*/ 383664 w 575496"/>
              <a:gd name="connsiteY10" fmla="*/ 431623 h 511553"/>
              <a:gd name="connsiteX11" fmla="*/ 338903 w 575496"/>
              <a:gd name="connsiteY11" fmla="*/ 415637 h 511553"/>
              <a:gd name="connsiteX12" fmla="*/ 306931 w 575496"/>
              <a:gd name="connsiteY12" fmla="*/ 422031 h 511553"/>
              <a:gd name="connsiteX13" fmla="*/ 252579 w 575496"/>
              <a:gd name="connsiteY13" fmla="*/ 412440 h 511553"/>
              <a:gd name="connsiteX14" fmla="*/ 227001 w 575496"/>
              <a:gd name="connsiteY14" fmla="*/ 418834 h 511553"/>
              <a:gd name="connsiteX15" fmla="*/ 227001 w 575496"/>
              <a:gd name="connsiteY15" fmla="*/ 457200 h 511553"/>
              <a:gd name="connsiteX16" fmla="*/ 179043 w 575496"/>
              <a:gd name="connsiteY16" fmla="*/ 492370 h 511553"/>
              <a:gd name="connsiteX17" fmla="*/ 105507 w 575496"/>
              <a:gd name="connsiteY17" fmla="*/ 511553 h 511553"/>
              <a:gd name="connsiteX18" fmla="*/ 0 w 575496"/>
              <a:gd name="connsiteY18" fmla="*/ 428426 h 511553"/>
              <a:gd name="connsiteX19" fmla="*/ 54352 w 575496"/>
              <a:gd name="connsiteY19" fmla="*/ 348496 h 511553"/>
              <a:gd name="connsiteX20" fmla="*/ 140677 w 575496"/>
              <a:gd name="connsiteY20" fmla="*/ 351693 h 511553"/>
              <a:gd name="connsiteX21" fmla="*/ 150268 w 575496"/>
              <a:gd name="connsiteY21" fmla="*/ 393256 h 511553"/>
              <a:gd name="connsiteX22" fmla="*/ 185437 w 575496"/>
              <a:gd name="connsiteY22" fmla="*/ 402848 h 511553"/>
              <a:gd name="connsiteX23" fmla="*/ 220607 w 575496"/>
              <a:gd name="connsiteY23" fmla="*/ 329312 h 511553"/>
              <a:gd name="connsiteX24" fmla="*/ 274959 w 575496"/>
              <a:gd name="connsiteY24" fmla="*/ 262171 h 511553"/>
              <a:gd name="connsiteX25" fmla="*/ 258973 w 575496"/>
              <a:gd name="connsiteY25" fmla="*/ 227002 h 511553"/>
              <a:gd name="connsiteX26" fmla="*/ 278156 w 575496"/>
              <a:gd name="connsiteY26" fmla="*/ 159861 h 511553"/>
              <a:gd name="connsiteX27" fmla="*/ 281353 w 575496"/>
              <a:gd name="connsiteY27" fmla="*/ 99114 h 511553"/>
              <a:gd name="connsiteX28" fmla="*/ 278156 w 575496"/>
              <a:gd name="connsiteY28" fmla="*/ 22381 h 5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496" h="511553">
                <a:moveTo>
                  <a:pt x="278156" y="22381"/>
                </a:moveTo>
                <a:lnTo>
                  <a:pt x="396453" y="0"/>
                </a:lnTo>
                <a:lnTo>
                  <a:pt x="463594" y="9592"/>
                </a:lnTo>
                <a:lnTo>
                  <a:pt x="575496" y="54353"/>
                </a:lnTo>
                <a:lnTo>
                  <a:pt x="540327" y="124691"/>
                </a:lnTo>
                <a:lnTo>
                  <a:pt x="501960" y="191833"/>
                </a:lnTo>
                <a:lnTo>
                  <a:pt x="460397" y="239791"/>
                </a:lnTo>
                <a:lnTo>
                  <a:pt x="489172" y="258974"/>
                </a:lnTo>
                <a:lnTo>
                  <a:pt x="457200" y="335707"/>
                </a:lnTo>
                <a:lnTo>
                  <a:pt x="390058" y="422031"/>
                </a:lnTo>
                <a:lnTo>
                  <a:pt x="383664" y="431623"/>
                </a:lnTo>
                <a:lnTo>
                  <a:pt x="338903" y="415637"/>
                </a:lnTo>
                <a:lnTo>
                  <a:pt x="306931" y="422031"/>
                </a:lnTo>
                <a:lnTo>
                  <a:pt x="252579" y="412440"/>
                </a:lnTo>
                <a:lnTo>
                  <a:pt x="227001" y="418834"/>
                </a:lnTo>
                <a:lnTo>
                  <a:pt x="227001" y="457200"/>
                </a:lnTo>
                <a:lnTo>
                  <a:pt x="179043" y="492370"/>
                </a:lnTo>
                <a:lnTo>
                  <a:pt x="105507" y="511553"/>
                </a:lnTo>
                <a:lnTo>
                  <a:pt x="0" y="428426"/>
                </a:lnTo>
                <a:lnTo>
                  <a:pt x="54352" y="348496"/>
                </a:lnTo>
                <a:lnTo>
                  <a:pt x="140677" y="351693"/>
                </a:lnTo>
                <a:lnTo>
                  <a:pt x="150268" y="393256"/>
                </a:lnTo>
                <a:lnTo>
                  <a:pt x="185437" y="402848"/>
                </a:lnTo>
                <a:lnTo>
                  <a:pt x="220607" y="329312"/>
                </a:lnTo>
                <a:lnTo>
                  <a:pt x="274959" y="262171"/>
                </a:lnTo>
                <a:lnTo>
                  <a:pt x="258973" y="227002"/>
                </a:lnTo>
                <a:lnTo>
                  <a:pt x="278156" y="159861"/>
                </a:lnTo>
                <a:lnTo>
                  <a:pt x="281353" y="99114"/>
                </a:lnTo>
                <a:lnTo>
                  <a:pt x="278156" y="22381"/>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7" name="Forme libre : forme 1036">
            <a:extLst>
              <a:ext uri="{FF2B5EF4-FFF2-40B4-BE49-F238E27FC236}">
                <a16:creationId xmlns:a16="http://schemas.microsoft.com/office/drawing/2014/main" xmlns="" id="{9805538B-3961-4AE8-A3E6-BD1AF2C1053A}"/>
              </a:ext>
            </a:extLst>
          </p:cNvPr>
          <p:cNvSpPr/>
          <p:nvPr/>
        </p:nvSpPr>
        <p:spPr>
          <a:xfrm>
            <a:off x="3718478" y="5908170"/>
            <a:ext cx="60747" cy="111902"/>
          </a:xfrm>
          <a:custGeom>
            <a:avLst/>
            <a:gdLst>
              <a:gd name="connsiteX0" fmla="*/ 60747 w 60747"/>
              <a:gd name="connsiteY0" fmla="*/ 111902 h 111902"/>
              <a:gd name="connsiteX1" fmla="*/ 0 w 60747"/>
              <a:gd name="connsiteY1" fmla="*/ 38367 h 111902"/>
              <a:gd name="connsiteX2" fmla="*/ 3197 w 60747"/>
              <a:gd name="connsiteY2" fmla="*/ 0 h 111902"/>
              <a:gd name="connsiteX3" fmla="*/ 51155 w 60747"/>
              <a:gd name="connsiteY3" fmla="*/ 44761 h 111902"/>
              <a:gd name="connsiteX4" fmla="*/ 60747 w 60747"/>
              <a:gd name="connsiteY4" fmla="*/ 111902 h 11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47" h="111902">
                <a:moveTo>
                  <a:pt x="60747" y="111902"/>
                </a:moveTo>
                <a:lnTo>
                  <a:pt x="0" y="38367"/>
                </a:lnTo>
                <a:lnTo>
                  <a:pt x="3197" y="0"/>
                </a:lnTo>
                <a:lnTo>
                  <a:pt x="51155" y="44761"/>
                </a:lnTo>
                <a:lnTo>
                  <a:pt x="60747" y="111902"/>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8" name="Forme libre : forme 1037">
            <a:extLst>
              <a:ext uri="{FF2B5EF4-FFF2-40B4-BE49-F238E27FC236}">
                <a16:creationId xmlns:a16="http://schemas.microsoft.com/office/drawing/2014/main" xmlns="" id="{59B9D849-BCCE-4216-92B8-732ADEA155DF}"/>
              </a:ext>
            </a:extLst>
          </p:cNvPr>
          <p:cNvSpPr/>
          <p:nvPr/>
        </p:nvSpPr>
        <p:spPr>
          <a:xfrm>
            <a:off x="3504265" y="5418998"/>
            <a:ext cx="76733" cy="223805"/>
          </a:xfrm>
          <a:custGeom>
            <a:avLst/>
            <a:gdLst>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76733 w 76733"/>
              <a:gd name="connsiteY8" fmla="*/ 217410 h 217410"/>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41564 w 76733"/>
              <a:gd name="connsiteY8" fmla="*/ 169452 h 217410"/>
              <a:gd name="connsiteX9" fmla="*/ 76733 w 76733"/>
              <a:gd name="connsiteY9" fmla="*/ 217410 h 217410"/>
              <a:gd name="connsiteX0" fmla="*/ 76733 w 76733"/>
              <a:gd name="connsiteY0" fmla="*/ 217410 h 223805"/>
              <a:gd name="connsiteX1" fmla="*/ 70339 w 76733"/>
              <a:gd name="connsiteY1" fmla="*/ 121494 h 223805"/>
              <a:gd name="connsiteX2" fmla="*/ 70339 w 76733"/>
              <a:gd name="connsiteY2" fmla="*/ 76733 h 223805"/>
              <a:gd name="connsiteX3" fmla="*/ 57550 w 76733"/>
              <a:gd name="connsiteY3" fmla="*/ 3197 h 223805"/>
              <a:gd name="connsiteX4" fmla="*/ 35169 w 76733"/>
              <a:gd name="connsiteY4" fmla="*/ 0 h 223805"/>
              <a:gd name="connsiteX5" fmla="*/ 28775 w 76733"/>
              <a:gd name="connsiteY5" fmla="*/ 79930 h 223805"/>
              <a:gd name="connsiteX6" fmla="*/ 0 w 76733"/>
              <a:gd name="connsiteY6" fmla="*/ 95916 h 223805"/>
              <a:gd name="connsiteX7" fmla="*/ 15986 w 76733"/>
              <a:gd name="connsiteY7" fmla="*/ 115099 h 223805"/>
              <a:gd name="connsiteX8" fmla="*/ 31972 w 76733"/>
              <a:gd name="connsiteY8" fmla="*/ 223805 h 223805"/>
              <a:gd name="connsiteX9" fmla="*/ 76733 w 76733"/>
              <a:gd name="connsiteY9" fmla="*/ 217410 h 22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223805">
                <a:moveTo>
                  <a:pt x="76733" y="217410"/>
                </a:moveTo>
                <a:lnTo>
                  <a:pt x="70339" y="121494"/>
                </a:lnTo>
                <a:lnTo>
                  <a:pt x="70339" y="76733"/>
                </a:lnTo>
                <a:lnTo>
                  <a:pt x="57550" y="3197"/>
                </a:lnTo>
                <a:lnTo>
                  <a:pt x="35169" y="0"/>
                </a:lnTo>
                <a:lnTo>
                  <a:pt x="28775" y="79930"/>
                </a:lnTo>
                <a:lnTo>
                  <a:pt x="0" y="95916"/>
                </a:lnTo>
                <a:lnTo>
                  <a:pt x="15986" y="115099"/>
                </a:lnTo>
                <a:lnTo>
                  <a:pt x="31972" y="223805"/>
                </a:lnTo>
                <a:lnTo>
                  <a:pt x="76733" y="21741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9" name="Forme libre : forme 1038">
            <a:extLst>
              <a:ext uri="{FF2B5EF4-FFF2-40B4-BE49-F238E27FC236}">
                <a16:creationId xmlns:a16="http://schemas.microsoft.com/office/drawing/2014/main" xmlns="" id="{BED750EF-4881-4B93-B964-14338DC2770A}"/>
              </a:ext>
            </a:extLst>
          </p:cNvPr>
          <p:cNvSpPr/>
          <p:nvPr/>
        </p:nvSpPr>
        <p:spPr>
          <a:xfrm>
            <a:off x="3686506" y="5693958"/>
            <a:ext cx="57549" cy="54352"/>
          </a:xfrm>
          <a:custGeom>
            <a:avLst/>
            <a:gdLst>
              <a:gd name="connsiteX0" fmla="*/ 0 w 57549"/>
              <a:gd name="connsiteY0" fmla="*/ 0 h 54352"/>
              <a:gd name="connsiteX1" fmla="*/ 19183 w 57549"/>
              <a:gd name="connsiteY1" fmla="*/ 51155 h 54352"/>
              <a:gd name="connsiteX2" fmla="*/ 54352 w 57549"/>
              <a:gd name="connsiteY2" fmla="*/ 54352 h 54352"/>
              <a:gd name="connsiteX3" fmla="*/ 57549 w 57549"/>
              <a:gd name="connsiteY3" fmla="*/ 38366 h 54352"/>
              <a:gd name="connsiteX4" fmla="*/ 0 w 57549"/>
              <a:gd name="connsiteY4" fmla="*/ 0 h 5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9" h="54352">
                <a:moveTo>
                  <a:pt x="0" y="0"/>
                </a:moveTo>
                <a:lnTo>
                  <a:pt x="19183" y="51155"/>
                </a:lnTo>
                <a:lnTo>
                  <a:pt x="54352" y="54352"/>
                </a:lnTo>
                <a:lnTo>
                  <a:pt x="57549" y="38366"/>
                </a:lnTo>
                <a:lnTo>
                  <a:pt x="0" y="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xmlns="" id="{F6FBD6E2-D617-4B00-B341-7CC94EEEE757}"/>
              </a:ext>
            </a:extLst>
          </p:cNvPr>
          <p:cNvSpPr/>
          <p:nvPr/>
        </p:nvSpPr>
        <p:spPr>
          <a:xfrm>
            <a:off x="4143753" y="402961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Ellipse 51">
            <a:extLst>
              <a:ext uri="{FF2B5EF4-FFF2-40B4-BE49-F238E27FC236}">
                <a16:creationId xmlns:a16="http://schemas.microsoft.com/office/drawing/2014/main" xmlns="" id="{2D922A91-8BFE-437D-8C48-1F781F68E4CE}"/>
              </a:ext>
            </a:extLst>
          </p:cNvPr>
          <p:cNvSpPr/>
          <p:nvPr/>
        </p:nvSpPr>
        <p:spPr>
          <a:xfrm>
            <a:off x="3504265" y="27401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xmlns="" id="{579305CD-86BC-45BB-9DBB-03B9334B8075}"/>
              </a:ext>
            </a:extLst>
          </p:cNvPr>
          <p:cNvSpPr/>
          <p:nvPr/>
        </p:nvSpPr>
        <p:spPr>
          <a:xfrm>
            <a:off x="3640194" y="317717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Ellipse 53">
            <a:extLst>
              <a:ext uri="{FF2B5EF4-FFF2-40B4-BE49-F238E27FC236}">
                <a16:creationId xmlns:a16="http://schemas.microsoft.com/office/drawing/2014/main" xmlns="" id="{251C765A-84BC-4718-A72B-7AA3AF4B636F}"/>
              </a:ext>
            </a:extLst>
          </p:cNvPr>
          <p:cNvSpPr/>
          <p:nvPr/>
        </p:nvSpPr>
        <p:spPr>
          <a:xfrm>
            <a:off x="2483417" y="20952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xmlns="" id="{D80AD2BB-C3A9-4613-96E0-39A193B2AE9F}"/>
              </a:ext>
            </a:extLst>
          </p:cNvPr>
          <p:cNvSpPr/>
          <p:nvPr/>
        </p:nvSpPr>
        <p:spPr>
          <a:xfrm>
            <a:off x="1959240" y="508130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Ellipse 55">
            <a:extLst>
              <a:ext uri="{FF2B5EF4-FFF2-40B4-BE49-F238E27FC236}">
                <a16:creationId xmlns:a16="http://schemas.microsoft.com/office/drawing/2014/main" xmlns="" id="{0BBD30D4-8536-4A62-9BB4-092BBE23BC64}"/>
              </a:ext>
            </a:extLst>
          </p:cNvPr>
          <p:cNvSpPr/>
          <p:nvPr/>
        </p:nvSpPr>
        <p:spPr>
          <a:xfrm>
            <a:off x="4991509" y="43221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xmlns="" id="{207F02DA-5E14-47F4-B6B9-678C7AF79DEC}"/>
              </a:ext>
            </a:extLst>
          </p:cNvPr>
          <p:cNvSpPr/>
          <p:nvPr/>
        </p:nvSpPr>
        <p:spPr>
          <a:xfrm>
            <a:off x="1640131" y="2618248"/>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0" name="Forme libre : forme 1039">
            <a:extLst>
              <a:ext uri="{FF2B5EF4-FFF2-40B4-BE49-F238E27FC236}">
                <a16:creationId xmlns:a16="http://schemas.microsoft.com/office/drawing/2014/main" xmlns="" id="{1E5F0ACC-AACD-48A2-958D-DB27D9470345}"/>
              </a:ext>
            </a:extLst>
          </p:cNvPr>
          <p:cNvSpPr/>
          <p:nvPr/>
        </p:nvSpPr>
        <p:spPr>
          <a:xfrm>
            <a:off x="2417216"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orme libre : forme 1040">
            <a:extLst>
              <a:ext uri="{FF2B5EF4-FFF2-40B4-BE49-F238E27FC236}">
                <a16:creationId xmlns:a16="http://schemas.microsoft.com/office/drawing/2014/main" xmlns="" id="{6D44DADC-4C6A-450F-855F-3022F35797D1}"/>
              </a:ext>
            </a:extLst>
          </p:cNvPr>
          <p:cNvSpPr/>
          <p:nvPr/>
        </p:nvSpPr>
        <p:spPr>
          <a:xfrm>
            <a:off x="2778500" y="1384128"/>
            <a:ext cx="847259" cy="559511"/>
          </a:xfrm>
          <a:custGeom>
            <a:avLst/>
            <a:gdLst>
              <a:gd name="connsiteX0" fmla="*/ 492369 w 847259"/>
              <a:gd name="connsiteY0" fmla="*/ 0 h 559511"/>
              <a:gd name="connsiteX1" fmla="*/ 569102 w 847259"/>
              <a:gd name="connsiteY1" fmla="*/ 35169 h 559511"/>
              <a:gd name="connsiteX2" fmla="*/ 604271 w 847259"/>
              <a:gd name="connsiteY2" fmla="*/ 137480 h 559511"/>
              <a:gd name="connsiteX3" fmla="*/ 575497 w 847259"/>
              <a:gd name="connsiteY3" fmla="*/ 185438 h 559511"/>
              <a:gd name="connsiteX4" fmla="*/ 575497 w 847259"/>
              <a:gd name="connsiteY4" fmla="*/ 214213 h 559511"/>
              <a:gd name="connsiteX5" fmla="*/ 649032 w 847259"/>
              <a:gd name="connsiteY5" fmla="*/ 201424 h 559511"/>
              <a:gd name="connsiteX6" fmla="*/ 658624 w 847259"/>
              <a:gd name="connsiteY6" fmla="*/ 268565 h 559511"/>
              <a:gd name="connsiteX7" fmla="*/ 738554 w 847259"/>
              <a:gd name="connsiteY7" fmla="*/ 246185 h 559511"/>
              <a:gd name="connsiteX8" fmla="*/ 802498 w 847259"/>
              <a:gd name="connsiteY8" fmla="*/ 290946 h 559511"/>
              <a:gd name="connsiteX9" fmla="*/ 847259 w 847259"/>
              <a:gd name="connsiteY9" fmla="*/ 306932 h 559511"/>
              <a:gd name="connsiteX10" fmla="*/ 767329 w 847259"/>
              <a:gd name="connsiteY10" fmla="*/ 377270 h 559511"/>
              <a:gd name="connsiteX11" fmla="*/ 716173 w 847259"/>
              <a:gd name="connsiteY11" fmla="*/ 415637 h 559511"/>
              <a:gd name="connsiteX12" fmla="*/ 613863 w 847259"/>
              <a:gd name="connsiteY12" fmla="*/ 412439 h 559511"/>
              <a:gd name="connsiteX13" fmla="*/ 610666 w 847259"/>
              <a:gd name="connsiteY13" fmla="*/ 444411 h 559511"/>
              <a:gd name="connsiteX14" fmla="*/ 677807 w 847259"/>
              <a:gd name="connsiteY14" fmla="*/ 530736 h 559511"/>
              <a:gd name="connsiteX15" fmla="*/ 674610 w 847259"/>
              <a:gd name="connsiteY15" fmla="*/ 559511 h 559511"/>
              <a:gd name="connsiteX16" fmla="*/ 620257 w 847259"/>
              <a:gd name="connsiteY16" fmla="*/ 553116 h 559511"/>
              <a:gd name="connsiteX17" fmla="*/ 617060 w 847259"/>
              <a:gd name="connsiteY17" fmla="*/ 495567 h 559511"/>
              <a:gd name="connsiteX18" fmla="*/ 521144 w 847259"/>
              <a:gd name="connsiteY18" fmla="*/ 466792 h 559511"/>
              <a:gd name="connsiteX19" fmla="*/ 460397 w 847259"/>
              <a:gd name="connsiteY19" fmla="*/ 450806 h 559511"/>
              <a:gd name="connsiteX20" fmla="*/ 383664 w 847259"/>
              <a:gd name="connsiteY20" fmla="*/ 399651 h 559511"/>
              <a:gd name="connsiteX21" fmla="*/ 351692 w 847259"/>
              <a:gd name="connsiteY21" fmla="*/ 431623 h 559511"/>
              <a:gd name="connsiteX22" fmla="*/ 274959 w 847259"/>
              <a:gd name="connsiteY22" fmla="*/ 447609 h 559511"/>
              <a:gd name="connsiteX23" fmla="*/ 217410 w 847259"/>
              <a:gd name="connsiteY23" fmla="*/ 406045 h 559511"/>
              <a:gd name="connsiteX24" fmla="*/ 127888 w 847259"/>
              <a:gd name="connsiteY24" fmla="*/ 402848 h 559511"/>
              <a:gd name="connsiteX25" fmla="*/ 83127 w 847259"/>
              <a:gd name="connsiteY25" fmla="*/ 345298 h 559511"/>
              <a:gd name="connsiteX26" fmla="*/ 0 w 847259"/>
              <a:gd name="connsiteY26" fmla="*/ 310129 h 559511"/>
              <a:gd name="connsiteX27" fmla="*/ 70338 w 847259"/>
              <a:gd name="connsiteY27" fmla="*/ 265368 h 559511"/>
              <a:gd name="connsiteX28" fmla="*/ 147071 w 847259"/>
              <a:gd name="connsiteY28" fmla="*/ 153466 h 559511"/>
              <a:gd name="connsiteX29" fmla="*/ 99113 w 847259"/>
              <a:gd name="connsiteY29" fmla="*/ 79930 h 559511"/>
              <a:gd name="connsiteX30" fmla="*/ 127888 w 847259"/>
              <a:gd name="connsiteY30" fmla="*/ 70339 h 559511"/>
              <a:gd name="connsiteX31" fmla="*/ 127888 w 847259"/>
              <a:gd name="connsiteY31" fmla="*/ 41564 h 559511"/>
              <a:gd name="connsiteX32" fmla="*/ 156663 w 847259"/>
              <a:gd name="connsiteY32" fmla="*/ 99113 h 559511"/>
              <a:gd name="connsiteX33" fmla="*/ 179043 w 847259"/>
              <a:gd name="connsiteY33" fmla="*/ 111902 h 559511"/>
              <a:gd name="connsiteX34" fmla="*/ 223804 w 847259"/>
              <a:gd name="connsiteY34" fmla="*/ 70339 h 559511"/>
              <a:gd name="connsiteX35" fmla="*/ 252579 w 847259"/>
              <a:gd name="connsiteY35" fmla="*/ 92719 h 559511"/>
              <a:gd name="connsiteX36" fmla="*/ 284551 w 847259"/>
              <a:gd name="connsiteY36" fmla="*/ 89522 h 559511"/>
              <a:gd name="connsiteX37" fmla="*/ 287748 w 847259"/>
              <a:gd name="connsiteY37" fmla="*/ 140677 h 559511"/>
              <a:gd name="connsiteX38" fmla="*/ 358087 w 847259"/>
              <a:gd name="connsiteY38" fmla="*/ 28775 h 559511"/>
              <a:gd name="connsiteX39" fmla="*/ 415636 w 847259"/>
              <a:gd name="connsiteY39" fmla="*/ 38367 h 559511"/>
              <a:gd name="connsiteX40" fmla="*/ 444411 w 847259"/>
              <a:gd name="connsiteY40" fmla="*/ 51155 h 559511"/>
              <a:gd name="connsiteX41" fmla="*/ 492369 w 847259"/>
              <a:gd name="connsiteY41" fmla="*/ 0 h 5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259" h="559511">
                <a:moveTo>
                  <a:pt x="492369" y="0"/>
                </a:moveTo>
                <a:lnTo>
                  <a:pt x="569102" y="35169"/>
                </a:lnTo>
                <a:lnTo>
                  <a:pt x="604271" y="137480"/>
                </a:lnTo>
                <a:lnTo>
                  <a:pt x="575497" y="185438"/>
                </a:lnTo>
                <a:lnTo>
                  <a:pt x="575497" y="214213"/>
                </a:lnTo>
                <a:lnTo>
                  <a:pt x="649032" y="201424"/>
                </a:lnTo>
                <a:lnTo>
                  <a:pt x="658624" y="268565"/>
                </a:lnTo>
                <a:lnTo>
                  <a:pt x="738554" y="246185"/>
                </a:lnTo>
                <a:lnTo>
                  <a:pt x="802498" y="290946"/>
                </a:lnTo>
                <a:lnTo>
                  <a:pt x="847259" y="306932"/>
                </a:lnTo>
                <a:lnTo>
                  <a:pt x="767329" y="377270"/>
                </a:lnTo>
                <a:lnTo>
                  <a:pt x="716173" y="415637"/>
                </a:lnTo>
                <a:lnTo>
                  <a:pt x="613863" y="412439"/>
                </a:lnTo>
                <a:lnTo>
                  <a:pt x="610666" y="444411"/>
                </a:lnTo>
                <a:lnTo>
                  <a:pt x="677807" y="530736"/>
                </a:lnTo>
                <a:lnTo>
                  <a:pt x="674610" y="559511"/>
                </a:lnTo>
                <a:lnTo>
                  <a:pt x="620257" y="553116"/>
                </a:lnTo>
                <a:lnTo>
                  <a:pt x="617060" y="495567"/>
                </a:lnTo>
                <a:lnTo>
                  <a:pt x="521144" y="466792"/>
                </a:lnTo>
                <a:lnTo>
                  <a:pt x="460397" y="450806"/>
                </a:lnTo>
                <a:lnTo>
                  <a:pt x="383664" y="399651"/>
                </a:lnTo>
                <a:lnTo>
                  <a:pt x="351692" y="431623"/>
                </a:lnTo>
                <a:lnTo>
                  <a:pt x="274959" y="447609"/>
                </a:lnTo>
                <a:lnTo>
                  <a:pt x="217410" y="406045"/>
                </a:lnTo>
                <a:lnTo>
                  <a:pt x="127888" y="402848"/>
                </a:lnTo>
                <a:lnTo>
                  <a:pt x="83127" y="345298"/>
                </a:lnTo>
                <a:lnTo>
                  <a:pt x="0" y="310129"/>
                </a:lnTo>
                <a:lnTo>
                  <a:pt x="70338" y="265368"/>
                </a:lnTo>
                <a:lnTo>
                  <a:pt x="147071" y="153466"/>
                </a:lnTo>
                <a:lnTo>
                  <a:pt x="99113" y="79930"/>
                </a:lnTo>
                <a:lnTo>
                  <a:pt x="127888" y="70339"/>
                </a:lnTo>
                <a:lnTo>
                  <a:pt x="127888" y="41564"/>
                </a:lnTo>
                <a:lnTo>
                  <a:pt x="156663" y="99113"/>
                </a:lnTo>
                <a:lnTo>
                  <a:pt x="179043" y="111902"/>
                </a:lnTo>
                <a:lnTo>
                  <a:pt x="223804" y="70339"/>
                </a:lnTo>
                <a:lnTo>
                  <a:pt x="252579" y="92719"/>
                </a:lnTo>
                <a:lnTo>
                  <a:pt x="284551" y="89522"/>
                </a:lnTo>
                <a:lnTo>
                  <a:pt x="287748" y="140677"/>
                </a:lnTo>
                <a:lnTo>
                  <a:pt x="358087" y="28775"/>
                </a:lnTo>
                <a:lnTo>
                  <a:pt x="415636" y="38367"/>
                </a:lnTo>
                <a:lnTo>
                  <a:pt x="444411" y="51155"/>
                </a:lnTo>
                <a:lnTo>
                  <a:pt x="492369"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orme libre : forme 1041">
            <a:extLst>
              <a:ext uri="{FF2B5EF4-FFF2-40B4-BE49-F238E27FC236}">
                <a16:creationId xmlns:a16="http://schemas.microsoft.com/office/drawing/2014/main" xmlns="" id="{AF50334A-82D7-4B79-B052-680780EF0876}"/>
              </a:ext>
            </a:extLst>
          </p:cNvPr>
          <p:cNvSpPr/>
          <p:nvPr/>
        </p:nvSpPr>
        <p:spPr>
          <a:xfrm>
            <a:off x="1656658" y="1424940"/>
            <a:ext cx="1383825" cy="1171116"/>
          </a:xfrm>
          <a:custGeom>
            <a:avLst/>
            <a:gdLst>
              <a:gd name="connsiteX0" fmla="*/ 381407 w 1383825"/>
              <a:gd name="connsiteY0" fmla="*/ 66012 h 1171116"/>
              <a:gd name="connsiteX1" fmla="*/ 281166 w 1383825"/>
              <a:gd name="connsiteY1" fmla="*/ 83127 h 1171116"/>
              <a:gd name="connsiteX2" fmla="*/ 271386 w 1383825"/>
              <a:gd name="connsiteY2" fmla="*/ 119801 h 1171116"/>
              <a:gd name="connsiteX3" fmla="*/ 246937 w 1383825"/>
              <a:gd name="connsiteY3" fmla="*/ 139360 h 1171116"/>
              <a:gd name="connsiteX4" fmla="*/ 317840 w 1383825"/>
              <a:gd name="connsiteY4" fmla="*/ 220042 h 1171116"/>
              <a:gd name="connsiteX5" fmla="*/ 256717 w 1383825"/>
              <a:gd name="connsiteY5" fmla="*/ 232267 h 1171116"/>
              <a:gd name="connsiteX6" fmla="*/ 195594 w 1383825"/>
              <a:gd name="connsiteY6" fmla="*/ 264051 h 1171116"/>
              <a:gd name="connsiteX7" fmla="*/ 173589 w 1383825"/>
              <a:gd name="connsiteY7" fmla="*/ 312949 h 1171116"/>
              <a:gd name="connsiteX8" fmla="*/ 141805 w 1383825"/>
              <a:gd name="connsiteY8" fmla="*/ 356958 h 1171116"/>
              <a:gd name="connsiteX9" fmla="*/ 117356 w 1383825"/>
              <a:gd name="connsiteY9" fmla="*/ 508543 h 1171116"/>
              <a:gd name="connsiteX10" fmla="*/ 26894 w 1383825"/>
              <a:gd name="connsiteY10" fmla="*/ 498763 h 1171116"/>
              <a:gd name="connsiteX11" fmla="*/ 0 w 1383825"/>
              <a:gd name="connsiteY11" fmla="*/ 586780 h 1171116"/>
              <a:gd name="connsiteX12" fmla="*/ 19559 w 1383825"/>
              <a:gd name="connsiteY12" fmla="*/ 611230 h 1171116"/>
              <a:gd name="connsiteX13" fmla="*/ 83127 w 1383825"/>
              <a:gd name="connsiteY13" fmla="*/ 623454 h 1171116"/>
              <a:gd name="connsiteX14" fmla="*/ 88017 w 1383825"/>
              <a:gd name="connsiteY14" fmla="*/ 716361 h 1171116"/>
              <a:gd name="connsiteX15" fmla="*/ 244492 w 1383825"/>
              <a:gd name="connsiteY15" fmla="*/ 674797 h 1171116"/>
              <a:gd name="connsiteX16" fmla="*/ 286056 w 1383825"/>
              <a:gd name="connsiteY16" fmla="*/ 606340 h 1171116"/>
              <a:gd name="connsiteX17" fmla="*/ 349624 w 1383825"/>
              <a:gd name="connsiteY17" fmla="*/ 674797 h 1171116"/>
              <a:gd name="connsiteX18" fmla="*/ 359403 w 1383825"/>
              <a:gd name="connsiteY18" fmla="*/ 787264 h 1171116"/>
              <a:gd name="connsiteX19" fmla="*/ 432751 w 1383825"/>
              <a:gd name="connsiteY19" fmla="*/ 760370 h 1171116"/>
              <a:gd name="connsiteX20" fmla="*/ 508543 w 1383825"/>
              <a:gd name="connsiteY20" fmla="*/ 760370 h 1171116"/>
              <a:gd name="connsiteX21" fmla="*/ 452310 w 1383825"/>
              <a:gd name="connsiteY21" fmla="*/ 618564 h 1171116"/>
              <a:gd name="connsiteX22" fmla="*/ 530548 w 1383825"/>
              <a:gd name="connsiteY22" fmla="*/ 618564 h 1171116"/>
              <a:gd name="connsiteX23" fmla="*/ 564776 w 1383825"/>
              <a:gd name="connsiteY23" fmla="*/ 594115 h 1171116"/>
              <a:gd name="connsiteX24" fmla="*/ 562332 w 1383825"/>
              <a:gd name="connsiteY24" fmla="*/ 655238 h 1171116"/>
              <a:gd name="connsiteX25" fmla="*/ 608785 w 1383825"/>
              <a:gd name="connsiteY25" fmla="*/ 677242 h 1171116"/>
              <a:gd name="connsiteX26" fmla="*/ 669908 w 1383825"/>
              <a:gd name="connsiteY26" fmla="*/ 662573 h 1171116"/>
              <a:gd name="connsiteX27" fmla="*/ 704137 w 1383825"/>
              <a:gd name="connsiteY27" fmla="*/ 762815 h 1171116"/>
              <a:gd name="connsiteX28" fmla="*/ 679688 w 1383825"/>
              <a:gd name="connsiteY28" fmla="*/ 799488 h 1171116"/>
              <a:gd name="connsiteX29" fmla="*/ 625899 w 1383825"/>
              <a:gd name="connsiteY29" fmla="*/ 797043 h 1171116"/>
              <a:gd name="connsiteX30" fmla="*/ 589226 w 1383825"/>
              <a:gd name="connsiteY30" fmla="*/ 833717 h 1171116"/>
              <a:gd name="connsiteX31" fmla="*/ 542772 w 1383825"/>
              <a:gd name="connsiteY31" fmla="*/ 850832 h 1171116"/>
              <a:gd name="connsiteX32" fmla="*/ 574556 w 1383825"/>
              <a:gd name="connsiteY32" fmla="*/ 946184 h 1171116"/>
              <a:gd name="connsiteX33" fmla="*/ 647904 w 1383825"/>
              <a:gd name="connsiteY33" fmla="*/ 926624 h 1171116"/>
              <a:gd name="connsiteX34" fmla="*/ 713917 w 1383825"/>
              <a:gd name="connsiteY34" fmla="*/ 921734 h 1171116"/>
              <a:gd name="connsiteX35" fmla="*/ 779929 w 1383825"/>
              <a:gd name="connsiteY35" fmla="*/ 933959 h 1171116"/>
              <a:gd name="connsiteX36" fmla="*/ 777484 w 1383825"/>
              <a:gd name="connsiteY36" fmla="*/ 1014641 h 1171116"/>
              <a:gd name="connsiteX37" fmla="*/ 772595 w 1383825"/>
              <a:gd name="connsiteY37" fmla="*/ 1014641 h 1171116"/>
              <a:gd name="connsiteX38" fmla="*/ 779929 w 1383825"/>
              <a:gd name="connsiteY38" fmla="*/ 1048870 h 1171116"/>
              <a:gd name="connsiteX39" fmla="*/ 801934 w 1383825"/>
              <a:gd name="connsiteY39" fmla="*/ 1109993 h 1171116"/>
              <a:gd name="connsiteX40" fmla="*/ 850832 w 1383825"/>
              <a:gd name="connsiteY40" fmla="*/ 1171116 h 1171116"/>
              <a:gd name="connsiteX41" fmla="*/ 960853 w 1383825"/>
              <a:gd name="connsiteY41" fmla="*/ 1095324 h 1171116"/>
              <a:gd name="connsiteX42" fmla="*/ 1048871 w 1383825"/>
              <a:gd name="connsiteY42" fmla="*/ 1109993 h 1171116"/>
              <a:gd name="connsiteX43" fmla="*/ 1075765 w 1383825"/>
              <a:gd name="connsiteY43" fmla="*/ 1127108 h 1171116"/>
              <a:gd name="connsiteX44" fmla="*/ 1124663 w 1383825"/>
              <a:gd name="connsiteY44" fmla="*/ 1134442 h 1171116"/>
              <a:gd name="connsiteX45" fmla="*/ 1141778 w 1383825"/>
              <a:gd name="connsiteY45" fmla="*/ 1102658 h 1171116"/>
              <a:gd name="connsiteX46" fmla="*/ 1239574 w 1383825"/>
              <a:gd name="connsiteY46" fmla="*/ 1051315 h 1171116"/>
              <a:gd name="connsiteX47" fmla="*/ 1264024 w 1383825"/>
              <a:gd name="connsiteY47" fmla="*/ 982857 h 1171116"/>
              <a:gd name="connsiteX48" fmla="*/ 1149112 w 1383825"/>
              <a:gd name="connsiteY48" fmla="*/ 1041535 h 1171116"/>
              <a:gd name="connsiteX49" fmla="*/ 1151557 w 1383825"/>
              <a:gd name="connsiteY49" fmla="*/ 973078 h 1171116"/>
              <a:gd name="connsiteX50" fmla="*/ 1056205 w 1383825"/>
              <a:gd name="connsiteY50" fmla="*/ 973078 h 1171116"/>
              <a:gd name="connsiteX51" fmla="*/ 1019532 w 1383825"/>
              <a:gd name="connsiteY51" fmla="*/ 902175 h 1171116"/>
              <a:gd name="connsiteX52" fmla="*/ 1039091 w 1383825"/>
              <a:gd name="connsiteY52" fmla="*/ 853277 h 1171116"/>
              <a:gd name="connsiteX53" fmla="*/ 1073320 w 1383825"/>
              <a:gd name="connsiteY53" fmla="*/ 880171 h 1171116"/>
              <a:gd name="connsiteX54" fmla="*/ 1100214 w 1383825"/>
              <a:gd name="connsiteY54" fmla="*/ 875281 h 1171116"/>
              <a:gd name="connsiteX55" fmla="*/ 1156447 w 1383825"/>
              <a:gd name="connsiteY55" fmla="*/ 828827 h 1171116"/>
              <a:gd name="connsiteX56" fmla="*/ 1158892 w 1383825"/>
              <a:gd name="connsiteY56" fmla="*/ 745700 h 1171116"/>
              <a:gd name="connsiteX57" fmla="*/ 1158892 w 1383825"/>
              <a:gd name="connsiteY57" fmla="*/ 696802 h 1171116"/>
              <a:gd name="connsiteX58" fmla="*/ 1185786 w 1383825"/>
              <a:gd name="connsiteY58" fmla="*/ 643013 h 1171116"/>
              <a:gd name="connsiteX59" fmla="*/ 1166227 w 1383825"/>
              <a:gd name="connsiteY59" fmla="*/ 625899 h 1171116"/>
              <a:gd name="connsiteX60" fmla="*/ 1134443 w 1383825"/>
              <a:gd name="connsiteY60" fmla="*/ 572111 h 1171116"/>
              <a:gd name="connsiteX61" fmla="*/ 1139333 w 1383825"/>
              <a:gd name="connsiteY61" fmla="*/ 518323 h 1171116"/>
              <a:gd name="connsiteX62" fmla="*/ 1232240 w 1383825"/>
              <a:gd name="connsiteY62" fmla="*/ 493873 h 1171116"/>
              <a:gd name="connsiteX63" fmla="*/ 1337371 w 1383825"/>
              <a:gd name="connsiteY63" fmla="*/ 518323 h 1171116"/>
              <a:gd name="connsiteX64" fmla="*/ 1364265 w 1383825"/>
              <a:gd name="connsiteY64" fmla="*/ 488984 h 1171116"/>
              <a:gd name="connsiteX65" fmla="*/ 1383825 w 1383825"/>
              <a:gd name="connsiteY65" fmla="*/ 420526 h 1171116"/>
              <a:gd name="connsiteX66" fmla="*/ 1383825 w 1383825"/>
              <a:gd name="connsiteY66" fmla="*/ 420526 h 1171116"/>
              <a:gd name="connsiteX67" fmla="*/ 1347151 w 1383825"/>
              <a:gd name="connsiteY67" fmla="*/ 361848 h 1171116"/>
              <a:gd name="connsiteX68" fmla="*/ 1249354 w 1383825"/>
              <a:gd name="connsiteY68" fmla="*/ 361848 h 1171116"/>
              <a:gd name="connsiteX69" fmla="*/ 1207790 w 1383825"/>
              <a:gd name="connsiteY69" fmla="*/ 303170 h 1171116"/>
              <a:gd name="connsiteX70" fmla="*/ 1122218 w 1383825"/>
              <a:gd name="connsiteY70" fmla="*/ 271386 h 1171116"/>
              <a:gd name="connsiteX71" fmla="*/ 953519 w 1383825"/>
              <a:gd name="connsiteY71" fmla="*/ 190703 h 1171116"/>
              <a:gd name="connsiteX72" fmla="*/ 933959 w 1383825"/>
              <a:gd name="connsiteY72" fmla="*/ 212708 h 1171116"/>
              <a:gd name="connsiteX73" fmla="*/ 819048 w 1383825"/>
              <a:gd name="connsiteY73" fmla="*/ 29339 h 1171116"/>
              <a:gd name="connsiteX74" fmla="*/ 777484 w 1383825"/>
              <a:gd name="connsiteY74" fmla="*/ 51343 h 1171116"/>
              <a:gd name="connsiteX75" fmla="*/ 733476 w 1383825"/>
              <a:gd name="connsiteY75" fmla="*/ 41563 h 1171116"/>
              <a:gd name="connsiteX76" fmla="*/ 713917 w 1383825"/>
              <a:gd name="connsiteY76" fmla="*/ 22004 h 1171116"/>
              <a:gd name="connsiteX77" fmla="*/ 711472 w 1383825"/>
              <a:gd name="connsiteY77" fmla="*/ 0 h 1171116"/>
              <a:gd name="connsiteX78" fmla="*/ 679688 w 1383825"/>
              <a:gd name="connsiteY78" fmla="*/ 22004 h 1171116"/>
              <a:gd name="connsiteX79" fmla="*/ 662573 w 1383825"/>
              <a:gd name="connsiteY79" fmla="*/ 66012 h 1171116"/>
              <a:gd name="connsiteX80" fmla="*/ 662573 w 1383825"/>
              <a:gd name="connsiteY80" fmla="*/ 122246 h 1171116"/>
              <a:gd name="connsiteX81" fmla="*/ 647904 w 1383825"/>
              <a:gd name="connsiteY81" fmla="*/ 176034 h 1171116"/>
              <a:gd name="connsiteX82" fmla="*/ 613675 w 1383825"/>
              <a:gd name="connsiteY82" fmla="*/ 129580 h 1171116"/>
              <a:gd name="connsiteX83" fmla="*/ 586781 w 1383825"/>
              <a:gd name="connsiteY83" fmla="*/ 132025 h 1171116"/>
              <a:gd name="connsiteX84" fmla="*/ 589226 w 1383825"/>
              <a:gd name="connsiteY84" fmla="*/ 190703 h 1171116"/>
              <a:gd name="connsiteX85" fmla="*/ 591671 w 1383825"/>
              <a:gd name="connsiteY85" fmla="*/ 268941 h 1171116"/>
              <a:gd name="connsiteX86" fmla="*/ 594116 w 1383825"/>
              <a:gd name="connsiteY86" fmla="*/ 393632 h 1171116"/>
              <a:gd name="connsiteX87" fmla="*/ 532993 w 1383825"/>
              <a:gd name="connsiteY87" fmla="*/ 396077 h 1171116"/>
              <a:gd name="connsiteX88" fmla="*/ 518323 w 1383825"/>
              <a:gd name="connsiteY88" fmla="*/ 474314 h 1171116"/>
              <a:gd name="connsiteX89" fmla="*/ 493874 w 1383825"/>
              <a:gd name="connsiteY89" fmla="*/ 498763 h 1171116"/>
              <a:gd name="connsiteX90" fmla="*/ 474314 w 1383825"/>
              <a:gd name="connsiteY90" fmla="*/ 581890 h 1171116"/>
              <a:gd name="connsiteX91" fmla="*/ 405857 w 1383825"/>
              <a:gd name="connsiteY91" fmla="*/ 584335 h 1171116"/>
              <a:gd name="connsiteX92" fmla="*/ 430306 w 1383825"/>
              <a:gd name="connsiteY92" fmla="*/ 523212 h 1171116"/>
              <a:gd name="connsiteX93" fmla="*/ 400967 w 1383825"/>
              <a:gd name="connsiteY93" fmla="*/ 510988 h 1171116"/>
              <a:gd name="connsiteX94" fmla="*/ 381407 w 1383825"/>
              <a:gd name="connsiteY94" fmla="*/ 515878 h 1171116"/>
              <a:gd name="connsiteX95" fmla="*/ 332509 w 1383825"/>
              <a:gd name="connsiteY95" fmla="*/ 559886 h 1171116"/>
              <a:gd name="connsiteX96" fmla="*/ 320284 w 1383825"/>
              <a:gd name="connsiteY96" fmla="*/ 437640 h 1171116"/>
              <a:gd name="connsiteX97" fmla="*/ 366738 w 1383825"/>
              <a:gd name="connsiteY97" fmla="*/ 405856 h 1171116"/>
              <a:gd name="connsiteX98" fmla="*/ 381407 w 1383825"/>
              <a:gd name="connsiteY98" fmla="*/ 378962 h 1171116"/>
              <a:gd name="connsiteX99" fmla="*/ 317840 w 1383825"/>
              <a:gd name="connsiteY99" fmla="*/ 308059 h 1171116"/>
              <a:gd name="connsiteX100" fmla="*/ 393632 w 1383825"/>
              <a:gd name="connsiteY100" fmla="*/ 259161 h 1171116"/>
              <a:gd name="connsiteX101" fmla="*/ 422971 w 1383825"/>
              <a:gd name="connsiteY101" fmla="*/ 207818 h 1171116"/>
              <a:gd name="connsiteX102" fmla="*/ 374073 w 1383825"/>
              <a:gd name="connsiteY102" fmla="*/ 178479 h 1171116"/>
              <a:gd name="connsiteX103" fmla="*/ 381407 w 1383825"/>
              <a:gd name="connsiteY103" fmla="*/ 66012 h 117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83825" h="1171116">
                <a:moveTo>
                  <a:pt x="381407" y="66012"/>
                </a:moveTo>
                <a:lnTo>
                  <a:pt x="281166" y="83127"/>
                </a:lnTo>
                <a:lnTo>
                  <a:pt x="271386" y="119801"/>
                </a:lnTo>
                <a:lnTo>
                  <a:pt x="246937" y="139360"/>
                </a:lnTo>
                <a:lnTo>
                  <a:pt x="317840" y="220042"/>
                </a:lnTo>
                <a:lnTo>
                  <a:pt x="256717" y="232267"/>
                </a:lnTo>
                <a:lnTo>
                  <a:pt x="195594" y="264051"/>
                </a:lnTo>
                <a:lnTo>
                  <a:pt x="173589" y="312949"/>
                </a:lnTo>
                <a:lnTo>
                  <a:pt x="141805" y="356958"/>
                </a:lnTo>
                <a:lnTo>
                  <a:pt x="117356" y="508543"/>
                </a:lnTo>
                <a:lnTo>
                  <a:pt x="26894" y="498763"/>
                </a:lnTo>
                <a:lnTo>
                  <a:pt x="0" y="586780"/>
                </a:lnTo>
                <a:lnTo>
                  <a:pt x="19559" y="611230"/>
                </a:lnTo>
                <a:lnTo>
                  <a:pt x="83127" y="623454"/>
                </a:lnTo>
                <a:lnTo>
                  <a:pt x="88017" y="716361"/>
                </a:lnTo>
                <a:lnTo>
                  <a:pt x="244492" y="674797"/>
                </a:lnTo>
                <a:lnTo>
                  <a:pt x="286056" y="606340"/>
                </a:lnTo>
                <a:lnTo>
                  <a:pt x="349624" y="674797"/>
                </a:lnTo>
                <a:lnTo>
                  <a:pt x="359403" y="787264"/>
                </a:lnTo>
                <a:lnTo>
                  <a:pt x="432751" y="760370"/>
                </a:lnTo>
                <a:lnTo>
                  <a:pt x="508543" y="760370"/>
                </a:lnTo>
                <a:lnTo>
                  <a:pt x="452310" y="618564"/>
                </a:lnTo>
                <a:lnTo>
                  <a:pt x="530548" y="618564"/>
                </a:lnTo>
                <a:lnTo>
                  <a:pt x="564776" y="594115"/>
                </a:lnTo>
                <a:cubicBezTo>
                  <a:pt x="563961" y="614489"/>
                  <a:pt x="563147" y="634864"/>
                  <a:pt x="562332" y="655238"/>
                </a:cubicBezTo>
                <a:lnTo>
                  <a:pt x="608785" y="677242"/>
                </a:lnTo>
                <a:lnTo>
                  <a:pt x="669908" y="662573"/>
                </a:lnTo>
                <a:lnTo>
                  <a:pt x="704137" y="762815"/>
                </a:lnTo>
                <a:lnTo>
                  <a:pt x="679688" y="799488"/>
                </a:lnTo>
                <a:lnTo>
                  <a:pt x="625899" y="797043"/>
                </a:lnTo>
                <a:lnTo>
                  <a:pt x="589226" y="833717"/>
                </a:lnTo>
                <a:lnTo>
                  <a:pt x="542772" y="850832"/>
                </a:lnTo>
                <a:lnTo>
                  <a:pt x="574556" y="946184"/>
                </a:lnTo>
                <a:lnTo>
                  <a:pt x="647904" y="926624"/>
                </a:lnTo>
                <a:lnTo>
                  <a:pt x="713917" y="921734"/>
                </a:lnTo>
                <a:lnTo>
                  <a:pt x="779929" y="933959"/>
                </a:lnTo>
                <a:lnTo>
                  <a:pt x="777484" y="1014641"/>
                </a:lnTo>
                <a:lnTo>
                  <a:pt x="772595" y="1014641"/>
                </a:lnTo>
                <a:lnTo>
                  <a:pt x="779929" y="1048870"/>
                </a:lnTo>
                <a:lnTo>
                  <a:pt x="801934" y="1109993"/>
                </a:lnTo>
                <a:lnTo>
                  <a:pt x="850832" y="1171116"/>
                </a:lnTo>
                <a:lnTo>
                  <a:pt x="960853" y="1095324"/>
                </a:lnTo>
                <a:lnTo>
                  <a:pt x="1048871" y="1109993"/>
                </a:lnTo>
                <a:lnTo>
                  <a:pt x="1075765" y="1127108"/>
                </a:lnTo>
                <a:lnTo>
                  <a:pt x="1124663" y="1134442"/>
                </a:lnTo>
                <a:lnTo>
                  <a:pt x="1141778" y="1102658"/>
                </a:lnTo>
                <a:lnTo>
                  <a:pt x="1239574" y="1051315"/>
                </a:lnTo>
                <a:lnTo>
                  <a:pt x="1264024" y="982857"/>
                </a:lnTo>
                <a:lnTo>
                  <a:pt x="1149112" y="1041535"/>
                </a:lnTo>
                <a:lnTo>
                  <a:pt x="1151557" y="973078"/>
                </a:lnTo>
                <a:lnTo>
                  <a:pt x="1056205" y="973078"/>
                </a:lnTo>
                <a:lnTo>
                  <a:pt x="1019532" y="902175"/>
                </a:lnTo>
                <a:lnTo>
                  <a:pt x="1039091" y="853277"/>
                </a:lnTo>
                <a:lnTo>
                  <a:pt x="1073320" y="880171"/>
                </a:lnTo>
                <a:lnTo>
                  <a:pt x="1100214" y="875281"/>
                </a:lnTo>
                <a:lnTo>
                  <a:pt x="1156447" y="828827"/>
                </a:lnTo>
                <a:lnTo>
                  <a:pt x="1158892" y="745700"/>
                </a:lnTo>
                <a:lnTo>
                  <a:pt x="1158892" y="696802"/>
                </a:lnTo>
                <a:lnTo>
                  <a:pt x="1185786" y="643013"/>
                </a:lnTo>
                <a:lnTo>
                  <a:pt x="1166227" y="625899"/>
                </a:lnTo>
                <a:lnTo>
                  <a:pt x="1134443" y="572111"/>
                </a:lnTo>
                <a:lnTo>
                  <a:pt x="1139333" y="518323"/>
                </a:lnTo>
                <a:lnTo>
                  <a:pt x="1232240" y="493873"/>
                </a:lnTo>
                <a:lnTo>
                  <a:pt x="1337371" y="518323"/>
                </a:lnTo>
                <a:lnTo>
                  <a:pt x="1364265" y="488984"/>
                </a:lnTo>
                <a:lnTo>
                  <a:pt x="1383825" y="420526"/>
                </a:lnTo>
                <a:lnTo>
                  <a:pt x="1383825" y="420526"/>
                </a:lnTo>
                <a:lnTo>
                  <a:pt x="1347151" y="361848"/>
                </a:lnTo>
                <a:lnTo>
                  <a:pt x="1249354" y="361848"/>
                </a:lnTo>
                <a:lnTo>
                  <a:pt x="1207790" y="303170"/>
                </a:lnTo>
                <a:lnTo>
                  <a:pt x="1122218" y="271386"/>
                </a:lnTo>
                <a:lnTo>
                  <a:pt x="953519" y="190703"/>
                </a:lnTo>
                <a:lnTo>
                  <a:pt x="933959" y="212708"/>
                </a:lnTo>
                <a:lnTo>
                  <a:pt x="819048" y="29339"/>
                </a:lnTo>
                <a:lnTo>
                  <a:pt x="777484" y="51343"/>
                </a:lnTo>
                <a:lnTo>
                  <a:pt x="733476" y="41563"/>
                </a:lnTo>
                <a:lnTo>
                  <a:pt x="713917" y="22004"/>
                </a:lnTo>
                <a:lnTo>
                  <a:pt x="711472" y="0"/>
                </a:lnTo>
                <a:lnTo>
                  <a:pt x="679688" y="22004"/>
                </a:lnTo>
                <a:lnTo>
                  <a:pt x="662573" y="66012"/>
                </a:lnTo>
                <a:lnTo>
                  <a:pt x="662573" y="122246"/>
                </a:lnTo>
                <a:lnTo>
                  <a:pt x="647904" y="176034"/>
                </a:lnTo>
                <a:lnTo>
                  <a:pt x="613675" y="129580"/>
                </a:lnTo>
                <a:lnTo>
                  <a:pt x="586781" y="132025"/>
                </a:lnTo>
                <a:lnTo>
                  <a:pt x="589226" y="190703"/>
                </a:lnTo>
                <a:lnTo>
                  <a:pt x="591671" y="268941"/>
                </a:lnTo>
                <a:lnTo>
                  <a:pt x="594116" y="393632"/>
                </a:lnTo>
                <a:lnTo>
                  <a:pt x="532993" y="396077"/>
                </a:lnTo>
                <a:lnTo>
                  <a:pt x="518323" y="474314"/>
                </a:lnTo>
                <a:lnTo>
                  <a:pt x="493874" y="498763"/>
                </a:lnTo>
                <a:lnTo>
                  <a:pt x="474314" y="581890"/>
                </a:lnTo>
                <a:lnTo>
                  <a:pt x="405857" y="584335"/>
                </a:lnTo>
                <a:lnTo>
                  <a:pt x="430306" y="523212"/>
                </a:lnTo>
                <a:lnTo>
                  <a:pt x="400967" y="510988"/>
                </a:lnTo>
                <a:lnTo>
                  <a:pt x="381407" y="515878"/>
                </a:lnTo>
                <a:lnTo>
                  <a:pt x="332509" y="559886"/>
                </a:lnTo>
                <a:lnTo>
                  <a:pt x="320284" y="437640"/>
                </a:lnTo>
                <a:lnTo>
                  <a:pt x="366738" y="405856"/>
                </a:lnTo>
                <a:lnTo>
                  <a:pt x="381407" y="378962"/>
                </a:lnTo>
                <a:lnTo>
                  <a:pt x="317840" y="308059"/>
                </a:lnTo>
                <a:lnTo>
                  <a:pt x="393632" y="259161"/>
                </a:lnTo>
                <a:lnTo>
                  <a:pt x="422971" y="207818"/>
                </a:lnTo>
                <a:lnTo>
                  <a:pt x="374073" y="178479"/>
                </a:lnTo>
                <a:lnTo>
                  <a:pt x="381407" y="66012"/>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orme libre : forme 1042">
            <a:extLst>
              <a:ext uri="{FF2B5EF4-FFF2-40B4-BE49-F238E27FC236}">
                <a16:creationId xmlns:a16="http://schemas.microsoft.com/office/drawing/2014/main" xmlns="" id="{179FD22A-832D-465E-8D8D-5A427E591F6F}"/>
              </a:ext>
            </a:extLst>
          </p:cNvPr>
          <p:cNvSpPr/>
          <p:nvPr/>
        </p:nvSpPr>
        <p:spPr>
          <a:xfrm>
            <a:off x="1984277" y="1488507"/>
            <a:ext cx="271386" cy="530548"/>
          </a:xfrm>
          <a:custGeom>
            <a:avLst/>
            <a:gdLst>
              <a:gd name="connsiteX0" fmla="*/ 259162 w 271386"/>
              <a:gd name="connsiteY0" fmla="*/ 149141 h 530548"/>
              <a:gd name="connsiteX1" fmla="*/ 205374 w 271386"/>
              <a:gd name="connsiteY1" fmla="*/ 151585 h 530548"/>
              <a:gd name="connsiteX2" fmla="*/ 178479 w 271386"/>
              <a:gd name="connsiteY2" fmla="*/ 95352 h 530548"/>
              <a:gd name="connsiteX3" fmla="*/ 222488 w 271386"/>
              <a:gd name="connsiteY3" fmla="*/ 66013 h 530548"/>
              <a:gd name="connsiteX4" fmla="*/ 173590 w 271386"/>
              <a:gd name="connsiteY4" fmla="*/ 2445 h 530548"/>
              <a:gd name="connsiteX5" fmla="*/ 53788 w 271386"/>
              <a:gd name="connsiteY5" fmla="*/ 0 h 530548"/>
              <a:gd name="connsiteX6" fmla="*/ 46454 w 271386"/>
              <a:gd name="connsiteY6" fmla="*/ 112467 h 530548"/>
              <a:gd name="connsiteX7" fmla="*/ 100242 w 271386"/>
              <a:gd name="connsiteY7" fmla="*/ 146696 h 530548"/>
              <a:gd name="connsiteX8" fmla="*/ 73348 w 271386"/>
              <a:gd name="connsiteY8" fmla="*/ 198039 h 530548"/>
              <a:gd name="connsiteX9" fmla="*/ 2445 w 271386"/>
              <a:gd name="connsiteY9" fmla="*/ 246937 h 530548"/>
              <a:gd name="connsiteX10" fmla="*/ 58678 w 271386"/>
              <a:gd name="connsiteY10" fmla="*/ 320285 h 530548"/>
              <a:gd name="connsiteX11" fmla="*/ 39119 w 271386"/>
              <a:gd name="connsiteY11" fmla="*/ 347179 h 530548"/>
              <a:gd name="connsiteX12" fmla="*/ 0 w 271386"/>
              <a:gd name="connsiteY12" fmla="*/ 376518 h 530548"/>
              <a:gd name="connsiteX13" fmla="*/ 9780 w 271386"/>
              <a:gd name="connsiteY13" fmla="*/ 491429 h 530548"/>
              <a:gd name="connsiteX14" fmla="*/ 61123 w 271386"/>
              <a:gd name="connsiteY14" fmla="*/ 452311 h 530548"/>
              <a:gd name="connsiteX15" fmla="*/ 80683 w 271386"/>
              <a:gd name="connsiteY15" fmla="*/ 449866 h 530548"/>
              <a:gd name="connsiteX16" fmla="*/ 105132 w 271386"/>
              <a:gd name="connsiteY16" fmla="*/ 464535 h 530548"/>
              <a:gd name="connsiteX17" fmla="*/ 78238 w 271386"/>
              <a:gd name="connsiteY17" fmla="*/ 530548 h 530548"/>
              <a:gd name="connsiteX18" fmla="*/ 146695 w 271386"/>
              <a:gd name="connsiteY18" fmla="*/ 518323 h 530548"/>
              <a:gd name="connsiteX19" fmla="*/ 163810 w 271386"/>
              <a:gd name="connsiteY19" fmla="*/ 437641 h 530548"/>
              <a:gd name="connsiteX20" fmla="*/ 188259 w 271386"/>
              <a:gd name="connsiteY20" fmla="*/ 413192 h 530548"/>
              <a:gd name="connsiteX21" fmla="*/ 207818 w 271386"/>
              <a:gd name="connsiteY21" fmla="*/ 330065 h 530548"/>
              <a:gd name="connsiteX22" fmla="*/ 271386 w 271386"/>
              <a:gd name="connsiteY22" fmla="*/ 334954 h 530548"/>
              <a:gd name="connsiteX23" fmla="*/ 259162 w 271386"/>
              <a:gd name="connsiteY23" fmla="*/ 149141 h 53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386" h="530548">
                <a:moveTo>
                  <a:pt x="259162" y="149141"/>
                </a:moveTo>
                <a:lnTo>
                  <a:pt x="205374" y="151585"/>
                </a:lnTo>
                <a:lnTo>
                  <a:pt x="178479" y="95352"/>
                </a:lnTo>
                <a:lnTo>
                  <a:pt x="222488" y="66013"/>
                </a:lnTo>
                <a:lnTo>
                  <a:pt x="173590" y="2445"/>
                </a:lnTo>
                <a:lnTo>
                  <a:pt x="53788" y="0"/>
                </a:lnTo>
                <a:lnTo>
                  <a:pt x="46454" y="112467"/>
                </a:lnTo>
                <a:lnTo>
                  <a:pt x="100242" y="146696"/>
                </a:lnTo>
                <a:lnTo>
                  <a:pt x="73348" y="198039"/>
                </a:lnTo>
                <a:lnTo>
                  <a:pt x="2445" y="246937"/>
                </a:lnTo>
                <a:lnTo>
                  <a:pt x="58678" y="320285"/>
                </a:lnTo>
                <a:lnTo>
                  <a:pt x="39119" y="347179"/>
                </a:lnTo>
                <a:lnTo>
                  <a:pt x="0" y="376518"/>
                </a:lnTo>
                <a:lnTo>
                  <a:pt x="9780" y="491429"/>
                </a:lnTo>
                <a:lnTo>
                  <a:pt x="61123" y="452311"/>
                </a:lnTo>
                <a:lnTo>
                  <a:pt x="80683" y="449866"/>
                </a:lnTo>
                <a:lnTo>
                  <a:pt x="105132" y="464535"/>
                </a:lnTo>
                <a:lnTo>
                  <a:pt x="78238" y="530548"/>
                </a:lnTo>
                <a:lnTo>
                  <a:pt x="146695" y="518323"/>
                </a:lnTo>
                <a:lnTo>
                  <a:pt x="163810" y="437641"/>
                </a:lnTo>
                <a:lnTo>
                  <a:pt x="188259" y="413192"/>
                </a:lnTo>
                <a:lnTo>
                  <a:pt x="207818" y="330065"/>
                </a:lnTo>
                <a:lnTo>
                  <a:pt x="271386" y="334954"/>
                </a:lnTo>
                <a:lnTo>
                  <a:pt x="259162" y="14914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4" name="Forme libre : forme 1043">
            <a:extLst>
              <a:ext uri="{FF2B5EF4-FFF2-40B4-BE49-F238E27FC236}">
                <a16:creationId xmlns:a16="http://schemas.microsoft.com/office/drawing/2014/main" xmlns="" id="{D58FF14B-56FA-46CE-BAC0-53992350C7D1}"/>
              </a:ext>
            </a:extLst>
          </p:cNvPr>
          <p:cNvSpPr/>
          <p:nvPr/>
        </p:nvSpPr>
        <p:spPr>
          <a:xfrm>
            <a:off x="3013588" y="2630285"/>
            <a:ext cx="867947" cy="515878"/>
          </a:xfrm>
          <a:custGeom>
            <a:avLst/>
            <a:gdLst>
              <a:gd name="connsiteX0" fmla="*/ 867947 w 867947"/>
              <a:gd name="connsiteY0" fmla="*/ 190704 h 515878"/>
              <a:gd name="connsiteX1" fmla="*/ 863057 w 867947"/>
              <a:gd name="connsiteY1" fmla="*/ 242047 h 515878"/>
              <a:gd name="connsiteX2" fmla="*/ 841053 w 867947"/>
              <a:gd name="connsiteY2" fmla="*/ 266496 h 515878"/>
              <a:gd name="connsiteX3" fmla="*/ 821494 w 867947"/>
              <a:gd name="connsiteY3" fmla="*/ 278721 h 515878"/>
              <a:gd name="connsiteX4" fmla="*/ 792154 w 867947"/>
              <a:gd name="connsiteY4" fmla="*/ 254272 h 515878"/>
              <a:gd name="connsiteX5" fmla="*/ 779930 w 867947"/>
              <a:gd name="connsiteY5" fmla="*/ 242047 h 515878"/>
              <a:gd name="connsiteX6" fmla="*/ 762815 w 867947"/>
              <a:gd name="connsiteY6" fmla="*/ 188259 h 515878"/>
              <a:gd name="connsiteX7" fmla="*/ 679688 w 867947"/>
              <a:gd name="connsiteY7" fmla="*/ 183369 h 515878"/>
              <a:gd name="connsiteX8" fmla="*/ 674798 w 867947"/>
              <a:gd name="connsiteY8" fmla="*/ 222488 h 515878"/>
              <a:gd name="connsiteX9" fmla="*/ 672353 w 867947"/>
              <a:gd name="connsiteY9" fmla="*/ 251827 h 515878"/>
              <a:gd name="connsiteX10" fmla="*/ 574557 w 867947"/>
              <a:gd name="connsiteY10" fmla="*/ 278721 h 515878"/>
              <a:gd name="connsiteX11" fmla="*/ 452311 w 867947"/>
              <a:gd name="connsiteY11" fmla="*/ 303170 h 515878"/>
              <a:gd name="connsiteX12" fmla="*/ 444976 w 867947"/>
              <a:gd name="connsiteY12" fmla="*/ 359403 h 515878"/>
              <a:gd name="connsiteX13" fmla="*/ 388743 w 867947"/>
              <a:gd name="connsiteY13" fmla="*/ 356958 h 515878"/>
              <a:gd name="connsiteX14" fmla="*/ 337399 w 867947"/>
              <a:gd name="connsiteY14" fmla="*/ 398522 h 515878"/>
              <a:gd name="connsiteX15" fmla="*/ 249382 w 867947"/>
              <a:gd name="connsiteY15" fmla="*/ 391187 h 515878"/>
              <a:gd name="connsiteX16" fmla="*/ 205374 w 867947"/>
              <a:gd name="connsiteY16" fmla="*/ 410747 h 515878"/>
              <a:gd name="connsiteX17" fmla="*/ 171145 w 867947"/>
              <a:gd name="connsiteY17" fmla="*/ 440086 h 515878"/>
              <a:gd name="connsiteX18" fmla="*/ 144251 w 867947"/>
              <a:gd name="connsiteY18" fmla="*/ 515878 h 515878"/>
              <a:gd name="connsiteX19" fmla="*/ 112467 w 867947"/>
              <a:gd name="connsiteY19" fmla="*/ 510988 h 515878"/>
              <a:gd name="connsiteX20" fmla="*/ 107577 w 867947"/>
              <a:gd name="connsiteY20" fmla="*/ 452310 h 515878"/>
              <a:gd name="connsiteX21" fmla="*/ 56234 w 867947"/>
              <a:gd name="connsiteY21" fmla="*/ 452310 h 515878"/>
              <a:gd name="connsiteX22" fmla="*/ 22005 w 867947"/>
              <a:gd name="connsiteY22" fmla="*/ 415636 h 515878"/>
              <a:gd name="connsiteX23" fmla="*/ 31784 w 867947"/>
              <a:gd name="connsiteY23" fmla="*/ 381407 h 515878"/>
              <a:gd name="connsiteX24" fmla="*/ 0 w 867947"/>
              <a:gd name="connsiteY24" fmla="*/ 347179 h 515878"/>
              <a:gd name="connsiteX25" fmla="*/ 7335 w 867947"/>
              <a:gd name="connsiteY25" fmla="*/ 322729 h 515878"/>
              <a:gd name="connsiteX26" fmla="*/ 36674 w 867947"/>
              <a:gd name="connsiteY26" fmla="*/ 317840 h 515878"/>
              <a:gd name="connsiteX27" fmla="*/ 51344 w 867947"/>
              <a:gd name="connsiteY27" fmla="*/ 334954 h 515878"/>
              <a:gd name="connsiteX28" fmla="*/ 70903 w 867947"/>
              <a:gd name="connsiteY28" fmla="*/ 303170 h 515878"/>
              <a:gd name="connsiteX29" fmla="*/ 102687 w 867947"/>
              <a:gd name="connsiteY29" fmla="*/ 298280 h 515878"/>
              <a:gd name="connsiteX30" fmla="*/ 68458 w 867947"/>
              <a:gd name="connsiteY30" fmla="*/ 264051 h 515878"/>
              <a:gd name="connsiteX31" fmla="*/ 112467 w 867947"/>
              <a:gd name="connsiteY31" fmla="*/ 229822 h 515878"/>
              <a:gd name="connsiteX32" fmla="*/ 146696 w 867947"/>
              <a:gd name="connsiteY32" fmla="*/ 215153 h 515878"/>
              <a:gd name="connsiteX33" fmla="*/ 149141 w 867947"/>
              <a:gd name="connsiteY33" fmla="*/ 259162 h 515878"/>
              <a:gd name="connsiteX34" fmla="*/ 173590 w 867947"/>
              <a:gd name="connsiteY34" fmla="*/ 254272 h 515878"/>
              <a:gd name="connsiteX35" fmla="*/ 198039 w 867947"/>
              <a:gd name="connsiteY35" fmla="*/ 224933 h 515878"/>
              <a:gd name="connsiteX36" fmla="*/ 195594 w 867947"/>
              <a:gd name="connsiteY36" fmla="*/ 185814 h 515878"/>
              <a:gd name="connsiteX37" fmla="*/ 129581 w 867947"/>
              <a:gd name="connsiteY37" fmla="*/ 117356 h 515878"/>
              <a:gd name="connsiteX38" fmla="*/ 122246 w 867947"/>
              <a:gd name="connsiteY38" fmla="*/ 110021 h 515878"/>
              <a:gd name="connsiteX39" fmla="*/ 127136 w 867947"/>
              <a:gd name="connsiteY39" fmla="*/ 0 h 515878"/>
              <a:gd name="connsiteX40" fmla="*/ 200484 w 867947"/>
              <a:gd name="connsiteY40" fmla="*/ 0 h 515878"/>
              <a:gd name="connsiteX41" fmla="*/ 562332 w 867947"/>
              <a:gd name="connsiteY41" fmla="*/ 9780 h 515878"/>
              <a:gd name="connsiteX42" fmla="*/ 608786 w 867947"/>
              <a:gd name="connsiteY42" fmla="*/ 19559 h 515878"/>
              <a:gd name="connsiteX43" fmla="*/ 652794 w 867947"/>
              <a:gd name="connsiteY43" fmla="*/ 31784 h 515878"/>
              <a:gd name="connsiteX44" fmla="*/ 691913 w 867947"/>
              <a:gd name="connsiteY44" fmla="*/ 70903 h 515878"/>
              <a:gd name="connsiteX45" fmla="*/ 770150 w 867947"/>
              <a:gd name="connsiteY45" fmla="*/ 73348 h 515878"/>
              <a:gd name="connsiteX46" fmla="*/ 867947 w 867947"/>
              <a:gd name="connsiteY46" fmla="*/ 190704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7947" h="515878">
                <a:moveTo>
                  <a:pt x="867947" y="190704"/>
                </a:moveTo>
                <a:lnTo>
                  <a:pt x="863057" y="242047"/>
                </a:lnTo>
                <a:lnTo>
                  <a:pt x="841053" y="266496"/>
                </a:lnTo>
                <a:lnTo>
                  <a:pt x="821494" y="278721"/>
                </a:lnTo>
                <a:lnTo>
                  <a:pt x="792154" y="254272"/>
                </a:lnTo>
                <a:lnTo>
                  <a:pt x="779930" y="242047"/>
                </a:lnTo>
                <a:lnTo>
                  <a:pt x="762815" y="188259"/>
                </a:lnTo>
                <a:lnTo>
                  <a:pt x="679688" y="183369"/>
                </a:lnTo>
                <a:lnTo>
                  <a:pt x="674798" y="222488"/>
                </a:lnTo>
                <a:lnTo>
                  <a:pt x="672353" y="251827"/>
                </a:lnTo>
                <a:lnTo>
                  <a:pt x="574557" y="278721"/>
                </a:lnTo>
                <a:lnTo>
                  <a:pt x="452311" y="303170"/>
                </a:lnTo>
                <a:lnTo>
                  <a:pt x="444976" y="359403"/>
                </a:lnTo>
                <a:lnTo>
                  <a:pt x="388743" y="356958"/>
                </a:lnTo>
                <a:lnTo>
                  <a:pt x="337399" y="398522"/>
                </a:lnTo>
                <a:lnTo>
                  <a:pt x="249382" y="391187"/>
                </a:lnTo>
                <a:lnTo>
                  <a:pt x="205374" y="410747"/>
                </a:lnTo>
                <a:lnTo>
                  <a:pt x="171145" y="440086"/>
                </a:lnTo>
                <a:lnTo>
                  <a:pt x="144251" y="515878"/>
                </a:lnTo>
                <a:lnTo>
                  <a:pt x="112467" y="510988"/>
                </a:lnTo>
                <a:lnTo>
                  <a:pt x="107577" y="452310"/>
                </a:lnTo>
                <a:lnTo>
                  <a:pt x="56234" y="452310"/>
                </a:lnTo>
                <a:lnTo>
                  <a:pt x="22005" y="415636"/>
                </a:lnTo>
                <a:lnTo>
                  <a:pt x="31784" y="381407"/>
                </a:lnTo>
                <a:lnTo>
                  <a:pt x="0" y="347179"/>
                </a:lnTo>
                <a:lnTo>
                  <a:pt x="7335" y="322729"/>
                </a:lnTo>
                <a:lnTo>
                  <a:pt x="36674" y="317840"/>
                </a:lnTo>
                <a:lnTo>
                  <a:pt x="51344" y="334954"/>
                </a:lnTo>
                <a:lnTo>
                  <a:pt x="70903" y="303170"/>
                </a:lnTo>
                <a:lnTo>
                  <a:pt x="102687" y="298280"/>
                </a:lnTo>
                <a:lnTo>
                  <a:pt x="68458" y="264051"/>
                </a:lnTo>
                <a:lnTo>
                  <a:pt x="112467" y="229822"/>
                </a:lnTo>
                <a:lnTo>
                  <a:pt x="146696" y="215153"/>
                </a:lnTo>
                <a:lnTo>
                  <a:pt x="149141" y="259162"/>
                </a:lnTo>
                <a:lnTo>
                  <a:pt x="173590" y="254272"/>
                </a:lnTo>
                <a:lnTo>
                  <a:pt x="198039" y="224933"/>
                </a:lnTo>
                <a:lnTo>
                  <a:pt x="195594" y="185814"/>
                </a:lnTo>
                <a:lnTo>
                  <a:pt x="129581" y="117356"/>
                </a:lnTo>
                <a:lnTo>
                  <a:pt x="122246" y="110021"/>
                </a:lnTo>
                <a:lnTo>
                  <a:pt x="127136" y="0"/>
                </a:lnTo>
                <a:lnTo>
                  <a:pt x="200484" y="0"/>
                </a:lnTo>
                <a:lnTo>
                  <a:pt x="562332" y="9780"/>
                </a:lnTo>
                <a:lnTo>
                  <a:pt x="608786" y="19559"/>
                </a:lnTo>
                <a:lnTo>
                  <a:pt x="652794" y="31784"/>
                </a:lnTo>
                <a:lnTo>
                  <a:pt x="691913" y="70903"/>
                </a:lnTo>
                <a:lnTo>
                  <a:pt x="770150" y="73348"/>
                </a:lnTo>
                <a:lnTo>
                  <a:pt x="867947" y="19070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5" name="Forme libre : forme 1044">
            <a:extLst>
              <a:ext uri="{FF2B5EF4-FFF2-40B4-BE49-F238E27FC236}">
                <a16:creationId xmlns:a16="http://schemas.microsoft.com/office/drawing/2014/main" xmlns="" id="{75A2B82B-300D-4FD2-BC36-A64CC883DE90}"/>
              </a:ext>
            </a:extLst>
          </p:cNvPr>
          <p:cNvSpPr/>
          <p:nvPr/>
        </p:nvSpPr>
        <p:spPr>
          <a:xfrm>
            <a:off x="2480596" y="2681628"/>
            <a:ext cx="728586" cy="435196"/>
          </a:xfrm>
          <a:custGeom>
            <a:avLst/>
            <a:gdLst>
              <a:gd name="connsiteX0" fmla="*/ 92907 w 728586"/>
              <a:gd name="connsiteY0" fmla="*/ 14670 h 435196"/>
              <a:gd name="connsiteX1" fmla="*/ 51343 w 728586"/>
              <a:gd name="connsiteY1" fmla="*/ 75793 h 435196"/>
              <a:gd name="connsiteX2" fmla="*/ 12225 w 728586"/>
              <a:gd name="connsiteY2" fmla="*/ 141806 h 435196"/>
              <a:gd name="connsiteX3" fmla="*/ 0 w 728586"/>
              <a:gd name="connsiteY3" fmla="*/ 193149 h 435196"/>
              <a:gd name="connsiteX4" fmla="*/ 2445 w 728586"/>
              <a:gd name="connsiteY4" fmla="*/ 244492 h 435196"/>
              <a:gd name="connsiteX5" fmla="*/ 36674 w 728586"/>
              <a:gd name="connsiteY5" fmla="*/ 244492 h 435196"/>
              <a:gd name="connsiteX6" fmla="*/ 36674 w 728586"/>
              <a:gd name="connsiteY6" fmla="*/ 298281 h 435196"/>
              <a:gd name="connsiteX7" fmla="*/ 63568 w 728586"/>
              <a:gd name="connsiteY7" fmla="*/ 315395 h 435196"/>
              <a:gd name="connsiteX8" fmla="*/ 83127 w 728586"/>
              <a:gd name="connsiteY8" fmla="*/ 305615 h 435196"/>
              <a:gd name="connsiteX9" fmla="*/ 122246 w 728586"/>
              <a:gd name="connsiteY9" fmla="*/ 359404 h 435196"/>
              <a:gd name="connsiteX10" fmla="*/ 156475 w 728586"/>
              <a:gd name="connsiteY10" fmla="*/ 396077 h 435196"/>
              <a:gd name="connsiteX11" fmla="*/ 266496 w 728586"/>
              <a:gd name="connsiteY11" fmla="*/ 388743 h 435196"/>
              <a:gd name="connsiteX12" fmla="*/ 264051 w 728586"/>
              <a:gd name="connsiteY12" fmla="*/ 435196 h 435196"/>
              <a:gd name="connsiteX13" fmla="*/ 300725 w 728586"/>
              <a:gd name="connsiteY13" fmla="*/ 427861 h 435196"/>
              <a:gd name="connsiteX14" fmla="*/ 344734 w 728586"/>
              <a:gd name="connsiteY14" fmla="*/ 396077 h 435196"/>
              <a:gd name="connsiteX15" fmla="*/ 366738 w 728586"/>
              <a:gd name="connsiteY15" fmla="*/ 310505 h 435196"/>
              <a:gd name="connsiteX16" fmla="*/ 405857 w 728586"/>
              <a:gd name="connsiteY16" fmla="*/ 312950 h 435196"/>
              <a:gd name="connsiteX17" fmla="*/ 418081 w 728586"/>
              <a:gd name="connsiteY17" fmla="*/ 376518 h 435196"/>
              <a:gd name="connsiteX18" fmla="*/ 454755 w 728586"/>
              <a:gd name="connsiteY18" fmla="*/ 405857 h 435196"/>
              <a:gd name="connsiteX19" fmla="*/ 557442 w 728586"/>
              <a:gd name="connsiteY19" fmla="*/ 371628 h 435196"/>
              <a:gd name="connsiteX20" fmla="*/ 564776 w 728586"/>
              <a:gd name="connsiteY20" fmla="*/ 330064 h 435196"/>
              <a:gd name="connsiteX21" fmla="*/ 532992 w 728586"/>
              <a:gd name="connsiteY21" fmla="*/ 293391 h 435196"/>
              <a:gd name="connsiteX22" fmla="*/ 540327 w 728586"/>
              <a:gd name="connsiteY22" fmla="*/ 271386 h 435196"/>
              <a:gd name="connsiteX23" fmla="*/ 567221 w 728586"/>
              <a:gd name="connsiteY23" fmla="*/ 261607 h 435196"/>
              <a:gd name="connsiteX24" fmla="*/ 586781 w 728586"/>
              <a:gd name="connsiteY24" fmla="*/ 281166 h 435196"/>
              <a:gd name="connsiteX25" fmla="*/ 601450 w 728586"/>
              <a:gd name="connsiteY25" fmla="*/ 251827 h 435196"/>
              <a:gd name="connsiteX26" fmla="*/ 633234 w 728586"/>
              <a:gd name="connsiteY26" fmla="*/ 251827 h 435196"/>
              <a:gd name="connsiteX27" fmla="*/ 596560 w 728586"/>
              <a:gd name="connsiteY27" fmla="*/ 212708 h 435196"/>
              <a:gd name="connsiteX28" fmla="*/ 638124 w 728586"/>
              <a:gd name="connsiteY28" fmla="*/ 185814 h 435196"/>
              <a:gd name="connsiteX29" fmla="*/ 679688 w 728586"/>
              <a:gd name="connsiteY29" fmla="*/ 161365 h 435196"/>
              <a:gd name="connsiteX30" fmla="*/ 682133 w 728586"/>
              <a:gd name="connsiteY30" fmla="*/ 207819 h 435196"/>
              <a:gd name="connsiteX31" fmla="*/ 701692 w 728586"/>
              <a:gd name="connsiteY31" fmla="*/ 207819 h 435196"/>
              <a:gd name="connsiteX32" fmla="*/ 728586 w 728586"/>
              <a:gd name="connsiteY32" fmla="*/ 173590 h 435196"/>
              <a:gd name="connsiteX33" fmla="*/ 728586 w 728586"/>
              <a:gd name="connsiteY33" fmla="*/ 132026 h 435196"/>
              <a:gd name="connsiteX34" fmla="*/ 662573 w 728586"/>
              <a:gd name="connsiteY34" fmla="*/ 68458 h 435196"/>
              <a:gd name="connsiteX35" fmla="*/ 611230 w 728586"/>
              <a:gd name="connsiteY35" fmla="*/ 105132 h 435196"/>
              <a:gd name="connsiteX36" fmla="*/ 554997 w 728586"/>
              <a:gd name="connsiteY36" fmla="*/ 114912 h 435196"/>
              <a:gd name="connsiteX37" fmla="*/ 567221 w 728586"/>
              <a:gd name="connsiteY37" fmla="*/ 78238 h 435196"/>
              <a:gd name="connsiteX38" fmla="*/ 449865 w 728586"/>
              <a:gd name="connsiteY38" fmla="*/ 31784 h 435196"/>
              <a:gd name="connsiteX39" fmla="*/ 442530 w 728586"/>
              <a:gd name="connsiteY39" fmla="*/ 0 h 435196"/>
              <a:gd name="connsiteX40" fmla="*/ 352068 w 728586"/>
              <a:gd name="connsiteY40" fmla="*/ 4890 h 435196"/>
              <a:gd name="connsiteX41" fmla="*/ 339844 w 728586"/>
              <a:gd name="connsiteY41" fmla="*/ 53789 h 435196"/>
              <a:gd name="connsiteX42" fmla="*/ 354513 w 728586"/>
              <a:gd name="connsiteY42" fmla="*/ 122246 h 435196"/>
              <a:gd name="connsiteX43" fmla="*/ 283611 w 728586"/>
              <a:gd name="connsiteY43" fmla="*/ 127136 h 435196"/>
              <a:gd name="connsiteX44" fmla="*/ 254272 w 728586"/>
              <a:gd name="connsiteY44" fmla="*/ 78238 h 435196"/>
              <a:gd name="connsiteX45" fmla="*/ 212708 w 728586"/>
              <a:gd name="connsiteY45" fmla="*/ 44009 h 435196"/>
              <a:gd name="connsiteX46" fmla="*/ 92907 w 728586"/>
              <a:gd name="connsiteY46" fmla="*/ 14670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8586" h="435196">
                <a:moveTo>
                  <a:pt x="92907" y="14670"/>
                </a:moveTo>
                <a:lnTo>
                  <a:pt x="51343" y="75793"/>
                </a:lnTo>
                <a:lnTo>
                  <a:pt x="12225" y="141806"/>
                </a:lnTo>
                <a:lnTo>
                  <a:pt x="0" y="193149"/>
                </a:lnTo>
                <a:lnTo>
                  <a:pt x="2445" y="244492"/>
                </a:lnTo>
                <a:lnTo>
                  <a:pt x="36674" y="244492"/>
                </a:lnTo>
                <a:lnTo>
                  <a:pt x="36674" y="298281"/>
                </a:lnTo>
                <a:lnTo>
                  <a:pt x="63568" y="315395"/>
                </a:lnTo>
                <a:lnTo>
                  <a:pt x="83127" y="305615"/>
                </a:lnTo>
                <a:lnTo>
                  <a:pt x="122246" y="359404"/>
                </a:lnTo>
                <a:lnTo>
                  <a:pt x="156475" y="396077"/>
                </a:lnTo>
                <a:lnTo>
                  <a:pt x="266496" y="388743"/>
                </a:lnTo>
                <a:lnTo>
                  <a:pt x="264051" y="435196"/>
                </a:lnTo>
                <a:lnTo>
                  <a:pt x="300725" y="427861"/>
                </a:lnTo>
                <a:lnTo>
                  <a:pt x="344734" y="396077"/>
                </a:lnTo>
                <a:lnTo>
                  <a:pt x="366738" y="310505"/>
                </a:lnTo>
                <a:lnTo>
                  <a:pt x="405857" y="312950"/>
                </a:lnTo>
                <a:lnTo>
                  <a:pt x="418081" y="376518"/>
                </a:lnTo>
                <a:lnTo>
                  <a:pt x="454755" y="405857"/>
                </a:lnTo>
                <a:lnTo>
                  <a:pt x="557442" y="371628"/>
                </a:lnTo>
                <a:lnTo>
                  <a:pt x="564776" y="330064"/>
                </a:lnTo>
                <a:lnTo>
                  <a:pt x="532992" y="293391"/>
                </a:lnTo>
                <a:lnTo>
                  <a:pt x="540327" y="271386"/>
                </a:lnTo>
                <a:lnTo>
                  <a:pt x="567221" y="261607"/>
                </a:lnTo>
                <a:lnTo>
                  <a:pt x="586781" y="281166"/>
                </a:lnTo>
                <a:lnTo>
                  <a:pt x="601450" y="251827"/>
                </a:lnTo>
                <a:lnTo>
                  <a:pt x="633234" y="251827"/>
                </a:lnTo>
                <a:lnTo>
                  <a:pt x="596560" y="212708"/>
                </a:lnTo>
                <a:lnTo>
                  <a:pt x="638124" y="185814"/>
                </a:lnTo>
                <a:lnTo>
                  <a:pt x="679688" y="161365"/>
                </a:lnTo>
                <a:lnTo>
                  <a:pt x="682133" y="207819"/>
                </a:lnTo>
                <a:lnTo>
                  <a:pt x="701692" y="207819"/>
                </a:lnTo>
                <a:lnTo>
                  <a:pt x="728586" y="173590"/>
                </a:lnTo>
                <a:lnTo>
                  <a:pt x="728586" y="132026"/>
                </a:lnTo>
                <a:lnTo>
                  <a:pt x="662573" y="68458"/>
                </a:lnTo>
                <a:lnTo>
                  <a:pt x="611230" y="105132"/>
                </a:lnTo>
                <a:lnTo>
                  <a:pt x="554997" y="114912"/>
                </a:lnTo>
                <a:lnTo>
                  <a:pt x="567221" y="78238"/>
                </a:lnTo>
                <a:lnTo>
                  <a:pt x="449865" y="31784"/>
                </a:lnTo>
                <a:lnTo>
                  <a:pt x="442530" y="0"/>
                </a:lnTo>
                <a:lnTo>
                  <a:pt x="352068" y="4890"/>
                </a:lnTo>
                <a:lnTo>
                  <a:pt x="339844" y="53789"/>
                </a:lnTo>
                <a:lnTo>
                  <a:pt x="354513" y="122246"/>
                </a:lnTo>
                <a:lnTo>
                  <a:pt x="283611" y="127136"/>
                </a:lnTo>
                <a:lnTo>
                  <a:pt x="254272" y="78238"/>
                </a:lnTo>
                <a:lnTo>
                  <a:pt x="212708" y="44009"/>
                </a:lnTo>
                <a:lnTo>
                  <a:pt x="92907" y="1467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6" name="Forme libre : forme 1045">
            <a:extLst>
              <a:ext uri="{FF2B5EF4-FFF2-40B4-BE49-F238E27FC236}">
                <a16:creationId xmlns:a16="http://schemas.microsoft.com/office/drawing/2014/main" xmlns="" id="{33BFFD76-A834-40AE-8A8E-F71BF8182A86}"/>
              </a:ext>
            </a:extLst>
          </p:cNvPr>
          <p:cNvSpPr/>
          <p:nvPr/>
        </p:nvSpPr>
        <p:spPr>
          <a:xfrm>
            <a:off x="2209210" y="2926120"/>
            <a:ext cx="1295807" cy="1442503"/>
          </a:xfrm>
          <a:custGeom>
            <a:avLst/>
            <a:gdLst>
              <a:gd name="connsiteX0" fmla="*/ 1295807 w 1295807"/>
              <a:gd name="connsiteY0" fmla="*/ 926625 h 1442503"/>
              <a:gd name="connsiteX1" fmla="*/ 1276248 w 1295807"/>
              <a:gd name="connsiteY1" fmla="*/ 838608 h 1442503"/>
              <a:gd name="connsiteX2" fmla="*/ 1202900 w 1295807"/>
              <a:gd name="connsiteY2" fmla="*/ 782375 h 1442503"/>
              <a:gd name="connsiteX3" fmla="*/ 1151557 w 1295807"/>
              <a:gd name="connsiteY3" fmla="*/ 718807 h 1442503"/>
              <a:gd name="connsiteX4" fmla="*/ 1080654 w 1295807"/>
              <a:gd name="connsiteY4" fmla="*/ 616120 h 1442503"/>
              <a:gd name="connsiteX5" fmla="*/ 1024421 w 1295807"/>
              <a:gd name="connsiteY5" fmla="*/ 579446 h 1442503"/>
              <a:gd name="connsiteX6" fmla="*/ 951074 w 1295807"/>
              <a:gd name="connsiteY6" fmla="*/ 503654 h 1442503"/>
              <a:gd name="connsiteX7" fmla="*/ 916845 w 1295807"/>
              <a:gd name="connsiteY7" fmla="*/ 454755 h 1442503"/>
              <a:gd name="connsiteX8" fmla="*/ 904620 w 1295807"/>
              <a:gd name="connsiteY8" fmla="*/ 410747 h 1442503"/>
              <a:gd name="connsiteX9" fmla="*/ 933959 w 1295807"/>
              <a:gd name="connsiteY9" fmla="*/ 393632 h 1442503"/>
              <a:gd name="connsiteX10" fmla="*/ 951074 w 1295807"/>
              <a:gd name="connsiteY10" fmla="*/ 386298 h 1442503"/>
              <a:gd name="connsiteX11" fmla="*/ 951074 w 1295807"/>
              <a:gd name="connsiteY11" fmla="*/ 327620 h 1442503"/>
              <a:gd name="connsiteX12" fmla="*/ 911955 w 1295807"/>
              <a:gd name="connsiteY12" fmla="*/ 322730 h 1442503"/>
              <a:gd name="connsiteX13" fmla="*/ 914400 w 1295807"/>
              <a:gd name="connsiteY13" fmla="*/ 288501 h 1442503"/>
              <a:gd name="connsiteX14" fmla="*/ 899730 w 1295807"/>
              <a:gd name="connsiteY14" fmla="*/ 242047 h 1442503"/>
              <a:gd name="connsiteX15" fmla="*/ 855722 w 1295807"/>
              <a:gd name="connsiteY15" fmla="*/ 151585 h 1442503"/>
              <a:gd name="connsiteX16" fmla="*/ 826383 w 1295807"/>
              <a:gd name="connsiteY16" fmla="*/ 127136 h 1442503"/>
              <a:gd name="connsiteX17" fmla="*/ 731031 w 1295807"/>
              <a:gd name="connsiteY17" fmla="*/ 161365 h 1442503"/>
              <a:gd name="connsiteX18" fmla="*/ 691912 w 1295807"/>
              <a:gd name="connsiteY18" fmla="*/ 139361 h 1442503"/>
              <a:gd name="connsiteX19" fmla="*/ 677243 w 1295807"/>
              <a:gd name="connsiteY19" fmla="*/ 70903 h 1442503"/>
              <a:gd name="connsiteX20" fmla="*/ 633234 w 1295807"/>
              <a:gd name="connsiteY20" fmla="*/ 70903 h 1442503"/>
              <a:gd name="connsiteX21" fmla="*/ 613675 w 1295807"/>
              <a:gd name="connsiteY21" fmla="*/ 158920 h 1442503"/>
              <a:gd name="connsiteX22" fmla="*/ 572111 w 1295807"/>
              <a:gd name="connsiteY22" fmla="*/ 185814 h 1442503"/>
              <a:gd name="connsiteX23" fmla="*/ 532992 w 1295807"/>
              <a:gd name="connsiteY23" fmla="*/ 193149 h 1442503"/>
              <a:gd name="connsiteX24" fmla="*/ 542772 w 1295807"/>
              <a:gd name="connsiteY24" fmla="*/ 146695 h 1442503"/>
              <a:gd name="connsiteX25" fmla="*/ 420526 w 1295807"/>
              <a:gd name="connsiteY25" fmla="*/ 146695 h 1442503"/>
              <a:gd name="connsiteX26" fmla="*/ 359403 w 1295807"/>
              <a:gd name="connsiteY26" fmla="*/ 66013 h 1442503"/>
              <a:gd name="connsiteX27" fmla="*/ 339844 w 1295807"/>
              <a:gd name="connsiteY27" fmla="*/ 73348 h 1442503"/>
              <a:gd name="connsiteX28" fmla="*/ 310505 w 1295807"/>
              <a:gd name="connsiteY28" fmla="*/ 61123 h 1442503"/>
              <a:gd name="connsiteX29" fmla="*/ 310505 w 1295807"/>
              <a:gd name="connsiteY29" fmla="*/ 0 h 1442503"/>
              <a:gd name="connsiteX30" fmla="*/ 271386 w 1295807"/>
              <a:gd name="connsiteY30" fmla="*/ 2445 h 1442503"/>
              <a:gd name="connsiteX31" fmla="*/ 261606 w 1295807"/>
              <a:gd name="connsiteY31" fmla="*/ 26894 h 1442503"/>
              <a:gd name="connsiteX32" fmla="*/ 224932 w 1295807"/>
              <a:gd name="connsiteY32" fmla="*/ 63568 h 1442503"/>
              <a:gd name="connsiteX33" fmla="*/ 220043 w 1295807"/>
              <a:gd name="connsiteY33" fmla="*/ 119801 h 1442503"/>
              <a:gd name="connsiteX34" fmla="*/ 176034 w 1295807"/>
              <a:gd name="connsiteY34" fmla="*/ 132026 h 1442503"/>
              <a:gd name="connsiteX35" fmla="*/ 97797 w 1295807"/>
              <a:gd name="connsiteY35" fmla="*/ 97797 h 1442503"/>
              <a:gd name="connsiteX36" fmla="*/ 58678 w 1295807"/>
              <a:gd name="connsiteY36" fmla="*/ 141806 h 1442503"/>
              <a:gd name="connsiteX37" fmla="*/ 39119 w 1295807"/>
              <a:gd name="connsiteY37" fmla="*/ 173590 h 1442503"/>
              <a:gd name="connsiteX38" fmla="*/ 4890 w 1295807"/>
              <a:gd name="connsiteY38" fmla="*/ 185814 h 1442503"/>
              <a:gd name="connsiteX39" fmla="*/ 2445 w 1295807"/>
              <a:gd name="connsiteY39" fmla="*/ 354514 h 1442503"/>
              <a:gd name="connsiteX40" fmla="*/ 83127 w 1295807"/>
              <a:gd name="connsiteY40" fmla="*/ 361848 h 1442503"/>
              <a:gd name="connsiteX41" fmla="*/ 112466 w 1295807"/>
              <a:gd name="connsiteY41" fmla="*/ 300725 h 1442503"/>
              <a:gd name="connsiteX42" fmla="*/ 149140 w 1295807"/>
              <a:gd name="connsiteY42" fmla="*/ 286056 h 1442503"/>
              <a:gd name="connsiteX43" fmla="*/ 161365 w 1295807"/>
              <a:gd name="connsiteY43" fmla="*/ 322730 h 1442503"/>
              <a:gd name="connsiteX44" fmla="*/ 178479 w 1295807"/>
              <a:gd name="connsiteY44" fmla="*/ 374073 h 1442503"/>
              <a:gd name="connsiteX45" fmla="*/ 202928 w 1295807"/>
              <a:gd name="connsiteY45" fmla="*/ 383853 h 1442503"/>
              <a:gd name="connsiteX46" fmla="*/ 198038 w 1295807"/>
              <a:gd name="connsiteY46" fmla="*/ 435196 h 1442503"/>
              <a:gd name="connsiteX47" fmla="*/ 222488 w 1295807"/>
              <a:gd name="connsiteY47" fmla="*/ 420527 h 1442503"/>
              <a:gd name="connsiteX48" fmla="*/ 249382 w 1295807"/>
              <a:gd name="connsiteY48" fmla="*/ 476760 h 1442503"/>
              <a:gd name="connsiteX49" fmla="*/ 305615 w 1295807"/>
              <a:gd name="connsiteY49" fmla="*/ 440086 h 1442503"/>
              <a:gd name="connsiteX50" fmla="*/ 310505 w 1295807"/>
              <a:gd name="connsiteY50" fmla="*/ 459645 h 1442503"/>
              <a:gd name="connsiteX51" fmla="*/ 286055 w 1295807"/>
              <a:gd name="connsiteY51" fmla="*/ 520768 h 1442503"/>
              <a:gd name="connsiteX52" fmla="*/ 315395 w 1295807"/>
              <a:gd name="connsiteY52" fmla="*/ 616120 h 1442503"/>
              <a:gd name="connsiteX53" fmla="*/ 347178 w 1295807"/>
              <a:gd name="connsiteY53" fmla="*/ 662574 h 1442503"/>
              <a:gd name="connsiteX54" fmla="*/ 371628 w 1295807"/>
              <a:gd name="connsiteY54" fmla="*/ 765260 h 1442503"/>
              <a:gd name="connsiteX55" fmla="*/ 339844 w 1295807"/>
              <a:gd name="connsiteY55" fmla="*/ 755481 h 1442503"/>
              <a:gd name="connsiteX56" fmla="*/ 300725 w 1295807"/>
              <a:gd name="connsiteY56" fmla="*/ 753036 h 1442503"/>
              <a:gd name="connsiteX57" fmla="*/ 281166 w 1295807"/>
              <a:gd name="connsiteY57" fmla="*/ 784820 h 1442503"/>
              <a:gd name="connsiteX58" fmla="*/ 320284 w 1295807"/>
              <a:gd name="connsiteY58" fmla="*/ 792154 h 1442503"/>
              <a:gd name="connsiteX59" fmla="*/ 305615 w 1295807"/>
              <a:gd name="connsiteY59" fmla="*/ 848387 h 1442503"/>
              <a:gd name="connsiteX60" fmla="*/ 256716 w 1295807"/>
              <a:gd name="connsiteY60" fmla="*/ 887506 h 1442503"/>
              <a:gd name="connsiteX61" fmla="*/ 212708 w 1295807"/>
              <a:gd name="connsiteY61" fmla="*/ 887506 h 1442503"/>
              <a:gd name="connsiteX62" fmla="*/ 220043 w 1295807"/>
              <a:gd name="connsiteY62" fmla="*/ 946184 h 1442503"/>
              <a:gd name="connsiteX63" fmla="*/ 234712 w 1295807"/>
              <a:gd name="connsiteY63" fmla="*/ 1012197 h 1442503"/>
              <a:gd name="connsiteX64" fmla="*/ 215153 w 1295807"/>
              <a:gd name="connsiteY64" fmla="*/ 1114884 h 1442503"/>
              <a:gd name="connsiteX65" fmla="*/ 234712 w 1295807"/>
              <a:gd name="connsiteY65" fmla="*/ 1122218 h 1442503"/>
              <a:gd name="connsiteX66" fmla="*/ 229822 w 1295807"/>
              <a:gd name="connsiteY66" fmla="*/ 1161337 h 1442503"/>
              <a:gd name="connsiteX67" fmla="*/ 200483 w 1295807"/>
              <a:gd name="connsiteY67" fmla="*/ 1161337 h 1442503"/>
              <a:gd name="connsiteX68" fmla="*/ 222488 w 1295807"/>
              <a:gd name="connsiteY68" fmla="*/ 1215125 h 1442503"/>
              <a:gd name="connsiteX69" fmla="*/ 224932 w 1295807"/>
              <a:gd name="connsiteY69" fmla="*/ 1244464 h 1442503"/>
              <a:gd name="connsiteX70" fmla="*/ 176034 w 1295807"/>
              <a:gd name="connsiteY70" fmla="*/ 1261579 h 1442503"/>
              <a:gd name="connsiteX71" fmla="*/ 83127 w 1295807"/>
              <a:gd name="connsiteY71" fmla="*/ 1266469 h 1442503"/>
              <a:gd name="connsiteX72" fmla="*/ 41564 w 1295807"/>
              <a:gd name="connsiteY72" fmla="*/ 1283583 h 1442503"/>
              <a:gd name="connsiteX73" fmla="*/ 0 w 1295807"/>
              <a:gd name="connsiteY73" fmla="*/ 1317812 h 1442503"/>
              <a:gd name="connsiteX74" fmla="*/ 12224 w 1295807"/>
              <a:gd name="connsiteY74" fmla="*/ 1376490 h 1442503"/>
              <a:gd name="connsiteX75" fmla="*/ 70903 w 1295807"/>
              <a:gd name="connsiteY75" fmla="*/ 1344706 h 1442503"/>
              <a:gd name="connsiteX76" fmla="*/ 114911 w 1295807"/>
              <a:gd name="connsiteY76" fmla="*/ 1298253 h 1442503"/>
              <a:gd name="connsiteX77" fmla="*/ 154030 w 1295807"/>
              <a:gd name="connsiteY77" fmla="*/ 1327592 h 1442503"/>
              <a:gd name="connsiteX78" fmla="*/ 176034 w 1295807"/>
              <a:gd name="connsiteY78" fmla="*/ 1371600 h 1442503"/>
              <a:gd name="connsiteX79" fmla="*/ 246937 w 1295807"/>
              <a:gd name="connsiteY79" fmla="*/ 1376490 h 1442503"/>
              <a:gd name="connsiteX80" fmla="*/ 251827 w 1295807"/>
              <a:gd name="connsiteY80" fmla="*/ 1442503 h 1442503"/>
              <a:gd name="connsiteX81" fmla="*/ 295835 w 1295807"/>
              <a:gd name="connsiteY81" fmla="*/ 1413164 h 1442503"/>
              <a:gd name="connsiteX82" fmla="*/ 312950 w 1295807"/>
              <a:gd name="connsiteY82" fmla="*/ 1366710 h 1442503"/>
              <a:gd name="connsiteX83" fmla="*/ 317839 w 1295807"/>
              <a:gd name="connsiteY83" fmla="*/ 1334927 h 1442503"/>
              <a:gd name="connsiteX84" fmla="*/ 339844 w 1295807"/>
              <a:gd name="connsiteY84" fmla="*/ 1310477 h 1442503"/>
              <a:gd name="connsiteX85" fmla="*/ 437641 w 1295807"/>
              <a:gd name="connsiteY85" fmla="*/ 1317812 h 1442503"/>
              <a:gd name="connsiteX86" fmla="*/ 498764 w 1295807"/>
              <a:gd name="connsiteY86" fmla="*/ 1371600 h 1442503"/>
              <a:gd name="connsiteX87" fmla="*/ 525658 w 1295807"/>
              <a:gd name="connsiteY87" fmla="*/ 1347151 h 1442503"/>
              <a:gd name="connsiteX88" fmla="*/ 545217 w 1295807"/>
              <a:gd name="connsiteY88" fmla="*/ 1349596 h 1442503"/>
              <a:gd name="connsiteX89" fmla="*/ 567221 w 1295807"/>
              <a:gd name="connsiteY89" fmla="*/ 1342261 h 1442503"/>
              <a:gd name="connsiteX90" fmla="*/ 596560 w 1295807"/>
              <a:gd name="connsiteY90" fmla="*/ 1305587 h 1442503"/>
              <a:gd name="connsiteX91" fmla="*/ 633234 w 1295807"/>
              <a:gd name="connsiteY91" fmla="*/ 1327592 h 1442503"/>
              <a:gd name="connsiteX92" fmla="*/ 684577 w 1295807"/>
              <a:gd name="connsiteY92" fmla="*/ 1325147 h 1442503"/>
              <a:gd name="connsiteX93" fmla="*/ 775039 w 1295807"/>
              <a:gd name="connsiteY93" fmla="*/ 1308032 h 1442503"/>
              <a:gd name="connsiteX94" fmla="*/ 838607 w 1295807"/>
              <a:gd name="connsiteY94" fmla="*/ 1288473 h 1442503"/>
              <a:gd name="connsiteX95" fmla="*/ 889951 w 1295807"/>
              <a:gd name="connsiteY95" fmla="*/ 1339816 h 1442503"/>
              <a:gd name="connsiteX96" fmla="*/ 929069 w 1295807"/>
              <a:gd name="connsiteY96" fmla="*/ 1312922 h 1442503"/>
              <a:gd name="connsiteX97" fmla="*/ 953519 w 1295807"/>
              <a:gd name="connsiteY97" fmla="*/ 1339816 h 1442503"/>
              <a:gd name="connsiteX98" fmla="*/ 953519 w 1295807"/>
              <a:gd name="connsiteY98" fmla="*/ 1400939 h 1442503"/>
              <a:gd name="connsiteX99" fmla="*/ 1019531 w 1295807"/>
              <a:gd name="connsiteY99" fmla="*/ 1435168 h 1442503"/>
              <a:gd name="connsiteX100" fmla="*/ 1026866 w 1295807"/>
              <a:gd name="connsiteY100" fmla="*/ 1391160 h 1442503"/>
              <a:gd name="connsiteX101" fmla="*/ 1053760 w 1295807"/>
              <a:gd name="connsiteY101" fmla="*/ 1361821 h 1442503"/>
              <a:gd name="connsiteX102" fmla="*/ 1041536 w 1295807"/>
              <a:gd name="connsiteY102" fmla="*/ 1300698 h 1442503"/>
              <a:gd name="connsiteX103" fmla="*/ 985303 w 1295807"/>
              <a:gd name="connsiteY103" fmla="*/ 1295808 h 1442503"/>
              <a:gd name="connsiteX104" fmla="*/ 1026866 w 1295807"/>
              <a:gd name="connsiteY104" fmla="*/ 1220015 h 1442503"/>
              <a:gd name="connsiteX105" fmla="*/ 990192 w 1295807"/>
              <a:gd name="connsiteY105" fmla="*/ 1163782 h 1442503"/>
              <a:gd name="connsiteX106" fmla="*/ 982858 w 1295807"/>
              <a:gd name="connsiteY106" fmla="*/ 1124663 h 1442503"/>
              <a:gd name="connsiteX107" fmla="*/ 1004862 w 1295807"/>
              <a:gd name="connsiteY107" fmla="*/ 1080655 h 1442503"/>
              <a:gd name="connsiteX108" fmla="*/ 1014642 w 1295807"/>
              <a:gd name="connsiteY108" fmla="*/ 1058651 h 1442503"/>
              <a:gd name="connsiteX109" fmla="*/ 1114883 w 1295807"/>
              <a:gd name="connsiteY109" fmla="*/ 1024422 h 1442503"/>
              <a:gd name="connsiteX110" fmla="*/ 1158892 w 1295807"/>
              <a:gd name="connsiteY110" fmla="*/ 1017087 h 1442503"/>
              <a:gd name="connsiteX111" fmla="*/ 1198011 w 1295807"/>
              <a:gd name="connsiteY111" fmla="*/ 958409 h 1442503"/>
              <a:gd name="connsiteX112" fmla="*/ 1295807 w 1295807"/>
              <a:gd name="connsiteY112" fmla="*/ 926625 h 144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95807" h="1442503">
                <a:moveTo>
                  <a:pt x="1295807" y="926625"/>
                </a:moveTo>
                <a:lnTo>
                  <a:pt x="1276248" y="838608"/>
                </a:lnTo>
                <a:lnTo>
                  <a:pt x="1202900" y="782375"/>
                </a:lnTo>
                <a:lnTo>
                  <a:pt x="1151557" y="718807"/>
                </a:lnTo>
                <a:lnTo>
                  <a:pt x="1080654" y="616120"/>
                </a:lnTo>
                <a:lnTo>
                  <a:pt x="1024421" y="579446"/>
                </a:lnTo>
                <a:lnTo>
                  <a:pt x="951074" y="503654"/>
                </a:lnTo>
                <a:lnTo>
                  <a:pt x="916845" y="454755"/>
                </a:lnTo>
                <a:lnTo>
                  <a:pt x="904620" y="410747"/>
                </a:lnTo>
                <a:lnTo>
                  <a:pt x="933959" y="393632"/>
                </a:lnTo>
                <a:lnTo>
                  <a:pt x="951074" y="386298"/>
                </a:lnTo>
                <a:lnTo>
                  <a:pt x="951074" y="327620"/>
                </a:lnTo>
                <a:lnTo>
                  <a:pt x="911955" y="322730"/>
                </a:lnTo>
                <a:lnTo>
                  <a:pt x="914400" y="288501"/>
                </a:lnTo>
                <a:lnTo>
                  <a:pt x="899730" y="242047"/>
                </a:lnTo>
                <a:lnTo>
                  <a:pt x="855722" y="151585"/>
                </a:lnTo>
                <a:lnTo>
                  <a:pt x="826383" y="127136"/>
                </a:lnTo>
                <a:lnTo>
                  <a:pt x="731031" y="161365"/>
                </a:lnTo>
                <a:lnTo>
                  <a:pt x="691912" y="139361"/>
                </a:lnTo>
                <a:lnTo>
                  <a:pt x="677243" y="70903"/>
                </a:lnTo>
                <a:lnTo>
                  <a:pt x="633234" y="70903"/>
                </a:lnTo>
                <a:lnTo>
                  <a:pt x="613675" y="158920"/>
                </a:lnTo>
                <a:lnTo>
                  <a:pt x="572111" y="185814"/>
                </a:lnTo>
                <a:lnTo>
                  <a:pt x="532992" y="193149"/>
                </a:lnTo>
                <a:lnTo>
                  <a:pt x="542772" y="146695"/>
                </a:lnTo>
                <a:lnTo>
                  <a:pt x="420526" y="146695"/>
                </a:lnTo>
                <a:lnTo>
                  <a:pt x="359403" y="66013"/>
                </a:lnTo>
                <a:lnTo>
                  <a:pt x="339844" y="73348"/>
                </a:lnTo>
                <a:lnTo>
                  <a:pt x="310505" y="61123"/>
                </a:lnTo>
                <a:lnTo>
                  <a:pt x="310505" y="0"/>
                </a:lnTo>
                <a:lnTo>
                  <a:pt x="271386" y="2445"/>
                </a:lnTo>
                <a:lnTo>
                  <a:pt x="261606" y="26894"/>
                </a:lnTo>
                <a:lnTo>
                  <a:pt x="224932" y="63568"/>
                </a:lnTo>
                <a:lnTo>
                  <a:pt x="220043" y="119801"/>
                </a:lnTo>
                <a:lnTo>
                  <a:pt x="176034" y="132026"/>
                </a:lnTo>
                <a:lnTo>
                  <a:pt x="97797" y="97797"/>
                </a:lnTo>
                <a:lnTo>
                  <a:pt x="58678" y="141806"/>
                </a:lnTo>
                <a:lnTo>
                  <a:pt x="39119" y="173590"/>
                </a:lnTo>
                <a:lnTo>
                  <a:pt x="4890" y="185814"/>
                </a:lnTo>
                <a:lnTo>
                  <a:pt x="2445" y="354514"/>
                </a:lnTo>
                <a:lnTo>
                  <a:pt x="83127" y="361848"/>
                </a:lnTo>
                <a:lnTo>
                  <a:pt x="112466" y="300725"/>
                </a:lnTo>
                <a:lnTo>
                  <a:pt x="149140" y="286056"/>
                </a:lnTo>
                <a:lnTo>
                  <a:pt x="161365" y="322730"/>
                </a:lnTo>
                <a:lnTo>
                  <a:pt x="178479" y="374073"/>
                </a:lnTo>
                <a:lnTo>
                  <a:pt x="202928" y="383853"/>
                </a:lnTo>
                <a:lnTo>
                  <a:pt x="198038" y="435196"/>
                </a:lnTo>
                <a:lnTo>
                  <a:pt x="222488" y="420527"/>
                </a:lnTo>
                <a:lnTo>
                  <a:pt x="249382" y="476760"/>
                </a:lnTo>
                <a:lnTo>
                  <a:pt x="305615" y="440086"/>
                </a:lnTo>
                <a:lnTo>
                  <a:pt x="310505" y="459645"/>
                </a:lnTo>
                <a:lnTo>
                  <a:pt x="286055" y="520768"/>
                </a:lnTo>
                <a:lnTo>
                  <a:pt x="315395" y="616120"/>
                </a:lnTo>
                <a:lnTo>
                  <a:pt x="347178" y="662574"/>
                </a:lnTo>
                <a:lnTo>
                  <a:pt x="371628" y="765260"/>
                </a:lnTo>
                <a:cubicBezTo>
                  <a:pt x="348423" y="753659"/>
                  <a:pt x="359357" y="755481"/>
                  <a:pt x="339844" y="755481"/>
                </a:cubicBezTo>
                <a:lnTo>
                  <a:pt x="300725" y="753036"/>
                </a:lnTo>
                <a:lnTo>
                  <a:pt x="281166" y="784820"/>
                </a:lnTo>
                <a:lnTo>
                  <a:pt x="320284" y="792154"/>
                </a:lnTo>
                <a:lnTo>
                  <a:pt x="305615" y="848387"/>
                </a:lnTo>
                <a:lnTo>
                  <a:pt x="256716" y="887506"/>
                </a:lnTo>
                <a:lnTo>
                  <a:pt x="212708" y="887506"/>
                </a:lnTo>
                <a:lnTo>
                  <a:pt x="220043" y="946184"/>
                </a:lnTo>
                <a:lnTo>
                  <a:pt x="234712" y="1012197"/>
                </a:lnTo>
                <a:lnTo>
                  <a:pt x="215153" y="1114884"/>
                </a:lnTo>
                <a:lnTo>
                  <a:pt x="234712" y="1122218"/>
                </a:lnTo>
                <a:lnTo>
                  <a:pt x="229822" y="1161337"/>
                </a:lnTo>
                <a:lnTo>
                  <a:pt x="200483" y="1161337"/>
                </a:lnTo>
                <a:lnTo>
                  <a:pt x="222488" y="1215125"/>
                </a:lnTo>
                <a:lnTo>
                  <a:pt x="224932" y="1244464"/>
                </a:lnTo>
                <a:lnTo>
                  <a:pt x="176034" y="1261579"/>
                </a:lnTo>
                <a:lnTo>
                  <a:pt x="83127" y="1266469"/>
                </a:lnTo>
                <a:lnTo>
                  <a:pt x="41564" y="1283583"/>
                </a:lnTo>
                <a:lnTo>
                  <a:pt x="0" y="1317812"/>
                </a:lnTo>
                <a:lnTo>
                  <a:pt x="12224" y="1376490"/>
                </a:lnTo>
                <a:lnTo>
                  <a:pt x="70903" y="1344706"/>
                </a:lnTo>
                <a:lnTo>
                  <a:pt x="114911" y="1298253"/>
                </a:lnTo>
                <a:lnTo>
                  <a:pt x="154030" y="1327592"/>
                </a:lnTo>
                <a:lnTo>
                  <a:pt x="176034" y="1371600"/>
                </a:lnTo>
                <a:lnTo>
                  <a:pt x="246937" y="1376490"/>
                </a:lnTo>
                <a:lnTo>
                  <a:pt x="251827" y="1442503"/>
                </a:lnTo>
                <a:lnTo>
                  <a:pt x="295835" y="1413164"/>
                </a:lnTo>
                <a:lnTo>
                  <a:pt x="312950" y="1366710"/>
                </a:lnTo>
                <a:lnTo>
                  <a:pt x="317839" y="1334927"/>
                </a:lnTo>
                <a:lnTo>
                  <a:pt x="339844" y="1310477"/>
                </a:lnTo>
                <a:lnTo>
                  <a:pt x="437641" y="1317812"/>
                </a:lnTo>
                <a:lnTo>
                  <a:pt x="498764" y="1371600"/>
                </a:lnTo>
                <a:lnTo>
                  <a:pt x="525658" y="1347151"/>
                </a:lnTo>
                <a:lnTo>
                  <a:pt x="545217" y="1349596"/>
                </a:lnTo>
                <a:lnTo>
                  <a:pt x="567221" y="1342261"/>
                </a:lnTo>
                <a:lnTo>
                  <a:pt x="596560" y="1305587"/>
                </a:lnTo>
                <a:lnTo>
                  <a:pt x="633234" y="1327592"/>
                </a:lnTo>
                <a:lnTo>
                  <a:pt x="684577" y="1325147"/>
                </a:lnTo>
                <a:lnTo>
                  <a:pt x="775039" y="1308032"/>
                </a:lnTo>
                <a:lnTo>
                  <a:pt x="838607" y="1288473"/>
                </a:lnTo>
                <a:lnTo>
                  <a:pt x="889951" y="1339816"/>
                </a:lnTo>
                <a:lnTo>
                  <a:pt x="929069" y="1312922"/>
                </a:lnTo>
                <a:lnTo>
                  <a:pt x="953519" y="1339816"/>
                </a:lnTo>
                <a:lnTo>
                  <a:pt x="953519" y="1400939"/>
                </a:lnTo>
                <a:lnTo>
                  <a:pt x="1019531" y="1435168"/>
                </a:lnTo>
                <a:lnTo>
                  <a:pt x="1026866" y="1391160"/>
                </a:lnTo>
                <a:lnTo>
                  <a:pt x="1053760" y="1361821"/>
                </a:lnTo>
                <a:lnTo>
                  <a:pt x="1041536" y="1300698"/>
                </a:lnTo>
                <a:lnTo>
                  <a:pt x="985303" y="1295808"/>
                </a:lnTo>
                <a:lnTo>
                  <a:pt x="1026866" y="1220015"/>
                </a:lnTo>
                <a:lnTo>
                  <a:pt x="990192" y="1163782"/>
                </a:lnTo>
                <a:lnTo>
                  <a:pt x="982858" y="1124663"/>
                </a:lnTo>
                <a:lnTo>
                  <a:pt x="1004862" y="1080655"/>
                </a:lnTo>
                <a:lnTo>
                  <a:pt x="1014642" y="1058651"/>
                </a:lnTo>
                <a:lnTo>
                  <a:pt x="1114883" y="1024422"/>
                </a:lnTo>
                <a:lnTo>
                  <a:pt x="1158892" y="1017087"/>
                </a:lnTo>
                <a:lnTo>
                  <a:pt x="1198011" y="958409"/>
                </a:lnTo>
                <a:lnTo>
                  <a:pt x="1295807" y="92662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7" name="Forme libre : forme 1046">
            <a:extLst>
              <a:ext uri="{FF2B5EF4-FFF2-40B4-BE49-F238E27FC236}">
                <a16:creationId xmlns:a16="http://schemas.microsoft.com/office/drawing/2014/main" xmlns="" id="{7B5F9121-3816-42F1-AF6C-CDACFA37D9F6}"/>
              </a:ext>
            </a:extLst>
          </p:cNvPr>
          <p:cNvSpPr/>
          <p:nvPr/>
        </p:nvSpPr>
        <p:spPr>
          <a:xfrm>
            <a:off x="2113858" y="2439581"/>
            <a:ext cx="459645" cy="672353"/>
          </a:xfrm>
          <a:custGeom>
            <a:avLst/>
            <a:gdLst>
              <a:gd name="connsiteX0" fmla="*/ 92907 w 459645"/>
              <a:gd name="connsiteY0" fmla="*/ 672353 h 672353"/>
              <a:gd name="connsiteX1" fmla="*/ 161365 w 459645"/>
              <a:gd name="connsiteY1" fmla="*/ 623455 h 672353"/>
              <a:gd name="connsiteX2" fmla="*/ 195594 w 459645"/>
              <a:gd name="connsiteY2" fmla="*/ 586781 h 672353"/>
              <a:gd name="connsiteX3" fmla="*/ 276276 w 459645"/>
              <a:gd name="connsiteY3" fmla="*/ 618565 h 672353"/>
              <a:gd name="connsiteX4" fmla="*/ 315395 w 459645"/>
              <a:gd name="connsiteY4" fmla="*/ 608785 h 672353"/>
              <a:gd name="connsiteX5" fmla="*/ 320284 w 459645"/>
              <a:gd name="connsiteY5" fmla="*/ 547662 h 672353"/>
              <a:gd name="connsiteX6" fmla="*/ 354513 w 459645"/>
              <a:gd name="connsiteY6" fmla="*/ 520768 h 672353"/>
              <a:gd name="connsiteX7" fmla="*/ 369183 w 459645"/>
              <a:gd name="connsiteY7" fmla="*/ 484094 h 672353"/>
              <a:gd name="connsiteX8" fmla="*/ 361848 w 459645"/>
              <a:gd name="connsiteY8" fmla="*/ 447421 h 672353"/>
              <a:gd name="connsiteX9" fmla="*/ 378963 w 459645"/>
              <a:gd name="connsiteY9" fmla="*/ 386298 h 672353"/>
              <a:gd name="connsiteX10" fmla="*/ 459645 w 459645"/>
              <a:gd name="connsiteY10" fmla="*/ 251827 h 672353"/>
              <a:gd name="connsiteX11" fmla="*/ 452310 w 459645"/>
              <a:gd name="connsiteY11" fmla="*/ 239602 h 672353"/>
              <a:gd name="connsiteX12" fmla="*/ 398522 w 459645"/>
              <a:gd name="connsiteY12" fmla="*/ 202929 h 672353"/>
              <a:gd name="connsiteX13" fmla="*/ 398522 w 459645"/>
              <a:gd name="connsiteY13" fmla="*/ 154030 h 672353"/>
              <a:gd name="connsiteX14" fmla="*/ 342289 w 459645"/>
              <a:gd name="connsiteY14" fmla="*/ 90462 h 672353"/>
              <a:gd name="connsiteX15" fmla="*/ 317840 w 459645"/>
              <a:gd name="connsiteY15" fmla="*/ 2445 h 672353"/>
              <a:gd name="connsiteX16" fmla="*/ 290945 w 459645"/>
              <a:gd name="connsiteY16" fmla="*/ 0 h 672353"/>
              <a:gd name="connsiteX17" fmla="*/ 180924 w 459645"/>
              <a:gd name="connsiteY17" fmla="*/ 78238 h 672353"/>
              <a:gd name="connsiteX18" fmla="*/ 146695 w 459645"/>
              <a:gd name="connsiteY18" fmla="*/ 66013 h 672353"/>
              <a:gd name="connsiteX19" fmla="*/ 141805 w 459645"/>
              <a:gd name="connsiteY19" fmla="*/ 112467 h 672353"/>
              <a:gd name="connsiteX20" fmla="*/ 180924 w 459645"/>
              <a:gd name="connsiteY20" fmla="*/ 180924 h 672353"/>
              <a:gd name="connsiteX21" fmla="*/ 141805 w 459645"/>
              <a:gd name="connsiteY21" fmla="*/ 234713 h 672353"/>
              <a:gd name="connsiteX22" fmla="*/ 102687 w 459645"/>
              <a:gd name="connsiteY22" fmla="*/ 176034 h 672353"/>
              <a:gd name="connsiteX23" fmla="*/ 53788 w 459645"/>
              <a:gd name="connsiteY23" fmla="*/ 202929 h 672353"/>
              <a:gd name="connsiteX24" fmla="*/ 68458 w 459645"/>
              <a:gd name="connsiteY24" fmla="*/ 249382 h 672353"/>
              <a:gd name="connsiteX25" fmla="*/ 24449 w 459645"/>
              <a:gd name="connsiteY25" fmla="*/ 259162 h 672353"/>
              <a:gd name="connsiteX26" fmla="*/ 7335 w 459645"/>
              <a:gd name="connsiteY26" fmla="*/ 310505 h 672353"/>
              <a:gd name="connsiteX27" fmla="*/ 0 w 459645"/>
              <a:gd name="connsiteY27" fmla="*/ 364293 h 672353"/>
              <a:gd name="connsiteX28" fmla="*/ 68458 w 459645"/>
              <a:gd name="connsiteY28" fmla="*/ 383853 h 672353"/>
              <a:gd name="connsiteX29" fmla="*/ 70903 w 459645"/>
              <a:gd name="connsiteY29" fmla="*/ 408302 h 672353"/>
              <a:gd name="connsiteX30" fmla="*/ 132026 w 459645"/>
              <a:gd name="connsiteY30" fmla="*/ 349624 h 672353"/>
              <a:gd name="connsiteX31" fmla="*/ 183369 w 459645"/>
              <a:gd name="connsiteY31" fmla="*/ 332509 h 672353"/>
              <a:gd name="connsiteX32" fmla="*/ 281166 w 459645"/>
              <a:gd name="connsiteY32" fmla="*/ 418082 h 672353"/>
              <a:gd name="connsiteX33" fmla="*/ 278721 w 459645"/>
              <a:gd name="connsiteY33" fmla="*/ 479205 h 672353"/>
              <a:gd name="connsiteX34" fmla="*/ 220043 w 459645"/>
              <a:gd name="connsiteY34" fmla="*/ 449866 h 672353"/>
              <a:gd name="connsiteX35" fmla="*/ 190704 w 459645"/>
              <a:gd name="connsiteY35" fmla="*/ 528103 h 672353"/>
              <a:gd name="connsiteX36" fmla="*/ 171144 w 459645"/>
              <a:gd name="connsiteY36" fmla="*/ 513433 h 672353"/>
              <a:gd name="connsiteX37" fmla="*/ 39119 w 459645"/>
              <a:gd name="connsiteY37" fmla="*/ 647904 h 672353"/>
              <a:gd name="connsiteX38" fmla="*/ 92907 w 459645"/>
              <a:gd name="connsiteY38" fmla="*/ 672353 h 672353"/>
              <a:gd name="connsiteX0" fmla="*/ 92907 w 459645"/>
              <a:gd name="connsiteY0" fmla="*/ 672353 h 672353"/>
              <a:gd name="connsiteX1" fmla="*/ 122246 w 459645"/>
              <a:gd name="connsiteY1" fmla="*/ 650349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 name="connsiteX0" fmla="*/ 92907 w 459645"/>
              <a:gd name="connsiteY0" fmla="*/ 672353 h 672353"/>
              <a:gd name="connsiteX1" fmla="*/ 132026 w 459645"/>
              <a:gd name="connsiteY1" fmla="*/ 665018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9645" h="672353">
                <a:moveTo>
                  <a:pt x="92907" y="672353"/>
                </a:moveTo>
                <a:lnTo>
                  <a:pt x="132026" y="665018"/>
                </a:lnTo>
                <a:lnTo>
                  <a:pt x="161365" y="623455"/>
                </a:lnTo>
                <a:lnTo>
                  <a:pt x="195594" y="586781"/>
                </a:lnTo>
                <a:lnTo>
                  <a:pt x="276276" y="618565"/>
                </a:lnTo>
                <a:lnTo>
                  <a:pt x="315395" y="608785"/>
                </a:lnTo>
                <a:lnTo>
                  <a:pt x="320284" y="547662"/>
                </a:lnTo>
                <a:lnTo>
                  <a:pt x="354513" y="520768"/>
                </a:lnTo>
                <a:lnTo>
                  <a:pt x="369183" y="484094"/>
                </a:lnTo>
                <a:lnTo>
                  <a:pt x="361848" y="447421"/>
                </a:lnTo>
                <a:lnTo>
                  <a:pt x="378963" y="386298"/>
                </a:lnTo>
                <a:lnTo>
                  <a:pt x="459645" y="251827"/>
                </a:lnTo>
                <a:lnTo>
                  <a:pt x="452310" y="239602"/>
                </a:lnTo>
                <a:lnTo>
                  <a:pt x="398522" y="202929"/>
                </a:lnTo>
                <a:lnTo>
                  <a:pt x="398522" y="154030"/>
                </a:lnTo>
                <a:lnTo>
                  <a:pt x="342289" y="90462"/>
                </a:lnTo>
                <a:lnTo>
                  <a:pt x="317840" y="2445"/>
                </a:lnTo>
                <a:lnTo>
                  <a:pt x="290945" y="0"/>
                </a:lnTo>
                <a:lnTo>
                  <a:pt x="180924" y="78238"/>
                </a:lnTo>
                <a:lnTo>
                  <a:pt x="146695" y="66013"/>
                </a:lnTo>
                <a:lnTo>
                  <a:pt x="141805" y="112467"/>
                </a:lnTo>
                <a:lnTo>
                  <a:pt x="180924" y="180924"/>
                </a:lnTo>
                <a:lnTo>
                  <a:pt x="141805" y="234713"/>
                </a:lnTo>
                <a:lnTo>
                  <a:pt x="102687" y="176034"/>
                </a:lnTo>
                <a:lnTo>
                  <a:pt x="53788" y="202929"/>
                </a:lnTo>
                <a:lnTo>
                  <a:pt x="68458" y="249382"/>
                </a:lnTo>
                <a:lnTo>
                  <a:pt x="24449" y="259162"/>
                </a:lnTo>
                <a:lnTo>
                  <a:pt x="7335" y="310505"/>
                </a:lnTo>
                <a:lnTo>
                  <a:pt x="0" y="364293"/>
                </a:lnTo>
                <a:lnTo>
                  <a:pt x="68458" y="383853"/>
                </a:lnTo>
                <a:lnTo>
                  <a:pt x="70903" y="408302"/>
                </a:lnTo>
                <a:lnTo>
                  <a:pt x="132026" y="349624"/>
                </a:lnTo>
                <a:lnTo>
                  <a:pt x="183369" y="332509"/>
                </a:lnTo>
                <a:lnTo>
                  <a:pt x="281166" y="418082"/>
                </a:lnTo>
                <a:lnTo>
                  <a:pt x="278721" y="479205"/>
                </a:lnTo>
                <a:lnTo>
                  <a:pt x="220043" y="449866"/>
                </a:lnTo>
                <a:lnTo>
                  <a:pt x="190704" y="528103"/>
                </a:lnTo>
                <a:lnTo>
                  <a:pt x="171144" y="513433"/>
                </a:lnTo>
                <a:lnTo>
                  <a:pt x="39119" y="647904"/>
                </a:lnTo>
                <a:lnTo>
                  <a:pt x="92907" y="672353"/>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8" name="Forme libre : forme 1047">
            <a:extLst>
              <a:ext uri="{FF2B5EF4-FFF2-40B4-BE49-F238E27FC236}">
                <a16:creationId xmlns:a16="http://schemas.microsoft.com/office/drawing/2014/main" xmlns="" id="{E599C85F-07EB-426C-97B6-FC054C22035C}"/>
              </a:ext>
            </a:extLst>
          </p:cNvPr>
          <p:cNvSpPr/>
          <p:nvPr/>
        </p:nvSpPr>
        <p:spPr>
          <a:xfrm>
            <a:off x="1864476" y="3021472"/>
            <a:ext cx="388742" cy="391187"/>
          </a:xfrm>
          <a:custGeom>
            <a:avLst/>
            <a:gdLst>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88742 w 388742"/>
              <a:gd name="connsiteY19"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69183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71628 w 388742"/>
              <a:gd name="connsiteY20" fmla="*/ 232268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2508 w 388742"/>
              <a:gd name="connsiteY16" fmla="*/ 7335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742" h="391187">
                <a:moveTo>
                  <a:pt x="388742" y="261607"/>
                </a:moveTo>
                <a:lnTo>
                  <a:pt x="330064" y="325175"/>
                </a:lnTo>
                <a:lnTo>
                  <a:pt x="290946" y="322730"/>
                </a:lnTo>
                <a:lnTo>
                  <a:pt x="288501" y="347179"/>
                </a:lnTo>
                <a:lnTo>
                  <a:pt x="229823" y="391187"/>
                </a:lnTo>
                <a:lnTo>
                  <a:pt x="176034" y="349624"/>
                </a:lnTo>
                <a:lnTo>
                  <a:pt x="73348" y="266496"/>
                </a:lnTo>
                <a:lnTo>
                  <a:pt x="0" y="168700"/>
                </a:lnTo>
                <a:lnTo>
                  <a:pt x="26894" y="166255"/>
                </a:lnTo>
                <a:lnTo>
                  <a:pt x="22004" y="75793"/>
                </a:lnTo>
                <a:lnTo>
                  <a:pt x="56233" y="100242"/>
                </a:lnTo>
                <a:lnTo>
                  <a:pt x="92907" y="73348"/>
                </a:lnTo>
                <a:lnTo>
                  <a:pt x="119801" y="83127"/>
                </a:lnTo>
                <a:lnTo>
                  <a:pt x="139361" y="78238"/>
                </a:lnTo>
                <a:lnTo>
                  <a:pt x="173589" y="39119"/>
                </a:lnTo>
                <a:lnTo>
                  <a:pt x="205373" y="0"/>
                </a:lnTo>
                <a:lnTo>
                  <a:pt x="332508" y="7335"/>
                </a:lnTo>
                <a:lnTo>
                  <a:pt x="290946" y="68458"/>
                </a:lnTo>
                <a:lnTo>
                  <a:pt x="344734" y="97797"/>
                </a:lnTo>
                <a:lnTo>
                  <a:pt x="347179" y="183369"/>
                </a:lnTo>
                <a:lnTo>
                  <a:pt x="344734" y="259163"/>
                </a:lnTo>
                <a:lnTo>
                  <a:pt x="388742" y="261607"/>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9" name="Forme libre : forme 1048">
            <a:extLst>
              <a:ext uri="{FF2B5EF4-FFF2-40B4-BE49-F238E27FC236}">
                <a16:creationId xmlns:a16="http://schemas.microsoft.com/office/drawing/2014/main" xmlns="" id="{44911403-0AE5-4D2E-915B-771E8C0DA6DB}"/>
              </a:ext>
            </a:extLst>
          </p:cNvPr>
          <p:cNvSpPr/>
          <p:nvPr/>
        </p:nvSpPr>
        <p:spPr>
          <a:xfrm>
            <a:off x="1835137" y="2715857"/>
            <a:ext cx="246937" cy="405857"/>
          </a:xfrm>
          <a:custGeom>
            <a:avLst/>
            <a:gdLst>
              <a:gd name="connsiteX0" fmla="*/ 232268 w 246937"/>
              <a:gd name="connsiteY0" fmla="*/ 44009 h 405857"/>
              <a:gd name="connsiteX1" fmla="*/ 205373 w 246937"/>
              <a:gd name="connsiteY1" fmla="*/ 0 h 405857"/>
              <a:gd name="connsiteX2" fmla="*/ 161365 w 246937"/>
              <a:gd name="connsiteY2" fmla="*/ 46454 h 405857"/>
              <a:gd name="connsiteX3" fmla="*/ 144250 w 246937"/>
              <a:gd name="connsiteY3" fmla="*/ 85572 h 405857"/>
              <a:gd name="connsiteX4" fmla="*/ 90462 w 246937"/>
              <a:gd name="connsiteY4" fmla="*/ 90462 h 405857"/>
              <a:gd name="connsiteX5" fmla="*/ 53788 w 246937"/>
              <a:gd name="connsiteY5" fmla="*/ 70903 h 405857"/>
              <a:gd name="connsiteX6" fmla="*/ 9780 w 246937"/>
              <a:gd name="connsiteY6" fmla="*/ 158920 h 405857"/>
              <a:gd name="connsiteX7" fmla="*/ 0 w 246937"/>
              <a:gd name="connsiteY7" fmla="*/ 317840 h 405857"/>
              <a:gd name="connsiteX8" fmla="*/ 29339 w 246937"/>
              <a:gd name="connsiteY8" fmla="*/ 364293 h 405857"/>
              <a:gd name="connsiteX9" fmla="*/ 88017 w 246937"/>
              <a:gd name="connsiteY9" fmla="*/ 405857 h 405857"/>
              <a:gd name="connsiteX10" fmla="*/ 117356 w 246937"/>
              <a:gd name="connsiteY10" fmla="*/ 378963 h 405857"/>
              <a:gd name="connsiteX11" fmla="*/ 149140 w 246937"/>
              <a:gd name="connsiteY11" fmla="*/ 391187 h 405857"/>
              <a:gd name="connsiteX12" fmla="*/ 232268 w 246937"/>
              <a:gd name="connsiteY12" fmla="*/ 303170 h 405857"/>
              <a:gd name="connsiteX13" fmla="*/ 205373 w 246937"/>
              <a:gd name="connsiteY13" fmla="*/ 286056 h 405857"/>
              <a:gd name="connsiteX14" fmla="*/ 237157 w 246937"/>
              <a:gd name="connsiteY14" fmla="*/ 224933 h 405857"/>
              <a:gd name="connsiteX15" fmla="*/ 222488 w 246937"/>
              <a:gd name="connsiteY15" fmla="*/ 198039 h 405857"/>
              <a:gd name="connsiteX16" fmla="*/ 178479 w 246937"/>
              <a:gd name="connsiteY16" fmla="*/ 185814 h 405857"/>
              <a:gd name="connsiteX17" fmla="*/ 183369 w 246937"/>
              <a:gd name="connsiteY17" fmla="*/ 119801 h 405857"/>
              <a:gd name="connsiteX18" fmla="*/ 220043 w 246937"/>
              <a:gd name="connsiteY18" fmla="*/ 100242 h 405857"/>
              <a:gd name="connsiteX19" fmla="*/ 246937 w 246937"/>
              <a:gd name="connsiteY19" fmla="*/ 95352 h 405857"/>
              <a:gd name="connsiteX20" fmla="*/ 232268 w 246937"/>
              <a:gd name="connsiteY20" fmla="*/ 44009 h 4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37" h="405857">
                <a:moveTo>
                  <a:pt x="232268" y="44009"/>
                </a:moveTo>
                <a:lnTo>
                  <a:pt x="205373" y="0"/>
                </a:lnTo>
                <a:lnTo>
                  <a:pt x="161365" y="46454"/>
                </a:lnTo>
                <a:lnTo>
                  <a:pt x="144250" y="85572"/>
                </a:lnTo>
                <a:lnTo>
                  <a:pt x="90462" y="90462"/>
                </a:lnTo>
                <a:lnTo>
                  <a:pt x="53788" y="70903"/>
                </a:lnTo>
                <a:lnTo>
                  <a:pt x="9780" y="158920"/>
                </a:lnTo>
                <a:lnTo>
                  <a:pt x="0" y="317840"/>
                </a:lnTo>
                <a:lnTo>
                  <a:pt x="29339" y="364293"/>
                </a:lnTo>
                <a:lnTo>
                  <a:pt x="88017" y="405857"/>
                </a:lnTo>
                <a:lnTo>
                  <a:pt x="117356" y="378963"/>
                </a:lnTo>
                <a:lnTo>
                  <a:pt x="149140" y="391187"/>
                </a:lnTo>
                <a:lnTo>
                  <a:pt x="232268" y="303170"/>
                </a:lnTo>
                <a:lnTo>
                  <a:pt x="205373" y="286056"/>
                </a:lnTo>
                <a:lnTo>
                  <a:pt x="237157" y="224933"/>
                </a:lnTo>
                <a:lnTo>
                  <a:pt x="222488" y="198039"/>
                </a:lnTo>
                <a:lnTo>
                  <a:pt x="178479" y="185814"/>
                </a:lnTo>
                <a:lnTo>
                  <a:pt x="183369" y="119801"/>
                </a:lnTo>
                <a:lnTo>
                  <a:pt x="220043" y="100242"/>
                </a:lnTo>
                <a:lnTo>
                  <a:pt x="246937" y="95352"/>
                </a:lnTo>
                <a:lnTo>
                  <a:pt x="232268" y="44009"/>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0" name="Forme libre : forme 1049">
            <a:extLst>
              <a:ext uri="{FF2B5EF4-FFF2-40B4-BE49-F238E27FC236}">
                <a16:creationId xmlns:a16="http://schemas.microsoft.com/office/drawing/2014/main" xmlns="" id="{3227BF48-40BC-4361-94ED-46AF260DBF6F}"/>
              </a:ext>
            </a:extLst>
          </p:cNvPr>
          <p:cNvSpPr/>
          <p:nvPr/>
        </p:nvSpPr>
        <p:spPr>
          <a:xfrm>
            <a:off x="2047845" y="2466475"/>
            <a:ext cx="349624" cy="562332"/>
          </a:xfrm>
          <a:custGeom>
            <a:avLst/>
            <a:gdLst>
              <a:gd name="connsiteX0" fmla="*/ 220043 w 349624"/>
              <a:gd name="connsiteY0" fmla="*/ 36674 h 562332"/>
              <a:gd name="connsiteX1" fmla="*/ 166255 w 349624"/>
              <a:gd name="connsiteY1" fmla="*/ 0 h 562332"/>
              <a:gd name="connsiteX2" fmla="*/ 107577 w 349624"/>
              <a:gd name="connsiteY2" fmla="*/ 144251 h 562332"/>
              <a:gd name="connsiteX3" fmla="*/ 58678 w 349624"/>
              <a:gd name="connsiteY3" fmla="*/ 185814 h 562332"/>
              <a:gd name="connsiteX4" fmla="*/ 61123 w 349624"/>
              <a:gd name="connsiteY4" fmla="*/ 237158 h 562332"/>
              <a:gd name="connsiteX5" fmla="*/ 22004 w 349624"/>
              <a:gd name="connsiteY5" fmla="*/ 283611 h 562332"/>
              <a:gd name="connsiteX6" fmla="*/ 39119 w 349624"/>
              <a:gd name="connsiteY6" fmla="*/ 347179 h 562332"/>
              <a:gd name="connsiteX7" fmla="*/ 58678 w 349624"/>
              <a:gd name="connsiteY7" fmla="*/ 369183 h 562332"/>
              <a:gd name="connsiteX8" fmla="*/ 44009 w 349624"/>
              <a:gd name="connsiteY8" fmla="*/ 388743 h 562332"/>
              <a:gd name="connsiteX9" fmla="*/ 70903 w 349624"/>
              <a:gd name="connsiteY9" fmla="*/ 425416 h 562332"/>
              <a:gd name="connsiteX10" fmla="*/ 56233 w 349624"/>
              <a:gd name="connsiteY10" fmla="*/ 476760 h 562332"/>
              <a:gd name="connsiteX11" fmla="*/ 26894 w 349624"/>
              <a:gd name="connsiteY11" fmla="*/ 469425 h 562332"/>
              <a:gd name="connsiteX12" fmla="*/ 0 w 349624"/>
              <a:gd name="connsiteY12" fmla="*/ 535438 h 562332"/>
              <a:gd name="connsiteX13" fmla="*/ 19560 w 349624"/>
              <a:gd name="connsiteY13" fmla="*/ 557442 h 562332"/>
              <a:gd name="connsiteX14" fmla="*/ 151585 w 349624"/>
              <a:gd name="connsiteY14" fmla="*/ 562332 h 562332"/>
              <a:gd name="connsiteX15" fmla="*/ 242047 w 349624"/>
              <a:gd name="connsiteY15" fmla="*/ 491429 h 562332"/>
              <a:gd name="connsiteX16" fmla="*/ 242047 w 349624"/>
              <a:gd name="connsiteY16" fmla="*/ 491429 h 562332"/>
              <a:gd name="connsiteX17" fmla="*/ 256717 w 349624"/>
              <a:gd name="connsiteY17" fmla="*/ 496319 h 562332"/>
              <a:gd name="connsiteX18" fmla="*/ 286056 w 349624"/>
              <a:gd name="connsiteY18" fmla="*/ 422972 h 562332"/>
              <a:gd name="connsiteX19" fmla="*/ 349624 w 349624"/>
              <a:gd name="connsiteY19" fmla="*/ 452311 h 562332"/>
              <a:gd name="connsiteX20" fmla="*/ 347179 w 349624"/>
              <a:gd name="connsiteY20" fmla="*/ 388743 h 562332"/>
              <a:gd name="connsiteX21" fmla="*/ 254272 w 349624"/>
              <a:gd name="connsiteY21" fmla="*/ 303170 h 562332"/>
              <a:gd name="connsiteX22" fmla="*/ 195594 w 349624"/>
              <a:gd name="connsiteY22" fmla="*/ 322730 h 562332"/>
              <a:gd name="connsiteX23" fmla="*/ 136916 w 349624"/>
              <a:gd name="connsiteY23" fmla="*/ 386298 h 562332"/>
              <a:gd name="connsiteX24" fmla="*/ 136916 w 349624"/>
              <a:gd name="connsiteY24" fmla="*/ 356959 h 562332"/>
              <a:gd name="connsiteX25" fmla="*/ 68458 w 349624"/>
              <a:gd name="connsiteY25" fmla="*/ 337399 h 562332"/>
              <a:gd name="connsiteX26" fmla="*/ 70903 w 349624"/>
              <a:gd name="connsiteY26" fmla="*/ 288501 h 562332"/>
              <a:gd name="connsiteX27" fmla="*/ 92907 w 349624"/>
              <a:gd name="connsiteY27" fmla="*/ 234713 h 562332"/>
              <a:gd name="connsiteX28" fmla="*/ 134471 w 349624"/>
              <a:gd name="connsiteY28" fmla="*/ 224933 h 562332"/>
              <a:gd name="connsiteX29" fmla="*/ 122246 w 349624"/>
              <a:gd name="connsiteY29" fmla="*/ 173590 h 562332"/>
              <a:gd name="connsiteX30" fmla="*/ 171145 w 349624"/>
              <a:gd name="connsiteY30" fmla="*/ 146696 h 562332"/>
              <a:gd name="connsiteX31" fmla="*/ 207818 w 349624"/>
              <a:gd name="connsiteY31" fmla="*/ 207819 h 562332"/>
              <a:gd name="connsiteX32" fmla="*/ 249382 w 349624"/>
              <a:gd name="connsiteY32" fmla="*/ 149140 h 562332"/>
              <a:gd name="connsiteX33" fmla="*/ 212708 w 349624"/>
              <a:gd name="connsiteY33" fmla="*/ 90462 h 562332"/>
              <a:gd name="connsiteX34" fmla="*/ 220043 w 349624"/>
              <a:gd name="connsiteY34" fmla="*/ 36674 h 56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9624" h="562332">
                <a:moveTo>
                  <a:pt x="220043" y="36674"/>
                </a:moveTo>
                <a:lnTo>
                  <a:pt x="166255" y="0"/>
                </a:lnTo>
                <a:lnTo>
                  <a:pt x="107577" y="144251"/>
                </a:lnTo>
                <a:lnTo>
                  <a:pt x="58678" y="185814"/>
                </a:lnTo>
                <a:lnTo>
                  <a:pt x="61123" y="237158"/>
                </a:lnTo>
                <a:lnTo>
                  <a:pt x="22004" y="283611"/>
                </a:lnTo>
                <a:lnTo>
                  <a:pt x="39119" y="347179"/>
                </a:lnTo>
                <a:lnTo>
                  <a:pt x="58678" y="369183"/>
                </a:lnTo>
                <a:lnTo>
                  <a:pt x="44009" y="388743"/>
                </a:lnTo>
                <a:lnTo>
                  <a:pt x="70903" y="425416"/>
                </a:lnTo>
                <a:lnTo>
                  <a:pt x="56233" y="476760"/>
                </a:lnTo>
                <a:lnTo>
                  <a:pt x="26894" y="469425"/>
                </a:lnTo>
                <a:lnTo>
                  <a:pt x="0" y="535438"/>
                </a:lnTo>
                <a:lnTo>
                  <a:pt x="19560" y="557442"/>
                </a:lnTo>
                <a:lnTo>
                  <a:pt x="151585" y="562332"/>
                </a:lnTo>
                <a:lnTo>
                  <a:pt x="242047" y="491429"/>
                </a:lnTo>
                <a:lnTo>
                  <a:pt x="242047" y="491429"/>
                </a:lnTo>
                <a:lnTo>
                  <a:pt x="256717" y="496319"/>
                </a:lnTo>
                <a:lnTo>
                  <a:pt x="286056" y="422972"/>
                </a:lnTo>
                <a:lnTo>
                  <a:pt x="349624" y="452311"/>
                </a:lnTo>
                <a:lnTo>
                  <a:pt x="347179" y="388743"/>
                </a:lnTo>
                <a:lnTo>
                  <a:pt x="254272" y="303170"/>
                </a:lnTo>
                <a:lnTo>
                  <a:pt x="195594" y="322730"/>
                </a:lnTo>
                <a:lnTo>
                  <a:pt x="136916" y="386298"/>
                </a:lnTo>
                <a:lnTo>
                  <a:pt x="136916" y="356959"/>
                </a:lnTo>
                <a:lnTo>
                  <a:pt x="68458" y="337399"/>
                </a:lnTo>
                <a:lnTo>
                  <a:pt x="70903" y="288501"/>
                </a:lnTo>
                <a:lnTo>
                  <a:pt x="92907" y="234713"/>
                </a:lnTo>
                <a:lnTo>
                  <a:pt x="134471" y="224933"/>
                </a:lnTo>
                <a:lnTo>
                  <a:pt x="122246" y="173590"/>
                </a:lnTo>
                <a:lnTo>
                  <a:pt x="171145" y="146696"/>
                </a:lnTo>
                <a:lnTo>
                  <a:pt x="207818" y="207819"/>
                </a:lnTo>
                <a:lnTo>
                  <a:pt x="249382" y="149140"/>
                </a:lnTo>
                <a:lnTo>
                  <a:pt x="212708" y="90462"/>
                </a:lnTo>
                <a:lnTo>
                  <a:pt x="220043" y="36674"/>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1" name="Forme libre : forme 1050">
            <a:extLst>
              <a:ext uri="{FF2B5EF4-FFF2-40B4-BE49-F238E27FC236}">
                <a16:creationId xmlns:a16="http://schemas.microsoft.com/office/drawing/2014/main" xmlns="" id="{50C46ACD-844C-40F1-BA2E-9E85E5E84A84}"/>
              </a:ext>
            </a:extLst>
          </p:cNvPr>
          <p:cNvSpPr/>
          <p:nvPr/>
        </p:nvSpPr>
        <p:spPr>
          <a:xfrm>
            <a:off x="2013616" y="2811209"/>
            <a:ext cx="100242" cy="132026"/>
          </a:xfrm>
          <a:custGeom>
            <a:avLst/>
            <a:gdLst>
              <a:gd name="connsiteX0" fmla="*/ 4890 w 100242"/>
              <a:gd name="connsiteY0" fmla="*/ 24449 h 132026"/>
              <a:gd name="connsiteX1" fmla="*/ 0 w 100242"/>
              <a:gd name="connsiteY1" fmla="*/ 85572 h 132026"/>
              <a:gd name="connsiteX2" fmla="*/ 48899 w 100242"/>
              <a:gd name="connsiteY2" fmla="*/ 107577 h 132026"/>
              <a:gd name="connsiteX3" fmla="*/ 58678 w 100242"/>
              <a:gd name="connsiteY3" fmla="*/ 127136 h 132026"/>
              <a:gd name="connsiteX4" fmla="*/ 95352 w 100242"/>
              <a:gd name="connsiteY4" fmla="*/ 132026 h 132026"/>
              <a:gd name="connsiteX5" fmla="*/ 100242 w 100242"/>
              <a:gd name="connsiteY5" fmla="*/ 75793 h 132026"/>
              <a:gd name="connsiteX6" fmla="*/ 75793 w 100242"/>
              <a:gd name="connsiteY6" fmla="*/ 44009 h 132026"/>
              <a:gd name="connsiteX7" fmla="*/ 92907 w 100242"/>
              <a:gd name="connsiteY7" fmla="*/ 22004 h 132026"/>
              <a:gd name="connsiteX8" fmla="*/ 70903 w 100242"/>
              <a:gd name="connsiteY8" fmla="*/ 0 h 132026"/>
              <a:gd name="connsiteX9" fmla="*/ 4890 w 100242"/>
              <a:gd name="connsiteY9" fmla="*/ 24449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2" h="132026">
                <a:moveTo>
                  <a:pt x="4890" y="24449"/>
                </a:moveTo>
                <a:lnTo>
                  <a:pt x="0" y="85572"/>
                </a:lnTo>
                <a:lnTo>
                  <a:pt x="48899" y="107577"/>
                </a:lnTo>
                <a:lnTo>
                  <a:pt x="58678" y="127136"/>
                </a:lnTo>
                <a:lnTo>
                  <a:pt x="95352" y="132026"/>
                </a:lnTo>
                <a:lnTo>
                  <a:pt x="100242" y="75793"/>
                </a:lnTo>
                <a:lnTo>
                  <a:pt x="75793" y="44009"/>
                </a:lnTo>
                <a:lnTo>
                  <a:pt x="92907" y="22004"/>
                </a:lnTo>
                <a:lnTo>
                  <a:pt x="70903" y="0"/>
                </a:lnTo>
                <a:lnTo>
                  <a:pt x="4890" y="24449"/>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Forme libre : forme 1051">
            <a:extLst>
              <a:ext uri="{FF2B5EF4-FFF2-40B4-BE49-F238E27FC236}">
                <a16:creationId xmlns:a16="http://schemas.microsoft.com/office/drawing/2014/main" xmlns="" id="{F47308DD-E46F-4B64-918B-DB826BAFEB51}"/>
              </a:ext>
            </a:extLst>
          </p:cNvPr>
          <p:cNvSpPr/>
          <p:nvPr/>
        </p:nvSpPr>
        <p:spPr>
          <a:xfrm>
            <a:off x="1597980" y="3124159"/>
            <a:ext cx="447420" cy="430306"/>
          </a:xfrm>
          <a:custGeom>
            <a:avLst/>
            <a:gdLst>
              <a:gd name="connsiteX0" fmla="*/ 0 w 447420"/>
              <a:gd name="connsiteY0" fmla="*/ 295835 h 430306"/>
              <a:gd name="connsiteX1" fmla="*/ 51343 w 447420"/>
              <a:gd name="connsiteY1" fmla="*/ 303170 h 430306"/>
              <a:gd name="connsiteX2" fmla="*/ 97797 w 447420"/>
              <a:gd name="connsiteY2" fmla="*/ 278721 h 430306"/>
              <a:gd name="connsiteX3" fmla="*/ 146695 w 447420"/>
              <a:gd name="connsiteY3" fmla="*/ 315394 h 430306"/>
              <a:gd name="connsiteX4" fmla="*/ 124691 w 447420"/>
              <a:gd name="connsiteY4" fmla="*/ 374073 h 430306"/>
              <a:gd name="connsiteX5" fmla="*/ 188259 w 447420"/>
              <a:gd name="connsiteY5" fmla="*/ 393632 h 430306"/>
              <a:gd name="connsiteX6" fmla="*/ 315395 w 447420"/>
              <a:gd name="connsiteY6" fmla="*/ 405856 h 430306"/>
              <a:gd name="connsiteX7" fmla="*/ 361848 w 447420"/>
              <a:gd name="connsiteY7" fmla="*/ 430306 h 430306"/>
              <a:gd name="connsiteX8" fmla="*/ 398522 w 447420"/>
              <a:gd name="connsiteY8" fmla="*/ 376517 h 430306"/>
              <a:gd name="connsiteX9" fmla="*/ 418081 w 447420"/>
              <a:gd name="connsiteY9" fmla="*/ 325174 h 430306"/>
              <a:gd name="connsiteX10" fmla="*/ 447420 w 447420"/>
              <a:gd name="connsiteY10" fmla="*/ 246937 h 430306"/>
              <a:gd name="connsiteX11" fmla="*/ 347179 w 447420"/>
              <a:gd name="connsiteY11" fmla="*/ 171144 h 430306"/>
              <a:gd name="connsiteX12" fmla="*/ 264051 w 447420"/>
              <a:gd name="connsiteY12" fmla="*/ 58678 h 430306"/>
              <a:gd name="connsiteX13" fmla="*/ 180924 w 447420"/>
              <a:gd name="connsiteY13" fmla="*/ 56233 h 430306"/>
              <a:gd name="connsiteX14" fmla="*/ 176034 w 447420"/>
              <a:gd name="connsiteY14" fmla="*/ 46453 h 430306"/>
              <a:gd name="connsiteX15" fmla="*/ 117356 w 447420"/>
              <a:gd name="connsiteY15" fmla="*/ 0 h 430306"/>
              <a:gd name="connsiteX16" fmla="*/ 80682 w 447420"/>
              <a:gd name="connsiteY16" fmla="*/ 0 h 430306"/>
              <a:gd name="connsiteX17" fmla="*/ 7335 w 447420"/>
              <a:gd name="connsiteY17" fmla="*/ 92907 h 430306"/>
              <a:gd name="connsiteX18" fmla="*/ 0 w 447420"/>
              <a:gd name="connsiteY18" fmla="*/ 136915 h 430306"/>
              <a:gd name="connsiteX19" fmla="*/ 75792 w 447420"/>
              <a:gd name="connsiteY19" fmla="*/ 146695 h 430306"/>
              <a:gd name="connsiteX20" fmla="*/ 70903 w 447420"/>
              <a:gd name="connsiteY20" fmla="*/ 210263 h 430306"/>
              <a:gd name="connsiteX21" fmla="*/ 17114 w 447420"/>
              <a:gd name="connsiteY21" fmla="*/ 212708 h 430306"/>
              <a:gd name="connsiteX22" fmla="*/ 0 w 447420"/>
              <a:gd name="connsiteY22" fmla="*/ 295835 h 43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7420" h="430306">
                <a:moveTo>
                  <a:pt x="0" y="295835"/>
                </a:moveTo>
                <a:lnTo>
                  <a:pt x="51343" y="303170"/>
                </a:lnTo>
                <a:lnTo>
                  <a:pt x="97797" y="278721"/>
                </a:lnTo>
                <a:lnTo>
                  <a:pt x="146695" y="315394"/>
                </a:lnTo>
                <a:lnTo>
                  <a:pt x="124691" y="374073"/>
                </a:lnTo>
                <a:lnTo>
                  <a:pt x="188259" y="393632"/>
                </a:lnTo>
                <a:lnTo>
                  <a:pt x="315395" y="405856"/>
                </a:lnTo>
                <a:lnTo>
                  <a:pt x="361848" y="430306"/>
                </a:lnTo>
                <a:lnTo>
                  <a:pt x="398522" y="376517"/>
                </a:lnTo>
                <a:lnTo>
                  <a:pt x="418081" y="325174"/>
                </a:lnTo>
                <a:lnTo>
                  <a:pt x="447420" y="246937"/>
                </a:lnTo>
                <a:lnTo>
                  <a:pt x="347179" y="171144"/>
                </a:lnTo>
                <a:lnTo>
                  <a:pt x="264051" y="58678"/>
                </a:lnTo>
                <a:lnTo>
                  <a:pt x="180924" y="56233"/>
                </a:lnTo>
                <a:lnTo>
                  <a:pt x="176034" y="46453"/>
                </a:lnTo>
                <a:lnTo>
                  <a:pt x="117356" y="0"/>
                </a:lnTo>
                <a:lnTo>
                  <a:pt x="80682" y="0"/>
                </a:lnTo>
                <a:lnTo>
                  <a:pt x="7335" y="92907"/>
                </a:lnTo>
                <a:lnTo>
                  <a:pt x="0" y="136915"/>
                </a:lnTo>
                <a:lnTo>
                  <a:pt x="75792" y="146695"/>
                </a:lnTo>
                <a:lnTo>
                  <a:pt x="70903" y="210263"/>
                </a:lnTo>
                <a:lnTo>
                  <a:pt x="17114" y="212708"/>
                </a:lnTo>
                <a:lnTo>
                  <a:pt x="0" y="29583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3" name="Forme libre : forme 1052">
            <a:extLst>
              <a:ext uri="{FF2B5EF4-FFF2-40B4-BE49-F238E27FC236}">
                <a16:creationId xmlns:a16="http://schemas.microsoft.com/office/drawing/2014/main" xmlns="" id="{986C6543-A866-425D-8291-225E67A032BE}"/>
              </a:ext>
            </a:extLst>
          </p:cNvPr>
          <p:cNvSpPr/>
          <p:nvPr/>
        </p:nvSpPr>
        <p:spPr>
          <a:xfrm>
            <a:off x="1639544" y="3214621"/>
            <a:ext cx="772594" cy="997527"/>
          </a:xfrm>
          <a:custGeom>
            <a:avLst/>
            <a:gdLst>
              <a:gd name="connsiteX0" fmla="*/ 312949 w 772594"/>
              <a:gd name="connsiteY0" fmla="*/ 339844 h 997527"/>
              <a:gd name="connsiteX1" fmla="*/ 188258 w 772594"/>
              <a:gd name="connsiteY1" fmla="*/ 410746 h 997527"/>
              <a:gd name="connsiteX2" fmla="*/ 132025 w 772594"/>
              <a:gd name="connsiteY2" fmla="*/ 493874 h 997527"/>
              <a:gd name="connsiteX3" fmla="*/ 56233 w 772594"/>
              <a:gd name="connsiteY3" fmla="*/ 613675 h 997527"/>
              <a:gd name="connsiteX4" fmla="*/ 36673 w 772594"/>
              <a:gd name="connsiteY4" fmla="*/ 711471 h 997527"/>
              <a:gd name="connsiteX5" fmla="*/ 7334 w 772594"/>
              <a:gd name="connsiteY5" fmla="*/ 753035 h 997527"/>
              <a:gd name="connsiteX6" fmla="*/ 0 w 772594"/>
              <a:gd name="connsiteY6" fmla="*/ 845942 h 997527"/>
              <a:gd name="connsiteX7" fmla="*/ 9779 w 772594"/>
              <a:gd name="connsiteY7" fmla="*/ 885061 h 997527"/>
              <a:gd name="connsiteX8" fmla="*/ 41563 w 772594"/>
              <a:gd name="connsiteY8" fmla="*/ 941294 h 997527"/>
              <a:gd name="connsiteX9" fmla="*/ 112466 w 772594"/>
              <a:gd name="connsiteY9" fmla="*/ 955963 h 997527"/>
              <a:gd name="connsiteX10" fmla="*/ 176034 w 772594"/>
              <a:gd name="connsiteY10" fmla="*/ 955963 h 997527"/>
              <a:gd name="connsiteX11" fmla="*/ 222487 w 772594"/>
              <a:gd name="connsiteY11" fmla="*/ 977968 h 997527"/>
              <a:gd name="connsiteX12" fmla="*/ 286055 w 772594"/>
              <a:gd name="connsiteY12" fmla="*/ 970633 h 997527"/>
              <a:gd name="connsiteX13" fmla="*/ 293390 w 772594"/>
              <a:gd name="connsiteY13" fmla="*/ 919290 h 997527"/>
              <a:gd name="connsiteX14" fmla="*/ 268941 w 772594"/>
              <a:gd name="connsiteY14" fmla="*/ 858167 h 997527"/>
              <a:gd name="connsiteX15" fmla="*/ 342288 w 772594"/>
              <a:gd name="connsiteY15" fmla="*/ 865501 h 997527"/>
              <a:gd name="connsiteX16" fmla="*/ 381407 w 772594"/>
              <a:gd name="connsiteY16" fmla="*/ 990192 h 997527"/>
              <a:gd name="connsiteX17" fmla="*/ 457200 w 772594"/>
              <a:gd name="connsiteY17" fmla="*/ 997527 h 997527"/>
              <a:gd name="connsiteX18" fmla="*/ 498763 w 772594"/>
              <a:gd name="connsiteY18" fmla="*/ 963298 h 997527"/>
              <a:gd name="connsiteX19" fmla="*/ 532992 w 772594"/>
              <a:gd name="connsiteY19" fmla="*/ 990192 h 997527"/>
              <a:gd name="connsiteX20" fmla="*/ 577001 w 772594"/>
              <a:gd name="connsiteY20" fmla="*/ 958408 h 997527"/>
              <a:gd name="connsiteX21" fmla="*/ 606340 w 772594"/>
              <a:gd name="connsiteY21" fmla="*/ 909510 h 997527"/>
              <a:gd name="connsiteX22" fmla="*/ 601450 w 772594"/>
              <a:gd name="connsiteY22" fmla="*/ 833717 h 997527"/>
              <a:gd name="connsiteX23" fmla="*/ 630789 w 772594"/>
              <a:gd name="connsiteY23" fmla="*/ 806823 h 997527"/>
              <a:gd name="connsiteX24" fmla="*/ 594115 w 772594"/>
              <a:gd name="connsiteY24" fmla="*/ 765260 h 997527"/>
              <a:gd name="connsiteX25" fmla="*/ 562331 w 772594"/>
              <a:gd name="connsiteY25" fmla="*/ 726141 h 997527"/>
              <a:gd name="connsiteX26" fmla="*/ 557441 w 772594"/>
              <a:gd name="connsiteY26" fmla="*/ 628344 h 997527"/>
              <a:gd name="connsiteX27" fmla="*/ 476759 w 772594"/>
              <a:gd name="connsiteY27" fmla="*/ 601450 h 997527"/>
              <a:gd name="connsiteX28" fmla="*/ 413191 w 772594"/>
              <a:gd name="connsiteY28" fmla="*/ 591670 h 997527"/>
              <a:gd name="connsiteX29" fmla="*/ 349623 w 772594"/>
              <a:gd name="connsiteY29" fmla="*/ 601450 h 997527"/>
              <a:gd name="connsiteX30" fmla="*/ 371627 w 772594"/>
              <a:gd name="connsiteY30" fmla="*/ 647904 h 997527"/>
              <a:gd name="connsiteX31" fmla="*/ 427861 w 772594"/>
              <a:gd name="connsiteY31" fmla="*/ 652793 h 997527"/>
              <a:gd name="connsiteX32" fmla="*/ 481649 w 772594"/>
              <a:gd name="connsiteY32" fmla="*/ 677243 h 997527"/>
              <a:gd name="connsiteX33" fmla="*/ 481649 w 772594"/>
              <a:gd name="connsiteY33" fmla="*/ 735921 h 997527"/>
              <a:gd name="connsiteX34" fmla="*/ 440085 w 772594"/>
              <a:gd name="connsiteY34" fmla="*/ 799489 h 997527"/>
              <a:gd name="connsiteX35" fmla="*/ 352068 w 772594"/>
              <a:gd name="connsiteY35" fmla="*/ 765260 h 997527"/>
              <a:gd name="connsiteX36" fmla="*/ 317839 w 772594"/>
              <a:gd name="connsiteY36" fmla="*/ 740811 h 997527"/>
              <a:gd name="connsiteX37" fmla="*/ 317839 w 772594"/>
              <a:gd name="connsiteY37" fmla="*/ 689467 h 997527"/>
              <a:gd name="connsiteX38" fmla="*/ 278720 w 772594"/>
              <a:gd name="connsiteY38" fmla="*/ 691912 h 997527"/>
              <a:gd name="connsiteX39" fmla="*/ 224932 w 772594"/>
              <a:gd name="connsiteY39" fmla="*/ 647904 h 997527"/>
              <a:gd name="connsiteX40" fmla="*/ 278720 w 772594"/>
              <a:gd name="connsiteY40" fmla="*/ 601450 h 997527"/>
              <a:gd name="connsiteX41" fmla="*/ 251826 w 772594"/>
              <a:gd name="connsiteY41" fmla="*/ 532992 h 997527"/>
              <a:gd name="connsiteX42" fmla="*/ 308059 w 772594"/>
              <a:gd name="connsiteY42" fmla="*/ 518323 h 997527"/>
              <a:gd name="connsiteX43" fmla="*/ 342288 w 772594"/>
              <a:gd name="connsiteY43" fmla="*/ 491429 h 997527"/>
              <a:gd name="connsiteX44" fmla="*/ 317839 w 772594"/>
              <a:gd name="connsiteY44" fmla="*/ 396077 h 997527"/>
              <a:gd name="connsiteX45" fmla="*/ 386297 w 772594"/>
              <a:gd name="connsiteY45" fmla="*/ 383852 h 997527"/>
              <a:gd name="connsiteX46" fmla="*/ 393632 w 772594"/>
              <a:gd name="connsiteY46" fmla="*/ 449865 h 997527"/>
              <a:gd name="connsiteX47" fmla="*/ 440085 w 772594"/>
              <a:gd name="connsiteY47" fmla="*/ 447420 h 997527"/>
              <a:gd name="connsiteX48" fmla="*/ 425416 w 772594"/>
              <a:gd name="connsiteY48" fmla="*/ 361848 h 997527"/>
              <a:gd name="connsiteX49" fmla="*/ 484094 w 772594"/>
              <a:gd name="connsiteY49" fmla="*/ 325174 h 997527"/>
              <a:gd name="connsiteX50" fmla="*/ 486539 w 772594"/>
              <a:gd name="connsiteY50" fmla="*/ 286055 h 997527"/>
              <a:gd name="connsiteX51" fmla="*/ 535437 w 772594"/>
              <a:gd name="connsiteY51" fmla="*/ 234712 h 997527"/>
              <a:gd name="connsiteX52" fmla="*/ 581890 w 772594"/>
              <a:gd name="connsiteY52" fmla="*/ 251827 h 997527"/>
              <a:gd name="connsiteX53" fmla="*/ 640569 w 772594"/>
              <a:gd name="connsiteY53" fmla="*/ 205373 h 997527"/>
              <a:gd name="connsiteX54" fmla="*/ 711471 w 772594"/>
              <a:gd name="connsiteY54" fmla="*/ 207818 h 997527"/>
              <a:gd name="connsiteX55" fmla="*/ 765259 w 772594"/>
              <a:gd name="connsiteY55" fmla="*/ 149140 h 997527"/>
              <a:gd name="connsiteX56" fmla="*/ 772594 w 772594"/>
              <a:gd name="connsiteY56" fmla="*/ 97797 h 997527"/>
              <a:gd name="connsiteX57" fmla="*/ 748145 w 772594"/>
              <a:gd name="connsiteY57" fmla="*/ 83127 h 997527"/>
              <a:gd name="connsiteX58" fmla="*/ 716361 w 772594"/>
              <a:gd name="connsiteY58" fmla="*/ 0 h 997527"/>
              <a:gd name="connsiteX59" fmla="*/ 682132 w 772594"/>
              <a:gd name="connsiteY59" fmla="*/ 7335 h 997527"/>
              <a:gd name="connsiteX60" fmla="*/ 650348 w 772594"/>
              <a:gd name="connsiteY60" fmla="*/ 75792 h 997527"/>
              <a:gd name="connsiteX61" fmla="*/ 606340 w 772594"/>
              <a:gd name="connsiteY61" fmla="*/ 70903 h 997527"/>
              <a:gd name="connsiteX62" fmla="*/ 552551 w 772594"/>
              <a:gd name="connsiteY62" fmla="*/ 134470 h 997527"/>
              <a:gd name="connsiteX63" fmla="*/ 518323 w 772594"/>
              <a:gd name="connsiteY63" fmla="*/ 127136 h 997527"/>
              <a:gd name="connsiteX64" fmla="*/ 518323 w 772594"/>
              <a:gd name="connsiteY64" fmla="*/ 156475 h 997527"/>
              <a:gd name="connsiteX65" fmla="*/ 452310 w 772594"/>
              <a:gd name="connsiteY65" fmla="*/ 195593 h 997527"/>
              <a:gd name="connsiteX66" fmla="*/ 405856 w 772594"/>
              <a:gd name="connsiteY66" fmla="*/ 156475 h 997527"/>
              <a:gd name="connsiteX67" fmla="*/ 369182 w 772594"/>
              <a:gd name="connsiteY67" fmla="*/ 256716 h 997527"/>
              <a:gd name="connsiteX68" fmla="*/ 312949 w 772594"/>
              <a:gd name="connsiteY68" fmla="*/ 339844 h 99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2594" h="997527">
                <a:moveTo>
                  <a:pt x="312949" y="339844"/>
                </a:moveTo>
                <a:lnTo>
                  <a:pt x="188258" y="410746"/>
                </a:lnTo>
                <a:lnTo>
                  <a:pt x="132025" y="493874"/>
                </a:lnTo>
                <a:lnTo>
                  <a:pt x="56233" y="613675"/>
                </a:lnTo>
                <a:lnTo>
                  <a:pt x="36673" y="711471"/>
                </a:lnTo>
                <a:lnTo>
                  <a:pt x="7334" y="753035"/>
                </a:lnTo>
                <a:lnTo>
                  <a:pt x="0" y="845942"/>
                </a:lnTo>
                <a:lnTo>
                  <a:pt x="9779" y="885061"/>
                </a:lnTo>
                <a:lnTo>
                  <a:pt x="41563" y="941294"/>
                </a:lnTo>
                <a:lnTo>
                  <a:pt x="112466" y="955963"/>
                </a:lnTo>
                <a:lnTo>
                  <a:pt x="176034" y="955963"/>
                </a:lnTo>
                <a:lnTo>
                  <a:pt x="222487" y="977968"/>
                </a:lnTo>
                <a:lnTo>
                  <a:pt x="286055" y="970633"/>
                </a:lnTo>
                <a:lnTo>
                  <a:pt x="293390" y="919290"/>
                </a:lnTo>
                <a:lnTo>
                  <a:pt x="268941" y="858167"/>
                </a:lnTo>
                <a:lnTo>
                  <a:pt x="342288" y="865501"/>
                </a:lnTo>
                <a:lnTo>
                  <a:pt x="381407" y="990192"/>
                </a:lnTo>
                <a:lnTo>
                  <a:pt x="457200" y="997527"/>
                </a:lnTo>
                <a:lnTo>
                  <a:pt x="498763" y="963298"/>
                </a:lnTo>
                <a:lnTo>
                  <a:pt x="532992" y="990192"/>
                </a:lnTo>
                <a:lnTo>
                  <a:pt x="577001" y="958408"/>
                </a:lnTo>
                <a:lnTo>
                  <a:pt x="606340" y="909510"/>
                </a:lnTo>
                <a:lnTo>
                  <a:pt x="601450" y="833717"/>
                </a:lnTo>
                <a:lnTo>
                  <a:pt x="630789" y="806823"/>
                </a:lnTo>
                <a:lnTo>
                  <a:pt x="594115" y="765260"/>
                </a:lnTo>
                <a:lnTo>
                  <a:pt x="562331" y="726141"/>
                </a:lnTo>
                <a:lnTo>
                  <a:pt x="557441" y="628344"/>
                </a:lnTo>
                <a:lnTo>
                  <a:pt x="476759" y="601450"/>
                </a:lnTo>
                <a:lnTo>
                  <a:pt x="413191" y="591670"/>
                </a:lnTo>
                <a:lnTo>
                  <a:pt x="349623" y="601450"/>
                </a:lnTo>
                <a:lnTo>
                  <a:pt x="371627" y="647904"/>
                </a:lnTo>
                <a:lnTo>
                  <a:pt x="427861" y="652793"/>
                </a:lnTo>
                <a:lnTo>
                  <a:pt x="481649" y="677243"/>
                </a:lnTo>
                <a:lnTo>
                  <a:pt x="481649" y="735921"/>
                </a:lnTo>
                <a:lnTo>
                  <a:pt x="440085" y="799489"/>
                </a:lnTo>
                <a:lnTo>
                  <a:pt x="352068" y="765260"/>
                </a:lnTo>
                <a:lnTo>
                  <a:pt x="317839" y="740811"/>
                </a:lnTo>
                <a:lnTo>
                  <a:pt x="317839" y="689467"/>
                </a:lnTo>
                <a:lnTo>
                  <a:pt x="278720" y="691912"/>
                </a:lnTo>
                <a:lnTo>
                  <a:pt x="224932" y="647904"/>
                </a:lnTo>
                <a:lnTo>
                  <a:pt x="278720" y="601450"/>
                </a:lnTo>
                <a:lnTo>
                  <a:pt x="251826" y="532992"/>
                </a:lnTo>
                <a:lnTo>
                  <a:pt x="308059" y="518323"/>
                </a:lnTo>
                <a:lnTo>
                  <a:pt x="342288" y="491429"/>
                </a:lnTo>
                <a:lnTo>
                  <a:pt x="317839" y="396077"/>
                </a:lnTo>
                <a:lnTo>
                  <a:pt x="386297" y="383852"/>
                </a:lnTo>
                <a:lnTo>
                  <a:pt x="393632" y="449865"/>
                </a:lnTo>
                <a:lnTo>
                  <a:pt x="440085" y="447420"/>
                </a:lnTo>
                <a:lnTo>
                  <a:pt x="425416" y="361848"/>
                </a:lnTo>
                <a:lnTo>
                  <a:pt x="484094" y="325174"/>
                </a:lnTo>
                <a:lnTo>
                  <a:pt x="486539" y="286055"/>
                </a:lnTo>
                <a:lnTo>
                  <a:pt x="535437" y="234712"/>
                </a:lnTo>
                <a:lnTo>
                  <a:pt x="581890" y="251827"/>
                </a:lnTo>
                <a:lnTo>
                  <a:pt x="640569" y="205373"/>
                </a:lnTo>
                <a:lnTo>
                  <a:pt x="711471" y="207818"/>
                </a:lnTo>
                <a:lnTo>
                  <a:pt x="765259" y="149140"/>
                </a:lnTo>
                <a:lnTo>
                  <a:pt x="772594" y="97797"/>
                </a:lnTo>
                <a:lnTo>
                  <a:pt x="748145" y="83127"/>
                </a:lnTo>
                <a:lnTo>
                  <a:pt x="716361" y="0"/>
                </a:lnTo>
                <a:lnTo>
                  <a:pt x="682132" y="7335"/>
                </a:lnTo>
                <a:lnTo>
                  <a:pt x="650348" y="75792"/>
                </a:lnTo>
                <a:lnTo>
                  <a:pt x="606340" y="70903"/>
                </a:lnTo>
                <a:lnTo>
                  <a:pt x="552551" y="134470"/>
                </a:lnTo>
                <a:lnTo>
                  <a:pt x="518323" y="127136"/>
                </a:lnTo>
                <a:lnTo>
                  <a:pt x="518323" y="156475"/>
                </a:lnTo>
                <a:lnTo>
                  <a:pt x="452310" y="195593"/>
                </a:lnTo>
                <a:lnTo>
                  <a:pt x="405856" y="156475"/>
                </a:lnTo>
                <a:lnTo>
                  <a:pt x="369182" y="256716"/>
                </a:lnTo>
                <a:lnTo>
                  <a:pt x="312949" y="33984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4" name="Forme libre : forme 1053">
            <a:extLst>
              <a:ext uri="{FF2B5EF4-FFF2-40B4-BE49-F238E27FC236}">
                <a16:creationId xmlns:a16="http://schemas.microsoft.com/office/drawing/2014/main" xmlns="" id="{DE4A515E-F976-40EB-A5D9-C1F93AFF181D}"/>
              </a:ext>
            </a:extLst>
          </p:cNvPr>
          <p:cNvSpPr/>
          <p:nvPr/>
        </p:nvSpPr>
        <p:spPr>
          <a:xfrm>
            <a:off x="1864476" y="3344202"/>
            <a:ext cx="718807" cy="902175"/>
          </a:xfrm>
          <a:custGeom>
            <a:avLst/>
            <a:gdLst>
              <a:gd name="connsiteX0" fmla="*/ 305615 w 718807"/>
              <a:gd name="connsiteY0" fmla="*/ 863056 h 902175"/>
              <a:gd name="connsiteX1" fmla="*/ 347179 w 718807"/>
              <a:gd name="connsiteY1" fmla="*/ 902175 h 902175"/>
              <a:gd name="connsiteX2" fmla="*/ 388742 w 718807"/>
              <a:gd name="connsiteY2" fmla="*/ 867946 h 902175"/>
              <a:gd name="connsiteX3" fmla="*/ 427861 w 718807"/>
              <a:gd name="connsiteY3" fmla="*/ 841052 h 902175"/>
              <a:gd name="connsiteX4" fmla="*/ 515878 w 718807"/>
              <a:gd name="connsiteY4" fmla="*/ 845942 h 902175"/>
              <a:gd name="connsiteX5" fmla="*/ 572111 w 718807"/>
              <a:gd name="connsiteY5" fmla="*/ 821493 h 902175"/>
              <a:gd name="connsiteX6" fmla="*/ 572111 w 718807"/>
              <a:gd name="connsiteY6" fmla="*/ 806823 h 902175"/>
              <a:gd name="connsiteX7" fmla="*/ 547662 w 718807"/>
              <a:gd name="connsiteY7" fmla="*/ 740810 h 902175"/>
              <a:gd name="connsiteX8" fmla="*/ 577001 w 718807"/>
              <a:gd name="connsiteY8" fmla="*/ 745700 h 902175"/>
              <a:gd name="connsiteX9" fmla="*/ 581891 w 718807"/>
              <a:gd name="connsiteY9" fmla="*/ 709026 h 902175"/>
              <a:gd name="connsiteX10" fmla="*/ 562332 w 718807"/>
              <a:gd name="connsiteY10" fmla="*/ 696802 h 902175"/>
              <a:gd name="connsiteX11" fmla="*/ 581891 w 718807"/>
              <a:gd name="connsiteY11" fmla="*/ 599005 h 902175"/>
              <a:gd name="connsiteX12" fmla="*/ 554997 w 718807"/>
              <a:gd name="connsiteY12" fmla="*/ 471869 h 902175"/>
              <a:gd name="connsiteX13" fmla="*/ 596561 w 718807"/>
              <a:gd name="connsiteY13" fmla="*/ 471869 h 902175"/>
              <a:gd name="connsiteX14" fmla="*/ 652794 w 718807"/>
              <a:gd name="connsiteY14" fmla="*/ 432750 h 902175"/>
              <a:gd name="connsiteX15" fmla="*/ 665018 w 718807"/>
              <a:gd name="connsiteY15" fmla="*/ 376517 h 902175"/>
              <a:gd name="connsiteX16" fmla="*/ 628345 w 718807"/>
              <a:gd name="connsiteY16" fmla="*/ 364293 h 902175"/>
              <a:gd name="connsiteX17" fmla="*/ 645459 w 718807"/>
              <a:gd name="connsiteY17" fmla="*/ 334954 h 902175"/>
              <a:gd name="connsiteX18" fmla="*/ 696802 w 718807"/>
              <a:gd name="connsiteY18" fmla="*/ 339843 h 902175"/>
              <a:gd name="connsiteX19" fmla="*/ 718807 w 718807"/>
              <a:gd name="connsiteY19" fmla="*/ 347178 h 902175"/>
              <a:gd name="connsiteX20" fmla="*/ 691912 w 718807"/>
              <a:gd name="connsiteY20" fmla="*/ 242047 h 902175"/>
              <a:gd name="connsiteX21" fmla="*/ 660129 w 718807"/>
              <a:gd name="connsiteY21" fmla="*/ 200483 h 902175"/>
              <a:gd name="connsiteX22" fmla="*/ 625900 w 718807"/>
              <a:gd name="connsiteY22" fmla="*/ 102686 h 902175"/>
              <a:gd name="connsiteX23" fmla="*/ 660129 w 718807"/>
              <a:gd name="connsiteY23" fmla="*/ 44008 h 902175"/>
              <a:gd name="connsiteX24" fmla="*/ 650349 w 718807"/>
              <a:gd name="connsiteY24" fmla="*/ 22004 h 902175"/>
              <a:gd name="connsiteX25" fmla="*/ 599006 w 718807"/>
              <a:gd name="connsiteY25" fmla="*/ 56233 h 902175"/>
              <a:gd name="connsiteX26" fmla="*/ 564777 w 718807"/>
              <a:gd name="connsiteY26" fmla="*/ 0 h 902175"/>
              <a:gd name="connsiteX27" fmla="*/ 540327 w 718807"/>
              <a:gd name="connsiteY27" fmla="*/ 22004 h 902175"/>
              <a:gd name="connsiteX28" fmla="*/ 484094 w 718807"/>
              <a:gd name="connsiteY28" fmla="*/ 78237 h 902175"/>
              <a:gd name="connsiteX29" fmla="*/ 415637 w 718807"/>
              <a:gd name="connsiteY29" fmla="*/ 75792 h 902175"/>
              <a:gd name="connsiteX30" fmla="*/ 356958 w 718807"/>
              <a:gd name="connsiteY30" fmla="*/ 119801 h 902175"/>
              <a:gd name="connsiteX31" fmla="*/ 305615 w 718807"/>
              <a:gd name="connsiteY31" fmla="*/ 107576 h 902175"/>
              <a:gd name="connsiteX32" fmla="*/ 261607 w 718807"/>
              <a:gd name="connsiteY32" fmla="*/ 149140 h 902175"/>
              <a:gd name="connsiteX33" fmla="*/ 256717 w 718807"/>
              <a:gd name="connsiteY33" fmla="*/ 198038 h 902175"/>
              <a:gd name="connsiteX34" fmla="*/ 198039 w 718807"/>
              <a:gd name="connsiteY34" fmla="*/ 229822 h 902175"/>
              <a:gd name="connsiteX35" fmla="*/ 220043 w 718807"/>
              <a:gd name="connsiteY35" fmla="*/ 322729 h 902175"/>
              <a:gd name="connsiteX36" fmla="*/ 173589 w 718807"/>
              <a:gd name="connsiteY36" fmla="*/ 320284 h 902175"/>
              <a:gd name="connsiteX37" fmla="*/ 161365 w 718807"/>
              <a:gd name="connsiteY37" fmla="*/ 249381 h 902175"/>
              <a:gd name="connsiteX38" fmla="*/ 92907 w 718807"/>
              <a:gd name="connsiteY38" fmla="*/ 268941 h 902175"/>
              <a:gd name="connsiteX39" fmla="*/ 122246 w 718807"/>
              <a:gd name="connsiteY39" fmla="*/ 361848 h 902175"/>
              <a:gd name="connsiteX40" fmla="*/ 97797 w 718807"/>
              <a:gd name="connsiteY40" fmla="*/ 381407 h 902175"/>
              <a:gd name="connsiteX41" fmla="*/ 31784 w 718807"/>
              <a:gd name="connsiteY41" fmla="*/ 396077 h 902175"/>
              <a:gd name="connsiteX42" fmla="*/ 53788 w 718807"/>
              <a:gd name="connsiteY42" fmla="*/ 474314 h 902175"/>
              <a:gd name="connsiteX43" fmla="*/ 0 w 718807"/>
              <a:gd name="connsiteY43" fmla="*/ 515878 h 902175"/>
              <a:gd name="connsiteX44" fmla="*/ 53788 w 718807"/>
              <a:gd name="connsiteY44" fmla="*/ 559886 h 902175"/>
              <a:gd name="connsiteX45" fmla="*/ 100242 w 718807"/>
              <a:gd name="connsiteY45" fmla="*/ 557441 h 902175"/>
              <a:gd name="connsiteX46" fmla="*/ 97797 w 718807"/>
              <a:gd name="connsiteY46" fmla="*/ 613674 h 902175"/>
              <a:gd name="connsiteX47" fmla="*/ 127136 w 718807"/>
              <a:gd name="connsiteY47" fmla="*/ 640569 h 902175"/>
              <a:gd name="connsiteX48" fmla="*/ 217598 w 718807"/>
              <a:gd name="connsiteY48" fmla="*/ 672353 h 902175"/>
              <a:gd name="connsiteX49" fmla="*/ 261607 w 718807"/>
              <a:gd name="connsiteY49" fmla="*/ 608785 h 902175"/>
              <a:gd name="connsiteX50" fmla="*/ 256717 w 718807"/>
              <a:gd name="connsiteY50" fmla="*/ 547662 h 902175"/>
              <a:gd name="connsiteX51" fmla="*/ 207818 w 718807"/>
              <a:gd name="connsiteY51" fmla="*/ 523212 h 902175"/>
              <a:gd name="connsiteX52" fmla="*/ 146695 w 718807"/>
              <a:gd name="connsiteY52" fmla="*/ 515878 h 902175"/>
              <a:gd name="connsiteX53" fmla="*/ 127136 w 718807"/>
              <a:gd name="connsiteY53" fmla="*/ 469424 h 902175"/>
              <a:gd name="connsiteX54" fmla="*/ 193149 w 718807"/>
              <a:gd name="connsiteY54" fmla="*/ 464534 h 902175"/>
              <a:gd name="connsiteX55" fmla="*/ 249382 w 718807"/>
              <a:gd name="connsiteY55" fmla="*/ 471869 h 902175"/>
              <a:gd name="connsiteX56" fmla="*/ 337399 w 718807"/>
              <a:gd name="connsiteY56" fmla="*/ 496318 h 902175"/>
              <a:gd name="connsiteX57" fmla="*/ 334954 w 718807"/>
              <a:gd name="connsiteY57" fmla="*/ 594115 h 902175"/>
              <a:gd name="connsiteX58" fmla="*/ 410747 w 718807"/>
              <a:gd name="connsiteY58" fmla="*/ 674797 h 902175"/>
              <a:gd name="connsiteX59" fmla="*/ 381408 w 718807"/>
              <a:gd name="connsiteY59" fmla="*/ 704136 h 902175"/>
              <a:gd name="connsiteX60" fmla="*/ 378963 w 718807"/>
              <a:gd name="connsiteY60" fmla="*/ 777484 h 902175"/>
              <a:gd name="connsiteX61" fmla="*/ 356958 w 718807"/>
              <a:gd name="connsiteY61" fmla="*/ 826382 h 902175"/>
              <a:gd name="connsiteX62" fmla="*/ 305615 w 718807"/>
              <a:gd name="connsiteY62" fmla="*/ 863056 h 9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18807" h="902175">
                <a:moveTo>
                  <a:pt x="305615" y="863056"/>
                </a:moveTo>
                <a:lnTo>
                  <a:pt x="347179" y="902175"/>
                </a:lnTo>
                <a:lnTo>
                  <a:pt x="388742" y="867946"/>
                </a:lnTo>
                <a:lnTo>
                  <a:pt x="427861" y="841052"/>
                </a:lnTo>
                <a:lnTo>
                  <a:pt x="515878" y="845942"/>
                </a:lnTo>
                <a:lnTo>
                  <a:pt x="572111" y="821493"/>
                </a:lnTo>
                <a:lnTo>
                  <a:pt x="572111" y="806823"/>
                </a:lnTo>
                <a:lnTo>
                  <a:pt x="547662" y="740810"/>
                </a:lnTo>
                <a:lnTo>
                  <a:pt x="577001" y="745700"/>
                </a:lnTo>
                <a:lnTo>
                  <a:pt x="581891" y="709026"/>
                </a:lnTo>
                <a:lnTo>
                  <a:pt x="562332" y="696802"/>
                </a:lnTo>
                <a:lnTo>
                  <a:pt x="581891" y="599005"/>
                </a:lnTo>
                <a:lnTo>
                  <a:pt x="554997" y="471869"/>
                </a:lnTo>
                <a:lnTo>
                  <a:pt x="596561" y="471869"/>
                </a:lnTo>
                <a:lnTo>
                  <a:pt x="652794" y="432750"/>
                </a:lnTo>
                <a:lnTo>
                  <a:pt x="665018" y="376517"/>
                </a:lnTo>
                <a:lnTo>
                  <a:pt x="628345" y="364293"/>
                </a:lnTo>
                <a:lnTo>
                  <a:pt x="645459" y="334954"/>
                </a:lnTo>
                <a:lnTo>
                  <a:pt x="696802" y="339843"/>
                </a:lnTo>
                <a:lnTo>
                  <a:pt x="718807" y="347178"/>
                </a:lnTo>
                <a:lnTo>
                  <a:pt x="691912" y="242047"/>
                </a:lnTo>
                <a:lnTo>
                  <a:pt x="660129" y="200483"/>
                </a:lnTo>
                <a:lnTo>
                  <a:pt x="625900" y="102686"/>
                </a:lnTo>
                <a:lnTo>
                  <a:pt x="660129" y="44008"/>
                </a:lnTo>
                <a:lnTo>
                  <a:pt x="650349" y="22004"/>
                </a:lnTo>
                <a:lnTo>
                  <a:pt x="599006" y="56233"/>
                </a:lnTo>
                <a:lnTo>
                  <a:pt x="564777" y="0"/>
                </a:lnTo>
                <a:lnTo>
                  <a:pt x="540327" y="22004"/>
                </a:lnTo>
                <a:lnTo>
                  <a:pt x="484094" y="78237"/>
                </a:lnTo>
                <a:lnTo>
                  <a:pt x="415637" y="75792"/>
                </a:lnTo>
                <a:lnTo>
                  <a:pt x="356958" y="119801"/>
                </a:lnTo>
                <a:lnTo>
                  <a:pt x="305615" y="107576"/>
                </a:lnTo>
                <a:lnTo>
                  <a:pt x="261607" y="149140"/>
                </a:lnTo>
                <a:lnTo>
                  <a:pt x="256717" y="198038"/>
                </a:lnTo>
                <a:lnTo>
                  <a:pt x="198039" y="229822"/>
                </a:lnTo>
                <a:lnTo>
                  <a:pt x="220043" y="322729"/>
                </a:lnTo>
                <a:lnTo>
                  <a:pt x="173589" y="320284"/>
                </a:lnTo>
                <a:lnTo>
                  <a:pt x="161365" y="249381"/>
                </a:lnTo>
                <a:lnTo>
                  <a:pt x="92907" y="268941"/>
                </a:lnTo>
                <a:lnTo>
                  <a:pt x="122246" y="361848"/>
                </a:lnTo>
                <a:lnTo>
                  <a:pt x="97797" y="381407"/>
                </a:lnTo>
                <a:lnTo>
                  <a:pt x="31784" y="396077"/>
                </a:lnTo>
                <a:lnTo>
                  <a:pt x="53788" y="474314"/>
                </a:lnTo>
                <a:lnTo>
                  <a:pt x="0" y="515878"/>
                </a:lnTo>
                <a:lnTo>
                  <a:pt x="53788" y="559886"/>
                </a:lnTo>
                <a:lnTo>
                  <a:pt x="100242" y="557441"/>
                </a:lnTo>
                <a:lnTo>
                  <a:pt x="97797" y="613674"/>
                </a:lnTo>
                <a:lnTo>
                  <a:pt x="127136" y="640569"/>
                </a:lnTo>
                <a:lnTo>
                  <a:pt x="217598" y="672353"/>
                </a:lnTo>
                <a:lnTo>
                  <a:pt x="261607" y="608785"/>
                </a:lnTo>
                <a:lnTo>
                  <a:pt x="256717" y="547662"/>
                </a:lnTo>
                <a:lnTo>
                  <a:pt x="207818" y="523212"/>
                </a:lnTo>
                <a:lnTo>
                  <a:pt x="146695" y="515878"/>
                </a:lnTo>
                <a:lnTo>
                  <a:pt x="127136" y="469424"/>
                </a:lnTo>
                <a:lnTo>
                  <a:pt x="193149" y="464534"/>
                </a:lnTo>
                <a:lnTo>
                  <a:pt x="249382" y="471869"/>
                </a:lnTo>
                <a:lnTo>
                  <a:pt x="337399" y="496318"/>
                </a:lnTo>
                <a:lnTo>
                  <a:pt x="334954" y="594115"/>
                </a:lnTo>
                <a:lnTo>
                  <a:pt x="410747" y="674797"/>
                </a:lnTo>
                <a:lnTo>
                  <a:pt x="381408" y="704136"/>
                </a:lnTo>
                <a:lnTo>
                  <a:pt x="378963" y="777484"/>
                </a:lnTo>
                <a:lnTo>
                  <a:pt x="356958" y="826382"/>
                </a:lnTo>
                <a:lnTo>
                  <a:pt x="305615" y="863056"/>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5" name="Forme libre : forme 1054">
            <a:extLst>
              <a:ext uri="{FF2B5EF4-FFF2-40B4-BE49-F238E27FC236}">
                <a16:creationId xmlns:a16="http://schemas.microsoft.com/office/drawing/2014/main" xmlns="" id="{FC05277F-6CAC-4E66-8B02-C0216BD05E81}"/>
              </a:ext>
            </a:extLst>
          </p:cNvPr>
          <p:cNvSpPr/>
          <p:nvPr/>
        </p:nvSpPr>
        <p:spPr>
          <a:xfrm>
            <a:off x="2218299" y="5737242"/>
            <a:ext cx="206576" cy="164045"/>
          </a:xfrm>
          <a:custGeom>
            <a:avLst/>
            <a:gdLst>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0 w 206576"/>
              <a:gd name="connsiteY9"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30379 w 206576"/>
              <a:gd name="connsiteY9" fmla="*/ 112401 h 157969"/>
              <a:gd name="connsiteX10" fmla="*/ 0 w 206576"/>
              <a:gd name="connsiteY10"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66833 w 206576"/>
              <a:gd name="connsiteY8" fmla="*/ 136704 h 157969"/>
              <a:gd name="connsiteX9" fmla="*/ 30379 w 206576"/>
              <a:gd name="connsiteY9" fmla="*/ 112401 h 157969"/>
              <a:gd name="connsiteX10" fmla="*/ 0 w 206576"/>
              <a:gd name="connsiteY10" fmla="*/ 100250 h 157969"/>
              <a:gd name="connsiteX0" fmla="*/ 9113 w 215689"/>
              <a:gd name="connsiteY0" fmla="*/ 100250 h 161007"/>
              <a:gd name="connsiteX1" fmla="*/ 78984 w 215689"/>
              <a:gd name="connsiteY1" fmla="*/ 82023 h 161007"/>
              <a:gd name="connsiteX2" fmla="*/ 127590 w 215689"/>
              <a:gd name="connsiteY2" fmla="*/ 42530 h 161007"/>
              <a:gd name="connsiteX3" fmla="*/ 130628 w 215689"/>
              <a:gd name="connsiteY3" fmla="*/ 9114 h 161007"/>
              <a:gd name="connsiteX4" fmla="*/ 161007 w 215689"/>
              <a:gd name="connsiteY4" fmla="*/ 0 h 161007"/>
              <a:gd name="connsiteX5" fmla="*/ 215689 w 215689"/>
              <a:gd name="connsiteY5" fmla="*/ 12151 h 161007"/>
              <a:gd name="connsiteX6" fmla="*/ 200499 w 215689"/>
              <a:gd name="connsiteY6" fmla="*/ 94174 h 161007"/>
              <a:gd name="connsiteX7" fmla="*/ 157969 w 215689"/>
              <a:gd name="connsiteY7" fmla="*/ 157969 h 161007"/>
              <a:gd name="connsiteX8" fmla="*/ 75946 w 215689"/>
              <a:gd name="connsiteY8" fmla="*/ 136704 h 161007"/>
              <a:gd name="connsiteX9" fmla="*/ 0 w 215689"/>
              <a:gd name="connsiteY9" fmla="*/ 161007 h 161007"/>
              <a:gd name="connsiteX10" fmla="*/ 9113 w 215689"/>
              <a:gd name="connsiteY10" fmla="*/ 100250 h 161007"/>
              <a:gd name="connsiteX0" fmla="*/ 0 w 206576"/>
              <a:gd name="connsiteY0" fmla="*/ 100250 h 164045"/>
              <a:gd name="connsiteX1" fmla="*/ 69871 w 206576"/>
              <a:gd name="connsiteY1" fmla="*/ 82023 h 164045"/>
              <a:gd name="connsiteX2" fmla="*/ 118477 w 206576"/>
              <a:gd name="connsiteY2" fmla="*/ 42530 h 164045"/>
              <a:gd name="connsiteX3" fmla="*/ 121515 w 206576"/>
              <a:gd name="connsiteY3" fmla="*/ 9114 h 164045"/>
              <a:gd name="connsiteX4" fmla="*/ 151894 w 206576"/>
              <a:gd name="connsiteY4" fmla="*/ 0 h 164045"/>
              <a:gd name="connsiteX5" fmla="*/ 206576 w 206576"/>
              <a:gd name="connsiteY5" fmla="*/ 12151 h 164045"/>
              <a:gd name="connsiteX6" fmla="*/ 191386 w 206576"/>
              <a:gd name="connsiteY6" fmla="*/ 94174 h 164045"/>
              <a:gd name="connsiteX7" fmla="*/ 148856 w 206576"/>
              <a:gd name="connsiteY7" fmla="*/ 157969 h 164045"/>
              <a:gd name="connsiteX8" fmla="*/ 66833 w 206576"/>
              <a:gd name="connsiteY8" fmla="*/ 136704 h 164045"/>
              <a:gd name="connsiteX9" fmla="*/ 0 w 206576"/>
              <a:gd name="connsiteY9" fmla="*/ 164045 h 164045"/>
              <a:gd name="connsiteX10" fmla="*/ 0 w 206576"/>
              <a:gd name="connsiteY10" fmla="*/ 100250 h 16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76" h="164045">
                <a:moveTo>
                  <a:pt x="0" y="100250"/>
                </a:moveTo>
                <a:lnTo>
                  <a:pt x="69871" y="82023"/>
                </a:lnTo>
                <a:lnTo>
                  <a:pt x="118477" y="42530"/>
                </a:lnTo>
                <a:lnTo>
                  <a:pt x="121515" y="9114"/>
                </a:lnTo>
                <a:lnTo>
                  <a:pt x="151894" y="0"/>
                </a:lnTo>
                <a:lnTo>
                  <a:pt x="206576" y="12151"/>
                </a:lnTo>
                <a:lnTo>
                  <a:pt x="191386" y="94174"/>
                </a:lnTo>
                <a:lnTo>
                  <a:pt x="148856" y="157969"/>
                </a:lnTo>
                <a:lnTo>
                  <a:pt x="66833" y="136704"/>
                </a:lnTo>
                <a:lnTo>
                  <a:pt x="0" y="164045"/>
                </a:lnTo>
                <a:lnTo>
                  <a:pt x="0" y="100250"/>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E986AE62-D4E8-4321-8B66-C0ACDF7FFF98}"/>
              </a:ext>
            </a:extLst>
          </p:cNvPr>
          <p:cNvSpPr/>
          <p:nvPr/>
        </p:nvSpPr>
        <p:spPr>
          <a:xfrm>
            <a:off x="2215261" y="5743318"/>
            <a:ext cx="707825" cy="337204"/>
          </a:xfrm>
          <a:custGeom>
            <a:avLst/>
            <a:gdLst>
              <a:gd name="connsiteX0" fmla="*/ 0 w 707825"/>
              <a:gd name="connsiteY0" fmla="*/ 161007 h 337204"/>
              <a:gd name="connsiteX1" fmla="*/ 66833 w 707825"/>
              <a:gd name="connsiteY1" fmla="*/ 130628 h 337204"/>
              <a:gd name="connsiteX2" fmla="*/ 154932 w 707825"/>
              <a:gd name="connsiteY2" fmla="*/ 148856 h 337204"/>
              <a:gd name="connsiteX3" fmla="*/ 194424 w 707825"/>
              <a:gd name="connsiteY3" fmla="*/ 82022 h 337204"/>
              <a:gd name="connsiteX4" fmla="*/ 212651 w 707825"/>
              <a:gd name="connsiteY4" fmla="*/ 6075 h 337204"/>
              <a:gd name="connsiteX5" fmla="*/ 230879 w 707825"/>
              <a:gd name="connsiteY5" fmla="*/ 0 h 337204"/>
              <a:gd name="connsiteX6" fmla="*/ 279485 w 707825"/>
              <a:gd name="connsiteY6" fmla="*/ 21265 h 337204"/>
              <a:gd name="connsiteX7" fmla="*/ 270371 w 707825"/>
              <a:gd name="connsiteY7" fmla="*/ 42530 h 337204"/>
              <a:gd name="connsiteX8" fmla="*/ 340242 w 707825"/>
              <a:gd name="connsiteY8" fmla="*/ 63795 h 337204"/>
              <a:gd name="connsiteX9" fmla="*/ 388848 w 707825"/>
              <a:gd name="connsiteY9" fmla="*/ 9113 h 337204"/>
              <a:gd name="connsiteX10" fmla="*/ 464795 w 707825"/>
              <a:gd name="connsiteY10" fmla="*/ 30378 h 337204"/>
              <a:gd name="connsiteX11" fmla="*/ 498212 w 707825"/>
              <a:gd name="connsiteY11" fmla="*/ 88098 h 337204"/>
              <a:gd name="connsiteX12" fmla="*/ 507325 w 707825"/>
              <a:gd name="connsiteY12" fmla="*/ 82022 h 337204"/>
              <a:gd name="connsiteX13" fmla="*/ 519477 w 707825"/>
              <a:gd name="connsiteY13" fmla="*/ 24303 h 337204"/>
              <a:gd name="connsiteX14" fmla="*/ 583272 w 707825"/>
              <a:gd name="connsiteY14" fmla="*/ 30378 h 337204"/>
              <a:gd name="connsiteX15" fmla="*/ 574158 w 707825"/>
              <a:gd name="connsiteY15" fmla="*/ 109363 h 337204"/>
              <a:gd name="connsiteX16" fmla="*/ 601499 w 707825"/>
              <a:gd name="connsiteY16" fmla="*/ 154931 h 337204"/>
              <a:gd name="connsiteX17" fmla="*/ 707825 w 707825"/>
              <a:gd name="connsiteY17" fmla="*/ 218727 h 337204"/>
              <a:gd name="connsiteX18" fmla="*/ 637954 w 707825"/>
              <a:gd name="connsiteY18" fmla="*/ 337204 h 337204"/>
              <a:gd name="connsiteX19" fmla="*/ 42530 w 707825"/>
              <a:gd name="connsiteY19" fmla="*/ 337204 h 337204"/>
              <a:gd name="connsiteX20" fmla="*/ 21265 w 707825"/>
              <a:gd name="connsiteY20" fmla="*/ 239992 h 337204"/>
              <a:gd name="connsiteX21" fmla="*/ 0 w 707825"/>
              <a:gd name="connsiteY21" fmla="*/ 161007 h 33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825" h="337204">
                <a:moveTo>
                  <a:pt x="0" y="161007"/>
                </a:moveTo>
                <a:lnTo>
                  <a:pt x="66833" y="130628"/>
                </a:lnTo>
                <a:lnTo>
                  <a:pt x="154932" y="148856"/>
                </a:lnTo>
                <a:lnTo>
                  <a:pt x="194424" y="82022"/>
                </a:lnTo>
                <a:lnTo>
                  <a:pt x="212651" y="6075"/>
                </a:lnTo>
                <a:lnTo>
                  <a:pt x="230879" y="0"/>
                </a:lnTo>
                <a:lnTo>
                  <a:pt x="279485" y="21265"/>
                </a:lnTo>
                <a:lnTo>
                  <a:pt x="270371" y="42530"/>
                </a:lnTo>
                <a:lnTo>
                  <a:pt x="340242" y="63795"/>
                </a:lnTo>
                <a:lnTo>
                  <a:pt x="388848" y="9113"/>
                </a:lnTo>
                <a:lnTo>
                  <a:pt x="464795" y="30378"/>
                </a:lnTo>
                <a:lnTo>
                  <a:pt x="498212" y="88098"/>
                </a:lnTo>
                <a:lnTo>
                  <a:pt x="507325" y="82022"/>
                </a:lnTo>
                <a:lnTo>
                  <a:pt x="519477" y="24303"/>
                </a:lnTo>
                <a:lnTo>
                  <a:pt x="583272" y="30378"/>
                </a:lnTo>
                <a:lnTo>
                  <a:pt x="574158" y="109363"/>
                </a:lnTo>
                <a:lnTo>
                  <a:pt x="601499" y="154931"/>
                </a:lnTo>
                <a:lnTo>
                  <a:pt x="707825" y="218727"/>
                </a:lnTo>
                <a:lnTo>
                  <a:pt x="637954" y="337204"/>
                </a:lnTo>
                <a:lnTo>
                  <a:pt x="42530" y="337204"/>
                </a:lnTo>
                <a:lnTo>
                  <a:pt x="21265" y="239992"/>
                </a:lnTo>
                <a:lnTo>
                  <a:pt x="0" y="161007"/>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2E4A1C61-C190-4E88-AF34-CBDA77B4F553}"/>
              </a:ext>
            </a:extLst>
          </p:cNvPr>
          <p:cNvSpPr/>
          <p:nvPr/>
        </p:nvSpPr>
        <p:spPr>
          <a:xfrm>
            <a:off x="2491708" y="5384849"/>
            <a:ext cx="783771" cy="698711"/>
          </a:xfrm>
          <a:custGeom>
            <a:avLst/>
            <a:gdLst>
              <a:gd name="connsiteX0" fmla="*/ 194424 w 783771"/>
              <a:gd name="connsiteY0" fmla="*/ 0 h 698711"/>
              <a:gd name="connsiteX1" fmla="*/ 285560 w 783771"/>
              <a:gd name="connsiteY1" fmla="*/ 33416 h 698711"/>
              <a:gd name="connsiteX2" fmla="*/ 349355 w 783771"/>
              <a:gd name="connsiteY2" fmla="*/ 3037 h 698711"/>
              <a:gd name="connsiteX3" fmla="*/ 373658 w 783771"/>
              <a:gd name="connsiteY3" fmla="*/ 0 h 698711"/>
              <a:gd name="connsiteX4" fmla="*/ 479984 w 783771"/>
              <a:gd name="connsiteY4" fmla="*/ 54681 h 698711"/>
              <a:gd name="connsiteX5" fmla="*/ 437454 w 783771"/>
              <a:gd name="connsiteY5" fmla="*/ 115439 h 698711"/>
              <a:gd name="connsiteX6" fmla="*/ 391885 w 783771"/>
              <a:gd name="connsiteY6" fmla="*/ 124552 h 698711"/>
              <a:gd name="connsiteX7" fmla="*/ 404037 w 783771"/>
              <a:gd name="connsiteY7" fmla="*/ 246067 h 698711"/>
              <a:gd name="connsiteX8" fmla="*/ 461757 w 783771"/>
              <a:gd name="connsiteY8" fmla="*/ 446567 h 698711"/>
              <a:gd name="connsiteX9" fmla="*/ 568082 w 783771"/>
              <a:gd name="connsiteY9" fmla="*/ 534665 h 698711"/>
              <a:gd name="connsiteX10" fmla="*/ 783771 w 783771"/>
              <a:gd name="connsiteY10" fmla="*/ 698711 h 698711"/>
              <a:gd name="connsiteX11" fmla="*/ 361507 w 783771"/>
              <a:gd name="connsiteY11" fmla="*/ 695673 h 698711"/>
              <a:gd name="connsiteX12" fmla="*/ 434416 w 783771"/>
              <a:gd name="connsiteY12" fmla="*/ 571120 h 698711"/>
              <a:gd name="connsiteX13" fmla="*/ 325052 w 783771"/>
              <a:gd name="connsiteY13" fmla="*/ 504287 h 698711"/>
              <a:gd name="connsiteX14" fmla="*/ 297711 w 783771"/>
              <a:gd name="connsiteY14" fmla="*/ 467832 h 698711"/>
              <a:gd name="connsiteX15" fmla="*/ 303787 w 783771"/>
              <a:gd name="connsiteY15" fmla="*/ 379734 h 698711"/>
              <a:gd name="connsiteX16" fmla="*/ 243030 w 783771"/>
              <a:gd name="connsiteY16" fmla="*/ 385810 h 698711"/>
              <a:gd name="connsiteX17" fmla="*/ 224802 w 783771"/>
              <a:gd name="connsiteY17" fmla="*/ 443529 h 698711"/>
              <a:gd name="connsiteX18" fmla="*/ 191386 w 783771"/>
              <a:gd name="connsiteY18" fmla="*/ 379734 h 698711"/>
              <a:gd name="connsiteX19" fmla="*/ 112401 w 783771"/>
              <a:gd name="connsiteY19" fmla="*/ 367582 h 698711"/>
              <a:gd name="connsiteX20" fmla="*/ 63795 w 783771"/>
              <a:gd name="connsiteY20" fmla="*/ 425302 h 698711"/>
              <a:gd name="connsiteX21" fmla="*/ 0 w 783771"/>
              <a:gd name="connsiteY21" fmla="*/ 404037 h 698711"/>
              <a:gd name="connsiteX22" fmla="*/ 6076 w 783771"/>
              <a:gd name="connsiteY22" fmla="*/ 370620 h 698711"/>
              <a:gd name="connsiteX23" fmla="*/ 75947 w 783771"/>
              <a:gd name="connsiteY23" fmla="*/ 270370 h 698711"/>
              <a:gd name="connsiteX24" fmla="*/ 109363 w 783771"/>
              <a:gd name="connsiteY24" fmla="*/ 203537 h 698711"/>
              <a:gd name="connsiteX25" fmla="*/ 85060 w 783771"/>
              <a:gd name="connsiteY25" fmla="*/ 179234 h 698711"/>
              <a:gd name="connsiteX26" fmla="*/ 127590 w 783771"/>
              <a:gd name="connsiteY26" fmla="*/ 133666 h 698711"/>
              <a:gd name="connsiteX27" fmla="*/ 194424 w 783771"/>
              <a:gd name="connsiteY27" fmla="*/ 0 h 69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771" h="698711">
                <a:moveTo>
                  <a:pt x="194424" y="0"/>
                </a:moveTo>
                <a:lnTo>
                  <a:pt x="285560" y="33416"/>
                </a:lnTo>
                <a:lnTo>
                  <a:pt x="349355" y="3037"/>
                </a:lnTo>
                <a:lnTo>
                  <a:pt x="373658" y="0"/>
                </a:lnTo>
                <a:lnTo>
                  <a:pt x="479984" y="54681"/>
                </a:lnTo>
                <a:lnTo>
                  <a:pt x="437454" y="115439"/>
                </a:lnTo>
                <a:lnTo>
                  <a:pt x="391885" y="124552"/>
                </a:lnTo>
                <a:lnTo>
                  <a:pt x="404037" y="246067"/>
                </a:lnTo>
                <a:lnTo>
                  <a:pt x="461757" y="446567"/>
                </a:lnTo>
                <a:lnTo>
                  <a:pt x="568082" y="534665"/>
                </a:lnTo>
                <a:lnTo>
                  <a:pt x="783771" y="698711"/>
                </a:lnTo>
                <a:lnTo>
                  <a:pt x="361507" y="695673"/>
                </a:lnTo>
                <a:lnTo>
                  <a:pt x="434416" y="571120"/>
                </a:lnTo>
                <a:lnTo>
                  <a:pt x="325052" y="504287"/>
                </a:lnTo>
                <a:lnTo>
                  <a:pt x="297711" y="467832"/>
                </a:lnTo>
                <a:lnTo>
                  <a:pt x="303787" y="379734"/>
                </a:lnTo>
                <a:lnTo>
                  <a:pt x="243030" y="385810"/>
                </a:lnTo>
                <a:lnTo>
                  <a:pt x="224802" y="443529"/>
                </a:lnTo>
                <a:lnTo>
                  <a:pt x="191386" y="379734"/>
                </a:lnTo>
                <a:lnTo>
                  <a:pt x="112401" y="367582"/>
                </a:lnTo>
                <a:lnTo>
                  <a:pt x="63795" y="425302"/>
                </a:lnTo>
                <a:lnTo>
                  <a:pt x="0" y="404037"/>
                </a:lnTo>
                <a:lnTo>
                  <a:pt x="6076" y="370620"/>
                </a:lnTo>
                <a:lnTo>
                  <a:pt x="75947" y="270370"/>
                </a:lnTo>
                <a:lnTo>
                  <a:pt x="109363" y="203537"/>
                </a:lnTo>
                <a:lnTo>
                  <a:pt x="85060" y="179234"/>
                </a:lnTo>
                <a:lnTo>
                  <a:pt x="127590" y="133666"/>
                </a:lnTo>
                <a:lnTo>
                  <a:pt x="194424"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BC74C1E9-A5C0-425D-BF0E-2FB325EF1C56}"/>
              </a:ext>
            </a:extLst>
          </p:cNvPr>
          <p:cNvSpPr/>
          <p:nvPr/>
        </p:nvSpPr>
        <p:spPr>
          <a:xfrm>
            <a:off x="493609" y="2564017"/>
            <a:ext cx="1452952" cy="3449585"/>
          </a:xfrm>
          <a:custGeom>
            <a:avLst/>
            <a:gdLst>
              <a:gd name="connsiteX0" fmla="*/ 5513 w 1452952"/>
              <a:gd name="connsiteY0" fmla="*/ 3211234 h 3449585"/>
              <a:gd name="connsiteX1" fmla="*/ 70517 w 1452952"/>
              <a:gd name="connsiteY1" fmla="*/ 3250237 h 3449585"/>
              <a:gd name="connsiteX2" fmla="*/ 139856 w 1452952"/>
              <a:gd name="connsiteY2" fmla="*/ 3258905 h 3449585"/>
              <a:gd name="connsiteX3" fmla="*/ 157190 w 1452952"/>
              <a:gd name="connsiteY3" fmla="*/ 3315242 h 3449585"/>
              <a:gd name="connsiteX4" fmla="*/ 174525 w 1452952"/>
              <a:gd name="connsiteY4" fmla="*/ 3332577 h 3449585"/>
              <a:gd name="connsiteX5" fmla="*/ 183192 w 1452952"/>
              <a:gd name="connsiteY5" fmla="*/ 3354245 h 3449585"/>
              <a:gd name="connsiteX6" fmla="*/ 235196 w 1452952"/>
              <a:gd name="connsiteY6" fmla="*/ 3354245 h 3449585"/>
              <a:gd name="connsiteX7" fmla="*/ 243863 w 1452952"/>
              <a:gd name="connsiteY7" fmla="*/ 3397581 h 3449585"/>
              <a:gd name="connsiteX8" fmla="*/ 321869 w 1452952"/>
              <a:gd name="connsiteY8" fmla="*/ 3406249 h 3449585"/>
              <a:gd name="connsiteX9" fmla="*/ 343537 w 1452952"/>
              <a:gd name="connsiteY9" fmla="*/ 3445251 h 3449585"/>
              <a:gd name="connsiteX10" fmla="*/ 391208 w 1452952"/>
              <a:gd name="connsiteY10" fmla="*/ 3449585 h 3449585"/>
              <a:gd name="connsiteX11" fmla="*/ 412876 w 1452952"/>
              <a:gd name="connsiteY11" fmla="*/ 3401915 h 3449585"/>
              <a:gd name="connsiteX12" fmla="*/ 434544 w 1452952"/>
              <a:gd name="connsiteY12" fmla="*/ 3419250 h 3449585"/>
              <a:gd name="connsiteX13" fmla="*/ 495215 w 1452952"/>
              <a:gd name="connsiteY13" fmla="*/ 3406249 h 3449585"/>
              <a:gd name="connsiteX14" fmla="*/ 495215 w 1452952"/>
              <a:gd name="connsiteY14" fmla="*/ 3406249 h 3449585"/>
              <a:gd name="connsiteX15" fmla="*/ 564553 w 1452952"/>
              <a:gd name="connsiteY15" fmla="*/ 3393248 h 3449585"/>
              <a:gd name="connsiteX16" fmla="*/ 551553 w 1452952"/>
              <a:gd name="connsiteY16" fmla="*/ 3354245 h 3449585"/>
              <a:gd name="connsiteX17" fmla="*/ 577554 w 1452952"/>
              <a:gd name="connsiteY17" fmla="*/ 3341244 h 3449585"/>
              <a:gd name="connsiteX18" fmla="*/ 659894 w 1452952"/>
              <a:gd name="connsiteY18" fmla="*/ 3284906 h 3449585"/>
              <a:gd name="connsiteX19" fmla="*/ 737899 w 1452952"/>
              <a:gd name="connsiteY19" fmla="*/ 3232903 h 3449585"/>
              <a:gd name="connsiteX20" fmla="*/ 837573 w 1452952"/>
              <a:gd name="connsiteY20" fmla="*/ 3211234 h 3449585"/>
              <a:gd name="connsiteX21" fmla="*/ 815905 w 1452952"/>
              <a:gd name="connsiteY21" fmla="*/ 3180899 h 3449585"/>
              <a:gd name="connsiteX22" fmla="*/ 776902 w 1452952"/>
              <a:gd name="connsiteY22" fmla="*/ 3163564 h 3449585"/>
              <a:gd name="connsiteX23" fmla="*/ 742233 w 1452952"/>
              <a:gd name="connsiteY23" fmla="*/ 3154897 h 3449585"/>
              <a:gd name="connsiteX24" fmla="*/ 724899 w 1452952"/>
              <a:gd name="connsiteY24" fmla="*/ 3176565 h 3449585"/>
              <a:gd name="connsiteX25" fmla="*/ 703230 w 1452952"/>
              <a:gd name="connsiteY25" fmla="*/ 3120228 h 3449585"/>
              <a:gd name="connsiteX26" fmla="*/ 755234 w 1452952"/>
              <a:gd name="connsiteY26" fmla="*/ 3085559 h 3449585"/>
              <a:gd name="connsiteX27" fmla="*/ 746567 w 1452952"/>
              <a:gd name="connsiteY27" fmla="*/ 2938214 h 3449585"/>
              <a:gd name="connsiteX28" fmla="*/ 763901 w 1452952"/>
              <a:gd name="connsiteY28" fmla="*/ 2899212 h 3449585"/>
              <a:gd name="connsiteX29" fmla="*/ 802904 w 1452952"/>
              <a:gd name="connsiteY29" fmla="*/ 2834207 h 3449585"/>
              <a:gd name="connsiteX30" fmla="*/ 863575 w 1452952"/>
              <a:gd name="connsiteY30" fmla="*/ 2786537 h 3449585"/>
              <a:gd name="connsiteX31" fmla="*/ 841907 w 1452952"/>
              <a:gd name="connsiteY31" fmla="*/ 2717198 h 3449585"/>
              <a:gd name="connsiteX32" fmla="*/ 802904 w 1452952"/>
              <a:gd name="connsiteY32" fmla="*/ 2704197 h 3449585"/>
              <a:gd name="connsiteX33" fmla="*/ 802904 w 1452952"/>
              <a:gd name="connsiteY33" fmla="*/ 2608857 h 3449585"/>
              <a:gd name="connsiteX34" fmla="*/ 768235 w 1452952"/>
              <a:gd name="connsiteY34" fmla="*/ 2578522 h 3449585"/>
              <a:gd name="connsiteX35" fmla="*/ 703230 w 1452952"/>
              <a:gd name="connsiteY35" fmla="*/ 2604523 h 3449585"/>
              <a:gd name="connsiteX36" fmla="*/ 646893 w 1452952"/>
              <a:gd name="connsiteY36" fmla="*/ 2552520 h 3449585"/>
              <a:gd name="connsiteX37" fmla="*/ 655560 w 1452952"/>
              <a:gd name="connsiteY37" fmla="*/ 2504850 h 3449585"/>
              <a:gd name="connsiteX38" fmla="*/ 633892 w 1452952"/>
              <a:gd name="connsiteY38" fmla="*/ 2457179 h 3449585"/>
              <a:gd name="connsiteX39" fmla="*/ 490881 w 1452952"/>
              <a:gd name="connsiteY39" fmla="*/ 2457179 h 3449585"/>
              <a:gd name="connsiteX40" fmla="*/ 495215 w 1452952"/>
              <a:gd name="connsiteY40" fmla="*/ 2409509 h 3449585"/>
              <a:gd name="connsiteX41" fmla="*/ 443211 w 1452952"/>
              <a:gd name="connsiteY41" fmla="*/ 2366173 h 3449585"/>
              <a:gd name="connsiteX42" fmla="*/ 443211 w 1452952"/>
              <a:gd name="connsiteY42" fmla="*/ 2253498 h 3449585"/>
              <a:gd name="connsiteX43" fmla="*/ 512550 w 1452952"/>
              <a:gd name="connsiteY43" fmla="*/ 2201494 h 3449585"/>
              <a:gd name="connsiteX44" fmla="*/ 590555 w 1452952"/>
              <a:gd name="connsiteY44" fmla="*/ 2175492 h 3449585"/>
              <a:gd name="connsiteX45" fmla="*/ 603556 w 1452952"/>
              <a:gd name="connsiteY45" fmla="*/ 2127822 h 3449585"/>
              <a:gd name="connsiteX46" fmla="*/ 633892 w 1452952"/>
              <a:gd name="connsiteY46" fmla="*/ 2127822 h 3449585"/>
              <a:gd name="connsiteX47" fmla="*/ 651226 w 1452952"/>
              <a:gd name="connsiteY47" fmla="*/ 1997813 h 3449585"/>
              <a:gd name="connsiteX48" fmla="*/ 776902 w 1452952"/>
              <a:gd name="connsiteY48" fmla="*/ 1889471 h 3449585"/>
              <a:gd name="connsiteX49" fmla="*/ 768235 w 1452952"/>
              <a:gd name="connsiteY49" fmla="*/ 1828800 h 3449585"/>
              <a:gd name="connsiteX50" fmla="*/ 824572 w 1452952"/>
              <a:gd name="connsiteY50" fmla="*/ 1802798 h 3449585"/>
              <a:gd name="connsiteX51" fmla="*/ 846241 w 1452952"/>
              <a:gd name="connsiteY51" fmla="*/ 1815799 h 3449585"/>
              <a:gd name="connsiteX52" fmla="*/ 984917 w 1452952"/>
              <a:gd name="connsiteY52" fmla="*/ 1694457 h 3449585"/>
              <a:gd name="connsiteX53" fmla="*/ 971917 w 1452952"/>
              <a:gd name="connsiteY53" fmla="*/ 1677123 h 3449585"/>
              <a:gd name="connsiteX54" fmla="*/ 1019587 w 1452952"/>
              <a:gd name="connsiteY54" fmla="*/ 1612118 h 3449585"/>
              <a:gd name="connsiteX55" fmla="*/ 1067257 w 1452952"/>
              <a:gd name="connsiteY55" fmla="*/ 1646787 h 3449585"/>
              <a:gd name="connsiteX56" fmla="*/ 1197266 w 1452952"/>
              <a:gd name="connsiteY56" fmla="*/ 1603450 h 3449585"/>
              <a:gd name="connsiteX57" fmla="*/ 1145262 w 1452952"/>
              <a:gd name="connsiteY57" fmla="*/ 1499443 h 3449585"/>
              <a:gd name="connsiteX58" fmla="*/ 1158263 w 1452952"/>
              <a:gd name="connsiteY58" fmla="*/ 1382434 h 3449585"/>
              <a:gd name="connsiteX59" fmla="*/ 1188599 w 1452952"/>
              <a:gd name="connsiteY59" fmla="*/ 1352099 h 3449585"/>
              <a:gd name="connsiteX60" fmla="*/ 1214601 w 1452952"/>
              <a:gd name="connsiteY60" fmla="*/ 1269759 h 3449585"/>
              <a:gd name="connsiteX61" fmla="*/ 1240603 w 1452952"/>
              <a:gd name="connsiteY61" fmla="*/ 1191754 h 3449585"/>
              <a:gd name="connsiteX62" fmla="*/ 1335943 w 1452952"/>
              <a:gd name="connsiteY62" fmla="*/ 1053077 h 3449585"/>
              <a:gd name="connsiteX63" fmla="*/ 1452952 w 1452952"/>
              <a:gd name="connsiteY63" fmla="*/ 983739 h 3449585"/>
              <a:gd name="connsiteX64" fmla="*/ 1431283 w 1452952"/>
              <a:gd name="connsiteY64" fmla="*/ 966404 h 3449585"/>
              <a:gd name="connsiteX65" fmla="*/ 1327276 w 1452952"/>
              <a:gd name="connsiteY65" fmla="*/ 962070 h 3449585"/>
              <a:gd name="connsiteX66" fmla="*/ 1227602 w 1452952"/>
              <a:gd name="connsiteY66" fmla="*/ 936069 h 3449585"/>
              <a:gd name="connsiteX67" fmla="*/ 1253604 w 1452952"/>
              <a:gd name="connsiteY67" fmla="*/ 875397 h 3449585"/>
              <a:gd name="connsiteX68" fmla="*/ 1210267 w 1452952"/>
              <a:gd name="connsiteY68" fmla="*/ 849396 h 3449585"/>
              <a:gd name="connsiteX69" fmla="*/ 1140929 w 1452952"/>
              <a:gd name="connsiteY69" fmla="*/ 871064 h 3449585"/>
              <a:gd name="connsiteX70" fmla="*/ 1093259 w 1452952"/>
              <a:gd name="connsiteY70" fmla="*/ 858063 h 3449585"/>
              <a:gd name="connsiteX71" fmla="*/ 1049922 w 1452952"/>
              <a:gd name="connsiteY71" fmla="*/ 845062 h 3449585"/>
              <a:gd name="connsiteX72" fmla="*/ 1015253 w 1452952"/>
              <a:gd name="connsiteY72" fmla="*/ 862396 h 3449585"/>
              <a:gd name="connsiteX73" fmla="*/ 963249 w 1452952"/>
              <a:gd name="connsiteY73" fmla="*/ 849396 h 3449585"/>
              <a:gd name="connsiteX74" fmla="*/ 915579 w 1452952"/>
              <a:gd name="connsiteY74" fmla="*/ 702051 h 3449585"/>
              <a:gd name="connsiteX75" fmla="*/ 854908 w 1452952"/>
              <a:gd name="connsiteY75" fmla="*/ 680383 h 3449585"/>
              <a:gd name="connsiteX76" fmla="*/ 763901 w 1452952"/>
              <a:gd name="connsiteY76" fmla="*/ 693384 h 3449585"/>
              <a:gd name="connsiteX77" fmla="*/ 742233 w 1452952"/>
              <a:gd name="connsiteY77" fmla="*/ 628379 h 3449585"/>
              <a:gd name="connsiteX78" fmla="*/ 646893 w 1452952"/>
              <a:gd name="connsiteY78" fmla="*/ 632713 h 3449585"/>
              <a:gd name="connsiteX79" fmla="*/ 620891 w 1452952"/>
              <a:gd name="connsiteY79" fmla="*/ 567708 h 3449585"/>
              <a:gd name="connsiteX80" fmla="*/ 568887 w 1452952"/>
              <a:gd name="connsiteY80" fmla="*/ 533039 h 3449585"/>
              <a:gd name="connsiteX81" fmla="*/ 616557 w 1452952"/>
              <a:gd name="connsiteY81" fmla="*/ 476702 h 3449585"/>
              <a:gd name="connsiteX82" fmla="*/ 577554 w 1452952"/>
              <a:gd name="connsiteY82" fmla="*/ 468034 h 3449585"/>
              <a:gd name="connsiteX83" fmla="*/ 573221 w 1452952"/>
              <a:gd name="connsiteY83" fmla="*/ 390029 h 3449585"/>
              <a:gd name="connsiteX84" fmla="*/ 521217 w 1452952"/>
              <a:gd name="connsiteY84" fmla="*/ 403030 h 3449585"/>
              <a:gd name="connsiteX85" fmla="*/ 521217 w 1452952"/>
              <a:gd name="connsiteY85" fmla="*/ 355359 h 3449585"/>
              <a:gd name="connsiteX86" fmla="*/ 473547 w 1452952"/>
              <a:gd name="connsiteY86" fmla="*/ 346692 h 3449585"/>
              <a:gd name="connsiteX87" fmla="*/ 330536 w 1452952"/>
              <a:gd name="connsiteY87" fmla="*/ 411697 h 3449585"/>
              <a:gd name="connsiteX88" fmla="*/ 282866 w 1452952"/>
              <a:gd name="connsiteY88" fmla="*/ 377028 h 3449585"/>
              <a:gd name="connsiteX89" fmla="*/ 317535 w 1452952"/>
              <a:gd name="connsiteY89" fmla="*/ 329358 h 3449585"/>
              <a:gd name="connsiteX90" fmla="*/ 317535 w 1452952"/>
              <a:gd name="connsiteY90" fmla="*/ 264353 h 3449585"/>
              <a:gd name="connsiteX91" fmla="*/ 274199 w 1452952"/>
              <a:gd name="connsiteY91" fmla="*/ 247018 h 3449585"/>
              <a:gd name="connsiteX92" fmla="*/ 213528 w 1452952"/>
              <a:gd name="connsiteY92" fmla="*/ 260019 h 3449585"/>
              <a:gd name="connsiteX93" fmla="*/ 183192 w 1452952"/>
              <a:gd name="connsiteY93" fmla="*/ 242685 h 3449585"/>
              <a:gd name="connsiteX94" fmla="*/ 196193 w 1452952"/>
              <a:gd name="connsiteY94" fmla="*/ 143011 h 3449585"/>
              <a:gd name="connsiteX95" fmla="*/ 113854 w 1452952"/>
              <a:gd name="connsiteY95" fmla="*/ 160345 h 3449585"/>
              <a:gd name="connsiteX96" fmla="*/ 118188 w 1452952"/>
              <a:gd name="connsiteY96" fmla="*/ 56338 h 3449585"/>
              <a:gd name="connsiteX97" fmla="*/ 83518 w 1452952"/>
              <a:gd name="connsiteY97" fmla="*/ 21669 h 3449585"/>
              <a:gd name="connsiteX98" fmla="*/ 1179 w 1452952"/>
              <a:gd name="connsiteY98" fmla="*/ 0 h 3449585"/>
              <a:gd name="connsiteX99" fmla="*/ 5513 w 1452952"/>
              <a:gd name="connsiteY99" fmla="*/ 3211234 h 34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452952" h="3449585">
                <a:moveTo>
                  <a:pt x="5513" y="3211234"/>
                </a:moveTo>
                <a:lnTo>
                  <a:pt x="70517" y="3250237"/>
                </a:lnTo>
                <a:lnTo>
                  <a:pt x="139856" y="3258905"/>
                </a:lnTo>
                <a:lnTo>
                  <a:pt x="157190" y="3315242"/>
                </a:lnTo>
                <a:lnTo>
                  <a:pt x="174525" y="3332577"/>
                </a:lnTo>
                <a:lnTo>
                  <a:pt x="183192" y="3354245"/>
                </a:lnTo>
                <a:lnTo>
                  <a:pt x="235196" y="3354245"/>
                </a:lnTo>
                <a:lnTo>
                  <a:pt x="243863" y="3397581"/>
                </a:lnTo>
                <a:lnTo>
                  <a:pt x="321869" y="3406249"/>
                </a:lnTo>
                <a:lnTo>
                  <a:pt x="343537" y="3445251"/>
                </a:lnTo>
                <a:lnTo>
                  <a:pt x="391208" y="3449585"/>
                </a:lnTo>
                <a:lnTo>
                  <a:pt x="412876" y="3401915"/>
                </a:lnTo>
                <a:lnTo>
                  <a:pt x="434544" y="3419250"/>
                </a:lnTo>
                <a:lnTo>
                  <a:pt x="495215" y="3406249"/>
                </a:lnTo>
                <a:lnTo>
                  <a:pt x="495215" y="3406249"/>
                </a:lnTo>
                <a:lnTo>
                  <a:pt x="564553" y="3393248"/>
                </a:lnTo>
                <a:lnTo>
                  <a:pt x="551553" y="3354245"/>
                </a:lnTo>
                <a:lnTo>
                  <a:pt x="577554" y="3341244"/>
                </a:lnTo>
                <a:lnTo>
                  <a:pt x="659894" y="3284906"/>
                </a:lnTo>
                <a:lnTo>
                  <a:pt x="737899" y="3232903"/>
                </a:lnTo>
                <a:lnTo>
                  <a:pt x="837573" y="3211234"/>
                </a:lnTo>
                <a:lnTo>
                  <a:pt x="815905" y="3180899"/>
                </a:lnTo>
                <a:lnTo>
                  <a:pt x="776902" y="3163564"/>
                </a:lnTo>
                <a:lnTo>
                  <a:pt x="742233" y="3154897"/>
                </a:lnTo>
                <a:lnTo>
                  <a:pt x="724899" y="3176565"/>
                </a:lnTo>
                <a:lnTo>
                  <a:pt x="703230" y="3120228"/>
                </a:lnTo>
                <a:lnTo>
                  <a:pt x="755234" y="3085559"/>
                </a:lnTo>
                <a:lnTo>
                  <a:pt x="746567" y="2938214"/>
                </a:lnTo>
                <a:lnTo>
                  <a:pt x="763901" y="2899212"/>
                </a:lnTo>
                <a:lnTo>
                  <a:pt x="802904" y="2834207"/>
                </a:lnTo>
                <a:lnTo>
                  <a:pt x="863575" y="2786537"/>
                </a:lnTo>
                <a:lnTo>
                  <a:pt x="841907" y="2717198"/>
                </a:lnTo>
                <a:lnTo>
                  <a:pt x="802904" y="2704197"/>
                </a:lnTo>
                <a:lnTo>
                  <a:pt x="802904" y="2608857"/>
                </a:lnTo>
                <a:lnTo>
                  <a:pt x="768235" y="2578522"/>
                </a:lnTo>
                <a:lnTo>
                  <a:pt x="703230" y="2604523"/>
                </a:lnTo>
                <a:lnTo>
                  <a:pt x="646893" y="2552520"/>
                </a:lnTo>
                <a:lnTo>
                  <a:pt x="655560" y="2504850"/>
                </a:lnTo>
                <a:lnTo>
                  <a:pt x="633892" y="2457179"/>
                </a:lnTo>
                <a:lnTo>
                  <a:pt x="490881" y="2457179"/>
                </a:lnTo>
                <a:lnTo>
                  <a:pt x="495215" y="2409509"/>
                </a:lnTo>
                <a:lnTo>
                  <a:pt x="443211" y="2366173"/>
                </a:lnTo>
                <a:lnTo>
                  <a:pt x="443211" y="2253498"/>
                </a:lnTo>
                <a:lnTo>
                  <a:pt x="512550" y="2201494"/>
                </a:lnTo>
                <a:lnTo>
                  <a:pt x="590555" y="2175492"/>
                </a:lnTo>
                <a:lnTo>
                  <a:pt x="603556" y="2127822"/>
                </a:lnTo>
                <a:lnTo>
                  <a:pt x="633892" y="2127822"/>
                </a:lnTo>
                <a:lnTo>
                  <a:pt x="651226" y="1997813"/>
                </a:lnTo>
                <a:lnTo>
                  <a:pt x="776902" y="1889471"/>
                </a:lnTo>
                <a:lnTo>
                  <a:pt x="768235" y="1828800"/>
                </a:lnTo>
                <a:lnTo>
                  <a:pt x="824572" y="1802798"/>
                </a:lnTo>
                <a:lnTo>
                  <a:pt x="846241" y="1815799"/>
                </a:lnTo>
                <a:lnTo>
                  <a:pt x="984917" y="1694457"/>
                </a:lnTo>
                <a:lnTo>
                  <a:pt x="971917" y="1677123"/>
                </a:lnTo>
                <a:lnTo>
                  <a:pt x="1019587" y="1612118"/>
                </a:lnTo>
                <a:lnTo>
                  <a:pt x="1067257" y="1646787"/>
                </a:lnTo>
                <a:lnTo>
                  <a:pt x="1197266" y="1603450"/>
                </a:lnTo>
                <a:lnTo>
                  <a:pt x="1145262" y="1499443"/>
                </a:lnTo>
                <a:lnTo>
                  <a:pt x="1158263" y="1382434"/>
                </a:lnTo>
                <a:lnTo>
                  <a:pt x="1188599" y="1352099"/>
                </a:lnTo>
                <a:lnTo>
                  <a:pt x="1214601" y="1269759"/>
                </a:lnTo>
                <a:lnTo>
                  <a:pt x="1240603" y="1191754"/>
                </a:lnTo>
                <a:lnTo>
                  <a:pt x="1335943" y="1053077"/>
                </a:lnTo>
                <a:lnTo>
                  <a:pt x="1452952" y="983739"/>
                </a:lnTo>
                <a:lnTo>
                  <a:pt x="1431283" y="966404"/>
                </a:lnTo>
                <a:lnTo>
                  <a:pt x="1327276" y="962070"/>
                </a:lnTo>
                <a:lnTo>
                  <a:pt x="1227602" y="936069"/>
                </a:lnTo>
                <a:lnTo>
                  <a:pt x="1253604" y="875397"/>
                </a:lnTo>
                <a:lnTo>
                  <a:pt x="1210267" y="849396"/>
                </a:lnTo>
                <a:lnTo>
                  <a:pt x="1140929" y="871064"/>
                </a:lnTo>
                <a:lnTo>
                  <a:pt x="1093259" y="858063"/>
                </a:lnTo>
                <a:lnTo>
                  <a:pt x="1049922" y="845062"/>
                </a:lnTo>
                <a:lnTo>
                  <a:pt x="1015253" y="862396"/>
                </a:lnTo>
                <a:lnTo>
                  <a:pt x="963249" y="849396"/>
                </a:lnTo>
                <a:lnTo>
                  <a:pt x="915579" y="702051"/>
                </a:lnTo>
                <a:lnTo>
                  <a:pt x="854908" y="680383"/>
                </a:lnTo>
                <a:lnTo>
                  <a:pt x="763901" y="693384"/>
                </a:lnTo>
                <a:lnTo>
                  <a:pt x="742233" y="628379"/>
                </a:lnTo>
                <a:lnTo>
                  <a:pt x="646893" y="632713"/>
                </a:lnTo>
                <a:lnTo>
                  <a:pt x="620891" y="567708"/>
                </a:lnTo>
                <a:lnTo>
                  <a:pt x="568887" y="533039"/>
                </a:lnTo>
                <a:lnTo>
                  <a:pt x="616557" y="476702"/>
                </a:lnTo>
                <a:lnTo>
                  <a:pt x="577554" y="468034"/>
                </a:lnTo>
                <a:lnTo>
                  <a:pt x="573221" y="390029"/>
                </a:lnTo>
                <a:lnTo>
                  <a:pt x="521217" y="403030"/>
                </a:lnTo>
                <a:lnTo>
                  <a:pt x="521217" y="355359"/>
                </a:lnTo>
                <a:lnTo>
                  <a:pt x="473547" y="346692"/>
                </a:lnTo>
                <a:lnTo>
                  <a:pt x="330536" y="411697"/>
                </a:lnTo>
                <a:lnTo>
                  <a:pt x="282866" y="377028"/>
                </a:lnTo>
                <a:lnTo>
                  <a:pt x="317535" y="329358"/>
                </a:lnTo>
                <a:lnTo>
                  <a:pt x="317535" y="264353"/>
                </a:lnTo>
                <a:lnTo>
                  <a:pt x="274199" y="247018"/>
                </a:lnTo>
                <a:lnTo>
                  <a:pt x="213528" y="260019"/>
                </a:lnTo>
                <a:lnTo>
                  <a:pt x="183192" y="242685"/>
                </a:lnTo>
                <a:lnTo>
                  <a:pt x="196193" y="143011"/>
                </a:lnTo>
                <a:lnTo>
                  <a:pt x="113854" y="160345"/>
                </a:lnTo>
                <a:lnTo>
                  <a:pt x="118188" y="56338"/>
                </a:lnTo>
                <a:lnTo>
                  <a:pt x="83518" y="21669"/>
                </a:lnTo>
                <a:lnTo>
                  <a:pt x="1179" y="0"/>
                </a:lnTo>
                <a:cubicBezTo>
                  <a:pt x="-266" y="1073301"/>
                  <a:pt x="-1710" y="2146601"/>
                  <a:pt x="5513" y="3211234"/>
                </a:cubicBezTo>
                <a:close/>
              </a:path>
            </a:pathLst>
          </a:cu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Forme libre : forme 35">
            <a:extLst>
              <a:ext uri="{FF2B5EF4-FFF2-40B4-BE49-F238E27FC236}">
                <a16:creationId xmlns:a16="http://schemas.microsoft.com/office/drawing/2014/main" xmlns="" id="{9C695EB8-5702-4B02-901C-0E4F0514CFDF}"/>
              </a:ext>
            </a:extLst>
          </p:cNvPr>
          <p:cNvSpPr/>
          <p:nvPr/>
        </p:nvSpPr>
        <p:spPr>
          <a:xfrm>
            <a:off x="1058591" y="1652061"/>
            <a:ext cx="2307265" cy="3476847"/>
          </a:xfrm>
          <a:custGeom>
            <a:avLst/>
            <a:gdLst>
              <a:gd name="connsiteX0" fmla="*/ 850604 w 2307265"/>
              <a:gd name="connsiteY0" fmla="*/ 0 h 3476847"/>
              <a:gd name="connsiteX1" fmla="*/ 792125 w 2307265"/>
              <a:gd name="connsiteY1" fmla="*/ 42530 h 3476847"/>
              <a:gd name="connsiteX2" fmla="*/ 728330 w 2307265"/>
              <a:gd name="connsiteY2" fmla="*/ 127591 h 3476847"/>
              <a:gd name="connsiteX3" fmla="*/ 707065 w 2307265"/>
              <a:gd name="connsiteY3" fmla="*/ 281763 h 3476847"/>
              <a:gd name="connsiteX4" fmla="*/ 611372 w 2307265"/>
              <a:gd name="connsiteY4" fmla="*/ 265814 h 3476847"/>
              <a:gd name="connsiteX5" fmla="*/ 595423 w 2307265"/>
              <a:gd name="connsiteY5" fmla="*/ 361507 h 3476847"/>
              <a:gd name="connsiteX6" fmla="*/ 680484 w 2307265"/>
              <a:gd name="connsiteY6" fmla="*/ 404037 h 3476847"/>
              <a:gd name="connsiteX7" fmla="*/ 685800 w 2307265"/>
              <a:gd name="connsiteY7" fmla="*/ 489098 h 3476847"/>
              <a:gd name="connsiteX8" fmla="*/ 590107 w 2307265"/>
              <a:gd name="connsiteY8" fmla="*/ 510363 h 3476847"/>
              <a:gd name="connsiteX9" fmla="*/ 637953 w 2307265"/>
              <a:gd name="connsiteY9" fmla="*/ 600740 h 3476847"/>
              <a:gd name="connsiteX10" fmla="*/ 600739 w 2307265"/>
              <a:gd name="connsiteY10" fmla="*/ 595423 h 3476847"/>
              <a:gd name="connsiteX11" fmla="*/ 552893 w 2307265"/>
              <a:gd name="connsiteY11" fmla="*/ 590107 h 3476847"/>
              <a:gd name="connsiteX12" fmla="*/ 552893 w 2307265"/>
              <a:gd name="connsiteY12" fmla="*/ 632637 h 3476847"/>
              <a:gd name="connsiteX13" fmla="*/ 473149 w 2307265"/>
              <a:gd name="connsiteY13" fmla="*/ 590107 h 3476847"/>
              <a:gd name="connsiteX14" fmla="*/ 404037 w 2307265"/>
              <a:gd name="connsiteY14" fmla="*/ 627321 h 3476847"/>
              <a:gd name="connsiteX15" fmla="*/ 404037 w 2307265"/>
              <a:gd name="connsiteY15" fmla="*/ 707065 h 3476847"/>
              <a:gd name="connsiteX16" fmla="*/ 446567 w 2307265"/>
              <a:gd name="connsiteY16" fmla="*/ 786810 h 3476847"/>
              <a:gd name="connsiteX17" fmla="*/ 345558 w 2307265"/>
              <a:gd name="connsiteY17" fmla="*/ 893135 h 3476847"/>
              <a:gd name="connsiteX18" fmla="*/ 372139 w 2307265"/>
              <a:gd name="connsiteY18" fmla="*/ 999461 h 3476847"/>
              <a:gd name="connsiteX19" fmla="*/ 334925 w 2307265"/>
              <a:gd name="connsiteY19" fmla="*/ 1233377 h 3476847"/>
              <a:gd name="connsiteX20" fmla="*/ 297711 w 2307265"/>
              <a:gd name="connsiteY20" fmla="*/ 1244010 h 3476847"/>
              <a:gd name="connsiteX21" fmla="*/ 265814 w 2307265"/>
              <a:gd name="connsiteY21" fmla="*/ 1169582 h 3476847"/>
              <a:gd name="connsiteX22" fmla="*/ 202018 w 2307265"/>
              <a:gd name="connsiteY22" fmla="*/ 1148317 h 3476847"/>
              <a:gd name="connsiteX23" fmla="*/ 127591 w 2307265"/>
              <a:gd name="connsiteY23" fmla="*/ 1222744 h 3476847"/>
              <a:gd name="connsiteX24" fmla="*/ 101009 w 2307265"/>
              <a:gd name="connsiteY24" fmla="*/ 1275907 h 3476847"/>
              <a:gd name="connsiteX25" fmla="*/ 15949 w 2307265"/>
              <a:gd name="connsiteY25" fmla="*/ 1307805 h 3476847"/>
              <a:gd name="connsiteX26" fmla="*/ 0 w 2307265"/>
              <a:gd name="connsiteY26" fmla="*/ 1376917 h 3476847"/>
              <a:gd name="connsiteX27" fmla="*/ 47846 w 2307265"/>
              <a:gd name="connsiteY27" fmla="*/ 1387549 h 3476847"/>
              <a:gd name="connsiteX28" fmla="*/ 15949 w 2307265"/>
              <a:gd name="connsiteY28" fmla="*/ 1456661 h 3476847"/>
              <a:gd name="connsiteX29" fmla="*/ 58479 w 2307265"/>
              <a:gd name="connsiteY29" fmla="*/ 1499191 h 3476847"/>
              <a:gd name="connsiteX30" fmla="*/ 90377 w 2307265"/>
              <a:gd name="connsiteY30" fmla="*/ 1552354 h 3476847"/>
              <a:gd name="connsiteX31" fmla="*/ 180753 w 2307265"/>
              <a:gd name="connsiteY31" fmla="*/ 1547037 h 3476847"/>
              <a:gd name="connsiteX32" fmla="*/ 207335 w 2307265"/>
              <a:gd name="connsiteY32" fmla="*/ 1610833 h 3476847"/>
              <a:gd name="connsiteX33" fmla="*/ 276446 w 2307265"/>
              <a:gd name="connsiteY33" fmla="*/ 1600200 h 3476847"/>
              <a:gd name="connsiteX34" fmla="*/ 345558 w 2307265"/>
              <a:gd name="connsiteY34" fmla="*/ 1621465 h 3476847"/>
              <a:gd name="connsiteX35" fmla="*/ 377456 w 2307265"/>
              <a:gd name="connsiteY35" fmla="*/ 1706526 h 3476847"/>
              <a:gd name="connsiteX36" fmla="*/ 419986 w 2307265"/>
              <a:gd name="connsiteY36" fmla="*/ 1775637 h 3476847"/>
              <a:gd name="connsiteX37" fmla="*/ 467832 w 2307265"/>
              <a:gd name="connsiteY37" fmla="*/ 1786270 h 3476847"/>
              <a:gd name="connsiteX38" fmla="*/ 494414 w 2307265"/>
              <a:gd name="connsiteY38" fmla="*/ 1765005 h 3476847"/>
              <a:gd name="connsiteX39" fmla="*/ 579474 w 2307265"/>
              <a:gd name="connsiteY39" fmla="*/ 1786270 h 3476847"/>
              <a:gd name="connsiteX40" fmla="*/ 637953 w 2307265"/>
              <a:gd name="connsiteY40" fmla="*/ 1765005 h 3476847"/>
              <a:gd name="connsiteX41" fmla="*/ 675167 w 2307265"/>
              <a:gd name="connsiteY41" fmla="*/ 1796903 h 3476847"/>
              <a:gd name="connsiteX42" fmla="*/ 659218 w 2307265"/>
              <a:gd name="connsiteY42" fmla="*/ 1844749 h 3476847"/>
              <a:gd name="connsiteX43" fmla="*/ 786809 w 2307265"/>
              <a:gd name="connsiteY43" fmla="*/ 1876647 h 3476847"/>
              <a:gd name="connsiteX44" fmla="*/ 882502 w 2307265"/>
              <a:gd name="connsiteY44" fmla="*/ 1897912 h 3476847"/>
              <a:gd name="connsiteX45" fmla="*/ 770860 w 2307265"/>
              <a:gd name="connsiteY45" fmla="*/ 1967023 h 3476847"/>
              <a:gd name="connsiteX46" fmla="*/ 717697 w 2307265"/>
              <a:gd name="connsiteY46" fmla="*/ 2062717 h 3476847"/>
              <a:gd name="connsiteX47" fmla="*/ 643270 w 2307265"/>
              <a:gd name="connsiteY47" fmla="*/ 2179675 h 3476847"/>
              <a:gd name="connsiteX48" fmla="*/ 606056 w 2307265"/>
              <a:gd name="connsiteY48" fmla="*/ 2317898 h 3476847"/>
              <a:gd name="connsiteX49" fmla="*/ 595423 w 2307265"/>
              <a:gd name="connsiteY49" fmla="*/ 2424223 h 3476847"/>
              <a:gd name="connsiteX50" fmla="*/ 627321 w 2307265"/>
              <a:gd name="connsiteY50" fmla="*/ 2498651 h 3476847"/>
              <a:gd name="connsiteX51" fmla="*/ 669851 w 2307265"/>
              <a:gd name="connsiteY51" fmla="*/ 2525233 h 3476847"/>
              <a:gd name="connsiteX52" fmla="*/ 754911 w 2307265"/>
              <a:gd name="connsiteY52" fmla="*/ 2525233 h 3476847"/>
              <a:gd name="connsiteX53" fmla="*/ 754911 w 2307265"/>
              <a:gd name="connsiteY53" fmla="*/ 2525233 h 3476847"/>
              <a:gd name="connsiteX54" fmla="*/ 871870 w 2307265"/>
              <a:gd name="connsiteY54" fmla="*/ 2546498 h 3476847"/>
              <a:gd name="connsiteX55" fmla="*/ 887818 w 2307265"/>
              <a:gd name="connsiteY55" fmla="*/ 2514600 h 3476847"/>
              <a:gd name="connsiteX56" fmla="*/ 839972 w 2307265"/>
              <a:gd name="connsiteY56" fmla="*/ 2424223 h 3476847"/>
              <a:gd name="connsiteX57" fmla="*/ 914400 w 2307265"/>
              <a:gd name="connsiteY57" fmla="*/ 2429540 h 3476847"/>
              <a:gd name="connsiteX58" fmla="*/ 962246 w 2307265"/>
              <a:gd name="connsiteY58" fmla="*/ 2535865 h 3476847"/>
              <a:gd name="connsiteX59" fmla="*/ 1047307 w 2307265"/>
              <a:gd name="connsiteY59" fmla="*/ 2562447 h 3476847"/>
              <a:gd name="connsiteX60" fmla="*/ 1089837 w 2307265"/>
              <a:gd name="connsiteY60" fmla="*/ 2541182 h 3476847"/>
              <a:gd name="connsiteX61" fmla="*/ 1137684 w 2307265"/>
              <a:gd name="connsiteY61" fmla="*/ 2599661 h 3476847"/>
              <a:gd name="connsiteX62" fmla="*/ 1164265 w 2307265"/>
              <a:gd name="connsiteY62" fmla="*/ 2652823 h 3476847"/>
              <a:gd name="connsiteX63" fmla="*/ 1174897 w 2307265"/>
              <a:gd name="connsiteY63" fmla="*/ 2785730 h 3476847"/>
              <a:gd name="connsiteX64" fmla="*/ 1222744 w 2307265"/>
              <a:gd name="connsiteY64" fmla="*/ 2796363 h 3476847"/>
              <a:gd name="connsiteX65" fmla="*/ 1270591 w 2307265"/>
              <a:gd name="connsiteY65" fmla="*/ 2865475 h 3476847"/>
              <a:gd name="connsiteX66" fmla="*/ 1345018 w 2307265"/>
              <a:gd name="connsiteY66" fmla="*/ 2876107 h 3476847"/>
              <a:gd name="connsiteX67" fmla="*/ 1408814 w 2307265"/>
              <a:gd name="connsiteY67" fmla="*/ 2828261 h 3476847"/>
              <a:gd name="connsiteX68" fmla="*/ 1461977 w 2307265"/>
              <a:gd name="connsiteY68" fmla="*/ 2860158 h 3476847"/>
              <a:gd name="connsiteX69" fmla="*/ 1435395 w 2307265"/>
              <a:gd name="connsiteY69" fmla="*/ 2971800 h 3476847"/>
              <a:gd name="connsiteX70" fmla="*/ 1467293 w 2307265"/>
              <a:gd name="connsiteY70" fmla="*/ 3083442 h 3476847"/>
              <a:gd name="connsiteX71" fmla="*/ 1414130 w 2307265"/>
              <a:gd name="connsiteY71" fmla="*/ 3104707 h 3476847"/>
              <a:gd name="connsiteX72" fmla="*/ 1392865 w 2307265"/>
              <a:gd name="connsiteY72" fmla="*/ 3338623 h 3476847"/>
              <a:gd name="connsiteX73" fmla="*/ 1472609 w 2307265"/>
              <a:gd name="connsiteY73" fmla="*/ 3296093 h 3476847"/>
              <a:gd name="connsiteX74" fmla="*/ 1483242 w 2307265"/>
              <a:gd name="connsiteY74" fmla="*/ 3322675 h 3476847"/>
              <a:gd name="connsiteX75" fmla="*/ 1472609 w 2307265"/>
              <a:gd name="connsiteY75" fmla="*/ 3450265 h 3476847"/>
              <a:gd name="connsiteX76" fmla="*/ 1515139 w 2307265"/>
              <a:gd name="connsiteY76" fmla="*/ 3476847 h 3476847"/>
              <a:gd name="connsiteX77" fmla="*/ 1573618 w 2307265"/>
              <a:gd name="connsiteY77" fmla="*/ 3359889 h 3476847"/>
              <a:gd name="connsiteX78" fmla="*/ 1722474 w 2307265"/>
              <a:gd name="connsiteY78" fmla="*/ 3274828 h 3476847"/>
              <a:gd name="connsiteX79" fmla="*/ 1733107 w 2307265"/>
              <a:gd name="connsiteY79" fmla="*/ 3338623 h 3476847"/>
              <a:gd name="connsiteX80" fmla="*/ 1775637 w 2307265"/>
              <a:gd name="connsiteY80" fmla="*/ 3322675 h 3476847"/>
              <a:gd name="connsiteX81" fmla="*/ 1765004 w 2307265"/>
              <a:gd name="connsiteY81" fmla="*/ 3248247 h 3476847"/>
              <a:gd name="connsiteX82" fmla="*/ 1812851 w 2307265"/>
              <a:gd name="connsiteY82" fmla="*/ 3237614 h 3476847"/>
              <a:gd name="connsiteX83" fmla="*/ 1807535 w 2307265"/>
              <a:gd name="connsiteY83" fmla="*/ 3131289 h 3476847"/>
              <a:gd name="connsiteX84" fmla="*/ 1908544 w 2307265"/>
              <a:gd name="connsiteY84" fmla="*/ 3099391 h 3476847"/>
              <a:gd name="connsiteX85" fmla="*/ 2009553 w 2307265"/>
              <a:gd name="connsiteY85" fmla="*/ 3030279 h 3476847"/>
              <a:gd name="connsiteX86" fmla="*/ 2041451 w 2307265"/>
              <a:gd name="connsiteY86" fmla="*/ 3078126 h 3476847"/>
              <a:gd name="connsiteX87" fmla="*/ 2190307 w 2307265"/>
              <a:gd name="connsiteY87" fmla="*/ 3094075 h 3476847"/>
              <a:gd name="connsiteX88" fmla="*/ 2280684 w 2307265"/>
              <a:gd name="connsiteY88" fmla="*/ 3141921 h 3476847"/>
              <a:gd name="connsiteX89" fmla="*/ 2296632 w 2307265"/>
              <a:gd name="connsiteY89" fmla="*/ 3242930 h 3476847"/>
              <a:gd name="connsiteX90" fmla="*/ 2307265 w 2307265"/>
              <a:gd name="connsiteY90" fmla="*/ 3296093 h 3476847"/>
              <a:gd name="connsiteX91" fmla="*/ 2200939 w 2307265"/>
              <a:gd name="connsiteY91" fmla="*/ 3460898 h 34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07265" h="3476847">
                <a:moveTo>
                  <a:pt x="850604" y="0"/>
                </a:moveTo>
                <a:lnTo>
                  <a:pt x="792125" y="42530"/>
                </a:lnTo>
                <a:lnTo>
                  <a:pt x="728330" y="127591"/>
                </a:lnTo>
                <a:lnTo>
                  <a:pt x="707065" y="281763"/>
                </a:lnTo>
                <a:lnTo>
                  <a:pt x="611372" y="265814"/>
                </a:lnTo>
                <a:lnTo>
                  <a:pt x="595423" y="361507"/>
                </a:lnTo>
                <a:lnTo>
                  <a:pt x="680484" y="404037"/>
                </a:lnTo>
                <a:lnTo>
                  <a:pt x="685800" y="489098"/>
                </a:lnTo>
                <a:lnTo>
                  <a:pt x="590107" y="510363"/>
                </a:lnTo>
                <a:lnTo>
                  <a:pt x="637953" y="600740"/>
                </a:lnTo>
                <a:lnTo>
                  <a:pt x="600739" y="595423"/>
                </a:lnTo>
                <a:lnTo>
                  <a:pt x="552893" y="590107"/>
                </a:lnTo>
                <a:lnTo>
                  <a:pt x="552893" y="632637"/>
                </a:lnTo>
                <a:lnTo>
                  <a:pt x="473149" y="590107"/>
                </a:lnTo>
                <a:lnTo>
                  <a:pt x="404037" y="627321"/>
                </a:lnTo>
                <a:lnTo>
                  <a:pt x="404037" y="707065"/>
                </a:lnTo>
                <a:lnTo>
                  <a:pt x="446567" y="786810"/>
                </a:lnTo>
                <a:lnTo>
                  <a:pt x="345558" y="893135"/>
                </a:lnTo>
                <a:lnTo>
                  <a:pt x="372139" y="999461"/>
                </a:lnTo>
                <a:lnTo>
                  <a:pt x="334925" y="1233377"/>
                </a:lnTo>
                <a:lnTo>
                  <a:pt x="297711" y="1244010"/>
                </a:lnTo>
                <a:lnTo>
                  <a:pt x="265814" y="1169582"/>
                </a:lnTo>
                <a:lnTo>
                  <a:pt x="202018" y="1148317"/>
                </a:lnTo>
                <a:lnTo>
                  <a:pt x="127591" y="1222744"/>
                </a:lnTo>
                <a:lnTo>
                  <a:pt x="101009" y="1275907"/>
                </a:lnTo>
                <a:lnTo>
                  <a:pt x="15949" y="1307805"/>
                </a:lnTo>
                <a:lnTo>
                  <a:pt x="0" y="1376917"/>
                </a:lnTo>
                <a:lnTo>
                  <a:pt x="47846" y="1387549"/>
                </a:lnTo>
                <a:lnTo>
                  <a:pt x="15949" y="1456661"/>
                </a:lnTo>
                <a:lnTo>
                  <a:pt x="58479" y="1499191"/>
                </a:lnTo>
                <a:lnTo>
                  <a:pt x="90377" y="1552354"/>
                </a:lnTo>
                <a:lnTo>
                  <a:pt x="180753" y="1547037"/>
                </a:lnTo>
                <a:lnTo>
                  <a:pt x="207335" y="1610833"/>
                </a:lnTo>
                <a:lnTo>
                  <a:pt x="276446" y="1600200"/>
                </a:lnTo>
                <a:lnTo>
                  <a:pt x="345558" y="1621465"/>
                </a:lnTo>
                <a:lnTo>
                  <a:pt x="377456" y="1706526"/>
                </a:lnTo>
                <a:lnTo>
                  <a:pt x="419986" y="1775637"/>
                </a:lnTo>
                <a:lnTo>
                  <a:pt x="467832" y="1786270"/>
                </a:lnTo>
                <a:lnTo>
                  <a:pt x="494414" y="1765005"/>
                </a:lnTo>
                <a:lnTo>
                  <a:pt x="579474" y="1786270"/>
                </a:lnTo>
                <a:lnTo>
                  <a:pt x="637953" y="1765005"/>
                </a:lnTo>
                <a:lnTo>
                  <a:pt x="675167" y="1796903"/>
                </a:lnTo>
                <a:lnTo>
                  <a:pt x="659218" y="1844749"/>
                </a:lnTo>
                <a:lnTo>
                  <a:pt x="786809" y="1876647"/>
                </a:lnTo>
                <a:lnTo>
                  <a:pt x="882502" y="1897912"/>
                </a:lnTo>
                <a:lnTo>
                  <a:pt x="770860" y="1967023"/>
                </a:lnTo>
                <a:lnTo>
                  <a:pt x="717697" y="2062717"/>
                </a:lnTo>
                <a:lnTo>
                  <a:pt x="643270" y="2179675"/>
                </a:lnTo>
                <a:lnTo>
                  <a:pt x="606056" y="2317898"/>
                </a:lnTo>
                <a:lnTo>
                  <a:pt x="595423" y="2424223"/>
                </a:lnTo>
                <a:lnTo>
                  <a:pt x="627321" y="2498651"/>
                </a:lnTo>
                <a:lnTo>
                  <a:pt x="669851" y="2525233"/>
                </a:lnTo>
                <a:lnTo>
                  <a:pt x="754911" y="2525233"/>
                </a:lnTo>
                <a:lnTo>
                  <a:pt x="754911" y="2525233"/>
                </a:lnTo>
                <a:lnTo>
                  <a:pt x="871870" y="2546498"/>
                </a:lnTo>
                <a:lnTo>
                  <a:pt x="887818" y="2514600"/>
                </a:lnTo>
                <a:lnTo>
                  <a:pt x="839972" y="2424223"/>
                </a:lnTo>
                <a:lnTo>
                  <a:pt x="914400" y="2429540"/>
                </a:lnTo>
                <a:lnTo>
                  <a:pt x="962246" y="2535865"/>
                </a:lnTo>
                <a:lnTo>
                  <a:pt x="1047307" y="2562447"/>
                </a:lnTo>
                <a:lnTo>
                  <a:pt x="1089837" y="2541182"/>
                </a:lnTo>
                <a:lnTo>
                  <a:pt x="1137684" y="2599661"/>
                </a:lnTo>
                <a:lnTo>
                  <a:pt x="1164265" y="2652823"/>
                </a:lnTo>
                <a:lnTo>
                  <a:pt x="1174897" y="2785730"/>
                </a:lnTo>
                <a:lnTo>
                  <a:pt x="1222744" y="2796363"/>
                </a:lnTo>
                <a:lnTo>
                  <a:pt x="1270591" y="2865475"/>
                </a:lnTo>
                <a:lnTo>
                  <a:pt x="1345018" y="2876107"/>
                </a:lnTo>
                <a:lnTo>
                  <a:pt x="1408814" y="2828261"/>
                </a:lnTo>
                <a:lnTo>
                  <a:pt x="1461977" y="2860158"/>
                </a:lnTo>
                <a:lnTo>
                  <a:pt x="1435395" y="2971800"/>
                </a:lnTo>
                <a:lnTo>
                  <a:pt x="1467293" y="3083442"/>
                </a:lnTo>
                <a:lnTo>
                  <a:pt x="1414130" y="3104707"/>
                </a:lnTo>
                <a:lnTo>
                  <a:pt x="1392865" y="3338623"/>
                </a:lnTo>
                <a:lnTo>
                  <a:pt x="1472609" y="3296093"/>
                </a:lnTo>
                <a:lnTo>
                  <a:pt x="1483242" y="3322675"/>
                </a:lnTo>
                <a:lnTo>
                  <a:pt x="1472609" y="3450265"/>
                </a:lnTo>
                <a:lnTo>
                  <a:pt x="1515139" y="3476847"/>
                </a:lnTo>
                <a:lnTo>
                  <a:pt x="1573618" y="3359889"/>
                </a:lnTo>
                <a:lnTo>
                  <a:pt x="1722474" y="3274828"/>
                </a:lnTo>
                <a:lnTo>
                  <a:pt x="1733107" y="3338623"/>
                </a:lnTo>
                <a:lnTo>
                  <a:pt x="1775637" y="3322675"/>
                </a:lnTo>
                <a:lnTo>
                  <a:pt x="1765004" y="3248247"/>
                </a:lnTo>
                <a:lnTo>
                  <a:pt x="1812851" y="3237614"/>
                </a:lnTo>
                <a:lnTo>
                  <a:pt x="1807535" y="3131289"/>
                </a:lnTo>
                <a:lnTo>
                  <a:pt x="1908544" y="3099391"/>
                </a:lnTo>
                <a:lnTo>
                  <a:pt x="2009553" y="3030279"/>
                </a:lnTo>
                <a:lnTo>
                  <a:pt x="2041451" y="3078126"/>
                </a:lnTo>
                <a:lnTo>
                  <a:pt x="2190307" y="3094075"/>
                </a:lnTo>
                <a:lnTo>
                  <a:pt x="2280684" y="3141921"/>
                </a:lnTo>
                <a:lnTo>
                  <a:pt x="2296632" y="3242930"/>
                </a:lnTo>
                <a:lnTo>
                  <a:pt x="2307265" y="3296093"/>
                </a:lnTo>
                <a:lnTo>
                  <a:pt x="2200939" y="3460898"/>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Forme libre : forme 36">
            <a:extLst>
              <a:ext uri="{FF2B5EF4-FFF2-40B4-BE49-F238E27FC236}">
                <a16:creationId xmlns:a16="http://schemas.microsoft.com/office/drawing/2014/main" xmlns="" id="{EC878AD0-6F08-45EA-9D0F-F85B91C610D8}"/>
              </a:ext>
            </a:extLst>
          </p:cNvPr>
          <p:cNvSpPr/>
          <p:nvPr/>
        </p:nvSpPr>
        <p:spPr>
          <a:xfrm>
            <a:off x="3573191" y="1184229"/>
            <a:ext cx="1520456" cy="4167962"/>
          </a:xfrm>
          <a:custGeom>
            <a:avLst/>
            <a:gdLst>
              <a:gd name="connsiteX0" fmla="*/ 0 w 1520456"/>
              <a:gd name="connsiteY0" fmla="*/ 4167962 h 4167962"/>
              <a:gd name="connsiteX1" fmla="*/ 95693 w 1520456"/>
              <a:gd name="connsiteY1" fmla="*/ 3960628 h 4167962"/>
              <a:gd name="connsiteX2" fmla="*/ 132907 w 1520456"/>
              <a:gd name="connsiteY2" fmla="*/ 3965944 h 4167962"/>
              <a:gd name="connsiteX3" fmla="*/ 154172 w 1520456"/>
              <a:gd name="connsiteY3" fmla="*/ 4019107 h 4167962"/>
              <a:gd name="connsiteX4" fmla="*/ 340242 w 1520456"/>
              <a:gd name="connsiteY4" fmla="*/ 4098851 h 4167962"/>
              <a:gd name="connsiteX5" fmla="*/ 430618 w 1520456"/>
              <a:gd name="connsiteY5" fmla="*/ 4104167 h 4167962"/>
              <a:gd name="connsiteX6" fmla="*/ 435935 w 1520456"/>
              <a:gd name="connsiteY6" fmla="*/ 4072269 h 4167962"/>
              <a:gd name="connsiteX7" fmla="*/ 393404 w 1520456"/>
              <a:gd name="connsiteY7" fmla="*/ 4061637 h 4167962"/>
              <a:gd name="connsiteX8" fmla="*/ 393404 w 1520456"/>
              <a:gd name="connsiteY8" fmla="*/ 3992525 h 4167962"/>
              <a:gd name="connsiteX9" fmla="*/ 313660 w 1520456"/>
              <a:gd name="connsiteY9" fmla="*/ 3949995 h 4167962"/>
              <a:gd name="connsiteX10" fmla="*/ 340242 w 1520456"/>
              <a:gd name="connsiteY10" fmla="*/ 3886200 h 4167962"/>
              <a:gd name="connsiteX11" fmla="*/ 441251 w 1520456"/>
              <a:gd name="connsiteY11" fmla="*/ 3918097 h 4167962"/>
              <a:gd name="connsiteX12" fmla="*/ 451884 w 1520456"/>
              <a:gd name="connsiteY12" fmla="*/ 3806455 h 4167962"/>
              <a:gd name="connsiteX13" fmla="*/ 393404 w 1520456"/>
              <a:gd name="connsiteY13" fmla="*/ 3779874 h 4167962"/>
              <a:gd name="connsiteX14" fmla="*/ 425302 w 1520456"/>
              <a:gd name="connsiteY14" fmla="*/ 3732028 h 4167962"/>
              <a:gd name="connsiteX15" fmla="*/ 499730 w 1520456"/>
              <a:gd name="connsiteY15" fmla="*/ 3758609 h 4167962"/>
              <a:gd name="connsiteX16" fmla="*/ 552893 w 1520456"/>
              <a:gd name="connsiteY16" fmla="*/ 3694814 h 4167962"/>
              <a:gd name="connsiteX17" fmla="*/ 696432 w 1520456"/>
              <a:gd name="connsiteY17" fmla="*/ 3694814 h 4167962"/>
              <a:gd name="connsiteX18" fmla="*/ 653902 w 1520456"/>
              <a:gd name="connsiteY18" fmla="*/ 3631018 h 4167962"/>
              <a:gd name="connsiteX19" fmla="*/ 664535 w 1520456"/>
              <a:gd name="connsiteY19" fmla="*/ 3567223 h 4167962"/>
              <a:gd name="connsiteX20" fmla="*/ 606056 w 1520456"/>
              <a:gd name="connsiteY20" fmla="*/ 3561907 h 4167962"/>
              <a:gd name="connsiteX21" fmla="*/ 563525 w 1520456"/>
              <a:gd name="connsiteY21" fmla="*/ 3450265 h 4167962"/>
              <a:gd name="connsiteX22" fmla="*/ 611372 w 1520456"/>
              <a:gd name="connsiteY22" fmla="*/ 3365204 h 4167962"/>
              <a:gd name="connsiteX23" fmla="*/ 590107 w 1520456"/>
              <a:gd name="connsiteY23" fmla="*/ 3237614 h 4167962"/>
              <a:gd name="connsiteX24" fmla="*/ 653902 w 1520456"/>
              <a:gd name="connsiteY24" fmla="*/ 3242930 h 4167962"/>
              <a:gd name="connsiteX25" fmla="*/ 680484 w 1520456"/>
              <a:gd name="connsiteY25" fmla="*/ 3120655 h 4167962"/>
              <a:gd name="connsiteX26" fmla="*/ 627321 w 1520456"/>
              <a:gd name="connsiteY26" fmla="*/ 3104707 h 4167962"/>
              <a:gd name="connsiteX27" fmla="*/ 659218 w 1520456"/>
              <a:gd name="connsiteY27" fmla="*/ 3030279 h 4167962"/>
              <a:gd name="connsiteX28" fmla="*/ 744279 w 1520456"/>
              <a:gd name="connsiteY28" fmla="*/ 2892055 h 4167962"/>
              <a:gd name="connsiteX29" fmla="*/ 845288 w 1520456"/>
              <a:gd name="connsiteY29" fmla="*/ 2923953 h 4167962"/>
              <a:gd name="connsiteX30" fmla="*/ 855921 w 1520456"/>
              <a:gd name="connsiteY30" fmla="*/ 2860158 h 4167962"/>
              <a:gd name="connsiteX31" fmla="*/ 839972 w 1520456"/>
              <a:gd name="connsiteY31" fmla="*/ 2769781 h 4167962"/>
              <a:gd name="connsiteX32" fmla="*/ 919716 w 1520456"/>
              <a:gd name="connsiteY32" fmla="*/ 2541181 h 4167962"/>
              <a:gd name="connsiteX33" fmla="*/ 1041991 w 1520456"/>
              <a:gd name="connsiteY33" fmla="*/ 2546497 h 4167962"/>
              <a:gd name="connsiteX34" fmla="*/ 1153632 w 1520456"/>
              <a:gd name="connsiteY34" fmla="*/ 2503967 h 4167962"/>
              <a:gd name="connsiteX35" fmla="*/ 1233377 w 1520456"/>
              <a:gd name="connsiteY35" fmla="*/ 2376376 h 4167962"/>
              <a:gd name="connsiteX36" fmla="*/ 1334386 w 1520456"/>
              <a:gd name="connsiteY36" fmla="*/ 2243469 h 4167962"/>
              <a:gd name="connsiteX37" fmla="*/ 1345018 w 1520456"/>
              <a:gd name="connsiteY37" fmla="*/ 2286000 h 4167962"/>
              <a:gd name="connsiteX38" fmla="*/ 1488558 w 1520456"/>
              <a:gd name="connsiteY38" fmla="*/ 2275367 h 4167962"/>
              <a:gd name="connsiteX39" fmla="*/ 1520456 w 1520456"/>
              <a:gd name="connsiteY39" fmla="*/ 2153093 h 4167962"/>
              <a:gd name="connsiteX40" fmla="*/ 1477925 w 1520456"/>
              <a:gd name="connsiteY40" fmla="*/ 2057400 h 4167962"/>
              <a:gd name="connsiteX41" fmla="*/ 1430079 w 1520456"/>
              <a:gd name="connsiteY41" fmla="*/ 1982972 h 4167962"/>
              <a:gd name="connsiteX42" fmla="*/ 1392865 w 1520456"/>
              <a:gd name="connsiteY42" fmla="*/ 1977655 h 4167962"/>
              <a:gd name="connsiteX43" fmla="*/ 1398181 w 1520456"/>
              <a:gd name="connsiteY43" fmla="*/ 1897911 h 4167962"/>
              <a:gd name="connsiteX44" fmla="*/ 1440711 w 1520456"/>
              <a:gd name="connsiteY44" fmla="*/ 1897911 h 4167962"/>
              <a:gd name="connsiteX45" fmla="*/ 1440711 w 1520456"/>
              <a:gd name="connsiteY45" fmla="*/ 1839432 h 4167962"/>
              <a:gd name="connsiteX46" fmla="*/ 1355651 w 1520456"/>
              <a:gd name="connsiteY46" fmla="*/ 1759688 h 4167962"/>
              <a:gd name="connsiteX47" fmla="*/ 1291856 w 1520456"/>
              <a:gd name="connsiteY47" fmla="*/ 1796902 h 4167962"/>
              <a:gd name="connsiteX48" fmla="*/ 1249325 w 1520456"/>
              <a:gd name="connsiteY48" fmla="*/ 1733107 h 4167962"/>
              <a:gd name="connsiteX49" fmla="*/ 1281223 w 1520456"/>
              <a:gd name="connsiteY49" fmla="*/ 1610832 h 4167962"/>
              <a:gd name="connsiteX50" fmla="*/ 1228060 w 1520456"/>
              <a:gd name="connsiteY50" fmla="*/ 1536404 h 4167962"/>
              <a:gd name="connsiteX51" fmla="*/ 1143000 w 1520456"/>
              <a:gd name="connsiteY51" fmla="*/ 1568302 h 4167962"/>
              <a:gd name="connsiteX52" fmla="*/ 1111102 w 1520456"/>
              <a:gd name="connsiteY52" fmla="*/ 1493874 h 4167962"/>
              <a:gd name="connsiteX53" fmla="*/ 1041991 w 1520456"/>
              <a:gd name="connsiteY53" fmla="*/ 1440711 h 4167962"/>
              <a:gd name="connsiteX54" fmla="*/ 1057939 w 1520456"/>
              <a:gd name="connsiteY54" fmla="*/ 1392865 h 4167962"/>
              <a:gd name="connsiteX55" fmla="*/ 930349 w 1520456"/>
              <a:gd name="connsiteY55" fmla="*/ 1371600 h 4167962"/>
              <a:gd name="connsiteX56" fmla="*/ 866553 w 1520456"/>
              <a:gd name="connsiteY56" fmla="*/ 1408814 h 4167962"/>
              <a:gd name="connsiteX57" fmla="*/ 808074 w 1520456"/>
              <a:gd name="connsiteY57" fmla="*/ 1350335 h 4167962"/>
              <a:gd name="connsiteX58" fmla="*/ 754911 w 1520456"/>
              <a:gd name="connsiteY58" fmla="*/ 1339702 h 4167962"/>
              <a:gd name="connsiteX59" fmla="*/ 691116 w 1520456"/>
              <a:gd name="connsiteY59" fmla="*/ 1387549 h 4167962"/>
              <a:gd name="connsiteX60" fmla="*/ 648586 w 1520456"/>
              <a:gd name="connsiteY60" fmla="*/ 1387549 h 4167962"/>
              <a:gd name="connsiteX61" fmla="*/ 675167 w 1520456"/>
              <a:gd name="connsiteY61" fmla="*/ 1233376 h 4167962"/>
              <a:gd name="connsiteX62" fmla="*/ 637953 w 1520456"/>
              <a:gd name="connsiteY62" fmla="*/ 1249325 h 4167962"/>
              <a:gd name="connsiteX63" fmla="*/ 568842 w 1520456"/>
              <a:gd name="connsiteY63" fmla="*/ 1116418 h 4167962"/>
              <a:gd name="connsiteX64" fmla="*/ 409353 w 1520456"/>
              <a:gd name="connsiteY64" fmla="*/ 1036674 h 4167962"/>
              <a:gd name="connsiteX65" fmla="*/ 414670 w 1520456"/>
              <a:gd name="connsiteY65" fmla="*/ 978195 h 4167962"/>
              <a:gd name="connsiteX66" fmla="*/ 489097 w 1520456"/>
              <a:gd name="connsiteY66" fmla="*/ 898451 h 4167962"/>
              <a:gd name="connsiteX67" fmla="*/ 568842 w 1520456"/>
              <a:gd name="connsiteY67" fmla="*/ 893135 h 4167962"/>
              <a:gd name="connsiteX68" fmla="*/ 563525 w 1520456"/>
              <a:gd name="connsiteY68" fmla="*/ 770860 h 4167962"/>
              <a:gd name="connsiteX69" fmla="*/ 616688 w 1520456"/>
              <a:gd name="connsiteY69" fmla="*/ 776176 h 4167962"/>
              <a:gd name="connsiteX70" fmla="*/ 622004 w 1520456"/>
              <a:gd name="connsiteY70" fmla="*/ 648586 h 4167962"/>
              <a:gd name="connsiteX71" fmla="*/ 648586 w 1520456"/>
              <a:gd name="connsiteY71" fmla="*/ 568842 h 4167962"/>
              <a:gd name="connsiteX72" fmla="*/ 749595 w 1520456"/>
              <a:gd name="connsiteY72" fmla="*/ 531628 h 4167962"/>
              <a:gd name="connsiteX73" fmla="*/ 839972 w 1520456"/>
              <a:gd name="connsiteY73" fmla="*/ 606055 h 4167962"/>
              <a:gd name="connsiteX74" fmla="*/ 866553 w 1520456"/>
              <a:gd name="connsiteY74" fmla="*/ 520995 h 4167962"/>
              <a:gd name="connsiteX75" fmla="*/ 802758 w 1520456"/>
              <a:gd name="connsiteY75" fmla="*/ 329609 h 4167962"/>
              <a:gd name="connsiteX76" fmla="*/ 882502 w 1520456"/>
              <a:gd name="connsiteY76" fmla="*/ 345558 h 4167962"/>
              <a:gd name="connsiteX77" fmla="*/ 951614 w 1520456"/>
              <a:gd name="connsiteY77" fmla="*/ 255181 h 4167962"/>
              <a:gd name="connsiteX78" fmla="*/ 1004777 w 1520456"/>
              <a:gd name="connsiteY78" fmla="*/ 303028 h 4167962"/>
              <a:gd name="connsiteX79" fmla="*/ 1057939 w 1520456"/>
              <a:gd name="connsiteY79" fmla="*/ 255181 h 4167962"/>
              <a:gd name="connsiteX80" fmla="*/ 1020725 w 1520456"/>
              <a:gd name="connsiteY80" fmla="*/ 207335 h 4167962"/>
              <a:gd name="connsiteX81" fmla="*/ 1068572 w 1520456"/>
              <a:gd name="connsiteY81" fmla="*/ 154172 h 4167962"/>
              <a:gd name="connsiteX82" fmla="*/ 1084521 w 1520456"/>
              <a:gd name="connsiteY82" fmla="*/ 74428 h 4167962"/>
              <a:gd name="connsiteX83" fmla="*/ 1105786 w 1520456"/>
              <a:gd name="connsiteY83" fmla="*/ 63795 h 4167962"/>
              <a:gd name="connsiteX84" fmla="*/ 1148316 w 1520456"/>
              <a:gd name="connsiteY84" fmla="*/ 111642 h 4167962"/>
              <a:gd name="connsiteX85" fmla="*/ 1164265 w 1520456"/>
              <a:gd name="connsiteY85" fmla="*/ 74428 h 4167962"/>
              <a:gd name="connsiteX86" fmla="*/ 1164265 w 1520456"/>
              <a:gd name="connsiteY86" fmla="*/ 0 h 416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520456" h="4167962">
                <a:moveTo>
                  <a:pt x="0" y="4167962"/>
                </a:moveTo>
                <a:lnTo>
                  <a:pt x="95693" y="3960628"/>
                </a:lnTo>
                <a:lnTo>
                  <a:pt x="132907" y="3965944"/>
                </a:lnTo>
                <a:lnTo>
                  <a:pt x="154172" y="4019107"/>
                </a:lnTo>
                <a:lnTo>
                  <a:pt x="340242" y="4098851"/>
                </a:lnTo>
                <a:lnTo>
                  <a:pt x="430618" y="4104167"/>
                </a:lnTo>
                <a:lnTo>
                  <a:pt x="435935" y="4072269"/>
                </a:lnTo>
                <a:lnTo>
                  <a:pt x="393404" y="4061637"/>
                </a:lnTo>
                <a:lnTo>
                  <a:pt x="393404" y="3992525"/>
                </a:lnTo>
                <a:lnTo>
                  <a:pt x="313660" y="3949995"/>
                </a:lnTo>
                <a:lnTo>
                  <a:pt x="340242" y="3886200"/>
                </a:lnTo>
                <a:lnTo>
                  <a:pt x="441251" y="3918097"/>
                </a:lnTo>
                <a:lnTo>
                  <a:pt x="451884" y="3806455"/>
                </a:lnTo>
                <a:lnTo>
                  <a:pt x="393404" y="3779874"/>
                </a:lnTo>
                <a:lnTo>
                  <a:pt x="425302" y="3732028"/>
                </a:lnTo>
                <a:lnTo>
                  <a:pt x="499730" y="3758609"/>
                </a:lnTo>
                <a:lnTo>
                  <a:pt x="552893" y="3694814"/>
                </a:lnTo>
                <a:lnTo>
                  <a:pt x="696432" y="3694814"/>
                </a:lnTo>
                <a:lnTo>
                  <a:pt x="653902" y="3631018"/>
                </a:lnTo>
                <a:lnTo>
                  <a:pt x="664535" y="3567223"/>
                </a:lnTo>
                <a:lnTo>
                  <a:pt x="606056" y="3561907"/>
                </a:lnTo>
                <a:lnTo>
                  <a:pt x="563525" y="3450265"/>
                </a:lnTo>
                <a:lnTo>
                  <a:pt x="611372" y="3365204"/>
                </a:lnTo>
                <a:lnTo>
                  <a:pt x="590107" y="3237614"/>
                </a:lnTo>
                <a:lnTo>
                  <a:pt x="653902" y="3242930"/>
                </a:lnTo>
                <a:lnTo>
                  <a:pt x="680484" y="3120655"/>
                </a:lnTo>
                <a:lnTo>
                  <a:pt x="627321" y="3104707"/>
                </a:lnTo>
                <a:lnTo>
                  <a:pt x="659218" y="3030279"/>
                </a:lnTo>
                <a:lnTo>
                  <a:pt x="744279" y="2892055"/>
                </a:lnTo>
                <a:lnTo>
                  <a:pt x="845288" y="2923953"/>
                </a:lnTo>
                <a:lnTo>
                  <a:pt x="855921" y="2860158"/>
                </a:lnTo>
                <a:lnTo>
                  <a:pt x="839972" y="2769781"/>
                </a:lnTo>
                <a:lnTo>
                  <a:pt x="919716" y="2541181"/>
                </a:lnTo>
                <a:lnTo>
                  <a:pt x="1041991" y="2546497"/>
                </a:lnTo>
                <a:lnTo>
                  <a:pt x="1153632" y="2503967"/>
                </a:lnTo>
                <a:lnTo>
                  <a:pt x="1233377" y="2376376"/>
                </a:lnTo>
                <a:lnTo>
                  <a:pt x="1334386" y="2243469"/>
                </a:lnTo>
                <a:lnTo>
                  <a:pt x="1345018" y="2286000"/>
                </a:lnTo>
                <a:lnTo>
                  <a:pt x="1488558" y="2275367"/>
                </a:lnTo>
                <a:lnTo>
                  <a:pt x="1520456" y="2153093"/>
                </a:lnTo>
                <a:lnTo>
                  <a:pt x="1477925" y="2057400"/>
                </a:lnTo>
                <a:lnTo>
                  <a:pt x="1430079" y="1982972"/>
                </a:lnTo>
                <a:lnTo>
                  <a:pt x="1392865" y="1977655"/>
                </a:lnTo>
                <a:lnTo>
                  <a:pt x="1398181" y="1897911"/>
                </a:lnTo>
                <a:lnTo>
                  <a:pt x="1440711" y="1897911"/>
                </a:lnTo>
                <a:lnTo>
                  <a:pt x="1440711" y="1839432"/>
                </a:lnTo>
                <a:lnTo>
                  <a:pt x="1355651" y="1759688"/>
                </a:lnTo>
                <a:lnTo>
                  <a:pt x="1291856" y="1796902"/>
                </a:lnTo>
                <a:lnTo>
                  <a:pt x="1249325" y="1733107"/>
                </a:lnTo>
                <a:lnTo>
                  <a:pt x="1281223" y="1610832"/>
                </a:lnTo>
                <a:lnTo>
                  <a:pt x="1228060" y="1536404"/>
                </a:lnTo>
                <a:lnTo>
                  <a:pt x="1143000" y="1568302"/>
                </a:lnTo>
                <a:lnTo>
                  <a:pt x="1111102" y="1493874"/>
                </a:lnTo>
                <a:lnTo>
                  <a:pt x="1041991" y="1440711"/>
                </a:lnTo>
                <a:lnTo>
                  <a:pt x="1057939" y="1392865"/>
                </a:lnTo>
                <a:lnTo>
                  <a:pt x="930349" y="1371600"/>
                </a:lnTo>
                <a:lnTo>
                  <a:pt x="866553" y="1408814"/>
                </a:lnTo>
                <a:lnTo>
                  <a:pt x="808074" y="1350335"/>
                </a:lnTo>
                <a:lnTo>
                  <a:pt x="754911" y="1339702"/>
                </a:lnTo>
                <a:lnTo>
                  <a:pt x="691116" y="1387549"/>
                </a:lnTo>
                <a:lnTo>
                  <a:pt x="648586" y="1387549"/>
                </a:lnTo>
                <a:lnTo>
                  <a:pt x="675167" y="1233376"/>
                </a:lnTo>
                <a:lnTo>
                  <a:pt x="637953" y="1249325"/>
                </a:lnTo>
                <a:lnTo>
                  <a:pt x="568842" y="1116418"/>
                </a:lnTo>
                <a:lnTo>
                  <a:pt x="409353" y="1036674"/>
                </a:lnTo>
                <a:lnTo>
                  <a:pt x="414670" y="978195"/>
                </a:lnTo>
                <a:lnTo>
                  <a:pt x="489097" y="898451"/>
                </a:lnTo>
                <a:lnTo>
                  <a:pt x="568842" y="893135"/>
                </a:lnTo>
                <a:lnTo>
                  <a:pt x="563525" y="770860"/>
                </a:lnTo>
                <a:lnTo>
                  <a:pt x="616688" y="776176"/>
                </a:lnTo>
                <a:lnTo>
                  <a:pt x="622004" y="648586"/>
                </a:lnTo>
                <a:lnTo>
                  <a:pt x="648586" y="568842"/>
                </a:lnTo>
                <a:lnTo>
                  <a:pt x="749595" y="531628"/>
                </a:lnTo>
                <a:lnTo>
                  <a:pt x="839972" y="606055"/>
                </a:lnTo>
                <a:lnTo>
                  <a:pt x="866553" y="520995"/>
                </a:lnTo>
                <a:lnTo>
                  <a:pt x="802758" y="329609"/>
                </a:lnTo>
                <a:lnTo>
                  <a:pt x="882502" y="345558"/>
                </a:lnTo>
                <a:lnTo>
                  <a:pt x="951614" y="255181"/>
                </a:lnTo>
                <a:lnTo>
                  <a:pt x="1004777" y="303028"/>
                </a:lnTo>
                <a:lnTo>
                  <a:pt x="1057939" y="255181"/>
                </a:lnTo>
                <a:lnTo>
                  <a:pt x="1020725" y="207335"/>
                </a:lnTo>
                <a:lnTo>
                  <a:pt x="1068572" y="154172"/>
                </a:lnTo>
                <a:lnTo>
                  <a:pt x="1084521" y="74428"/>
                </a:lnTo>
                <a:lnTo>
                  <a:pt x="1105786" y="63795"/>
                </a:lnTo>
                <a:lnTo>
                  <a:pt x="1148316" y="111642"/>
                </a:lnTo>
                <a:lnTo>
                  <a:pt x="1164265" y="74428"/>
                </a:lnTo>
                <a:lnTo>
                  <a:pt x="1164265"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ZoneTexte 37">
            <a:extLst>
              <a:ext uri="{FF2B5EF4-FFF2-40B4-BE49-F238E27FC236}">
                <a16:creationId xmlns:a16="http://schemas.microsoft.com/office/drawing/2014/main" xmlns="" id="{909E68A7-5B25-4564-90C3-BF9C75816D34}"/>
              </a:ext>
            </a:extLst>
          </p:cNvPr>
          <p:cNvSpPr txBox="1"/>
          <p:nvPr/>
        </p:nvSpPr>
        <p:spPr>
          <a:xfrm>
            <a:off x="2025362" y="5006426"/>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81" name="ZoneTexte 80">
            <a:extLst>
              <a:ext uri="{FF2B5EF4-FFF2-40B4-BE49-F238E27FC236}">
                <a16:creationId xmlns:a16="http://schemas.microsoft.com/office/drawing/2014/main" xmlns="" id="{17C3AA4F-4648-4935-B180-44E73529C81C}"/>
              </a:ext>
            </a:extLst>
          </p:cNvPr>
          <p:cNvSpPr txBox="1"/>
          <p:nvPr/>
        </p:nvSpPr>
        <p:spPr>
          <a:xfrm>
            <a:off x="4948197" y="4340935"/>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Budapest</a:t>
            </a:r>
          </a:p>
        </p:txBody>
      </p:sp>
      <p:sp>
        <p:nvSpPr>
          <p:cNvPr id="82" name="ZoneTexte 81">
            <a:extLst>
              <a:ext uri="{FF2B5EF4-FFF2-40B4-BE49-F238E27FC236}">
                <a16:creationId xmlns:a16="http://schemas.microsoft.com/office/drawing/2014/main" xmlns="" id="{24AE4FB5-FDEE-4379-9217-5405885063F7}"/>
              </a:ext>
            </a:extLst>
          </p:cNvPr>
          <p:cNvSpPr txBox="1"/>
          <p:nvPr/>
        </p:nvSpPr>
        <p:spPr>
          <a:xfrm>
            <a:off x="3580998" y="4009884"/>
            <a:ext cx="7919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Vienne</a:t>
            </a:r>
          </a:p>
        </p:txBody>
      </p:sp>
      <p:sp>
        <p:nvSpPr>
          <p:cNvPr id="83" name="ZoneTexte 82">
            <a:extLst>
              <a:ext uri="{FF2B5EF4-FFF2-40B4-BE49-F238E27FC236}">
                <a16:creationId xmlns:a16="http://schemas.microsoft.com/office/drawing/2014/main" xmlns="" id="{8FE4ACE6-5BC8-4D9B-A237-BA869E2C455C}"/>
              </a:ext>
            </a:extLst>
          </p:cNvPr>
          <p:cNvSpPr txBox="1"/>
          <p:nvPr/>
        </p:nvSpPr>
        <p:spPr>
          <a:xfrm>
            <a:off x="3512916" y="3251185"/>
            <a:ext cx="813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Prague</a:t>
            </a:r>
          </a:p>
        </p:txBody>
      </p:sp>
      <p:sp>
        <p:nvSpPr>
          <p:cNvPr id="84" name="ZoneTexte 83">
            <a:extLst>
              <a:ext uri="{FF2B5EF4-FFF2-40B4-BE49-F238E27FC236}">
                <a16:creationId xmlns:a16="http://schemas.microsoft.com/office/drawing/2014/main" xmlns="" id="{B612AB88-F477-4644-995D-314D613A5658}"/>
              </a:ext>
            </a:extLst>
          </p:cNvPr>
          <p:cNvSpPr txBox="1"/>
          <p:nvPr/>
        </p:nvSpPr>
        <p:spPr>
          <a:xfrm>
            <a:off x="3394229" y="2194403"/>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Berlin</a:t>
            </a:r>
          </a:p>
        </p:txBody>
      </p:sp>
      <p:sp>
        <p:nvSpPr>
          <p:cNvPr id="85" name="ZoneTexte 84">
            <a:extLst>
              <a:ext uri="{FF2B5EF4-FFF2-40B4-BE49-F238E27FC236}">
                <a16:creationId xmlns:a16="http://schemas.microsoft.com/office/drawing/2014/main" xmlns="" id="{6676E13B-EAE0-4841-B20D-03BDA9CDAA68}"/>
              </a:ext>
            </a:extLst>
          </p:cNvPr>
          <p:cNvSpPr txBox="1"/>
          <p:nvPr/>
        </p:nvSpPr>
        <p:spPr>
          <a:xfrm>
            <a:off x="4712620" y="1332550"/>
            <a:ext cx="782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Dantzig</a:t>
            </a:r>
          </a:p>
        </p:txBody>
      </p:sp>
      <p:sp>
        <p:nvSpPr>
          <p:cNvPr id="86" name="ZoneTexte 85">
            <a:extLst>
              <a:ext uri="{FF2B5EF4-FFF2-40B4-BE49-F238E27FC236}">
                <a16:creationId xmlns:a16="http://schemas.microsoft.com/office/drawing/2014/main" xmlns="" id="{0FDA1579-BB41-4511-9527-1C5BD9AE9EE0}"/>
              </a:ext>
            </a:extLst>
          </p:cNvPr>
          <p:cNvSpPr txBox="1"/>
          <p:nvPr/>
        </p:nvSpPr>
        <p:spPr>
          <a:xfrm>
            <a:off x="893582" y="2564017"/>
            <a:ext cx="7965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Cologne</a:t>
            </a:r>
          </a:p>
        </p:txBody>
      </p:sp>
      <p:sp>
        <p:nvSpPr>
          <p:cNvPr id="39" name="ZoneTexte 38">
            <a:extLst>
              <a:ext uri="{FF2B5EF4-FFF2-40B4-BE49-F238E27FC236}">
                <a16:creationId xmlns:a16="http://schemas.microsoft.com/office/drawing/2014/main" xmlns="" id="{A015E1F4-70CC-41AB-B376-9B7DBB5D2523}"/>
              </a:ext>
            </a:extLst>
          </p:cNvPr>
          <p:cNvSpPr txBox="1"/>
          <p:nvPr/>
        </p:nvSpPr>
        <p:spPr>
          <a:xfrm>
            <a:off x="555216" y="3382938"/>
            <a:ext cx="12056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FRANÇAIS</a:t>
            </a:r>
          </a:p>
        </p:txBody>
      </p:sp>
      <p:sp>
        <p:nvSpPr>
          <p:cNvPr id="88" name="ZoneTexte 87">
            <a:extLst>
              <a:ext uri="{FF2B5EF4-FFF2-40B4-BE49-F238E27FC236}">
                <a16:creationId xmlns:a16="http://schemas.microsoft.com/office/drawing/2014/main" xmlns="" id="{1AF5C733-3482-4CC3-B161-2A36AAEE8ABE}"/>
              </a:ext>
            </a:extLst>
          </p:cNvPr>
          <p:cNvSpPr txBox="1"/>
          <p:nvPr/>
        </p:nvSpPr>
        <p:spPr>
          <a:xfrm>
            <a:off x="1388168" y="4327414"/>
            <a:ext cx="10605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SUISSE</a:t>
            </a:r>
          </a:p>
        </p:txBody>
      </p:sp>
      <p:sp>
        <p:nvSpPr>
          <p:cNvPr id="89" name="ZoneTexte 88">
            <a:extLst>
              <a:ext uri="{FF2B5EF4-FFF2-40B4-BE49-F238E27FC236}">
                <a16:creationId xmlns:a16="http://schemas.microsoft.com/office/drawing/2014/main" xmlns="" id="{F1A4B38F-89EC-4AE0-8F11-DD02FA9510FA}"/>
              </a:ext>
            </a:extLst>
          </p:cNvPr>
          <p:cNvSpPr txBox="1"/>
          <p:nvPr/>
        </p:nvSpPr>
        <p:spPr>
          <a:xfrm>
            <a:off x="5262106" y="2016495"/>
            <a:ext cx="10605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RUSSE</a:t>
            </a:r>
          </a:p>
        </p:txBody>
      </p:sp>
      <p:sp>
        <p:nvSpPr>
          <p:cNvPr id="91" name="ZoneTexte 90">
            <a:extLst>
              <a:ext uri="{FF2B5EF4-FFF2-40B4-BE49-F238E27FC236}">
                <a16:creationId xmlns:a16="http://schemas.microsoft.com/office/drawing/2014/main" xmlns="" id="{EA4B7751-37AF-4AA1-8A5B-645B16ABA0B4}"/>
              </a:ext>
            </a:extLst>
          </p:cNvPr>
          <p:cNvSpPr txBox="1"/>
          <p:nvPr/>
        </p:nvSpPr>
        <p:spPr>
          <a:xfrm>
            <a:off x="4873475" y="3423839"/>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92" name="ZoneTexte 91">
            <a:extLst>
              <a:ext uri="{FF2B5EF4-FFF2-40B4-BE49-F238E27FC236}">
                <a16:creationId xmlns:a16="http://schemas.microsoft.com/office/drawing/2014/main" xmlns="" id="{50F42A53-D49B-4E80-92ED-03749A2A2EC8}"/>
              </a:ext>
            </a:extLst>
          </p:cNvPr>
          <p:cNvSpPr txBox="1"/>
          <p:nvPr/>
        </p:nvSpPr>
        <p:spPr>
          <a:xfrm>
            <a:off x="593803" y="2242702"/>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3" name="ZoneTexte 92">
            <a:extLst>
              <a:ext uri="{FF2B5EF4-FFF2-40B4-BE49-F238E27FC236}">
                <a16:creationId xmlns:a16="http://schemas.microsoft.com/office/drawing/2014/main" xmlns="" id="{FEF86C6B-4055-400A-9A23-65A514E518F7}"/>
              </a:ext>
            </a:extLst>
          </p:cNvPr>
          <p:cNvSpPr txBox="1"/>
          <p:nvPr/>
        </p:nvSpPr>
        <p:spPr>
          <a:xfrm>
            <a:off x="3511066" y="1614267"/>
            <a:ext cx="181802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sp>
        <p:nvSpPr>
          <p:cNvPr id="94" name="ZoneTexte 93">
            <a:extLst>
              <a:ext uri="{FF2B5EF4-FFF2-40B4-BE49-F238E27FC236}">
                <a16:creationId xmlns:a16="http://schemas.microsoft.com/office/drawing/2014/main" xmlns="" id="{1265AF93-AAA9-4D13-8820-E2121CB46B4D}"/>
              </a:ext>
            </a:extLst>
          </p:cNvPr>
          <p:cNvSpPr txBox="1"/>
          <p:nvPr/>
        </p:nvSpPr>
        <p:spPr>
          <a:xfrm>
            <a:off x="2505151" y="3956836"/>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Munich</a:t>
            </a:r>
          </a:p>
        </p:txBody>
      </p:sp>
      <p:sp>
        <p:nvSpPr>
          <p:cNvPr id="95" name="ZoneTexte 94">
            <a:extLst>
              <a:ext uri="{FF2B5EF4-FFF2-40B4-BE49-F238E27FC236}">
                <a16:creationId xmlns:a16="http://schemas.microsoft.com/office/drawing/2014/main" xmlns="" id="{71A0B140-876A-407D-9F90-C8C5B201BF77}"/>
              </a:ext>
            </a:extLst>
          </p:cNvPr>
          <p:cNvSpPr txBox="1"/>
          <p:nvPr/>
        </p:nvSpPr>
        <p:spPr>
          <a:xfrm>
            <a:off x="2358177" y="3238673"/>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BAVIERE</a:t>
            </a:r>
          </a:p>
        </p:txBody>
      </p:sp>
      <p:sp>
        <p:nvSpPr>
          <p:cNvPr id="96" name="ZoneTexte 95">
            <a:extLst>
              <a:ext uri="{FF2B5EF4-FFF2-40B4-BE49-F238E27FC236}">
                <a16:creationId xmlns:a16="http://schemas.microsoft.com/office/drawing/2014/main" xmlns="" id="{73D28582-7BCC-49EB-83BC-36AAB77E1D24}"/>
              </a:ext>
            </a:extLst>
          </p:cNvPr>
          <p:cNvSpPr txBox="1"/>
          <p:nvPr/>
        </p:nvSpPr>
        <p:spPr>
          <a:xfrm>
            <a:off x="3151332" y="2639107"/>
            <a:ext cx="65469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SAXE</a:t>
            </a:r>
          </a:p>
        </p:txBody>
      </p:sp>
      <p:sp>
        <p:nvSpPr>
          <p:cNvPr id="97" name="ZoneTexte 96">
            <a:extLst>
              <a:ext uri="{FF2B5EF4-FFF2-40B4-BE49-F238E27FC236}">
                <a16:creationId xmlns:a16="http://schemas.microsoft.com/office/drawing/2014/main" xmlns="" id="{C996F462-2452-4BB2-9582-46E84225EE5E}"/>
              </a:ext>
            </a:extLst>
          </p:cNvPr>
          <p:cNvSpPr txBox="1"/>
          <p:nvPr/>
        </p:nvSpPr>
        <p:spPr>
          <a:xfrm>
            <a:off x="1020645" y="2948993"/>
            <a:ext cx="520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LUX.</a:t>
            </a:r>
          </a:p>
        </p:txBody>
      </p:sp>
      <p:sp>
        <p:nvSpPr>
          <p:cNvPr id="98" name="ZoneTexte 97">
            <a:extLst>
              <a:ext uri="{FF2B5EF4-FFF2-40B4-BE49-F238E27FC236}">
                <a16:creationId xmlns:a16="http://schemas.microsoft.com/office/drawing/2014/main" xmlns="" id="{5468CDBE-6D13-4C0B-A6A1-2921690FFCD7}"/>
              </a:ext>
            </a:extLst>
          </p:cNvPr>
          <p:cNvSpPr txBox="1"/>
          <p:nvPr/>
        </p:nvSpPr>
        <p:spPr>
          <a:xfrm>
            <a:off x="1679620" y="3627963"/>
            <a:ext cx="131121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WURTEMBERG</a:t>
            </a:r>
          </a:p>
        </p:txBody>
      </p:sp>
      <p:sp>
        <p:nvSpPr>
          <p:cNvPr id="50" name="Ellipse 49">
            <a:extLst>
              <a:ext uri="{FF2B5EF4-FFF2-40B4-BE49-F238E27FC236}">
                <a16:creationId xmlns:a16="http://schemas.microsoft.com/office/drawing/2014/main" xmlns="" id="{F3A20C9C-18D1-4E8B-9FB4-D3B8F6B5F44A}"/>
              </a:ext>
            </a:extLst>
          </p:cNvPr>
          <p:cNvSpPr/>
          <p:nvPr/>
        </p:nvSpPr>
        <p:spPr>
          <a:xfrm>
            <a:off x="2829655" y="3946295"/>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ZoneTexte 99">
            <a:extLst>
              <a:ext uri="{FF2B5EF4-FFF2-40B4-BE49-F238E27FC236}">
                <a16:creationId xmlns:a16="http://schemas.microsoft.com/office/drawing/2014/main" xmlns="" id="{D27D3CBE-14A8-4E2C-A15C-5824D23B5B65}"/>
              </a:ext>
            </a:extLst>
          </p:cNvPr>
          <p:cNvSpPr txBox="1"/>
          <p:nvPr/>
        </p:nvSpPr>
        <p:spPr>
          <a:xfrm>
            <a:off x="2150407" y="129026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HOLSTEIN</a:t>
            </a:r>
          </a:p>
        </p:txBody>
      </p:sp>
      <p:sp>
        <p:nvSpPr>
          <p:cNvPr id="42" name="Forme libre : forme 41">
            <a:extLst>
              <a:ext uri="{FF2B5EF4-FFF2-40B4-BE49-F238E27FC236}">
                <a16:creationId xmlns:a16="http://schemas.microsoft.com/office/drawing/2014/main" xmlns="" id="{F2CF3F15-24E7-4A81-A19A-C00B694E58D8}"/>
              </a:ext>
            </a:extLst>
          </p:cNvPr>
          <p:cNvSpPr/>
          <p:nvPr/>
        </p:nvSpPr>
        <p:spPr>
          <a:xfrm>
            <a:off x="2439796" y="1266631"/>
            <a:ext cx="303934" cy="54552"/>
          </a:xfrm>
          <a:custGeom>
            <a:avLst/>
            <a:gdLst>
              <a:gd name="connsiteX0" fmla="*/ 0 w 303934"/>
              <a:gd name="connsiteY0" fmla="*/ 10391 h 54552"/>
              <a:gd name="connsiteX1" fmla="*/ 28575 w 303934"/>
              <a:gd name="connsiteY1" fmla="*/ 15586 h 54552"/>
              <a:gd name="connsiteX2" fmla="*/ 44162 w 303934"/>
              <a:gd name="connsiteY2" fmla="*/ 31173 h 54552"/>
              <a:gd name="connsiteX3" fmla="*/ 46759 w 303934"/>
              <a:gd name="connsiteY3" fmla="*/ 38966 h 54552"/>
              <a:gd name="connsiteX4" fmla="*/ 59748 w 303934"/>
              <a:gd name="connsiteY4" fmla="*/ 49357 h 54552"/>
              <a:gd name="connsiteX5" fmla="*/ 114300 w 303934"/>
              <a:gd name="connsiteY5" fmla="*/ 54552 h 54552"/>
              <a:gd name="connsiteX6" fmla="*/ 176646 w 303934"/>
              <a:gd name="connsiteY6" fmla="*/ 10391 h 54552"/>
              <a:gd name="connsiteX7" fmla="*/ 303934 w 303934"/>
              <a:gd name="connsiteY7" fmla="*/ 0 h 5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934" h="54552">
                <a:moveTo>
                  <a:pt x="0" y="10391"/>
                </a:moveTo>
                <a:lnTo>
                  <a:pt x="28575" y="15586"/>
                </a:lnTo>
                <a:cubicBezTo>
                  <a:pt x="33771" y="20782"/>
                  <a:pt x="39651" y="25373"/>
                  <a:pt x="44162" y="31173"/>
                </a:cubicBezTo>
                <a:cubicBezTo>
                  <a:pt x="45843" y="33334"/>
                  <a:pt x="46759" y="38966"/>
                  <a:pt x="46759" y="38966"/>
                </a:cubicBezTo>
                <a:lnTo>
                  <a:pt x="59748" y="49357"/>
                </a:lnTo>
                <a:lnTo>
                  <a:pt x="114300" y="54552"/>
                </a:lnTo>
                <a:lnTo>
                  <a:pt x="176646" y="10391"/>
                </a:lnTo>
                <a:lnTo>
                  <a:pt x="303934" y="0"/>
                </a:ln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ZoneTexte 101">
            <a:extLst>
              <a:ext uri="{FF2B5EF4-FFF2-40B4-BE49-F238E27FC236}">
                <a16:creationId xmlns:a16="http://schemas.microsoft.com/office/drawing/2014/main" xmlns="" id="{E31199BF-A283-44F0-A1C1-D60C45DD8624}"/>
              </a:ext>
            </a:extLst>
          </p:cNvPr>
          <p:cNvSpPr txBox="1"/>
          <p:nvPr/>
        </p:nvSpPr>
        <p:spPr>
          <a:xfrm>
            <a:off x="2039175" y="2582912"/>
            <a:ext cx="62102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HESSE</a:t>
            </a:r>
          </a:p>
        </p:txBody>
      </p:sp>
      <p:sp>
        <p:nvSpPr>
          <p:cNvPr id="103" name="ZoneTexte 102">
            <a:extLst>
              <a:ext uri="{FF2B5EF4-FFF2-40B4-BE49-F238E27FC236}">
                <a16:creationId xmlns:a16="http://schemas.microsoft.com/office/drawing/2014/main" xmlns="" id="{FF31670D-8D2D-42FE-BF8D-E11EC0744B92}"/>
              </a:ext>
            </a:extLst>
          </p:cNvPr>
          <p:cNvSpPr txBox="1"/>
          <p:nvPr/>
        </p:nvSpPr>
        <p:spPr>
          <a:xfrm>
            <a:off x="2025841" y="1823505"/>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HANOVRE</a:t>
            </a:r>
          </a:p>
        </p:txBody>
      </p:sp>
      <p:sp>
        <p:nvSpPr>
          <p:cNvPr id="104" name="ZoneTexte 103">
            <a:extLst>
              <a:ext uri="{FF2B5EF4-FFF2-40B4-BE49-F238E27FC236}">
                <a16:creationId xmlns:a16="http://schemas.microsoft.com/office/drawing/2014/main" xmlns="" id="{CF541241-09B9-409A-ABB7-F3C6DE278CB2}"/>
              </a:ext>
            </a:extLst>
          </p:cNvPr>
          <p:cNvSpPr txBox="1"/>
          <p:nvPr/>
        </p:nvSpPr>
        <p:spPr>
          <a:xfrm>
            <a:off x="1558068" y="3866747"/>
            <a:ext cx="56863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BADE</a:t>
            </a:r>
          </a:p>
        </p:txBody>
      </p:sp>
      <p:sp>
        <p:nvSpPr>
          <p:cNvPr id="106" name="ZoneTexte 105">
            <a:extLst>
              <a:ext uri="{FF2B5EF4-FFF2-40B4-BE49-F238E27FC236}">
                <a16:creationId xmlns:a16="http://schemas.microsoft.com/office/drawing/2014/main" xmlns="" id="{A35E8F16-58E6-4BD7-951A-A082EA85E39D}"/>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Une unité réalisée en trois temps entre 1864 et 1871</a:t>
            </a:r>
          </a:p>
        </p:txBody>
      </p:sp>
      <p:sp>
        <p:nvSpPr>
          <p:cNvPr id="107" name="Rectangle 106">
            <a:extLst>
              <a:ext uri="{FF2B5EF4-FFF2-40B4-BE49-F238E27FC236}">
                <a16:creationId xmlns:a16="http://schemas.microsoft.com/office/drawing/2014/main" xmlns="" id="{A495342B-5DBF-464C-A2E9-CC7B493548B0}"/>
              </a:ext>
            </a:extLst>
          </p:cNvPr>
          <p:cNvSpPr/>
          <p:nvPr/>
        </p:nvSpPr>
        <p:spPr>
          <a:xfrm>
            <a:off x="6682937" y="1144338"/>
            <a:ext cx="486562" cy="285226"/>
          </a:xfrm>
          <a:prstGeom prst="rect">
            <a:avLst/>
          </a:prstGeom>
          <a:solidFill>
            <a:schemeClr val="accent6">
              <a:lumMod val="75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347A3E3-679C-4BE7-B8B2-F617406562F2}"/>
              </a:ext>
            </a:extLst>
          </p:cNvPr>
          <p:cNvSpPr/>
          <p:nvPr/>
        </p:nvSpPr>
        <p:spPr>
          <a:xfrm>
            <a:off x="6726752" y="2062814"/>
            <a:ext cx="486562" cy="28522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ZoneTexte 109">
            <a:extLst>
              <a:ext uri="{FF2B5EF4-FFF2-40B4-BE49-F238E27FC236}">
                <a16:creationId xmlns:a16="http://schemas.microsoft.com/office/drawing/2014/main" xmlns="" id="{DCFC5E60-0787-42EB-BDA4-5D562549BB27}"/>
              </a:ext>
            </a:extLst>
          </p:cNvPr>
          <p:cNvSpPr txBox="1"/>
          <p:nvPr/>
        </p:nvSpPr>
        <p:spPr>
          <a:xfrm>
            <a:off x="7210277" y="1978708"/>
            <a:ext cx="46353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Autres Etats allemands de la Confédération</a:t>
            </a:r>
          </a:p>
        </p:txBody>
      </p:sp>
      <p:sp>
        <p:nvSpPr>
          <p:cNvPr id="112" name="ZoneTexte 111">
            <a:extLst>
              <a:ext uri="{FF2B5EF4-FFF2-40B4-BE49-F238E27FC236}">
                <a16:creationId xmlns:a16="http://schemas.microsoft.com/office/drawing/2014/main" xmlns="" id="{7D674151-AA03-47EE-A9FC-44364C390F34}"/>
              </a:ext>
            </a:extLst>
          </p:cNvPr>
          <p:cNvSpPr txBox="1"/>
          <p:nvPr/>
        </p:nvSpPr>
        <p:spPr>
          <a:xfrm>
            <a:off x="7210277" y="2434776"/>
            <a:ext cx="47838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Limite de la Confédération germanique en 1815</a:t>
            </a:r>
          </a:p>
        </p:txBody>
      </p:sp>
      <p:sp>
        <p:nvSpPr>
          <p:cNvPr id="113" name="Rectangle 112">
            <a:extLst>
              <a:ext uri="{FF2B5EF4-FFF2-40B4-BE49-F238E27FC236}">
                <a16:creationId xmlns:a16="http://schemas.microsoft.com/office/drawing/2014/main" xmlns="" id="{A65155D1-62EB-458D-A369-3EE921D34C69}"/>
              </a:ext>
            </a:extLst>
          </p:cNvPr>
          <p:cNvSpPr/>
          <p:nvPr/>
        </p:nvSpPr>
        <p:spPr>
          <a:xfrm>
            <a:off x="6705165" y="1618414"/>
            <a:ext cx="486562" cy="285226"/>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ZoneTexte 113">
            <a:extLst>
              <a:ext uri="{FF2B5EF4-FFF2-40B4-BE49-F238E27FC236}">
                <a16:creationId xmlns:a16="http://schemas.microsoft.com/office/drawing/2014/main" xmlns="" id="{D8761555-F3BB-43DF-89DB-42B996ABD60C}"/>
              </a:ext>
            </a:extLst>
          </p:cNvPr>
          <p:cNvSpPr txBox="1"/>
          <p:nvPr/>
        </p:nvSpPr>
        <p:spPr>
          <a:xfrm>
            <a:off x="7191727" y="1545752"/>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Royaume de Prusse</a:t>
            </a:r>
          </a:p>
        </p:txBody>
      </p:sp>
      <p:cxnSp>
        <p:nvCxnSpPr>
          <p:cNvPr id="44" name="Connecteur droit 43">
            <a:extLst>
              <a:ext uri="{FF2B5EF4-FFF2-40B4-BE49-F238E27FC236}">
                <a16:creationId xmlns:a16="http://schemas.microsoft.com/office/drawing/2014/main" xmlns="" id="{EA0F10D8-C624-411C-88D5-2724A7F9DB67}"/>
              </a:ext>
            </a:extLst>
          </p:cNvPr>
          <p:cNvCxnSpPr/>
          <p:nvPr/>
        </p:nvCxnSpPr>
        <p:spPr>
          <a:xfrm flipV="1">
            <a:off x="6830554" y="2513659"/>
            <a:ext cx="304039" cy="20917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122" name="ZoneTexte 121">
            <a:extLst>
              <a:ext uri="{FF2B5EF4-FFF2-40B4-BE49-F238E27FC236}">
                <a16:creationId xmlns:a16="http://schemas.microsoft.com/office/drawing/2014/main" xmlns="" id="{8D8092D1-8287-431F-9C2C-FDEC0BCAC103}"/>
              </a:ext>
            </a:extLst>
          </p:cNvPr>
          <p:cNvSpPr txBox="1"/>
          <p:nvPr/>
        </p:nvSpPr>
        <p:spPr>
          <a:xfrm>
            <a:off x="7177435" y="1091368"/>
            <a:ext cx="4009643" cy="366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124" name="ZoneTexte 123">
            <a:extLst>
              <a:ext uri="{FF2B5EF4-FFF2-40B4-BE49-F238E27FC236}">
                <a16:creationId xmlns:a16="http://schemas.microsoft.com/office/drawing/2014/main" xmlns="" id="{60813258-74E6-4AB7-91C9-C9E51DBC727C}"/>
              </a:ext>
            </a:extLst>
          </p:cNvPr>
          <p:cNvSpPr txBox="1"/>
          <p:nvPr/>
        </p:nvSpPr>
        <p:spPr>
          <a:xfrm>
            <a:off x="7294948" y="3581209"/>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1. La guerre des duchés en 1864 contre le royaume du Danemark</a:t>
            </a:r>
          </a:p>
        </p:txBody>
      </p:sp>
      <p:sp>
        <p:nvSpPr>
          <p:cNvPr id="125" name="ZoneTexte 124">
            <a:extLst>
              <a:ext uri="{FF2B5EF4-FFF2-40B4-BE49-F238E27FC236}">
                <a16:creationId xmlns:a16="http://schemas.microsoft.com/office/drawing/2014/main" xmlns="" id="{D4C40B27-2215-47BA-A2E3-3EDB940DA732}"/>
              </a:ext>
            </a:extLst>
          </p:cNvPr>
          <p:cNvSpPr txBox="1"/>
          <p:nvPr/>
        </p:nvSpPr>
        <p:spPr>
          <a:xfrm>
            <a:off x="7337795" y="4288809"/>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 Bataille de Sadowa contre l’empire d’Autriche en 1866</a:t>
            </a:r>
          </a:p>
        </p:txBody>
      </p:sp>
      <p:sp>
        <p:nvSpPr>
          <p:cNvPr id="48" name="ZoneTexte 47">
            <a:extLst>
              <a:ext uri="{FF2B5EF4-FFF2-40B4-BE49-F238E27FC236}">
                <a16:creationId xmlns:a16="http://schemas.microsoft.com/office/drawing/2014/main" xmlns="" id="{6DF63CC5-3837-43EB-BC73-6EDEA26ED91C}"/>
              </a:ext>
            </a:extLst>
          </p:cNvPr>
          <p:cNvSpPr txBox="1"/>
          <p:nvPr/>
        </p:nvSpPr>
        <p:spPr>
          <a:xfrm>
            <a:off x="7910558" y="2932158"/>
            <a:ext cx="30002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sng"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3 guerres permettent l’unité </a:t>
            </a:r>
            <a:r>
              <a:rPr kumimoji="0" lang="fr-FR" sz="1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a:t>
            </a:r>
          </a:p>
        </p:txBody>
      </p:sp>
      <p:pic>
        <p:nvPicPr>
          <p:cNvPr id="59" name="Picture 16" descr="RÃ©sultat de recherche d'images pour &quot;drapeau danemark&quot;">
            <a:extLst>
              <a:ext uri="{FF2B5EF4-FFF2-40B4-BE49-F238E27FC236}">
                <a16:creationId xmlns:a16="http://schemas.microsoft.com/office/drawing/2014/main" xmlns="" id="{C70AE6D9-23CE-480F-A5E6-A69DED6C178D}"/>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t="3389" b="4627"/>
          <a:stretch/>
        </p:blipFill>
        <p:spPr bwMode="auto">
          <a:xfrm>
            <a:off x="6771848" y="3716089"/>
            <a:ext cx="554703" cy="360081"/>
          </a:xfrm>
          <a:prstGeom prst="rect">
            <a:avLst/>
          </a:prstGeom>
          <a:noFill/>
          <a:extLst>
            <a:ext uri="{909E8E84-426E-40DD-AFC4-6F175D3DCCD1}">
              <a14:hiddenFill xmlns:a14="http://schemas.microsoft.com/office/drawing/2010/main" xmlns="">
                <a:solidFill>
                  <a:srgbClr val="FFFFFF"/>
                </a:solidFill>
              </a14:hiddenFill>
            </a:ext>
          </a:extLst>
        </p:spPr>
      </p:pic>
      <p:pic>
        <p:nvPicPr>
          <p:cNvPr id="131" name="Picture 4" descr="U24 Drapeau du l'Autriche de la Hongrie Empire Austro-hongrois 90Â x 150Â cm">
            <a:extLst>
              <a:ext uri="{FF2B5EF4-FFF2-40B4-BE49-F238E27FC236}">
                <a16:creationId xmlns:a16="http://schemas.microsoft.com/office/drawing/2014/main" xmlns="" id="{2965594A-C590-4B76-BBAA-284BD3E11A9D}"/>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750977" y="4381461"/>
            <a:ext cx="571132" cy="369332"/>
          </a:xfrm>
          <a:prstGeom prst="rect">
            <a:avLst/>
          </a:prstGeom>
          <a:noFill/>
          <a:extLst>
            <a:ext uri="{909E8E84-426E-40DD-AFC4-6F175D3DCCD1}">
              <a14:hiddenFill xmlns:a14="http://schemas.microsoft.com/office/drawing/2010/main" xmlns="">
                <a:solidFill>
                  <a:srgbClr val="FFFFFF"/>
                </a:solidFill>
              </a14:hiddenFill>
            </a:ext>
          </a:extLst>
        </p:spPr>
      </p:pic>
      <p:sp>
        <p:nvSpPr>
          <p:cNvPr id="120" name="ZoneTexte 119">
            <a:extLst>
              <a:ext uri="{FF2B5EF4-FFF2-40B4-BE49-F238E27FC236}">
                <a16:creationId xmlns:a16="http://schemas.microsoft.com/office/drawing/2014/main" xmlns="" id="{9A108FE8-4ADB-4C78-B526-2F74E970957B}"/>
              </a:ext>
            </a:extLst>
          </p:cNvPr>
          <p:cNvSpPr txBox="1"/>
          <p:nvPr/>
        </p:nvSpPr>
        <p:spPr>
          <a:xfrm>
            <a:off x="7210277" y="2439581"/>
            <a:ext cx="4783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Limite de la Confédération d’Allemagne du Nord  en 1867</a:t>
            </a:r>
          </a:p>
        </p:txBody>
      </p:sp>
      <p:cxnSp>
        <p:nvCxnSpPr>
          <p:cNvPr id="121" name="Connecteur droit 120">
            <a:extLst>
              <a:ext uri="{FF2B5EF4-FFF2-40B4-BE49-F238E27FC236}">
                <a16:creationId xmlns:a16="http://schemas.microsoft.com/office/drawing/2014/main" xmlns="" id="{F4D806A4-EBBE-4076-BEF6-8608AA50E976}"/>
              </a:ext>
            </a:extLst>
          </p:cNvPr>
          <p:cNvCxnSpPr/>
          <p:nvPr/>
        </p:nvCxnSpPr>
        <p:spPr>
          <a:xfrm flipV="1">
            <a:off x="6830554" y="2518464"/>
            <a:ext cx="304039" cy="209177"/>
          </a:xfrm>
          <a:prstGeom prst="line">
            <a:avLst/>
          </a:prstGeom>
          <a:ln w="57150">
            <a:solidFill>
              <a:srgbClr val="7030A0"/>
            </a:solidFill>
          </a:ln>
        </p:spPr>
        <p:style>
          <a:lnRef idx="1">
            <a:schemeClr val="accent1"/>
          </a:lnRef>
          <a:fillRef idx="0">
            <a:schemeClr val="accent1"/>
          </a:fillRef>
          <a:effectRef idx="0">
            <a:schemeClr val="accent1"/>
          </a:effectRef>
          <a:fontRef idx="minor">
            <a:schemeClr val="tx1"/>
          </a:fontRef>
        </p:style>
      </p:cxnSp>
      <p:sp>
        <p:nvSpPr>
          <p:cNvPr id="2" name="Forme libre : forme 1">
            <a:extLst>
              <a:ext uri="{FF2B5EF4-FFF2-40B4-BE49-F238E27FC236}">
                <a16:creationId xmlns:a16="http://schemas.microsoft.com/office/drawing/2014/main" xmlns="" id="{12E57674-9BDB-48E5-899F-63879D2DE174}"/>
              </a:ext>
            </a:extLst>
          </p:cNvPr>
          <p:cNvSpPr/>
          <p:nvPr/>
        </p:nvSpPr>
        <p:spPr>
          <a:xfrm>
            <a:off x="1395049" y="933939"/>
            <a:ext cx="4602775" cy="2500922"/>
          </a:xfrm>
          <a:custGeom>
            <a:avLst/>
            <a:gdLst>
              <a:gd name="connsiteX0" fmla="*/ 500185 w 4458677"/>
              <a:gd name="connsiteY0" fmla="*/ 15631 h 1797539"/>
              <a:gd name="connsiteX1" fmla="*/ 457200 w 4458677"/>
              <a:gd name="connsiteY1" fmla="*/ 58615 h 1797539"/>
              <a:gd name="connsiteX2" fmla="*/ 386862 w 4458677"/>
              <a:gd name="connsiteY2" fmla="*/ 140677 h 1797539"/>
              <a:gd name="connsiteX3" fmla="*/ 371231 w 4458677"/>
              <a:gd name="connsiteY3" fmla="*/ 293077 h 1797539"/>
              <a:gd name="connsiteX4" fmla="*/ 269631 w 4458677"/>
              <a:gd name="connsiteY4" fmla="*/ 273539 h 1797539"/>
              <a:gd name="connsiteX5" fmla="*/ 265723 w 4458677"/>
              <a:gd name="connsiteY5" fmla="*/ 390769 h 1797539"/>
              <a:gd name="connsiteX6" fmla="*/ 347785 w 4458677"/>
              <a:gd name="connsiteY6" fmla="*/ 425939 h 1797539"/>
              <a:gd name="connsiteX7" fmla="*/ 355600 w 4458677"/>
              <a:gd name="connsiteY7" fmla="*/ 500185 h 1797539"/>
              <a:gd name="connsiteX8" fmla="*/ 234462 w 4458677"/>
              <a:gd name="connsiteY8" fmla="*/ 523631 h 1797539"/>
              <a:gd name="connsiteX9" fmla="*/ 296985 w 4458677"/>
              <a:gd name="connsiteY9" fmla="*/ 609600 h 1797539"/>
              <a:gd name="connsiteX10" fmla="*/ 218831 w 4458677"/>
              <a:gd name="connsiteY10" fmla="*/ 601785 h 1797539"/>
              <a:gd name="connsiteX11" fmla="*/ 211016 w 4458677"/>
              <a:gd name="connsiteY11" fmla="*/ 636954 h 1797539"/>
              <a:gd name="connsiteX12" fmla="*/ 132862 w 4458677"/>
              <a:gd name="connsiteY12" fmla="*/ 605692 h 1797539"/>
              <a:gd name="connsiteX13" fmla="*/ 78154 w 4458677"/>
              <a:gd name="connsiteY13" fmla="*/ 640862 h 1797539"/>
              <a:gd name="connsiteX14" fmla="*/ 70339 w 4458677"/>
              <a:gd name="connsiteY14" fmla="*/ 722923 h 1797539"/>
              <a:gd name="connsiteX15" fmla="*/ 101600 w 4458677"/>
              <a:gd name="connsiteY15" fmla="*/ 801077 h 1797539"/>
              <a:gd name="connsiteX16" fmla="*/ 19539 w 4458677"/>
              <a:gd name="connsiteY16" fmla="*/ 906585 h 1797539"/>
              <a:gd name="connsiteX17" fmla="*/ 27354 w 4458677"/>
              <a:gd name="connsiteY17" fmla="*/ 1023815 h 1797539"/>
              <a:gd name="connsiteX18" fmla="*/ 19539 w 4458677"/>
              <a:gd name="connsiteY18" fmla="*/ 1254369 h 1797539"/>
              <a:gd name="connsiteX19" fmla="*/ 23446 w 4458677"/>
              <a:gd name="connsiteY19" fmla="*/ 1309077 h 1797539"/>
              <a:gd name="connsiteX20" fmla="*/ 7816 w 4458677"/>
              <a:gd name="connsiteY20" fmla="*/ 1418492 h 1797539"/>
              <a:gd name="connsiteX21" fmla="*/ 31262 w 4458677"/>
              <a:gd name="connsiteY21" fmla="*/ 1477108 h 1797539"/>
              <a:gd name="connsiteX22" fmla="*/ 42985 w 4458677"/>
              <a:gd name="connsiteY22" fmla="*/ 1551354 h 1797539"/>
              <a:gd name="connsiteX23" fmla="*/ 0 w 4458677"/>
              <a:gd name="connsiteY23" fmla="*/ 1625600 h 1797539"/>
              <a:gd name="connsiteX24" fmla="*/ 46892 w 4458677"/>
              <a:gd name="connsiteY24" fmla="*/ 1731108 h 1797539"/>
              <a:gd name="connsiteX25" fmla="*/ 85969 w 4458677"/>
              <a:gd name="connsiteY25" fmla="*/ 1797539 h 1797539"/>
              <a:gd name="connsiteX26" fmla="*/ 171939 w 4458677"/>
              <a:gd name="connsiteY26" fmla="*/ 1789723 h 1797539"/>
              <a:gd name="connsiteX27" fmla="*/ 218831 w 4458677"/>
              <a:gd name="connsiteY27" fmla="*/ 1711569 h 1797539"/>
              <a:gd name="connsiteX28" fmla="*/ 273539 w 4458677"/>
              <a:gd name="connsiteY28" fmla="*/ 1699846 h 1797539"/>
              <a:gd name="connsiteX29" fmla="*/ 269631 w 4458677"/>
              <a:gd name="connsiteY29" fmla="*/ 1637323 h 1797539"/>
              <a:gd name="connsiteX30" fmla="*/ 207108 w 4458677"/>
              <a:gd name="connsiteY30" fmla="*/ 1617785 h 1797539"/>
              <a:gd name="connsiteX31" fmla="*/ 207108 w 4458677"/>
              <a:gd name="connsiteY31" fmla="*/ 1578708 h 1797539"/>
              <a:gd name="connsiteX32" fmla="*/ 293077 w 4458677"/>
              <a:gd name="connsiteY32" fmla="*/ 1473200 h 1797539"/>
              <a:gd name="connsiteX33" fmla="*/ 386862 w 4458677"/>
              <a:gd name="connsiteY33" fmla="*/ 1535723 h 1797539"/>
              <a:gd name="connsiteX34" fmla="*/ 492369 w 4458677"/>
              <a:gd name="connsiteY34" fmla="*/ 1547446 h 1797539"/>
              <a:gd name="connsiteX35" fmla="*/ 492369 w 4458677"/>
              <a:gd name="connsiteY35" fmla="*/ 1461477 h 1797539"/>
              <a:gd name="connsiteX36" fmla="*/ 519723 w 4458677"/>
              <a:gd name="connsiteY36" fmla="*/ 1484923 h 1797539"/>
              <a:gd name="connsiteX37" fmla="*/ 570523 w 4458677"/>
              <a:gd name="connsiteY37" fmla="*/ 1461477 h 1797539"/>
              <a:gd name="connsiteX38" fmla="*/ 570523 w 4458677"/>
              <a:gd name="connsiteY38" fmla="*/ 1461477 h 1797539"/>
              <a:gd name="connsiteX39" fmla="*/ 679939 w 4458677"/>
              <a:gd name="connsiteY39" fmla="*/ 1391139 h 1797539"/>
              <a:gd name="connsiteX40" fmla="*/ 812800 w 4458677"/>
              <a:gd name="connsiteY40" fmla="*/ 1395046 h 1797539"/>
              <a:gd name="connsiteX41" fmla="*/ 785446 w 4458677"/>
              <a:gd name="connsiteY41" fmla="*/ 1453662 h 1797539"/>
              <a:gd name="connsiteX42" fmla="*/ 828431 w 4458677"/>
              <a:gd name="connsiteY42" fmla="*/ 1469292 h 1797539"/>
              <a:gd name="connsiteX43" fmla="*/ 922216 w 4458677"/>
              <a:gd name="connsiteY43" fmla="*/ 1387231 h 1797539"/>
              <a:gd name="connsiteX44" fmla="*/ 1000369 w 4458677"/>
              <a:gd name="connsiteY44" fmla="*/ 1422400 h 1797539"/>
              <a:gd name="connsiteX45" fmla="*/ 1027723 w 4458677"/>
              <a:gd name="connsiteY45" fmla="*/ 1410677 h 1797539"/>
              <a:gd name="connsiteX46" fmla="*/ 1035539 w 4458677"/>
              <a:gd name="connsiteY46" fmla="*/ 1348154 h 1797539"/>
              <a:gd name="connsiteX47" fmla="*/ 1070708 w 4458677"/>
              <a:gd name="connsiteY47" fmla="*/ 1320800 h 1797539"/>
              <a:gd name="connsiteX48" fmla="*/ 1082431 w 4458677"/>
              <a:gd name="connsiteY48" fmla="*/ 1285631 h 1797539"/>
              <a:gd name="connsiteX49" fmla="*/ 1121508 w 4458677"/>
              <a:gd name="connsiteY49" fmla="*/ 1293446 h 1797539"/>
              <a:gd name="connsiteX50" fmla="*/ 1125416 w 4458677"/>
              <a:gd name="connsiteY50" fmla="*/ 1352062 h 1797539"/>
              <a:gd name="connsiteX51" fmla="*/ 1156677 w 4458677"/>
              <a:gd name="connsiteY51" fmla="*/ 1352062 h 1797539"/>
              <a:gd name="connsiteX52" fmla="*/ 1184031 w 4458677"/>
              <a:gd name="connsiteY52" fmla="*/ 1355969 h 1797539"/>
              <a:gd name="connsiteX53" fmla="*/ 1230923 w 4458677"/>
              <a:gd name="connsiteY53" fmla="*/ 1426308 h 1797539"/>
              <a:gd name="connsiteX54" fmla="*/ 1375508 w 4458677"/>
              <a:gd name="connsiteY54" fmla="*/ 1434123 h 1797539"/>
              <a:gd name="connsiteX55" fmla="*/ 1355969 w 4458677"/>
              <a:gd name="connsiteY55" fmla="*/ 1484923 h 1797539"/>
              <a:gd name="connsiteX56" fmla="*/ 1426308 w 4458677"/>
              <a:gd name="connsiteY56" fmla="*/ 1449754 h 1797539"/>
              <a:gd name="connsiteX57" fmla="*/ 1445846 w 4458677"/>
              <a:gd name="connsiteY57" fmla="*/ 1363785 h 1797539"/>
              <a:gd name="connsiteX58" fmla="*/ 1496646 w 4458677"/>
              <a:gd name="connsiteY58" fmla="*/ 1367692 h 1797539"/>
              <a:gd name="connsiteX59" fmla="*/ 1504462 w 4458677"/>
              <a:gd name="connsiteY59" fmla="*/ 1426308 h 1797539"/>
              <a:gd name="connsiteX60" fmla="*/ 1555262 w 4458677"/>
              <a:gd name="connsiteY60" fmla="*/ 1449754 h 1797539"/>
              <a:gd name="connsiteX61" fmla="*/ 1629508 w 4458677"/>
              <a:gd name="connsiteY61" fmla="*/ 1422400 h 1797539"/>
              <a:gd name="connsiteX62" fmla="*/ 1660769 w 4458677"/>
              <a:gd name="connsiteY62" fmla="*/ 1449754 h 1797539"/>
              <a:gd name="connsiteX63" fmla="*/ 1719385 w 4458677"/>
              <a:gd name="connsiteY63" fmla="*/ 1441939 h 1797539"/>
              <a:gd name="connsiteX64" fmla="*/ 1723292 w 4458677"/>
              <a:gd name="connsiteY64" fmla="*/ 1500554 h 1797539"/>
              <a:gd name="connsiteX65" fmla="*/ 1758462 w 4458677"/>
              <a:gd name="connsiteY65" fmla="*/ 1504462 h 1797539"/>
              <a:gd name="connsiteX66" fmla="*/ 1805354 w 4458677"/>
              <a:gd name="connsiteY66" fmla="*/ 1422400 h 1797539"/>
              <a:gd name="connsiteX67" fmla="*/ 1887416 w 4458677"/>
              <a:gd name="connsiteY67" fmla="*/ 1383323 h 1797539"/>
              <a:gd name="connsiteX68" fmla="*/ 1949939 w 4458677"/>
              <a:gd name="connsiteY68" fmla="*/ 1398954 h 1797539"/>
              <a:gd name="connsiteX69" fmla="*/ 2008554 w 4458677"/>
              <a:gd name="connsiteY69" fmla="*/ 1355969 h 1797539"/>
              <a:gd name="connsiteX70" fmla="*/ 2059354 w 4458677"/>
              <a:gd name="connsiteY70" fmla="*/ 1359877 h 1797539"/>
              <a:gd name="connsiteX71" fmla="*/ 2071077 w 4458677"/>
              <a:gd name="connsiteY71" fmla="*/ 1301262 h 1797539"/>
              <a:gd name="connsiteX72" fmla="*/ 2286000 w 4458677"/>
              <a:gd name="connsiteY72" fmla="*/ 1250462 h 1797539"/>
              <a:gd name="connsiteX73" fmla="*/ 2301631 w 4458677"/>
              <a:gd name="connsiteY73" fmla="*/ 1176215 h 1797539"/>
              <a:gd name="connsiteX74" fmla="*/ 2379785 w 4458677"/>
              <a:gd name="connsiteY74" fmla="*/ 1191846 h 1797539"/>
              <a:gd name="connsiteX75" fmla="*/ 2399323 w 4458677"/>
              <a:gd name="connsiteY75" fmla="*/ 1238739 h 1797539"/>
              <a:gd name="connsiteX76" fmla="*/ 2430585 w 4458677"/>
              <a:gd name="connsiteY76" fmla="*/ 1266092 h 1797539"/>
              <a:gd name="connsiteX77" fmla="*/ 2493108 w 4458677"/>
              <a:gd name="connsiteY77" fmla="*/ 1230923 h 1797539"/>
              <a:gd name="connsiteX78" fmla="*/ 2504831 w 4458677"/>
              <a:gd name="connsiteY78" fmla="*/ 1184031 h 1797539"/>
              <a:gd name="connsiteX79" fmla="*/ 2524369 w 4458677"/>
              <a:gd name="connsiteY79" fmla="*/ 1184031 h 1797539"/>
              <a:gd name="connsiteX80" fmla="*/ 2586892 w 4458677"/>
              <a:gd name="connsiteY80" fmla="*/ 1254369 h 1797539"/>
              <a:gd name="connsiteX81" fmla="*/ 2782277 w 4458677"/>
              <a:gd name="connsiteY81" fmla="*/ 1352062 h 1797539"/>
              <a:gd name="connsiteX82" fmla="*/ 2829169 w 4458677"/>
              <a:gd name="connsiteY82" fmla="*/ 1371600 h 1797539"/>
              <a:gd name="connsiteX83" fmla="*/ 2864339 w 4458677"/>
              <a:gd name="connsiteY83" fmla="*/ 1363785 h 1797539"/>
              <a:gd name="connsiteX84" fmla="*/ 2887785 w 4458677"/>
              <a:gd name="connsiteY84" fmla="*/ 1387231 h 1797539"/>
              <a:gd name="connsiteX85" fmla="*/ 2805723 w 4458677"/>
              <a:gd name="connsiteY85" fmla="*/ 1465385 h 1797539"/>
              <a:gd name="connsiteX86" fmla="*/ 2805723 w 4458677"/>
              <a:gd name="connsiteY86" fmla="*/ 1465385 h 1797539"/>
              <a:gd name="connsiteX87" fmla="*/ 2821354 w 4458677"/>
              <a:gd name="connsiteY87" fmla="*/ 1496646 h 1797539"/>
              <a:gd name="connsiteX88" fmla="*/ 2891692 w 4458677"/>
              <a:gd name="connsiteY88" fmla="*/ 1484923 h 1797539"/>
              <a:gd name="connsiteX89" fmla="*/ 2958123 w 4458677"/>
              <a:gd name="connsiteY89" fmla="*/ 1590431 h 1797539"/>
              <a:gd name="connsiteX90" fmla="*/ 3008923 w 4458677"/>
              <a:gd name="connsiteY90" fmla="*/ 1586523 h 1797539"/>
              <a:gd name="connsiteX91" fmla="*/ 2997200 w 4458677"/>
              <a:gd name="connsiteY91" fmla="*/ 1539631 h 1797539"/>
              <a:gd name="connsiteX92" fmla="*/ 3059723 w 4458677"/>
              <a:gd name="connsiteY92" fmla="*/ 1516185 h 1797539"/>
              <a:gd name="connsiteX93" fmla="*/ 3059723 w 4458677"/>
              <a:gd name="connsiteY93" fmla="*/ 1496646 h 1797539"/>
              <a:gd name="connsiteX94" fmla="*/ 3067539 w 4458677"/>
              <a:gd name="connsiteY94" fmla="*/ 1484923 h 1797539"/>
              <a:gd name="connsiteX95" fmla="*/ 3024554 w 4458677"/>
              <a:gd name="connsiteY95" fmla="*/ 1398954 h 1797539"/>
              <a:gd name="connsiteX96" fmla="*/ 3036277 w 4458677"/>
              <a:gd name="connsiteY96" fmla="*/ 1387231 h 1797539"/>
              <a:gd name="connsiteX97" fmla="*/ 3219939 w 4458677"/>
              <a:gd name="connsiteY97" fmla="*/ 1508369 h 1797539"/>
              <a:gd name="connsiteX98" fmla="*/ 3286369 w 4458677"/>
              <a:gd name="connsiteY98" fmla="*/ 1516185 h 1797539"/>
              <a:gd name="connsiteX99" fmla="*/ 3266831 w 4458677"/>
              <a:gd name="connsiteY99" fmla="*/ 1539631 h 1797539"/>
              <a:gd name="connsiteX100" fmla="*/ 3227754 w 4458677"/>
              <a:gd name="connsiteY100" fmla="*/ 1555262 h 1797539"/>
              <a:gd name="connsiteX101" fmla="*/ 3309816 w 4458677"/>
              <a:gd name="connsiteY101" fmla="*/ 1637323 h 1797539"/>
              <a:gd name="connsiteX102" fmla="*/ 3395785 w 4458677"/>
              <a:gd name="connsiteY102" fmla="*/ 1692031 h 1797539"/>
              <a:gd name="connsiteX103" fmla="*/ 3657600 w 4458677"/>
              <a:gd name="connsiteY103" fmla="*/ 1629508 h 1797539"/>
              <a:gd name="connsiteX104" fmla="*/ 3618523 w 4458677"/>
              <a:gd name="connsiteY104" fmla="*/ 1551354 h 1797539"/>
              <a:gd name="connsiteX105" fmla="*/ 3567723 w 4458677"/>
              <a:gd name="connsiteY105" fmla="*/ 1527908 h 1797539"/>
              <a:gd name="connsiteX106" fmla="*/ 3583354 w 4458677"/>
              <a:gd name="connsiteY106" fmla="*/ 1445846 h 1797539"/>
              <a:gd name="connsiteX107" fmla="*/ 3618523 w 4458677"/>
              <a:gd name="connsiteY107" fmla="*/ 1445846 h 1797539"/>
              <a:gd name="connsiteX108" fmla="*/ 3622431 w 4458677"/>
              <a:gd name="connsiteY108" fmla="*/ 1387231 h 1797539"/>
              <a:gd name="connsiteX109" fmla="*/ 3528646 w 4458677"/>
              <a:gd name="connsiteY109" fmla="*/ 1305169 h 1797539"/>
              <a:gd name="connsiteX110" fmla="*/ 3473939 w 4458677"/>
              <a:gd name="connsiteY110" fmla="*/ 1340339 h 1797539"/>
              <a:gd name="connsiteX111" fmla="*/ 3423139 w 4458677"/>
              <a:gd name="connsiteY111" fmla="*/ 1277815 h 1797539"/>
              <a:gd name="connsiteX112" fmla="*/ 3466123 w 4458677"/>
              <a:gd name="connsiteY112" fmla="*/ 1160585 h 1797539"/>
              <a:gd name="connsiteX113" fmla="*/ 3411416 w 4458677"/>
              <a:gd name="connsiteY113" fmla="*/ 1074615 h 1797539"/>
              <a:gd name="connsiteX114" fmla="*/ 3391877 w 4458677"/>
              <a:gd name="connsiteY114" fmla="*/ 984739 h 1797539"/>
              <a:gd name="connsiteX115" fmla="*/ 3380154 w 4458677"/>
              <a:gd name="connsiteY115" fmla="*/ 879231 h 1797539"/>
              <a:gd name="connsiteX116" fmla="*/ 3325446 w 4458677"/>
              <a:gd name="connsiteY116" fmla="*/ 844062 h 1797539"/>
              <a:gd name="connsiteX117" fmla="*/ 3333262 w 4458677"/>
              <a:gd name="connsiteY117" fmla="*/ 804985 h 1797539"/>
              <a:gd name="connsiteX118" fmla="*/ 3255108 w 4458677"/>
              <a:gd name="connsiteY118" fmla="*/ 687754 h 1797539"/>
              <a:gd name="connsiteX119" fmla="*/ 3290277 w 4458677"/>
              <a:gd name="connsiteY119" fmla="*/ 574431 h 1797539"/>
              <a:gd name="connsiteX120" fmla="*/ 3348892 w 4458677"/>
              <a:gd name="connsiteY120" fmla="*/ 515815 h 1797539"/>
              <a:gd name="connsiteX121" fmla="*/ 3391877 w 4458677"/>
              <a:gd name="connsiteY121" fmla="*/ 543169 h 1797539"/>
              <a:gd name="connsiteX122" fmla="*/ 3458308 w 4458677"/>
              <a:gd name="connsiteY122" fmla="*/ 519723 h 1797539"/>
              <a:gd name="connsiteX123" fmla="*/ 3438769 w 4458677"/>
              <a:gd name="connsiteY123" fmla="*/ 496277 h 1797539"/>
              <a:gd name="connsiteX124" fmla="*/ 3509108 w 4458677"/>
              <a:gd name="connsiteY124" fmla="*/ 394677 h 1797539"/>
              <a:gd name="connsiteX125" fmla="*/ 3524739 w 4458677"/>
              <a:gd name="connsiteY125" fmla="*/ 281354 h 1797539"/>
              <a:gd name="connsiteX126" fmla="*/ 3626339 w 4458677"/>
              <a:gd name="connsiteY126" fmla="*/ 234462 h 1797539"/>
              <a:gd name="connsiteX127" fmla="*/ 3696677 w 4458677"/>
              <a:gd name="connsiteY127" fmla="*/ 191477 h 1797539"/>
              <a:gd name="connsiteX128" fmla="*/ 3720123 w 4458677"/>
              <a:gd name="connsiteY128" fmla="*/ 203200 h 1797539"/>
              <a:gd name="connsiteX129" fmla="*/ 3790462 w 4458677"/>
              <a:gd name="connsiteY129" fmla="*/ 191477 h 1797539"/>
              <a:gd name="connsiteX130" fmla="*/ 3806092 w 4458677"/>
              <a:gd name="connsiteY130" fmla="*/ 242277 h 1797539"/>
              <a:gd name="connsiteX131" fmla="*/ 3856892 w 4458677"/>
              <a:gd name="connsiteY131" fmla="*/ 195385 h 1797539"/>
              <a:gd name="connsiteX132" fmla="*/ 3888154 w 4458677"/>
              <a:gd name="connsiteY132" fmla="*/ 199292 h 1797539"/>
              <a:gd name="connsiteX133" fmla="*/ 3927231 w 4458677"/>
              <a:gd name="connsiteY133" fmla="*/ 242277 h 1797539"/>
              <a:gd name="connsiteX134" fmla="*/ 3997569 w 4458677"/>
              <a:gd name="connsiteY134" fmla="*/ 238369 h 1797539"/>
              <a:gd name="connsiteX135" fmla="*/ 4067908 w 4458677"/>
              <a:gd name="connsiteY135" fmla="*/ 152400 h 1797539"/>
              <a:gd name="connsiteX136" fmla="*/ 4138246 w 4458677"/>
              <a:gd name="connsiteY136" fmla="*/ 187569 h 1797539"/>
              <a:gd name="connsiteX137" fmla="*/ 4173416 w 4458677"/>
              <a:gd name="connsiteY137" fmla="*/ 168031 h 1797539"/>
              <a:gd name="connsiteX138" fmla="*/ 4200769 w 4458677"/>
              <a:gd name="connsiteY138" fmla="*/ 117231 h 1797539"/>
              <a:gd name="connsiteX139" fmla="*/ 4267200 w 4458677"/>
              <a:gd name="connsiteY139" fmla="*/ 70339 h 1797539"/>
              <a:gd name="connsiteX140" fmla="*/ 4407877 w 4458677"/>
              <a:gd name="connsiteY140" fmla="*/ 66431 h 1797539"/>
              <a:gd name="connsiteX141" fmla="*/ 4458677 w 4458677"/>
              <a:gd name="connsiteY141" fmla="*/ 0 h 1797539"/>
              <a:gd name="connsiteX0" fmla="*/ 500185 w 4493847"/>
              <a:gd name="connsiteY0" fmla="*/ 54708 h 1836616"/>
              <a:gd name="connsiteX1" fmla="*/ 457200 w 4493847"/>
              <a:gd name="connsiteY1" fmla="*/ 97692 h 1836616"/>
              <a:gd name="connsiteX2" fmla="*/ 386862 w 4493847"/>
              <a:gd name="connsiteY2" fmla="*/ 179754 h 1836616"/>
              <a:gd name="connsiteX3" fmla="*/ 371231 w 4493847"/>
              <a:gd name="connsiteY3" fmla="*/ 332154 h 1836616"/>
              <a:gd name="connsiteX4" fmla="*/ 269631 w 4493847"/>
              <a:gd name="connsiteY4" fmla="*/ 312616 h 1836616"/>
              <a:gd name="connsiteX5" fmla="*/ 265723 w 4493847"/>
              <a:gd name="connsiteY5" fmla="*/ 429846 h 1836616"/>
              <a:gd name="connsiteX6" fmla="*/ 347785 w 4493847"/>
              <a:gd name="connsiteY6" fmla="*/ 465016 h 1836616"/>
              <a:gd name="connsiteX7" fmla="*/ 355600 w 4493847"/>
              <a:gd name="connsiteY7" fmla="*/ 539262 h 1836616"/>
              <a:gd name="connsiteX8" fmla="*/ 234462 w 4493847"/>
              <a:gd name="connsiteY8" fmla="*/ 562708 h 1836616"/>
              <a:gd name="connsiteX9" fmla="*/ 296985 w 4493847"/>
              <a:gd name="connsiteY9" fmla="*/ 648677 h 1836616"/>
              <a:gd name="connsiteX10" fmla="*/ 218831 w 4493847"/>
              <a:gd name="connsiteY10" fmla="*/ 640862 h 1836616"/>
              <a:gd name="connsiteX11" fmla="*/ 211016 w 4493847"/>
              <a:gd name="connsiteY11" fmla="*/ 676031 h 1836616"/>
              <a:gd name="connsiteX12" fmla="*/ 132862 w 4493847"/>
              <a:gd name="connsiteY12" fmla="*/ 644769 h 1836616"/>
              <a:gd name="connsiteX13" fmla="*/ 78154 w 4493847"/>
              <a:gd name="connsiteY13" fmla="*/ 679939 h 1836616"/>
              <a:gd name="connsiteX14" fmla="*/ 70339 w 4493847"/>
              <a:gd name="connsiteY14" fmla="*/ 762000 h 1836616"/>
              <a:gd name="connsiteX15" fmla="*/ 101600 w 4493847"/>
              <a:gd name="connsiteY15" fmla="*/ 840154 h 1836616"/>
              <a:gd name="connsiteX16" fmla="*/ 19539 w 4493847"/>
              <a:gd name="connsiteY16" fmla="*/ 945662 h 1836616"/>
              <a:gd name="connsiteX17" fmla="*/ 27354 w 4493847"/>
              <a:gd name="connsiteY17" fmla="*/ 1062892 h 1836616"/>
              <a:gd name="connsiteX18" fmla="*/ 19539 w 4493847"/>
              <a:gd name="connsiteY18" fmla="*/ 1293446 h 1836616"/>
              <a:gd name="connsiteX19" fmla="*/ 23446 w 4493847"/>
              <a:gd name="connsiteY19" fmla="*/ 1348154 h 1836616"/>
              <a:gd name="connsiteX20" fmla="*/ 7816 w 4493847"/>
              <a:gd name="connsiteY20" fmla="*/ 1457569 h 1836616"/>
              <a:gd name="connsiteX21" fmla="*/ 31262 w 4493847"/>
              <a:gd name="connsiteY21" fmla="*/ 1516185 h 1836616"/>
              <a:gd name="connsiteX22" fmla="*/ 42985 w 4493847"/>
              <a:gd name="connsiteY22" fmla="*/ 1590431 h 1836616"/>
              <a:gd name="connsiteX23" fmla="*/ 0 w 4493847"/>
              <a:gd name="connsiteY23" fmla="*/ 1664677 h 1836616"/>
              <a:gd name="connsiteX24" fmla="*/ 46892 w 4493847"/>
              <a:gd name="connsiteY24" fmla="*/ 1770185 h 1836616"/>
              <a:gd name="connsiteX25" fmla="*/ 85969 w 4493847"/>
              <a:gd name="connsiteY25" fmla="*/ 1836616 h 1836616"/>
              <a:gd name="connsiteX26" fmla="*/ 171939 w 4493847"/>
              <a:gd name="connsiteY26" fmla="*/ 1828800 h 1836616"/>
              <a:gd name="connsiteX27" fmla="*/ 218831 w 4493847"/>
              <a:gd name="connsiteY27" fmla="*/ 1750646 h 1836616"/>
              <a:gd name="connsiteX28" fmla="*/ 273539 w 4493847"/>
              <a:gd name="connsiteY28" fmla="*/ 1738923 h 1836616"/>
              <a:gd name="connsiteX29" fmla="*/ 269631 w 4493847"/>
              <a:gd name="connsiteY29" fmla="*/ 1676400 h 1836616"/>
              <a:gd name="connsiteX30" fmla="*/ 207108 w 4493847"/>
              <a:gd name="connsiteY30" fmla="*/ 1656862 h 1836616"/>
              <a:gd name="connsiteX31" fmla="*/ 207108 w 4493847"/>
              <a:gd name="connsiteY31" fmla="*/ 1617785 h 1836616"/>
              <a:gd name="connsiteX32" fmla="*/ 293077 w 4493847"/>
              <a:gd name="connsiteY32" fmla="*/ 1512277 h 1836616"/>
              <a:gd name="connsiteX33" fmla="*/ 386862 w 4493847"/>
              <a:gd name="connsiteY33" fmla="*/ 1574800 h 1836616"/>
              <a:gd name="connsiteX34" fmla="*/ 492369 w 4493847"/>
              <a:gd name="connsiteY34" fmla="*/ 1586523 h 1836616"/>
              <a:gd name="connsiteX35" fmla="*/ 492369 w 4493847"/>
              <a:gd name="connsiteY35" fmla="*/ 1500554 h 1836616"/>
              <a:gd name="connsiteX36" fmla="*/ 519723 w 4493847"/>
              <a:gd name="connsiteY36" fmla="*/ 1524000 h 1836616"/>
              <a:gd name="connsiteX37" fmla="*/ 570523 w 4493847"/>
              <a:gd name="connsiteY37" fmla="*/ 1500554 h 1836616"/>
              <a:gd name="connsiteX38" fmla="*/ 570523 w 4493847"/>
              <a:gd name="connsiteY38" fmla="*/ 1500554 h 1836616"/>
              <a:gd name="connsiteX39" fmla="*/ 679939 w 4493847"/>
              <a:gd name="connsiteY39" fmla="*/ 1430216 h 1836616"/>
              <a:gd name="connsiteX40" fmla="*/ 812800 w 4493847"/>
              <a:gd name="connsiteY40" fmla="*/ 1434123 h 1836616"/>
              <a:gd name="connsiteX41" fmla="*/ 785446 w 4493847"/>
              <a:gd name="connsiteY41" fmla="*/ 1492739 h 1836616"/>
              <a:gd name="connsiteX42" fmla="*/ 828431 w 4493847"/>
              <a:gd name="connsiteY42" fmla="*/ 1508369 h 1836616"/>
              <a:gd name="connsiteX43" fmla="*/ 922216 w 4493847"/>
              <a:gd name="connsiteY43" fmla="*/ 1426308 h 1836616"/>
              <a:gd name="connsiteX44" fmla="*/ 1000369 w 4493847"/>
              <a:gd name="connsiteY44" fmla="*/ 1461477 h 1836616"/>
              <a:gd name="connsiteX45" fmla="*/ 1027723 w 4493847"/>
              <a:gd name="connsiteY45" fmla="*/ 1449754 h 1836616"/>
              <a:gd name="connsiteX46" fmla="*/ 1035539 w 4493847"/>
              <a:gd name="connsiteY46" fmla="*/ 1387231 h 1836616"/>
              <a:gd name="connsiteX47" fmla="*/ 1070708 w 4493847"/>
              <a:gd name="connsiteY47" fmla="*/ 1359877 h 1836616"/>
              <a:gd name="connsiteX48" fmla="*/ 1082431 w 4493847"/>
              <a:gd name="connsiteY48" fmla="*/ 1324708 h 1836616"/>
              <a:gd name="connsiteX49" fmla="*/ 1121508 w 4493847"/>
              <a:gd name="connsiteY49" fmla="*/ 1332523 h 1836616"/>
              <a:gd name="connsiteX50" fmla="*/ 1125416 w 4493847"/>
              <a:gd name="connsiteY50" fmla="*/ 1391139 h 1836616"/>
              <a:gd name="connsiteX51" fmla="*/ 1156677 w 4493847"/>
              <a:gd name="connsiteY51" fmla="*/ 1391139 h 1836616"/>
              <a:gd name="connsiteX52" fmla="*/ 1184031 w 4493847"/>
              <a:gd name="connsiteY52" fmla="*/ 1395046 h 1836616"/>
              <a:gd name="connsiteX53" fmla="*/ 1230923 w 4493847"/>
              <a:gd name="connsiteY53" fmla="*/ 1465385 h 1836616"/>
              <a:gd name="connsiteX54" fmla="*/ 1375508 w 4493847"/>
              <a:gd name="connsiteY54" fmla="*/ 1473200 h 1836616"/>
              <a:gd name="connsiteX55" fmla="*/ 1355969 w 4493847"/>
              <a:gd name="connsiteY55" fmla="*/ 1524000 h 1836616"/>
              <a:gd name="connsiteX56" fmla="*/ 1426308 w 4493847"/>
              <a:gd name="connsiteY56" fmla="*/ 1488831 h 1836616"/>
              <a:gd name="connsiteX57" fmla="*/ 1445846 w 4493847"/>
              <a:gd name="connsiteY57" fmla="*/ 1402862 h 1836616"/>
              <a:gd name="connsiteX58" fmla="*/ 1496646 w 4493847"/>
              <a:gd name="connsiteY58" fmla="*/ 1406769 h 1836616"/>
              <a:gd name="connsiteX59" fmla="*/ 1504462 w 4493847"/>
              <a:gd name="connsiteY59" fmla="*/ 1465385 h 1836616"/>
              <a:gd name="connsiteX60" fmla="*/ 1555262 w 4493847"/>
              <a:gd name="connsiteY60" fmla="*/ 1488831 h 1836616"/>
              <a:gd name="connsiteX61" fmla="*/ 1629508 w 4493847"/>
              <a:gd name="connsiteY61" fmla="*/ 1461477 h 1836616"/>
              <a:gd name="connsiteX62" fmla="*/ 1660769 w 4493847"/>
              <a:gd name="connsiteY62" fmla="*/ 1488831 h 1836616"/>
              <a:gd name="connsiteX63" fmla="*/ 1719385 w 4493847"/>
              <a:gd name="connsiteY63" fmla="*/ 1481016 h 1836616"/>
              <a:gd name="connsiteX64" fmla="*/ 1723292 w 4493847"/>
              <a:gd name="connsiteY64" fmla="*/ 1539631 h 1836616"/>
              <a:gd name="connsiteX65" fmla="*/ 1758462 w 4493847"/>
              <a:gd name="connsiteY65" fmla="*/ 1543539 h 1836616"/>
              <a:gd name="connsiteX66" fmla="*/ 1805354 w 4493847"/>
              <a:gd name="connsiteY66" fmla="*/ 1461477 h 1836616"/>
              <a:gd name="connsiteX67" fmla="*/ 1887416 w 4493847"/>
              <a:gd name="connsiteY67" fmla="*/ 1422400 h 1836616"/>
              <a:gd name="connsiteX68" fmla="*/ 1949939 w 4493847"/>
              <a:gd name="connsiteY68" fmla="*/ 1438031 h 1836616"/>
              <a:gd name="connsiteX69" fmla="*/ 2008554 w 4493847"/>
              <a:gd name="connsiteY69" fmla="*/ 1395046 h 1836616"/>
              <a:gd name="connsiteX70" fmla="*/ 2059354 w 4493847"/>
              <a:gd name="connsiteY70" fmla="*/ 1398954 h 1836616"/>
              <a:gd name="connsiteX71" fmla="*/ 2071077 w 4493847"/>
              <a:gd name="connsiteY71" fmla="*/ 1340339 h 1836616"/>
              <a:gd name="connsiteX72" fmla="*/ 2286000 w 4493847"/>
              <a:gd name="connsiteY72" fmla="*/ 1289539 h 1836616"/>
              <a:gd name="connsiteX73" fmla="*/ 2301631 w 4493847"/>
              <a:gd name="connsiteY73" fmla="*/ 1215292 h 1836616"/>
              <a:gd name="connsiteX74" fmla="*/ 2379785 w 4493847"/>
              <a:gd name="connsiteY74" fmla="*/ 1230923 h 1836616"/>
              <a:gd name="connsiteX75" fmla="*/ 2399323 w 4493847"/>
              <a:gd name="connsiteY75" fmla="*/ 1277816 h 1836616"/>
              <a:gd name="connsiteX76" fmla="*/ 2430585 w 4493847"/>
              <a:gd name="connsiteY76" fmla="*/ 1305169 h 1836616"/>
              <a:gd name="connsiteX77" fmla="*/ 2493108 w 4493847"/>
              <a:gd name="connsiteY77" fmla="*/ 1270000 h 1836616"/>
              <a:gd name="connsiteX78" fmla="*/ 2504831 w 4493847"/>
              <a:gd name="connsiteY78" fmla="*/ 1223108 h 1836616"/>
              <a:gd name="connsiteX79" fmla="*/ 2524369 w 4493847"/>
              <a:gd name="connsiteY79" fmla="*/ 1223108 h 1836616"/>
              <a:gd name="connsiteX80" fmla="*/ 2586892 w 4493847"/>
              <a:gd name="connsiteY80" fmla="*/ 1293446 h 1836616"/>
              <a:gd name="connsiteX81" fmla="*/ 2782277 w 4493847"/>
              <a:gd name="connsiteY81" fmla="*/ 1391139 h 1836616"/>
              <a:gd name="connsiteX82" fmla="*/ 2829169 w 4493847"/>
              <a:gd name="connsiteY82" fmla="*/ 1410677 h 1836616"/>
              <a:gd name="connsiteX83" fmla="*/ 2864339 w 4493847"/>
              <a:gd name="connsiteY83" fmla="*/ 1402862 h 1836616"/>
              <a:gd name="connsiteX84" fmla="*/ 2887785 w 4493847"/>
              <a:gd name="connsiteY84" fmla="*/ 1426308 h 1836616"/>
              <a:gd name="connsiteX85" fmla="*/ 2805723 w 4493847"/>
              <a:gd name="connsiteY85" fmla="*/ 1504462 h 1836616"/>
              <a:gd name="connsiteX86" fmla="*/ 2805723 w 4493847"/>
              <a:gd name="connsiteY86" fmla="*/ 1504462 h 1836616"/>
              <a:gd name="connsiteX87" fmla="*/ 2821354 w 4493847"/>
              <a:gd name="connsiteY87" fmla="*/ 1535723 h 1836616"/>
              <a:gd name="connsiteX88" fmla="*/ 2891692 w 4493847"/>
              <a:gd name="connsiteY88" fmla="*/ 1524000 h 1836616"/>
              <a:gd name="connsiteX89" fmla="*/ 2958123 w 4493847"/>
              <a:gd name="connsiteY89" fmla="*/ 1629508 h 1836616"/>
              <a:gd name="connsiteX90" fmla="*/ 3008923 w 4493847"/>
              <a:gd name="connsiteY90" fmla="*/ 1625600 h 1836616"/>
              <a:gd name="connsiteX91" fmla="*/ 2997200 w 4493847"/>
              <a:gd name="connsiteY91" fmla="*/ 1578708 h 1836616"/>
              <a:gd name="connsiteX92" fmla="*/ 3059723 w 4493847"/>
              <a:gd name="connsiteY92" fmla="*/ 1555262 h 1836616"/>
              <a:gd name="connsiteX93" fmla="*/ 3059723 w 4493847"/>
              <a:gd name="connsiteY93" fmla="*/ 1535723 h 1836616"/>
              <a:gd name="connsiteX94" fmla="*/ 3067539 w 4493847"/>
              <a:gd name="connsiteY94" fmla="*/ 1524000 h 1836616"/>
              <a:gd name="connsiteX95" fmla="*/ 3024554 w 4493847"/>
              <a:gd name="connsiteY95" fmla="*/ 1438031 h 1836616"/>
              <a:gd name="connsiteX96" fmla="*/ 3036277 w 4493847"/>
              <a:gd name="connsiteY96" fmla="*/ 1426308 h 1836616"/>
              <a:gd name="connsiteX97" fmla="*/ 3219939 w 4493847"/>
              <a:gd name="connsiteY97" fmla="*/ 1547446 h 1836616"/>
              <a:gd name="connsiteX98" fmla="*/ 3286369 w 4493847"/>
              <a:gd name="connsiteY98" fmla="*/ 1555262 h 1836616"/>
              <a:gd name="connsiteX99" fmla="*/ 3266831 w 4493847"/>
              <a:gd name="connsiteY99" fmla="*/ 1578708 h 1836616"/>
              <a:gd name="connsiteX100" fmla="*/ 3227754 w 4493847"/>
              <a:gd name="connsiteY100" fmla="*/ 1594339 h 1836616"/>
              <a:gd name="connsiteX101" fmla="*/ 3309816 w 4493847"/>
              <a:gd name="connsiteY101" fmla="*/ 1676400 h 1836616"/>
              <a:gd name="connsiteX102" fmla="*/ 3395785 w 4493847"/>
              <a:gd name="connsiteY102" fmla="*/ 1731108 h 1836616"/>
              <a:gd name="connsiteX103" fmla="*/ 3657600 w 4493847"/>
              <a:gd name="connsiteY103" fmla="*/ 1668585 h 1836616"/>
              <a:gd name="connsiteX104" fmla="*/ 3618523 w 4493847"/>
              <a:gd name="connsiteY104" fmla="*/ 1590431 h 1836616"/>
              <a:gd name="connsiteX105" fmla="*/ 3567723 w 4493847"/>
              <a:gd name="connsiteY105" fmla="*/ 1566985 h 1836616"/>
              <a:gd name="connsiteX106" fmla="*/ 3583354 w 4493847"/>
              <a:gd name="connsiteY106" fmla="*/ 1484923 h 1836616"/>
              <a:gd name="connsiteX107" fmla="*/ 3618523 w 4493847"/>
              <a:gd name="connsiteY107" fmla="*/ 1484923 h 1836616"/>
              <a:gd name="connsiteX108" fmla="*/ 3622431 w 4493847"/>
              <a:gd name="connsiteY108" fmla="*/ 1426308 h 1836616"/>
              <a:gd name="connsiteX109" fmla="*/ 3528646 w 4493847"/>
              <a:gd name="connsiteY109" fmla="*/ 1344246 h 1836616"/>
              <a:gd name="connsiteX110" fmla="*/ 3473939 w 4493847"/>
              <a:gd name="connsiteY110" fmla="*/ 1379416 h 1836616"/>
              <a:gd name="connsiteX111" fmla="*/ 3423139 w 4493847"/>
              <a:gd name="connsiteY111" fmla="*/ 1316892 h 1836616"/>
              <a:gd name="connsiteX112" fmla="*/ 3466123 w 4493847"/>
              <a:gd name="connsiteY112" fmla="*/ 1199662 h 1836616"/>
              <a:gd name="connsiteX113" fmla="*/ 3411416 w 4493847"/>
              <a:gd name="connsiteY113" fmla="*/ 1113692 h 1836616"/>
              <a:gd name="connsiteX114" fmla="*/ 3391877 w 4493847"/>
              <a:gd name="connsiteY114" fmla="*/ 1023816 h 1836616"/>
              <a:gd name="connsiteX115" fmla="*/ 3380154 w 4493847"/>
              <a:gd name="connsiteY115" fmla="*/ 918308 h 1836616"/>
              <a:gd name="connsiteX116" fmla="*/ 3325446 w 4493847"/>
              <a:gd name="connsiteY116" fmla="*/ 883139 h 1836616"/>
              <a:gd name="connsiteX117" fmla="*/ 3333262 w 4493847"/>
              <a:gd name="connsiteY117" fmla="*/ 844062 h 1836616"/>
              <a:gd name="connsiteX118" fmla="*/ 3255108 w 4493847"/>
              <a:gd name="connsiteY118" fmla="*/ 726831 h 1836616"/>
              <a:gd name="connsiteX119" fmla="*/ 3290277 w 4493847"/>
              <a:gd name="connsiteY119" fmla="*/ 613508 h 1836616"/>
              <a:gd name="connsiteX120" fmla="*/ 3348892 w 4493847"/>
              <a:gd name="connsiteY120" fmla="*/ 554892 h 1836616"/>
              <a:gd name="connsiteX121" fmla="*/ 3391877 w 4493847"/>
              <a:gd name="connsiteY121" fmla="*/ 582246 h 1836616"/>
              <a:gd name="connsiteX122" fmla="*/ 3458308 w 4493847"/>
              <a:gd name="connsiteY122" fmla="*/ 558800 h 1836616"/>
              <a:gd name="connsiteX123" fmla="*/ 3438769 w 4493847"/>
              <a:gd name="connsiteY123" fmla="*/ 535354 h 1836616"/>
              <a:gd name="connsiteX124" fmla="*/ 3509108 w 4493847"/>
              <a:gd name="connsiteY124" fmla="*/ 433754 h 1836616"/>
              <a:gd name="connsiteX125" fmla="*/ 3524739 w 4493847"/>
              <a:gd name="connsiteY125" fmla="*/ 320431 h 1836616"/>
              <a:gd name="connsiteX126" fmla="*/ 3626339 w 4493847"/>
              <a:gd name="connsiteY126" fmla="*/ 273539 h 1836616"/>
              <a:gd name="connsiteX127" fmla="*/ 3696677 w 4493847"/>
              <a:gd name="connsiteY127" fmla="*/ 230554 h 1836616"/>
              <a:gd name="connsiteX128" fmla="*/ 3720123 w 4493847"/>
              <a:gd name="connsiteY128" fmla="*/ 242277 h 1836616"/>
              <a:gd name="connsiteX129" fmla="*/ 3790462 w 4493847"/>
              <a:gd name="connsiteY129" fmla="*/ 230554 h 1836616"/>
              <a:gd name="connsiteX130" fmla="*/ 3806092 w 4493847"/>
              <a:gd name="connsiteY130" fmla="*/ 281354 h 1836616"/>
              <a:gd name="connsiteX131" fmla="*/ 3856892 w 4493847"/>
              <a:gd name="connsiteY131" fmla="*/ 234462 h 1836616"/>
              <a:gd name="connsiteX132" fmla="*/ 3888154 w 4493847"/>
              <a:gd name="connsiteY132" fmla="*/ 238369 h 1836616"/>
              <a:gd name="connsiteX133" fmla="*/ 3927231 w 4493847"/>
              <a:gd name="connsiteY133" fmla="*/ 281354 h 1836616"/>
              <a:gd name="connsiteX134" fmla="*/ 3997569 w 4493847"/>
              <a:gd name="connsiteY134" fmla="*/ 277446 h 1836616"/>
              <a:gd name="connsiteX135" fmla="*/ 4067908 w 4493847"/>
              <a:gd name="connsiteY135" fmla="*/ 191477 h 1836616"/>
              <a:gd name="connsiteX136" fmla="*/ 4138246 w 4493847"/>
              <a:gd name="connsiteY136" fmla="*/ 226646 h 1836616"/>
              <a:gd name="connsiteX137" fmla="*/ 4173416 w 4493847"/>
              <a:gd name="connsiteY137" fmla="*/ 207108 h 1836616"/>
              <a:gd name="connsiteX138" fmla="*/ 4200769 w 4493847"/>
              <a:gd name="connsiteY138" fmla="*/ 156308 h 1836616"/>
              <a:gd name="connsiteX139" fmla="*/ 4267200 w 4493847"/>
              <a:gd name="connsiteY139" fmla="*/ 109416 h 1836616"/>
              <a:gd name="connsiteX140" fmla="*/ 4407877 w 4493847"/>
              <a:gd name="connsiteY140" fmla="*/ 105508 h 1836616"/>
              <a:gd name="connsiteX141" fmla="*/ 4493847 w 4493847"/>
              <a:gd name="connsiteY141" fmla="*/ 0 h 1836616"/>
              <a:gd name="connsiteX0" fmla="*/ 500185 w 4865077"/>
              <a:gd name="connsiteY0" fmla="*/ 0 h 1781908"/>
              <a:gd name="connsiteX1" fmla="*/ 457200 w 4865077"/>
              <a:gd name="connsiteY1" fmla="*/ 42984 h 1781908"/>
              <a:gd name="connsiteX2" fmla="*/ 386862 w 4865077"/>
              <a:gd name="connsiteY2" fmla="*/ 125046 h 1781908"/>
              <a:gd name="connsiteX3" fmla="*/ 371231 w 4865077"/>
              <a:gd name="connsiteY3" fmla="*/ 277446 h 1781908"/>
              <a:gd name="connsiteX4" fmla="*/ 269631 w 4865077"/>
              <a:gd name="connsiteY4" fmla="*/ 257908 h 1781908"/>
              <a:gd name="connsiteX5" fmla="*/ 265723 w 4865077"/>
              <a:gd name="connsiteY5" fmla="*/ 375138 h 1781908"/>
              <a:gd name="connsiteX6" fmla="*/ 347785 w 4865077"/>
              <a:gd name="connsiteY6" fmla="*/ 410308 h 1781908"/>
              <a:gd name="connsiteX7" fmla="*/ 355600 w 4865077"/>
              <a:gd name="connsiteY7" fmla="*/ 484554 h 1781908"/>
              <a:gd name="connsiteX8" fmla="*/ 234462 w 4865077"/>
              <a:gd name="connsiteY8" fmla="*/ 508000 h 1781908"/>
              <a:gd name="connsiteX9" fmla="*/ 296985 w 4865077"/>
              <a:gd name="connsiteY9" fmla="*/ 593969 h 1781908"/>
              <a:gd name="connsiteX10" fmla="*/ 218831 w 4865077"/>
              <a:gd name="connsiteY10" fmla="*/ 586154 h 1781908"/>
              <a:gd name="connsiteX11" fmla="*/ 211016 w 4865077"/>
              <a:gd name="connsiteY11" fmla="*/ 621323 h 1781908"/>
              <a:gd name="connsiteX12" fmla="*/ 132862 w 4865077"/>
              <a:gd name="connsiteY12" fmla="*/ 590061 h 1781908"/>
              <a:gd name="connsiteX13" fmla="*/ 78154 w 4865077"/>
              <a:gd name="connsiteY13" fmla="*/ 625231 h 1781908"/>
              <a:gd name="connsiteX14" fmla="*/ 70339 w 4865077"/>
              <a:gd name="connsiteY14" fmla="*/ 707292 h 1781908"/>
              <a:gd name="connsiteX15" fmla="*/ 101600 w 4865077"/>
              <a:gd name="connsiteY15" fmla="*/ 785446 h 1781908"/>
              <a:gd name="connsiteX16" fmla="*/ 19539 w 4865077"/>
              <a:gd name="connsiteY16" fmla="*/ 890954 h 1781908"/>
              <a:gd name="connsiteX17" fmla="*/ 27354 w 4865077"/>
              <a:gd name="connsiteY17" fmla="*/ 1008184 h 1781908"/>
              <a:gd name="connsiteX18" fmla="*/ 19539 w 4865077"/>
              <a:gd name="connsiteY18" fmla="*/ 1238738 h 1781908"/>
              <a:gd name="connsiteX19" fmla="*/ 23446 w 4865077"/>
              <a:gd name="connsiteY19" fmla="*/ 1293446 h 1781908"/>
              <a:gd name="connsiteX20" fmla="*/ 7816 w 4865077"/>
              <a:gd name="connsiteY20" fmla="*/ 1402861 h 1781908"/>
              <a:gd name="connsiteX21" fmla="*/ 31262 w 4865077"/>
              <a:gd name="connsiteY21" fmla="*/ 1461477 h 1781908"/>
              <a:gd name="connsiteX22" fmla="*/ 42985 w 4865077"/>
              <a:gd name="connsiteY22" fmla="*/ 1535723 h 1781908"/>
              <a:gd name="connsiteX23" fmla="*/ 0 w 4865077"/>
              <a:gd name="connsiteY23" fmla="*/ 1609969 h 1781908"/>
              <a:gd name="connsiteX24" fmla="*/ 46892 w 4865077"/>
              <a:gd name="connsiteY24" fmla="*/ 1715477 h 1781908"/>
              <a:gd name="connsiteX25" fmla="*/ 85969 w 4865077"/>
              <a:gd name="connsiteY25" fmla="*/ 1781908 h 1781908"/>
              <a:gd name="connsiteX26" fmla="*/ 171939 w 4865077"/>
              <a:gd name="connsiteY26" fmla="*/ 1774092 h 1781908"/>
              <a:gd name="connsiteX27" fmla="*/ 218831 w 4865077"/>
              <a:gd name="connsiteY27" fmla="*/ 1695938 h 1781908"/>
              <a:gd name="connsiteX28" fmla="*/ 273539 w 4865077"/>
              <a:gd name="connsiteY28" fmla="*/ 1684215 h 1781908"/>
              <a:gd name="connsiteX29" fmla="*/ 269631 w 4865077"/>
              <a:gd name="connsiteY29" fmla="*/ 1621692 h 1781908"/>
              <a:gd name="connsiteX30" fmla="*/ 207108 w 4865077"/>
              <a:gd name="connsiteY30" fmla="*/ 1602154 h 1781908"/>
              <a:gd name="connsiteX31" fmla="*/ 207108 w 4865077"/>
              <a:gd name="connsiteY31" fmla="*/ 1563077 h 1781908"/>
              <a:gd name="connsiteX32" fmla="*/ 293077 w 4865077"/>
              <a:gd name="connsiteY32" fmla="*/ 1457569 h 1781908"/>
              <a:gd name="connsiteX33" fmla="*/ 386862 w 4865077"/>
              <a:gd name="connsiteY33" fmla="*/ 1520092 h 1781908"/>
              <a:gd name="connsiteX34" fmla="*/ 492369 w 4865077"/>
              <a:gd name="connsiteY34" fmla="*/ 1531815 h 1781908"/>
              <a:gd name="connsiteX35" fmla="*/ 492369 w 4865077"/>
              <a:gd name="connsiteY35" fmla="*/ 1445846 h 1781908"/>
              <a:gd name="connsiteX36" fmla="*/ 519723 w 4865077"/>
              <a:gd name="connsiteY36" fmla="*/ 1469292 h 1781908"/>
              <a:gd name="connsiteX37" fmla="*/ 570523 w 4865077"/>
              <a:gd name="connsiteY37" fmla="*/ 1445846 h 1781908"/>
              <a:gd name="connsiteX38" fmla="*/ 570523 w 4865077"/>
              <a:gd name="connsiteY38" fmla="*/ 1445846 h 1781908"/>
              <a:gd name="connsiteX39" fmla="*/ 679939 w 4865077"/>
              <a:gd name="connsiteY39" fmla="*/ 1375508 h 1781908"/>
              <a:gd name="connsiteX40" fmla="*/ 812800 w 4865077"/>
              <a:gd name="connsiteY40" fmla="*/ 1379415 h 1781908"/>
              <a:gd name="connsiteX41" fmla="*/ 785446 w 4865077"/>
              <a:gd name="connsiteY41" fmla="*/ 1438031 h 1781908"/>
              <a:gd name="connsiteX42" fmla="*/ 828431 w 4865077"/>
              <a:gd name="connsiteY42" fmla="*/ 1453661 h 1781908"/>
              <a:gd name="connsiteX43" fmla="*/ 922216 w 4865077"/>
              <a:gd name="connsiteY43" fmla="*/ 1371600 h 1781908"/>
              <a:gd name="connsiteX44" fmla="*/ 1000369 w 4865077"/>
              <a:gd name="connsiteY44" fmla="*/ 1406769 h 1781908"/>
              <a:gd name="connsiteX45" fmla="*/ 1027723 w 4865077"/>
              <a:gd name="connsiteY45" fmla="*/ 1395046 h 1781908"/>
              <a:gd name="connsiteX46" fmla="*/ 1035539 w 4865077"/>
              <a:gd name="connsiteY46" fmla="*/ 1332523 h 1781908"/>
              <a:gd name="connsiteX47" fmla="*/ 1070708 w 4865077"/>
              <a:gd name="connsiteY47" fmla="*/ 1305169 h 1781908"/>
              <a:gd name="connsiteX48" fmla="*/ 1082431 w 4865077"/>
              <a:gd name="connsiteY48" fmla="*/ 1270000 h 1781908"/>
              <a:gd name="connsiteX49" fmla="*/ 1121508 w 4865077"/>
              <a:gd name="connsiteY49" fmla="*/ 1277815 h 1781908"/>
              <a:gd name="connsiteX50" fmla="*/ 1125416 w 4865077"/>
              <a:gd name="connsiteY50" fmla="*/ 1336431 h 1781908"/>
              <a:gd name="connsiteX51" fmla="*/ 1156677 w 4865077"/>
              <a:gd name="connsiteY51" fmla="*/ 1336431 h 1781908"/>
              <a:gd name="connsiteX52" fmla="*/ 1184031 w 4865077"/>
              <a:gd name="connsiteY52" fmla="*/ 1340338 h 1781908"/>
              <a:gd name="connsiteX53" fmla="*/ 1230923 w 4865077"/>
              <a:gd name="connsiteY53" fmla="*/ 1410677 h 1781908"/>
              <a:gd name="connsiteX54" fmla="*/ 1375508 w 4865077"/>
              <a:gd name="connsiteY54" fmla="*/ 1418492 h 1781908"/>
              <a:gd name="connsiteX55" fmla="*/ 1355969 w 4865077"/>
              <a:gd name="connsiteY55" fmla="*/ 1469292 h 1781908"/>
              <a:gd name="connsiteX56" fmla="*/ 1426308 w 4865077"/>
              <a:gd name="connsiteY56" fmla="*/ 1434123 h 1781908"/>
              <a:gd name="connsiteX57" fmla="*/ 1445846 w 4865077"/>
              <a:gd name="connsiteY57" fmla="*/ 1348154 h 1781908"/>
              <a:gd name="connsiteX58" fmla="*/ 1496646 w 4865077"/>
              <a:gd name="connsiteY58" fmla="*/ 1352061 h 1781908"/>
              <a:gd name="connsiteX59" fmla="*/ 1504462 w 4865077"/>
              <a:gd name="connsiteY59" fmla="*/ 1410677 h 1781908"/>
              <a:gd name="connsiteX60" fmla="*/ 1555262 w 4865077"/>
              <a:gd name="connsiteY60" fmla="*/ 1434123 h 1781908"/>
              <a:gd name="connsiteX61" fmla="*/ 1629508 w 4865077"/>
              <a:gd name="connsiteY61" fmla="*/ 1406769 h 1781908"/>
              <a:gd name="connsiteX62" fmla="*/ 1660769 w 4865077"/>
              <a:gd name="connsiteY62" fmla="*/ 1434123 h 1781908"/>
              <a:gd name="connsiteX63" fmla="*/ 1719385 w 4865077"/>
              <a:gd name="connsiteY63" fmla="*/ 1426308 h 1781908"/>
              <a:gd name="connsiteX64" fmla="*/ 1723292 w 4865077"/>
              <a:gd name="connsiteY64" fmla="*/ 1484923 h 1781908"/>
              <a:gd name="connsiteX65" fmla="*/ 1758462 w 4865077"/>
              <a:gd name="connsiteY65" fmla="*/ 1488831 h 1781908"/>
              <a:gd name="connsiteX66" fmla="*/ 1805354 w 4865077"/>
              <a:gd name="connsiteY66" fmla="*/ 1406769 h 1781908"/>
              <a:gd name="connsiteX67" fmla="*/ 1887416 w 4865077"/>
              <a:gd name="connsiteY67" fmla="*/ 1367692 h 1781908"/>
              <a:gd name="connsiteX68" fmla="*/ 1949939 w 4865077"/>
              <a:gd name="connsiteY68" fmla="*/ 1383323 h 1781908"/>
              <a:gd name="connsiteX69" fmla="*/ 2008554 w 4865077"/>
              <a:gd name="connsiteY69" fmla="*/ 1340338 h 1781908"/>
              <a:gd name="connsiteX70" fmla="*/ 2059354 w 4865077"/>
              <a:gd name="connsiteY70" fmla="*/ 1344246 h 1781908"/>
              <a:gd name="connsiteX71" fmla="*/ 2071077 w 4865077"/>
              <a:gd name="connsiteY71" fmla="*/ 1285631 h 1781908"/>
              <a:gd name="connsiteX72" fmla="*/ 2286000 w 4865077"/>
              <a:gd name="connsiteY72" fmla="*/ 1234831 h 1781908"/>
              <a:gd name="connsiteX73" fmla="*/ 2301631 w 4865077"/>
              <a:gd name="connsiteY73" fmla="*/ 1160584 h 1781908"/>
              <a:gd name="connsiteX74" fmla="*/ 2379785 w 4865077"/>
              <a:gd name="connsiteY74" fmla="*/ 1176215 h 1781908"/>
              <a:gd name="connsiteX75" fmla="*/ 2399323 w 4865077"/>
              <a:gd name="connsiteY75" fmla="*/ 1223108 h 1781908"/>
              <a:gd name="connsiteX76" fmla="*/ 2430585 w 4865077"/>
              <a:gd name="connsiteY76" fmla="*/ 1250461 h 1781908"/>
              <a:gd name="connsiteX77" fmla="*/ 2493108 w 4865077"/>
              <a:gd name="connsiteY77" fmla="*/ 1215292 h 1781908"/>
              <a:gd name="connsiteX78" fmla="*/ 2504831 w 4865077"/>
              <a:gd name="connsiteY78" fmla="*/ 1168400 h 1781908"/>
              <a:gd name="connsiteX79" fmla="*/ 2524369 w 4865077"/>
              <a:gd name="connsiteY79" fmla="*/ 1168400 h 1781908"/>
              <a:gd name="connsiteX80" fmla="*/ 2586892 w 4865077"/>
              <a:gd name="connsiteY80" fmla="*/ 1238738 h 1781908"/>
              <a:gd name="connsiteX81" fmla="*/ 2782277 w 4865077"/>
              <a:gd name="connsiteY81" fmla="*/ 1336431 h 1781908"/>
              <a:gd name="connsiteX82" fmla="*/ 2829169 w 4865077"/>
              <a:gd name="connsiteY82" fmla="*/ 1355969 h 1781908"/>
              <a:gd name="connsiteX83" fmla="*/ 2864339 w 4865077"/>
              <a:gd name="connsiteY83" fmla="*/ 1348154 h 1781908"/>
              <a:gd name="connsiteX84" fmla="*/ 2887785 w 4865077"/>
              <a:gd name="connsiteY84" fmla="*/ 1371600 h 1781908"/>
              <a:gd name="connsiteX85" fmla="*/ 2805723 w 4865077"/>
              <a:gd name="connsiteY85" fmla="*/ 1449754 h 1781908"/>
              <a:gd name="connsiteX86" fmla="*/ 2805723 w 4865077"/>
              <a:gd name="connsiteY86" fmla="*/ 1449754 h 1781908"/>
              <a:gd name="connsiteX87" fmla="*/ 2821354 w 4865077"/>
              <a:gd name="connsiteY87" fmla="*/ 1481015 h 1781908"/>
              <a:gd name="connsiteX88" fmla="*/ 2891692 w 4865077"/>
              <a:gd name="connsiteY88" fmla="*/ 1469292 h 1781908"/>
              <a:gd name="connsiteX89" fmla="*/ 2958123 w 4865077"/>
              <a:gd name="connsiteY89" fmla="*/ 1574800 h 1781908"/>
              <a:gd name="connsiteX90" fmla="*/ 3008923 w 4865077"/>
              <a:gd name="connsiteY90" fmla="*/ 1570892 h 1781908"/>
              <a:gd name="connsiteX91" fmla="*/ 2997200 w 4865077"/>
              <a:gd name="connsiteY91" fmla="*/ 1524000 h 1781908"/>
              <a:gd name="connsiteX92" fmla="*/ 3059723 w 4865077"/>
              <a:gd name="connsiteY92" fmla="*/ 1500554 h 1781908"/>
              <a:gd name="connsiteX93" fmla="*/ 3059723 w 4865077"/>
              <a:gd name="connsiteY93" fmla="*/ 1481015 h 1781908"/>
              <a:gd name="connsiteX94" fmla="*/ 3067539 w 4865077"/>
              <a:gd name="connsiteY94" fmla="*/ 1469292 h 1781908"/>
              <a:gd name="connsiteX95" fmla="*/ 3024554 w 4865077"/>
              <a:gd name="connsiteY95" fmla="*/ 1383323 h 1781908"/>
              <a:gd name="connsiteX96" fmla="*/ 3036277 w 4865077"/>
              <a:gd name="connsiteY96" fmla="*/ 1371600 h 1781908"/>
              <a:gd name="connsiteX97" fmla="*/ 3219939 w 4865077"/>
              <a:gd name="connsiteY97" fmla="*/ 1492738 h 1781908"/>
              <a:gd name="connsiteX98" fmla="*/ 3286369 w 4865077"/>
              <a:gd name="connsiteY98" fmla="*/ 1500554 h 1781908"/>
              <a:gd name="connsiteX99" fmla="*/ 3266831 w 4865077"/>
              <a:gd name="connsiteY99" fmla="*/ 1524000 h 1781908"/>
              <a:gd name="connsiteX100" fmla="*/ 3227754 w 4865077"/>
              <a:gd name="connsiteY100" fmla="*/ 1539631 h 1781908"/>
              <a:gd name="connsiteX101" fmla="*/ 3309816 w 4865077"/>
              <a:gd name="connsiteY101" fmla="*/ 1621692 h 1781908"/>
              <a:gd name="connsiteX102" fmla="*/ 3395785 w 4865077"/>
              <a:gd name="connsiteY102" fmla="*/ 1676400 h 1781908"/>
              <a:gd name="connsiteX103" fmla="*/ 3657600 w 4865077"/>
              <a:gd name="connsiteY103" fmla="*/ 1613877 h 1781908"/>
              <a:gd name="connsiteX104" fmla="*/ 3618523 w 4865077"/>
              <a:gd name="connsiteY104" fmla="*/ 1535723 h 1781908"/>
              <a:gd name="connsiteX105" fmla="*/ 3567723 w 4865077"/>
              <a:gd name="connsiteY105" fmla="*/ 1512277 h 1781908"/>
              <a:gd name="connsiteX106" fmla="*/ 3583354 w 4865077"/>
              <a:gd name="connsiteY106" fmla="*/ 1430215 h 1781908"/>
              <a:gd name="connsiteX107" fmla="*/ 3618523 w 4865077"/>
              <a:gd name="connsiteY107" fmla="*/ 1430215 h 1781908"/>
              <a:gd name="connsiteX108" fmla="*/ 3622431 w 4865077"/>
              <a:gd name="connsiteY108" fmla="*/ 1371600 h 1781908"/>
              <a:gd name="connsiteX109" fmla="*/ 3528646 w 4865077"/>
              <a:gd name="connsiteY109" fmla="*/ 1289538 h 1781908"/>
              <a:gd name="connsiteX110" fmla="*/ 3473939 w 4865077"/>
              <a:gd name="connsiteY110" fmla="*/ 1324708 h 1781908"/>
              <a:gd name="connsiteX111" fmla="*/ 3423139 w 4865077"/>
              <a:gd name="connsiteY111" fmla="*/ 1262184 h 1781908"/>
              <a:gd name="connsiteX112" fmla="*/ 3466123 w 4865077"/>
              <a:gd name="connsiteY112" fmla="*/ 1144954 h 1781908"/>
              <a:gd name="connsiteX113" fmla="*/ 3411416 w 4865077"/>
              <a:gd name="connsiteY113" fmla="*/ 1058984 h 1781908"/>
              <a:gd name="connsiteX114" fmla="*/ 3391877 w 4865077"/>
              <a:gd name="connsiteY114" fmla="*/ 969108 h 1781908"/>
              <a:gd name="connsiteX115" fmla="*/ 3380154 w 4865077"/>
              <a:gd name="connsiteY115" fmla="*/ 863600 h 1781908"/>
              <a:gd name="connsiteX116" fmla="*/ 3325446 w 4865077"/>
              <a:gd name="connsiteY116" fmla="*/ 828431 h 1781908"/>
              <a:gd name="connsiteX117" fmla="*/ 3333262 w 4865077"/>
              <a:gd name="connsiteY117" fmla="*/ 789354 h 1781908"/>
              <a:gd name="connsiteX118" fmla="*/ 3255108 w 4865077"/>
              <a:gd name="connsiteY118" fmla="*/ 672123 h 1781908"/>
              <a:gd name="connsiteX119" fmla="*/ 3290277 w 4865077"/>
              <a:gd name="connsiteY119" fmla="*/ 558800 h 1781908"/>
              <a:gd name="connsiteX120" fmla="*/ 3348892 w 4865077"/>
              <a:gd name="connsiteY120" fmla="*/ 500184 h 1781908"/>
              <a:gd name="connsiteX121" fmla="*/ 3391877 w 4865077"/>
              <a:gd name="connsiteY121" fmla="*/ 527538 h 1781908"/>
              <a:gd name="connsiteX122" fmla="*/ 3458308 w 4865077"/>
              <a:gd name="connsiteY122" fmla="*/ 504092 h 1781908"/>
              <a:gd name="connsiteX123" fmla="*/ 3438769 w 4865077"/>
              <a:gd name="connsiteY123" fmla="*/ 480646 h 1781908"/>
              <a:gd name="connsiteX124" fmla="*/ 3509108 w 4865077"/>
              <a:gd name="connsiteY124" fmla="*/ 379046 h 1781908"/>
              <a:gd name="connsiteX125" fmla="*/ 3524739 w 4865077"/>
              <a:gd name="connsiteY125" fmla="*/ 265723 h 1781908"/>
              <a:gd name="connsiteX126" fmla="*/ 3626339 w 4865077"/>
              <a:gd name="connsiteY126" fmla="*/ 218831 h 1781908"/>
              <a:gd name="connsiteX127" fmla="*/ 3696677 w 4865077"/>
              <a:gd name="connsiteY127" fmla="*/ 175846 h 1781908"/>
              <a:gd name="connsiteX128" fmla="*/ 3720123 w 4865077"/>
              <a:gd name="connsiteY128" fmla="*/ 187569 h 1781908"/>
              <a:gd name="connsiteX129" fmla="*/ 3790462 w 4865077"/>
              <a:gd name="connsiteY129" fmla="*/ 175846 h 1781908"/>
              <a:gd name="connsiteX130" fmla="*/ 3806092 w 4865077"/>
              <a:gd name="connsiteY130" fmla="*/ 226646 h 1781908"/>
              <a:gd name="connsiteX131" fmla="*/ 3856892 w 4865077"/>
              <a:gd name="connsiteY131" fmla="*/ 179754 h 1781908"/>
              <a:gd name="connsiteX132" fmla="*/ 3888154 w 4865077"/>
              <a:gd name="connsiteY132" fmla="*/ 183661 h 1781908"/>
              <a:gd name="connsiteX133" fmla="*/ 3927231 w 4865077"/>
              <a:gd name="connsiteY133" fmla="*/ 226646 h 1781908"/>
              <a:gd name="connsiteX134" fmla="*/ 3997569 w 4865077"/>
              <a:gd name="connsiteY134" fmla="*/ 222738 h 1781908"/>
              <a:gd name="connsiteX135" fmla="*/ 4067908 w 4865077"/>
              <a:gd name="connsiteY135" fmla="*/ 136769 h 1781908"/>
              <a:gd name="connsiteX136" fmla="*/ 4138246 w 4865077"/>
              <a:gd name="connsiteY136" fmla="*/ 171938 h 1781908"/>
              <a:gd name="connsiteX137" fmla="*/ 4173416 w 4865077"/>
              <a:gd name="connsiteY137" fmla="*/ 152400 h 1781908"/>
              <a:gd name="connsiteX138" fmla="*/ 4200769 w 4865077"/>
              <a:gd name="connsiteY138" fmla="*/ 101600 h 1781908"/>
              <a:gd name="connsiteX139" fmla="*/ 4267200 w 4865077"/>
              <a:gd name="connsiteY139" fmla="*/ 54708 h 1781908"/>
              <a:gd name="connsiteX140" fmla="*/ 4407877 w 4865077"/>
              <a:gd name="connsiteY140" fmla="*/ 50800 h 1781908"/>
              <a:gd name="connsiteX141" fmla="*/ 4865077 w 4865077"/>
              <a:gd name="connsiteY141" fmla="*/ 23446 h 1781908"/>
              <a:gd name="connsiteX0" fmla="*/ 500185 w 4865077"/>
              <a:gd name="connsiteY0" fmla="*/ 0 h 1781908"/>
              <a:gd name="connsiteX1" fmla="*/ 457200 w 4865077"/>
              <a:gd name="connsiteY1" fmla="*/ 42984 h 1781908"/>
              <a:gd name="connsiteX2" fmla="*/ 386862 w 4865077"/>
              <a:gd name="connsiteY2" fmla="*/ 125046 h 1781908"/>
              <a:gd name="connsiteX3" fmla="*/ 371231 w 4865077"/>
              <a:gd name="connsiteY3" fmla="*/ 277446 h 1781908"/>
              <a:gd name="connsiteX4" fmla="*/ 269631 w 4865077"/>
              <a:gd name="connsiteY4" fmla="*/ 257908 h 1781908"/>
              <a:gd name="connsiteX5" fmla="*/ 265723 w 4865077"/>
              <a:gd name="connsiteY5" fmla="*/ 375138 h 1781908"/>
              <a:gd name="connsiteX6" fmla="*/ 347785 w 4865077"/>
              <a:gd name="connsiteY6" fmla="*/ 410308 h 1781908"/>
              <a:gd name="connsiteX7" fmla="*/ 355600 w 4865077"/>
              <a:gd name="connsiteY7" fmla="*/ 484554 h 1781908"/>
              <a:gd name="connsiteX8" fmla="*/ 234462 w 4865077"/>
              <a:gd name="connsiteY8" fmla="*/ 508000 h 1781908"/>
              <a:gd name="connsiteX9" fmla="*/ 296985 w 4865077"/>
              <a:gd name="connsiteY9" fmla="*/ 593969 h 1781908"/>
              <a:gd name="connsiteX10" fmla="*/ 218831 w 4865077"/>
              <a:gd name="connsiteY10" fmla="*/ 586154 h 1781908"/>
              <a:gd name="connsiteX11" fmla="*/ 211016 w 4865077"/>
              <a:gd name="connsiteY11" fmla="*/ 621323 h 1781908"/>
              <a:gd name="connsiteX12" fmla="*/ 132862 w 4865077"/>
              <a:gd name="connsiteY12" fmla="*/ 590061 h 1781908"/>
              <a:gd name="connsiteX13" fmla="*/ 78154 w 4865077"/>
              <a:gd name="connsiteY13" fmla="*/ 625231 h 1781908"/>
              <a:gd name="connsiteX14" fmla="*/ 70339 w 4865077"/>
              <a:gd name="connsiteY14" fmla="*/ 707292 h 1781908"/>
              <a:gd name="connsiteX15" fmla="*/ 101600 w 4865077"/>
              <a:gd name="connsiteY15" fmla="*/ 785446 h 1781908"/>
              <a:gd name="connsiteX16" fmla="*/ 19539 w 4865077"/>
              <a:gd name="connsiteY16" fmla="*/ 890954 h 1781908"/>
              <a:gd name="connsiteX17" fmla="*/ 27354 w 4865077"/>
              <a:gd name="connsiteY17" fmla="*/ 1008184 h 1781908"/>
              <a:gd name="connsiteX18" fmla="*/ 19539 w 4865077"/>
              <a:gd name="connsiteY18" fmla="*/ 1238738 h 1781908"/>
              <a:gd name="connsiteX19" fmla="*/ 23446 w 4865077"/>
              <a:gd name="connsiteY19" fmla="*/ 1293446 h 1781908"/>
              <a:gd name="connsiteX20" fmla="*/ 7816 w 4865077"/>
              <a:gd name="connsiteY20" fmla="*/ 1402861 h 1781908"/>
              <a:gd name="connsiteX21" fmla="*/ 31262 w 4865077"/>
              <a:gd name="connsiteY21" fmla="*/ 1461477 h 1781908"/>
              <a:gd name="connsiteX22" fmla="*/ 42985 w 4865077"/>
              <a:gd name="connsiteY22" fmla="*/ 1535723 h 1781908"/>
              <a:gd name="connsiteX23" fmla="*/ 0 w 4865077"/>
              <a:gd name="connsiteY23" fmla="*/ 1609969 h 1781908"/>
              <a:gd name="connsiteX24" fmla="*/ 46892 w 4865077"/>
              <a:gd name="connsiteY24" fmla="*/ 1715477 h 1781908"/>
              <a:gd name="connsiteX25" fmla="*/ 85969 w 4865077"/>
              <a:gd name="connsiteY25" fmla="*/ 1781908 h 1781908"/>
              <a:gd name="connsiteX26" fmla="*/ 171939 w 4865077"/>
              <a:gd name="connsiteY26" fmla="*/ 1774092 h 1781908"/>
              <a:gd name="connsiteX27" fmla="*/ 218831 w 4865077"/>
              <a:gd name="connsiteY27" fmla="*/ 1695938 h 1781908"/>
              <a:gd name="connsiteX28" fmla="*/ 273539 w 4865077"/>
              <a:gd name="connsiteY28" fmla="*/ 1684215 h 1781908"/>
              <a:gd name="connsiteX29" fmla="*/ 269631 w 4865077"/>
              <a:gd name="connsiteY29" fmla="*/ 1621692 h 1781908"/>
              <a:gd name="connsiteX30" fmla="*/ 207108 w 4865077"/>
              <a:gd name="connsiteY30" fmla="*/ 1602154 h 1781908"/>
              <a:gd name="connsiteX31" fmla="*/ 207108 w 4865077"/>
              <a:gd name="connsiteY31" fmla="*/ 1563077 h 1781908"/>
              <a:gd name="connsiteX32" fmla="*/ 293077 w 4865077"/>
              <a:gd name="connsiteY32" fmla="*/ 1457569 h 1781908"/>
              <a:gd name="connsiteX33" fmla="*/ 386862 w 4865077"/>
              <a:gd name="connsiteY33" fmla="*/ 1520092 h 1781908"/>
              <a:gd name="connsiteX34" fmla="*/ 492369 w 4865077"/>
              <a:gd name="connsiteY34" fmla="*/ 1531815 h 1781908"/>
              <a:gd name="connsiteX35" fmla="*/ 492369 w 4865077"/>
              <a:gd name="connsiteY35" fmla="*/ 1445846 h 1781908"/>
              <a:gd name="connsiteX36" fmla="*/ 519723 w 4865077"/>
              <a:gd name="connsiteY36" fmla="*/ 1469292 h 1781908"/>
              <a:gd name="connsiteX37" fmla="*/ 570523 w 4865077"/>
              <a:gd name="connsiteY37" fmla="*/ 1445846 h 1781908"/>
              <a:gd name="connsiteX38" fmla="*/ 570523 w 4865077"/>
              <a:gd name="connsiteY38" fmla="*/ 1445846 h 1781908"/>
              <a:gd name="connsiteX39" fmla="*/ 679939 w 4865077"/>
              <a:gd name="connsiteY39" fmla="*/ 1375508 h 1781908"/>
              <a:gd name="connsiteX40" fmla="*/ 812800 w 4865077"/>
              <a:gd name="connsiteY40" fmla="*/ 1379415 h 1781908"/>
              <a:gd name="connsiteX41" fmla="*/ 785446 w 4865077"/>
              <a:gd name="connsiteY41" fmla="*/ 1438031 h 1781908"/>
              <a:gd name="connsiteX42" fmla="*/ 828431 w 4865077"/>
              <a:gd name="connsiteY42" fmla="*/ 1453661 h 1781908"/>
              <a:gd name="connsiteX43" fmla="*/ 922216 w 4865077"/>
              <a:gd name="connsiteY43" fmla="*/ 1371600 h 1781908"/>
              <a:gd name="connsiteX44" fmla="*/ 1000369 w 4865077"/>
              <a:gd name="connsiteY44" fmla="*/ 1406769 h 1781908"/>
              <a:gd name="connsiteX45" fmla="*/ 1027723 w 4865077"/>
              <a:gd name="connsiteY45" fmla="*/ 1395046 h 1781908"/>
              <a:gd name="connsiteX46" fmla="*/ 1035539 w 4865077"/>
              <a:gd name="connsiteY46" fmla="*/ 1332523 h 1781908"/>
              <a:gd name="connsiteX47" fmla="*/ 1070708 w 4865077"/>
              <a:gd name="connsiteY47" fmla="*/ 1305169 h 1781908"/>
              <a:gd name="connsiteX48" fmla="*/ 1082431 w 4865077"/>
              <a:gd name="connsiteY48" fmla="*/ 1270000 h 1781908"/>
              <a:gd name="connsiteX49" fmla="*/ 1121508 w 4865077"/>
              <a:gd name="connsiteY49" fmla="*/ 1277815 h 1781908"/>
              <a:gd name="connsiteX50" fmla="*/ 1125416 w 4865077"/>
              <a:gd name="connsiteY50" fmla="*/ 1336431 h 1781908"/>
              <a:gd name="connsiteX51" fmla="*/ 1156677 w 4865077"/>
              <a:gd name="connsiteY51" fmla="*/ 1336431 h 1781908"/>
              <a:gd name="connsiteX52" fmla="*/ 1184031 w 4865077"/>
              <a:gd name="connsiteY52" fmla="*/ 1340338 h 1781908"/>
              <a:gd name="connsiteX53" fmla="*/ 1230923 w 4865077"/>
              <a:gd name="connsiteY53" fmla="*/ 1410677 h 1781908"/>
              <a:gd name="connsiteX54" fmla="*/ 1375508 w 4865077"/>
              <a:gd name="connsiteY54" fmla="*/ 1418492 h 1781908"/>
              <a:gd name="connsiteX55" fmla="*/ 1355969 w 4865077"/>
              <a:gd name="connsiteY55" fmla="*/ 1469292 h 1781908"/>
              <a:gd name="connsiteX56" fmla="*/ 1426308 w 4865077"/>
              <a:gd name="connsiteY56" fmla="*/ 1434123 h 1781908"/>
              <a:gd name="connsiteX57" fmla="*/ 1445846 w 4865077"/>
              <a:gd name="connsiteY57" fmla="*/ 1348154 h 1781908"/>
              <a:gd name="connsiteX58" fmla="*/ 1496646 w 4865077"/>
              <a:gd name="connsiteY58" fmla="*/ 1352061 h 1781908"/>
              <a:gd name="connsiteX59" fmla="*/ 1504462 w 4865077"/>
              <a:gd name="connsiteY59" fmla="*/ 1410677 h 1781908"/>
              <a:gd name="connsiteX60" fmla="*/ 1555262 w 4865077"/>
              <a:gd name="connsiteY60" fmla="*/ 1434123 h 1781908"/>
              <a:gd name="connsiteX61" fmla="*/ 1629508 w 4865077"/>
              <a:gd name="connsiteY61" fmla="*/ 1406769 h 1781908"/>
              <a:gd name="connsiteX62" fmla="*/ 1660769 w 4865077"/>
              <a:gd name="connsiteY62" fmla="*/ 1434123 h 1781908"/>
              <a:gd name="connsiteX63" fmla="*/ 1719385 w 4865077"/>
              <a:gd name="connsiteY63" fmla="*/ 1426308 h 1781908"/>
              <a:gd name="connsiteX64" fmla="*/ 1723292 w 4865077"/>
              <a:gd name="connsiteY64" fmla="*/ 1484923 h 1781908"/>
              <a:gd name="connsiteX65" fmla="*/ 1758462 w 4865077"/>
              <a:gd name="connsiteY65" fmla="*/ 1488831 h 1781908"/>
              <a:gd name="connsiteX66" fmla="*/ 1805354 w 4865077"/>
              <a:gd name="connsiteY66" fmla="*/ 1406769 h 1781908"/>
              <a:gd name="connsiteX67" fmla="*/ 1887416 w 4865077"/>
              <a:gd name="connsiteY67" fmla="*/ 1367692 h 1781908"/>
              <a:gd name="connsiteX68" fmla="*/ 1949939 w 4865077"/>
              <a:gd name="connsiteY68" fmla="*/ 1383323 h 1781908"/>
              <a:gd name="connsiteX69" fmla="*/ 2008554 w 4865077"/>
              <a:gd name="connsiteY69" fmla="*/ 1340338 h 1781908"/>
              <a:gd name="connsiteX70" fmla="*/ 2059354 w 4865077"/>
              <a:gd name="connsiteY70" fmla="*/ 1344246 h 1781908"/>
              <a:gd name="connsiteX71" fmla="*/ 2071077 w 4865077"/>
              <a:gd name="connsiteY71" fmla="*/ 1285631 h 1781908"/>
              <a:gd name="connsiteX72" fmla="*/ 2286000 w 4865077"/>
              <a:gd name="connsiteY72" fmla="*/ 1234831 h 1781908"/>
              <a:gd name="connsiteX73" fmla="*/ 2301631 w 4865077"/>
              <a:gd name="connsiteY73" fmla="*/ 1160584 h 1781908"/>
              <a:gd name="connsiteX74" fmla="*/ 2379785 w 4865077"/>
              <a:gd name="connsiteY74" fmla="*/ 1176215 h 1781908"/>
              <a:gd name="connsiteX75" fmla="*/ 2399323 w 4865077"/>
              <a:gd name="connsiteY75" fmla="*/ 1223108 h 1781908"/>
              <a:gd name="connsiteX76" fmla="*/ 2430585 w 4865077"/>
              <a:gd name="connsiteY76" fmla="*/ 1250461 h 1781908"/>
              <a:gd name="connsiteX77" fmla="*/ 2493108 w 4865077"/>
              <a:gd name="connsiteY77" fmla="*/ 1215292 h 1781908"/>
              <a:gd name="connsiteX78" fmla="*/ 2504831 w 4865077"/>
              <a:gd name="connsiteY78" fmla="*/ 1168400 h 1781908"/>
              <a:gd name="connsiteX79" fmla="*/ 2524369 w 4865077"/>
              <a:gd name="connsiteY79" fmla="*/ 1168400 h 1781908"/>
              <a:gd name="connsiteX80" fmla="*/ 2586892 w 4865077"/>
              <a:gd name="connsiteY80" fmla="*/ 1238738 h 1781908"/>
              <a:gd name="connsiteX81" fmla="*/ 2782277 w 4865077"/>
              <a:gd name="connsiteY81" fmla="*/ 1336431 h 1781908"/>
              <a:gd name="connsiteX82" fmla="*/ 2829169 w 4865077"/>
              <a:gd name="connsiteY82" fmla="*/ 1355969 h 1781908"/>
              <a:gd name="connsiteX83" fmla="*/ 2864339 w 4865077"/>
              <a:gd name="connsiteY83" fmla="*/ 1348154 h 1781908"/>
              <a:gd name="connsiteX84" fmla="*/ 2887785 w 4865077"/>
              <a:gd name="connsiteY84" fmla="*/ 1371600 h 1781908"/>
              <a:gd name="connsiteX85" fmla="*/ 2805723 w 4865077"/>
              <a:gd name="connsiteY85" fmla="*/ 1449754 h 1781908"/>
              <a:gd name="connsiteX86" fmla="*/ 2805723 w 4865077"/>
              <a:gd name="connsiteY86" fmla="*/ 1449754 h 1781908"/>
              <a:gd name="connsiteX87" fmla="*/ 2821354 w 4865077"/>
              <a:gd name="connsiteY87" fmla="*/ 1481015 h 1781908"/>
              <a:gd name="connsiteX88" fmla="*/ 2891692 w 4865077"/>
              <a:gd name="connsiteY88" fmla="*/ 1469292 h 1781908"/>
              <a:gd name="connsiteX89" fmla="*/ 2958123 w 4865077"/>
              <a:gd name="connsiteY89" fmla="*/ 1574800 h 1781908"/>
              <a:gd name="connsiteX90" fmla="*/ 3008923 w 4865077"/>
              <a:gd name="connsiteY90" fmla="*/ 1570892 h 1781908"/>
              <a:gd name="connsiteX91" fmla="*/ 2997200 w 4865077"/>
              <a:gd name="connsiteY91" fmla="*/ 1524000 h 1781908"/>
              <a:gd name="connsiteX92" fmla="*/ 3059723 w 4865077"/>
              <a:gd name="connsiteY92" fmla="*/ 1500554 h 1781908"/>
              <a:gd name="connsiteX93" fmla="*/ 3059723 w 4865077"/>
              <a:gd name="connsiteY93" fmla="*/ 1481015 h 1781908"/>
              <a:gd name="connsiteX94" fmla="*/ 3067539 w 4865077"/>
              <a:gd name="connsiteY94" fmla="*/ 1469292 h 1781908"/>
              <a:gd name="connsiteX95" fmla="*/ 3024554 w 4865077"/>
              <a:gd name="connsiteY95" fmla="*/ 1383323 h 1781908"/>
              <a:gd name="connsiteX96" fmla="*/ 3036277 w 4865077"/>
              <a:gd name="connsiteY96" fmla="*/ 1371600 h 1781908"/>
              <a:gd name="connsiteX97" fmla="*/ 3219939 w 4865077"/>
              <a:gd name="connsiteY97" fmla="*/ 1492738 h 1781908"/>
              <a:gd name="connsiteX98" fmla="*/ 3286369 w 4865077"/>
              <a:gd name="connsiteY98" fmla="*/ 1500554 h 1781908"/>
              <a:gd name="connsiteX99" fmla="*/ 3266831 w 4865077"/>
              <a:gd name="connsiteY99" fmla="*/ 1524000 h 1781908"/>
              <a:gd name="connsiteX100" fmla="*/ 3227754 w 4865077"/>
              <a:gd name="connsiteY100" fmla="*/ 1539631 h 1781908"/>
              <a:gd name="connsiteX101" fmla="*/ 3309816 w 4865077"/>
              <a:gd name="connsiteY101" fmla="*/ 1621692 h 1781908"/>
              <a:gd name="connsiteX102" fmla="*/ 3395785 w 4865077"/>
              <a:gd name="connsiteY102" fmla="*/ 1676400 h 1781908"/>
              <a:gd name="connsiteX103" fmla="*/ 3657600 w 4865077"/>
              <a:gd name="connsiteY103" fmla="*/ 1613877 h 1781908"/>
              <a:gd name="connsiteX104" fmla="*/ 3618523 w 4865077"/>
              <a:gd name="connsiteY104" fmla="*/ 1535723 h 1781908"/>
              <a:gd name="connsiteX105" fmla="*/ 3567723 w 4865077"/>
              <a:gd name="connsiteY105" fmla="*/ 1512277 h 1781908"/>
              <a:gd name="connsiteX106" fmla="*/ 3583354 w 4865077"/>
              <a:gd name="connsiteY106" fmla="*/ 1430215 h 1781908"/>
              <a:gd name="connsiteX107" fmla="*/ 3618523 w 4865077"/>
              <a:gd name="connsiteY107" fmla="*/ 1430215 h 1781908"/>
              <a:gd name="connsiteX108" fmla="*/ 3622431 w 4865077"/>
              <a:gd name="connsiteY108" fmla="*/ 1371600 h 1781908"/>
              <a:gd name="connsiteX109" fmla="*/ 3528646 w 4865077"/>
              <a:gd name="connsiteY109" fmla="*/ 1289538 h 1781908"/>
              <a:gd name="connsiteX110" fmla="*/ 3473939 w 4865077"/>
              <a:gd name="connsiteY110" fmla="*/ 1324708 h 1781908"/>
              <a:gd name="connsiteX111" fmla="*/ 3423139 w 4865077"/>
              <a:gd name="connsiteY111" fmla="*/ 1262184 h 1781908"/>
              <a:gd name="connsiteX112" fmla="*/ 3466123 w 4865077"/>
              <a:gd name="connsiteY112" fmla="*/ 1144954 h 1781908"/>
              <a:gd name="connsiteX113" fmla="*/ 3411416 w 4865077"/>
              <a:gd name="connsiteY113" fmla="*/ 1058984 h 1781908"/>
              <a:gd name="connsiteX114" fmla="*/ 3391877 w 4865077"/>
              <a:gd name="connsiteY114" fmla="*/ 969108 h 1781908"/>
              <a:gd name="connsiteX115" fmla="*/ 3380154 w 4865077"/>
              <a:gd name="connsiteY115" fmla="*/ 863600 h 1781908"/>
              <a:gd name="connsiteX116" fmla="*/ 3325446 w 4865077"/>
              <a:gd name="connsiteY116" fmla="*/ 828431 h 1781908"/>
              <a:gd name="connsiteX117" fmla="*/ 3333262 w 4865077"/>
              <a:gd name="connsiteY117" fmla="*/ 789354 h 1781908"/>
              <a:gd name="connsiteX118" fmla="*/ 3255108 w 4865077"/>
              <a:gd name="connsiteY118" fmla="*/ 672123 h 1781908"/>
              <a:gd name="connsiteX119" fmla="*/ 3290277 w 4865077"/>
              <a:gd name="connsiteY119" fmla="*/ 558800 h 1781908"/>
              <a:gd name="connsiteX120" fmla="*/ 3348892 w 4865077"/>
              <a:gd name="connsiteY120" fmla="*/ 500184 h 1781908"/>
              <a:gd name="connsiteX121" fmla="*/ 3391877 w 4865077"/>
              <a:gd name="connsiteY121" fmla="*/ 527538 h 1781908"/>
              <a:gd name="connsiteX122" fmla="*/ 3458308 w 4865077"/>
              <a:gd name="connsiteY122" fmla="*/ 504092 h 1781908"/>
              <a:gd name="connsiteX123" fmla="*/ 3438769 w 4865077"/>
              <a:gd name="connsiteY123" fmla="*/ 480646 h 1781908"/>
              <a:gd name="connsiteX124" fmla="*/ 3509108 w 4865077"/>
              <a:gd name="connsiteY124" fmla="*/ 379046 h 1781908"/>
              <a:gd name="connsiteX125" fmla="*/ 3524739 w 4865077"/>
              <a:gd name="connsiteY125" fmla="*/ 265723 h 1781908"/>
              <a:gd name="connsiteX126" fmla="*/ 3626339 w 4865077"/>
              <a:gd name="connsiteY126" fmla="*/ 218831 h 1781908"/>
              <a:gd name="connsiteX127" fmla="*/ 3696677 w 4865077"/>
              <a:gd name="connsiteY127" fmla="*/ 175846 h 1781908"/>
              <a:gd name="connsiteX128" fmla="*/ 3720123 w 4865077"/>
              <a:gd name="connsiteY128" fmla="*/ 187569 h 1781908"/>
              <a:gd name="connsiteX129" fmla="*/ 3790462 w 4865077"/>
              <a:gd name="connsiteY129" fmla="*/ 175846 h 1781908"/>
              <a:gd name="connsiteX130" fmla="*/ 3806092 w 4865077"/>
              <a:gd name="connsiteY130" fmla="*/ 226646 h 1781908"/>
              <a:gd name="connsiteX131" fmla="*/ 3856892 w 4865077"/>
              <a:gd name="connsiteY131" fmla="*/ 179754 h 1781908"/>
              <a:gd name="connsiteX132" fmla="*/ 3888154 w 4865077"/>
              <a:gd name="connsiteY132" fmla="*/ 183661 h 1781908"/>
              <a:gd name="connsiteX133" fmla="*/ 3927231 w 4865077"/>
              <a:gd name="connsiteY133" fmla="*/ 226646 h 1781908"/>
              <a:gd name="connsiteX134" fmla="*/ 3997569 w 4865077"/>
              <a:gd name="connsiteY134" fmla="*/ 222738 h 1781908"/>
              <a:gd name="connsiteX135" fmla="*/ 4067908 w 4865077"/>
              <a:gd name="connsiteY135" fmla="*/ 136769 h 1781908"/>
              <a:gd name="connsiteX136" fmla="*/ 4138246 w 4865077"/>
              <a:gd name="connsiteY136" fmla="*/ 171938 h 1781908"/>
              <a:gd name="connsiteX137" fmla="*/ 4173416 w 4865077"/>
              <a:gd name="connsiteY137" fmla="*/ 152400 h 1781908"/>
              <a:gd name="connsiteX138" fmla="*/ 4200769 w 4865077"/>
              <a:gd name="connsiteY138" fmla="*/ 101600 h 1781908"/>
              <a:gd name="connsiteX139" fmla="*/ 4267200 w 4865077"/>
              <a:gd name="connsiteY139" fmla="*/ 54708 h 1781908"/>
              <a:gd name="connsiteX140" fmla="*/ 4407877 w 4865077"/>
              <a:gd name="connsiteY140" fmla="*/ 50800 h 1781908"/>
              <a:gd name="connsiteX141" fmla="*/ 4509477 w 4865077"/>
              <a:gd name="connsiteY141" fmla="*/ 35169 h 1781908"/>
              <a:gd name="connsiteX142" fmla="*/ 4865077 w 4865077"/>
              <a:gd name="connsiteY142" fmla="*/ 23446 h 1781908"/>
              <a:gd name="connsiteX0" fmla="*/ 500185 w 4865077"/>
              <a:gd name="connsiteY0" fmla="*/ 54708 h 1836616"/>
              <a:gd name="connsiteX1" fmla="*/ 457200 w 4865077"/>
              <a:gd name="connsiteY1" fmla="*/ 97692 h 1836616"/>
              <a:gd name="connsiteX2" fmla="*/ 386862 w 4865077"/>
              <a:gd name="connsiteY2" fmla="*/ 179754 h 1836616"/>
              <a:gd name="connsiteX3" fmla="*/ 371231 w 4865077"/>
              <a:gd name="connsiteY3" fmla="*/ 332154 h 1836616"/>
              <a:gd name="connsiteX4" fmla="*/ 269631 w 4865077"/>
              <a:gd name="connsiteY4" fmla="*/ 312616 h 1836616"/>
              <a:gd name="connsiteX5" fmla="*/ 265723 w 4865077"/>
              <a:gd name="connsiteY5" fmla="*/ 429846 h 1836616"/>
              <a:gd name="connsiteX6" fmla="*/ 347785 w 4865077"/>
              <a:gd name="connsiteY6" fmla="*/ 465016 h 1836616"/>
              <a:gd name="connsiteX7" fmla="*/ 355600 w 4865077"/>
              <a:gd name="connsiteY7" fmla="*/ 539262 h 1836616"/>
              <a:gd name="connsiteX8" fmla="*/ 234462 w 4865077"/>
              <a:gd name="connsiteY8" fmla="*/ 562708 h 1836616"/>
              <a:gd name="connsiteX9" fmla="*/ 296985 w 4865077"/>
              <a:gd name="connsiteY9" fmla="*/ 648677 h 1836616"/>
              <a:gd name="connsiteX10" fmla="*/ 218831 w 4865077"/>
              <a:gd name="connsiteY10" fmla="*/ 640862 h 1836616"/>
              <a:gd name="connsiteX11" fmla="*/ 211016 w 4865077"/>
              <a:gd name="connsiteY11" fmla="*/ 676031 h 1836616"/>
              <a:gd name="connsiteX12" fmla="*/ 132862 w 4865077"/>
              <a:gd name="connsiteY12" fmla="*/ 644769 h 1836616"/>
              <a:gd name="connsiteX13" fmla="*/ 78154 w 4865077"/>
              <a:gd name="connsiteY13" fmla="*/ 679939 h 1836616"/>
              <a:gd name="connsiteX14" fmla="*/ 70339 w 4865077"/>
              <a:gd name="connsiteY14" fmla="*/ 762000 h 1836616"/>
              <a:gd name="connsiteX15" fmla="*/ 101600 w 4865077"/>
              <a:gd name="connsiteY15" fmla="*/ 840154 h 1836616"/>
              <a:gd name="connsiteX16" fmla="*/ 19539 w 4865077"/>
              <a:gd name="connsiteY16" fmla="*/ 945662 h 1836616"/>
              <a:gd name="connsiteX17" fmla="*/ 27354 w 4865077"/>
              <a:gd name="connsiteY17" fmla="*/ 1062892 h 1836616"/>
              <a:gd name="connsiteX18" fmla="*/ 19539 w 4865077"/>
              <a:gd name="connsiteY18" fmla="*/ 1293446 h 1836616"/>
              <a:gd name="connsiteX19" fmla="*/ 23446 w 4865077"/>
              <a:gd name="connsiteY19" fmla="*/ 1348154 h 1836616"/>
              <a:gd name="connsiteX20" fmla="*/ 7816 w 4865077"/>
              <a:gd name="connsiteY20" fmla="*/ 1457569 h 1836616"/>
              <a:gd name="connsiteX21" fmla="*/ 31262 w 4865077"/>
              <a:gd name="connsiteY21" fmla="*/ 1516185 h 1836616"/>
              <a:gd name="connsiteX22" fmla="*/ 42985 w 4865077"/>
              <a:gd name="connsiteY22" fmla="*/ 1590431 h 1836616"/>
              <a:gd name="connsiteX23" fmla="*/ 0 w 4865077"/>
              <a:gd name="connsiteY23" fmla="*/ 1664677 h 1836616"/>
              <a:gd name="connsiteX24" fmla="*/ 46892 w 4865077"/>
              <a:gd name="connsiteY24" fmla="*/ 1770185 h 1836616"/>
              <a:gd name="connsiteX25" fmla="*/ 85969 w 4865077"/>
              <a:gd name="connsiteY25" fmla="*/ 1836616 h 1836616"/>
              <a:gd name="connsiteX26" fmla="*/ 171939 w 4865077"/>
              <a:gd name="connsiteY26" fmla="*/ 1828800 h 1836616"/>
              <a:gd name="connsiteX27" fmla="*/ 218831 w 4865077"/>
              <a:gd name="connsiteY27" fmla="*/ 1750646 h 1836616"/>
              <a:gd name="connsiteX28" fmla="*/ 273539 w 4865077"/>
              <a:gd name="connsiteY28" fmla="*/ 1738923 h 1836616"/>
              <a:gd name="connsiteX29" fmla="*/ 269631 w 4865077"/>
              <a:gd name="connsiteY29" fmla="*/ 1676400 h 1836616"/>
              <a:gd name="connsiteX30" fmla="*/ 207108 w 4865077"/>
              <a:gd name="connsiteY30" fmla="*/ 1656862 h 1836616"/>
              <a:gd name="connsiteX31" fmla="*/ 207108 w 4865077"/>
              <a:gd name="connsiteY31" fmla="*/ 1617785 h 1836616"/>
              <a:gd name="connsiteX32" fmla="*/ 293077 w 4865077"/>
              <a:gd name="connsiteY32" fmla="*/ 1512277 h 1836616"/>
              <a:gd name="connsiteX33" fmla="*/ 386862 w 4865077"/>
              <a:gd name="connsiteY33" fmla="*/ 1574800 h 1836616"/>
              <a:gd name="connsiteX34" fmla="*/ 492369 w 4865077"/>
              <a:gd name="connsiteY34" fmla="*/ 1586523 h 1836616"/>
              <a:gd name="connsiteX35" fmla="*/ 492369 w 4865077"/>
              <a:gd name="connsiteY35" fmla="*/ 1500554 h 1836616"/>
              <a:gd name="connsiteX36" fmla="*/ 519723 w 4865077"/>
              <a:gd name="connsiteY36" fmla="*/ 1524000 h 1836616"/>
              <a:gd name="connsiteX37" fmla="*/ 570523 w 4865077"/>
              <a:gd name="connsiteY37" fmla="*/ 1500554 h 1836616"/>
              <a:gd name="connsiteX38" fmla="*/ 570523 w 4865077"/>
              <a:gd name="connsiteY38" fmla="*/ 1500554 h 1836616"/>
              <a:gd name="connsiteX39" fmla="*/ 679939 w 4865077"/>
              <a:gd name="connsiteY39" fmla="*/ 1430216 h 1836616"/>
              <a:gd name="connsiteX40" fmla="*/ 812800 w 4865077"/>
              <a:gd name="connsiteY40" fmla="*/ 1434123 h 1836616"/>
              <a:gd name="connsiteX41" fmla="*/ 785446 w 4865077"/>
              <a:gd name="connsiteY41" fmla="*/ 1492739 h 1836616"/>
              <a:gd name="connsiteX42" fmla="*/ 828431 w 4865077"/>
              <a:gd name="connsiteY42" fmla="*/ 1508369 h 1836616"/>
              <a:gd name="connsiteX43" fmla="*/ 922216 w 4865077"/>
              <a:gd name="connsiteY43" fmla="*/ 1426308 h 1836616"/>
              <a:gd name="connsiteX44" fmla="*/ 1000369 w 4865077"/>
              <a:gd name="connsiteY44" fmla="*/ 1461477 h 1836616"/>
              <a:gd name="connsiteX45" fmla="*/ 1027723 w 4865077"/>
              <a:gd name="connsiteY45" fmla="*/ 1449754 h 1836616"/>
              <a:gd name="connsiteX46" fmla="*/ 1035539 w 4865077"/>
              <a:gd name="connsiteY46" fmla="*/ 1387231 h 1836616"/>
              <a:gd name="connsiteX47" fmla="*/ 1070708 w 4865077"/>
              <a:gd name="connsiteY47" fmla="*/ 1359877 h 1836616"/>
              <a:gd name="connsiteX48" fmla="*/ 1082431 w 4865077"/>
              <a:gd name="connsiteY48" fmla="*/ 1324708 h 1836616"/>
              <a:gd name="connsiteX49" fmla="*/ 1121508 w 4865077"/>
              <a:gd name="connsiteY49" fmla="*/ 1332523 h 1836616"/>
              <a:gd name="connsiteX50" fmla="*/ 1125416 w 4865077"/>
              <a:gd name="connsiteY50" fmla="*/ 1391139 h 1836616"/>
              <a:gd name="connsiteX51" fmla="*/ 1156677 w 4865077"/>
              <a:gd name="connsiteY51" fmla="*/ 1391139 h 1836616"/>
              <a:gd name="connsiteX52" fmla="*/ 1184031 w 4865077"/>
              <a:gd name="connsiteY52" fmla="*/ 1395046 h 1836616"/>
              <a:gd name="connsiteX53" fmla="*/ 1230923 w 4865077"/>
              <a:gd name="connsiteY53" fmla="*/ 1465385 h 1836616"/>
              <a:gd name="connsiteX54" fmla="*/ 1375508 w 4865077"/>
              <a:gd name="connsiteY54" fmla="*/ 1473200 h 1836616"/>
              <a:gd name="connsiteX55" fmla="*/ 1355969 w 4865077"/>
              <a:gd name="connsiteY55" fmla="*/ 1524000 h 1836616"/>
              <a:gd name="connsiteX56" fmla="*/ 1426308 w 4865077"/>
              <a:gd name="connsiteY56" fmla="*/ 1488831 h 1836616"/>
              <a:gd name="connsiteX57" fmla="*/ 1445846 w 4865077"/>
              <a:gd name="connsiteY57" fmla="*/ 1402862 h 1836616"/>
              <a:gd name="connsiteX58" fmla="*/ 1496646 w 4865077"/>
              <a:gd name="connsiteY58" fmla="*/ 1406769 h 1836616"/>
              <a:gd name="connsiteX59" fmla="*/ 1504462 w 4865077"/>
              <a:gd name="connsiteY59" fmla="*/ 1465385 h 1836616"/>
              <a:gd name="connsiteX60" fmla="*/ 1555262 w 4865077"/>
              <a:gd name="connsiteY60" fmla="*/ 1488831 h 1836616"/>
              <a:gd name="connsiteX61" fmla="*/ 1629508 w 4865077"/>
              <a:gd name="connsiteY61" fmla="*/ 1461477 h 1836616"/>
              <a:gd name="connsiteX62" fmla="*/ 1660769 w 4865077"/>
              <a:gd name="connsiteY62" fmla="*/ 1488831 h 1836616"/>
              <a:gd name="connsiteX63" fmla="*/ 1719385 w 4865077"/>
              <a:gd name="connsiteY63" fmla="*/ 1481016 h 1836616"/>
              <a:gd name="connsiteX64" fmla="*/ 1723292 w 4865077"/>
              <a:gd name="connsiteY64" fmla="*/ 1539631 h 1836616"/>
              <a:gd name="connsiteX65" fmla="*/ 1758462 w 4865077"/>
              <a:gd name="connsiteY65" fmla="*/ 1543539 h 1836616"/>
              <a:gd name="connsiteX66" fmla="*/ 1805354 w 4865077"/>
              <a:gd name="connsiteY66" fmla="*/ 1461477 h 1836616"/>
              <a:gd name="connsiteX67" fmla="*/ 1887416 w 4865077"/>
              <a:gd name="connsiteY67" fmla="*/ 1422400 h 1836616"/>
              <a:gd name="connsiteX68" fmla="*/ 1949939 w 4865077"/>
              <a:gd name="connsiteY68" fmla="*/ 1438031 h 1836616"/>
              <a:gd name="connsiteX69" fmla="*/ 2008554 w 4865077"/>
              <a:gd name="connsiteY69" fmla="*/ 1395046 h 1836616"/>
              <a:gd name="connsiteX70" fmla="*/ 2059354 w 4865077"/>
              <a:gd name="connsiteY70" fmla="*/ 1398954 h 1836616"/>
              <a:gd name="connsiteX71" fmla="*/ 2071077 w 4865077"/>
              <a:gd name="connsiteY71" fmla="*/ 1340339 h 1836616"/>
              <a:gd name="connsiteX72" fmla="*/ 2286000 w 4865077"/>
              <a:gd name="connsiteY72" fmla="*/ 1289539 h 1836616"/>
              <a:gd name="connsiteX73" fmla="*/ 2301631 w 4865077"/>
              <a:gd name="connsiteY73" fmla="*/ 1215292 h 1836616"/>
              <a:gd name="connsiteX74" fmla="*/ 2379785 w 4865077"/>
              <a:gd name="connsiteY74" fmla="*/ 1230923 h 1836616"/>
              <a:gd name="connsiteX75" fmla="*/ 2399323 w 4865077"/>
              <a:gd name="connsiteY75" fmla="*/ 1277816 h 1836616"/>
              <a:gd name="connsiteX76" fmla="*/ 2430585 w 4865077"/>
              <a:gd name="connsiteY76" fmla="*/ 1305169 h 1836616"/>
              <a:gd name="connsiteX77" fmla="*/ 2493108 w 4865077"/>
              <a:gd name="connsiteY77" fmla="*/ 1270000 h 1836616"/>
              <a:gd name="connsiteX78" fmla="*/ 2504831 w 4865077"/>
              <a:gd name="connsiteY78" fmla="*/ 1223108 h 1836616"/>
              <a:gd name="connsiteX79" fmla="*/ 2524369 w 4865077"/>
              <a:gd name="connsiteY79" fmla="*/ 1223108 h 1836616"/>
              <a:gd name="connsiteX80" fmla="*/ 2586892 w 4865077"/>
              <a:gd name="connsiteY80" fmla="*/ 1293446 h 1836616"/>
              <a:gd name="connsiteX81" fmla="*/ 2782277 w 4865077"/>
              <a:gd name="connsiteY81" fmla="*/ 1391139 h 1836616"/>
              <a:gd name="connsiteX82" fmla="*/ 2829169 w 4865077"/>
              <a:gd name="connsiteY82" fmla="*/ 1410677 h 1836616"/>
              <a:gd name="connsiteX83" fmla="*/ 2864339 w 4865077"/>
              <a:gd name="connsiteY83" fmla="*/ 1402862 h 1836616"/>
              <a:gd name="connsiteX84" fmla="*/ 2887785 w 4865077"/>
              <a:gd name="connsiteY84" fmla="*/ 1426308 h 1836616"/>
              <a:gd name="connsiteX85" fmla="*/ 2805723 w 4865077"/>
              <a:gd name="connsiteY85" fmla="*/ 1504462 h 1836616"/>
              <a:gd name="connsiteX86" fmla="*/ 2805723 w 4865077"/>
              <a:gd name="connsiteY86" fmla="*/ 1504462 h 1836616"/>
              <a:gd name="connsiteX87" fmla="*/ 2821354 w 4865077"/>
              <a:gd name="connsiteY87" fmla="*/ 1535723 h 1836616"/>
              <a:gd name="connsiteX88" fmla="*/ 2891692 w 4865077"/>
              <a:gd name="connsiteY88" fmla="*/ 1524000 h 1836616"/>
              <a:gd name="connsiteX89" fmla="*/ 2958123 w 4865077"/>
              <a:gd name="connsiteY89" fmla="*/ 1629508 h 1836616"/>
              <a:gd name="connsiteX90" fmla="*/ 3008923 w 4865077"/>
              <a:gd name="connsiteY90" fmla="*/ 1625600 h 1836616"/>
              <a:gd name="connsiteX91" fmla="*/ 2997200 w 4865077"/>
              <a:gd name="connsiteY91" fmla="*/ 1578708 h 1836616"/>
              <a:gd name="connsiteX92" fmla="*/ 3059723 w 4865077"/>
              <a:gd name="connsiteY92" fmla="*/ 1555262 h 1836616"/>
              <a:gd name="connsiteX93" fmla="*/ 3059723 w 4865077"/>
              <a:gd name="connsiteY93" fmla="*/ 1535723 h 1836616"/>
              <a:gd name="connsiteX94" fmla="*/ 3067539 w 4865077"/>
              <a:gd name="connsiteY94" fmla="*/ 1524000 h 1836616"/>
              <a:gd name="connsiteX95" fmla="*/ 3024554 w 4865077"/>
              <a:gd name="connsiteY95" fmla="*/ 1438031 h 1836616"/>
              <a:gd name="connsiteX96" fmla="*/ 3036277 w 4865077"/>
              <a:gd name="connsiteY96" fmla="*/ 1426308 h 1836616"/>
              <a:gd name="connsiteX97" fmla="*/ 3219939 w 4865077"/>
              <a:gd name="connsiteY97" fmla="*/ 1547446 h 1836616"/>
              <a:gd name="connsiteX98" fmla="*/ 3286369 w 4865077"/>
              <a:gd name="connsiteY98" fmla="*/ 1555262 h 1836616"/>
              <a:gd name="connsiteX99" fmla="*/ 3266831 w 4865077"/>
              <a:gd name="connsiteY99" fmla="*/ 1578708 h 1836616"/>
              <a:gd name="connsiteX100" fmla="*/ 3227754 w 4865077"/>
              <a:gd name="connsiteY100" fmla="*/ 1594339 h 1836616"/>
              <a:gd name="connsiteX101" fmla="*/ 3309816 w 4865077"/>
              <a:gd name="connsiteY101" fmla="*/ 1676400 h 1836616"/>
              <a:gd name="connsiteX102" fmla="*/ 3395785 w 4865077"/>
              <a:gd name="connsiteY102" fmla="*/ 1731108 h 1836616"/>
              <a:gd name="connsiteX103" fmla="*/ 3657600 w 4865077"/>
              <a:gd name="connsiteY103" fmla="*/ 1668585 h 1836616"/>
              <a:gd name="connsiteX104" fmla="*/ 3618523 w 4865077"/>
              <a:gd name="connsiteY104" fmla="*/ 1590431 h 1836616"/>
              <a:gd name="connsiteX105" fmla="*/ 3567723 w 4865077"/>
              <a:gd name="connsiteY105" fmla="*/ 1566985 h 1836616"/>
              <a:gd name="connsiteX106" fmla="*/ 3583354 w 4865077"/>
              <a:gd name="connsiteY106" fmla="*/ 1484923 h 1836616"/>
              <a:gd name="connsiteX107" fmla="*/ 3618523 w 4865077"/>
              <a:gd name="connsiteY107" fmla="*/ 1484923 h 1836616"/>
              <a:gd name="connsiteX108" fmla="*/ 3622431 w 4865077"/>
              <a:gd name="connsiteY108" fmla="*/ 1426308 h 1836616"/>
              <a:gd name="connsiteX109" fmla="*/ 3528646 w 4865077"/>
              <a:gd name="connsiteY109" fmla="*/ 1344246 h 1836616"/>
              <a:gd name="connsiteX110" fmla="*/ 3473939 w 4865077"/>
              <a:gd name="connsiteY110" fmla="*/ 1379416 h 1836616"/>
              <a:gd name="connsiteX111" fmla="*/ 3423139 w 4865077"/>
              <a:gd name="connsiteY111" fmla="*/ 1316892 h 1836616"/>
              <a:gd name="connsiteX112" fmla="*/ 3466123 w 4865077"/>
              <a:gd name="connsiteY112" fmla="*/ 1199662 h 1836616"/>
              <a:gd name="connsiteX113" fmla="*/ 3411416 w 4865077"/>
              <a:gd name="connsiteY113" fmla="*/ 1113692 h 1836616"/>
              <a:gd name="connsiteX114" fmla="*/ 3391877 w 4865077"/>
              <a:gd name="connsiteY114" fmla="*/ 1023816 h 1836616"/>
              <a:gd name="connsiteX115" fmla="*/ 3380154 w 4865077"/>
              <a:gd name="connsiteY115" fmla="*/ 918308 h 1836616"/>
              <a:gd name="connsiteX116" fmla="*/ 3325446 w 4865077"/>
              <a:gd name="connsiteY116" fmla="*/ 883139 h 1836616"/>
              <a:gd name="connsiteX117" fmla="*/ 3333262 w 4865077"/>
              <a:gd name="connsiteY117" fmla="*/ 844062 h 1836616"/>
              <a:gd name="connsiteX118" fmla="*/ 3255108 w 4865077"/>
              <a:gd name="connsiteY118" fmla="*/ 726831 h 1836616"/>
              <a:gd name="connsiteX119" fmla="*/ 3290277 w 4865077"/>
              <a:gd name="connsiteY119" fmla="*/ 613508 h 1836616"/>
              <a:gd name="connsiteX120" fmla="*/ 3348892 w 4865077"/>
              <a:gd name="connsiteY120" fmla="*/ 554892 h 1836616"/>
              <a:gd name="connsiteX121" fmla="*/ 3391877 w 4865077"/>
              <a:gd name="connsiteY121" fmla="*/ 582246 h 1836616"/>
              <a:gd name="connsiteX122" fmla="*/ 3458308 w 4865077"/>
              <a:gd name="connsiteY122" fmla="*/ 558800 h 1836616"/>
              <a:gd name="connsiteX123" fmla="*/ 3438769 w 4865077"/>
              <a:gd name="connsiteY123" fmla="*/ 535354 h 1836616"/>
              <a:gd name="connsiteX124" fmla="*/ 3509108 w 4865077"/>
              <a:gd name="connsiteY124" fmla="*/ 433754 h 1836616"/>
              <a:gd name="connsiteX125" fmla="*/ 3524739 w 4865077"/>
              <a:gd name="connsiteY125" fmla="*/ 320431 h 1836616"/>
              <a:gd name="connsiteX126" fmla="*/ 3626339 w 4865077"/>
              <a:gd name="connsiteY126" fmla="*/ 273539 h 1836616"/>
              <a:gd name="connsiteX127" fmla="*/ 3696677 w 4865077"/>
              <a:gd name="connsiteY127" fmla="*/ 230554 h 1836616"/>
              <a:gd name="connsiteX128" fmla="*/ 3720123 w 4865077"/>
              <a:gd name="connsiteY128" fmla="*/ 242277 h 1836616"/>
              <a:gd name="connsiteX129" fmla="*/ 3790462 w 4865077"/>
              <a:gd name="connsiteY129" fmla="*/ 230554 h 1836616"/>
              <a:gd name="connsiteX130" fmla="*/ 3806092 w 4865077"/>
              <a:gd name="connsiteY130" fmla="*/ 281354 h 1836616"/>
              <a:gd name="connsiteX131" fmla="*/ 3856892 w 4865077"/>
              <a:gd name="connsiteY131" fmla="*/ 234462 h 1836616"/>
              <a:gd name="connsiteX132" fmla="*/ 3888154 w 4865077"/>
              <a:gd name="connsiteY132" fmla="*/ 238369 h 1836616"/>
              <a:gd name="connsiteX133" fmla="*/ 3927231 w 4865077"/>
              <a:gd name="connsiteY133" fmla="*/ 281354 h 1836616"/>
              <a:gd name="connsiteX134" fmla="*/ 3997569 w 4865077"/>
              <a:gd name="connsiteY134" fmla="*/ 277446 h 1836616"/>
              <a:gd name="connsiteX135" fmla="*/ 4067908 w 4865077"/>
              <a:gd name="connsiteY135" fmla="*/ 191477 h 1836616"/>
              <a:gd name="connsiteX136" fmla="*/ 4138246 w 4865077"/>
              <a:gd name="connsiteY136" fmla="*/ 226646 h 1836616"/>
              <a:gd name="connsiteX137" fmla="*/ 4173416 w 4865077"/>
              <a:gd name="connsiteY137" fmla="*/ 207108 h 1836616"/>
              <a:gd name="connsiteX138" fmla="*/ 4200769 w 4865077"/>
              <a:gd name="connsiteY138" fmla="*/ 156308 h 1836616"/>
              <a:gd name="connsiteX139" fmla="*/ 4267200 w 4865077"/>
              <a:gd name="connsiteY139" fmla="*/ 109416 h 1836616"/>
              <a:gd name="connsiteX140" fmla="*/ 4407877 w 4865077"/>
              <a:gd name="connsiteY140" fmla="*/ 105508 h 1836616"/>
              <a:gd name="connsiteX141" fmla="*/ 4466493 w 4865077"/>
              <a:gd name="connsiteY141" fmla="*/ 0 h 1836616"/>
              <a:gd name="connsiteX142" fmla="*/ 4865077 w 4865077"/>
              <a:gd name="connsiteY142" fmla="*/ 78154 h 1836616"/>
              <a:gd name="connsiteX0" fmla="*/ 500185 w 4866113"/>
              <a:gd name="connsiteY0" fmla="*/ 54708 h 1836616"/>
              <a:gd name="connsiteX1" fmla="*/ 457200 w 4866113"/>
              <a:gd name="connsiteY1" fmla="*/ 97692 h 1836616"/>
              <a:gd name="connsiteX2" fmla="*/ 386862 w 4866113"/>
              <a:gd name="connsiteY2" fmla="*/ 179754 h 1836616"/>
              <a:gd name="connsiteX3" fmla="*/ 371231 w 4866113"/>
              <a:gd name="connsiteY3" fmla="*/ 332154 h 1836616"/>
              <a:gd name="connsiteX4" fmla="*/ 269631 w 4866113"/>
              <a:gd name="connsiteY4" fmla="*/ 312616 h 1836616"/>
              <a:gd name="connsiteX5" fmla="*/ 265723 w 4866113"/>
              <a:gd name="connsiteY5" fmla="*/ 429846 h 1836616"/>
              <a:gd name="connsiteX6" fmla="*/ 347785 w 4866113"/>
              <a:gd name="connsiteY6" fmla="*/ 465016 h 1836616"/>
              <a:gd name="connsiteX7" fmla="*/ 355600 w 4866113"/>
              <a:gd name="connsiteY7" fmla="*/ 539262 h 1836616"/>
              <a:gd name="connsiteX8" fmla="*/ 234462 w 4866113"/>
              <a:gd name="connsiteY8" fmla="*/ 562708 h 1836616"/>
              <a:gd name="connsiteX9" fmla="*/ 296985 w 4866113"/>
              <a:gd name="connsiteY9" fmla="*/ 648677 h 1836616"/>
              <a:gd name="connsiteX10" fmla="*/ 218831 w 4866113"/>
              <a:gd name="connsiteY10" fmla="*/ 640862 h 1836616"/>
              <a:gd name="connsiteX11" fmla="*/ 211016 w 4866113"/>
              <a:gd name="connsiteY11" fmla="*/ 676031 h 1836616"/>
              <a:gd name="connsiteX12" fmla="*/ 132862 w 4866113"/>
              <a:gd name="connsiteY12" fmla="*/ 644769 h 1836616"/>
              <a:gd name="connsiteX13" fmla="*/ 78154 w 4866113"/>
              <a:gd name="connsiteY13" fmla="*/ 679939 h 1836616"/>
              <a:gd name="connsiteX14" fmla="*/ 70339 w 4866113"/>
              <a:gd name="connsiteY14" fmla="*/ 762000 h 1836616"/>
              <a:gd name="connsiteX15" fmla="*/ 101600 w 4866113"/>
              <a:gd name="connsiteY15" fmla="*/ 840154 h 1836616"/>
              <a:gd name="connsiteX16" fmla="*/ 19539 w 4866113"/>
              <a:gd name="connsiteY16" fmla="*/ 945662 h 1836616"/>
              <a:gd name="connsiteX17" fmla="*/ 27354 w 4866113"/>
              <a:gd name="connsiteY17" fmla="*/ 1062892 h 1836616"/>
              <a:gd name="connsiteX18" fmla="*/ 19539 w 4866113"/>
              <a:gd name="connsiteY18" fmla="*/ 1293446 h 1836616"/>
              <a:gd name="connsiteX19" fmla="*/ 23446 w 4866113"/>
              <a:gd name="connsiteY19" fmla="*/ 1348154 h 1836616"/>
              <a:gd name="connsiteX20" fmla="*/ 7816 w 4866113"/>
              <a:gd name="connsiteY20" fmla="*/ 1457569 h 1836616"/>
              <a:gd name="connsiteX21" fmla="*/ 31262 w 4866113"/>
              <a:gd name="connsiteY21" fmla="*/ 1516185 h 1836616"/>
              <a:gd name="connsiteX22" fmla="*/ 42985 w 4866113"/>
              <a:gd name="connsiteY22" fmla="*/ 1590431 h 1836616"/>
              <a:gd name="connsiteX23" fmla="*/ 0 w 4866113"/>
              <a:gd name="connsiteY23" fmla="*/ 1664677 h 1836616"/>
              <a:gd name="connsiteX24" fmla="*/ 46892 w 4866113"/>
              <a:gd name="connsiteY24" fmla="*/ 1770185 h 1836616"/>
              <a:gd name="connsiteX25" fmla="*/ 85969 w 4866113"/>
              <a:gd name="connsiteY25" fmla="*/ 1836616 h 1836616"/>
              <a:gd name="connsiteX26" fmla="*/ 171939 w 4866113"/>
              <a:gd name="connsiteY26" fmla="*/ 1828800 h 1836616"/>
              <a:gd name="connsiteX27" fmla="*/ 218831 w 4866113"/>
              <a:gd name="connsiteY27" fmla="*/ 1750646 h 1836616"/>
              <a:gd name="connsiteX28" fmla="*/ 273539 w 4866113"/>
              <a:gd name="connsiteY28" fmla="*/ 1738923 h 1836616"/>
              <a:gd name="connsiteX29" fmla="*/ 269631 w 4866113"/>
              <a:gd name="connsiteY29" fmla="*/ 1676400 h 1836616"/>
              <a:gd name="connsiteX30" fmla="*/ 207108 w 4866113"/>
              <a:gd name="connsiteY30" fmla="*/ 1656862 h 1836616"/>
              <a:gd name="connsiteX31" fmla="*/ 207108 w 4866113"/>
              <a:gd name="connsiteY31" fmla="*/ 1617785 h 1836616"/>
              <a:gd name="connsiteX32" fmla="*/ 293077 w 4866113"/>
              <a:gd name="connsiteY32" fmla="*/ 1512277 h 1836616"/>
              <a:gd name="connsiteX33" fmla="*/ 386862 w 4866113"/>
              <a:gd name="connsiteY33" fmla="*/ 1574800 h 1836616"/>
              <a:gd name="connsiteX34" fmla="*/ 492369 w 4866113"/>
              <a:gd name="connsiteY34" fmla="*/ 1586523 h 1836616"/>
              <a:gd name="connsiteX35" fmla="*/ 492369 w 4866113"/>
              <a:gd name="connsiteY35" fmla="*/ 1500554 h 1836616"/>
              <a:gd name="connsiteX36" fmla="*/ 519723 w 4866113"/>
              <a:gd name="connsiteY36" fmla="*/ 1524000 h 1836616"/>
              <a:gd name="connsiteX37" fmla="*/ 570523 w 4866113"/>
              <a:gd name="connsiteY37" fmla="*/ 1500554 h 1836616"/>
              <a:gd name="connsiteX38" fmla="*/ 570523 w 4866113"/>
              <a:gd name="connsiteY38" fmla="*/ 1500554 h 1836616"/>
              <a:gd name="connsiteX39" fmla="*/ 679939 w 4866113"/>
              <a:gd name="connsiteY39" fmla="*/ 1430216 h 1836616"/>
              <a:gd name="connsiteX40" fmla="*/ 812800 w 4866113"/>
              <a:gd name="connsiteY40" fmla="*/ 1434123 h 1836616"/>
              <a:gd name="connsiteX41" fmla="*/ 785446 w 4866113"/>
              <a:gd name="connsiteY41" fmla="*/ 1492739 h 1836616"/>
              <a:gd name="connsiteX42" fmla="*/ 828431 w 4866113"/>
              <a:gd name="connsiteY42" fmla="*/ 1508369 h 1836616"/>
              <a:gd name="connsiteX43" fmla="*/ 922216 w 4866113"/>
              <a:gd name="connsiteY43" fmla="*/ 1426308 h 1836616"/>
              <a:gd name="connsiteX44" fmla="*/ 1000369 w 4866113"/>
              <a:gd name="connsiteY44" fmla="*/ 1461477 h 1836616"/>
              <a:gd name="connsiteX45" fmla="*/ 1027723 w 4866113"/>
              <a:gd name="connsiteY45" fmla="*/ 1449754 h 1836616"/>
              <a:gd name="connsiteX46" fmla="*/ 1035539 w 4866113"/>
              <a:gd name="connsiteY46" fmla="*/ 1387231 h 1836616"/>
              <a:gd name="connsiteX47" fmla="*/ 1070708 w 4866113"/>
              <a:gd name="connsiteY47" fmla="*/ 1359877 h 1836616"/>
              <a:gd name="connsiteX48" fmla="*/ 1082431 w 4866113"/>
              <a:gd name="connsiteY48" fmla="*/ 1324708 h 1836616"/>
              <a:gd name="connsiteX49" fmla="*/ 1121508 w 4866113"/>
              <a:gd name="connsiteY49" fmla="*/ 1332523 h 1836616"/>
              <a:gd name="connsiteX50" fmla="*/ 1125416 w 4866113"/>
              <a:gd name="connsiteY50" fmla="*/ 1391139 h 1836616"/>
              <a:gd name="connsiteX51" fmla="*/ 1156677 w 4866113"/>
              <a:gd name="connsiteY51" fmla="*/ 1391139 h 1836616"/>
              <a:gd name="connsiteX52" fmla="*/ 1184031 w 4866113"/>
              <a:gd name="connsiteY52" fmla="*/ 1395046 h 1836616"/>
              <a:gd name="connsiteX53" fmla="*/ 1230923 w 4866113"/>
              <a:gd name="connsiteY53" fmla="*/ 1465385 h 1836616"/>
              <a:gd name="connsiteX54" fmla="*/ 1375508 w 4866113"/>
              <a:gd name="connsiteY54" fmla="*/ 1473200 h 1836616"/>
              <a:gd name="connsiteX55" fmla="*/ 1355969 w 4866113"/>
              <a:gd name="connsiteY55" fmla="*/ 1524000 h 1836616"/>
              <a:gd name="connsiteX56" fmla="*/ 1426308 w 4866113"/>
              <a:gd name="connsiteY56" fmla="*/ 1488831 h 1836616"/>
              <a:gd name="connsiteX57" fmla="*/ 1445846 w 4866113"/>
              <a:gd name="connsiteY57" fmla="*/ 1402862 h 1836616"/>
              <a:gd name="connsiteX58" fmla="*/ 1496646 w 4866113"/>
              <a:gd name="connsiteY58" fmla="*/ 1406769 h 1836616"/>
              <a:gd name="connsiteX59" fmla="*/ 1504462 w 4866113"/>
              <a:gd name="connsiteY59" fmla="*/ 1465385 h 1836616"/>
              <a:gd name="connsiteX60" fmla="*/ 1555262 w 4866113"/>
              <a:gd name="connsiteY60" fmla="*/ 1488831 h 1836616"/>
              <a:gd name="connsiteX61" fmla="*/ 1629508 w 4866113"/>
              <a:gd name="connsiteY61" fmla="*/ 1461477 h 1836616"/>
              <a:gd name="connsiteX62" fmla="*/ 1660769 w 4866113"/>
              <a:gd name="connsiteY62" fmla="*/ 1488831 h 1836616"/>
              <a:gd name="connsiteX63" fmla="*/ 1719385 w 4866113"/>
              <a:gd name="connsiteY63" fmla="*/ 1481016 h 1836616"/>
              <a:gd name="connsiteX64" fmla="*/ 1723292 w 4866113"/>
              <a:gd name="connsiteY64" fmla="*/ 1539631 h 1836616"/>
              <a:gd name="connsiteX65" fmla="*/ 1758462 w 4866113"/>
              <a:gd name="connsiteY65" fmla="*/ 1543539 h 1836616"/>
              <a:gd name="connsiteX66" fmla="*/ 1805354 w 4866113"/>
              <a:gd name="connsiteY66" fmla="*/ 1461477 h 1836616"/>
              <a:gd name="connsiteX67" fmla="*/ 1887416 w 4866113"/>
              <a:gd name="connsiteY67" fmla="*/ 1422400 h 1836616"/>
              <a:gd name="connsiteX68" fmla="*/ 1949939 w 4866113"/>
              <a:gd name="connsiteY68" fmla="*/ 1438031 h 1836616"/>
              <a:gd name="connsiteX69" fmla="*/ 2008554 w 4866113"/>
              <a:gd name="connsiteY69" fmla="*/ 1395046 h 1836616"/>
              <a:gd name="connsiteX70" fmla="*/ 2059354 w 4866113"/>
              <a:gd name="connsiteY70" fmla="*/ 1398954 h 1836616"/>
              <a:gd name="connsiteX71" fmla="*/ 2071077 w 4866113"/>
              <a:gd name="connsiteY71" fmla="*/ 1340339 h 1836616"/>
              <a:gd name="connsiteX72" fmla="*/ 2286000 w 4866113"/>
              <a:gd name="connsiteY72" fmla="*/ 1289539 h 1836616"/>
              <a:gd name="connsiteX73" fmla="*/ 2301631 w 4866113"/>
              <a:gd name="connsiteY73" fmla="*/ 1215292 h 1836616"/>
              <a:gd name="connsiteX74" fmla="*/ 2379785 w 4866113"/>
              <a:gd name="connsiteY74" fmla="*/ 1230923 h 1836616"/>
              <a:gd name="connsiteX75" fmla="*/ 2399323 w 4866113"/>
              <a:gd name="connsiteY75" fmla="*/ 1277816 h 1836616"/>
              <a:gd name="connsiteX76" fmla="*/ 2430585 w 4866113"/>
              <a:gd name="connsiteY76" fmla="*/ 1305169 h 1836616"/>
              <a:gd name="connsiteX77" fmla="*/ 2493108 w 4866113"/>
              <a:gd name="connsiteY77" fmla="*/ 1270000 h 1836616"/>
              <a:gd name="connsiteX78" fmla="*/ 2504831 w 4866113"/>
              <a:gd name="connsiteY78" fmla="*/ 1223108 h 1836616"/>
              <a:gd name="connsiteX79" fmla="*/ 2524369 w 4866113"/>
              <a:gd name="connsiteY79" fmla="*/ 1223108 h 1836616"/>
              <a:gd name="connsiteX80" fmla="*/ 2586892 w 4866113"/>
              <a:gd name="connsiteY80" fmla="*/ 1293446 h 1836616"/>
              <a:gd name="connsiteX81" fmla="*/ 2782277 w 4866113"/>
              <a:gd name="connsiteY81" fmla="*/ 1391139 h 1836616"/>
              <a:gd name="connsiteX82" fmla="*/ 2829169 w 4866113"/>
              <a:gd name="connsiteY82" fmla="*/ 1410677 h 1836616"/>
              <a:gd name="connsiteX83" fmla="*/ 2864339 w 4866113"/>
              <a:gd name="connsiteY83" fmla="*/ 1402862 h 1836616"/>
              <a:gd name="connsiteX84" fmla="*/ 2887785 w 4866113"/>
              <a:gd name="connsiteY84" fmla="*/ 1426308 h 1836616"/>
              <a:gd name="connsiteX85" fmla="*/ 2805723 w 4866113"/>
              <a:gd name="connsiteY85" fmla="*/ 1504462 h 1836616"/>
              <a:gd name="connsiteX86" fmla="*/ 2805723 w 4866113"/>
              <a:gd name="connsiteY86" fmla="*/ 1504462 h 1836616"/>
              <a:gd name="connsiteX87" fmla="*/ 2821354 w 4866113"/>
              <a:gd name="connsiteY87" fmla="*/ 1535723 h 1836616"/>
              <a:gd name="connsiteX88" fmla="*/ 2891692 w 4866113"/>
              <a:gd name="connsiteY88" fmla="*/ 1524000 h 1836616"/>
              <a:gd name="connsiteX89" fmla="*/ 2958123 w 4866113"/>
              <a:gd name="connsiteY89" fmla="*/ 1629508 h 1836616"/>
              <a:gd name="connsiteX90" fmla="*/ 3008923 w 4866113"/>
              <a:gd name="connsiteY90" fmla="*/ 1625600 h 1836616"/>
              <a:gd name="connsiteX91" fmla="*/ 2997200 w 4866113"/>
              <a:gd name="connsiteY91" fmla="*/ 1578708 h 1836616"/>
              <a:gd name="connsiteX92" fmla="*/ 3059723 w 4866113"/>
              <a:gd name="connsiteY92" fmla="*/ 1555262 h 1836616"/>
              <a:gd name="connsiteX93" fmla="*/ 3059723 w 4866113"/>
              <a:gd name="connsiteY93" fmla="*/ 1535723 h 1836616"/>
              <a:gd name="connsiteX94" fmla="*/ 3067539 w 4866113"/>
              <a:gd name="connsiteY94" fmla="*/ 1524000 h 1836616"/>
              <a:gd name="connsiteX95" fmla="*/ 3024554 w 4866113"/>
              <a:gd name="connsiteY95" fmla="*/ 1438031 h 1836616"/>
              <a:gd name="connsiteX96" fmla="*/ 3036277 w 4866113"/>
              <a:gd name="connsiteY96" fmla="*/ 1426308 h 1836616"/>
              <a:gd name="connsiteX97" fmla="*/ 3219939 w 4866113"/>
              <a:gd name="connsiteY97" fmla="*/ 1547446 h 1836616"/>
              <a:gd name="connsiteX98" fmla="*/ 3286369 w 4866113"/>
              <a:gd name="connsiteY98" fmla="*/ 1555262 h 1836616"/>
              <a:gd name="connsiteX99" fmla="*/ 3266831 w 4866113"/>
              <a:gd name="connsiteY99" fmla="*/ 1578708 h 1836616"/>
              <a:gd name="connsiteX100" fmla="*/ 3227754 w 4866113"/>
              <a:gd name="connsiteY100" fmla="*/ 1594339 h 1836616"/>
              <a:gd name="connsiteX101" fmla="*/ 3309816 w 4866113"/>
              <a:gd name="connsiteY101" fmla="*/ 1676400 h 1836616"/>
              <a:gd name="connsiteX102" fmla="*/ 3395785 w 4866113"/>
              <a:gd name="connsiteY102" fmla="*/ 1731108 h 1836616"/>
              <a:gd name="connsiteX103" fmla="*/ 3657600 w 4866113"/>
              <a:gd name="connsiteY103" fmla="*/ 1668585 h 1836616"/>
              <a:gd name="connsiteX104" fmla="*/ 3618523 w 4866113"/>
              <a:gd name="connsiteY104" fmla="*/ 1590431 h 1836616"/>
              <a:gd name="connsiteX105" fmla="*/ 3567723 w 4866113"/>
              <a:gd name="connsiteY105" fmla="*/ 1566985 h 1836616"/>
              <a:gd name="connsiteX106" fmla="*/ 3583354 w 4866113"/>
              <a:gd name="connsiteY106" fmla="*/ 1484923 h 1836616"/>
              <a:gd name="connsiteX107" fmla="*/ 3618523 w 4866113"/>
              <a:gd name="connsiteY107" fmla="*/ 1484923 h 1836616"/>
              <a:gd name="connsiteX108" fmla="*/ 3622431 w 4866113"/>
              <a:gd name="connsiteY108" fmla="*/ 1426308 h 1836616"/>
              <a:gd name="connsiteX109" fmla="*/ 3528646 w 4866113"/>
              <a:gd name="connsiteY109" fmla="*/ 1344246 h 1836616"/>
              <a:gd name="connsiteX110" fmla="*/ 3473939 w 4866113"/>
              <a:gd name="connsiteY110" fmla="*/ 1379416 h 1836616"/>
              <a:gd name="connsiteX111" fmla="*/ 3423139 w 4866113"/>
              <a:gd name="connsiteY111" fmla="*/ 1316892 h 1836616"/>
              <a:gd name="connsiteX112" fmla="*/ 3466123 w 4866113"/>
              <a:gd name="connsiteY112" fmla="*/ 1199662 h 1836616"/>
              <a:gd name="connsiteX113" fmla="*/ 3411416 w 4866113"/>
              <a:gd name="connsiteY113" fmla="*/ 1113692 h 1836616"/>
              <a:gd name="connsiteX114" fmla="*/ 3391877 w 4866113"/>
              <a:gd name="connsiteY114" fmla="*/ 1023816 h 1836616"/>
              <a:gd name="connsiteX115" fmla="*/ 3380154 w 4866113"/>
              <a:gd name="connsiteY115" fmla="*/ 918308 h 1836616"/>
              <a:gd name="connsiteX116" fmla="*/ 3325446 w 4866113"/>
              <a:gd name="connsiteY116" fmla="*/ 883139 h 1836616"/>
              <a:gd name="connsiteX117" fmla="*/ 3333262 w 4866113"/>
              <a:gd name="connsiteY117" fmla="*/ 844062 h 1836616"/>
              <a:gd name="connsiteX118" fmla="*/ 3255108 w 4866113"/>
              <a:gd name="connsiteY118" fmla="*/ 726831 h 1836616"/>
              <a:gd name="connsiteX119" fmla="*/ 3290277 w 4866113"/>
              <a:gd name="connsiteY119" fmla="*/ 613508 h 1836616"/>
              <a:gd name="connsiteX120" fmla="*/ 3348892 w 4866113"/>
              <a:gd name="connsiteY120" fmla="*/ 554892 h 1836616"/>
              <a:gd name="connsiteX121" fmla="*/ 3391877 w 4866113"/>
              <a:gd name="connsiteY121" fmla="*/ 582246 h 1836616"/>
              <a:gd name="connsiteX122" fmla="*/ 3458308 w 4866113"/>
              <a:gd name="connsiteY122" fmla="*/ 558800 h 1836616"/>
              <a:gd name="connsiteX123" fmla="*/ 3438769 w 4866113"/>
              <a:gd name="connsiteY123" fmla="*/ 535354 h 1836616"/>
              <a:gd name="connsiteX124" fmla="*/ 3509108 w 4866113"/>
              <a:gd name="connsiteY124" fmla="*/ 433754 h 1836616"/>
              <a:gd name="connsiteX125" fmla="*/ 3524739 w 4866113"/>
              <a:gd name="connsiteY125" fmla="*/ 320431 h 1836616"/>
              <a:gd name="connsiteX126" fmla="*/ 3626339 w 4866113"/>
              <a:gd name="connsiteY126" fmla="*/ 273539 h 1836616"/>
              <a:gd name="connsiteX127" fmla="*/ 3696677 w 4866113"/>
              <a:gd name="connsiteY127" fmla="*/ 230554 h 1836616"/>
              <a:gd name="connsiteX128" fmla="*/ 3720123 w 4866113"/>
              <a:gd name="connsiteY128" fmla="*/ 242277 h 1836616"/>
              <a:gd name="connsiteX129" fmla="*/ 3790462 w 4866113"/>
              <a:gd name="connsiteY129" fmla="*/ 230554 h 1836616"/>
              <a:gd name="connsiteX130" fmla="*/ 3806092 w 4866113"/>
              <a:gd name="connsiteY130" fmla="*/ 281354 h 1836616"/>
              <a:gd name="connsiteX131" fmla="*/ 3856892 w 4866113"/>
              <a:gd name="connsiteY131" fmla="*/ 234462 h 1836616"/>
              <a:gd name="connsiteX132" fmla="*/ 3888154 w 4866113"/>
              <a:gd name="connsiteY132" fmla="*/ 238369 h 1836616"/>
              <a:gd name="connsiteX133" fmla="*/ 3927231 w 4866113"/>
              <a:gd name="connsiteY133" fmla="*/ 281354 h 1836616"/>
              <a:gd name="connsiteX134" fmla="*/ 3997569 w 4866113"/>
              <a:gd name="connsiteY134" fmla="*/ 277446 h 1836616"/>
              <a:gd name="connsiteX135" fmla="*/ 4067908 w 4866113"/>
              <a:gd name="connsiteY135" fmla="*/ 191477 h 1836616"/>
              <a:gd name="connsiteX136" fmla="*/ 4138246 w 4866113"/>
              <a:gd name="connsiteY136" fmla="*/ 226646 h 1836616"/>
              <a:gd name="connsiteX137" fmla="*/ 4173416 w 4866113"/>
              <a:gd name="connsiteY137" fmla="*/ 207108 h 1836616"/>
              <a:gd name="connsiteX138" fmla="*/ 4200769 w 4866113"/>
              <a:gd name="connsiteY138" fmla="*/ 156308 h 1836616"/>
              <a:gd name="connsiteX139" fmla="*/ 4267200 w 4866113"/>
              <a:gd name="connsiteY139" fmla="*/ 109416 h 1836616"/>
              <a:gd name="connsiteX140" fmla="*/ 4407877 w 4866113"/>
              <a:gd name="connsiteY140" fmla="*/ 105508 h 1836616"/>
              <a:gd name="connsiteX141" fmla="*/ 4466493 w 4866113"/>
              <a:gd name="connsiteY141" fmla="*/ 0 h 1836616"/>
              <a:gd name="connsiteX142" fmla="*/ 4865077 w 4866113"/>
              <a:gd name="connsiteY142" fmla="*/ 78154 h 1836616"/>
              <a:gd name="connsiteX143" fmla="*/ 4579816 w 4866113"/>
              <a:gd name="connsiteY143" fmla="*/ 19539 h 1836616"/>
              <a:gd name="connsiteX0" fmla="*/ 500185 w 4866027"/>
              <a:gd name="connsiteY0" fmla="*/ 93784 h 1875692"/>
              <a:gd name="connsiteX1" fmla="*/ 457200 w 4866027"/>
              <a:gd name="connsiteY1" fmla="*/ 136768 h 1875692"/>
              <a:gd name="connsiteX2" fmla="*/ 386862 w 4866027"/>
              <a:gd name="connsiteY2" fmla="*/ 218830 h 1875692"/>
              <a:gd name="connsiteX3" fmla="*/ 371231 w 4866027"/>
              <a:gd name="connsiteY3" fmla="*/ 371230 h 1875692"/>
              <a:gd name="connsiteX4" fmla="*/ 269631 w 4866027"/>
              <a:gd name="connsiteY4" fmla="*/ 351692 h 1875692"/>
              <a:gd name="connsiteX5" fmla="*/ 265723 w 4866027"/>
              <a:gd name="connsiteY5" fmla="*/ 468922 h 1875692"/>
              <a:gd name="connsiteX6" fmla="*/ 347785 w 4866027"/>
              <a:gd name="connsiteY6" fmla="*/ 504092 h 1875692"/>
              <a:gd name="connsiteX7" fmla="*/ 355600 w 4866027"/>
              <a:gd name="connsiteY7" fmla="*/ 578338 h 1875692"/>
              <a:gd name="connsiteX8" fmla="*/ 234462 w 4866027"/>
              <a:gd name="connsiteY8" fmla="*/ 601784 h 1875692"/>
              <a:gd name="connsiteX9" fmla="*/ 296985 w 4866027"/>
              <a:gd name="connsiteY9" fmla="*/ 687753 h 1875692"/>
              <a:gd name="connsiteX10" fmla="*/ 218831 w 4866027"/>
              <a:gd name="connsiteY10" fmla="*/ 679938 h 1875692"/>
              <a:gd name="connsiteX11" fmla="*/ 211016 w 4866027"/>
              <a:gd name="connsiteY11" fmla="*/ 715107 h 1875692"/>
              <a:gd name="connsiteX12" fmla="*/ 132862 w 4866027"/>
              <a:gd name="connsiteY12" fmla="*/ 683845 h 1875692"/>
              <a:gd name="connsiteX13" fmla="*/ 78154 w 4866027"/>
              <a:gd name="connsiteY13" fmla="*/ 719015 h 1875692"/>
              <a:gd name="connsiteX14" fmla="*/ 70339 w 4866027"/>
              <a:gd name="connsiteY14" fmla="*/ 801076 h 1875692"/>
              <a:gd name="connsiteX15" fmla="*/ 101600 w 4866027"/>
              <a:gd name="connsiteY15" fmla="*/ 879230 h 1875692"/>
              <a:gd name="connsiteX16" fmla="*/ 19539 w 4866027"/>
              <a:gd name="connsiteY16" fmla="*/ 984738 h 1875692"/>
              <a:gd name="connsiteX17" fmla="*/ 27354 w 4866027"/>
              <a:gd name="connsiteY17" fmla="*/ 1101968 h 1875692"/>
              <a:gd name="connsiteX18" fmla="*/ 19539 w 4866027"/>
              <a:gd name="connsiteY18" fmla="*/ 1332522 h 1875692"/>
              <a:gd name="connsiteX19" fmla="*/ 23446 w 4866027"/>
              <a:gd name="connsiteY19" fmla="*/ 1387230 h 1875692"/>
              <a:gd name="connsiteX20" fmla="*/ 7816 w 4866027"/>
              <a:gd name="connsiteY20" fmla="*/ 1496645 h 1875692"/>
              <a:gd name="connsiteX21" fmla="*/ 31262 w 4866027"/>
              <a:gd name="connsiteY21" fmla="*/ 1555261 h 1875692"/>
              <a:gd name="connsiteX22" fmla="*/ 42985 w 4866027"/>
              <a:gd name="connsiteY22" fmla="*/ 1629507 h 1875692"/>
              <a:gd name="connsiteX23" fmla="*/ 0 w 4866027"/>
              <a:gd name="connsiteY23" fmla="*/ 1703753 h 1875692"/>
              <a:gd name="connsiteX24" fmla="*/ 46892 w 4866027"/>
              <a:gd name="connsiteY24" fmla="*/ 1809261 h 1875692"/>
              <a:gd name="connsiteX25" fmla="*/ 85969 w 4866027"/>
              <a:gd name="connsiteY25" fmla="*/ 1875692 h 1875692"/>
              <a:gd name="connsiteX26" fmla="*/ 171939 w 4866027"/>
              <a:gd name="connsiteY26" fmla="*/ 1867876 h 1875692"/>
              <a:gd name="connsiteX27" fmla="*/ 218831 w 4866027"/>
              <a:gd name="connsiteY27" fmla="*/ 1789722 h 1875692"/>
              <a:gd name="connsiteX28" fmla="*/ 273539 w 4866027"/>
              <a:gd name="connsiteY28" fmla="*/ 1777999 h 1875692"/>
              <a:gd name="connsiteX29" fmla="*/ 269631 w 4866027"/>
              <a:gd name="connsiteY29" fmla="*/ 1715476 h 1875692"/>
              <a:gd name="connsiteX30" fmla="*/ 207108 w 4866027"/>
              <a:gd name="connsiteY30" fmla="*/ 1695938 h 1875692"/>
              <a:gd name="connsiteX31" fmla="*/ 207108 w 4866027"/>
              <a:gd name="connsiteY31" fmla="*/ 1656861 h 1875692"/>
              <a:gd name="connsiteX32" fmla="*/ 293077 w 4866027"/>
              <a:gd name="connsiteY32" fmla="*/ 1551353 h 1875692"/>
              <a:gd name="connsiteX33" fmla="*/ 386862 w 4866027"/>
              <a:gd name="connsiteY33" fmla="*/ 1613876 h 1875692"/>
              <a:gd name="connsiteX34" fmla="*/ 492369 w 4866027"/>
              <a:gd name="connsiteY34" fmla="*/ 1625599 h 1875692"/>
              <a:gd name="connsiteX35" fmla="*/ 492369 w 4866027"/>
              <a:gd name="connsiteY35" fmla="*/ 1539630 h 1875692"/>
              <a:gd name="connsiteX36" fmla="*/ 519723 w 4866027"/>
              <a:gd name="connsiteY36" fmla="*/ 1563076 h 1875692"/>
              <a:gd name="connsiteX37" fmla="*/ 570523 w 4866027"/>
              <a:gd name="connsiteY37" fmla="*/ 1539630 h 1875692"/>
              <a:gd name="connsiteX38" fmla="*/ 570523 w 4866027"/>
              <a:gd name="connsiteY38" fmla="*/ 1539630 h 1875692"/>
              <a:gd name="connsiteX39" fmla="*/ 679939 w 4866027"/>
              <a:gd name="connsiteY39" fmla="*/ 1469292 h 1875692"/>
              <a:gd name="connsiteX40" fmla="*/ 812800 w 4866027"/>
              <a:gd name="connsiteY40" fmla="*/ 1473199 h 1875692"/>
              <a:gd name="connsiteX41" fmla="*/ 785446 w 4866027"/>
              <a:gd name="connsiteY41" fmla="*/ 1531815 h 1875692"/>
              <a:gd name="connsiteX42" fmla="*/ 828431 w 4866027"/>
              <a:gd name="connsiteY42" fmla="*/ 1547445 h 1875692"/>
              <a:gd name="connsiteX43" fmla="*/ 922216 w 4866027"/>
              <a:gd name="connsiteY43" fmla="*/ 1465384 h 1875692"/>
              <a:gd name="connsiteX44" fmla="*/ 1000369 w 4866027"/>
              <a:gd name="connsiteY44" fmla="*/ 1500553 h 1875692"/>
              <a:gd name="connsiteX45" fmla="*/ 1027723 w 4866027"/>
              <a:gd name="connsiteY45" fmla="*/ 1488830 h 1875692"/>
              <a:gd name="connsiteX46" fmla="*/ 1035539 w 4866027"/>
              <a:gd name="connsiteY46" fmla="*/ 1426307 h 1875692"/>
              <a:gd name="connsiteX47" fmla="*/ 1070708 w 4866027"/>
              <a:gd name="connsiteY47" fmla="*/ 1398953 h 1875692"/>
              <a:gd name="connsiteX48" fmla="*/ 1082431 w 4866027"/>
              <a:gd name="connsiteY48" fmla="*/ 1363784 h 1875692"/>
              <a:gd name="connsiteX49" fmla="*/ 1121508 w 4866027"/>
              <a:gd name="connsiteY49" fmla="*/ 1371599 h 1875692"/>
              <a:gd name="connsiteX50" fmla="*/ 1125416 w 4866027"/>
              <a:gd name="connsiteY50" fmla="*/ 1430215 h 1875692"/>
              <a:gd name="connsiteX51" fmla="*/ 1156677 w 4866027"/>
              <a:gd name="connsiteY51" fmla="*/ 1430215 h 1875692"/>
              <a:gd name="connsiteX52" fmla="*/ 1184031 w 4866027"/>
              <a:gd name="connsiteY52" fmla="*/ 1434122 h 1875692"/>
              <a:gd name="connsiteX53" fmla="*/ 1230923 w 4866027"/>
              <a:gd name="connsiteY53" fmla="*/ 1504461 h 1875692"/>
              <a:gd name="connsiteX54" fmla="*/ 1375508 w 4866027"/>
              <a:gd name="connsiteY54" fmla="*/ 1512276 h 1875692"/>
              <a:gd name="connsiteX55" fmla="*/ 1355969 w 4866027"/>
              <a:gd name="connsiteY55" fmla="*/ 1563076 h 1875692"/>
              <a:gd name="connsiteX56" fmla="*/ 1426308 w 4866027"/>
              <a:gd name="connsiteY56" fmla="*/ 1527907 h 1875692"/>
              <a:gd name="connsiteX57" fmla="*/ 1445846 w 4866027"/>
              <a:gd name="connsiteY57" fmla="*/ 1441938 h 1875692"/>
              <a:gd name="connsiteX58" fmla="*/ 1496646 w 4866027"/>
              <a:gd name="connsiteY58" fmla="*/ 1445845 h 1875692"/>
              <a:gd name="connsiteX59" fmla="*/ 1504462 w 4866027"/>
              <a:gd name="connsiteY59" fmla="*/ 1504461 h 1875692"/>
              <a:gd name="connsiteX60" fmla="*/ 1555262 w 4866027"/>
              <a:gd name="connsiteY60" fmla="*/ 1527907 h 1875692"/>
              <a:gd name="connsiteX61" fmla="*/ 1629508 w 4866027"/>
              <a:gd name="connsiteY61" fmla="*/ 1500553 h 1875692"/>
              <a:gd name="connsiteX62" fmla="*/ 1660769 w 4866027"/>
              <a:gd name="connsiteY62" fmla="*/ 1527907 h 1875692"/>
              <a:gd name="connsiteX63" fmla="*/ 1719385 w 4866027"/>
              <a:gd name="connsiteY63" fmla="*/ 1520092 h 1875692"/>
              <a:gd name="connsiteX64" fmla="*/ 1723292 w 4866027"/>
              <a:gd name="connsiteY64" fmla="*/ 1578707 h 1875692"/>
              <a:gd name="connsiteX65" fmla="*/ 1758462 w 4866027"/>
              <a:gd name="connsiteY65" fmla="*/ 1582615 h 1875692"/>
              <a:gd name="connsiteX66" fmla="*/ 1805354 w 4866027"/>
              <a:gd name="connsiteY66" fmla="*/ 1500553 h 1875692"/>
              <a:gd name="connsiteX67" fmla="*/ 1887416 w 4866027"/>
              <a:gd name="connsiteY67" fmla="*/ 1461476 h 1875692"/>
              <a:gd name="connsiteX68" fmla="*/ 1949939 w 4866027"/>
              <a:gd name="connsiteY68" fmla="*/ 1477107 h 1875692"/>
              <a:gd name="connsiteX69" fmla="*/ 2008554 w 4866027"/>
              <a:gd name="connsiteY69" fmla="*/ 1434122 h 1875692"/>
              <a:gd name="connsiteX70" fmla="*/ 2059354 w 4866027"/>
              <a:gd name="connsiteY70" fmla="*/ 1438030 h 1875692"/>
              <a:gd name="connsiteX71" fmla="*/ 2071077 w 4866027"/>
              <a:gd name="connsiteY71" fmla="*/ 1379415 h 1875692"/>
              <a:gd name="connsiteX72" fmla="*/ 2286000 w 4866027"/>
              <a:gd name="connsiteY72" fmla="*/ 1328615 h 1875692"/>
              <a:gd name="connsiteX73" fmla="*/ 2301631 w 4866027"/>
              <a:gd name="connsiteY73" fmla="*/ 1254368 h 1875692"/>
              <a:gd name="connsiteX74" fmla="*/ 2379785 w 4866027"/>
              <a:gd name="connsiteY74" fmla="*/ 1269999 h 1875692"/>
              <a:gd name="connsiteX75" fmla="*/ 2399323 w 4866027"/>
              <a:gd name="connsiteY75" fmla="*/ 1316892 h 1875692"/>
              <a:gd name="connsiteX76" fmla="*/ 2430585 w 4866027"/>
              <a:gd name="connsiteY76" fmla="*/ 1344245 h 1875692"/>
              <a:gd name="connsiteX77" fmla="*/ 2493108 w 4866027"/>
              <a:gd name="connsiteY77" fmla="*/ 1309076 h 1875692"/>
              <a:gd name="connsiteX78" fmla="*/ 2504831 w 4866027"/>
              <a:gd name="connsiteY78" fmla="*/ 1262184 h 1875692"/>
              <a:gd name="connsiteX79" fmla="*/ 2524369 w 4866027"/>
              <a:gd name="connsiteY79" fmla="*/ 1262184 h 1875692"/>
              <a:gd name="connsiteX80" fmla="*/ 2586892 w 4866027"/>
              <a:gd name="connsiteY80" fmla="*/ 1332522 h 1875692"/>
              <a:gd name="connsiteX81" fmla="*/ 2782277 w 4866027"/>
              <a:gd name="connsiteY81" fmla="*/ 1430215 h 1875692"/>
              <a:gd name="connsiteX82" fmla="*/ 2829169 w 4866027"/>
              <a:gd name="connsiteY82" fmla="*/ 1449753 h 1875692"/>
              <a:gd name="connsiteX83" fmla="*/ 2864339 w 4866027"/>
              <a:gd name="connsiteY83" fmla="*/ 1441938 h 1875692"/>
              <a:gd name="connsiteX84" fmla="*/ 2887785 w 4866027"/>
              <a:gd name="connsiteY84" fmla="*/ 1465384 h 1875692"/>
              <a:gd name="connsiteX85" fmla="*/ 2805723 w 4866027"/>
              <a:gd name="connsiteY85" fmla="*/ 1543538 h 1875692"/>
              <a:gd name="connsiteX86" fmla="*/ 2805723 w 4866027"/>
              <a:gd name="connsiteY86" fmla="*/ 1543538 h 1875692"/>
              <a:gd name="connsiteX87" fmla="*/ 2821354 w 4866027"/>
              <a:gd name="connsiteY87" fmla="*/ 1574799 h 1875692"/>
              <a:gd name="connsiteX88" fmla="*/ 2891692 w 4866027"/>
              <a:gd name="connsiteY88" fmla="*/ 1563076 h 1875692"/>
              <a:gd name="connsiteX89" fmla="*/ 2958123 w 4866027"/>
              <a:gd name="connsiteY89" fmla="*/ 1668584 h 1875692"/>
              <a:gd name="connsiteX90" fmla="*/ 3008923 w 4866027"/>
              <a:gd name="connsiteY90" fmla="*/ 1664676 h 1875692"/>
              <a:gd name="connsiteX91" fmla="*/ 2997200 w 4866027"/>
              <a:gd name="connsiteY91" fmla="*/ 1617784 h 1875692"/>
              <a:gd name="connsiteX92" fmla="*/ 3059723 w 4866027"/>
              <a:gd name="connsiteY92" fmla="*/ 1594338 h 1875692"/>
              <a:gd name="connsiteX93" fmla="*/ 3059723 w 4866027"/>
              <a:gd name="connsiteY93" fmla="*/ 1574799 h 1875692"/>
              <a:gd name="connsiteX94" fmla="*/ 3067539 w 4866027"/>
              <a:gd name="connsiteY94" fmla="*/ 1563076 h 1875692"/>
              <a:gd name="connsiteX95" fmla="*/ 3024554 w 4866027"/>
              <a:gd name="connsiteY95" fmla="*/ 1477107 h 1875692"/>
              <a:gd name="connsiteX96" fmla="*/ 3036277 w 4866027"/>
              <a:gd name="connsiteY96" fmla="*/ 1465384 h 1875692"/>
              <a:gd name="connsiteX97" fmla="*/ 3219939 w 4866027"/>
              <a:gd name="connsiteY97" fmla="*/ 1586522 h 1875692"/>
              <a:gd name="connsiteX98" fmla="*/ 3286369 w 4866027"/>
              <a:gd name="connsiteY98" fmla="*/ 1594338 h 1875692"/>
              <a:gd name="connsiteX99" fmla="*/ 3266831 w 4866027"/>
              <a:gd name="connsiteY99" fmla="*/ 1617784 h 1875692"/>
              <a:gd name="connsiteX100" fmla="*/ 3227754 w 4866027"/>
              <a:gd name="connsiteY100" fmla="*/ 1633415 h 1875692"/>
              <a:gd name="connsiteX101" fmla="*/ 3309816 w 4866027"/>
              <a:gd name="connsiteY101" fmla="*/ 1715476 h 1875692"/>
              <a:gd name="connsiteX102" fmla="*/ 3395785 w 4866027"/>
              <a:gd name="connsiteY102" fmla="*/ 1770184 h 1875692"/>
              <a:gd name="connsiteX103" fmla="*/ 3657600 w 4866027"/>
              <a:gd name="connsiteY103" fmla="*/ 1707661 h 1875692"/>
              <a:gd name="connsiteX104" fmla="*/ 3618523 w 4866027"/>
              <a:gd name="connsiteY104" fmla="*/ 1629507 h 1875692"/>
              <a:gd name="connsiteX105" fmla="*/ 3567723 w 4866027"/>
              <a:gd name="connsiteY105" fmla="*/ 1606061 h 1875692"/>
              <a:gd name="connsiteX106" fmla="*/ 3583354 w 4866027"/>
              <a:gd name="connsiteY106" fmla="*/ 1523999 h 1875692"/>
              <a:gd name="connsiteX107" fmla="*/ 3618523 w 4866027"/>
              <a:gd name="connsiteY107" fmla="*/ 1523999 h 1875692"/>
              <a:gd name="connsiteX108" fmla="*/ 3622431 w 4866027"/>
              <a:gd name="connsiteY108" fmla="*/ 1465384 h 1875692"/>
              <a:gd name="connsiteX109" fmla="*/ 3528646 w 4866027"/>
              <a:gd name="connsiteY109" fmla="*/ 1383322 h 1875692"/>
              <a:gd name="connsiteX110" fmla="*/ 3473939 w 4866027"/>
              <a:gd name="connsiteY110" fmla="*/ 1418492 h 1875692"/>
              <a:gd name="connsiteX111" fmla="*/ 3423139 w 4866027"/>
              <a:gd name="connsiteY111" fmla="*/ 1355968 h 1875692"/>
              <a:gd name="connsiteX112" fmla="*/ 3466123 w 4866027"/>
              <a:gd name="connsiteY112" fmla="*/ 1238738 h 1875692"/>
              <a:gd name="connsiteX113" fmla="*/ 3411416 w 4866027"/>
              <a:gd name="connsiteY113" fmla="*/ 1152768 h 1875692"/>
              <a:gd name="connsiteX114" fmla="*/ 3391877 w 4866027"/>
              <a:gd name="connsiteY114" fmla="*/ 1062892 h 1875692"/>
              <a:gd name="connsiteX115" fmla="*/ 3380154 w 4866027"/>
              <a:gd name="connsiteY115" fmla="*/ 957384 h 1875692"/>
              <a:gd name="connsiteX116" fmla="*/ 3325446 w 4866027"/>
              <a:gd name="connsiteY116" fmla="*/ 922215 h 1875692"/>
              <a:gd name="connsiteX117" fmla="*/ 3333262 w 4866027"/>
              <a:gd name="connsiteY117" fmla="*/ 883138 h 1875692"/>
              <a:gd name="connsiteX118" fmla="*/ 3255108 w 4866027"/>
              <a:gd name="connsiteY118" fmla="*/ 765907 h 1875692"/>
              <a:gd name="connsiteX119" fmla="*/ 3290277 w 4866027"/>
              <a:gd name="connsiteY119" fmla="*/ 652584 h 1875692"/>
              <a:gd name="connsiteX120" fmla="*/ 3348892 w 4866027"/>
              <a:gd name="connsiteY120" fmla="*/ 593968 h 1875692"/>
              <a:gd name="connsiteX121" fmla="*/ 3391877 w 4866027"/>
              <a:gd name="connsiteY121" fmla="*/ 621322 h 1875692"/>
              <a:gd name="connsiteX122" fmla="*/ 3458308 w 4866027"/>
              <a:gd name="connsiteY122" fmla="*/ 597876 h 1875692"/>
              <a:gd name="connsiteX123" fmla="*/ 3438769 w 4866027"/>
              <a:gd name="connsiteY123" fmla="*/ 574430 h 1875692"/>
              <a:gd name="connsiteX124" fmla="*/ 3509108 w 4866027"/>
              <a:gd name="connsiteY124" fmla="*/ 472830 h 1875692"/>
              <a:gd name="connsiteX125" fmla="*/ 3524739 w 4866027"/>
              <a:gd name="connsiteY125" fmla="*/ 359507 h 1875692"/>
              <a:gd name="connsiteX126" fmla="*/ 3626339 w 4866027"/>
              <a:gd name="connsiteY126" fmla="*/ 312615 h 1875692"/>
              <a:gd name="connsiteX127" fmla="*/ 3696677 w 4866027"/>
              <a:gd name="connsiteY127" fmla="*/ 269630 h 1875692"/>
              <a:gd name="connsiteX128" fmla="*/ 3720123 w 4866027"/>
              <a:gd name="connsiteY128" fmla="*/ 281353 h 1875692"/>
              <a:gd name="connsiteX129" fmla="*/ 3790462 w 4866027"/>
              <a:gd name="connsiteY129" fmla="*/ 269630 h 1875692"/>
              <a:gd name="connsiteX130" fmla="*/ 3806092 w 4866027"/>
              <a:gd name="connsiteY130" fmla="*/ 320430 h 1875692"/>
              <a:gd name="connsiteX131" fmla="*/ 3856892 w 4866027"/>
              <a:gd name="connsiteY131" fmla="*/ 273538 h 1875692"/>
              <a:gd name="connsiteX132" fmla="*/ 3888154 w 4866027"/>
              <a:gd name="connsiteY132" fmla="*/ 277445 h 1875692"/>
              <a:gd name="connsiteX133" fmla="*/ 3927231 w 4866027"/>
              <a:gd name="connsiteY133" fmla="*/ 320430 h 1875692"/>
              <a:gd name="connsiteX134" fmla="*/ 3997569 w 4866027"/>
              <a:gd name="connsiteY134" fmla="*/ 316522 h 1875692"/>
              <a:gd name="connsiteX135" fmla="*/ 4067908 w 4866027"/>
              <a:gd name="connsiteY135" fmla="*/ 230553 h 1875692"/>
              <a:gd name="connsiteX136" fmla="*/ 4138246 w 4866027"/>
              <a:gd name="connsiteY136" fmla="*/ 265722 h 1875692"/>
              <a:gd name="connsiteX137" fmla="*/ 4173416 w 4866027"/>
              <a:gd name="connsiteY137" fmla="*/ 246184 h 1875692"/>
              <a:gd name="connsiteX138" fmla="*/ 4200769 w 4866027"/>
              <a:gd name="connsiteY138" fmla="*/ 195384 h 1875692"/>
              <a:gd name="connsiteX139" fmla="*/ 4267200 w 4866027"/>
              <a:gd name="connsiteY139" fmla="*/ 148492 h 1875692"/>
              <a:gd name="connsiteX140" fmla="*/ 4407877 w 4866027"/>
              <a:gd name="connsiteY140" fmla="*/ 144584 h 1875692"/>
              <a:gd name="connsiteX141" fmla="*/ 4466493 w 4866027"/>
              <a:gd name="connsiteY141" fmla="*/ 39076 h 1875692"/>
              <a:gd name="connsiteX142" fmla="*/ 4865077 w 4866027"/>
              <a:gd name="connsiteY142" fmla="*/ 117230 h 1875692"/>
              <a:gd name="connsiteX143" fmla="*/ 4556369 w 4866027"/>
              <a:gd name="connsiteY143" fmla="*/ 0 h 1875692"/>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865077 w 4886730"/>
              <a:gd name="connsiteY142" fmla="*/ 312615 h 2071077"/>
              <a:gd name="connsiteX143" fmla="*/ 4849446 w 4886730"/>
              <a:gd name="connsiteY143" fmla="*/ 0 h 2071077"/>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568091 w 4886730"/>
              <a:gd name="connsiteY142" fmla="*/ 246185 h 2071077"/>
              <a:gd name="connsiteX143" fmla="*/ 4865077 w 4886730"/>
              <a:gd name="connsiteY143" fmla="*/ 312615 h 2071077"/>
              <a:gd name="connsiteX144" fmla="*/ 4849446 w 4886730"/>
              <a:gd name="connsiteY144" fmla="*/ 0 h 2071077"/>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556368 w 4886730"/>
              <a:gd name="connsiteY142" fmla="*/ 211015 h 2071077"/>
              <a:gd name="connsiteX143" fmla="*/ 4865077 w 4886730"/>
              <a:gd name="connsiteY143" fmla="*/ 312615 h 2071077"/>
              <a:gd name="connsiteX144" fmla="*/ 4849446 w 4886730"/>
              <a:gd name="connsiteY144" fmla="*/ 0 h 2071077"/>
              <a:gd name="connsiteX0" fmla="*/ 500185 w 4865586"/>
              <a:gd name="connsiteY0" fmla="*/ 289169 h 2071077"/>
              <a:gd name="connsiteX1" fmla="*/ 457200 w 4865586"/>
              <a:gd name="connsiteY1" fmla="*/ 332153 h 2071077"/>
              <a:gd name="connsiteX2" fmla="*/ 386862 w 4865586"/>
              <a:gd name="connsiteY2" fmla="*/ 414215 h 2071077"/>
              <a:gd name="connsiteX3" fmla="*/ 371231 w 4865586"/>
              <a:gd name="connsiteY3" fmla="*/ 566615 h 2071077"/>
              <a:gd name="connsiteX4" fmla="*/ 269631 w 4865586"/>
              <a:gd name="connsiteY4" fmla="*/ 547077 h 2071077"/>
              <a:gd name="connsiteX5" fmla="*/ 265723 w 4865586"/>
              <a:gd name="connsiteY5" fmla="*/ 664307 h 2071077"/>
              <a:gd name="connsiteX6" fmla="*/ 347785 w 4865586"/>
              <a:gd name="connsiteY6" fmla="*/ 699477 h 2071077"/>
              <a:gd name="connsiteX7" fmla="*/ 355600 w 4865586"/>
              <a:gd name="connsiteY7" fmla="*/ 773723 h 2071077"/>
              <a:gd name="connsiteX8" fmla="*/ 234462 w 4865586"/>
              <a:gd name="connsiteY8" fmla="*/ 797169 h 2071077"/>
              <a:gd name="connsiteX9" fmla="*/ 296985 w 4865586"/>
              <a:gd name="connsiteY9" fmla="*/ 883138 h 2071077"/>
              <a:gd name="connsiteX10" fmla="*/ 218831 w 4865586"/>
              <a:gd name="connsiteY10" fmla="*/ 875323 h 2071077"/>
              <a:gd name="connsiteX11" fmla="*/ 211016 w 4865586"/>
              <a:gd name="connsiteY11" fmla="*/ 910492 h 2071077"/>
              <a:gd name="connsiteX12" fmla="*/ 132862 w 4865586"/>
              <a:gd name="connsiteY12" fmla="*/ 879230 h 2071077"/>
              <a:gd name="connsiteX13" fmla="*/ 78154 w 4865586"/>
              <a:gd name="connsiteY13" fmla="*/ 914400 h 2071077"/>
              <a:gd name="connsiteX14" fmla="*/ 70339 w 4865586"/>
              <a:gd name="connsiteY14" fmla="*/ 996461 h 2071077"/>
              <a:gd name="connsiteX15" fmla="*/ 101600 w 4865586"/>
              <a:gd name="connsiteY15" fmla="*/ 1074615 h 2071077"/>
              <a:gd name="connsiteX16" fmla="*/ 19539 w 4865586"/>
              <a:gd name="connsiteY16" fmla="*/ 1180123 h 2071077"/>
              <a:gd name="connsiteX17" fmla="*/ 27354 w 4865586"/>
              <a:gd name="connsiteY17" fmla="*/ 1297353 h 2071077"/>
              <a:gd name="connsiteX18" fmla="*/ 19539 w 4865586"/>
              <a:gd name="connsiteY18" fmla="*/ 1527907 h 2071077"/>
              <a:gd name="connsiteX19" fmla="*/ 23446 w 4865586"/>
              <a:gd name="connsiteY19" fmla="*/ 1582615 h 2071077"/>
              <a:gd name="connsiteX20" fmla="*/ 7816 w 4865586"/>
              <a:gd name="connsiteY20" fmla="*/ 1692030 h 2071077"/>
              <a:gd name="connsiteX21" fmla="*/ 31262 w 4865586"/>
              <a:gd name="connsiteY21" fmla="*/ 1750646 h 2071077"/>
              <a:gd name="connsiteX22" fmla="*/ 42985 w 4865586"/>
              <a:gd name="connsiteY22" fmla="*/ 1824892 h 2071077"/>
              <a:gd name="connsiteX23" fmla="*/ 0 w 4865586"/>
              <a:gd name="connsiteY23" fmla="*/ 1899138 h 2071077"/>
              <a:gd name="connsiteX24" fmla="*/ 46892 w 4865586"/>
              <a:gd name="connsiteY24" fmla="*/ 2004646 h 2071077"/>
              <a:gd name="connsiteX25" fmla="*/ 85969 w 4865586"/>
              <a:gd name="connsiteY25" fmla="*/ 2071077 h 2071077"/>
              <a:gd name="connsiteX26" fmla="*/ 171939 w 4865586"/>
              <a:gd name="connsiteY26" fmla="*/ 2063261 h 2071077"/>
              <a:gd name="connsiteX27" fmla="*/ 218831 w 4865586"/>
              <a:gd name="connsiteY27" fmla="*/ 1985107 h 2071077"/>
              <a:gd name="connsiteX28" fmla="*/ 273539 w 4865586"/>
              <a:gd name="connsiteY28" fmla="*/ 1973384 h 2071077"/>
              <a:gd name="connsiteX29" fmla="*/ 269631 w 4865586"/>
              <a:gd name="connsiteY29" fmla="*/ 1910861 h 2071077"/>
              <a:gd name="connsiteX30" fmla="*/ 207108 w 4865586"/>
              <a:gd name="connsiteY30" fmla="*/ 1891323 h 2071077"/>
              <a:gd name="connsiteX31" fmla="*/ 207108 w 4865586"/>
              <a:gd name="connsiteY31" fmla="*/ 1852246 h 2071077"/>
              <a:gd name="connsiteX32" fmla="*/ 293077 w 4865586"/>
              <a:gd name="connsiteY32" fmla="*/ 1746738 h 2071077"/>
              <a:gd name="connsiteX33" fmla="*/ 386862 w 4865586"/>
              <a:gd name="connsiteY33" fmla="*/ 1809261 h 2071077"/>
              <a:gd name="connsiteX34" fmla="*/ 492369 w 4865586"/>
              <a:gd name="connsiteY34" fmla="*/ 1820984 h 2071077"/>
              <a:gd name="connsiteX35" fmla="*/ 492369 w 4865586"/>
              <a:gd name="connsiteY35" fmla="*/ 1735015 h 2071077"/>
              <a:gd name="connsiteX36" fmla="*/ 519723 w 4865586"/>
              <a:gd name="connsiteY36" fmla="*/ 1758461 h 2071077"/>
              <a:gd name="connsiteX37" fmla="*/ 570523 w 4865586"/>
              <a:gd name="connsiteY37" fmla="*/ 1735015 h 2071077"/>
              <a:gd name="connsiteX38" fmla="*/ 570523 w 4865586"/>
              <a:gd name="connsiteY38" fmla="*/ 1735015 h 2071077"/>
              <a:gd name="connsiteX39" fmla="*/ 679939 w 4865586"/>
              <a:gd name="connsiteY39" fmla="*/ 1664677 h 2071077"/>
              <a:gd name="connsiteX40" fmla="*/ 812800 w 4865586"/>
              <a:gd name="connsiteY40" fmla="*/ 1668584 h 2071077"/>
              <a:gd name="connsiteX41" fmla="*/ 785446 w 4865586"/>
              <a:gd name="connsiteY41" fmla="*/ 1727200 h 2071077"/>
              <a:gd name="connsiteX42" fmla="*/ 828431 w 4865586"/>
              <a:gd name="connsiteY42" fmla="*/ 1742830 h 2071077"/>
              <a:gd name="connsiteX43" fmla="*/ 922216 w 4865586"/>
              <a:gd name="connsiteY43" fmla="*/ 1660769 h 2071077"/>
              <a:gd name="connsiteX44" fmla="*/ 1000369 w 4865586"/>
              <a:gd name="connsiteY44" fmla="*/ 1695938 h 2071077"/>
              <a:gd name="connsiteX45" fmla="*/ 1027723 w 4865586"/>
              <a:gd name="connsiteY45" fmla="*/ 1684215 h 2071077"/>
              <a:gd name="connsiteX46" fmla="*/ 1035539 w 4865586"/>
              <a:gd name="connsiteY46" fmla="*/ 1621692 h 2071077"/>
              <a:gd name="connsiteX47" fmla="*/ 1070708 w 4865586"/>
              <a:gd name="connsiteY47" fmla="*/ 1594338 h 2071077"/>
              <a:gd name="connsiteX48" fmla="*/ 1082431 w 4865586"/>
              <a:gd name="connsiteY48" fmla="*/ 1559169 h 2071077"/>
              <a:gd name="connsiteX49" fmla="*/ 1121508 w 4865586"/>
              <a:gd name="connsiteY49" fmla="*/ 1566984 h 2071077"/>
              <a:gd name="connsiteX50" fmla="*/ 1125416 w 4865586"/>
              <a:gd name="connsiteY50" fmla="*/ 1625600 h 2071077"/>
              <a:gd name="connsiteX51" fmla="*/ 1156677 w 4865586"/>
              <a:gd name="connsiteY51" fmla="*/ 1625600 h 2071077"/>
              <a:gd name="connsiteX52" fmla="*/ 1184031 w 4865586"/>
              <a:gd name="connsiteY52" fmla="*/ 1629507 h 2071077"/>
              <a:gd name="connsiteX53" fmla="*/ 1230923 w 4865586"/>
              <a:gd name="connsiteY53" fmla="*/ 1699846 h 2071077"/>
              <a:gd name="connsiteX54" fmla="*/ 1375508 w 4865586"/>
              <a:gd name="connsiteY54" fmla="*/ 1707661 h 2071077"/>
              <a:gd name="connsiteX55" fmla="*/ 1355969 w 4865586"/>
              <a:gd name="connsiteY55" fmla="*/ 1758461 h 2071077"/>
              <a:gd name="connsiteX56" fmla="*/ 1426308 w 4865586"/>
              <a:gd name="connsiteY56" fmla="*/ 1723292 h 2071077"/>
              <a:gd name="connsiteX57" fmla="*/ 1445846 w 4865586"/>
              <a:gd name="connsiteY57" fmla="*/ 1637323 h 2071077"/>
              <a:gd name="connsiteX58" fmla="*/ 1496646 w 4865586"/>
              <a:gd name="connsiteY58" fmla="*/ 1641230 h 2071077"/>
              <a:gd name="connsiteX59" fmla="*/ 1504462 w 4865586"/>
              <a:gd name="connsiteY59" fmla="*/ 1699846 h 2071077"/>
              <a:gd name="connsiteX60" fmla="*/ 1555262 w 4865586"/>
              <a:gd name="connsiteY60" fmla="*/ 1723292 h 2071077"/>
              <a:gd name="connsiteX61" fmla="*/ 1629508 w 4865586"/>
              <a:gd name="connsiteY61" fmla="*/ 1695938 h 2071077"/>
              <a:gd name="connsiteX62" fmla="*/ 1660769 w 4865586"/>
              <a:gd name="connsiteY62" fmla="*/ 1723292 h 2071077"/>
              <a:gd name="connsiteX63" fmla="*/ 1719385 w 4865586"/>
              <a:gd name="connsiteY63" fmla="*/ 1715477 h 2071077"/>
              <a:gd name="connsiteX64" fmla="*/ 1723292 w 4865586"/>
              <a:gd name="connsiteY64" fmla="*/ 1774092 h 2071077"/>
              <a:gd name="connsiteX65" fmla="*/ 1758462 w 4865586"/>
              <a:gd name="connsiteY65" fmla="*/ 1778000 h 2071077"/>
              <a:gd name="connsiteX66" fmla="*/ 1805354 w 4865586"/>
              <a:gd name="connsiteY66" fmla="*/ 1695938 h 2071077"/>
              <a:gd name="connsiteX67" fmla="*/ 1887416 w 4865586"/>
              <a:gd name="connsiteY67" fmla="*/ 1656861 h 2071077"/>
              <a:gd name="connsiteX68" fmla="*/ 1949939 w 4865586"/>
              <a:gd name="connsiteY68" fmla="*/ 1672492 h 2071077"/>
              <a:gd name="connsiteX69" fmla="*/ 2008554 w 4865586"/>
              <a:gd name="connsiteY69" fmla="*/ 1629507 h 2071077"/>
              <a:gd name="connsiteX70" fmla="*/ 2059354 w 4865586"/>
              <a:gd name="connsiteY70" fmla="*/ 1633415 h 2071077"/>
              <a:gd name="connsiteX71" fmla="*/ 2071077 w 4865586"/>
              <a:gd name="connsiteY71" fmla="*/ 1574800 h 2071077"/>
              <a:gd name="connsiteX72" fmla="*/ 2286000 w 4865586"/>
              <a:gd name="connsiteY72" fmla="*/ 1524000 h 2071077"/>
              <a:gd name="connsiteX73" fmla="*/ 2301631 w 4865586"/>
              <a:gd name="connsiteY73" fmla="*/ 1449753 h 2071077"/>
              <a:gd name="connsiteX74" fmla="*/ 2379785 w 4865586"/>
              <a:gd name="connsiteY74" fmla="*/ 1465384 h 2071077"/>
              <a:gd name="connsiteX75" fmla="*/ 2399323 w 4865586"/>
              <a:gd name="connsiteY75" fmla="*/ 1512277 h 2071077"/>
              <a:gd name="connsiteX76" fmla="*/ 2430585 w 4865586"/>
              <a:gd name="connsiteY76" fmla="*/ 1539630 h 2071077"/>
              <a:gd name="connsiteX77" fmla="*/ 2493108 w 4865586"/>
              <a:gd name="connsiteY77" fmla="*/ 1504461 h 2071077"/>
              <a:gd name="connsiteX78" fmla="*/ 2504831 w 4865586"/>
              <a:gd name="connsiteY78" fmla="*/ 1457569 h 2071077"/>
              <a:gd name="connsiteX79" fmla="*/ 2524369 w 4865586"/>
              <a:gd name="connsiteY79" fmla="*/ 1457569 h 2071077"/>
              <a:gd name="connsiteX80" fmla="*/ 2586892 w 4865586"/>
              <a:gd name="connsiteY80" fmla="*/ 1527907 h 2071077"/>
              <a:gd name="connsiteX81" fmla="*/ 2782277 w 4865586"/>
              <a:gd name="connsiteY81" fmla="*/ 1625600 h 2071077"/>
              <a:gd name="connsiteX82" fmla="*/ 2829169 w 4865586"/>
              <a:gd name="connsiteY82" fmla="*/ 1645138 h 2071077"/>
              <a:gd name="connsiteX83" fmla="*/ 2864339 w 4865586"/>
              <a:gd name="connsiteY83" fmla="*/ 1637323 h 2071077"/>
              <a:gd name="connsiteX84" fmla="*/ 2887785 w 4865586"/>
              <a:gd name="connsiteY84" fmla="*/ 1660769 h 2071077"/>
              <a:gd name="connsiteX85" fmla="*/ 2805723 w 4865586"/>
              <a:gd name="connsiteY85" fmla="*/ 1738923 h 2071077"/>
              <a:gd name="connsiteX86" fmla="*/ 2805723 w 4865586"/>
              <a:gd name="connsiteY86" fmla="*/ 1738923 h 2071077"/>
              <a:gd name="connsiteX87" fmla="*/ 2821354 w 4865586"/>
              <a:gd name="connsiteY87" fmla="*/ 1770184 h 2071077"/>
              <a:gd name="connsiteX88" fmla="*/ 2891692 w 4865586"/>
              <a:gd name="connsiteY88" fmla="*/ 1758461 h 2071077"/>
              <a:gd name="connsiteX89" fmla="*/ 2958123 w 4865586"/>
              <a:gd name="connsiteY89" fmla="*/ 1863969 h 2071077"/>
              <a:gd name="connsiteX90" fmla="*/ 3008923 w 4865586"/>
              <a:gd name="connsiteY90" fmla="*/ 1860061 h 2071077"/>
              <a:gd name="connsiteX91" fmla="*/ 2997200 w 4865586"/>
              <a:gd name="connsiteY91" fmla="*/ 1813169 h 2071077"/>
              <a:gd name="connsiteX92" fmla="*/ 3059723 w 4865586"/>
              <a:gd name="connsiteY92" fmla="*/ 1789723 h 2071077"/>
              <a:gd name="connsiteX93" fmla="*/ 3059723 w 4865586"/>
              <a:gd name="connsiteY93" fmla="*/ 1770184 h 2071077"/>
              <a:gd name="connsiteX94" fmla="*/ 3067539 w 4865586"/>
              <a:gd name="connsiteY94" fmla="*/ 1758461 h 2071077"/>
              <a:gd name="connsiteX95" fmla="*/ 3024554 w 4865586"/>
              <a:gd name="connsiteY95" fmla="*/ 1672492 h 2071077"/>
              <a:gd name="connsiteX96" fmla="*/ 3036277 w 4865586"/>
              <a:gd name="connsiteY96" fmla="*/ 1660769 h 2071077"/>
              <a:gd name="connsiteX97" fmla="*/ 3219939 w 4865586"/>
              <a:gd name="connsiteY97" fmla="*/ 1781907 h 2071077"/>
              <a:gd name="connsiteX98" fmla="*/ 3286369 w 4865586"/>
              <a:gd name="connsiteY98" fmla="*/ 1789723 h 2071077"/>
              <a:gd name="connsiteX99" fmla="*/ 3266831 w 4865586"/>
              <a:gd name="connsiteY99" fmla="*/ 1813169 h 2071077"/>
              <a:gd name="connsiteX100" fmla="*/ 3227754 w 4865586"/>
              <a:gd name="connsiteY100" fmla="*/ 1828800 h 2071077"/>
              <a:gd name="connsiteX101" fmla="*/ 3309816 w 4865586"/>
              <a:gd name="connsiteY101" fmla="*/ 1910861 h 2071077"/>
              <a:gd name="connsiteX102" fmla="*/ 3395785 w 4865586"/>
              <a:gd name="connsiteY102" fmla="*/ 1965569 h 2071077"/>
              <a:gd name="connsiteX103" fmla="*/ 3657600 w 4865586"/>
              <a:gd name="connsiteY103" fmla="*/ 1903046 h 2071077"/>
              <a:gd name="connsiteX104" fmla="*/ 3618523 w 4865586"/>
              <a:gd name="connsiteY104" fmla="*/ 1824892 h 2071077"/>
              <a:gd name="connsiteX105" fmla="*/ 3567723 w 4865586"/>
              <a:gd name="connsiteY105" fmla="*/ 1801446 h 2071077"/>
              <a:gd name="connsiteX106" fmla="*/ 3583354 w 4865586"/>
              <a:gd name="connsiteY106" fmla="*/ 1719384 h 2071077"/>
              <a:gd name="connsiteX107" fmla="*/ 3618523 w 4865586"/>
              <a:gd name="connsiteY107" fmla="*/ 1719384 h 2071077"/>
              <a:gd name="connsiteX108" fmla="*/ 3622431 w 4865586"/>
              <a:gd name="connsiteY108" fmla="*/ 1660769 h 2071077"/>
              <a:gd name="connsiteX109" fmla="*/ 3528646 w 4865586"/>
              <a:gd name="connsiteY109" fmla="*/ 1578707 h 2071077"/>
              <a:gd name="connsiteX110" fmla="*/ 3473939 w 4865586"/>
              <a:gd name="connsiteY110" fmla="*/ 1613877 h 2071077"/>
              <a:gd name="connsiteX111" fmla="*/ 3423139 w 4865586"/>
              <a:gd name="connsiteY111" fmla="*/ 1551353 h 2071077"/>
              <a:gd name="connsiteX112" fmla="*/ 3466123 w 4865586"/>
              <a:gd name="connsiteY112" fmla="*/ 1434123 h 2071077"/>
              <a:gd name="connsiteX113" fmla="*/ 3411416 w 4865586"/>
              <a:gd name="connsiteY113" fmla="*/ 1348153 h 2071077"/>
              <a:gd name="connsiteX114" fmla="*/ 3391877 w 4865586"/>
              <a:gd name="connsiteY114" fmla="*/ 1258277 h 2071077"/>
              <a:gd name="connsiteX115" fmla="*/ 3380154 w 4865586"/>
              <a:gd name="connsiteY115" fmla="*/ 1152769 h 2071077"/>
              <a:gd name="connsiteX116" fmla="*/ 3325446 w 4865586"/>
              <a:gd name="connsiteY116" fmla="*/ 1117600 h 2071077"/>
              <a:gd name="connsiteX117" fmla="*/ 3333262 w 4865586"/>
              <a:gd name="connsiteY117" fmla="*/ 1078523 h 2071077"/>
              <a:gd name="connsiteX118" fmla="*/ 3255108 w 4865586"/>
              <a:gd name="connsiteY118" fmla="*/ 961292 h 2071077"/>
              <a:gd name="connsiteX119" fmla="*/ 3290277 w 4865586"/>
              <a:gd name="connsiteY119" fmla="*/ 847969 h 2071077"/>
              <a:gd name="connsiteX120" fmla="*/ 3348892 w 4865586"/>
              <a:gd name="connsiteY120" fmla="*/ 789353 h 2071077"/>
              <a:gd name="connsiteX121" fmla="*/ 3391877 w 4865586"/>
              <a:gd name="connsiteY121" fmla="*/ 816707 h 2071077"/>
              <a:gd name="connsiteX122" fmla="*/ 3458308 w 4865586"/>
              <a:gd name="connsiteY122" fmla="*/ 793261 h 2071077"/>
              <a:gd name="connsiteX123" fmla="*/ 3438769 w 4865586"/>
              <a:gd name="connsiteY123" fmla="*/ 769815 h 2071077"/>
              <a:gd name="connsiteX124" fmla="*/ 3509108 w 4865586"/>
              <a:gd name="connsiteY124" fmla="*/ 668215 h 2071077"/>
              <a:gd name="connsiteX125" fmla="*/ 3524739 w 4865586"/>
              <a:gd name="connsiteY125" fmla="*/ 554892 h 2071077"/>
              <a:gd name="connsiteX126" fmla="*/ 3626339 w 4865586"/>
              <a:gd name="connsiteY126" fmla="*/ 508000 h 2071077"/>
              <a:gd name="connsiteX127" fmla="*/ 3696677 w 4865586"/>
              <a:gd name="connsiteY127" fmla="*/ 465015 h 2071077"/>
              <a:gd name="connsiteX128" fmla="*/ 3720123 w 4865586"/>
              <a:gd name="connsiteY128" fmla="*/ 476738 h 2071077"/>
              <a:gd name="connsiteX129" fmla="*/ 3790462 w 4865586"/>
              <a:gd name="connsiteY129" fmla="*/ 465015 h 2071077"/>
              <a:gd name="connsiteX130" fmla="*/ 3806092 w 4865586"/>
              <a:gd name="connsiteY130" fmla="*/ 515815 h 2071077"/>
              <a:gd name="connsiteX131" fmla="*/ 3856892 w 4865586"/>
              <a:gd name="connsiteY131" fmla="*/ 468923 h 2071077"/>
              <a:gd name="connsiteX132" fmla="*/ 3888154 w 4865586"/>
              <a:gd name="connsiteY132" fmla="*/ 472830 h 2071077"/>
              <a:gd name="connsiteX133" fmla="*/ 3927231 w 4865586"/>
              <a:gd name="connsiteY133" fmla="*/ 515815 h 2071077"/>
              <a:gd name="connsiteX134" fmla="*/ 3997569 w 4865586"/>
              <a:gd name="connsiteY134" fmla="*/ 511907 h 2071077"/>
              <a:gd name="connsiteX135" fmla="*/ 4067908 w 4865586"/>
              <a:gd name="connsiteY135" fmla="*/ 425938 h 2071077"/>
              <a:gd name="connsiteX136" fmla="*/ 4138246 w 4865586"/>
              <a:gd name="connsiteY136" fmla="*/ 461107 h 2071077"/>
              <a:gd name="connsiteX137" fmla="*/ 4173416 w 4865586"/>
              <a:gd name="connsiteY137" fmla="*/ 441569 h 2071077"/>
              <a:gd name="connsiteX138" fmla="*/ 4200769 w 4865586"/>
              <a:gd name="connsiteY138" fmla="*/ 390769 h 2071077"/>
              <a:gd name="connsiteX139" fmla="*/ 4267200 w 4865586"/>
              <a:gd name="connsiteY139" fmla="*/ 343877 h 2071077"/>
              <a:gd name="connsiteX140" fmla="*/ 4407877 w 4865586"/>
              <a:gd name="connsiteY140" fmla="*/ 339969 h 2071077"/>
              <a:gd name="connsiteX141" fmla="*/ 4466493 w 4865586"/>
              <a:gd name="connsiteY141" fmla="*/ 234461 h 2071077"/>
              <a:gd name="connsiteX142" fmla="*/ 4556368 w 4865586"/>
              <a:gd name="connsiteY142" fmla="*/ 211015 h 2071077"/>
              <a:gd name="connsiteX143" fmla="*/ 4865077 w 4865586"/>
              <a:gd name="connsiteY143" fmla="*/ 312615 h 2071077"/>
              <a:gd name="connsiteX144" fmla="*/ 4634522 w 4865586"/>
              <a:gd name="connsiteY144" fmla="*/ 238370 h 2071077"/>
              <a:gd name="connsiteX145" fmla="*/ 4849446 w 4865586"/>
              <a:gd name="connsiteY145" fmla="*/ 0 h 2071077"/>
              <a:gd name="connsiteX0" fmla="*/ 500185 w 4868343"/>
              <a:gd name="connsiteY0" fmla="*/ 319369 h 2101277"/>
              <a:gd name="connsiteX1" fmla="*/ 457200 w 4868343"/>
              <a:gd name="connsiteY1" fmla="*/ 362353 h 2101277"/>
              <a:gd name="connsiteX2" fmla="*/ 386862 w 4868343"/>
              <a:gd name="connsiteY2" fmla="*/ 444415 h 2101277"/>
              <a:gd name="connsiteX3" fmla="*/ 371231 w 4868343"/>
              <a:gd name="connsiteY3" fmla="*/ 596815 h 2101277"/>
              <a:gd name="connsiteX4" fmla="*/ 269631 w 4868343"/>
              <a:gd name="connsiteY4" fmla="*/ 577277 h 2101277"/>
              <a:gd name="connsiteX5" fmla="*/ 265723 w 4868343"/>
              <a:gd name="connsiteY5" fmla="*/ 694507 h 2101277"/>
              <a:gd name="connsiteX6" fmla="*/ 347785 w 4868343"/>
              <a:gd name="connsiteY6" fmla="*/ 729677 h 2101277"/>
              <a:gd name="connsiteX7" fmla="*/ 355600 w 4868343"/>
              <a:gd name="connsiteY7" fmla="*/ 803923 h 2101277"/>
              <a:gd name="connsiteX8" fmla="*/ 234462 w 4868343"/>
              <a:gd name="connsiteY8" fmla="*/ 827369 h 2101277"/>
              <a:gd name="connsiteX9" fmla="*/ 296985 w 4868343"/>
              <a:gd name="connsiteY9" fmla="*/ 913338 h 2101277"/>
              <a:gd name="connsiteX10" fmla="*/ 218831 w 4868343"/>
              <a:gd name="connsiteY10" fmla="*/ 905523 h 2101277"/>
              <a:gd name="connsiteX11" fmla="*/ 211016 w 4868343"/>
              <a:gd name="connsiteY11" fmla="*/ 940692 h 2101277"/>
              <a:gd name="connsiteX12" fmla="*/ 132862 w 4868343"/>
              <a:gd name="connsiteY12" fmla="*/ 909430 h 2101277"/>
              <a:gd name="connsiteX13" fmla="*/ 78154 w 4868343"/>
              <a:gd name="connsiteY13" fmla="*/ 944600 h 2101277"/>
              <a:gd name="connsiteX14" fmla="*/ 70339 w 4868343"/>
              <a:gd name="connsiteY14" fmla="*/ 1026661 h 2101277"/>
              <a:gd name="connsiteX15" fmla="*/ 101600 w 4868343"/>
              <a:gd name="connsiteY15" fmla="*/ 1104815 h 2101277"/>
              <a:gd name="connsiteX16" fmla="*/ 19539 w 4868343"/>
              <a:gd name="connsiteY16" fmla="*/ 1210323 h 2101277"/>
              <a:gd name="connsiteX17" fmla="*/ 27354 w 4868343"/>
              <a:gd name="connsiteY17" fmla="*/ 1327553 h 2101277"/>
              <a:gd name="connsiteX18" fmla="*/ 19539 w 4868343"/>
              <a:gd name="connsiteY18" fmla="*/ 1558107 h 2101277"/>
              <a:gd name="connsiteX19" fmla="*/ 23446 w 4868343"/>
              <a:gd name="connsiteY19" fmla="*/ 1612815 h 2101277"/>
              <a:gd name="connsiteX20" fmla="*/ 7816 w 4868343"/>
              <a:gd name="connsiteY20" fmla="*/ 1722230 h 2101277"/>
              <a:gd name="connsiteX21" fmla="*/ 31262 w 4868343"/>
              <a:gd name="connsiteY21" fmla="*/ 1780846 h 2101277"/>
              <a:gd name="connsiteX22" fmla="*/ 42985 w 4868343"/>
              <a:gd name="connsiteY22" fmla="*/ 1855092 h 2101277"/>
              <a:gd name="connsiteX23" fmla="*/ 0 w 4868343"/>
              <a:gd name="connsiteY23" fmla="*/ 1929338 h 2101277"/>
              <a:gd name="connsiteX24" fmla="*/ 46892 w 4868343"/>
              <a:gd name="connsiteY24" fmla="*/ 2034846 h 2101277"/>
              <a:gd name="connsiteX25" fmla="*/ 85969 w 4868343"/>
              <a:gd name="connsiteY25" fmla="*/ 2101277 h 2101277"/>
              <a:gd name="connsiteX26" fmla="*/ 171939 w 4868343"/>
              <a:gd name="connsiteY26" fmla="*/ 2093461 h 2101277"/>
              <a:gd name="connsiteX27" fmla="*/ 218831 w 4868343"/>
              <a:gd name="connsiteY27" fmla="*/ 2015307 h 2101277"/>
              <a:gd name="connsiteX28" fmla="*/ 273539 w 4868343"/>
              <a:gd name="connsiteY28" fmla="*/ 2003584 h 2101277"/>
              <a:gd name="connsiteX29" fmla="*/ 269631 w 4868343"/>
              <a:gd name="connsiteY29" fmla="*/ 1941061 h 2101277"/>
              <a:gd name="connsiteX30" fmla="*/ 207108 w 4868343"/>
              <a:gd name="connsiteY30" fmla="*/ 1921523 h 2101277"/>
              <a:gd name="connsiteX31" fmla="*/ 207108 w 4868343"/>
              <a:gd name="connsiteY31" fmla="*/ 1882446 h 2101277"/>
              <a:gd name="connsiteX32" fmla="*/ 293077 w 4868343"/>
              <a:gd name="connsiteY32" fmla="*/ 1776938 h 2101277"/>
              <a:gd name="connsiteX33" fmla="*/ 386862 w 4868343"/>
              <a:gd name="connsiteY33" fmla="*/ 1839461 h 2101277"/>
              <a:gd name="connsiteX34" fmla="*/ 492369 w 4868343"/>
              <a:gd name="connsiteY34" fmla="*/ 1851184 h 2101277"/>
              <a:gd name="connsiteX35" fmla="*/ 492369 w 4868343"/>
              <a:gd name="connsiteY35" fmla="*/ 1765215 h 2101277"/>
              <a:gd name="connsiteX36" fmla="*/ 519723 w 4868343"/>
              <a:gd name="connsiteY36" fmla="*/ 1788661 h 2101277"/>
              <a:gd name="connsiteX37" fmla="*/ 570523 w 4868343"/>
              <a:gd name="connsiteY37" fmla="*/ 1765215 h 2101277"/>
              <a:gd name="connsiteX38" fmla="*/ 570523 w 4868343"/>
              <a:gd name="connsiteY38" fmla="*/ 1765215 h 2101277"/>
              <a:gd name="connsiteX39" fmla="*/ 679939 w 4868343"/>
              <a:gd name="connsiteY39" fmla="*/ 1694877 h 2101277"/>
              <a:gd name="connsiteX40" fmla="*/ 812800 w 4868343"/>
              <a:gd name="connsiteY40" fmla="*/ 1698784 h 2101277"/>
              <a:gd name="connsiteX41" fmla="*/ 785446 w 4868343"/>
              <a:gd name="connsiteY41" fmla="*/ 1757400 h 2101277"/>
              <a:gd name="connsiteX42" fmla="*/ 828431 w 4868343"/>
              <a:gd name="connsiteY42" fmla="*/ 1773030 h 2101277"/>
              <a:gd name="connsiteX43" fmla="*/ 922216 w 4868343"/>
              <a:gd name="connsiteY43" fmla="*/ 1690969 h 2101277"/>
              <a:gd name="connsiteX44" fmla="*/ 1000369 w 4868343"/>
              <a:gd name="connsiteY44" fmla="*/ 1726138 h 2101277"/>
              <a:gd name="connsiteX45" fmla="*/ 1027723 w 4868343"/>
              <a:gd name="connsiteY45" fmla="*/ 1714415 h 2101277"/>
              <a:gd name="connsiteX46" fmla="*/ 1035539 w 4868343"/>
              <a:gd name="connsiteY46" fmla="*/ 1651892 h 2101277"/>
              <a:gd name="connsiteX47" fmla="*/ 1070708 w 4868343"/>
              <a:gd name="connsiteY47" fmla="*/ 1624538 h 2101277"/>
              <a:gd name="connsiteX48" fmla="*/ 1082431 w 4868343"/>
              <a:gd name="connsiteY48" fmla="*/ 1589369 h 2101277"/>
              <a:gd name="connsiteX49" fmla="*/ 1121508 w 4868343"/>
              <a:gd name="connsiteY49" fmla="*/ 1597184 h 2101277"/>
              <a:gd name="connsiteX50" fmla="*/ 1125416 w 4868343"/>
              <a:gd name="connsiteY50" fmla="*/ 1655800 h 2101277"/>
              <a:gd name="connsiteX51" fmla="*/ 1156677 w 4868343"/>
              <a:gd name="connsiteY51" fmla="*/ 1655800 h 2101277"/>
              <a:gd name="connsiteX52" fmla="*/ 1184031 w 4868343"/>
              <a:gd name="connsiteY52" fmla="*/ 1659707 h 2101277"/>
              <a:gd name="connsiteX53" fmla="*/ 1230923 w 4868343"/>
              <a:gd name="connsiteY53" fmla="*/ 1730046 h 2101277"/>
              <a:gd name="connsiteX54" fmla="*/ 1375508 w 4868343"/>
              <a:gd name="connsiteY54" fmla="*/ 1737861 h 2101277"/>
              <a:gd name="connsiteX55" fmla="*/ 1355969 w 4868343"/>
              <a:gd name="connsiteY55" fmla="*/ 1788661 h 2101277"/>
              <a:gd name="connsiteX56" fmla="*/ 1426308 w 4868343"/>
              <a:gd name="connsiteY56" fmla="*/ 1753492 h 2101277"/>
              <a:gd name="connsiteX57" fmla="*/ 1445846 w 4868343"/>
              <a:gd name="connsiteY57" fmla="*/ 1667523 h 2101277"/>
              <a:gd name="connsiteX58" fmla="*/ 1496646 w 4868343"/>
              <a:gd name="connsiteY58" fmla="*/ 1671430 h 2101277"/>
              <a:gd name="connsiteX59" fmla="*/ 1504462 w 4868343"/>
              <a:gd name="connsiteY59" fmla="*/ 1730046 h 2101277"/>
              <a:gd name="connsiteX60" fmla="*/ 1555262 w 4868343"/>
              <a:gd name="connsiteY60" fmla="*/ 1753492 h 2101277"/>
              <a:gd name="connsiteX61" fmla="*/ 1629508 w 4868343"/>
              <a:gd name="connsiteY61" fmla="*/ 1726138 h 2101277"/>
              <a:gd name="connsiteX62" fmla="*/ 1660769 w 4868343"/>
              <a:gd name="connsiteY62" fmla="*/ 1753492 h 2101277"/>
              <a:gd name="connsiteX63" fmla="*/ 1719385 w 4868343"/>
              <a:gd name="connsiteY63" fmla="*/ 1745677 h 2101277"/>
              <a:gd name="connsiteX64" fmla="*/ 1723292 w 4868343"/>
              <a:gd name="connsiteY64" fmla="*/ 1804292 h 2101277"/>
              <a:gd name="connsiteX65" fmla="*/ 1758462 w 4868343"/>
              <a:gd name="connsiteY65" fmla="*/ 1808200 h 2101277"/>
              <a:gd name="connsiteX66" fmla="*/ 1805354 w 4868343"/>
              <a:gd name="connsiteY66" fmla="*/ 1726138 h 2101277"/>
              <a:gd name="connsiteX67" fmla="*/ 1887416 w 4868343"/>
              <a:gd name="connsiteY67" fmla="*/ 1687061 h 2101277"/>
              <a:gd name="connsiteX68" fmla="*/ 1949939 w 4868343"/>
              <a:gd name="connsiteY68" fmla="*/ 1702692 h 2101277"/>
              <a:gd name="connsiteX69" fmla="*/ 2008554 w 4868343"/>
              <a:gd name="connsiteY69" fmla="*/ 1659707 h 2101277"/>
              <a:gd name="connsiteX70" fmla="*/ 2059354 w 4868343"/>
              <a:gd name="connsiteY70" fmla="*/ 1663615 h 2101277"/>
              <a:gd name="connsiteX71" fmla="*/ 2071077 w 4868343"/>
              <a:gd name="connsiteY71" fmla="*/ 1605000 h 2101277"/>
              <a:gd name="connsiteX72" fmla="*/ 2286000 w 4868343"/>
              <a:gd name="connsiteY72" fmla="*/ 1554200 h 2101277"/>
              <a:gd name="connsiteX73" fmla="*/ 2301631 w 4868343"/>
              <a:gd name="connsiteY73" fmla="*/ 1479953 h 2101277"/>
              <a:gd name="connsiteX74" fmla="*/ 2379785 w 4868343"/>
              <a:gd name="connsiteY74" fmla="*/ 1495584 h 2101277"/>
              <a:gd name="connsiteX75" fmla="*/ 2399323 w 4868343"/>
              <a:gd name="connsiteY75" fmla="*/ 1542477 h 2101277"/>
              <a:gd name="connsiteX76" fmla="*/ 2430585 w 4868343"/>
              <a:gd name="connsiteY76" fmla="*/ 1569830 h 2101277"/>
              <a:gd name="connsiteX77" fmla="*/ 2493108 w 4868343"/>
              <a:gd name="connsiteY77" fmla="*/ 1534661 h 2101277"/>
              <a:gd name="connsiteX78" fmla="*/ 2504831 w 4868343"/>
              <a:gd name="connsiteY78" fmla="*/ 1487769 h 2101277"/>
              <a:gd name="connsiteX79" fmla="*/ 2524369 w 4868343"/>
              <a:gd name="connsiteY79" fmla="*/ 1487769 h 2101277"/>
              <a:gd name="connsiteX80" fmla="*/ 2586892 w 4868343"/>
              <a:gd name="connsiteY80" fmla="*/ 1558107 h 2101277"/>
              <a:gd name="connsiteX81" fmla="*/ 2782277 w 4868343"/>
              <a:gd name="connsiteY81" fmla="*/ 1655800 h 2101277"/>
              <a:gd name="connsiteX82" fmla="*/ 2829169 w 4868343"/>
              <a:gd name="connsiteY82" fmla="*/ 1675338 h 2101277"/>
              <a:gd name="connsiteX83" fmla="*/ 2864339 w 4868343"/>
              <a:gd name="connsiteY83" fmla="*/ 1667523 h 2101277"/>
              <a:gd name="connsiteX84" fmla="*/ 2887785 w 4868343"/>
              <a:gd name="connsiteY84" fmla="*/ 1690969 h 2101277"/>
              <a:gd name="connsiteX85" fmla="*/ 2805723 w 4868343"/>
              <a:gd name="connsiteY85" fmla="*/ 1769123 h 2101277"/>
              <a:gd name="connsiteX86" fmla="*/ 2805723 w 4868343"/>
              <a:gd name="connsiteY86" fmla="*/ 1769123 h 2101277"/>
              <a:gd name="connsiteX87" fmla="*/ 2821354 w 4868343"/>
              <a:gd name="connsiteY87" fmla="*/ 1800384 h 2101277"/>
              <a:gd name="connsiteX88" fmla="*/ 2891692 w 4868343"/>
              <a:gd name="connsiteY88" fmla="*/ 1788661 h 2101277"/>
              <a:gd name="connsiteX89" fmla="*/ 2958123 w 4868343"/>
              <a:gd name="connsiteY89" fmla="*/ 1894169 h 2101277"/>
              <a:gd name="connsiteX90" fmla="*/ 3008923 w 4868343"/>
              <a:gd name="connsiteY90" fmla="*/ 1890261 h 2101277"/>
              <a:gd name="connsiteX91" fmla="*/ 2997200 w 4868343"/>
              <a:gd name="connsiteY91" fmla="*/ 1843369 h 2101277"/>
              <a:gd name="connsiteX92" fmla="*/ 3059723 w 4868343"/>
              <a:gd name="connsiteY92" fmla="*/ 1819923 h 2101277"/>
              <a:gd name="connsiteX93" fmla="*/ 3059723 w 4868343"/>
              <a:gd name="connsiteY93" fmla="*/ 1800384 h 2101277"/>
              <a:gd name="connsiteX94" fmla="*/ 3067539 w 4868343"/>
              <a:gd name="connsiteY94" fmla="*/ 1788661 h 2101277"/>
              <a:gd name="connsiteX95" fmla="*/ 3024554 w 4868343"/>
              <a:gd name="connsiteY95" fmla="*/ 1702692 h 2101277"/>
              <a:gd name="connsiteX96" fmla="*/ 3036277 w 4868343"/>
              <a:gd name="connsiteY96" fmla="*/ 1690969 h 2101277"/>
              <a:gd name="connsiteX97" fmla="*/ 3219939 w 4868343"/>
              <a:gd name="connsiteY97" fmla="*/ 1812107 h 2101277"/>
              <a:gd name="connsiteX98" fmla="*/ 3286369 w 4868343"/>
              <a:gd name="connsiteY98" fmla="*/ 1819923 h 2101277"/>
              <a:gd name="connsiteX99" fmla="*/ 3266831 w 4868343"/>
              <a:gd name="connsiteY99" fmla="*/ 1843369 h 2101277"/>
              <a:gd name="connsiteX100" fmla="*/ 3227754 w 4868343"/>
              <a:gd name="connsiteY100" fmla="*/ 1859000 h 2101277"/>
              <a:gd name="connsiteX101" fmla="*/ 3309816 w 4868343"/>
              <a:gd name="connsiteY101" fmla="*/ 1941061 h 2101277"/>
              <a:gd name="connsiteX102" fmla="*/ 3395785 w 4868343"/>
              <a:gd name="connsiteY102" fmla="*/ 1995769 h 2101277"/>
              <a:gd name="connsiteX103" fmla="*/ 3657600 w 4868343"/>
              <a:gd name="connsiteY103" fmla="*/ 1933246 h 2101277"/>
              <a:gd name="connsiteX104" fmla="*/ 3618523 w 4868343"/>
              <a:gd name="connsiteY104" fmla="*/ 1855092 h 2101277"/>
              <a:gd name="connsiteX105" fmla="*/ 3567723 w 4868343"/>
              <a:gd name="connsiteY105" fmla="*/ 1831646 h 2101277"/>
              <a:gd name="connsiteX106" fmla="*/ 3583354 w 4868343"/>
              <a:gd name="connsiteY106" fmla="*/ 1749584 h 2101277"/>
              <a:gd name="connsiteX107" fmla="*/ 3618523 w 4868343"/>
              <a:gd name="connsiteY107" fmla="*/ 1749584 h 2101277"/>
              <a:gd name="connsiteX108" fmla="*/ 3622431 w 4868343"/>
              <a:gd name="connsiteY108" fmla="*/ 1690969 h 2101277"/>
              <a:gd name="connsiteX109" fmla="*/ 3528646 w 4868343"/>
              <a:gd name="connsiteY109" fmla="*/ 1608907 h 2101277"/>
              <a:gd name="connsiteX110" fmla="*/ 3473939 w 4868343"/>
              <a:gd name="connsiteY110" fmla="*/ 1644077 h 2101277"/>
              <a:gd name="connsiteX111" fmla="*/ 3423139 w 4868343"/>
              <a:gd name="connsiteY111" fmla="*/ 1581553 h 2101277"/>
              <a:gd name="connsiteX112" fmla="*/ 3466123 w 4868343"/>
              <a:gd name="connsiteY112" fmla="*/ 1464323 h 2101277"/>
              <a:gd name="connsiteX113" fmla="*/ 3411416 w 4868343"/>
              <a:gd name="connsiteY113" fmla="*/ 1378353 h 2101277"/>
              <a:gd name="connsiteX114" fmla="*/ 3391877 w 4868343"/>
              <a:gd name="connsiteY114" fmla="*/ 1288477 h 2101277"/>
              <a:gd name="connsiteX115" fmla="*/ 3380154 w 4868343"/>
              <a:gd name="connsiteY115" fmla="*/ 1182969 h 2101277"/>
              <a:gd name="connsiteX116" fmla="*/ 3325446 w 4868343"/>
              <a:gd name="connsiteY116" fmla="*/ 1147800 h 2101277"/>
              <a:gd name="connsiteX117" fmla="*/ 3333262 w 4868343"/>
              <a:gd name="connsiteY117" fmla="*/ 1108723 h 2101277"/>
              <a:gd name="connsiteX118" fmla="*/ 3255108 w 4868343"/>
              <a:gd name="connsiteY118" fmla="*/ 991492 h 2101277"/>
              <a:gd name="connsiteX119" fmla="*/ 3290277 w 4868343"/>
              <a:gd name="connsiteY119" fmla="*/ 878169 h 2101277"/>
              <a:gd name="connsiteX120" fmla="*/ 3348892 w 4868343"/>
              <a:gd name="connsiteY120" fmla="*/ 819553 h 2101277"/>
              <a:gd name="connsiteX121" fmla="*/ 3391877 w 4868343"/>
              <a:gd name="connsiteY121" fmla="*/ 846907 h 2101277"/>
              <a:gd name="connsiteX122" fmla="*/ 3458308 w 4868343"/>
              <a:gd name="connsiteY122" fmla="*/ 823461 h 2101277"/>
              <a:gd name="connsiteX123" fmla="*/ 3438769 w 4868343"/>
              <a:gd name="connsiteY123" fmla="*/ 800015 h 2101277"/>
              <a:gd name="connsiteX124" fmla="*/ 3509108 w 4868343"/>
              <a:gd name="connsiteY124" fmla="*/ 698415 h 2101277"/>
              <a:gd name="connsiteX125" fmla="*/ 3524739 w 4868343"/>
              <a:gd name="connsiteY125" fmla="*/ 585092 h 2101277"/>
              <a:gd name="connsiteX126" fmla="*/ 3626339 w 4868343"/>
              <a:gd name="connsiteY126" fmla="*/ 538200 h 2101277"/>
              <a:gd name="connsiteX127" fmla="*/ 3696677 w 4868343"/>
              <a:gd name="connsiteY127" fmla="*/ 495215 h 2101277"/>
              <a:gd name="connsiteX128" fmla="*/ 3720123 w 4868343"/>
              <a:gd name="connsiteY128" fmla="*/ 506938 h 2101277"/>
              <a:gd name="connsiteX129" fmla="*/ 3790462 w 4868343"/>
              <a:gd name="connsiteY129" fmla="*/ 495215 h 2101277"/>
              <a:gd name="connsiteX130" fmla="*/ 3806092 w 4868343"/>
              <a:gd name="connsiteY130" fmla="*/ 546015 h 2101277"/>
              <a:gd name="connsiteX131" fmla="*/ 3856892 w 4868343"/>
              <a:gd name="connsiteY131" fmla="*/ 499123 h 2101277"/>
              <a:gd name="connsiteX132" fmla="*/ 3888154 w 4868343"/>
              <a:gd name="connsiteY132" fmla="*/ 503030 h 2101277"/>
              <a:gd name="connsiteX133" fmla="*/ 3927231 w 4868343"/>
              <a:gd name="connsiteY133" fmla="*/ 546015 h 2101277"/>
              <a:gd name="connsiteX134" fmla="*/ 3997569 w 4868343"/>
              <a:gd name="connsiteY134" fmla="*/ 542107 h 2101277"/>
              <a:gd name="connsiteX135" fmla="*/ 4067908 w 4868343"/>
              <a:gd name="connsiteY135" fmla="*/ 456138 h 2101277"/>
              <a:gd name="connsiteX136" fmla="*/ 4138246 w 4868343"/>
              <a:gd name="connsiteY136" fmla="*/ 491307 h 2101277"/>
              <a:gd name="connsiteX137" fmla="*/ 4173416 w 4868343"/>
              <a:gd name="connsiteY137" fmla="*/ 471769 h 2101277"/>
              <a:gd name="connsiteX138" fmla="*/ 4200769 w 4868343"/>
              <a:gd name="connsiteY138" fmla="*/ 420969 h 2101277"/>
              <a:gd name="connsiteX139" fmla="*/ 4267200 w 4868343"/>
              <a:gd name="connsiteY139" fmla="*/ 374077 h 2101277"/>
              <a:gd name="connsiteX140" fmla="*/ 4407877 w 4868343"/>
              <a:gd name="connsiteY140" fmla="*/ 370169 h 2101277"/>
              <a:gd name="connsiteX141" fmla="*/ 4466493 w 4868343"/>
              <a:gd name="connsiteY141" fmla="*/ 264661 h 2101277"/>
              <a:gd name="connsiteX142" fmla="*/ 4556368 w 4868343"/>
              <a:gd name="connsiteY142" fmla="*/ 241215 h 2101277"/>
              <a:gd name="connsiteX143" fmla="*/ 4865077 w 4868343"/>
              <a:gd name="connsiteY143" fmla="*/ 342815 h 2101277"/>
              <a:gd name="connsiteX144" fmla="*/ 4845537 w 4868343"/>
              <a:gd name="connsiteY144" fmla="*/ 14570 h 2101277"/>
              <a:gd name="connsiteX145" fmla="*/ 4849446 w 4868343"/>
              <a:gd name="connsiteY145" fmla="*/ 30200 h 2101277"/>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865077 w 4868343"/>
              <a:gd name="connsiteY143" fmla="*/ 535354 h 2293816"/>
              <a:gd name="connsiteX144" fmla="*/ 4845537 w 4868343"/>
              <a:gd name="connsiteY144" fmla="*/ 207109 h 2293816"/>
              <a:gd name="connsiteX145" fmla="*/ 4779107 w 4868343"/>
              <a:gd name="connsiteY145" fmla="*/ 0 h 2293816"/>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661876 w 4868343"/>
              <a:gd name="connsiteY143" fmla="*/ 465017 h 2293816"/>
              <a:gd name="connsiteX144" fmla="*/ 4865077 w 4868343"/>
              <a:gd name="connsiteY144" fmla="*/ 535354 h 2293816"/>
              <a:gd name="connsiteX145" fmla="*/ 4845537 w 4868343"/>
              <a:gd name="connsiteY145" fmla="*/ 207109 h 2293816"/>
              <a:gd name="connsiteX146" fmla="*/ 4779107 w 4868343"/>
              <a:gd name="connsiteY146" fmla="*/ 0 h 2293816"/>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568091 w 4868343"/>
              <a:gd name="connsiteY143" fmla="*/ 339971 h 2293816"/>
              <a:gd name="connsiteX144" fmla="*/ 4865077 w 4868343"/>
              <a:gd name="connsiteY144" fmla="*/ 535354 h 2293816"/>
              <a:gd name="connsiteX145" fmla="*/ 4845537 w 4868343"/>
              <a:gd name="connsiteY145" fmla="*/ 207109 h 2293816"/>
              <a:gd name="connsiteX146" fmla="*/ 4779107 w 4868343"/>
              <a:gd name="connsiteY146" fmla="*/ 0 h 2293816"/>
              <a:gd name="connsiteX0" fmla="*/ 500185 w 4845551"/>
              <a:gd name="connsiteY0" fmla="*/ 511908 h 2293816"/>
              <a:gd name="connsiteX1" fmla="*/ 457200 w 4845551"/>
              <a:gd name="connsiteY1" fmla="*/ 554892 h 2293816"/>
              <a:gd name="connsiteX2" fmla="*/ 386862 w 4845551"/>
              <a:gd name="connsiteY2" fmla="*/ 636954 h 2293816"/>
              <a:gd name="connsiteX3" fmla="*/ 371231 w 4845551"/>
              <a:gd name="connsiteY3" fmla="*/ 789354 h 2293816"/>
              <a:gd name="connsiteX4" fmla="*/ 269631 w 4845551"/>
              <a:gd name="connsiteY4" fmla="*/ 769816 h 2293816"/>
              <a:gd name="connsiteX5" fmla="*/ 265723 w 4845551"/>
              <a:gd name="connsiteY5" fmla="*/ 887046 h 2293816"/>
              <a:gd name="connsiteX6" fmla="*/ 347785 w 4845551"/>
              <a:gd name="connsiteY6" fmla="*/ 922216 h 2293816"/>
              <a:gd name="connsiteX7" fmla="*/ 355600 w 4845551"/>
              <a:gd name="connsiteY7" fmla="*/ 996462 h 2293816"/>
              <a:gd name="connsiteX8" fmla="*/ 234462 w 4845551"/>
              <a:gd name="connsiteY8" fmla="*/ 1019908 h 2293816"/>
              <a:gd name="connsiteX9" fmla="*/ 296985 w 4845551"/>
              <a:gd name="connsiteY9" fmla="*/ 1105877 h 2293816"/>
              <a:gd name="connsiteX10" fmla="*/ 218831 w 4845551"/>
              <a:gd name="connsiteY10" fmla="*/ 1098062 h 2293816"/>
              <a:gd name="connsiteX11" fmla="*/ 211016 w 4845551"/>
              <a:gd name="connsiteY11" fmla="*/ 1133231 h 2293816"/>
              <a:gd name="connsiteX12" fmla="*/ 132862 w 4845551"/>
              <a:gd name="connsiteY12" fmla="*/ 1101969 h 2293816"/>
              <a:gd name="connsiteX13" fmla="*/ 78154 w 4845551"/>
              <a:gd name="connsiteY13" fmla="*/ 1137139 h 2293816"/>
              <a:gd name="connsiteX14" fmla="*/ 70339 w 4845551"/>
              <a:gd name="connsiteY14" fmla="*/ 1219200 h 2293816"/>
              <a:gd name="connsiteX15" fmla="*/ 101600 w 4845551"/>
              <a:gd name="connsiteY15" fmla="*/ 1297354 h 2293816"/>
              <a:gd name="connsiteX16" fmla="*/ 19539 w 4845551"/>
              <a:gd name="connsiteY16" fmla="*/ 1402862 h 2293816"/>
              <a:gd name="connsiteX17" fmla="*/ 27354 w 4845551"/>
              <a:gd name="connsiteY17" fmla="*/ 1520092 h 2293816"/>
              <a:gd name="connsiteX18" fmla="*/ 19539 w 4845551"/>
              <a:gd name="connsiteY18" fmla="*/ 1750646 h 2293816"/>
              <a:gd name="connsiteX19" fmla="*/ 23446 w 4845551"/>
              <a:gd name="connsiteY19" fmla="*/ 1805354 h 2293816"/>
              <a:gd name="connsiteX20" fmla="*/ 7816 w 4845551"/>
              <a:gd name="connsiteY20" fmla="*/ 1914769 h 2293816"/>
              <a:gd name="connsiteX21" fmla="*/ 31262 w 4845551"/>
              <a:gd name="connsiteY21" fmla="*/ 1973385 h 2293816"/>
              <a:gd name="connsiteX22" fmla="*/ 42985 w 4845551"/>
              <a:gd name="connsiteY22" fmla="*/ 2047631 h 2293816"/>
              <a:gd name="connsiteX23" fmla="*/ 0 w 4845551"/>
              <a:gd name="connsiteY23" fmla="*/ 2121877 h 2293816"/>
              <a:gd name="connsiteX24" fmla="*/ 46892 w 4845551"/>
              <a:gd name="connsiteY24" fmla="*/ 2227385 h 2293816"/>
              <a:gd name="connsiteX25" fmla="*/ 85969 w 4845551"/>
              <a:gd name="connsiteY25" fmla="*/ 2293816 h 2293816"/>
              <a:gd name="connsiteX26" fmla="*/ 171939 w 4845551"/>
              <a:gd name="connsiteY26" fmla="*/ 2286000 h 2293816"/>
              <a:gd name="connsiteX27" fmla="*/ 218831 w 4845551"/>
              <a:gd name="connsiteY27" fmla="*/ 2207846 h 2293816"/>
              <a:gd name="connsiteX28" fmla="*/ 273539 w 4845551"/>
              <a:gd name="connsiteY28" fmla="*/ 2196123 h 2293816"/>
              <a:gd name="connsiteX29" fmla="*/ 269631 w 4845551"/>
              <a:gd name="connsiteY29" fmla="*/ 2133600 h 2293816"/>
              <a:gd name="connsiteX30" fmla="*/ 207108 w 4845551"/>
              <a:gd name="connsiteY30" fmla="*/ 2114062 h 2293816"/>
              <a:gd name="connsiteX31" fmla="*/ 207108 w 4845551"/>
              <a:gd name="connsiteY31" fmla="*/ 2074985 h 2293816"/>
              <a:gd name="connsiteX32" fmla="*/ 293077 w 4845551"/>
              <a:gd name="connsiteY32" fmla="*/ 1969477 h 2293816"/>
              <a:gd name="connsiteX33" fmla="*/ 386862 w 4845551"/>
              <a:gd name="connsiteY33" fmla="*/ 2032000 h 2293816"/>
              <a:gd name="connsiteX34" fmla="*/ 492369 w 4845551"/>
              <a:gd name="connsiteY34" fmla="*/ 2043723 h 2293816"/>
              <a:gd name="connsiteX35" fmla="*/ 492369 w 4845551"/>
              <a:gd name="connsiteY35" fmla="*/ 1957754 h 2293816"/>
              <a:gd name="connsiteX36" fmla="*/ 519723 w 4845551"/>
              <a:gd name="connsiteY36" fmla="*/ 1981200 h 2293816"/>
              <a:gd name="connsiteX37" fmla="*/ 570523 w 4845551"/>
              <a:gd name="connsiteY37" fmla="*/ 1957754 h 2293816"/>
              <a:gd name="connsiteX38" fmla="*/ 570523 w 4845551"/>
              <a:gd name="connsiteY38" fmla="*/ 1957754 h 2293816"/>
              <a:gd name="connsiteX39" fmla="*/ 679939 w 4845551"/>
              <a:gd name="connsiteY39" fmla="*/ 1887416 h 2293816"/>
              <a:gd name="connsiteX40" fmla="*/ 812800 w 4845551"/>
              <a:gd name="connsiteY40" fmla="*/ 1891323 h 2293816"/>
              <a:gd name="connsiteX41" fmla="*/ 785446 w 4845551"/>
              <a:gd name="connsiteY41" fmla="*/ 1949939 h 2293816"/>
              <a:gd name="connsiteX42" fmla="*/ 828431 w 4845551"/>
              <a:gd name="connsiteY42" fmla="*/ 1965569 h 2293816"/>
              <a:gd name="connsiteX43" fmla="*/ 922216 w 4845551"/>
              <a:gd name="connsiteY43" fmla="*/ 1883508 h 2293816"/>
              <a:gd name="connsiteX44" fmla="*/ 1000369 w 4845551"/>
              <a:gd name="connsiteY44" fmla="*/ 1918677 h 2293816"/>
              <a:gd name="connsiteX45" fmla="*/ 1027723 w 4845551"/>
              <a:gd name="connsiteY45" fmla="*/ 1906954 h 2293816"/>
              <a:gd name="connsiteX46" fmla="*/ 1035539 w 4845551"/>
              <a:gd name="connsiteY46" fmla="*/ 1844431 h 2293816"/>
              <a:gd name="connsiteX47" fmla="*/ 1070708 w 4845551"/>
              <a:gd name="connsiteY47" fmla="*/ 1817077 h 2293816"/>
              <a:gd name="connsiteX48" fmla="*/ 1082431 w 4845551"/>
              <a:gd name="connsiteY48" fmla="*/ 1781908 h 2293816"/>
              <a:gd name="connsiteX49" fmla="*/ 1121508 w 4845551"/>
              <a:gd name="connsiteY49" fmla="*/ 1789723 h 2293816"/>
              <a:gd name="connsiteX50" fmla="*/ 1125416 w 4845551"/>
              <a:gd name="connsiteY50" fmla="*/ 1848339 h 2293816"/>
              <a:gd name="connsiteX51" fmla="*/ 1156677 w 4845551"/>
              <a:gd name="connsiteY51" fmla="*/ 1848339 h 2293816"/>
              <a:gd name="connsiteX52" fmla="*/ 1184031 w 4845551"/>
              <a:gd name="connsiteY52" fmla="*/ 1852246 h 2293816"/>
              <a:gd name="connsiteX53" fmla="*/ 1230923 w 4845551"/>
              <a:gd name="connsiteY53" fmla="*/ 1922585 h 2293816"/>
              <a:gd name="connsiteX54" fmla="*/ 1375508 w 4845551"/>
              <a:gd name="connsiteY54" fmla="*/ 1930400 h 2293816"/>
              <a:gd name="connsiteX55" fmla="*/ 1355969 w 4845551"/>
              <a:gd name="connsiteY55" fmla="*/ 1981200 h 2293816"/>
              <a:gd name="connsiteX56" fmla="*/ 1426308 w 4845551"/>
              <a:gd name="connsiteY56" fmla="*/ 1946031 h 2293816"/>
              <a:gd name="connsiteX57" fmla="*/ 1445846 w 4845551"/>
              <a:gd name="connsiteY57" fmla="*/ 1860062 h 2293816"/>
              <a:gd name="connsiteX58" fmla="*/ 1496646 w 4845551"/>
              <a:gd name="connsiteY58" fmla="*/ 1863969 h 2293816"/>
              <a:gd name="connsiteX59" fmla="*/ 1504462 w 4845551"/>
              <a:gd name="connsiteY59" fmla="*/ 1922585 h 2293816"/>
              <a:gd name="connsiteX60" fmla="*/ 1555262 w 4845551"/>
              <a:gd name="connsiteY60" fmla="*/ 1946031 h 2293816"/>
              <a:gd name="connsiteX61" fmla="*/ 1629508 w 4845551"/>
              <a:gd name="connsiteY61" fmla="*/ 1918677 h 2293816"/>
              <a:gd name="connsiteX62" fmla="*/ 1660769 w 4845551"/>
              <a:gd name="connsiteY62" fmla="*/ 1946031 h 2293816"/>
              <a:gd name="connsiteX63" fmla="*/ 1719385 w 4845551"/>
              <a:gd name="connsiteY63" fmla="*/ 1938216 h 2293816"/>
              <a:gd name="connsiteX64" fmla="*/ 1723292 w 4845551"/>
              <a:gd name="connsiteY64" fmla="*/ 1996831 h 2293816"/>
              <a:gd name="connsiteX65" fmla="*/ 1758462 w 4845551"/>
              <a:gd name="connsiteY65" fmla="*/ 2000739 h 2293816"/>
              <a:gd name="connsiteX66" fmla="*/ 1805354 w 4845551"/>
              <a:gd name="connsiteY66" fmla="*/ 1918677 h 2293816"/>
              <a:gd name="connsiteX67" fmla="*/ 1887416 w 4845551"/>
              <a:gd name="connsiteY67" fmla="*/ 1879600 h 2293816"/>
              <a:gd name="connsiteX68" fmla="*/ 1949939 w 4845551"/>
              <a:gd name="connsiteY68" fmla="*/ 1895231 h 2293816"/>
              <a:gd name="connsiteX69" fmla="*/ 2008554 w 4845551"/>
              <a:gd name="connsiteY69" fmla="*/ 1852246 h 2293816"/>
              <a:gd name="connsiteX70" fmla="*/ 2059354 w 4845551"/>
              <a:gd name="connsiteY70" fmla="*/ 1856154 h 2293816"/>
              <a:gd name="connsiteX71" fmla="*/ 2071077 w 4845551"/>
              <a:gd name="connsiteY71" fmla="*/ 1797539 h 2293816"/>
              <a:gd name="connsiteX72" fmla="*/ 2286000 w 4845551"/>
              <a:gd name="connsiteY72" fmla="*/ 1746739 h 2293816"/>
              <a:gd name="connsiteX73" fmla="*/ 2301631 w 4845551"/>
              <a:gd name="connsiteY73" fmla="*/ 1672492 h 2293816"/>
              <a:gd name="connsiteX74" fmla="*/ 2379785 w 4845551"/>
              <a:gd name="connsiteY74" fmla="*/ 1688123 h 2293816"/>
              <a:gd name="connsiteX75" fmla="*/ 2399323 w 4845551"/>
              <a:gd name="connsiteY75" fmla="*/ 1735016 h 2293816"/>
              <a:gd name="connsiteX76" fmla="*/ 2430585 w 4845551"/>
              <a:gd name="connsiteY76" fmla="*/ 1762369 h 2293816"/>
              <a:gd name="connsiteX77" fmla="*/ 2493108 w 4845551"/>
              <a:gd name="connsiteY77" fmla="*/ 1727200 h 2293816"/>
              <a:gd name="connsiteX78" fmla="*/ 2504831 w 4845551"/>
              <a:gd name="connsiteY78" fmla="*/ 1680308 h 2293816"/>
              <a:gd name="connsiteX79" fmla="*/ 2524369 w 4845551"/>
              <a:gd name="connsiteY79" fmla="*/ 1680308 h 2293816"/>
              <a:gd name="connsiteX80" fmla="*/ 2586892 w 4845551"/>
              <a:gd name="connsiteY80" fmla="*/ 1750646 h 2293816"/>
              <a:gd name="connsiteX81" fmla="*/ 2782277 w 4845551"/>
              <a:gd name="connsiteY81" fmla="*/ 1848339 h 2293816"/>
              <a:gd name="connsiteX82" fmla="*/ 2829169 w 4845551"/>
              <a:gd name="connsiteY82" fmla="*/ 1867877 h 2293816"/>
              <a:gd name="connsiteX83" fmla="*/ 2864339 w 4845551"/>
              <a:gd name="connsiteY83" fmla="*/ 1860062 h 2293816"/>
              <a:gd name="connsiteX84" fmla="*/ 2887785 w 4845551"/>
              <a:gd name="connsiteY84" fmla="*/ 1883508 h 2293816"/>
              <a:gd name="connsiteX85" fmla="*/ 2805723 w 4845551"/>
              <a:gd name="connsiteY85" fmla="*/ 1961662 h 2293816"/>
              <a:gd name="connsiteX86" fmla="*/ 2805723 w 4845551"/>
              <a:gd name="connsiteY86" fmla="*/ 1961662 h 2293816"/>
              <a:gd name="connsiteX87" fmla="*/ 2821354 w 4845551"/>
              <a:gd name="connsiteY87" fmla="*/ 1992923 h 2293816"/>
              <a:gd name="connsiteX88" fmla="*/ 2891692 w 4845551"/>
              <a:gd name="connsiteY88" fmla="*/ 1981200 h 2293816"/>
              <a:gd name="connsiteX89" fmla="*/ 2958123 w 4845551"/>
              <a:gd name="connsiteY89" fmla="*/ 2086708 h 2293816"/>
              <a:gd name="connsiteX90" fmla="*/ 3008923 w 4845551"/>
              <a:gd name="connsiteY90" fmla="*/ 2082800 h 2293816"/>
              <a:gd name="connsiteX91" fmla="*/ 2997200 w 4845551"/>
              <a:gd name="connsiteY91" fmla="*/ 2035908 h 2293816"/>
              <a:gd name="connsiteX92" fmla="*/ 3059723 w 4845551"/>
              <a:gd name="connsiteY92" fmla="*/ 2012462 h 2293816"/>
              <a:gd name="connsiteX93" fmla="*/ 3059723 w 4845551"/>
              <a:gd name="connsiteY93" fmla="*/ 1992923 h 2293816"/>
              <a:gd name="connsiteX94" fmla="*/ 3067539 w 4845551"/>
              <a:gd name="connsiteY94" fmla="*/ 1981200 h 2293816"/>
              <a:gd name="connsiteX95" fmla="*/ 3024554 w 4845551"/>
              <a:gd name="connsiteY95" fmla="*/ 1895231 h 2293816"/>
              <a:gd name="connsiteX96" fmla="*/ 3036277 w 4845551"/>
              <a:gd name="connsiteY96" fmla="*/ 1883508 h 2293816"/>
              <a:gd name="connsiteX97" fmla="*/ 3219939 w 4845551"/>
              <a:gd name="connsiteY97" fmla="*/ 2004646 h 2293816"/>
              <a:gd name="connsiteX98" fmla="*/ 3286369 w 4845551"/>
              <a:gd name="connsiteY98" fmla="*/ 2012462 h 2293816"/>
              <a:gd name="connsiteX99" fmla="*/ 3266831 w 4845551"/>
              <a:gd name="connsiteY99" fmla="*/ 2035908 h 2293816"/>
              <a:gd name="connsiteX100" fmla="*/ 3227754 w 4845551"/>
              <a:gd name="connsiteY100" fmla="*/ 2051539 h 2293816"/>
              <a:gd name="connsiteX101" fmla="*/ 3309816 w 4845551"/>
              <a:gd name="connsiteY101" fmla="*/ 2133600 h 2293816"/>
              <a:gd name="connsiteX102" fmla="*/ 3395785 w 4845551"/>
              <a:gd name="connsiteY102" fmla="*/ 2188308 h 2293816"/>
              <a:gd name="connsiteX103" fmla="*/ 3657600 w 4845551"/>
              <a:gd name="connsiteY103" fmla="*/ 2125785 h 2293816"/>
              <a:gd name="connsiteX104" fmla="*/ 3618523 w 4845551"/>
              <a:gd name="connsiteY104" fmla="*/ 2047631 h 2293816"/>
              <a:gd name="connsiteX105" fmla="*/ 3567723 w 4845551"/>
              <a:gd name="connsiteY105" fmla="*/ 2024185 h 2293816"/>
              <a:gd name="connsiteX106" fmla="*/ 3583354 w 4845551"/>
              <a:gd name="connsiteY106" fmla="*/ 1942123 h 2293816"/>
              <a:gd name="connsiteX107" fmla="*/ 3618523 w 4845551"/>
              <a:gd name="connsiteY107" fmla="*/ 1942123 h 2293816"/>
              <a:gd name="connsiteX108" fmla="*/ 3622431 w 4845551"/>
              <a:gd name="connsiteY108" fmla="*/ 1883508 h 2293816"/>
              <a:gd name="connsiteX109" fmla="*/ 3528646 w 4845551"/>
              <a:gd name="connsiteY109" fmla="*/ 1801446 h 2293816"/>
              <a:gd name="connsiteX110" fmla="*/ 3473939 w 4845551"/>
              <a:gd name="connsiteY110" fmla="*/ 1836616 h 2293816"/>
              <a:gd name="connsiteX111" fmla="*/ 3423139 w 4845551"/>
              <a:gd name="connsiteY111" fmla="*/ 1774092 h 2293816"/>
              <a:gd name="connsiteX112" fmla="*/ 3466123 w 4845551"/>
              <a:gd name="connsiteY112" fmla="*/ 1656862 h 2293816"/>
              <a:gd name="connsiteX113" fmla="*/ 3411416 w 4845551"/>
              <a:gd name="connsiteY113" fmla="*/ 1570892 h 2293816"/>
              <a:gd name="connsiteX114" fmla="*/ 3391877 w 4845551"/>
              <a:gd name="connsiteY114" fmla="*/ 1481016 h 2293816"/>
              <a:gd name="connsiteX115" fmla="*/ 3380154 w 4845551"/>
              <a:gd name="connsiteY115" fmla="*/ 1375508 h 2293816"/>
              <a:gd name="connsiteX116" fmla="*/ 3325446 w 4845551"/>
              <a:gd name="connsiteY116" fmla="*/ 1340339 h 2293816"/>
              <a:gd name="connsiteX117" fmla="*/ 3333262 w 4845551"/>
              <a:gd name="connsiteY117" fmla="*/ 1301262 h 2293816"/>
              <a:gd name="connsiteX118" fmla="*/ 3255108 w 4845551"/>
              <a:gd name="connsiteY118" fmla="*/ 1184031 h 2293816"/>
              <a:gd name="connsiteX119" fmla="*/ 3290277 w 4845551"/>
              <a:gd name="connsiteY119" fmla="*/ 1070708 h 2293816"/>
              <a:gd name="connsiteX120" fmla="*/ 3348892 w 4845551"/>
              <a:gd name="connsiteY120" fmla="*/ 1012092 h 2293816"/>
              <a:gd name="connsiteX121" fmla="*/ 3391877 w 4845551"/>
              <a:gd name="connsiteY121" fmla="*/ 1039446 h 2293816"/>
              <a:gd name="connsiteX122" fmla="*/ 3458308 w 4845551"/>
              <a:gd name="connsiteY122" fmla="*/ 1016000 h 2293816"/>
              <a:gd name="connsiteX123" fmla="*/ 3438769 w 4845551"/>
              <a:gd name="connsiteY123" fmla="*/ 992554 h 2293816"/>
              <a:gd name="connsiteX124" fmla="*/ 3509108 w 4845551"/>
              <a:gd name="connsiteY124" fmla="*/ 890954 h 2293816"/>
              <a:gd name="connsiteX125" fmla="*/ 3524739 w 4845551"/>
              <a:gd name="connsiteY125" fmla="*/ 777631 h 2293816"/>
              <a:gd name="connsiteX126" fmla="*/ 3626339 w 4845551"/>
              <a:gd name="connsiteY126" fmla="*/ 730739 h 2293816"/>
              <a:gd name="connsiteX127" fmla="*/ 3696677 w 4845551"/>
              <a:gd name="connsiteY127" fmla="*/ 687754 h 2293816"/>
              <a:gd name="connsiteX128" fmla="*/ 3720123 w 4845551"/>
              <a:gd name="connsiteY128" fmla="*/ 699477 h 2293816"/>
              <a:gd name="connsiteX129" fmla="*/ 3790462 w 4845551"/>
              <a:gd name="connsiteY129" fmla="*/ 687754 h 2293816"/>
              <a:gd name="connsiteX130" fmla="*/ 3806092 w 4845551"/>
              <a:gd name="connsiteY130" fmla="*/ 738554 h 2293816"/>
              <a:gd name="connsiteX131" fmla="*/ 3856892 w 4845551"/>
              <a:gd name="connsiteY131" fmla="*/ 691662 h 2293816"/>
              <a:gd name="connsiteX132" fmla="*/ 3888154 w 4845551"/>
              <a:gd name="connsiteY132" fmla="*/ 695569 h 2293816"/>
              <a:gd name="connsiteX133" fmla="*/ 3927231 w 4845551"/>
              <a:gd name="connsiteY133" fmla="*/ 738554 h 2293816"/>
              <a:gd name="connsiteX134" fmla="*/ 3997569 w 4845551"/>
              <a:gd name="connsiteY134" fmla="*/ 734646 h 2293816"/>
              <a:gd name="connsiteX135" fmla="*/ 4067908 w 4845551"/>
              <a:gd name="connsiteY135" fmla="*/ 648677 h 2293816"/>
              <a:gd name="connsiteX136" fmla="*/ 4138246 w 4845551"/>
              <a:gd name="connsiteY136" fmla="*/ 683846 h 2293816"/>
              <a:gd name="connsiteX137" fmla="*/ 4173416 w 4845551"/>
              <a:gd name="connsiteY137" fmla="*/ 664308 h 2293816"/>
              <a:gd name="connsiteX138" fmla="*/ 4200769 w 4845551"/>
              <a:gd name="connsiteY138" fmla="*/ 613508 h 2293816"/>
              <a:gd name="connsiteX139" fmla="*/ 4267200 w 4845551"/>
              <a:gd name="connsiteY139" fmla="*/ 566616 h 2293816"/>
              <a:gd name="connsiteX140" fmla="*/ 4407877 w 4845551"/>
              <a:gd name="connsiteY140" fmla="*/ 562708 h 2293816"/>
              <a:gd name="connsiteX141" fmla="*/ 4466493 w 4845551"/>
              <a:gd name="connsiteY141" fmla="*/ 457200 h 2293816"/>
              <a:gd name="connsiteX142" fmla="*/ 4556368 w 4845551"/>
              <a:gd name="connsiteY142" fmla="*/ 433754 h 2293816"/>
              <a:gd name="connsiteX143" fmla="*/ 4568091 w 4845551"/>
              <a:gd name="connsiteY143" fmla="*/ 339971 h 2293816"/>
              <a:gd name="connsiteX144" fmla="*/ 4486031 w 4845551"/>
              <a:gd name="connsiteY144" fmla="*/ 257908 h 2293816"/>
              <a:gd name="connsiteX145" fmla="*/ 4845537 w 4845551"/>
              <a:gd name="connsiteY145" fmla="*/ 207109 h 2293816"/>
              <a:gd name="connsiteX146" fmla="*/ 4779107 w 4845551"/>
              <a:gd name="connsiteY146" fmla="*/ 0 h 2293816"/>
              <a:gd name="connsiteX0" fmla="*/ 500185 w 4845554"/>
              <a:gd name="connsiteY0" fmla="*/ 511908 h 2293816"/>
              <a:gd name="connsiteX1" fmla="*/ 457200 w 4845554"/>
              <a:gd name="connsiteY1" fmla="*/ 554892 h 2293816"/>
              <a:gd name="connsiteX2" fmla="*/ 386862 w 4845554"/>
              <a:gd name="connsiteY2" fmla="*/ 636954 h 2293816"/>
              <a:gd name="connsiteX3" fmla="*/ 371231 w 4845554"/>
              <a:gd name="connsiteY3" fmla="*/ 789354 h 2293816"/>
              <a:gd name="connsiteX4" fmla="*/ 269631 w 4845554"/>
              <a:gd name="connsiteY4" fmla="*/ 769816 h 2293816"/>
              <a:gd name="connsiteX5" fmla="*/ 265723 w 4845554"/>
              <a:gd name="connsiteY5" fmla="*/ 887046 h 2293816"/>
              <a:gd name="connsiteX6" fmla="*/ 347785 w 4845554"/>
              <a:gd name="connsiteY6" fmla="*/ 922216 h 2293816"/>
              <a:gd name="connsiteX7" fmla="*/ 355600 w 4845554"/>
              <a:gd name="connsiteY7" fmla="*/ 996462 h 2293816"/>
              <a:gd name="connsiteX8" fmla="*/ 234462 w 4845554"/>
              <a:gd name="connsiteY8" fmla="*/ 1019908 h 2293816"/>
              <a:gd name="connsiteX9" fmla="*/ 296985 w 4845554"/>
              <a:gd name="connsiteY9" fmla="*/ 1105877 h 2293816"/>
              <a:gd name="connsiteX10" fmla="*/ 218831 w 4845554"/>
              <a:gd name="connsiteY10" fmla="*/ 1098062 h 2293816"/>
              <a:gd name="connsiteX11" fmla="*/ 211016 w 4845554"/>
              <a:gd name="connsiteY11" fmla="*/ 1133231 h 2293816"/>
              <a:gd name="connsiteX12" fmla="*/ 132862 w 4845554"/>
              <a:gd name="connsiteY12" fmla="*/ 1101969 h 2293816"/>
              <a:gd name="connsiteX13" fmla="*/ 78154 w 4845554"/>
              <a:gd name="connsiteY13" fmla="*/ 1137139 h 2293816"/>
              <a:gd name="connsiteX14" fmla="*/ 70339 w 4845554"/>
              <a:gd name="connsiteY14" fmla="*/ 1219200 h 2293816"/>
              <a:gd name="connsiteX15" fmla="*/ 101600 w 4845554"/>
              <a:gd name="connsiteY15" fmla="*/ 1297354 h 2293816"/>
              <a:gd name="connsiteX16" fmla="*/ 19539 w 4845554"/>
              <a:gd name="connsiteY16" fmla="*/ 1402862 h 2293816"/>
              <a:gd name="connsiteX17" fmla="*/ 27354 w 4845554"/>
              <a:gd name="connsiteY17" fmla="*/ 1520092 h 2293816"/>
              <a:gd name="connsiteX18" fmla="*/ 19539 w 4845554"/>
              <a:gd name="connsiteY18" fmla="*/ 1750646 h 2293816"/>
              <a:gd name="connsiteX19" fmla="*/ 23446 w 4845554"/>
              <a:gd name="connsiteY19" fmla="*/ 1805354 h 2293816"/>
              <a:gd name="connsiteX20" fmla="*/ 7816 w 4845554"/>
              <a:gd name="connsiteY20" fmla="*/ 1914769 h 2293816"/>
              <a:gd name="connsiteX21" fmla="*/ 31262 w 4845554"/>
              <a:gd name="connsiteY21" fmla="*/ 1973385 h 2293816"/>
              <a:gd name="connsiteX22" fmla="*/ 42985 w 4845554"/>
              <a:gd name="connsiteY22" fmla="*/ 2047631 h 2293816"/>
              <a:gd name="connsiteX23" fmla="*/ 0 w 4845554"/>
              <a:gd name="connsiteY23" fmla="*/ 2121877 h 2293816"/>
              <a:gd name="connsiteX24" fmla="*/ 46892 w 4845554"/>
              <a:gd name="connsiteY24" fmla="*/ 2227385 h 2293816"/>
              <a:gd name="connsiteX25" fmla="*/ 85969 w 4845554"/>
              <a:gd name="connsiteY25" fmla="*/ 2293816 h 2293816"/>
              <a:gd name="connsiteX26" fmla="*/ 171939 w 4845554"/>
              <a:gd name="connsiteY26" fmla="*/ 2286000 h 2293816"/>
              <a:gd name="connsiteX27" fmla="*/ 218831 w 4845554"/>
              <a:gd name="connsiteY27" fmla="*/ 2207846 h 2293816"/>
              <a:gd name="connsiteX28" fmla="*/ 273539 w 4845554"/>
              <a:gd name="connsiteY28" fmla="*/ 2196123 h 2293816"/>
              <a:gd name="connsiteX29" fmla="*/ 269631 w 4845554"/>
              <a:gd name="connsiteY29" fmla="*/ 2133600 h 2293816"/>
              <a:gd name="connsiteX30" fmla="*/ 207108 w 4845554"/>
              <a:gd name="connsiteY30" fmla="*/ 2114062 h 2293816"/>
              <a:gd name="connsiteX31" fmla="*/ 207108 w 4845554"/>
              <a:gd name="connsiteY31" fmla="*/ 2074985 h 2293816"/>
              <a:gd name="connsiteX32" fmla="*/ 293077 w 4845554"/>
              <a:gd name="connsiteY32" fmla="*/ 1969477 h 2293816"/>
              <a:gd name="connsiteX33" fmla="*/ 386862 w 4845554"/>
              <a:gd name="connsiteY33" fmla="*/ 2032000 h 2293816"/>
              <a:gd name="connsiteX34" fmla="*/ 492369 w 4845554"/>
              <a:gd name="connsiteY34" fmla="*/ 2043723 h 2293816"/>
              <a:gd name="connsiteX35" fmla="*/ 492369 w 4845554"/>
              <a:gd name="connsiteY35" fmla="*/ 1957754 h 2293816"/>
              <a:gd name="connsiteX36" fmla="*/ 519723 w 4845554"/>
              <a:gd name="connsiteY36" fmla="*/ 1981200 h 2293816"/>
              <a:gd name="connsiteX37" fmla="*/ 570523 w 4845554"/>
              <a:gd name="connsiteY37" fmla="*/ 1957754 h 2293816"/>
              <a:gd name="connsiteX38" fmla="*/ 570523 w 4845554"/>
              <a:gd name="connsiteY38" fmla="*/ 1957754 h 2293816"/>
              <a:gd name="connsiteX39" fmla="*/ 679939 w 4845554"/>
              <a:gd name="connsiteY39" fmla="*/ 1887416 h 2293816"/>
              <a:gd name="connsiteX40" fmla="*/ 812800 w 4845554"/>
              <a:gd name="connsiteY40" fmla="*/ 1891323 h 2293816"/>
              <a:gd name="connsiteX41" fmla="*/ 785446 w 4845554"/>
              <a:gd name="connsiteY41" fmla="*/ 1949939 h 2293816"/>
              <a:gd name="connsiteX42" fmla="*/ 828431 w 4845554"/>
              <a:gd name="connsiteY42" fmla="*/ 1965569 h 2293816"/>
              <a:gd name="connsiteX43" fmla="*/ 922216 w 4845554"/>
              <a:gd name="connsiteY43" fmla="*/ 1883508 h 2293816"/>
              <a:gd name="connsiteX44" fmla="*/ 1000369 w 4845554"/>
              <a:gd name="connsiteY44" fmla="*/ 1918677 h 2293816"/>
              <a:gd name="connsiteX45" fmla="*/ 1027723 w 4845554"/>
              <a:gd name="connsiteY45" fmla="*/ 1906954 h 2293816"/>
              <a:gd name="connsiteX46" fmla="*/ 1035539 w 4845554"/>
              <a:gd name="connsiteY46" fmla="*/ 1844431 h 2293816"/>
              <a:gd name="connsiteX47" fmla="*/ 1070708 w 4845554"/>
              <a:gd name="connsiteY47" fmla="*/ 1817077 h 2293816"/>
              <a:gd name="connsiteX48" fmla="*/ 1082431 w 4845554"/>
              <a:gd name="connsiteY48" fmla="*/ 1781908 h 2293816"/>
              <a:gd name="connsiteX49" fmla="*/ 1121508 w 4845554"/>
              <a:gd name="connsiteY49" fmla="*/ 1789723 h 2293816"/>
              <a:gd name="connsiteX50" fmla="*/ 1125416 w 4845554"/>
              <a:gd name="connsiteY50" fmla="*/ 1848339 h 2293816"/>
              <a:gd name="connsiteX51" fmla="*/ 1156677 w 4845554"/>
              <a:gd name="connsiteY51" fmla="*/ 1848339 h 2293816"/>
              <a:gd name="connsiteX52" fmla="*/ 1184031 w 4845554"/>
              <a:gd name="connsiteY52" fmla="*/ 1852246 h 2293816"/>
              <a:gd name="connsiteX53" fmla="*/ 1230923 w 4845554"/>
              <a:gd name="connsiteY53" fmla="*/ 1922585 h 2293816"/>
              <a:gd name="connsiteX54" fmla="*/ 1375508 w 4845554"/>
              <a:gd name="connsiteY54" fmla="*/ 1930400 h 2293816"/>
              <a:gd name="connsiteX55" fmla="*/ 1355969 w 4845554"/>
              <a:gd name="connsiteY55" fmla="*/ 1981200 h 2293816"/>
              <a:gd name="connsiteX56" fmla="*/ 1426308 w 4845554"/>
              <a:gd name="connsiteY56" fmla="*/ 1946031 h 2293816"/>
              <a:gd name="connsiteX57" fmla="*/ 1445846 w 4845554"/>
              <a:gd name="connsiteY57" fmla="*/ 1860062 h 2293816"/>
              <a:gd name="connsiteX58" fmla="*/ 1496646 w 4845554"/>
              <a:gd name="connsiteY58" fmla="*/ 1863969 h 2293816"/>
              <a:gd name="connsiteX59" fmla="*/ 1504462 w 4845554"/>
              <a:gd name="connsiteY59" fmla="*/ 1922585 h 2293816"/>
              <a:gd name="connsiteX60" fmla="*/ 1555262 w 4845554"/>
              <a:gd name="connsiteY60" fmla="*/ 1946031 h 2293816"/>
              <a:gd name="connsiteX61" fmla="*/ 1629508 w 4845554"/>
              <a:gd name="connsiteY61" fmla="*/ 1918677 h 2293816"/>
              <a:gd name="connsiteX62" fmla="*/ 1660769 w 4845554"/>
              <a:gd name="connsiteY62" fmla="*/ 1946031 h 2293816"/>
              <a:gd name="connsiteX63" fmla="*/ 1719385 w 4845554"/>
              <a:gd name="connsiteY63" fmla="*/ 1938216 h 2293816"/>
              <a:gd name="connsiteX64" fmla="*/ 1723292 w 4845554"/>
              <a:gd name="connsiteY64" fmla="*/ 1996831 h 2293816"/>
              <a:gd name="connsiteX65" fmla="*/ 1758462 w 4845554"/>
              <a:gd name="connsiteY65" fmla="*/ 2000739 h 2293816"/>
              <a:gd name="connsiteX66" fmla="*/ 1805354 w 4845554"/>
              <a:gd name="connsiteY66" fmla="*/ 1918677 h 2293816"/>
              <a:gd name="connsiteX67" fmla="*/ 1887416 w 4845554"/>
              <a:gd name="connsiteY67" fmla="*/ 1879600 h 2293816"/>
              <a:gd name="connsiteX68" fmla="*/ 1949939 w 4845554"/>
              <a:gd name="connsiteY68" fmla="*/ 1895231 h 2293816"/>
              <a:gd name="connsiteX69" fmla="*/ 2008554 w 4845554"/>
              <a:gd name="connsiteY69" fmla="*/ 1852246 h 2293816"/>
              <a:gd name="connsiteX70" fmla="*/ 2059354 w 4845554"/>
              <a:gd name="connsiteY70" fmla="*/ 1856154 h 2293816"/>
              <a:gd name="connsiteX71" fmla="*/ 2071077 w 4845554"/>
              <a:gd name="connsiteY71" fmla="*/ 1797539 h 2293816"/>
              <a:gd name="connsiteX72" fmla="*/ 2286000 w 4845554"/>
              <a:gd name="connsiteY72" fmla="*/ 1746739 h 2293816"/>
              <a:gd name="connsiteX73" fmla="*/ 2301631 w 4845554"/>
              <a:gd name="connsiteY73" fmla="*/ 1672492 h 2293816"/>
              <a:gd name="connsiteX74" fmla="*/ 2379785 w 4845554"/>
              <a:gd name="connsiteY74" fmla="*/ 1688123 h 2293816"/>
              <a:gd name="connsiteX75" fmla="*/ 2399323 w 4845554"/>
              <a:gd name="connsiteY75" fmla="*/ 1735016 h 2293816"/>
              <a:gd name="connsiteX76" fmla="*/ 2430585 w 4845554"/>
              <a:gd name="connsiteY76" fmla="*/ 1762369 h 2293816"/>
              <a:gd name="connsiteX77" fmla="*/ 2493108 w 4845554"/>
              <a:gd name="connsiteY77" fmla="*/ 1727200 h 2293816"/>
              <a:gd name="connsiteX78" fmla="*/ 2504831 w 4845554"/>
              <a:gd name="connsiteY78" fmla="*/ 1680308 h 2293816"/>
              <a:gd name="connsiteX79" fmla="*/ 2524369 w 4845554"/>
              <a:gd name="connsiteY79" fmla="*/ 1680308 h 2293816"/>
              <a:gd name="connsiteX80" fmla="*/ 2586892 w 4845554"/>
              <a:gd name="connsiteY80" fmla="*/ 1750646 h 2293816"/>
              <a:gd name="connsiteX81" fmla="*/ 2782277 w 4845554"/>
              <a:gd name="connsiteY81" fmla="*/ 1848339 h 2293816"/>
              <a:gd name="connsiteX82" fmla="*/ 2829169 w 4845554"/>
              <a:gd name="connsiteY82" fmla="*/ 1867877 h 2293816"/>
              <a:gd name="connsiteX83" fmla="*/ 2864339 w 4845554"/>
              <a:gd name="connsiteY83" fmla="*/ 1860062 h 2293816"/>
              <a:gd name="connsiteX84" fmla="*/ 2887785 w 4845554"/>
              <a:gd name="connsiteY84" fmla="*/ 1883508 h 2293816"/>
              <a:gd name="connsiteX85" fmla="*/ 2805723 w 4845554"/>
              <a:gd name="connsiteY85" fmla="*/ 1961662 h 2293816"/>
              <a:gd name="connsiteX86" fmla="*/ 2805723 w 4845554"/>
              <a:gd name="connsiteY86" fmla="*/ 1961662 h 2293816"/>
              <a:gd name="connsiteX87" fmla="*/ 2821354 w 4845554"/>
              <a:gd name="connsiteY87" fmla="*/ 1992923 h 2293816"/>
              <a:gd name="connsiteX88" fmla="*/ 2891692 w 4845554"/>
              <a:gd name="connsiteY88" fmla="*/ 1981200 h 2293816"/>
              <a:gd name="connsiteX89" fmla="*/ 2958123 w 4845554"/>
              <a:gd name="connsiteY89" fmla="*/ 2086708 h 2293816"/>
              <a:gd name="connsiteX90" fmla="*/ 3008923 w 4845554"/>
              <a:gd name="connsiteY90" fmla="*/ 2082800 h 2293816"/>
              <a:gd name="connsiteX91" fmla="*/ 2997200 w 4845554"/>
              <a:gd name="connsiteY91" fmla="*/ 2035908 h 2293816"/>
              <a:gd name="connsiteX92" fmla="*/ 3059723 w 4845554"/>
              <a:gd name="connsiteY92" fmla="*/ 2012462 h 2293816"/>
              <a:gd name="connsiteX93" fmla="*/ 3059723 w 4845554"/>
              <a:gd name="connsiteY93" fmla="*/ 1992923 h 2293816"/>
              <a:gd name="connsiteX94" fmla="*/ 3067539 w 4845554"/>
              <a:gd name="connsiteY94" fmla="*/ 1981200 h 2293816"/>
              <a:gd name="connsiteX95" fmla="*/ 3024554 w 4845554"/>
              <a:gd name="connsiteY95" fmla="*/ 1895231 h 2293816"/>
              <a:gd name="connsiteX96" fmla="*/ 3036277 w 4845554"/>
              <a:gd name="connsiteY96" fmla="*/ 1883508 h 2293816"/>
              <a:gd name="connsiteX97" fmla="*/ 3219939 w 4845554"/>
              <a:gd name="connsiteY97" fmla="*/ 2004646 h 2293816"/>
              <a:gd name="connsiteX98" fmla="*/ 3286369 w 4845554"/>
              <a:gd name="connsiteY98" fmla="*/ 2012462 h 2293816"/>
              <a:gd name="connsiteX99" fmla="*/ 3266831 w 4845554"/>
              <a:gd name="connsiteY99" fmla="*/ 2035908 h 2293816"/>
              <a:gd name="connsiteX100" fmla="*/ 3227754 w 4845554"/>
              <a:gd name="connsiteY100" fmla="*/ 2051539 h 2293816"/>
              <a:gd name="connsiteX101" fmla="*/ 3309816 w 4845554"/>
              <a:gd name="connsiteY101" fmla="*/ 2133600 h 2293816"/>
              <a:gd name="connsiteX102" fmla="*/ 3395785 w 4845554"/>
              <a:gd name="connsiteY102" fmla="*/ 2188308 h 2293816"/>
              <a:gd name="connsiteX103" fmla="*/ 3657600 w 4845554"/>
              <a:gd name="connsiteY103" fmla="*/ 2125785 h 2293816"/>
              <a:gd name="connsiteX104" fmla="*/ 3618523 w 4845554"/>
              <a:gd name="connsiteY104" fmla="*/ 2047631 h 2293816"/>
              <a:gd name="connsiteX105" fmla="*/ 3567723 w 4845554"/>
              <a:gd name="connsiteY105" fmla="*/ 2024185 h 2293816"/>
              <a:gd name="connsiteX106" fmla="*/ 3583354 w 4845554"/>
              <a:gd name="connsiteY106" fmla="*/ 1942123 h 2293816"/>
              <a:gd name="connsiteX107" fmla="*/ 3618523 w 4845554"/>
              <a:gd name="connsiteY107" fmla="*/ 1942123 h 2293816"/>
              <a:gd name="connsiteX108" fmla="*/ 3622431 w 4845554"/>
              <a:gd name="connsiteY108" fmla="*/ 1883508 h 2293816"/>
              <a:gd name="connsiteX109" fmla="*/ 3528646 w 4845554"/>
              <a:gd name="connsiteY109" fmla="*/ 1801446 h 2293816"/>
              <a:gd name="connsiteX110" fmla="*/ 3473939 w 4845554"/>
              <a:gd name="connsiteY110" fmla="*/ 1836616 h 2293816"/>
              <a:gd name="connsiteX111" fmla="*/ 3423139 w 4845554"/>
              <a:gd name="connsiteY111" fmla="*/ 1774092 h 2293816"/>
              <a:gd name="connsiteX112" fmla="*/ 3466123 w 4845554"/>
              <a:gd name="connsiteY112" fmla="*/ 1656862 h 2293816"/>
              <a:gd name="connsiteX113" fmla="*/ 3411416 w 4845554"/>
              <a:gd name="connsiteY113" fmla="*/ 1570892 h 2293816"/>
              <a:gd name="connsiteX114" fmla="*/ 3391877 w 4845554"/>
              <a:gd name="connsiteY114" fmla="*/ 1481016 h 2293816"/>
              <a:gd name="connsiteX115" fmla="*/ 3380154 w 4845554"/>
              <a:gd name="connsiteY115" fmla="*/ 1375508 h 2293816"/>
              <a:gd name="connsiteX116" fmla="*/ 3325446 w 4845554"/>
              <a:gd name="connsiteY116" fmla="*/ 1340339 h 2293816"/>
              <a:gd name="connsiteX117" fmla="*/ 3333262 w 4845554"/>
              <a:gd name="connsiteY117" fmla="*/ 1301262 h 2293816"/>
              <a:gd name="connsiteX118" fmla="*/ 3255108 w 4845554"/>
              <a:gd name="connsiteY118" fmla="*/ 1184031 h 2293816"/>
              <a:gd name="connsiteX119" fmla="*/ 3290277 w 4845554"/>
              <a:gd name="connsiteY119" fmla="*/ 1070708 h 2293816"/>
              <a:gd name="connsiteX120" fmla="*/ 3348892 w 4845554"/>
              <a:gd name="connsiteY120" fmla="*/ 1012092 h 2293816"/>
              <a:gd name="connsiteX121" fmla="*/ 3391877 w 4845554"/>
              <a:gd name="connsiteY121" fmla="*/ 1039446 h 2293816"/>
              <a:gd name="connsiteX122" fmla="*/ 3458308 w 4845554"/>
              <a:gd name="connsiteY122" fmla="*/ 1016000 h 2293816"/>
              <a:gd name="connsiteX123" fmla="*/ 3438769 w 4845554"/>
              <a:gd name="connsiteY123" fmla="*/ 992554 h 2293816"/>
              <a:gd name="connsiteX124" fmla="*/ 3509108 w 4845554"/>
              <a:gd name="connsiteY124" fmla="*/ 890954 h 2293816"/>
              <a:gd name="connsiteX125" fmla="*/ 3524739 w 4845554"/>
              <a:gd name="connsiteY125" fmla="*/ 777631 h 2293816"/>
              <a:gd name="connsiteX126" fmla="*/ 3626339 w 4845554"/>
              <a:gd name="connsiteY126" fmla="*/ 730739 h 2293816"/>
              <a:gd name="connsiteX127" fmla="*/ 3696677 w 4845554"/>
              <a:gd name="connsiteY127" fmla="*/ 687754 h 2293816"/>
              <a:gd name="connsiteX128" fmla="*/ 3720123 w 4845554"/>
              <a:gd name="connsiteY128" fmla="*/ 699477 h 2293816"/>
              <a:gd name="connsiteX129" fmla="*/ 3790462 w 4845554"/>
              <a:gd name="connsiteY129" fmla="*/ 687754 h 2293816"/>
              <a:gd name="connsiteX130" fmla="*/ 3806092 w 4845554"/>
              <a:gd name="connsiteY130" fmla="*/ 738554 h 2293816"/>
              <a:gd name="connsiteX131" fmla="*/ 3856892 w 4845554"/>
              <a:gd name="connsiteY131" fmla="*/ 691662 h 2293816"/>
              <a:gd name="connsiteX132" fmla="*/ 3888154 w 4845554"/>
              <a:gd name="connsiteY132" fmla="*/ 695569 h 2293816"/>
              <a:gd name="connsiteX133" fmla="*/ 3927231 w 4845554"/>
              <a:gd name="connsiteY133" fmla="*/ 738554 h 2293816"/>
              <a:gd name="connsiteX134" fmla="*/ 3997569 w 4845554"/>
              <a:gd name="connsiteY134" fmla="*/ 734646 h 2293816"/>
              <a:gd name="connsiteX135" fmla="*/ 4067908 w 4845554"/>
              <a:gd name="connsiteY135" fmla="*/ 648677 h 2293816"/>
              <a:gd name="connsiteX136" fmla="*/ 4138246 w 4845554"/>
              <a:gd name="connsiteY136" fmla="*/ 683846 h 2293816"/>
              <a:gd name="connsiteX137" fmla="*/ 4173416 w 4845554"/>
              <a:gd name="connsiteY137" fmla="*/ 664308 h 2293816"/>
              <a:gd name="connsiteX138" fmla="*/ 4200769 w 4845554"/>
              <a:gd name="connsiteY138" fmla="*/ 613508 h 2293816"/>
              <a:gd name="connsiteX139" fmla="*/ 4267200 w 4845554"/>
              <a:gd name="connsiteY139" fmla="*/ 566616 h 2293816"/>
              <a:gd name="connsiteX140" fmla="*/ 4407877 w 4845554"/>
              <a:gd name="connsiteY140" fmla="*/ 562708 h 2293816"/>
              <a:gd name="connsiteX141" fmla="*/ 4466493 w 4845554"/>
              <a:gd name="connsiteY141" fmla="*/ 457200 h 2293816"/>
              <a:gd name="connsiteX142" fmla="*/ 4556368 w 4845554"/>
              <a:gd name="connsiteY142" fmla="*/ 433754 h 2293816"/>
              <a:gd name="connsiteX143" fmla="*/ 4568091 w 4845554"/>
              <a:gd name="connsiteY143" fmla="*/ 339971 h 2293816"/>
              <a:gd name="connsiteX144" fmla="*/ 4548554 w 4845554"/>
              <a:gd name="connsiteY144" fmla="*/ 254001 h 2293816"/>
              <a:gd name="connsiteX145" fmla="*/ 4845537 w 4845554"/>
              <a:gd name="connsiteY145" fmla="*/ 207109 h 2293816"/>
              <a:gd name="connsiteX146" fmla="*/ 4779107 w 4845554"/>
              <a:gd name="connsiteY146" fmla="*/ 0 h 2293816"/>
              <a:gd name="connsiteX0" fmla="*/ 500185 w 4845554"/>
              <a:gd name="connsiteY0" fmla="*/ 511908 h 2293816"/>
              <a:gd name="connsiteX1" fmla="*/ 457200 w 4845554"/>
              <a:gd name="connsiteY1" fmla="*/ 554892 h 2293816"/>
              <a:gd name="connsiteX2" fmla="*/ 386862 w 4845554"/>
              <a:gd name="connsiteY2" fmla="*/ 636954 h 2293816"/>
              <a:gd name="connsiteX3" fmla="*/ 371231 w 4845554"/>
              <a:gd name="connsiteY3" fmla="*/ 789354 h 2293816"/>
              <a:gd name="connsiteX4" fmla="*/ 269631 w 4845554"/>
              <a:gd name="connsiteY4" fmla="*/ 769816 h 2293816"/>
              <a:gd name="connsiteX5" fmla="*/ 265723 w 4845554"/>
              <a:gd name="connsiteY5" fmla="*/ 887046 h 2293816"/>
              <a:gd name="connsiteX6" fmla="*/ 347785 w 4845554"/>
              <a:gd name="connsiteY6" fmla="*/ 922216 h 2293816"/>
              <a:gd name="connsiteX7" fmla="*/ 355600 w 4845554"/>
              <a:gd name="connsiteY7" fmla="*/ 996462 h 2293816"/>
              <a:gd name="connsiteX8" fmla="*/ 234462 w 4845554"/>
              <a:gd name="connsiteY8" fmla="*/ 1019908 h 2293816"/>
              <a:gd name="connsiteX9" fmla="*/ 296985 w 4845554"/>
              <a:gd name="connsiteY9" fmla="*/ 1105877 h 2293816"/>
              <a:gd name="connsiteX10" fmla="*/ 218831 w 4845554"/>
              <a:gd name="connsiteY10" fmla="*/ 1098062 h 2293816"/>
              <a:gd name="connsiteX11" fmla="*/ 211016 w 4845554"/>
              <a:gd name="connsiteY11" fmla="*/ 1133231 h 2293816"/>
              <a:gd name="connsiteX12" fmla="*/ 132862 w 4845554"/>
              <a:gd name="connsiteY12" fmla="*/ 1101969 h 2293816"/>
              <a:gd name="connsiteX13" fmla="*/ 78154 w 4845554"/>
              <a:gd name="connsiteY13" fmla="*/ 1137139 h 2293816"/>
              <a:gd name="connsiteX14" fmla="*/ 70339 w 4845554"/>
              <a:gd name="connsiteY14" fmla="*/ 1219200 h 2293816"/>
              <a:gd name="connsiteX15" fmla="*/ 101600 w 4845554"/>
              <a:gd name="connsiteY15" fmla="*/ 1297354 h 2293816"/>
              <a:gd name="connsiteX16" fmla="*/ 19539 w 4845554"/>
              <a:gd name="connsiteY16" fmla="*/ 1402862 h 2293816"/>
              <a:gd name="connsiteX17" fmla="*/ 27354 w 4845554"/>
              <a:gd name="connsiteY17" fmla="*/ 1520092 h 2293816"/>
              <a:gd name="connsiteX18" fmla="*/ 19539 w 4845554"/>
              <a:gd name="connsiteY18" fmla="*/ 1750646 h 2293816"/>
              <a:gd name="connsiteX19" fmla="*/ 23446 w 4845554"/>
              <a:gd name="connsiteY19" fmla="*/ 1805354 h 2293816"/>
              <a:gd name="connsiteX20" fmla="*/ 7816 w 4845554"/>
              <a:gd name="connsiteY20" fmla="*/ 1914769 h 2293816"/>
              <a:gd name="connsiteX21" fmla="*/ 31262 w 4845554"/>
              <a:gd name="connsiteY21" fmla="*/ 1973385 h 2293816"/>
              <a:gd name="connsiteX22" fmla="*/ 42985 w 4845554"/>
              <a:gd name="connsiteY22" fmla="*/ 2047631 h 2293816"/>
              <a:gd name="connsiteX23" fmla="*/ 0 w 4845554"/>
              <a:gd name="connsiteY23" fmla="*/ 2121877 h 2293816"/>
              <a:gd name="connsiteX24" fmla="*/ 46892 w 4845554"/>
              <a:gd name="connsiteY24" fmla="*/ 2227385 h 2293816"/>
              <a:gd name="connsiteX25" fmla="*/ 85969 w 4845554"/>
              <a:gd name="connsiteY25" fmla="*/ 2293816 h 2293816"/>
              <a:gd name="connsiteX26" fmla="*/ 171939 w 4845554"/>
              <a:gd name="connsiteY26" fmla="*/ 2286000 h 2293816"/>
              <a:gd name="connsiteX27" fmla="*/ 218831 w 4845554"/>
              <a:gd name="connsiteY27" fmla="*/ 2207846 h 2293816"/>
              <a:gd name="connsiteX28" fmla="*/ 273539 w 4845554"/>
              <a:gd name="connsiteY28" fmla="*/ 2196123 h 2293816"/>
              <a:gd name="connsiteX29" fmla="*/ 269631 w 4845554"/>
              <a:gd name="connsiteY29" fmla="*/ 2133600 h 2293816"/>
              <a:gd name="connsiteX30" fmla="*/ 207108 w 4845554"/>
              <a:gd name="connsiteY30" fmla="*/ 2114062 h 2293816"/>
              <a:gd name="connsiteX31" fmla="*/ 207108 w 4845554"/>
              <a:gd name="connsiteY31" fmla="*/ 2074985 h 2293816"/>
              <a:gd name="connsiteX32" fmla="*/ 293077 w 4845554"/>
              <a:gd name="connsiteY32" fmla="*/ 1969477 h 2293816"/>
              <a:gd name="connsiteX33" fmla="*/ 386862 w 4845554"/>
              <a:gd name="connsiteY33" fmla="*/ 2032000 h 2293816"/>
              <a:gd name="connsiteX34" fmla="*/ 492369 w 4845554"/>
              <a:gd name="connsiteY34" fmla="*/ 2043723 h 2293816"/>
              <a:gd name="connsiteX35" fmla="*/ 492369 w 4845554"/>
              <a:gd name="connsiteY35" fmla="*/ 1957754 h 2293816"/>
              <a:gd name="connsiteX36" fmla="*/ 519723 w 4845554"/>
              <a:gd name="connsiteY36" fmla="*/ 1981200 h 2293816"/>
              <a:gd name="connsiteX37" fmla="*/ 570523 w 4845554"/>
              <a:gd name="connsiteY37" fmla="*/ 1957754 h 2293816"/>
              <a:gd name="connsiteX38" fmla="*/ 570523 w 4845554"/>
              <a:gd name="connsiteY38" fmla="*/ 1957754 h 2293816"/>
              <a:gd name="connsiteX39" fmla="*/ 679939 w 4845554"/>
              <a:gd name="connsiteY39" fmla="*/ 1887416 h 2293816"/>
              <a:gd name="connsiteX40" fmla="*/ 812800 w 4845554"/>
              <a:gd name="connsiteY40" fmla="*/ 1891323 h 2293816"/>
              <a:gd name="connsiteX41" fmla="*/ 785446 w 4845554"/>
              <a:gd name="connsiteY41" fmla="*/ 1949939 h 2293816"/>
              <a:gd name="connsiteX42" fmla="*/ 828431 w 4845554"/>
              <a:gd name="connsiteY42" fmla="*/ 1965569 h 2293816"/>
              <a:gd name="connsiteX43" fmla="*/ 922216 w 4845554"/>
              <a:gd name="connsiteY43" fmla="*/ 1883508 h 2293816"/>
              <a:gd name="connsiteX44" fmla="*/ 1000369 w 4845554"/>
              <a:gd name="connsiteY44" fmla="*/ 1918677 h 2293816"/>
              <a:gd name="connsiteX45" fmla="*/ 1027723 w 4845554"/>
              <a:gd name="connsiteY45" fmla="*/ 1906954 h 2293816"/>
              <a:gd name="connsiteX46" fmla="*/ 1035539 w 4845554"/>
              <a:gd name="connsiteY46" fmla="*/ 1844431 h 2293816"/>
              <a:gd name="connsiteX47" fmla="*/ 1070708 w 4845554"/>
              <a:gd name="connsiteY47" fmla="*/ 1817077 h 2293816"/>
              <a:gd name="connsiteX48" fmla="*/ 1082431 w 4845554"/>
              <a:gd name="connsiteY48" fmla="*/ 1781908 h 2293816"/>
              <a:gd name="connsiteX49" fmla="*/ 1121508 w 4845554"/>
              <a:gd name="connsiteY49" fmla="*/ 1789723 h 2293816"/>
              <a:gd name="connsiteX50" fmla="*/ 1125416 w 4845554"/>
              <a:gd name="connsiteY50" fmla="*/ 1848339 h 2293816"/>
              <a:gd name="connsiteX51" fmla="*/ 1156677 w 4845554"/>
              <a:gd name="connsiteY51" fmla="*/ 1848339 h 2293816"/>
              <a:gd name="connsiteX52" fmla="*/ 1184031 w 4845554"/>
              <a:gd name="connsiteY52" fmla="*/ 1852246 h 2293816"/>
              <a:gd name="connsiteX53" fmla="*/ 1230923 w 4845554"/>
              <a:gd name="connsiteY53" fmla="*/ 1922585 h 2293816"/>
              <a:gd name="connsiteX54" fmla="*/ 1375508 w 4845554"/>
              <a:gd name="connsiteY54" fmla="*/ 1930400 h 2293816"/>
              <a:gd name="connsiteX55" fmla="*/ 1355969 w 4845554"/>
              <a:gd name="connsiteY55" fmla="*/ 1981200 h 2293816"/>
              <a:gd name="connsiteX56" fmla="*/ 1426308 w 4845554"/>
              <a:gd name="connsiteY56" fmla="*/ 1946031 h 2293816"/>
              <a:gd name="connsiteX57" fmla="*/ 1445846 w 4845554"/>
              <a:gd name="connsiteY57" fmla="*/ 1860062 h 2293816"/>
              <a:gd name="connsiteX58" fmla="*/ 1496646 w 4845554"/>
              <a:gd name="connsiteY58" fmla="*/ 1863969 h 2293816"/>
              <a:gd name="connsiteX59" fmla="*/ 1504462 w 4845554"/>
              <a:gd name="connsiteY59" fmla="*/ 1922585 h 2293816"/>
              <a:gd name="connsiteX60" fmla="*/ 1555262 w 4845554"/>
              <a:gd name="connsiteY60" fmla="*/ 1946031 h 2293816"/>
              <a:gd name="connsiteX61" fmla="*/ 1629508 w 4845554"/>
              <a:gd name="connsiteY61" fmla="*/ 1918677 h 2293816"/>
              <a:gd name="connsiteX62" fmla="*/ 1660769 w 4845554"/>
              <a:gd name="connsiteY62" fmla="*/ 1946031 h 2293816"/>
              <a:gd name="connsiteX63" fmla="*/ 1719385 w 4845554"/>
              <a:gd name="connsiteY63" fmla="*/ 1938216 h 2293816"/>
              <a:gd name="connsiteX64" fmla="*/ 1723292 w 4845554"/>
              <a:gd name="connsiteY64" fmla="*/ 1996831 h 2293816"/>
              <a:gd name="connsiteX65" fmla="*/ 1758462 w 4845554"/>
              <a:gd name="connsiteY65" fmla="*/ 2000739 h 2293816"/>
              <a:gd name="connsiteX66" fmla="*/ 1805354 w 4845554"/>
              <a:gd name="connsiteY66" fmla="*/ 1918677 h 2293816"/>
              <a:gd name="connsiteX67" fmla="*/ 1887416 w 4845554"/>
              <a:gd name="connsiteY67" fmla="*/ 1879600 h 2293816"/>
              <a:gd name="connsiteX68" fmla="*/ 1949939 w 4845554"/>
              <a:gd name="connsiteY68" fmla="*/ 1895231 h 2293816"/>
              <a:gd name="connsiteX69" fmla="*/ 2008554 w 4845554"/>
              <a:gd name="connsiteY69" fmla="*/ 1852246 h 2293816"/>
              <a:gd name="connsiteX70" fmla="*/ 2059354 w 4845554"/>
              <a:gd name="connsiteY70" fmla="*/ 1856154 h 2293816"/>
              <a:gd name="connsiteX71" fmla="*/ 2071077 w 4845554"/>
              <a:gd name="connsiteY71" fmla="*/ 1797539 h 2293816"/>
              <a:gd name="connsiteX72" fmla="*/ 2286000 w 4845554"/>
              <a:gd name="connsiteY72" fmla="*/ 1746739 h 2293816"/>
              <a:gd name="connsiteX73" fmla="*/ 2301631 w 4845554"/>
              <a:gd name="connsiteY73" fmla="*/ 1672492 h 2293816"/>
              <a:gd name="connsiteX74" fmla="*/ 2379785 w 4845554"/>
              <a:gd name="connsiteY74" fmla="*/ 1688123 h 2293816"/>
              <a:gd name="connsiteX75" fmla="*/ 2399323 w 4845554"/>
              <a:gd name="connsiteY75" fmla="*/ 1735016 h 2293816"/>
              <a:gd name="connsiteX76" fmla="*/ 2430585 w 4845554"/>
              <a:gd name="connsiteY76" fmla="*/ 1762369 h 2293816"/>
              <a:gd name="connsiteX77" fmla="*/ 2493108 w 4845554"/>
              <a:gd name="connsiteY77" fmla="*/ 1727200 h 2293816"/>
              <a:gd name="connsiteX78" fmla="*/ 2504831 w 4845554"/>
              <a:gd name="connsiteY78" fmla="*/ 1680308 h 2293816"/>
              <a:gd name="connsiteX79" fmla="*/ 2524369 w 4845554"/>
              <a:gd name="connsiteY79" fmla="*/ 1680308 h 2293816"/>
              <a:gd name="connsiteX80" fmla="*/ 2586892 w 4845554"/>
              <a:gd name="connsiteY80" fmla="*/ 1750646 h 2293816"/>
              <a:gd name="connsiteX81" fmla="*/ 2782277 w 4845554"/>
              <a:gd name="connsiteY81" fmla="*/ 1848339 h 2293816"/>
              <a:gd name="connsiteX82" fmla="*/ 2829169 w 4845554"/>
              <a:gd name="connsiteY82" fmla="*/ 1867877 h 2293816"/>
              <a:gd name="connsiteX83" fmla="*/ 2864339 w 4845554"/>
              <a:gd name="connsiteY83" fmla="*/ 1860062 h 2293816"/>
              <a:gd name="connsiteX84" fmla="*/ 2887785 w 4845554"/>
              <a:gd name="connsiteY84" fmla="*/ 1883508 h 2293816"/>
              <a:gd name="connsiteX85" fmla="*/ 2805723 w 4845554"/>
              <a:gd name="connsiteY85" fmla="*/ 1961662 h 2293816"/>
              <a:gd name="connsiteX86" fmla="*/ 2805723 w 4845554"/>
              <a:gd name="connsiteY86" fmla="*/ 1961662 h 2293816"/>
              <a:gd name="connsiteX87" fmla="*/ 2821354 w 4845554"/>
              <a:gd name="connsiteY87" fmla="*/ 1992923 h 2293816"/>
              <a:gd name="connsiteX88" fmla="*/ 2891692 w 4845554"/>
              <a:gd name="connsiteY88" fmla="*/ 1981200 h 2293816"/>
              <a:gd name="connsiteX89" fmla="*/ 2958123 w 4845554"/>
              <a:gd name="connsiteY89" fmla="*/ 2086708 h 2293816"/>
              <a:gd name="connsiteX90" fmla="*/ 3008923 w 4845554"/>
              <a:gd name="connsiteY90" fmla="*/ 2082800 h 2293816"/>
              <a:gd name="connsiteX91" fmla="*/ 2997200 w 4845554"/>
              <a:gd name="connsiteY91" fmla="*/ 2035908 h 2293816"/>
              <a:gd name="connsiteX92" fmla="*/ 3059723 w 4845554"/>
              <a:gd name="connsiteY92" fmla="*/ 2012462 h 2293816"/>
              <a:gd name="connsiteX93" fmla="*/ 3059723 w 4845554"/>
              <a:gd name="connsiteY93" fmla="*/ 1992923 h 2293816"/>
              <a:gd name="connsiteX94" fmla="*/ 3067539 w 4845554"/>
              <a:gd name="connsiteY94" fmla="*/ 1981200 h 2293816"/>
              <a:gd name="connsiteX95" fmla="*/ 3024554 w 4845554"/>
              <a:gd name="connsiteY95" fmla="*/ 1895231 h 2293816"/>
              <a:gd name="connsiteX96" fmla="*/ 3036277 w 4845554"/>
              <a:gd name="connsiteY96" fmla="*/ 1883508 h 2293816"/>
              <a:gd name="connsiteX97" fmla="*/ 3219939 w 4845554"/>
              <a:gd name="connsiteY97" fmla="*/ 2004646 h 2293816"/>
              <a:gd name="connsiteX98" fmla="*/ 3286369 w 4845554"/>
              <a:gd name="connsiteY98" fmla="*/ 2012462 h 2293816"/>
              <a:gd name="connsiteX99" fmla="*/ 3266831 w 4845554"/>
              <a:gd name="connsiteY99" fmla="*/ 2035908 h 2293816"/>
              <a:gd name="connsiteX100" fmla="*/ 3227754 w 4845554"/>
              <a:gd name="connsiteY100" fmla="*/ 2051539 h 2293816"/>
              <a:gd name="connsiteX101" fmla="*/ 3309816 w 4845554"/>
              <a:gd name="connsiteY101" fmla="*/ 2133600 h 2293816"/>
              <a:gd name="connsiteX102" fmla="*/ 3395785 w 4845554"/>
              <a:gd name="connsiteY102" fmla="*/ 2188308 h 2293816"/>
              <a:gd name="connsiteX103" fmla="*/ 3657600 w 4845554"/>
              <a:gd name="connsiteY103" fmla="*/ 2125785 h 2293816"/>
              <a:gd name="connsiteX104" fmla="*/ 3618523 w 4845554"/>
              <a:gd name="connsiteY104" fmla="*/ 2047631 h 2293816"/>
              <a:gd name="connsiteX105" fmla="*/ 3567723 w 4845554"/>
              <a:gd name="connsiteY105" fmla="*/ 2024185 h 2293816"/>
              <a:gd name="connsiteX106" fmla="*/ 3583354 w 4845554"/>
              <a:gd name="connsiteY106" fmla="*/ 1942123 h 2293816"/>
              <a:gd name="connsiteX107" fmla="*/ 3618523 w 4845554"/>
              <a:gd name="connsiteY107" fmla="*/ 1942123 h 2293816"/>
              <a:gd name="connsiteX108" fmla="*/ 3622431 w 4845554"/>
              <a:gd name="connsiteY108" fmla="*/ 1883508 h 2293816"/>
              <a:gd name="connsiteX109" fmla="*/ 3528646 w 4845554"/>
              <a:gd name="connsiteY109" fmla="*/ 1801446 h 2293816"/>
              <a:gd name="connsiteX110" fmla="*/ 3473939 w 4845554"/>
              <a:gd name="connsiteY110" fmla="*/ 1836616 h 2293816"/>
              <a:gd name="connsiteX111" fmla="*/ 3423139 w 4845554"/>
              <a:gd name="connsiteY111" fmla="*/ 1774092 h 2293816"/>
              <a:gd name="connsiteX112" fmla="*/ 3466123 w 4845554"/>
              <a:gd name="connsiteY112" fmla="*/ 1656862 h 2293816"/>
              <a:gd name="connsiteX113" fmla="*/ 3411416 w 4845554"/>
              <a:gd name="connsiteY113" fmla="*/ 1570892 h 2293816"/>
              <a:gd name="connsiteX114" fmla="*/ 3391877 w 4845554"/>
              <a:gd name="connsiteY114" fmla="*/ 1481016 h 2293816"/>
              <a:gd name="connsiteX115" fmla="*/ 3380154 w 4845554"/>
              <a:gd name="connsiteY115" fmla="*/ 1375508 h 2293816"/>
              <a:gd name="connsiteX116" fmla="*/ 3325446 w 4845554"/>
              <a:gd name="connsiteY116" fmla="*/ 1340339 h 2293816"/>
              <a:gd name="connsiteX117" fmla="*/ 3333262 w 4845554"/>
              <a:gd name="connsiteY117" fmla="*/ 1301262 h 2293816"/>
              <a:gd name="connsiteX118" fmla="*/ 3255108 w 4845554"/>
              <a:gd name="connsiteY118" fmla="*/ 1184031 h 2293816"/>
              <a:gd name="connsiteX119" fmla="*/ 3290277 w 4845554"/>
              <a:gd name="connsiteY119" fmla="*/ 1070708 h 2293816"/>
              <a:gd name="connsiteX120" fmla="*/ 3348892 w 4845554"/>
              <a:gd name="connsiteY120" fmla="*/ 1012092 h 2293816"/>
              <a:gd name="connsiteX121" fmla="*/ 3391877 w 4845554"/>
              <a:gd name="connsiteY121" fmla="*/ 1039446 h 2293816"/>
              <a:gd name="connsiteX122" fmla="*/ 3458308 w 4845554"/>
              <a:gd name="connsiteY122" fmla="*/ 1016000 h 2293816"/>
              <a:gd name="connsiteX123" fmla="*/ 3438769 w 4845554"/>
              <a:gd name="connsiteY123" fmla="*/ 992554 h 2293816"/>
              <a:gd name="connsiteX124" fmla="*/ 3509108 w 4845554"/>
              <a:gd name="connsiteY124" fmla="*/ 890954 h 2293816"/>
              <a:gd name="connsiteX125" fmla="*/ 3524739 w 4845554"/>
              <a:gd name="connsiteY125" fmla="*/ 777631 h 2293816"/>
              <a:gd name="connsiteX126" fmla="*/ 3626339 w 4845554"/>
              <a:gd name="connsiteY126" fmla="*/ 730739 h 2293816"/>
              <a:gd name="connsiteX127" fmla="*/ 3696677 w 4845554"/>
              <a:gd name="connsiteY127" fmla="*/ 687754 h 2293816"/>
              <a:gd name="connsiteX128" fmla="*/ 3720123 w 4845554"/>
              <a:gd name="connsiteY128" fmla="*/ 699477 h 2293816"/>
              <a:gd name="connsiteX129" fmla="*/ 3790462 w 4845554"/>
              <a:gd name="connsiteY129" fmla="*/ 687754 h 2293816"/>
              <a:gd name="connsiteX130" fmla="*/ 3806092 w 4845554"/>
              <a:gd name="connsiteY130" fmla="*/ 738554 h 2293816"/>
              <a:gd name="connsiteX131" fmla="*/ 3856892 w 4845554"/>
              <a:gd name="connsiteY131" fmla="*/ 691662 h 2293816"/>
              <a:gd name="connsiteX132" fmla="*/ 3888154 w 4845554"/>
              <a:gd name="connsiteY132" fmla="*/ 695569 h 2293816"/>
              <a:gd name="connsiteX133" fmla="*/ 3927231 w 4845554"/>
              <a:gd name="connsiteY133" fmla="*/ 738554 h 2293816"/>
              <a:gd name="connsiteX134" fmla="*/ 3997569 w 4845554"/>
              <a:gd name="connsiteY134" fmla="*/ 734646 h 2293816"/>
              <a:gd name="connsiteX135" fmla="*/ 4067908 w 4845554"/>
              <a:gd name="connsiteY135" fmla="*/ 648677 h 2293816"/>
              <a:gd name="connsiteX136" fmla="*/ 4138246 w 4845554"/>
              <a:gd name="connsiteY136" fmla="*/ 683846 h 2293816"/>
              <a:gd name="connsiteX137" fmla="*/ 4173416 w 4845554"/>
              <a:gd name="connsiteY137" fmla="*/ 664308 h 2293816"/>
              <a:gd name="connsiteX138" fmla="*/ 4200769 w 4845554"/>
              <a:gd name="connsiteY138" fmla="*/ 613508 h 2293816"/>
              <a:gd name="connsiteX139" fmla="*/ 4267200 w 4845554"/>
              <a:gd name="connsiteY139" fmla="*/ 566616 h 2293816"/>
              <a:gd name="connsiteX140" fmla="*/ 4407877 w 4845554"/>
              <a:gd name="connsiteY140" fmla="*/ 562708 h 2293816"/>
              <a:gd name="connsiteX141" fmla="*/ 4466493 w 4845554"/>
              <a:gd name="connsiteY141" fmla="*/ 457200 h 2293816"/>
              <a:gd name="connsiteX142" fmla="*/ 4556368 w 4845554"/>
              <a:gd name="connsiteY142" fmla="*/ 433754 h 2293816"/>
              <a:gd name="connsiteX143" fmla="*/ 4568091 w 4845554"/>
              <a:gd name="connsiteY143" fmla="*/ 339971 h 2293816"/>
              <a:gd name="connsiteX144" fmla="*/ 4548554 w 4845554"/>
              <a:gd name="connsiteY144" fmla="*/ 293078 h 2293816"/>
              <a:gd name="connsiteX145" fmla="*/ 4845537 w 4845554"/>
              <a:gd name="connsiteY145" fmla="*/ 207109 h 2293816"/>
              <a:gd name="connsiteX146" fmla="*/ 4779107 w 4845554"/>
              <a:gd name="connsiteY146" fmla="*/ 0 h 2293816"/>
              <a:gd name="connsiteX0" fmla="*/ 500185 w 4845563"/>
              <a:gd name="connsiteY0" fmla="*/ 511908 h 2293816"/>
              <a:gd name="connsiteX1" fmla="*/ 457200 w 4845563"/>
              <a:gd name="connsiteY1" fmla="*/ 554892 h 2293816"/>
              <a:gd name="connsiteX2" fmla="*/ 386862 w 4845563"/>
              <a:gd name="connsiteY2" fmla="*/ 636954 h 2293816"/>
              <a:gd name="connsiteX3" fmla="*/ 371231 w 4845563"/>
              <a:gd name="connsiteY3" fmla="*/ 789354 h 2293816"/>
              <a:gd name="connsiteX4" fmla="*/ 269631 w 4845563"/>
              <a:gd name="connsiteY4" fmla="*/ 769816 h 2293816"/>
              <a:gd name="connsiteX5" fmla="*/ 265723 w 4845563"/>
              <a:gd name="connsiteY5" fmla="*/ 887046 h 2293816"/>
              <a:gd name="connsiteX6" fmla="*/ 347785 w 4845563"/>
              <a:gd name="connsiteY6" fmla="*/ 922216 h 2293816"/>
              <a:gd name="connsiteX7" fmla="*/ 355600 w 4845563"/>
              <a:gd name="connsiteY7" fmla="*/ 996462 h 2293816"/>
              <a:gd name="connsiteX8" fmla="*/ 234462 w 4845563"/>
              <a:gd name="connsiteY8" fmla="*/ 1019908 h 2293816"/>
              <a:gd name="connsiteX9" fmla="*/ 296985 w 4845563"/>
              <a:gd name="connsiteY9" fmla="*/ 1105877 h 2293816"/>
              <a:gd name="connsiteX10" fmla="*/ 218831 w 4845563"/>
              <a:gd name="connsiteY10" fmla="*/ 1098062 h 2293816"/>
              <a:gd name="connsiteX11" fmla="*/ 211016 w 4845563"/>
              <a:gd name="connsiteY11" fmla="*/ 1133231 h 2293816"/>
              <a:gd name="connsiteX12" fmla="*/ 132862 w 4845563"/>
              <a:gd name="connsiteY12" fmla="*/ 1101969 h 2293816"/>
              <a:gd name="connsiteX13" fmla="*/ 78154 w 4845563"/>
              <a:gd name="connsiteY13" fmla="*/ 1137139 h 2293816"/>
              <a:gd name="connsiteX14" fmla="*/ 70339 w 4845563"/>
              <a:gd name="connsiteY14" fmla="*/ 1219200 h 2293816"/>
              <a:gd name="connsiteX15" fmla="*/ 101600 w 4845563"/>
              <a:gd name="connsiteY15" fmla="*/ 1297354 h 2293816"/>
              <a:gd name="connsiteX16" fmla="*/ 19539 w 4845563"/>
              <a:gd name="connsiteY16" fmla="*/ 1402862 h 2293816"/>
              <a:gd name="connsiteX17" fmla="*/ 27354 w 4845563"/>
              <a:gd name="connsiteY17" fmla="*/ 1520092 h 2293816"/>
              <a:gd name="connsiteX18" fmla="*/ 19539 w 4845563"/>
              <a:gd name="connsiteY18" fmla="*/ 1750646 h 2293816"/>
              <a:gd name="connsiteX19" fmla="*/ 23446 w 4845563"/>
              <a:gd name="connsiteY19" fmla="*/ 1805354 h 2293816"/>
              <a:gd name="connsiteX20" fmla="*/ 7816 w 4845563"/>
              <a:gd name="connsiteY20" fmla="*/ 1914769 h 2293816"/>
              <a:gd name="connsiteX21" fmla="*/ 31262 w 4845563"/>
              <a:gd name="connsiteY21" fmla="*/ 1973385 h 2293816"/>
              <a:gd name="connsiteX22" fmla="*/ 42985 w 4845563"/>
              <a:gd name="connsiteY22" fmla="*/ 2047631 h 2293816"/>
              <a:gd name="connsiteX23" fmla="*/ 0 w 4845563"/>
              <a:gd name="connsiteY23" fmla="*/ 2121877 h 2293816"/>
              <a:gd name="connsiteX24" fmla="*/ 46892 w 4845563"/>
              <a:gd name="connsiteY24" fmla="*/ 2227385 h 2293816"/>
              <a:gd name="connsiteX25" fmla="*/ 85969 w 4845563"/>
              <a:gd name="connsiteY25" fmla="*/ 2293816 h 2293816"/>
              <a:gd name="connsiteX26" fmla="*/ 171939 w 4845563"/>
              <a:gd name="connsiteY26" fmla="*/ 2286000 h 2293816"/>
              <a:gd name="connsiteX27" fmla="*/ 218831 w 4845563"/>
              <a:gd name="connsiteY27" fmla="*/ 2207846 h 2293816"/>
              <a:gd name="connsiteX28" fmla="*/ 273539 w 4845563"/>
              <a:gd name="connsiteY28" fmla="*/ 2196123 h 2293816"/>
              <a:gd name="connsiteX29" fmla="*/ 269631 w 4845563"/>
              <a:gd name="connsiteY29" fmla="*/ 2133600 h 2293816"/>
              <a:gd name="connsiteX30" fmla="*/ 207108 w 4845563"/>
              <a:gd name="connsiteY30" fmla="*/ 2114062 h 2293816"/>
              <a:gd name="connsiteX31" fmla="*/ 207108 w 4845563"/>
              <a:gd name="connsiteY31" fmla="*/ 2074985 h 2293816"/>
              <a:gd name="connsiteX32" fmla="*/ 293077 w 4845563"/>
              <a:gd name="connsiteY32" fmla="*/ 1969477 h 2293816"/>
              <a:gd name="connsiteX33" fmla="*/ 386862 w 4845563"/>
              <a:gd name="connsiteY33" fmla="*/ 2032000 h 2293816"/>
              <a:gd name="connsiteX34" fmla="*/ 492369 w 4845563"/>
              <a:gd name="connsiteY34" fmla="*/ 2043723 h 2293816"/>
              <a:gd name="connsiteX35" fmla="*/ 492369 w 4845563"/>
              <a:gd name="connsiteY35" fmla="*/ 1957754 h 2293816"/>
              <a:gd name="connsiteX36" fmla="*/ 519723 w 4845563"/>
              <a:gd name="connsiteY36" fmla="*/ 1981200 h 2293816"/>
              <a:gd name="connsiteX37" fmla="*/ 570523 w 4845563"/>
              <a:gd name="connsiteY37" fmla="*/ 1957754 h 2293816"/>
              <a:gd name="connsiteX38" fmla="*/ 570523 w 4845563"/>
              <a:gd name="connsiteY38" fmla="*/ 1957754 h 2293816"/>
              <a:gd name="connsiteX39" fmla="*/ 679939 w 4845563"/>
              <a:gd name="connsiteY39" fmla="*/ 1887416 h 2293816"/>
              <a:gd name="connsiteX40" fmla="*/ 812800 w 4845563"/>
              <a:gd name="connsiteY40" fmla="*/ 1891323 h 2293816"/>
              <a:gd name="connsiteX41" fmla="*/ 785446 w 4845563"/>
              <a:gd name="connsiteY41" fmla="*/ 1949939 h 2293816"/>
              <a:gd name="connsiteX42" fmla="*/ 828431 w 4845563"/>
              <a:gd name="connsiteY42" fmla="*/ 1965569 h 2293816"/>
              <a:gd name="connsiteX43" fmla="*/ 922216 w 4845563"/>
              <a:gd name="connsiteY43" fmla="*/ 1883508 h 2293816"/>
              <a:gd name="connsiteX44" fmla="*/ 1000369 w 4845563"/>
              <a:gd name="connsiteY44" fmla="*/ 1918677 h 2293816"/>
              <a:gd name="connsiteX45" fmla="*/ 1027723 w 4845563"/>
              <a:gd name="connsiteY45" fmla="*/ 1906954 h 2293816"/>
              <a:gd name="connsiteX46" fmla="*/ 1035539 w 4845563"/>
              <a:gd name="connsiteY46" fmla="*/ 1844431 h 2293816"/>
              <a:gd name="connsiteX47" fmla="*/ 1070708 w 4845563"/>
              <a:gd name="connsiteY47" fmla="*/ 1817077 h 2293816"/>
              <a:gd name="connsiteX48" fmla="*/ 1082431 w 4845563"/>
              <a:gd name="connsiteY48" fmla="*/ 1781908 h 2293816"/>
              <a:gd name="connsiteX49" fmla="*/ 1121508 w 4845563"/>
              <a:gd name="connsiteY49" fmla="*/ 1789723 h 2293816"/>
              <a:gd name="connsiteX50" fmla="*/ 1125416 w 4845563"/>
              <a:gd name="connsiteY50" fmla="*/ 1848339 h 2293816"/>
              <a:gd name="connsiteX51" fmla="*/ 1156677 w 4845563"/>
              <a:gd name="connsiteY51" fmla="*/ 1848339 h 2293816"/>
              <a:gd name="connsiteX52" fmla="*/ 1184031 w 4845563"/>
              <a:gd name="connsiteY52" fmla="*/ 1852246 h 2293816"/>
              <a:gd name="connsiteX53" fmla="*/ 1230923 w 4845563"/>
              <a:gd name="connsiteY53" fmla="*/ 1922585 h 2293816"/>
              <a:gd name="connsiteX54" fmla="*/ 1375508 w 4845563"/>
              <a:gd name="connsiteY54" fmla="*/ 1930400 h 2293816"/>
              <a:gd name="connsiteX55" fmla="*/ 1355969 w 4845563"/>
              <a:gd name="connsiteY55" fmla="*/ 1981200 h 2293816"/>
              <a:gd name="connsiteX56" fmla="*/ 1426308 w 4845563"/>
              <a:gd name="connsiteY56" fmla="*/ 1946031 h 2293816"/>
              <a:gd name="connsiteX57" fmla="*/ 1445846 w 4845563"/>
              <a:gd name="connsiteY57" fmla="*/ 1860062 h 2293816"/>
              <a:gd name="connsiteX58" fmla="*/ 1496646 w 4845563"/>
              <a:gd name="connsiteY58" fmla="*/ 1863969 h 2293816"/>
              <a:gd name="connsiteX59" fmla="*/ 1504462 w 4845563"/>
              <a:gd name="connsiteY59" fmla="*/ 1922585 h 2293816"/>
              <a:gd name="connsiteX60" fmla="*/ 1555262 w 4845563"/>
              <a:gd name="connsiteY60" fmla="*/ 1946031 h 2293816"/>
              <a:gd name="connsiteX61" fmla="*/ 1629508 w 4845563"/>
              <a:gd name="connsiteY61" fmla="*/ 1918677 h 2293816"/>
              <a:gd name="connsiteX62" fmla="*/ 1660769 w 4845563"/>
              <a:gd name="connsiteY62" fmla="*/ 1946031 h 2293816"/>
              <a:gd name="connsiteX63" fmla="*/ 1719385 w 4845563"/>
              <a:gd name="connsiteY63" fmla="*/ 1938216 h 2293816"/>
              <a:gd name="connsiteX64" fmla="*/ 1723292 w 4845563"/>
              <a:gd name="connsiteY64" fmla="*/ 1996831 h 2293816"/>
              <a:gd name="connsiteX65" fmla="*/ 1758462 w 4845563"/>
              <a:gd name="connsiteY65" fmla="*/ 2000739 h 2293816"/>
              <a:gd name="connsiteX66" fmla="*/ 1805354 w 4845563"/>
              <a:gd name="connsiteY66" fmla="*/ 1918677 h 2293816"/>
              <a:gd name="connsiteX67" fmla="*/ 1887416 w 4845563"/>
              <a:gd name="connsiteY67" fmla="*/ 1879600 h 2293816"/>
              <a:gd name="connsiteX68" fmla="*/ 1949939 w 4845563"/>
              <a:gd name="connsiteY68" fmla="*/ 1895231 h 2293816"/>
              <a:gd name="connsiteX69" fmla="*/ 2008554 w 4845563"/>
              <a:gd name="connsiteY69" fmla="*/ 1852246 h 2293816"/>
              <a:gd name="connsiteX70" fmla="*/ 2059354 w 4845563"/>
              <a:gd name="connsiteY70" fmla="*/ 1856154 h 2293816"/>
              <a:gd name="connsiteX71" fmla="*/ 2071077 w 4845563"/>
              <a:gd name="connsiteY71" fmla="*/ 1797539 h 2293816"/>
              <a:gd name="connsiteX72" fmla="*/ 2286000 w 4845563"/>
              <a:gd name="connsiteY72" fmla="*/ 1746739 h 2293816"/>
              <a:gd name="connsiteX73" fmla="*/ 2301631 w 4845563"/>
              <a:gd name="connsiteY73" fmla="*/ 1672492 h 2293816"/>
              <a:gd name="connsiteX74" fmla="*/ 2379785 w 4845563"/>
              <a:gd name="connsiteY74" fmla="*/ 1688123 h 2293816"/>
              <a:gd name="connsiteX75" fmla="*/ 2399323 w 4845563"/>
              <a:gd name="connsiteY75" fmla="*/ 1735016 h 2293816"/>
              <a:gd name="connsiteX76" fmla="*/ 2430585 w 4845563"/>
              <a:gd name="connsiteY76" fmla="*/ 1762369 h 2293816"/>
              <a:gd name="connsiteX77" fmla="*/ 2493108 w 4845563"/>
              <a:gd name="connsiteY77" fmla="*/ 1727200 h 2293816"/>
              <a:gd name="connsiteX78" fmla="*/ 2504831 w 4845563"/>
              <a:gd name="connsiteY78" fmla="*/ 1680308 h 2293816"/>
              <a:gd name="connsiteX79" fmla="*/ 2524369 w 4845563"/>
              <a:gd name="connsiteY79" fmla="*/ 1680308 h 2293816"/>
              <a:gd name="connsiteX80" fmla="*/ 2586892 w 4845563"/>
              <a:gd name="connsiteY80" fmla="*/ 1750646 h 2293816"/>
              <a:gd name="connsiteX81" fmla="*/ 2782277 w 4845563"/>
              <a:gd name="connsiteY81" fmla="*/ 1848339 h 2293816"/>
              <a:gd name="connsiteX82" fmla="*/ 2829169 w 4845563"/>
              <a:gd name="connsiteY82" fmla="*/ 1867877 h 2293816"/>
              <a:gd name="connsiteX83" fmla="*/ 2864339 w 4845563"/>
              <a:gd name="connsiteY83" fmla="*/ 1860062 h 2293816"/>
              <a:gd name="connsiteX84" fmla="*/ 2887785 w 4845563"/>
              <a:gd name="connsiteY84" fmla="*/ 1883508 h 2293816"/>
              <a:gd name="connsiteX85" fmla="*/ 2805723 w 4845563"/>
              <a:gd name="connsiteY85" fmla="*/ 1961662 h 2293816"/>
              <a:gd name="connsiteX86" fmla="*/ 2805723 w 4845563"/>
              <a:gd name="connsiteY86" fmla="*/ 1961662 h 2293816"/>
              <a:gd name="connsiteX87" fmla="*/ 2821354 w 4845563"/>
              <a:gd name="connsiteY87" fmla="*/ 1992923 h 2293816"/>
              <a:gd name="connsiteX88" fmla="*/ 2891692 w 4845563"/>
              <a:gd name="connsiteY88" fmla="*/ 1981200 h 2293816"/>
              <a:gd name="connsiteX89" fmla="*/ 2958123 w 4845563"/>
              <a:gd name="connsiteY89" fmla="*/ 2086708 h 2293816"/>
              <a:gd name="connsiteX90" fmla="*/ 3008923 w 4845563"/>
              <a:gd name="connsiteY90" fmla="*/ 2082800 h 2293816"/>
              <a:gd name="connsiteX91" fmla="*/ 2997200 w 4845563"/>
              <a:gd name="connsiteY91" fmla="*/ 2035908 h 2293816"/>
              <a:gd name="connsiteX92" fmla="*/ 3059723 w 4845563"/>
              <a:gd name="connsiteY92" fmla="*/ 2012462 h 2293816"/>
              <a:gd name="connsiteX93" fmla="*/ 3059723 w 4845563"/>
              <a:gd name="connsiteY93" fmla="*/ 1992923 h 2293816"/>
              <a:gd name="connsiteX94" fmla="*/ 3067539 w 4845563"/>
              <a:gd name="connsiteY94" fmla="*/ 1981200 h 2293816"/>
              <a:gd name="connsiteX95" fmla="*/ 3024554 w 4845563"/>
              <a:gd name="connsiteY95" fmla="*/ 1895231 h 2293816"/>
              <a:gd name="connsiteX96" fmla="*/ 3036277 w 4845563"/>
              <a:gd name="connsiteY96" fmla="*/ 1883508 h 2293816"/>
              <a:gd name="connsiteX97" fmla="*/ 3219939 w 4845563"/>
              <a:gd name="connsiteY97" fmla="*/ 2004646 h 2293816"/>
              <a:gd name="connsiteX98" fmla="*/ 3286369 w 4845563"/>
              <a:gd name="connsiteY98" fmla="*/ 2012462 h 2293816"/>
              <a:gd name="connsiteX99" fmla="*/ 3266831 w 4845563"/>
              <a:gd name="connsiteY99" fmla="*/ 2035908 h 2293816"/>
              <a:gd name="connsiteX100" fmla="*/ 3227754 w 4845563"/>
              <a:gd name="connsiteY100" fmla="*/ 2051539 h 2293816"/>
              <a:gd name="connsiteX101" fmla="*/ 3309816 w 4845563"/>
              <a:gd name="connsiteY101" fmla="*/ 2133600 h 2293816"/>
              <a:gd name="connsiteX102" fmla="*/ 3395785 w 4845563"/>
              <a:gd name="connsiteY102" fmla="*/ 2188308 h 2293816"/>
              <a:gd name="connsiteX103" fmla="*/ 3657600 w 4845563"/>
              <a:gd name="connsiteY103" fmla="*/ 2125785 h 2293816"/>
              <a:gd name="connsiteX104" fmla="*/ 3618523 w 4845563"/>
              <a:gd name="connsiteY104" fmla="*/ 2047631 h 2293816"/>
              <a:gd name="connsiteX105" fmla="*/ 3567723 w 4845563"/>
              <a:gd name="connsiteY105" fmla="*/ 2024185 h 2293816"/>
              <a:gd name="connsiteX106" fmla="*/ 3583354 w 4845563"/>
              <a:gd name="connsiteY106" fmla="*/ 1942123 h 2293816"/>
              <a:gd name="connsiteX107" fmla="*/ 3618523 w 4845563"/>
              <a:gd name="connsiteY107" fmla="*/ 1942123 h 2293816"/>
              <a:gd name="connsiteX108" fmla="*/ 3622431 w 4845563"/>
              <a:gd name="connsiteY108" fmla="*/ 1883508 h 2293816"/>
              <a:gd name="connsiteX109" fmla="*/ 3528646 w 4845563"/>
              <a:gd name="connsiteY109" fmla="*/ 1801446 h 2293816"/>
              <a:gd name="connsiteX110" fmla="*/ 3473939 w 4845563"/>
              <a:gd name="connsiteY110" fmla="*/ 1836616 h 2293816"/>
              <a:gd name="connsiteX111" fmla="*/ 3423139 w 4845563"/>
              <a:gd name="connsiteY111" fmla="*/ 1774092 h 2293816"/>
              <a:gd name="connsiteX112" fmla="*/ 3466123 w 4845563"/>
              <a:gd name="connsiteY112" fmla="*/ 1656862 h 2293816"/>
              <a:gd name="connsiteX113" fmla="*/ 3411416 w 4845563"/>
              <a:gd name="connsiteY113" fmla="*/ 1570892 h 2293816"/>
              <a:gd name="connsiteX114" fmla="*/ 3391877 w 4845563"/>
              <a:gd name="connsiteY114" fmla="*/ 1481016 h 2293816"/>
              <a:gd name="connsiteX115" fmla="*/ 3380154 w 4845563"/>
              <a:gd name="connsiteY115" fmla="*/ 1375508 h 2293816"/>
              <a:gd name="connsiteX116" fmla="*/ 3325446 w 4845563"/>
              <a:gd name="connsiteY116" fmla="*/ 1340339 h 2293816"/>
              <a:gd name="connsiteX117" fmla="*/ 3333262 w 4845563"/>
              <a:gd name="connsiteY117" fmla="*/ 1301262 h 2293816"/>
              <a:gd name="connsiteX118" fmla="*/ 3255108 w 4845563"/>
              <a:gd name="connsiteY118" fmla="*/ 1184031 h 2293816"/>
              <a:gd name="connsiteX119" fmla="*/ 3290277 w 4845563"/>
              <a:gd name="connsiteY119" fmla="*/ 1070708 h 2293816"/>
              <a:gd name="connsiteX120" fmla="*/ 3348892 w 4845563"/>
              <a:gd name="connsiteY120" fmla="*/ 1012092 h 2293816"/>
              <a:gd name="connsiteX121" fmla="*/ 3391877 w 4845563"/>
              <a:gd name="connsiteY121" fmla="*/ 1039446 h 2293816"/>
              <a:gd name="connsiteX122" fmla="*/ 3458308 w 4845563"/>
              <a:gd name="connsiteY122" fmla="*/ 1016000 h 2293816"/>
              <a:gd name="connsiteX123" fmla="*/ 3438769 w 4845563"/>
              <a:gd name="connsiteY123" fmla="*/ 992554 h 2293816"/>
              <a:gd name="connsiteX124" fmla="*/ 3509108 w 4845563"/>
              <a:gd name="connsiteY124" fmla="*/ 890954 h 2293816"/>
              <a:gd name="connsiteX125" fmla="*/ 3524739 w 4845563"/>
              <a:gd name="connsiteY125" fmla="*/ 777631 h 2293816"/>
              <a:gd name="connsiteX126" fmla="*/ 3626339 w 4845563"/>
              <a:gd name="connsiteY126" fmla="*/ 730739 h 2293816"/>
              <a:gd name="connsiteX127" fmla="*/ 3696677 w 4845563"/>
              <a:gd name="connsiteY127" fmla="*/ 687754 h 2293816"/>
              <a:gd name="connsiteX128" fmla="*/ 3720123 w 4845563"/>
              <a:gd name="connsiteY128" fmla="*/ 699477 h 2293816"/>
              <a:gd name="connsiteX129" fmla="*/ 3790462 w 4845563"/>
              <a:gd name="connsiteY129" fmla="*/ 687754 h 2293816"/>
              <a:gd name="connsiteX130" fmla="*/ 3806092 w 4845563"/>
              <a:gd name="connsiteY130" fmla="*/ 738554 h 2293816"/>
              <a:gd name="connsiteX131" fmla="*/ 3856892 w 4845563"/>
              <a:gd name="connsiteY131" fmla="*/ 691662 h 2293816"/>
              <a:gd name="connsiteX132" fmla="*/ 3888154 w 4845563"/>
              <a:gd name="connsiteY132" fmla="*/ 695569 h 2293816"/>
              <a:gd name="connsiteX133" fmla="*/ 3927231 w 4845563"/>
              <a:gd name="connsiteY133" fmla="*/ 738554 h 2293816"/>
              <a:gd name="connsiteX134" fmla="*/ 3997569 w 4845563"/>
              <a:gd name="connsiteY134" fmla="*/ 734646 h 2293816"/>
              <a:gd name="connsiteX135" fmla="*/ 4067908 w 4845563"/>
              <a:gd name="connsiteY135" fmla="*/ 648677 h 2293816"/>
              <a:gd name="connsiteX136" fmla="*/ 4138246 w 4845563"/>
              <a:gd name="connsiteY136" fmla="*/ 683846 h 2293816"/>
              <a:gd name="connsiteX137" fmla="*/ 4173416 w 4845563"/>
              <a:gd name="connsiteY137" fmla="*/ 664308 h 2293816"/>
              <a:gd name="connsiteX138" fmla="*/ 4200769 w 4845563"/>
              <a:gd name="connsiteY138" fmla="*/ 613508 h 2293816"/>
              <a:gd name="connsiteX139" fmla="*/ 4267200 w 4845563"/>
              <a:gd name="connsiteY139" fmla="*/ 566616 h 2293816"/>
              <a:gd name="connsiteX140" fmla="*/ 4407877 w 4845563"/>
              <a:gd name="connsiteY140" fmla="*/ 562708 h 2293816"/>
              <a:gd name="connsiteX141" fmla="*/ 4466493 w 4845563"/>
              <a:gd name="connsiteY141" fmla="*/ 457200 h 2293816"/>
              <a:gd name="connsiteX142" fmla="*/ 4556368 w 4845563"/>
              <a:gd name="connsiteY142" fmla="*/ 433754 h 2293816"/>
              <a:gd name="connsiteX143" fmla="*/ 4568091 w 4845563"/>
              <a:gd name="connsiteY143" fmla="*/ 339971 h 2293816"/>
              <a:gd name="connsiteX144" fmla="*/ 4646247 w 4845563"/>
              <a:gd name="connsiteY144" fmla="*/ 132862 h 2293816"/>
              <a:gd name="connsiteX145" fmla="*/ 4845537 w 4845563"/>
              <a:gd name="connsiteY145" fmla="*/ 207109 h 2293816"/>
              <a:gd name="connsiteX146" fmla="*/ 4779107 w 4845563"/>
              <a:gd name="connsiteY146" fmla="*/ 0 h 2293816"/>
              <a:gd name="connsiteX0" fmla="*/ 500185 w 4900264"/>
              <a:gd name="connsiteY0" fmla="*/ 511908 h 2293816"/>
              <a:gd name="connsiteX1" fmla="*/ 457200 w 4900264"/>
              <a:gd name="connsiteY1" fmla="*/ 554892 h 2293816"/>
              <a:gd name="connsiteX2" fmla="*/ 386862 w 4900264"/>
              <a:gd name="connsiteY2" fmla="*/ 636954 h 2293816"/>
              <a:gd name="connsiteX3" fmla="*/ 371231 w 4900264"/>
              <a:gd name="connsiteY3" fmla="*/ 789354 h 2293816"/>
              <a:gd name="connsiteX4" fmla="*/ 269631 w 4900264"/>
              <a:gd name="connsiteY4" fmla="*/ 769816 h 2293816"/>
              <a:gd name="connsiteX5" fmla="*/ 265723 w 4900264"/>
              <a:gd name="connsiteY5" fmla="*/ 887046 h 2293816"/>
              <a:gd name="connsiteX6" fmla="*/ 347785 w 4900264"/>
              <a:gd name="connsiteY6" fmla="*/ 922216 h 2293816"/>
              <a:gd name="connsiteX7" fmla="*/ 355600 w 4900264"/>
              <a:gd name="connsiteY7" fmla="*/ 996462 h 2293816"/>
              <a:gd name="connsiteX8" fmla="*/ 234462 w 4900264"/>
              <a:gd name="connsiteY8" fmla="*/ 1019908 h 2293816"/>
              <a:gd name="connsiteX9" fmla="*/ 296985 w 4900264"/>
              <a:gd name="connsiteY9" fmla="*/ 1105877 h 2293816"/>
              <a:gd name="connsiteX10" fmla="*/ 218831 w 4900264"/>
              <a:gd name="connsiteY10" fmla="*/ 1098062 h 2293816"/>
              <a:gd name="connsiteX11" fmla="*/ 211016 w 4900264"/>
              <a:gd name="connsiteY11" fmla="*/ 1133231 h 2293816"/>
              <a:gd name="connsiteX12" fmla="*/ 132862 w 4900264"/>
              <a:gd name="connsiteY12" fmla="*/ 1101969 h 2293816"/>
              <a:gd name="connsiteX13" fmla="*/ 78154 w 4900264"/>
              <a:gd name="connsiteY13" fmla="*/ 1137139 h 2293816"/>
              <a:gd name="connsiteX14" fmla="*/ 70339 w 4900264"/>
              <a:gd name="connsiteY14" fmla="*/ 1219200 h 2293816"/>
              <a:gd name="connsiteX15" fmla="*/ 101600 w 4900264"/>
              <a:gd name="connsiteY15" fmla="*/ 1297354 h 2293816"/>
              <a:gd name="connsiteX16" fmla="*/ 19539 w 4900264"/>
              <a:gd name="connsiteY16" fmla="*/ 1402862 h 2293816"/>
              <a:gd name="connsiteX17" fmla="*/ 27354 w 4900264"/>
              <a:gd name="connsiteY17" fmla="*/ 1520092 h 2293816"/>
              <a:gd name="connsiteX18" fmla="*/ 19539 w 4900264"/>
              <a:gd name="connsiteY18" fmla="*/ 1750646 h 2293816"/>
              <a:gd name="connsiteX19" fmla="*/ 23446 w 4900264"/>
              <a:gd name="connsiteY19" fmla="*/ 1805354 h 2293816"/>
              <a:gd name="connsiteX20" fmla="*/ 7816 w 4900264"/>
              <a:gd name="connsiteY20" fmla="*/ 1914769 h 2293816"/>
              <a:gd name="connsiteX21" fmla="*/ 31262 w 4900264"/>
              <a:gd name="connsiteY21" fmla="*/ 1973385 h 2293816"/>
              <a:gd name="connsiteX22" fmla="*/ 42985 w 4900264"/>
              <a:gd name="connsiteY22" fmla="*/ 2047631 h 2293816"/>
              <a:gd name="connsiteX23" fmla="*/ 0 w 4900264"/>
              <a:gd name="connsiteY23" fmla="*/ 2121877 h 2293816"/>
              <a:gd name="connsiteX24" fmla="*/ 46892 w 4900264"/>
              <a:gd name="connsiteY24" fmla="*/ 2227385 h 2293816"/>
              <a:gd name="connsiteX25" fmla="*/ 85969 w 4900264"/>
              <a:gd name="connsiteY25" fmla="*/ 2293816 h 2293816"/>
              <a:gd name="connsiteX26" fmla="*/ 171939 w 4900264"/>
              <a:gd name="connsiteY26" fmla="*/ 2286000 h 2293816"/>
              <a:gd name="connsiteX27" fmla="*/ 218831 w 4900264"/>
              <a:gd name="connsiteY27" fmla="*/ 2207846 h 2293816"/>
              <a:gd name="connsiteX28" fmla="*/ 273539 w 4900264"/>
              <a:gd name="connsiteY28" fmla="*/ 2196123 h 2293816"/>
              <a:gd name="connsiteX29" fmla="*/ 269631 w 4900264"/>
              <a:gd name="connsiteY29" fmla="*/ 2133600 h 2293816"/>
              <a:gd name="connsiteX30" fmla="*/ 207108 w 4900264"/>
              <a:gd name="connsiteY30" fmla="*/ 2114062 h 2293816"/>
              <a:gd name="connsiteX31" fmla="*/ 207108 w 4900264"/>
              <a:gd name="connsiteY31" fmla="*/ 2074985 h 2293816"/>
              <a:gd name="connsiteX32" fmla="*/ 293077 w 4900264"/>
              <a:gd name="connsiteY32" fmla="*/ 1969477 h 2293816"/>
              <a:gd name="connsiteX33" fmla="*/ 386862 w 4900264"/>
              <a:gd name="connsiteY33" fmla="*/ 2032000 h 2293816"/>
              <a:gd name="connsiteX34" fmla="*/ 492369 w 4900264"/>
              <a:gd name="connsiteY34" fmla="*/ 2043723 h 2293816"/>
              <a:gd name="connsiteX35" fmla="*/ 492369 w 4900264"/>
              <a:gd name="connsiteY35" fmla="*/ 1957754 h 2293816"/>
              <a:gd name="connsiteX36" fmla="*/ 519723 w 4900264"/>
              <a:gd name="connsiteY36" fmla="*/ 1981200 h 2293816"/>
              <a:gd name="connsiteX37" fmla="*/ 570523 w 4900264"/>
              <a:gd name="connsiteY37" fmla="*/ 1957754 h 2293816"/>
              <a:gd name="connsiteX38" fmla="*/ 570523 w 4900264"/>
              <a:gd name="connsiteY38" fmla="*/ 1957754 h 2293816"/>
              <a:gd name="connsiteX39" fmla="*/ 679939 w 4900264"/>
              <a:gd name="connsiteY39" fmla="*/ 1887416 h 2293816"/>
              <a:gd name="connsiteX40" fmla="*/ 812800 w 4900264"/>
              <a:gd name="connsiteY40" fmla="*/ 1891323 h 2293816"/>
              <a:gd name="connsiteX41" fmla="*/ 785446 w 4900264"/>
              <a:gd name="connsiteY41" fmla="*/ 1949939 h 2293816"/>
              <a:gd name="connsiteX42" fmla="*/ 828431 w 4900264"/>
              <a:gd name="connsiteY42" fmla="*/ 1965569 h 2293816"/>
              <a:gd name="connsiteX43" fmla="*/ 922216 w 4900264"/>
              <a:gd name="connsiteY43" fmla="*/ 1883508 h 2293816"/>
              <a:gd name="connsiteX44" fmla="*/ 1000369 w 4900264"/>
              <a:gd name="connsiteY44" fmla="*/ 1918677 h 2293816"/>
              <a:gd name="connsiteX45" fmla="*/ 1027723 w 4900264"/>
              <a:gd name="connsiteY45" fmla="*/ 1906954 h 2293816"/>
              <a:gd name="connsiteX46" fmla="*/ 1035539 w 4900264"/>
              <a:gd name="connsiteY46" fmla="*/ 1844431 h 2293816"/>
              <a:gd name="connsiteX47" fmla="*/ 1070708 w 4900264"/>
              <a:gd name="connsiteY47" fmla="*/ 1817077 h 2293816"/>
              <a:gd name="connsiteX48" fmla="*/ 1082431 w 4900264"/>
              <a:gd name="connsiteY48" fmla="*/ 1781908 h 2293816"/>
              <a:gd name="connsiteX49" fmla="*/ 1121508 w 4900264"/>
              <a:gd name="connsiteY49" fmla="*/ 1789723 h 2293816"/>
              <a:gd name="connsiteX50" fmla="*/ 1125416 w 4900264"/>
              <a:gd name="connsiteY50" fmla="*/ 1848339 h 2293816"/>
              <a:gd name="connsiteX51" fmla="*/ 1156677 w 4900264"/>
              <a:gd name="connsiteY51" fmla="*/ 1848339 h 2293816"/>
              <a:gd name="connsiteX52" fmla="*/ 1184031 w 4900264"/>
              <a:gd name="connsiteY52" fmla="*/ 1852246 h 2293816"/>
              <a:gd name="connsiteX53" fmla="*/ 1230923 w 4900264"/>
              <a:gd name="connsiteY53" fmla="*/ 1922585 h 2293816"/>
              <a:gd name="connsiteX54" fmla="*/ 1375508 w 4900264"/>
              <a:gd name="connsiteY54" fmla="*/ 1930400 h 2293816"/>
              <a:gd name="connsiteX55" fmla="*/ 1355969 w 4900264"/>
              <a:gd name="connsiteY55" fmla="*/ 1981200 h 2293816"/>
              <a:gd name="connsiteX56" fmla="*/ 1426308 w 4900264"/>
              <a:gd name="connsiteY56" fmla="*/ 1946031 h 2293816"/>
              <a:gd name="connsiteX57" fmla="*/ 1445846 w 4900264"/>
              <a:gd name="connsiteY57" fmla="*/ 1860062 h 2293816"/>
              <a:gd name="connsiteX58" fmla="*/ 1496646 w 4900264"/>
              <a:gd name="connsiteY58" fmla="*/ 1863969 h 2293816"/>
              <a:gd name="connsiteX59" fmla="*/ 1504462 w 4900264"/>
              <a:gd name="connsiteY59" fmla="*/ 1922585 h 2293816"/>
              <a:gd name="connsiteX60" fmla="*/ 1555262 w 4900264"/>
              <a:gd name="connsiteY60" fmla="*/ 1946031 h 2293816"/>
              <a:gd name="connsiteX61" fmla="*/ 1629508 w 4900264"/>
              <a:gd name="connsiteY61" fmla="*/ 1918677 h 2293816"/>
              <a:gd name="connsiteX62" fmla="*/ 1660769 w 4900264"/>
              <a:gd name="connsiteY62" fmla="*/ 1946031 h 2293816"/>
              <a:gd name="connsiteX63" fmla="*/ 1719385 w 4900264"/>
              <a:gd name="connsiteY63" fmla="*/ 1938216 h 2293816"/>
              <a:gd name="connsiteX64" fmla="*/ 1723292 w 4900264"/>
              <a:gd name="connsiteY64" fmla="*/ 1996831 h 2293816"/>
              <a:gd name="connsiteX65" fmla="*/ 1758462 w 4900264"/>
              <a:gd name="connsiteY65" fmla="*/ 2000739 h 2293816"/>
              <a:gd name="connsiteX66" fmla="*/ 1805354 w 4900264"/>
              <a:gd name="connsiteY66" fmla="*/ 1918677 h 2293816"/>
              <a:gd name="connsiteX67" fmla="*/ 1887416 w 4900264"/>
              <a:gd name="connsiteY67" fmla="*/ 1879600 h 2293816"/>
              <a:gd name="connsiteX68" fmla="*/ 1949939 w 4900264"/>
              <a:gd name="connsiteY68" fmla="*/ 1895231 h 2293816"/>
              <a:gd name="connsiteX69" fmla="*/ 2008554 w 4900264"/>
              <a:gd name="connsiteY69" fmla="*/ 1852246 h 2293816"/>
              <a:gd name="connsiteX70" fmla="*/ 2059354 w 4900264"/>
              <a:gd name="connsiteY70" fmla="*/ 1856154 h 2293816"/>
              <a:gd name="connsiteX71" fmla="*/ 2071077 w 4900264"/>
              <a:gd name="connsiteY71" fmla="*/ 1797539 h 2293816"/>
              <a:gd name="connsiteX72" fmla="*/ 2286000 w 4900264"/>
              <a:gd name="connsiteY72" fmla="*/ 1746739 h 2293816"/>
              <a:gd name="connsiteX73" fmla="*/ 2301631 w 4900264"/>
              <a:gd name="connsiteY73" fmla="*/ 1672492 h 2293816"/>
              <a:gd name="connsiteX74" fmla="*/ 2379785 w 4900264"/>
              <a:gd name="connsiteY74" fmla="*/ 1688123 h 2293816"/>
              <a:gd name="connsiteX75" fmla="*/ 2399323 w 4900264"/>
              <a:gd name="connsiteY75" fmla="*/ 1735016 h 2293816"/>
              <a:gd name="connsiteX76" fmla="*/ 2430585 w 4900264"/>
              <a:gd name="connsiteY76" fmla="*/ 1762369 h 2293816"/>
              <a:gd name="connsiteX77" fmla="*/ 2493108 w 4900264"/>
              <a:gd name="connsiteY77" fmla="*/ 1727200 h 2293816"/>
              <a:gd name="connsiteX78" fmla="*/ 2504831 w 4900264"/>
              <a:gd name="connsiteY78" fmla="*/ 1680308 h 2293816"/>
              <a:gd name="connsiteX79" fmla="*/ 2524369 w 4900264"/>
              <a:gd name="connsiteY79" fmla="*/ 1680308 h 2293816"/>
              <a:gd name="connsiteX80" fmla="*/ 2586892 w 4900264"/>
              <a:gd name="connsiteY80" fmla="*/ 1750646 h 2293816"/>
              <a:gd name="connsiteX81" fmla="*/ 2782277 w 4900264"/>
              <a:gd name="connsiteY81" fmla="*/ 1848339 h 2293816"/>
              <a:gd name="connsiteX82" fmla="*/ 2829169 w 4900264"/>
              <a:gd name="connsiteY82" fmla="*/ 1867877 h 2293816"/>
              <a:gd name="connsiteX83" fmla="*/ 2864339 w 4900264"/>
              <a:gd name="connsiteY83" fmla="*/ 1860062 h 2293816"/>
              <a:gd name="connsiteX84" fmla="*/ 2887785 w 4900264"/>
              <a:gd name="connsiteY84" fmla="*/ 1883508 h 2293816"/>
              <a:gd name="connsiteX85" fmla="*/ 2805723 w 4900264"/>
              <a:gd name="connsiteY85" fmla="*/ 1961662 h 2293816"/>
              <a:gd name="connsiteX86" fmla="*/ 2805723 w 4900264"/>
              <a:gd name="connsiteY86" fmla="*/ 1961662 h 2293816"/>
              <a:gd name="connsiteX87" fmla="*/ 2821354 w 4900264"/>
              <a:gd name="connsiteY87" fmla="*/ 1992923 h 2293816"/>
              <a:gd name="connsiteX88" fmla="*/ 2891692 w 4900264"/>
              <a:gd name="connsiteY88" fmla="*/ 1981200 h 2293816"/>
              <a:gd name="connsiteX89" fmla="*/ 2958123 w 4900264"/>
              <a:gd name="connsiteY89" fmla="*/ 2086708 h 2293816"/>
              <a:gd name="connsiteX90" fmla="*/ 3008923 w 4900264"/>
              <a:gd name="connsiteY90" fmla="*/ 2082800 h 2293816"/>
              <a:gd name="connsiteX91" fmla="*/ 2997200 w 4900264"/>
              <a:gd name="connsiteY91" fmla="*/ 2035908 h 2293816"/>
              <a:gd name="connsiteX92" fmla="*/ 3059723 w 4900264"/>
              <a:gd name="connsiteY92" fmla="*/ 2012462 h 2293816"/>
              <a:gd name="connsiteX93" fmla="*/ 3059723 w 4900264"/>
              <a:gd name="connsiteY93" fmla="*/ 1992923 h 2293816"/>
              <a:gd name="connsiteX94" fmla="*/ 3067539 w 4900264"/>
              <a:gd name="connsiteY94" fmla="*/ 1981200 h 2293816"/>
              <a:gd name="connsiteX95" fmla="*/ 3024554 w 4900264"/>
              <a:gd name="connsiteY95" fmla="*/ 1895231 h 2293816"/>
              <a:gd name="connsiteX96" fmla="*/ 3036277 w 4900264"/>
              <a:gd name="connsiteY96" fmla="*/ 1883508 h 2293816"/>
              <a:gd name="connsiteX97" fmla="*/ 3219939 w 4900264"/>
              <a:gd name="connsiteY97" fmla="*/ 2004646 h 2293816"/>
              <a:gd name="connsiteX98" fmla="*/ 3286369 w 4900264"/>
              <a:gd name="connsiteY98" fmla="*/ 2012462 h 2293816"/>
              <a:gd name="connsiteX99" fmla="*/ 3266831 w 4900264"/>
              <a:gd name="connsiteY99" fmla="*/ 2035908 h 2293816"/>
              <a:gd name="connsiteX100" fmla="*/ 3227754 w 4900264"/>
              <a:gd name="connsiteY100" fmla="*/ 2051539 h 2293816"/>
              <a:gd name="connsiteX101" fmla="*/ 3309816 w 4900264"/>
              <a:gd name="connsiteY101" fmla="*/ 2133600 h 2293816"/>
              <a:gd name="connsiteX102" fmla="*/ 3395785 w 4900264"/>
              <a:gd name="connsiteY102" fmla="*/ 2188308 h 2293816"/>
              <a:gd name="connsiteX103" fmla="*/ 3657600 w 4900264"/>
              <a:gd name="connsiteY103" fmla="*/ 2125785 h 2293816"/>
              <a:gd name="connsiteX104" fmla="*/ 3618523 w 4900264"/>
              <a:gd name="connsiteY104" fmla="*/ 2047631 h 2293816"/>
              <a:gd name="connsiteX105" fmla="*/ 3567723 w 4900264"/>
              <a:gd name="connsiteY105" fmla="*/ 2024185 h 2293816"/>
              <a:gd name="connsiteX106" fmla="*/ 3583354 w 4900264"/>
              <a:gd name="connsiteY106" fmla="*/ 1942123 h 2293816"/>
              <a:gd name="connsiteX107" fmla="*/ 3618523 w 4900264"/>
              <a:gd name="connsiteY107" fmla="*/ 1942123 h 2293816"/>
              <a:gd name="connsiteX108" fmla="*/ 3622431 w 4900264"/>
              <a:gd name="connsiteY108" fmla="*/ 1883508 h 2293816"/>
              <a:gd name="connsiteX109" fmla="*/ 3528646 w 4900264"/>
              <a:gd name="connsiteY109" fmla="*/ 1801446 h 2293816"/>
              <a:gd name="connsiteX110" fmla="*/ 3473939 w 4900264"/>
              <a:gd name="connsiteY110" fmla="*/ 1836616 h 2293816"/>
              <a:gd name="connsiteX111" fmla="*/ 3423139 w 4900264"/>
              <a:gd name="connsiteY111" fmla="*/ 1774092 h 2293816"/>
              <a:gd name="connsiteX112" fmla="*/ 3466123 w 4900264"/>
              <a:gd name="connsiteY112" fmla="*/ 1656862 h 2293816"/>
              <a:gd name="connsiteX113" fmla="*/ 3411416 w 4900264"/>
              <a:gd name="connsiteY113" fmla="*/ 1570892 h 2293816"/>
              <a:gd name="connsiteX114" fmla="*/ 3391877 w 4900264"/>
              <a:gd name="connsiteY114" fmla="*/ 1481016 h 2293816"/>
              <a:gd name="connsiteX115" fmla="*/ 3380154 w 4900264"/>
              <a:gd name="connsiteY115" fmla="*/ 1375508 h 2293816"/>
              <a:gd name="connsiteX116" fmla="*/ 3325446 w 4900264"/>
              <a:gd name="connsiteY116" fmla="*/ 1340339 h 2293816"/>
              <a:gd name="connsiteX117" fmla="*/ 3333262 w 4900264"/>
              <a:gd name="connsiteY117" fmla="*/ 1301262 h 2293816"/>
              <a:gd name="connsiteX118" fmla="*/ 3255108 w 4900264"/>
              <a:gd name="connsiteY118" fmla="*/ 1184031 h 2293816"/>
              <a:gd name="connsiteX119" fmla="*/ 3290277 w 4900264"/>
              <a:gd name="connsiteY119" fmla="*/ 1070708 h 2293816"/>
              <a:gd name="connsiteX120" fmla="*/ 3348892 w 4900264"/>
              <a:gd name="connsiteY120" fmla="*/ 1012092 h 2293816"/>
              <a:gd name="connsiteX121" fmla="*/ 3391877 w 4900264"/>
              <a:gd name="connsiteY121" fmla="*/ 1039446 h 2293816"/>
              <a:gd name="connsiteX122" fmla="*/ 3458308 w 4900264"/>
              <a:gd name="connsiteY122" fmla="*/ 1016000 h 2293816"/>
              <a:gd name="connsiteX123" fmla="*/ 3438769 w 4900264"/>
              <a:gd name="connsiteY123" fmla="*/ 992554 h 2293816"/>
              <a:gd name="connsiteX124" fmla="*/ 3509108 w 4900264"/>
              <a:gd name="connsiteY124" fmla="*/ 890954 h 2293816"/>
              <a:gd name="connsiteX125" fmla="*/ 3524739 w 4900264"/>
              <a:gd name="connsiteY125" fmla="*/ 777631 h 2293816"/>
              <a:gd name="connsiteX126" fmla="*/ 3626339 w 4900264"/>
              <a:gd name="connsiteY126" fmla="*/ 730739 h 2293816"/>
              <a:gd name="connsiteX127" fmla="*/ 3696677 w 4900264"/>
              <a:gd name="connsiteY127" fmla="*/ 687754 h 2293816"/>
              <a:gd name="connsiteX128" fmla="*/ 3720123 w 4900264"/>
              <a:gd name="connsiteY128" fmla="*/ 699477 h 2293816"/>
              <a:gd name="connsiteX129" fmla="*/ 3790462 w 4900264"/>
              <a:gd name="connsiteY129" fmla="*/ 687754 h 2293816"/>
              <a:gd name="connsiteX130" fmla="*/ 3806092 w 4900264"/>
              <a:gd name="connsiteY130" fmla="*/ 738554 h 2293816"/>
              <a:gd name="connsiteX131" fmla="*/ 3856892 w 4900264"/>
              <a:gd name="connsiteY131" fmla="*/ 691662 h 2293816"/>
              <a:gd name="connsiteX132" fmla="*/ 3888154 w 4900264"/>
              <a:gd name="connsiteY132" fmla="*/ 695569 h 2293816"/>
              <a:gd name="connsiteX133" fmla="*/ 3927231 w 4900264"/>
              <a:gd name="connsiteY133" fmla="*/ 738554 h 2293816"/>
              <a:gd name="connsiteX134" fmla="*/ 3997569 w 4900264"/>
              <a:gd name="connsiteY134" fmla="*/ 734646 h 2293816"/>
              <a:gd name="connsiteX135" fmla="*/ 4067908 w 4900264"/>
              <a:gd name="connsiteY135" fmla="*/ 648677 h 2293816"/>
              <a:gd name="connsiteX136" fmla="*/ 4138246 w 4900264"/>
              <a:gd name="connsiteY136" fmla="*/ 683846 h 2293816"/>
              <a:gd name="connsiteX137" fmla="*/ 4173416 w 4900264"/>
              <a:gd name="connsiteY137" fmla="*/ 664308 h 2293816"/>
              <a:gd name="connsiteX138" fmla="*/ 4200769 w 4900264"/>
              <a:gd name="connsiteY138" fmla="*/ 613508 h 2293816"/>
              <a:gd name="connsiteX139" fmla="*/ 4267200 w 4900264"/>
              <a:gd name="connsiteY139" fmla="*/ 566616 h 2293816"/>
              <a:gd name="connsiteX140" fmla="*/ 4407877 w 4900264"/>
              <a:gd name="connsiteY140" fmla="*/ 562708 h 2293816"/>
              <a:gd name="connsiteX141" fmla="*/ 4466493 w 4900264"/>
              <a:gd name="connsiteY141" fmla="*/ 457200 h 2293816"/>
              <a:gd name="connsiteX142" fmla="*/ 4556368 w 4900264"/>
              <a:gd name="connsiteY142" fmla="*/ 433754 h 2293816"/>
              <a:gd name="connsiteX143" fmla="*/ 4568091 w 4900264"/>
              <a:gd name="connsiteY143" fmla="*/ 339971 h 2293816"/>
              <a:gd name="connsiteX144" fmla="*/ 4646247 w 4900264"/>
              <a:gd name="connsiteY144" fmla="*/ 132862 h 2293816"/>
              <a:gd name="connsiteX145" fmla="*/ 4900244 w 4900264"/>
              <a:gd name="connsiteY145" fmla="*/ 93786 h 2293816"/>
              <a:gd name="connsiteX146" fmla="*/ 4779107 w 4900264"/>
              <a:gd name="connsiteY146" fmla="*/ 0 h 2293816"/>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646247 w 5259753"/>
              <a:gd name="connsiteY144" fmla="*/ 508001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489939 w 5259753"/>
              <a:gd name="connsiteY144" fmla="*/ 617416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900244 w 5259753"/>
              <a:gd name="connsiteY144" fmla="*/ 468925 h 2668955"/>
              <a:gd name="connsiteX145" fmla="*/ 5259753 w 5259753"/>
              <a:gd name="connsiteY145"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900244 w 5259753"/>
              <a:gd name="connsiteY144" fmla="*/ 468925 h 2668955"/>
              <a:gd name="connsiteX145" fmla="*/ 5259753 w 5259753"/>
              <a:gd name="connsiteY145"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724397 w 5259753"/>
              <a:gd name="connsiteY145" fmla="*/ 597880 h 2668955"/>
              <a:gd name="connsiteX146" fmla="*/ 4900244 w 5259753"/>
              <a:gd name="connsiteY146" fmla="*/ 468925 h 2668955"/>
              <a:gd name="connsiteX147" fmla="*/ 5259753 w 5259753"/>
              <a:gd name="connsiteY147"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743935 w 5259753"/>
              <a:gd name="connsiteY145" fmla="*/ 593973 h 2668955"/>
              <a:gd name="connsiteX146" fmla="*/ 4900244 w 5259753"/>
              <a:gd name="connsiteY146" fmla="*/ 468925 h 2668955"/>
              <a:gd name="connsiteX147" fmla="*/ 5259753 w 5259753"/>
              <a:gd name="connsiteY147"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654059 w 5259753"/>
              <a:gd name="connsiteY144" fmla="*/ 648680 h 2668955"/>
              <a:gd name="connsiteX145" fmla="*/ 4724397 w 5259753"/>
              <a:gd name="connsiteY145" fmla="*/ 597880 h 2668955"/>
              <a:gd name="connsiteX146" fmla="*/ 4743935 w 5259753"/>
              <a:gd name="connsiteY146" fmla="*/ 593973 h 2668955"/>
              <a:gd name="connsiteX147" fmla="*/ 4900244 w 5259753"/>
              <a:gd name="connsiteY147" fmla="*/ 468925 h 2668955"/>
              <a:gd name="connsiteX148" fmla="*/ 5259753 w 5259753"/>
              <a:gd name="connsiteY148"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724397 w 5259753"/>
              <a:gd name="connsiteY145" fmla="*/ 597880 h 2668955"/>
              <a:gd name="connsiteX146" fmla="*/ 4743935 w 5259753"/>
              <a:gd name="connsiteY146" fmla="*/ 593973 h 2668955"/>
              <a:gd name="connsiteX147" fmla="*/ 4900244 w 5259753"/>
              <a:gd name="connsiteY147" fmla="*/ 468925 h 2668955"/>
              <a:gd name="connsiteX148" fmla="*/ 5259753 w 5259753"/>
              <a:gd name="connsiteY148"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611074 w 5259753"/>
              <a:gd name="connsiteY145" fmla="*/ 605695 h 2668955"/>
              <a:gd name="connsiteX146" fmla="*/ 4724397 w 5259753"/>
              <a:gd name="connsiteY146" fmla="*/ 597880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724397 w 5259753"/>
              <a:gd name="connsiteY146" fmla="*/ 597880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4697043 w 5259753"/>
              <a:gd name="connsiteY149" fmla="*/ 242280 h 2668955"/>
              <a:gd name="connsiteX150" fmla="*/ 5259753 w 5259753"/>
              <a:gd name="connsiteY150"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4536827 w 5259753"/>
              <a:gd name="connsiteY149" fmla="*/ 168033 h 2668955"/>
              <a:gd name="connsiteX150" fmla="*/ 5259753 w 5259753"/>
              <a:gd name="connsiteY150" fmla="*/ 0 h 2668955"/>
              <a:gd name="connsiteX0" fmla="*/ 500185 w 4602775"/>
              <a:gd name="connsiteY0" fmla="*/ 719014 h 2500922"/>
              <a:gd name="connsiteX1" fmla="*/ 457200 w 4602775"/>
              <a:gd name="connsiteY1" fmla="*/ 761998 h 2500922"/>
              <a:gd name="connsiteX2" fmla="*/ 386862 w 4602775"/>
              <a:gd name="connsiteY2" fmla="*/ 844060 h 2500922"/>
              <a:gd name="connsiteX3" fmla="*/ 371231 w 4602775"/>
              <a:gd name="connsiteY3" fmla="*/ 996460 h 2500922"/>
              <a:gd name="connsiteX4" fmla="*/ 269631 w 4602775"/>
              <a:gd name="connsiteY4" fmla="*/ 976922 h 2500922"/>
              <a:gd name="connsiteX5" fmla="*/ 265723 w 4602775"/>
              <a:gd name="connsiteY5" fmla="*/ 1094152 h 2500922"/>
              <a:gd name="connsiteX6" fmla="*/ 347785 w 4602775"/>
              <a:gd name="connsiteY6" fmla="*/ 1129322 h 2500922"/>
              <a:gd name="connsiteX7" fmla="*/ 355600 w 4602775"/>
              <a:gd name="connsiteY7" fmla="*/ 1203568 h 2500922"/>
              <a:gd name="connsiteX8" fmla="*/ 234462 w 4602775"/>
              <a:gd name="connsiteY8" fmla="*/ 1227014 h 2500922"/>
              <a:gd name="connsiteX9" fmla="*/ 296985 w 4602775"/>
              <a:gd name="connsiteY9" fmla="*/ 1312983 h 2500922"/>
              <a:gd name="connsiteX10" fmla="*/ 218831 w 4602775"/>
              <a:gd name="connsiteY10" fmla="*/ 1305168 h 2500922"/>
              <a:gd name="connsiteX11" fmla="*/ 211016 w 4602775"/>
              <a:gd name="connsiteY11" fmla="*/ 1340337 h 2500922"/>
              <a:gd name="connsiteX12" fmla="*/ 132862 w 4602775"/>
              <a:gd name="connsiteY12" fmla="*/ 1309075 h 2500922"/>
              <a:gd name="connsiteX13" fmla="*/ 78154 w 4602775"/>
              <a:gd name="connsiteY13" fmla="*/ 1344245 h 2500922"/>
              <a:gd name="connsiteX14" fmla="*/ 70339 w 4602775"/>
              <a:gd name="connsiteY14" fmla="*/ 1426306 h 2500922"/>
              <a:gd name="connsiteX15" fmla="*/ 101600 w 4602775"/>
              <a:gd name="connsiteY15" fmla="*/ 1504460 h 2500922"/>
              <a:gd name="connsiteX16" fmla="*/ 19539 w 4602775"/>
              <a:gd name="connsiteY16" fmla="*/ 1609968 h 2500922"/>
              <a:gd name="connsiteX17" fmla="*/ 27354 w 4602775"/>
              <a:gd name="connsiteY17" fmla="*/ 1727198 h 2500922"/>
              <a:gd name="connsiteX18" fmla="*/ 19539 w 4602775"/>
              <a:gd name="connsiteY18" fmla="*/ 1957752 h 2500922"/>
              <a:gd name="connsiteX19" fmla="*/ 23446 w 4602775"/>
              <a:gd name="connsiteY19" fmla="*/ 2012460 h 2500922"/>
              <a:gd name="connsiteX20" fmla="*/ 7816 w 4602775"/>
              <a:gd name="connsiteY20" fmla="*/ 2121875 h 2500922"/>
              <a:gd name="connsiteX21" fmla="*/ 31262 w 4602775"/>
              <a:gd name="connsiteY21" fmla="*/ 2180491 h 2500922"/>
              <a:gd name="connsiteX22" fmla="*/ 42985 w 4602775"/>
              <a:gd name="connsiteY22" fmla="*/ 2254737 h 2500922"/>
              <a:gd name="connsiteX23" fmla="*/ 0 w 4602775"/>
              <a:gd name="connsiteY23" fmla="*/ 2328983 h 2500922"/>
              <a:gd name="connsiteX24" fmla="*/ 46892 w 4602775"/>
              <a:gd name="connsiteY24" fmla="*/ 2434491 h 2500922"/>
              <a:gd name="connsiteX25" fmla="*/ 85969 w 4602775"/>
              <a:gd name="connsiteY25" fmla="*/ 2500922 h 2500922"/>
              <a:gd name="connsiteX26" fmla="*/ 171939 w 4602775"/>
              <a:gd name="connsiteY26" fmla="*/ 2493106 h 2500922"/>
              <a:gd name="connsiteX27" fmla="*/ 218831 w 4602775"/>
              <a:gd name="connsiteY27" fmla="*/ 2414952 h 2500922"/>
              <a:gd name="connsiteX28" fmla="*/ 273539 w 4602775"/>
              <a:gd name="connsiteY28" fmla="*/ 2403229 h 2500922"/>
              <a:gd name="connsiteX29" fmla="*/ 269631 w 4602775"/>
              <a:gd name="connsiteY29" fmla="*/ 2340706 h 2500922"/>
              <a:gd name="connsiteX30" fmla="*/ 207108 w 4602775"/>
              <a:gd name="connsiteY30" fmla="*/ 2321168 h 2500922"/>
              <a:gd name="connsiteX31" fmla="*/ 207108 w 4602775"/>
              <a:gd name="connsiteY31" fmla="*/ 2282091 h 2500922"/>
              <a:gd name="connsiteX32" fmla="*/ 293077 w 4602775"/>
              <a:gd name="connsiteY32" fmla="*/ 2176583 h 2500922"/>
              <a:gd name="connsiteX33" fmla="*/ 386862 w 4602775"/>
              <a:gd name="connsiteY33" fmla="*/ 2239106 h 2500922"/>
              <a:gd name="connsiteX34" fmla="*/ 492369 w 4602775"/>
              <a:gd name="connsiteY34" fmla="*/ 2250829 h 2500922"/>
              <a:gd name="connsiteX35" fmla="*/ 492369 w 4602775"/>
              <a:gd name="connsiteY35" fmla="*/ 2164860 h 2500922"/>
              <a:gd name="connsiteX36" fmla="*/ 519723 w 4602775"/>
              <a:gd name="connsiteY36" fmla="*/ 2188306 h 2500922"/>
              <a:gd name="connsiteX37" fmla="*/ 570523 w 4602775"/>
              <a:gd name="connsiteY37" fmla="*/ 2164860 h 2500922"/>
              <a:gd name="connsiteX38" fmla="*/ 570523 w 4602775"/>
              <a:gd name="connsiteY38" fmla="*/ 2164860 h 2500922"/>
              <a:gd name="connsiteX39" fmla="*/ 679939 w 4602775"/>
              <a:gd name="connsiteY39" fmla="*/ 2094522 h 2500922"/>
              <a:gd name="connsiteX40" fmla="*/ 812800 w 4602775"/>
              <a:gd name="connsiteY40" fmla="*/ 2098429 h 2500922"/>
              <a:gd name="connsiteX41" fmla="*/ 785446 w 4602775"/>
              <a:gd name="connsiteY41" fmla="*/ 2157045 h 2500922"/>
              <a:gd name="connsiteX42" fmla="*/ 828431 w 4602775"/>
              <a:gd name="connsiteY42" fmla="*/ 2172675 h 2500922"/>
              <a:gd name="connsiteX43" fmla="*/ 922216 w 4602775"/>
              <a:gd name="connsiteY43" fmla="*/ 2090614 h 2500922"/>
              <a:gd name="connsiteX44" fmla="*/ 1000369 w 4602775"/>
              <a:gd name="connsiteY44" fmla="*/ 2125783 h 2500922"/>
              <a:gd name="connsiteX45" fmla="*/ 1027723 w 4602775"/>
              <a:gd name="connsiteY45" fmla="*/ 2114060 h 2500922"/>
              <a:gd name="connsiteX46" fmla="*/ 1035539 w 4602775"/>
              <a:gd name="connsiteY46" fmla="*/ 2051537 h 2500922"/>
              <a:gd name="connsiteX47" fmla="*/ 1070708 w 4602775"/>
              <a:gd name="connsiteY47" fmla="*/ 2024183 h 2500922"/>
              <a:gd name="connsiteX48" fmla="*/ 1082431 w 4602775"/>
              <a:gd name="connsiteY48" fmla="*/ 1989014 h 2500922"/>
              <a:gd name="connsiteX49" fmla="*/ 1121508 w 4602775"/>
              <a:gd name="connsiteY49" fmla="*/ 1996829 h 2500922"/>
              <a:gd name="connsiteX50" fmla="*/ 1125416 w 4602775"/>
              <a:gd name="connsiteY50" fmla="*/ 2055445 h 2500922"/>
              <a:gd name="connsiteX51" fmla="*/ 1156677 w 4602775"/>
              <a:gd name="connsiteY51" fmla="*/ 2055445 h 2500922"/>
              <a:gd name="connsiteX52" fmla="*/ 1184031 w 4602775"/>
              <a:gd name="connsiteY52" fmla="*/ 2059352 h 2500922"/>
              <a:gd name="connsiteX53" fmla="*/ 1230923 w 4602775"/>
              <a:gd name="connsiteY53" fmla="*/ 2129691 h 2500922"/>
              <a:gd name="connsiteX54" fmla="*/ 1375508 w 4602775"/>
              <a:gd name="connsiteY54" fmla="*/ 2137506 h 2500922"/>
              <a:gd name="connsiteX55" fmla="*/ 1355969 w 4602775"/>
              <a:gd name="connsiteY55" fmla="*/ 2188306 h 2500922"/>
              <a:gd name="connsiteX56" fmla="*/ 1426308 w 4602775"/>
              <a:gd name="connsiteY56" fmla="*/ 2153137 h 2500922"/>
              <a:gd name="connsiteX57" fmla="*/ 1445846 w 4602775"/>
              <a:gd name="connsiteY57" fmla="*/ 2067168 h 2500922"/>
              <a:gd name="connsiteX58" fmla="*/ 1496646 w 4602775"/>
              <a:gd name="connsiteY58" fmla="*/ 2071075 h 2500922"/>
              <a:gd name="connsiteX59" fmla="*/ 1504462 w 4602775"/>
              <a:gd name="connsiteY59" fmla="*/ 2129691 h 2500922"/>
              <a:gd name="connsiteX60" fmla="*/ 1555262 w 4602775"/>
              <a:gd name="connsiteY60" fmla="*/ 2153137 h 2500922"/>
              <a:gd name="connsiteX61" fmla="*/ 1629508 w 4602775"/>
              <a:gd name="connsiteY61" fmla="*/ 2125783 h 2500922"/>
              <a:gd name="connsiteX62" fmla="*/ 1660769 w 4602775"/>
              <a:gd name="connsiteY62" fmla="*/ 2153137 h 2500922"/>
              <a:gd name="connsiteX63" fmla="*/ 1719385 w 4602775"/>
              <a:gd name="connsiteY63" fmla="*/ 2145322 h 2500922"/>
              <a:gd name="connsiteX64" fmla="*/ 1723292 w 4602775"/>
              <a:gd name="connsiteY64" fmla="*/ 2203937 h 2500922"/>
              <a:gd name="connsiteX65" fmla="*/ 1758462 w 4602775"/>
              <a:gd name="connsiteY65" fmla="*/ 2207845 h 2500922"/>
              <a:gd name="connsiteX66" fmla="*/ 1805354 w 4602775"/>
              <a:gd name="connsiteY66" fmla="*/ 2125783 h 2500922"/>
              <a:gd name="connsiteX67" fmla="*/ 1887416 w 4602775"/>
              <a:gd name="connsiteY67" fmla="*/ 2086706 h 2500922"/>
              <a:gd name="connsiteX68" fmla="*/ 1949939 w 4602775"/>
              <a:gd name="connsiteY68" fmla="*/ 2102337 h 2500922"/>
              <a:gd name="connsiteX69" fmla="*/ 2008554 w 4602775"/>
              <a:gd name="connsiteY69" fmla="*/ 2059352 h 2500922"/>
              <a:gd name="connsiteX70" fmla="*/ 2059354 w 4602775"/>
              <a:gd name="connsiteY70" fmla="*/ 2063260 h 2500922"/>
              <a:gd name="connsiteX71" fmla="*/ 2071077 w 4602775"/>
              <a:gd name="connsiteY71" fmla="*/ 2004645 h 2500922"/>
              <a:gd name="connsiteX72" fmla="*/ 2286000 w 4602775"/>
              <a:gd name="connsiteY72" fmla="*/ 1953845 h 2500922"/>
              <a:gd name="connsiteX73" fmla="*/ 2301631 w 4602775"/>
              <a:gd name="connsiteY73" fmla="*/ 1879598 h 2500922"/>
              <a:gd name="connsiteX74" fmla="*/ 2379785 w 4602775"/>
              <a:gd name="connsiteY74" fmla="*/ 1895229 h 2500922"/>
              <a:gd name="connsiteX75" fmla="*/ 2399323 w 4602775"/>
              <a:gd name="connsiteY75" fmla="*/ 1942122 h 2500922"/>
              <a:gd name="connsiteX76" fmla="*/ 2430585 w 4602775"/>
              <a:gd name="connsiteY76" fmla="*/ 1969475 h 2500922"/>
              <a:gd name="connsiteX77" fmla="*/ 2493108 w 4602775"/>
              <a:gd name="connsiteY77" fmla="*/ 1934306 h 2500922"/>
              <a:gd name="connsiteX78" fmla="*/ 2504831 w 4602775"/>
              <a:gd name="connsiteY78" fmla="*/ 1887414 h 2500922"/>
              <a:gd name="connsiteX79" fmla="*/ 2524369 w 4602775"/>
              <a:gd name="connsiteY79" fmla="*/ 1887414 h 2500922"/>
              <a:gd name="connsiteX80" fmla="*/ 2586892 w 4602775"/>
              <a:gd name="connsiteY80" fmla="*/ 1957752 h 2500922"/>
              <a:gd name="connsiteX81" fmla="*/ 2782277 w 4602775"/>
              <a:gd name="connsiteY81" fmla="*/ 2055445 h 2500922"/>
              <a:gd name="connsiteX82" fmla="*/ 2829169 w 4602775"/>
              <a:gd name="connsiteY82" fmla="*/ 2074983 h 2500922"/>
              <a:gd name="connsiteX83" fmla="*/ 2864339 w 4602775"/>
              <a:gd name="connsiteY83" fmla="*/ 2067168 h 2500922"/>
              <a:gd name="connsiteX84" fmla="*/ 2887785 w 4602775"/>
              <a:gd name="connsiteY84" fmla="*/ 2090614 h 2500922"/>
              <a:gd name="connsiteX85" fmla="*/ 2805723 w 4602775"/>
              <a:gd name="connsiteY85" fmla="*/ 2168768 h 2500922"/>
              <a:gd name="connsiteX86" fmla="*/ 2805723 w 4602775"/>
              <a:gd name="connsiteY86" fmla="*/ 2168768 h 2500922"/>
              <a:gd name="connsiteX87" fmla="*/ 2821354 w 4602775"/>
              <a:gd name="connsiteY87" fmla="*/ 2200029 h 2500922"/>
              <a:gd name="connsiteX88" fmla="*/ 2891692 w 4602775"/>
              <a:gd name="connsiteY88" fmla="*/ 2188306 h 2500922"/>
              <a:gd name="connsiteX89" fmla="*/ 2958123 w 4602775"/>
              <a:gd name="connsiteY89" fmla="*/ 2293814 h 2500922"/>
              <a:gd name="connsiteX90" fmla="*/ 3008923 w 4602775"/>
              <a:gd name="connsiteY90" fmla="*/ 2289906 h 2500922"/>
              <a:gd name="connsiteX91" fmla="*/ 2997200 w 4602775"/>
              <a:gd name="connsiteY91" fmla="*/ 2243014 h 2500922"/>
              <a:gd name="connsiteX92" fmla="*/ 3059723 w 4602775"/>
              <a:gd name="connsiteY92" fmla="*/ 2219568 h 2500922"/>
              <a:gd name="connsiteX93" fmla="*/ 3059723 w 4602775"/>
              <a:gd name="connsiteY93" fmla="*/ 2200029 h 2500922"/>
              <a:gd name="connsiteX94" fmla="*/ 3067539 w 4602775"/>
              <a:gd name="connsiteY94" fmla="*/ 2188306 h 2500922"/>
              <a:gd name="connsiteX95" fmla="*/ 3024554 w 4602775"/>
              <a:gd name="connsiteY95" fmla="*/ 2102337 h 2500922"/>
              <a:gd name="connsiteX96" fmla="*/ 3036277 w 4602775"/>
              <a:gd name="connsiteY96" fmla="*/ 2090614 h 2500922"/>
              <a:gd name="connsiteX97" fmla="*/ 3219939 w 4602775"/>
              <a:gd name="connsiteY97" fmla="*/ 2211752 h 2500922"/>
              <a:gd name="connsiteX98" fmla="*/ 3286369 w 4602775"/>
              <a:gd name="connsiteY98" fmla="*/ 2219568 h 2500922"/>
              <a:gd name="connsiteX99" fmla="*/ 3266831 w 4602775"/>
              <a:gd name="connsiteY99" fmla="*/ 2243014 h 2500922"/>
              <a:gd name="connsiteX100" fmla="*/ 3227754 w 4602775"/>
              <a:gd name="connsiteY100" fmla="*/ 2258645 h 2500922"/>
              <a:gd name="connsiteX101" fmla="*/ 3309816 w 4602775"/>
              <a:gd name="connsiteY101" fmla="*/ 2340706 h 2500922"/>
              <a:gd name="connsiteX102" fmla="*/ 3395785 w 4602775"/>
              <a:gd name="connsiteY102" fmla="*/ 2395414 h 2500922"/>
              <a:gd name="connsiteX103" fmla="*/ 3657600 w 4602775"/>
              <a:gd name="connsiteY103" fmla="*/ 2332891 h 2500922"/>
              <a:gd name="connsiteX104" fmla="*/ 3618523 w 4602775"/>
              <a:gd name="connsiteY104" fmla="*/ 2254737 h 2500922"/>
              <a:gd name="connsiteX105" fmla="*/ 3567723 w 4602775"/>
              <a:gd name="connsiteY105" fmla="*/ 2231291 h 2500922"/>
              <a:gd name="connsiteX106" fmla="*/ 3583354 w 4602775"/>
              <a:gd name="connsiteY106" fmla="*/ 2149229 h 2500922"/>
              <a:gd name="connsiteX107" fmla="*/ 3618523 w 4602775"/>
              <a:gd name="connsiteY107" fmla="*/ 2149229 h 2500922"/>
              <a:gd name="connsiteX108" fmla="*/ 3622431 w 4602775"/>
              <a:gd name="connsiteY108" fmla="*/ 2090614 h 2500922"/>
              <a:gd name="connsiteX109" fmla="*/ 3528646 w 4602775"/>
              <a:gd name="connsiteY109" fmla="*/ 2008552 h 2500922"/>
              <a:gd name="connsiteX110" fmla="*/ 3473939 w 4602775"/>
              <a:gd name="connsiteY110" fmla="*/ 2043722 h 2500922"/>
              <a:gd name="connsiteX111" fmla="*/ 3423139 w 4602775"/>
              <a:gd name="connsiteY111" fmla="*/ 1981198 h 2500922"/>
              <a:gd name="connsiteX112" fmla="*/ 3466123 w 4602775"/>
              <a:gd name="connsiteY112" fmla="*/ 1863968 h 2500922"/>
              <a:gd name="connsiteX113" fmla="*/ 3411416 w 4602775"/>
              <a:gd name="connsiteY113" fmla="*/ 1777998 h 2500922"/>
              <a:gd name="connsiteX114" fmla="*/ 3391877 w 4602775"/>
              <a:gd name="connsiteY114" fmla="*/ 1688122 h 2500922"/>
              <a:gd name="connsiteX115" fmla="*/ 3380154 w 4602775"/>
              <a:gd name="connsiteY115" fmla="*/ 1582614 h 2500922"/>
              <a:gd name="connsiteX116" fmla="*/ 3325446 w 4602775"/>
              <a:gd name="connsiteY116" fmla="*/ 1547445 h 2500922"/>
              <a:gd name="connsiteX117" fmla="*/ 3333262 w 4602775"/>
              <a:gd name="connsiteY117" fmla="*/ 1508368 h 2500922"/>
              <a:gd name="connsiteX118" fmla="*/ 3255108 w 4602775"/>
              <a:gd name="connsiteY118" fmla="*/ 1391137 h 2500922"/>
              <a:gd name="connsiteX119" fmla="*/ 3290277 w 4602775"/>
              <a:gd name="connsiteY119" fmla="*/ 1277814 h 2500922"/>
              <a:gd name="connsiteX120" fmla="*/ 3348892 w 4602775"/>
              <a:gd name="connsiteY120" fmla="*/ 1219198 h 2500922"/>
              <a:gd name="connsiteX121" fmla="*/ 3391877 w 4602775"/>
              <a:gd name="connsiteY121" fmla="*/ 1246552 h 2500922"/>
              <a:gd name="connsiteX122" fmla="*/ 3458308 w 4602775"/>
              <a:gd name="connsiteY122" fmla="*/ 1223106 h 2500922"/>
              <a:gd name="connsiteX123" fmla="*/ 3438769 w 4602775"/>
              <a:gd name="connsiteY123" fmla="*/ 1199660 h 2500922"/>
              <a:gd name="connsiteX124" fmla="*/ 3509108 w 4602775"/>
              <a:gd name="connsiteY124" fmla="*/ 1098060 h 2500922"/>
              <a:gd name="connsiteX125" fmla="*/ 3524739 w 4602775"/>
              <a:gd name="connsiteY125" fmla="*/ 984737 h 2500922"/>
              <a:gd name="connsiteX126" fmla="*/ 3626339 w 4602775"/>
              <a:gd name="connsiteY126" fmla="*/ 937845 h 2500922"/>
              <a:gd name="connsiteX127" fmla="*/ 3696677 w 4602775"/>
              <a:gd name="connsiteY127" fmla="*/ 894860 h 2500922"/>
              <a:gd name="connsiteX128" fmla="*/ 3720123 w 4602775"/>
              <a:gd name="connsiteY128" fmla="*/ 906583 h 2500922"/>
              <a:gd name="connsiteX129" fmla="*/ 3790462 w 4602775"/>
              <a:gd name="connsiteY129" fmla="*/ 894860 h 2500922"/>
              <a:gd name="connsiteX130" fmla="*/ 3806092 w 4602775"/>
              <a:gd name="connsiteY130" fmla="*/ 945660 h 2500922"/>
              <a:gd name="connsiteX131" fmla="*/ 3856892 w 4602775"/>
              <a:gd name="connsiteY131" fmla="*/ 898768 h 2500922"/>
              <a:gd name="connsiteX132" fmla="*/ 3888154 w 4602775"/>
              <a:gd name="connsiteY132" fmla="*/ 902675 h 2500922"/>
              <a:gd name="connsiteX133" fmla="*/ 3927231 w 4602775"/>
              <a:gd name="connsiteY133" fmla="*/ 945660 h 2500922"/>
              <a:gd name="connsiteX134" fmla="*/ 3997569 w 4602775"/>
              <a:gd name="connsiteY134" fmla="*/ 941752 h 2500922"/>
              <a:gd name="connsiteX135" fmla="*/ 4067908 w 4602775"/>
              <a:gd name="connsiteY135" fmla="*/ 855783 h 2500922"/>
              <a:gd name="connsiteX136" fmla="*/ 4138246 w 4602775"/>
              <a:gd name="connsiteY136" fmla="*/ 890952 h 2500922"/>
              <a:gd name="connsiteX137" fmla="*/ 4173416 w 4602775"/>
              <a:gd name="connsiteY137" fmla="*/ 871414 h 2500922"/>
              <a:gd name="connsiteX138" fmla="*/ 4200769 w 4602775"/>
              <a:gd name="connsiteY138" fmla="*/ 820614 h 2500922"/>
              <a:gd name="connsiteX139" fmla="*/ 4267200 w 4602775"/>
              <a:gd name="connsiteY139" fmla="*/ 773722 h 2500922"/>
              <a:gd name="connsiteX140" fmla="*/ 4407877 w 4602775"/>
              <a:gd name="connsiteY140" fmla="*/ 769814 h 2500922"/>
              <a:gd name="connsiteX141" fmla="*/ 4466493 w 4602775"/>
              <a:gd name="connsiteY141" fmla="*/ 664306 h 2500922"/>
              <a:gd name="connsiteX142" fmla="*/ 4556368 w 4602775"/>
              <a:gd name="connsiteY142" fmla="*/ 640860 h 2500922"/>
              <a:gd name="connsiteX143" fmla="*/ 4575906 w 4602775"/>
              <a:gd name="connsiteY143" fmla="*/ 539261 h 2500922"/>
              <a:gd name="connsiteX144" fmla="*/ 4493844 w 4602775"/>
              <a:gd name="connsiteY144" fmla="*/ 465016 h 2500922"/>
              <a:gd name="connsiteX145" fmla="*/ 4478213 w 4602775"/>
              <a:gd name="connsiteY145" fmla="*/ 363415 h 2500922"/>
              <a:gd name="connsiteX146" fmla="*/ 4548551 w 4602775"/>
              <a:gd name="connsiteY146" fmla="*/ 320431 h 2500922"/>
              <a:gd name="connsiteX147" fmla="*/ 4505566 w 4602775"/>
              <a:gd name="connsiteY147" fmla="*/ 214924 h 2500922"/>
              <a:gd name="connsiteX148" fmla="*/ 4599351 w 4602775"/>
              <a:gd name="connsiteY148" fmla="*/ 152400 h 2500922"/>
              <a:gd name="connsiteX149" fmla="*/ 4536827 w 4602775"/>
              <a:gd name="connsiteY149" fmla="*/ 0 h 250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602775" h="2500922">
                <a:moveTo>
                  <a:pt x="500185" y="719014"/>
                </a:moveTo>
                <a:lnTo>
                  <a:pt x="457200" y="761998"/>
                </a:lnTo>
                <a:lnTo>
                  <a:pt x="386862" y="844060"/>
                </a:lnTo>
                <a:lnTo>
                  <a:pt x="371231" y="996460"/>
                </a:lnTo>
                <a:lnTo>
                  <a:pt x="269631" y="976922"/>
                </a:lnTo>
                <a:lnTo>
                  <a:pt x="265723" y="1094152"/>
                </a:lnTo>
                <a:lnTo>
                  <a:pt x="347785" y="1129322"/>
                </a:lnTo>
                <a:lnTo>
                  <a:pt x="355600" y="1203568"/>
                </a:lnTo>
                <a:lnTo>
                  <a:pt x="234462" y="1227014"/>
                </a:lnTo>
                <a:lnTo>
                  <a:pt x="296985" y="1312983"/>
                </a:lnTo>
                <a:lnTo>
                  <a:pt x="218831" y="1305168"/>
                </a:lnTo>
                <a:lnTo>
                  <a:pt x="211016" y="1340337"/>
                </a:lnTo>
                <a:lnTo>
                  <a:pt x="132862" y="1309075"/>
                </a:lnTo>
                <a:lnTo>
                  <a:pt x="78154" y="1344245"/>
                </a:lnTo>
                <a:lnTo>
                  <a:pt x="70339" y="1426306"/>
                </a:lnTo>
                <a:lnTo>
                  <a:pt x="101600" y="1504460"/>
                </a:lnTo>
                <a:lnTo>
                  <a:pt x="19539" y="1609968"/>
                </a:lnTo>
                <a:lnTo>
                  <a:pt x="27354" y="1727198"/>
                </a:lnTo>
                <a:lnTo>
                  <a:pt x="19539" y="1957752"/>
                </a:lnTo>
                <a:lnTo>
                  <a:pt x="23446" y="2012460"/>
                </a:lnTo>
                <a:lnTo>
                  <a:pt x="7816" y="2121875"/>
                </a:lnTo>
                <a:lnTo>
                  <a:pt x="31262" y="2180491"/>
                </a:lnTo>
                <a:lnTo>
                  <a:pt x="42985" y="2254737"/>
                </a:lnTo>
                <a:lnTo>
                  <a:pt x="0" y="2328983"/>
                </a:lnTo>
                <a:lnTo>
                  <a:pt x="46892" y="2434491"/>
                </a:lnTo>
                <a:lnTo>
                  <a:pt x="85969" y="2500922"/>
                </a:lnTo>
                <a:lnTo>
                  <a:pt x="171939" y="2493106"/>
                </a:lnTo>
                <a:lnTo>
                  <a:pt x="218831" y="2414952"/>
                </a:lnTo>
                <a:lnTo>
                  <a:pt x="273539" y="2403229"/>
                </a:lnTo>
                <a:lnTo>
                  <a:pt x="269631" y="2340706"/>
                </a:lnTo>
                <a:lnTo>
                  <a:pt x="207108" y="2321168"/>
                </a:lnTo>
                <a:lnTo>
                  <a:pt x="207108" y="2282091"/>
                </a:lnTo>
                <a:lnTo>
                  <a:pt x="293077" y="2176583"/>
                </a:lnTo>
                <a:lnTo>
                  <a:pt x="386862" y="2239106"/>
                </a:lnTo>
                <a:lnTo>
                  <a:pt x="492369" y="2250829"/>
                </a:lnTo>
                <a:lnTo>
                  <a:pt x="492369" y="2164860"/>
                </a:lnTo>
                <a:lnTo>
                  <a:pt x="519723" y="2188306"/>
                </a:lnTo>
                <a:lnTo>
                  <a:pt x="570523" y="2164860"/>
                </a:lnTo>
                <a:lnTo>
                  <a:pt x="570523" y="2164860"/>
                </a:lnTo>
                <a:lnTo>
                  <a:pt x="679939" y="2094522"/>
                </a:lnTo>
                <a:lnTo>
                  <a:pt x="812800" y="2098429"/>
                </a:lnTo>
                <a:lnTo>
                  <a:pt x="785446" y="2157045"/>
                </a:lnTo>
                <a:lnTo>
                  <a:pt x="828431" y="2172675"/>
                </a:lnTo>
                <a:lnTo>
                  <a:pt x="922216" y="2090614"/>
                </a:lnTo>
                <a:lnTo>
                  <a:pt x="1000369" y="2125783"/>
                </a:lnTo>
                <a:lnTo>
                  <a:pt x="1027723" y="2114060"/>
                </a:lnTo>
                <a:lnTo>
                  <a:pt x="1035539" y="2051537"/>
                </a:lnTo>
                <a:lnTo>
                  <a:pt x="1070708" y="2024183"/>
                </a:lnTo>
                <a:lnTo>
                  <a:pt x="1082431" y="1989014"/>
                </a:lnTo>
                <a:lnTo>
                  <a:pt x="1121508" y="1996829"/>
                </a:lnTo>
                <a:lnTo>
                  <a:pt x="1125416" y="2055445"/>
                </a:lnTo>
                <a:lnTo>
                  <a:pt x="1156677" y="2055445"/>
                </a:lnTo>
                <a:lnTo>
                  <a:pt x="1184031" y="2059352"/>
                </a:lnTo>
                <a:lnTo>
                  <a:pt x="1230923" y="2129691"/>
                </a:lnTo>
                <a:lnTo>
                  <a:pt x="1375508" y="2137506"/>
                </a:lnTo>
                <a:lnTo>
                  <a:pt x="1355969" y="2188306"/>
                </a:lnTo>
                <a:lnTo>
                  <a:pt x="1426308" y="2153137"/>
                </a:lnTo>
                <a:lnTo>
                  <a:pt x="1445846" y="2067168"/>
                </a:lnTo>
                <a:lnTo>
                  <a:pt x="1496646" y="2071075"/>
                </a:lnTo>
                <a:lnTo>
                  <a:pt x="1504462" y="2129691"/>
                </a:lnTo>
                <a:lnTo>
                  <a:pt x="1555262" y="2153137"/>
                </a:lnTo>
                <a:lnTo>
                  <a:pt x="1629508" y="2125783"/>
                </a:lnTo>
                <a:lnTo>
                  <a:pt x="1660769" y="2153137"/>
                </a:lnTo>
                <a:lnTo>
                  <a:pt x="1719385" y="2145322"/>
                </a:lnTo>
                <a:lnTo>
                  <a:pt x="1723292" y="2203937"/>
                </a:lnTo>
                <a:lnTo>
                  <a:pt x="1758462" y="2207845"/>
                </a:lnTo>
                <a:lnTo>
                  <a:pt x="1805354" y="2125783"/>
                </a:lnTo>
                <a:lnTo>
                  <a:pt x="1887416" y="2086706"/>
                </a:lnTo>
                <a:lnTo>
                  <a:pt x="1949939" y="2102337"/>
                </a:lnTo>
                <a:lnTo>
                  <a:pt x="2008554" y="2059352"/>
                </a:lnTo>
                <a:lnTo>
                  <a:pt x="2059354" y="2063260"/>
                </a:lnTo>
                <a:lnTo>
                  <a:pt x="2071077" y="2004645"/>
                </a:lnTo>
                <a:lnTo>
                  <a:pt x="2286000" y="1953845"/>
                </a:lnTo>
                <a:lnTo>
                  <a:pt x="2301631" y="1879598"/>
                </a:lnTo>
                <a:lnTo>
                  <a:pt x="2379785" y="1895229"/>
                </a:lnTo>
                <a:lnTo>
                  <a:pt x="2399323" y="1942122"/>
                </a:lnTo>
                <a:lnTo>
                  <a:pt x="2430585" y="1969475"/>
                </a:lnTo>
                <a:lnTo>
                  <a:pt x="2493108" y="1934306"/>
                </a:lnTo>
                <a:lnTo>
                  <a:pt x="2504831" y="1887414"/>
                </a:lnTo>
                <a:lnTo>
                  <a:pt x="2524369" y="1887414"/>
                </a:lnTo>
                <a:lnTo>
                  <a:pt x="2586892" y="1957752"/>
                </a:lnTo>
                <a:lnTo>
                  <a:pt x="2782277" y="2055445"/>
                </a:lnTo>
                <a:lnTo>
                  <a:pt x="2829169" y="2074983"/>
                </a:lnTo>
                <a:lnTo>
                  <a:pt x="2864339" y="2067168"/>
                </a:lnTo>
                <a:lnTo>
                  <a:pt x="2887785" y="2090614"/>
                </a:lnTo>
                <a:lnTo>
                  <a:pt x="2805723" y="2168768"/>
                </a:lnTo>
                <a:lnTo>
                  <a:pt x="2805723" y="2168768"/>
                </a:lnTo>
                <a:lnTo>
                  <a:pt x="2821354" y="2200029"/>
                </a:lnTo>
                <a:lnTo>
                  <a:pt x="2891692" y="2188306"/>
                </a:lnTo>
                <a:lnTo>
                  <a:pt x="2958123" y="2293814"/>
                </a:lnTo>
                <a:lnTo>
                  <a:pt x="3008923" y="2289906"/>
                </a:lnTo>
                <a:lnTo>
                  <a:pt x="2997200" y="2243014"/>
                </a:lnTo>
                <a:lnTo>
                  <a:pt x="3059723" y="2219568"/>
                </a:lnTo>
                <a:lnTo>
                  <a:pt x="3059723" y="2200029"/>
                </a:lnTo>
                <a:lnTo>
                  <a:pt x="3067539" y="2188306"/>
                </a:lnTo>
                <a:lnTo>
                  <a:pt x="3024554" y="2102337"/>
                </a:lnTo>
                <a:lnTo>
                  <a:pt x="3036277" y="2090614"/>
                </a:lnTo>
                <a:lnTo>
                  <a:pt x="3219939" y="2211752"/>
                </a:lnTo>
                <a:lnTo>
                  <a:pt x="3286369" y="2219568"/>
                </a:lnTo>
                <a:lnTo>
                  <a:pt x="3266831" y="2243014"/>
                </a:lnTo>
                <a:lnTo>
                  <a:pt x="3227754" y="2258645"/>
                </a:lnTo>
                <a:lnTo>
                  <a:pt x="3309816" y="2340706"/>
                </a:lnTo>
                <a:lnTo>
                  <a:pt x="3395785" y="2395414"/>
                </a:lnTo>
                <a:lnTo>
                  <a:pt x="3657600" y="2332891"/>
                </a:lnTo>
                <a:lnTo>
                  <a:pt x="3618523" y="2254737"/>
                </a:lnTo>
                <a:lnTo>
                  <a:pt x="3567723" y="2231291"/>
                </a:lnTo>
                <a:lnTo>
                  <a:pt x="3583354" y="2149229"/>
                </a:lnTo>
                <a:lnTo>
                  <a:pt x="3618523" y="2149229"/>
                </a:lnTo>
                <a:lnTo>
                  <a:pt x="3622431" y="2090614"/>
                </a:lnTo>
                <a:lnTo>
                  <a:pt x="3528646" y="2008552"/>
                </a:lnTo>
                <a:lnTo>
                  <a:pt x="3473939" y="2043722"/>
                </a:lnTo>
                <a:lnTo>
                  <a:pt x="3423139" y="1981198"/>
                </a:lnTo>
                <a:lnTo>
                  <a:pt x="3466123" y="1863968"/>
                </a:lnTo>
                <a:lnTo>
                  <a:pt x="3411416" y="1777998"/>
                </a:lnTo>
                <a:lnTo>
                  <a:pt x="3391877" y="1688122"/>
                </a:lnTo>
                <a:lnTo>
                  <a:pt x="3380154" y="1582614"/>
                </a:lnTo>
                <a:lnTo>
                  <a:pt x="3325446" y="1547445"/>
                </a:lnTo>
                <a:lnTo>
                  <a:pt x="3333262" y="1508368"/>
                </a:lnTo>
                <a:lnTo>
                  <a:pt x="3255108" y="1391137"/>
                </a:lnTo>
                <a:lnTo>
                  <a:pt x="3290277" y="1277814"/>
                </a:lnTo>
                <a:lnTo>
                  <a:pt x="3348892" y="1219198"/>
                </a:lnTo>
                <a:lnTo>
                  <a:pt x="3391877" y="1246552"/>
                </a:lnTo>
                <a:lnTo>
                  <a:pt x="3458308" y="1223106"/>
                </a:lnTo>
                <a:lnTo>
                  <a:pt x="3438769" y="1199660"/>
                </a:lnTo>
                <a:lnTo>
                  <a:pt x="3509108" y="1098060"/>
                </a:lnTo>
                <a:lnTo>
                  <a:pt x="3524739" y="984737"/>
                </a:lnTo>
                <a:lnTo>
                  <a:pt x="3626339" y="937845"/>
                </a:lnTo>
                <a:lnTo>
                  <a:pt x="3696677" y="894860"/>
                </a:lnTo>
                <a:lnTo>
                  <a:pt x="3720123" y="906583"/>
                </a:lnTo>
                <a:lnTo>
                  <a:pt x="3790462" y="894860"/>
                </a:lnTo>
                <a:lnTo>
                  <a:pt x="3806092" y="945660"/>
                </a:lnTo>
                <a:lnTo>
                  <a:pt x="3856892" y="898768"/>
                </a:lnTo>
                <a:lnTo>
                  <a:pt x="3888154" y="902675"/>
                </a:lnTo>
                <a:lnTo>
                  <a:pt x="3927231" y="945660"/>
                </a:lnTo>
                <a:lnTo>
                  <a:pt x="3997569" y="941752"/>
                </a:lnTo>
                <a:lnTo>
                  <a:pt x="4067908" y="855783"/>
                </a:lnTo>
                <a:lnTo>
                  <a:pt x="4138246" y="890952"/>
                </a:lnTo>
                <a:lnTo>
                  <a:pt x="4173416" y="871414"/>
                </a:lnTo>
                <a:lnTo>
                  <a:pt x="4200769" y="820614"/>
                </a:lnTo>
                <a:lnTo>
                  <a:pt x="4267200" y="773722"/>
                </a:lnTo>
                <a:lnTo>
                  <a:pt x="4407877" y="769814"/>
                </a:lnTo>
                <a:lnTo>
                  <a:pt x="4466493" y="664306"/>
                </a:lnTo>
                <a:lnTo>
                  <a:pt x="4556368" y="640860"/>
                </a:lnTo>
                <a:lnTo>
                  <a:pt x="4575906" y="539261"/>
                </a:lnTo>
                <a:lnTo>
                  <a:pt x="4493844" y="465016"/>
                </a:lnTo>
                <a:lnTo>
                  <a:pt x="4478213" y="363415"/>
                </a:lnTo>
                <a:lnTo>
                  <a:pt x="4548551" y="320431"/>
                </a:lnTo>
                <a:lnTo>
                  <a:pt x="4505566" y="214924"/>
                </a:lnTo>
                <a:lnTo>
                  <a:pt x="4599351" y="152400"/>
                </a:lnTo>
                <a:cubicBezTo>
                  <a:pt x="4631264" y="128954"/>
                  <a:pt x="4426760" y="53406"/>
                  <a:pt x="4536827" y="0"/>
                </a:cubicBezTo>
              </a:path>
            </a:pathLst>
          </a:cu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xmlns="" id="{76E45A64-A248-482D-BB59-05057175D27D}"/>
              </a:ext>
            </a:extLst>
          </p:cNvPr>
          <p:cNvSpPr/>
          <p:nvPr/>
        </p:nvSpPr>
        <p:spPr>
          <a:xfrm>
            <a:off x="494523" y="923731"/>
            <a:ext cx="5924939" cy="5159829"/>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ZoneTexte 98">
            <a:extLst>
              <a:ext uri="{FF2B5EF4-FFF2-40B4-BE49-F238E27FC236}">
                <a16:creationId xmlns:a16="http://schemas.microsoft.com/office/drawing/2014/main" xmlns="" id="{28C77316-5257-4B7F-B8BA-46352F8C7488}"/>
              </a:ext>
            </a:extLst>
          </p:cNvPr>
          <p:cNvSpPr txBox="1"/>
          <p:nvPr/>
        </p:nvSpPr>
        <p:spPr>
          <a:xfrm>
            <a:off x="1281225" y="3228216"/>
            <a:ext cx="94360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PALATINAT</a:t>
            </a:r>
          </a:p>
        </p:txBody>
      </p:sp>
    </p:spTree>
    <p:extLst>
      <p:ext uri="{BB962C8B-B14F-4D97-AF65-F5344CB8AC3E}">
        <p14:creationId xmlns:p14="http://schemas.microsoft.com/office/powerpoint/2010/main" xmlns="" val="3484002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grpId="0" nodeType="clickEffect">
                                  <p:stCondLst>
                                    <p:cond delay="0"/>
                                  </p:stCondLst>
                                  <p:childTnLst>
                                    <p:animEffect transition="out" filter="barn(inVertical)">
                                      <p:cBhvr>
                                        <p:cTn id="6" dur="500"/>
                                        <p:tgtEl>
                                          <p:spTgt spid="42"/>
                                        </p:tgtEl>
                                      </p:cBhvr>
                                    </p:animEffect>
                                    <p:set>
                                      <p:cBhvr>
                                        <p:cTn id="7" dur="1" fill="hold">
                                          <p:stCondLst>
                                            <p:cond delay="499"/>
                                          </p:stCondLst>
                                        </p:cTn>
                                        <p:tgtEl>
                                          <p:spTgt spid="42"/>
                                        </p:tgtEl>
                                        <p:attrNameLst>
                                          <p:attrName>style.visibility</p:attrName>
                                        </p:attrNameLst>
                                      </p:cBhvr>
                                      <p:to>
                                        <p:strVal val="hidden"/>
                                      </p:to>
                                    </p:set>
                                  </p:childTnLst>
                                </p:cTn>
                              </p:par>
                              <p:par>
                                <p:cTn id="8" presetID="16" presetClass="exit" presetSubtype="21" fill="hold" grpId="0" nodeType="withEffect">
                                  <p:stCondLst>
                                    <p:cond delay="0"/>
                                  </p:stCondLst>
                                  <p:childTnLst>
                                    <p:animEffect transition="out" filter="barn(inVertical)">
                                      <p:cBhvr>
                                        <p:cTn id="9" dur="500"/>
                                        <p:tgtEl>
                                          <p:spTgt spid="36"/>
                                        </p:tgtEl>
                                      </p:cBhvr>
                                    </p:animEffect>
                                    <p:set>
                                      <p:cBhvr>
                                        <p:cTn id="10" dur="1" fill="hold">
                                          <p:stCondLst>
                                            <p:cond delay="499"/>
                                          </p:stCondLst>
                                        </p:cTn>
                                        <p:tgtEl>
                                          <p:spTgt spid="36"/>
                                        </p:tgtEl>
                                        <p:attrNameLst>
                                          <p:attrName>style.visibility</p:attrName>
                                        </p:attrNameLst>
                                      </p:cBhvr>
                                      <p:to>
                                        <p:strVal val="hidden"/>
                                      </p:to>
                                    </p:set>
                                  </p:childTnLst>
                                </p:cTn>
                              </p:par>
                              <p:par>
                                <p:cTn id="11" presetID="16" presetClass="exit" presetSubtype="21" fill="hold" grpId="0" nodeType="withEffect">
                                  <p:stCondLst>
                                    <p:cond delay="0"/>
                                  </p:stCondLst>
                                  <p:childTnLst>
                                    <p:animEffect transition="out" filter="barn(inVertical)">
                                      <p:cBhvr>
                                        <p:cTn id="12" dur="500"/>
                                        <p:tgtEl>
                                          <p:spTgt spid="37"/>
                                        </p:tgtEl>
                                      </p:cBhvr>
                                    </p:animEffect>
                                    <p:set>
                                      <p:cBhvr>
                                        <p:cTn id="13" dur="1" fill="hold">
                                          <p:stCondLst>
                                            <p:cond delay="499"/>
                                          </p:stCondLst>
                                        </p:cTn>
                                        <p:tgtEl>
                                          <p:spTgt spid="37"/>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animEffect transition="in" filter="barn(inVertical)">
                                      <p:cBhvr>
                                        <p:cTn id="21" dur="500"/>
                                        <p:tgtEl>
                                          <p:spTgt spid="120"/>
                                        </p:tgtEl>
                                      </p:cBhvr>
                                    </p:animEffect>
                                  </p:childTnLst>
                                </p:cTn>
                              </p:par>
                              <p:par>
                                <p:cTn id="22" presetID="16" presetClass="entr" presetSubtype="21" fill="hold" nodeType="with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barn(inVertical)">
                                      <p:cBhvr>
                                        <p:cTn id="24"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42" grpId="0" animBg="1"/>
      <p:bldP spid="120" grpId="0"/>
      <p:bldP spid="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xmlns="" id="{C26F1DEB-4C67-41FC-ACEF-210EF95F01D5}"/>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Les causes de la guerre avec la Prusse</a:t>
            </a:r>
          </a:p>
        </p:txBody>
      </p:sp>
      <p:grpSp>
        <p:nvGrpSpPr>
          <p:cNvPr id="8" name="Groupe 7">
            <a:extLst>
              <a:ext uri="{FF2B5EF4-FFF2-40B4-BE49-F238E27FC236}">
                <a16:creationId xmlns:a16="http://schemas.microsoft.com/office/drawing/2014/main" xmlns="" id="{96AA65FC-F00C-4DFE-80D1-10B5D2A2F649}"/>
              </a:ext>
            </a:extLst>
          </p:cNvPr>
          <p:cNvGrpSpPr/>
          <p:nvPr/>
        </p:nvGrpSpPr>
        <p:grpSpPr>
          <a:xfrm>
            <a:off x="2507609" y="3954483"/>
            <a:ext cx="2290022" cy="2903517"/>
            <a:chOff x="9384823" y="3050487"/>
            <a:chExt cx="2826186" cy="3807513"/>
          </a:xfrm>
        </p:grpSpPr>
        <p:pic>
          <p:nvPicPr>
            <p:cNvPr id="9" name="Picture 10" descr="Image associÃ©e">
              <a:extLst>
                <a:ext uri="{FF2B5EF4-FFF2-40B4-BE49-F238E27FC236}">
                  <a16:creationId xmlns:a16="http://schemas.microsoft.com/office/drawing/2014/main" xmlns="" id="{17A7A860-77AD-4036-9260-A876A7A7DD0C}"/>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9384823" y="3477960"/>
              <a:ext cx="1038071" cy="1289529"/>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8" descr="RÃ©sultat de recherche d'images pour &quot;Wilhelm I&quot;">
              <a:extLst>
                <a:ext uri="{FF2B5EF4-FFF2-40B4-BE49-F238E27FC236}">
                  <a16:creationId xmlns:a16="http://schemas.microsoft.com/office/drawing/2014/main" xmlns="" id="{F58F3F5E-2779-4DC9-9EDF-EE1B073B05D4}"/>
                </a:ext>
              </a:extLst>
            </p:cNvPr>
            <p:cNvPicPr>
              <a:picLocks noChangeAspect="1" noChangeArrowheads="1"/>
            </p:cNvPicPr>
            <p:nvPr/>
          </p:nvPicPr>
          <p:blipFill rotWithShape="1">
            <a:blip r:embed="rId3">
              <a:extLst>
                <a:ext uri="{BEBA8EAE-BF5A-486C-A8C5-ECC9F3942E4B}">
                  <a14:imgProps xmlns:a14="http://schemas.microsoft.com/office/drawing/2010/main" xmlns="">
                    <a14:imgLayer r:embed="rId4">
                      <a14:imgEffect>
                        <a14:backgroundRemoval t="751" b="89940" l="17433" r="96743">
                          <a14:foregroundMark x1="51341" y1="20571" x2="51341" y2="20571"/>
                          <a14:foregroundMark x1="53831" y1="12012" x2="53831" y2="12012"/>
                          <a14:foregroundMark x1="47701" y1="7357" x2="47701" y2="7357"/>
                          <a14:foregroundMark x1="46169" y1="9459" x2="46169" y2="9459"/>
                          <a14:foregroundMark x1="44444" y1="8859" x2="44444" y2="8859"/>
                          <a14:foregroundMark x1="45977" y1="13964" x2="45977" y2="13964"/>
                          <a14:foregroundMark x1="44828" y1="12462" x2="44828" y2="12462"/>
                          <a14:foregroundMark x1="45402" y1="7357" x2="45402" y2="7357"/>
                          <a14:foregroundMark x1="47701" y1="5856" x2="47701" y2="5856"/>
                          <a14:foregroundMark x1="60345" y1="9159" x2="60345" y2="9159"/>
                          <a14:foregroundMark x1="60536" y1="11862" x2="60536" y2="11862"/>
                          <a14:foregroundMark x1="62261" y1="20871" x2="62261" y2="20871"/>
                          <a14:foregroundMark x1="62069" y1="18318" x2="62069" y2="18318"/>
                          <a14:foregroundMark x1="62261" y1="16967" x2="62261" y2="16967"/>
                          <a14:foregroundMark x1="49425" y1="5405" x2="49425" y2="5405"/>
                          <a14:foregroundMark x1="50766" y1="5255" x2="50766" y2="5255"/>
                          <a14:foregroundMark x1="57471" y1="30931" x2="57471" y2="30931"/>
                          <a14:foregroundMark x1="47701" y1="27327" x2="47701" y2="27327"/>
                          <a14:foregroundMark x1="68966" y1="28378" x2="68966" y2="28378"/>
                          <a14:foregroundMark x1="63602" y1="28378" x2="63602" y2="28378"/>
                          <a14:foregroundMark x1="74330" y1="36036" x2="74330" y2="36036"/>
                          <a14:foregroundMark x1="81034" y1="51351" x2="81034" y2="51351"/>
                          <a14:foregroundMark x1="86207" y1="63664" x2="86207" y2="63664"/>
                          <a14:foregroundMark x1="87165" y1="75676" x2="87165" y2="75676"/>
                          <a14:foregroundMark x1="88506" y1="63814" x2="88506" y2="63814"/>
                          <a14:foregroundMark x1="86590" y1="51952" x2="86590" y2="51952"/>
                          <a14:foregroundMark x1="81226" y1="39640" x2="81226" y2="39640"/>
                          <a14:foregroundMark x1="76245" y1="31532" x2="76245" y2="31532"/>
                          <a14:foregroundMark x1="72222" y1="28378" x2="72222" y2="28378"/>
                          <a14:foregroundMark x1="66092" y1="25976" x2="66092" y2="25976"/>
                          <a14:foregroundMark x1="62261" y1="25075" x2="62261" y2="25075"/>
                          <a14:foregroundMark x1="59962" y1="25976" x2="59962" y2="25976"/>
                          <a14:foregroundMark x1="63027" y1="26727" x2="63027" y2="26727"/>
                          <a14:foregroundMark x1="69923" y1="31381" x2="69923" y2="31381"/>
                          <a14:foregroundMark x1="68582" y1="27778" x2="68582" y2="27778"/>
                          <a14:foregroundMark x1="66858" y1="27928" x2="66858" y2="27928"/>
                          <a14:foregroundMark x1="78544" y1="34084" x2="78544" y2="34084"/>
                          <a14:foregroundMark x1="79502" y1="44144" x2="79502" y2="44144"/>
                          <a14:foregroundMark x1="83142" y1="50751" x2="83142" y2="50751"/>
                          <a14:foregroundMark x1="83716" y1="47748" x2="83716" y2="47748"/>
                          <a14:foregroundMark x1="84483" y1="44444" x2="84483" y2="44444"/>
                          <a14:foregroundMark x1="84100" y1="39339" x2="84100" y2="39339"/>
                          <a14:foregroundMark x1="81801" y1="34384" x2="81801" y2="34384"/>
                          <a14:foregroundMark x1="77586" y1="29880" x2="77586" y2="29880"/>
                          <a14:foregroundMark x1="65900" y1="24775" x2="65900" y2="24775"/>
                          <a14:foregroundMark x1="84100" y1="52853" x2="84100" y2="52853"/>
                          <a14:foregroundMark x1="83716" y1="57207" x2="83716" y2="57207"/>
                          <a14:foregroundMark x1="82950" y1="63664" x2="82950" y2="63664"/>
                          <a14:foregroundMark x1="52299" y1="4655" x2="52299" y2="4655"/>
                          <a14:foregroundMark x1="54215" y1="4505" x2="54215" y2="4505"/>
                          <a14:foregroundMark x1="57280" y1="36937" x2="57280" y2="36937"/>
                          <a14:foregroundMark x1="69923" y1="43393" x2="69923" y2="43393"/>
                          <a14:foregroundMark x1="59962" y1="34535" x2="59962" y2="34535"/>
                          <a14:foregroundMark x1="56897" y1="5105" x2="56897" y2="5105"/>
                          <a14:foregroundMark x1="58429" y1="5706" x2="58429" y2="5706"/>
                          <a14:foregroundMark x1="53257" y1="4505" x2="53257" y2="4505"/>
                          <a14:foregroundMark x1="43870" y1="7508" x2="43870" y2="7508"/>
                          <a14:foregroundMark x1="54598" y1="4505" x2="54598" y2="4505"/>
                          <a14:foregroundMark x1="55172" y1="4655" x2="55172" y2="4655"/>
                          <a14:foregroundMark x1="55747" y1="4955" x2="55747" y2="4955"/>
                          <a14:foregroundMark x1="56322" y1="4955" x2="56322" y2="4955"/>
                          <a14:foregroundMark x1="96743" y1="16667" x2="96743" y2="16667"/>
                          <a14:foregroundMark x1="50192" y1="14865" x2="50192" y2="14865"/>
                          <a14:foregroundMark x1="50958" y1="4805" x2="50958" y2="4805"/>
                          <a14:foregroundMark x1="49808" y1="4955" x2="49808" y2="4955"/>
                          <a14:foregroundMark x1="48467" y1="5556" x2="48467" y2="5556"/>
                          <a14:foregroundMark x1="48276" y1="5405" x2="48276" y2="5405"/>
                          <a14:foregroundMark x1="50000" y1="4955" x2="50000" y2="4955"/>
                          <a14:foregroundMark x1="50575" y1="4805" x2="50575" y2="4805"/>
                          <a14:foregroundMark x1="51533" y1="4505" x2="51533" y2="4505"/>
                          <a14:foregroundMark x1="51916" y1="4505" x2="51916" y2="4505"/>
                          <a14:backgroundMark x1="86015" y1="63964" x2="86015" y2="63964"/>
                        </a14:backgroundRemoval>
                      </a14:imgEffect>
                    </a14:imgLayer>
                  </a14:imgProps>
                </a:ext>
                <a:ext uri="{28A0092B-C50C-407E-A947-70E740481C1C}">
                  <a14:useLocalDpi xmlns:a14="http://schemas.microsoft.com/office/drawing/2010/main" xmlns="" val="0"/>
                </a:ext>
              </a:extLst>
            </a:blip>
            <a:srcRect l="16953" r="14536" b="25694"/>
            <a:stretch/>
          </p:blipFill>
          <p:spPr bwMode="auto">
            <a:xfrm>
              <a:off x="9459488" y="3050487"/>
              <a:ext cx="2751521" cy="3807513"/>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1" name="Image 10">
            <a:extLst>
              <a:ext uri="{FF2B5EF4-FFF2-40B4-BE49-F238E27FC236}">
                <a16:creationId xmlns:a16="http://schemas.microsoft.com/office/drawing/2014/main" xmlns="" id="{87E197AB-6A67-41E9-B9BE-2E5732D6BBDD}"/>
              </a:ext>
            </a:extLst>
          </p:cNvPr>
          <p:cNvPicPr>
            <a:picLocks noChangeAspect="1"/>
          </p:cNvPicPr>
          <p:nvPr/>
        </p:nvPicPr>
        <p:blipFill>
          <a:blip r:embed="rId5" cstate="print">
            <a:extLst>
              <a:ext uri="{BEBA8EAE-BF5A-486C-A8C5-ECC9F3942E4B}">
                <a14:imgProps xmlns:a14="http://schemas.microsoft.com/office/drawing/2010/main" xmlns="">
                  <a14:imgLayer r:embed="rId6">
                    <a14:imgEffect>
                      <a14:backgroundRemoval t="18529" b="100000" l="0" r="90000">
                        <a14:foregroundMark x1="8974" y1="51117" x2="8974" y2="51117"/>
                        <a14:foregroundMark x1="7949" y1="53352" x2="7949" y2="53352"/>
                        <a14:foregroundMark x1="5513" y1="55028" x2="5513" y2="55028"/>
                        <a14:backgroundMark x1="5897" y1="51117" x2="5897" y2="51117"/>
                        <a14:backgroundMark x1="2564" y1="57449" x2="2564" y2="57449"/>
                        <a14:backgroundMark x1="3205" y1="57449" x2="3205" y2="57449"/>
                        <a14:backgroundMark x1="1667" y1="61173" x2="1667" y2="61173"/>
                      </a14:backgroundRemoval>
                    </a14:imgEffect>
                  </a14:imgLayer>
                </a14:imgProps>
              </a:ext>
              <a:ext uri="{28A0092B-C50C-407E-A947-70E740481C1C}">
                <a14:useLocalDpi xmlns:a14="http://schemas.microsoft.com/office/drawing/2010/main" xmlns="" val="0"/>
              </a:ext>
            </a:extLst>
          </a:blip>
          <a:stretch>
            <a:fillRect/>
          </a:stretch>
        </p:blipFill>
        <p:spPr>
          <a:xfrm>
            <a:off x="0" y="3341927"/>
            <a:ext cx="2553573" cy="3516073"/>
          </a:xfrm>
          <a:prstGeom prst="rect">
            <a:avLst/>
          </a:prstGeom>
        </p:spPr>
      </p:pic>
      <p:pic>
        <p:nvPicPr>
          <p:cNvPr id="5122" name="Picture 2" descr="RÃ©sultat de recherche d'images pour &quot;drapeau prussien&quot;">
            <a:extLst>
              <a:ext uri="{FF2B5EF4-FFF2-40B4-BE49-F238E27FC236}">
                <a16:creationId xmlns:a16="http://schemas.microsoft.com/office/drawing/2014/main" xmlns="" id="{E0C557C2-3C4E-473A-94BB-177D1B303A80}"/>
              </a:ext>
            </a:extLst>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885332" y="6012858"/>
            <a:ext cx="1202425" cy="800646"/>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10" descr="RÃ©sultat de recherche d'images pour &quot;symbole IIe empire franÃ§ais&quot;">
            <a:extLst>
              <a:ext uri="{FF2B5EF4-FFF2-40B4-BE49-F238E27FC236}">
                <a16:creationId xmlns:a16="http://schemas.microsoft.com/office/drawing/2014/main" xmlns="" id="{4B0B8E0E-01E8-4A39-8B68-262A9380FB0F}"/>
              </a:ext>
            </a:extLst>
          </p:cNvPr>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9545568" y="4010599"/>
            <a:ext cx="857302" cy="1048247"/>
          </a:xfrm>
          <a:prstGeom prst="rect">
            <a:avLst/>
          </a:prstGeom>
          <a:noFill/>
          <a:extLst>
            <a:ext uri="{909E8E84-426E-40DD-AFC4-6F175D3DCCD1}">
              <a14:hiddenFill xmlns:a14="http://schemas.microsoft.com/office/drawing/2010/main" xmlns="">
                <a:solidFill>
                  <a:srgbClr val="FFFFFF"/>
                </a:solidFill>
              </a14:hiddenFill>
            </a:ext>
          </a:extLst>
        </p:spPr>
      </p:pic>
      <p:pic>
        <p:nvPicPr>
          <p:cNvPr id="14" name="Picture 4" descr="RÃ©sultat de recherche d'images pour &quot;napolÃ©on III&quot;">
            <a:extLst>
              <a:ext uri="{FF2B5EF4-FFF2-40B4-BE49-F238E27FC236}">
                <a16:creationId xmlns:a16="http://schemas.microsoft.com/office/drawing/2014/main" xmlns="" id="{A989EA3E-23C1-4976-827A-548BC15B9029}"/>
              </a:ext>
            </a:extLst>
          </p:cNvPr>
          <p:cNvPicPr>
            <a:picLocks noChangeAspect="1" noChangeArrowheads="1"/>
          </p:cNvPicPr>
          <p:nvPr/>
        </p:nvPicPr>
        <p:blipFill rotWithShape="1">
          <a:blip r:embed="rId9">
            <a:extLst>
              <a:ext uri="{BEBA8EAE-BF5A-486C-A8C5-ECC9F3942E4B}">
                <a14:imgProps xmlns:a14="http://schemas.microsoft.com/office/drawing/2010/main" xmlns="">
                  <a14:imgLayer r:embed="rId10">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9325030" y="4010599"/>
            <a:ext cx="2862963" cy="2847401"/>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8" name="Groupe 17">
            <a:extLst>
              <a:ext uri="{FF2B5EF4-FFF2-40B4-BE49-F238E27FC236}">
                <a16:creationId xmlns:a16="http://schemas.microsoft.com/office/drawing/2014/main" xmlns="" id="{DD23C6CA-6A00-44ED-86BA-73A1CFE9342C}"/>
              </a:ext>
            </a:extLst>
          </p:cNvPr>
          <p:cNvGrpSpPr/>
          <p:nvPr/>
        </p:nvGrpSpPr>
        <p:grpSpPr>
          <a:xfrm>
            <a:off x="8022581" y="6031421"/>
            <a:ext cx="1122867" cy="793851"/>
            <a:chOff x="1453832" y="631767"/>
            <a:chExt cx="6019107" cy="4012738"/>
          </a:xfrm>
        </p:grpSpPr>
        <p:pic>
          <p:nvPicPr>
            <p:cNvPr id="19" name="Picture 10" descr="RÃ©sultat de recherche d'images pour &quot;drapeau franÃ§ais&quot;">
              <a:extLst>
                <a:ext uri="{FF2B5EF4-FFF2-40B4-BE49-F238E27FC236}">
                  <a16:creationId xmlns:a16="http://schemas.microsoft.com/office/drawing/2014/main" xmlns="" id="{DED1D6F5-4A86-474D-9025-2CEC6C600058}"/>
                </a:ext>
              </a:extLst>
            </p:cNvPr>
            <p:cNvPicPr>
              <a:picLocks noChangeAspect="1" noChangeArrowheads="1"/>
            </p:cNvPicPr>
            <p:nvPr/>
          </p:nvPicPr>
          <p:blipFill>
            <a:blip r:embed="rId11">
              <a:extLst>
                <a:ext uri="{28A0092B-C50C-407E-A947-70E740481C1C}">
                  <a14:useLocalDpi xmlns:a14="http://schemas.microsoft.com/office/drawing/2010/main" xmlns="" val="0"/>
                </a:ext>
              </a:extLst>
            </a:blip>
            <a:srcRect/>
            <a:stretch>
              <a:fillRect/>
            </a:stretch>
          </p:blipFill>
          <p:spPr bwMode="auto">
            <a:xfrm>
              <a:off x="1453832" y="631767"/>
              <a:ext cx="6019107" cy="4012738"/>
            </a:xfrm>
            <a:prstGeom prst="rect">
              <a:avLst/>
            </a:prstGeom>
            <a:noFill/>
            <a:extLst>
              <a:ext uri="{909E8E84-426E-40DD-AFC4-6F175D3DCCD1}">
                <a14:hiddenFill xmlns:a14="http://schemas.microsoft.com/office/drawing/2010/main" xmlns="">
                  <a:solidFill>
                    <a:srgbClr val="FFFFFF"/>
                  </a:solidFill>
                </a14:hiddenFill>
              </a:ext>
            </a:extLst>
          </p:spPr>
        </p:pic>
        <p:pic>
          <p:nvPicPr>
            <p:cNvPr id="20" name="Picture 12" descr="RÃ©sultat de recherche d'images pour &quot;drapeau franÃ§ais IIe empire&quot;">
              <a:extLst>
                <a:ext uri="{FF2B5EF4-FFF2-40B4-BE49-F238E27FC236}">
                  <a16:creationId xmlns:a16="http://schemas.microsoft.com/office/drawing/2014/main" xmlns="" id="{37789AAB-659F-4D81-B84D-32FAE42FD3B6}"/>
                </a:ext>
              </a:extLst>
            </p:cNvPr>
            <p:cNvPicPr>
              <a:picLocks noChangeAspect="1" noChangeArrowheads="1"/>
            </p:cNvPicPr>
            <p:nvPr/>
          </p:nvPicPr>
          <p:blipFill>
            <a:blip r:embed="rId12" cstate="print">
              <a:extLst>
                <a:ext uri="{28A0092B-C50C-407E-A947-70E740481C1C}">
                  <a14:useLocalDpi xmlns:a14="http://schemas.microsoft.com/office/drawing/2010/main" xmlns="" val="0"/>
                </a:ext>
              </a:extLst>
            </a:blip>
            <a:srcRect/>
            <a:stretch>
              <a:fillRect/>
            </a:stretch>
          </p:blipFill>
          <p:spPr bwMode="auto">
            <a:xfrm>
              <a:off x="3631766" y="1320772"/>
              <a:ext cx="1724201" cy="2108228"/>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 name="ZoneTexte 26">
            <a:extLst>
              <a:ext uri="{FF2B5EF4-FFF2-40B4-BE49-F238E27FC236}">
                <a16:creationId xmlns:a16="http://schemas.microsoft.com/office/drawing/2014/main" xmlns="" id="{381335BA-350D-40A9-BCC1-08DD4C3F29AA}"/>
              </a:ext>
            </a:extLst>
          </p:cNvPr>
          <p:cNvSpPr txBox="1"/>
          <p:nvPr/>
        </p:nvSpPr>
        <p:spPr>
          <a:xfrm>
            <a:off x="2254642" y="5835418"/>
            <a:ext cx="2961299" cy="93358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Guillaume Ier</a:t>
            </a:r>
            <a:endPar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(1797-1888)</a:t>
            </a:r>
            <a:endParaRPr kumimoji="0" lang="fr-FR" sz="36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29" name="ZoneTexte 28">
            <a:extLst>
              <a:ext uri="{FF2B5EF4-FFF2-40B4-BE49-F238E27FC236}">
                <a16:creationId xmlns:a16="http://schemas.microsoft.com/office/drawing/2014/main" xmlns="" id="{12BC607A-65D2-40C2-A9DA-90AF683E5D24}"/>
              </a:ext>
            </a:extLst>
          </p:cNvPr>
          <p:cNvSpPr txBox="1"/>
          <p:nvPr/>
        </p:nvSpPr>
        <p:spPr>
          <a:xfrm>
            <a:off x="25427" y="5835418"/>
            <a:ext cx="2057375" cy="8267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Bismarck</a:t>
            </a:r>
            <a:endParaRPr kumimoji="0" lang="fr-FR" sz="32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(1815-1898)</a:t>
            </a:r>
            <a:endParaRPr kumimoji="0" lang="fr-FR" sz="3200" b="1" i="0" u="none" strike="noStrike" kern="1200" cap="none" spc="0" normalizeH="0" baseline="3000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endParaRPr>
          </a:p>
        </p:txBody>
      </p:sp>
      <p:sp>
        <p:nvSpPr>
          <p:cNvPr id="15" name="Rectangle 14">
            <a:extLst>
              <a:ext uri="{FF2B5EF4-FFF2-40B4-BE49-F238E27FC236}">
                <a16:creationId xmlns:a16="http://schemas.microsoft.com/office/drawing/2014/main" xmlns="" id="{3551E273-D675-425B-B5DB-67A2F77F68B0}"/>
              </a:ext>
            </a:extLst>
          </p:cNvPr>
          <p:cNvSpPr/>
          <p:nvPr/>
        </p:nvSpPr>
        <p:spPr>
          <a:xfrm>
            <a:off x="494806" y="943045"/>
            <a:ext cx="10889672" cy="1015663"/>
          </a:xfrm>
          <a:prstGeom prst="rect">
            <a:avLst/>
          </a:prstGeom>
        </p:spPr>
        <p:style>
          <a:lnRef idx="0">
            <a:schemeClr val="accent4"/>
          </a:lnRef>
          <a:fillRef idx="3">
            <a:schemeClr val="accent4"/>
          </a:fillRef>
          <a:effectRef idx="3">
            <a:schemeClr val="accent4"/>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1. Seule une guerre contre la France peut vaincre les dernières réticences des Etats du Sud pour parachever le Reich allemand. Il faut pousser la France à la faute pour qu’elle apparaisse comme l’agresseur. </a:t>
            </a:r>
          </a:p>
        </p:txBody>
      </p:sp>
      <p:sp>
        <p:nvSpPr>
          <p:cNvPr id="17" name="Rectangle 16">
            <a:extLst>
              <a:ext uri="{FF2B5EF4-FFF2-40B4-BE49-F238E27FC236}">
                <a16:creationId xmlns:a16="http://schemas.microsoft.com/office/drawing/2014/main" xmlns="" id="{3783B1F8-2780-4549-9876-01C63381ED35}"/>
              </a:ext>
            </a:extLst>
          </p:cNvPr>
          <p:cNvSpPr/>
          <p:nvPr/>
        </p:nvSpPr>
        <p:spPr>
          <a:xfrm>
            <a:off x="494806" y="2115960"/>
            <a:ext cx="10889672" cy="707886"/>
          </a:xfrm>
          <a:prstGeom prst="rect">
            <a:avLst/>
          </a:prstGeom>
          <a:solidFill>
            <a:schemeClr val="accent2"/>
          </a:solidFill>
        </p:spPr>
        <p:style>
          <a:lnRef idx="0">
            <a:schemeClr val="accent4"/>
          </a:lnRef>
          <a:fillRef idx="3">
            <a:schemeClr val="accent4"/>
          </a:fillRef>
          <a:effectRef idx="3">
            <a:schemeClr val="accent4"/>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2. L’occasion se présente avec la crise de succession d’Espagne. le prince allemand Léopold de Hohenzollern-Sigmaringen pose sa candidature au trône d'Espagne.</a:t>
            </a:r>
          </a:p>
        </p:txBody>
      </p:sp>
      <p:sp>
        <p:nvSpPr>
          <p:cNvPr id="21" name="Rectangle 20">
            <a:extLst>
              <a:ext uri="{FF2B5EF4-FFF2-40B4-BE49-F238E27FC236}">
                <a16:creationId xmlns:a16="http://schemas.microsoft.com/office/drawing/2014/main" xmlns="" id="{7C3C24BD-D295-4503-9006-2F9C399E2B24}"/>
              </a:ext>
            </a:extLst>
          </p:cNvPr>
          <p:cNvSpPr/>
          <p:nvPr/>
        </p:nvSpPr>
        <p:spPr>
          <a:xfrm>
            <a:off x="494806" y="2983220"/>
            <a:ext cx="10889672" cy="707886"/>
          </a:xfrm>
          <a:prstGeom prst="rect">
            <a:avLst/>
          </a:prstGeom>
          <a:solidFill>
            <a:srgbClr val="C00000"/>
          </a:solidFill>
        </p:spPr>
        <p:style>
          <a:lnRef idx="0">
            <a:schemeClr val="accent4"/>
          </a:lnRef>
          <a:fillRef idx="3">
            <a:schemeClr val="accent4"/>
          </a:fillRef>
          <a:effectRef idx="3">
            <a:schemeClr val="accent4"/>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3. La dépêche d’Ems  du 13 juillet 1870 provoque un incident diplomatique et la déclaration de guerre de la France.</a:t>
            </a:r>
          </a:p>
        </p:txBody>
      </p:sp>
      <p:pic>
        <p:nvPicPr>
          <p:cNvPr id="1026" name="Picture 2" descr="RÃ©sultat de recherche d'images pour &quot;dÃ©pÃªche d'Ems&quot;">
            <a:extLst>
              <a:ext uri="{FF2B5EF4-FFF2-40B4-BE49-F238E27FC236}">
                <a16:creationId xmlns:a16="http://schemas.microsoft.com/office/drawing/2014/main" xmlns="" id="{D2EBD155-344F-41D4-AA82-9E8A0931D8F2}"/>
              </a:ext>
            </a:extLst>
          </p:cNvPr>
          <p:cNvPicPr>
            <a:picLocks noChangeAspect="1" noChangeArrowheads="1"/>
          </p:cNvPicPr>
          <p:nvPr/>
        </p:nvPicPr>
        <p:blipFill>
          <a:blip r:embed="rId13">
            <a:extLst>
              <a:ext uri="{28A0092B-C50C-407E-A947-70E740481C1C}">
                <a14:useLocalDpi xmlns:a14="http://schemas.microsoft.com/office/drawing/2010/main" xmlns="" val="0"/>
              </a:ext>
            </a:extLst>
          </a:blip>
          <a:srcRect/>
          <a:stretch>
            <a:fillRect/>
          </a:stretch>
        </p:blipFill>
        <p:spPr bwMode="auto">
          <a:xfrm>
            <a:off x="2347558" y="3730503"/>
            <a:ext cx="6886575" cy="2552700"/>
          </a:xfrm>
          <a:prstGeom prst="rect">
            <a:avLst/>
          </a:prstGeom>
          <a:solidFill>
            <a:srgbClr val="C00000"/>
          </a:solidFill>
        </p:spPr>
      </p:pic>
    </p:spTree>
    <p:extLst>
      <p:ext uri="{BB962C8B-B14F-4D97-AF65-F5344CB8AC3E}">
        <p14:creationId xmlns:p14="http://schemas.microsoft.com/office/powerpoint/2010/main" xmlns="" val="411739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barn(inVertical)">
                                      <p:cBhvr>
                                        <p:cTn id="7" dur="500"/>
                                        <p:tgtEl>
                                          <p:spTgt spid="5122"/>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barn(inVertical)">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barn(inVertical)">
                                      <p:cBhvr>
                                        <p:cTn id="21" dur="500"/>
                                        <p:tgtEl>
                                          <p:spTgt spid="2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par>
                                <p:cTn id="27" presetID="16" presetClass="entr" presetSubtype="21"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par>
                                <p:cTn id="30" presetID="16" presetClass="entr" presetSubtype="21" fill="hold"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barn(inVertical)">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barn(inVertic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barn(inVertical)">
                                      <p:cBhvr>
                                        <p:cTn id="47" dur="500"/>
                                        <p:tgtEl>
                                          <p:spTgt spid="21"/>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1026"/>
                                        </p:tgtEl>
                                        <p:attrNameLst>
                                          <p:attrName>style.visibility</p:attrName>
                                        </p:attrNameLst>
                                      </p:cBhvr>
                                      <p:to>
                                        <p:strVal val="visible"/>
                                      </p:to>
                                    </p:set>
                                    <p:animEffect transition="in" filter="barn(inVertical)">
                                      <p:cBhvr>
                                        <p:cTn id="52" dur="500"/>
                                        <p:tgtEl>
                                          <p:spTgt spid="1026"/>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xit" presetSubtype="21" fill="hold" nodeType="clickEffect">
                                  <p:stCondLst>
                                    <p:cond delay="0"/>
                                  </p:stCondLst>
                                  <p:childTnLst>
                                    <p:animEffect transition="out" filter="barn(inVertical)">
                                      <p:cBhvr>
                                        <p:cTn id="56" dur="500"/>
                                        <p:tgtEl>
                                          <p:spTgt spid="1026"/>
                                        </p:tgtEl>
                                      </p:cBhvr>
                                    </p:animEffect>
                                    <p:set>
                                      <p:cBhvr>
                                        <p:cTn id="57" dur="1" fill="hold">
                                          <p:stCondLst>
                                            <p:cond delay="499"/>
                                          </p:stCondLst>
                                        </p:cTn>
                                        <p:tgtEl>
                                          <p:spTgt spid="10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p:bldP spid="15" grpId="0" animBg="1"/>
      <p:bldP spid="17" grpId="0" animBg="1"/>
      <p:bldP spid="2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rme libre : forme 33">
            <a:extLst>
              <a:ext uri="{FF2B5EF4-FFF2-40B4-BE49-F238E27FC236}">
                <a16:creationId xmlns:a16="http://schemas.microsoft.com/office/drawing/2014/main" xmlns="" id="{B630E8E1-3874-4BE6-9915-13A7AC0FF0E9}"/>
              </a:ext>
            </a:extLst>
          </p:cNvPr>
          <p:cNvSpPr/>
          <p:nvPr/>
        </p:nvSpPr>
        <p:spPr>
          <a:xfrm>
            <a:off x="1760214" y="2819703"/>
            <a:ext cx="4667340" cy="3267571"/>
          </a:xfrm>
          <a:custGeom>
            <a:avLst/>
            <a:gdLst>
              <a:gd name="connsiteX0" fmla="*/ 4658673 w 4667340"/>
              <a:gd name="connsiteY0" fmla="*/ 169012 h 3267571"/>
              <a:gd name="connsiteX1" fmla="*/ 4545998 w 4667340"/>
              <a:gd name="connsiteY1" fmla="*/ 216682 h 3267571"/>
              <a:gd name="connsiteX2" fmla="*/ 4528663 w 4667340"/>
              <a:gd name="connsiteY2" fmla="*/ 242684 h 3267571"/>
              <a:gd name="connsiteX3" fmla="*/ 4428989 w 4667340"/>
              <a:gd name="connsiteY3" fmla="*/ 242684 h 3267571"/>
              <a:gd name="connsiteX4" fmla="*/ 4402987 w 4667340"/>
              <a:gd name="connsiteY4" fmla="*/ 281687 h 3267571"/>
              <a:gd name="connsiteX5" fmla="*/ 4316314 w 4667340"/>
              <a:gd name="connsiteY5" fmla="*/ 307689 h 3267571"/>
              <a:gd name="connsiteX6" fmla="*/ 4294646 w 4667340"/>
              <a:gd name="connsiteY6" fmla="*/ 268686 h 3267571"/>
              <a:gd name="connsiteX7" fmla="*/ 4225308 w 4667340"/>
              <a:gd name="connsiteY7" fmla="*/ 264352 h 3267571"/>
              <a:gd name="connsiteX8" fmla="*/ 4246976 w 4667340"/>
              <a:gd name="connsiteY8" fmla="*/ 203681 h 3267571"/>
              <a:gd name="connsiteX9" fmla="*/ 4186305 w 4667340"/>
              <a:gd name="connsiteY9" fmla="*/ 130009 h 3267571"/>
              <a:gd name="connsiteX10" fmla="*/ 4125634 w 4667340"/>
              <a:gd name="connsiteY10" fmla="*/ 143010 h 3267571"/>
              <a:gd name="connsiteX11" fmla="*/ 4043294 w 4667340"/>
              <a:gd name="connsiteY11" fmla="*/ 8667 h 3267571"/>
              <a:gd name="connsiteX12" fmla="*/ 4012959 w 4667340"/>
              <a:gd name="connsiteY12" fmla="*/ 186346 h 3267571"/>
              <a:gd name="connsiteX13" fmla="*/ 3947954 w 4667340"/>
              <a:gd name="connsiteY13" fmla="*/ 229683 h 3267571"/>
              <a:gd name="connsiteX14" fmla="*/ 3826612 w 4667340"/>
              <a:gd name="connsiteY14" fmla="*/ 273019 h 3267571"/>
              <a:gd name="connsiteX15" fmla="*/ 3731272 w 4667340"/>
              <a:gd name="connsiteY15" fmla="*/ 355359 h 3267571"/>
              <a:gd name="connsiteX16" fmla="*/ 3527590 w 4667340"/>
              <a:gd name="connsiteY16" fmla="*/ 485368 h 3267571"/>
              <a:gd name="connsiteX17" fmla="*/ 3310908 w 4667340"/>
              <a:gd name="connsiteY17" fmla="*/ 459366 h 3267571"/>
              <a:gd name="connsiteX18" fmla="*/ 3293573 w 4667340"/>
              <a:gd name="connsiteY18" fmla="*/ 442032 h 3267571"/>
              <a:gd name="connsiteX19" fmla="*/ 3176565 w 4667340"/>
              <a:gd name="connsiteY19" fmla="*/ 459366 h 3267571"/>
              <a:gd name="connsiteX20" fmla="*/ 3037888 w 4667340"/>
              <a:gd name="connsiteY20" fmla="*/ 498369 h 3267571"/>
              <a:gd name="connsiteX21" fmla="*/ 2907878 w 4667340"/>
              <a:gd name="connsiteY21" fmla="*/ 420364 h 3267571"/>
              <a:gd name="connsiteX22" fmla="*/ 2868876 w 4667340"/>
              <a:gd name="connsiteY22" fmla="*/ 372693 h 3267571"/>
              <a:gd name="connsiteX23" fmla="*/ 2920879 w 4667340"/>
              <a:gd name="connsiteY23" fmla="*/ 355359 h 3267571"/>
              <a:gd name="connsiteX24" fmla="*/ 2920879 w 4667340"/>
              <a:gd name="connsiteY24" fmla="*/ 329357 h 3267571"/>
              <a:gd name="connsiteX25" fmla="*/ 2864542 w 4667340"/>
              <a:gd name="connsiteY25" fmla="*/ 320690 h 3267571"/>
              <a:gd name="connsiteX26" fmla="*/ 2669528 w 4667340"/>
              <a:gd name="connsiteY26" fmla="*/ 199347 h 3267571"/>
              <a:gd name="connsiteX27" fmla="*/ 2660860 w 4667340"/>
              <a:gd name="connsiteY27" fmla="*/ 225349 h 3267571"/>
              <a:gd name="connsiteX28" fmla="*/ 2704197 w 4667340"/>
              <a:gd name="connsiteY28" fmla="*/ 307689 h 3267571"/>
              <a:gd name="connsiteX29" fmla="*/ 2691196 w 4667340"/>
              <a:gd name="connsiteY29" fmla="*/ 342358 h 3267571"/>
              <a:gd name="connsiteX30" fmla="*/ 2647859 w 4667340"/>
              <a:gd name="connsiteY30" fmla="*/ 346692 h 3267571"/>
              <a:gd name="connsiteX31" fmla="*/ 2643526 w 4667340"/>
              <a:gd name="connsiteY31" fmla="*/ 398695 h 3267571"/>
              <a:gd name="connsiteX32" fmla="*/ 2591522 w 4667340"/>
              <a:gd name="connsiteY32" fmla="*/ 398695 h 3267571"/>
              <a:gd name="connsiteX33" fmla="*/ 2526517 w 4667340"/>
              <a:gd name="connsiteY33" fmla="*/ 303355 h 3267571"/>
              <a:gd name="connsiteX34" fmla="*/ 2457179 w 4667340"/>
              <a:gd name="connsiteY34" fmla="*/ 303355 h 3267571"/>
              <a:gd name="connsiteX35" fmla="*/ 2444178 w 4667340"/>
              <a:gd name="connsiteY35" fmla="*/ 277353 h 3267571"/>
              <a:gd name="connsiteX36" fmla="*/ 2526517 w 4667340"/>
              <a:gd name="connsiteY36" fmla="*/ 221016 h 3267571"/>
              <a:gd name="connsiteX37" fmla="*/ 2504849 w 4667340"/>
              <a:gd name="connsiteY37" fmla="*/ 169012 h 3267571"/>
              <a:gd name="connsiteX38" fmla="*/ 2470180 w 4667340"/>
              <a:gd name="connsiteY38" fmla="*/ 195014 h 3267571"/>
              <a:gd name="connsiteX39" fmla="*/ 2418176 w 4667340"/>
              <a:gd name="connsiteY39" fmla="*/ 173346 h 3267571"/>
              <a:gd name="connsiteX40" fmla="*/ 2383507 w 4667340"/>
              <a:gd name="connsiteY40" fmla="*/ 138676 h 3267571"/>
              <a:gd name="connsiteX41" fmla="*/ 2335837 w 4667340"/>
              <a:gd name="connsiteY41" fmla="*/ 130009 h 3267571"/>
              <a:gd name="connsiteX42" fmla="*/ 2335837 w 4667340"/>
              <a:gd name="connsiteY42" fmla="*/ 99673 h 3267571"/>
              <a:gd name="connsiteX43" fmla="*/ 2240496 w 4667340"/>
              <a:gd name="connsiteY43" fmla="*/ 69338 h 3267571"/>
              <a:gd name="connsiteX44" fmla="*/ 2227495 w 4667340"/>
              <a:gd name="connsiteY44" fmla="*/ 91006 h 3267571"/>
              <a:gd name="connsiteX45" fmla="*/ 2153823 w 4667340"/>
              <a:gd name="connsiteY45" fmla="*/ 4333 h 3267571"/>
              <a:gd name="connsiteX46" fmla="*/ 2123488 w 4667340"/>
              <a:gd name="connsiteY46" fmla="*/ 8667 h 3267571"/>
              <a:gd name="connsiteX47" fmla="*/ 2123488 w 4667340"/>
              <a:gd name="connsiteY47" fmla="*/ 60671 h 3267571"/>
              <a:gd name="connsiteX48" fmla="*/ 2088819 w 4667340"/>
              <a:gd name="connsiteY48" fmla="*/ 91006 h 3267571"/>
              <a:gd name="connsiteX49" fmla="*/ 2032481 w 4667340"/>
              <a:gd name="connsiteY49" fmla="*/ 52003 h 3267571"/>
              <a:gd name="connsiteX50" fmla="*/ 2019480 w 4667340"/>
              <a:gd name="connsiteY50" fmla="*/ 4333 h 3267571"/>
              <a:gd name="connsiteX51" fmla="*/ 1937141 w 4667340"/>
              <a:gd name="connsiteY51" fmla="*/ 0 h 3267571"/>
              <a:gd name="connsiteX52" fmla="*/ 1928474 w 4667340"/>
              <a:gd name="connsiteY52" fmla="*/ 56337 h 3267571"/>
              <a:gd name="connsiteX53" fmla="*/ 1707457 w 4667340"/>
              <a:gd name="connsiteY53" fmla="*/ 104007 h 3267571"/>
              <a:gd name="connsiteX54" fmla="*/ 1694457 w 4667340"/>
              <a:gd name="connsiteY54" fmla="*/ 173346 h 3267571"/>
              <a:gd name="connsiteX55" fmla="*/ 1646786 w 4667340"/>
              <a:gd name="connsiteY55" fmla="*/ 173346 h 3267571"/>
              <a:gd name="connsiteX56" fmla="*/ 1590449 w 4667340"/>
              <a:gd name="connsiteY56" fmla="*/ 203681 h 3267571"/>
              <a:gd name="connsiteX57" fmla="*/ 1516777 w 4667340"/>
              <a:gd name="connsiteY57" fmla="*/ 203681 h 3267571"/>
              <a:gd name="connsiteX58" fmla="*/ 1477774 w 4667340"/>
              <a:gd name="connsiteY58" fmla="*/ 212348 h 3267571"/>
              <a:gd name="connsiteX59" fmla="*/ 1425770 w 4667340"/>
              <a:gd name="connsiteY59" fmla="*/ 247018 h 3267571"/>
              <a:gd name="connsiteX60" fmla="*/ 1404102 w 4667340"/>
              <a:gd name="connsiteY60" fmla="*/ 320690 h 3267571"/>
              <a:gd name="connsiteX61" fmla="*/ 1373766 w 4667340"/>
              <a:gd name="connsiteY61" fmla="*/ 316356 h 3267571"/>
              <a:gd name="connsiteX62" fmla="*/ 1365099 w 4667340"/>
              <a:gd name="connsiteY62" fmla="*/ 260019 h 3267571"/>
              <a:gd name="connsiteX63" fmla="*/ 1313095 w 4667340"/>
              <a:gd name="connsiteY63" fmla="*/ 264352 h 3267571"/>
              <a:gd name="connsiteX64" fmla="*/ 1356432 w 4667340"/>
              <a:gd name="connsiteY64" fmla="*/ 359692 h 3267571"/>
              <a:gd name="connsiteX65" fmla="*/ 1360766 w 4667340"/>
              <a:gd name="connsiteY65" fmla="*/ 433364 h 3267571"/>
              <a:gd name="connsiteX66" fmla="*/ 1408436 w 4667340"/>
              <a:gd name="connsiteY66" fmla="*/ 437698 h 3267571"/>
              <a:gd name="connsiteX67" fmla="*/ 1408436 w 4667340"/>
              <a:gd name="connsiteY67" fmla="*/ 489702 h 3267571"/>
              <a:gd name="connsiteX68" fmla="*/ 1369433 w 4667340"/>
              <a:gd name="connsiteY68" fmla="*/ 520037 h 3267571"/>
              <a:gd name="connsiteX69" fmla="*/ 1369433 w 4667340"/>
              <a:gd name="connsiteY69" fmla="*/ 546039 h 3267571"/>
              <a:gd name="connsiteX70" fmla="*/ 1438771 w 4667340"/>
              <a:gd name="connsiteY70" fmla="*/ 658714 h 3267571"/>
              <a:gd name="connsiteX71" fmla="*/ 1525444 w 4667340"/>
              <a:gd name="connsiteY71" fmla="*/ 723719 h 3267571"/>
              <a:gd name="connsiteX72" fmla="*/ 1586115 w 4667340"/>
              <a:gd name="connsiteY72" fmla="*/ 793057 h 3267571"/>
              <a:gd name="connsiteX73" fmla="*/ 1651120 w 4667340"/>
              <a:gd name="connsiteY73" fmla="*/ 897065 h 3267571"/>
              <a:gd name="connsiteX74" fmla="*/ 1733459 w 4667340"/>
              <a:gd name="connsiteY74" fmla="*/ 940401 h 3267571"/>
              <a:gd name="connsiteX75" fmla="*/ 1746460 w 4667340"/>
              <a:gd name="connsiteY75" fmla="*/ 1022741 h 3267571"/>
              <a:gd name="connsiteX76" fmla="*/ 1750794 w 4667340"/>
              <a:gd name="connsiteY76" fmla="*/ 1040075 h 3267571"/>
              <a:gd name="connsiteX77" fmla="*/ 1655454 w 4667340"/>
              <a:gd name="connsiteY77" fmla="*/ 1057410 h 3267571"/>
              <a:gd name="connsiteX78" fmla="*/ 1603450 w 4667340"/>
              <a:gd name="connsiteY78" fmla="*/ 1126748 h 3267571"/>
              <a:gd name="connsiteX79" fmla="*/ 1529778 w 4667340"/>
              <a:gd name="connsiteY79" fmla="*/ 1139749 h 3267571"/>
              <a:gd name="connsiteX80" fmla="*/ 1473440 w 4667340"/>
              <a:gd name="connsiteY80" fmla="*/ 1165751 h 3267571"/>
              <a:gd name="connsiteX81" fmla="*/ 1438771 w 4667340"/>
              <a:gd name="connsiteY81" fmla="*/ 1230756 h 3267571"/>
              <a:gd name="connsiteX82" fmla="*/ 1438771 w 4667340"/>
              <a:gd name="connsiteY82" fmla="*/ 1274092 h 3267571"/>
              <a:gd name="connsiteX83" fmla="*/ 1477774 w 4667340"/>
              <a:gd name="connsiteY83" fmla="*/ 1321763 h 3267571"/>
              <a:gd name="connsiteX84" fmla="*/ 1438771 w 4667340"/>
              <a:gd name="connsiteY84" fmla="*/ 1399768 h 3267571"/>
              <a:gd name="connsiteX85" fmla="*/ 1486441 w 4667340"/>
              <a:gd name="connsiteY85" fmla="*/ 1408436 h 3267571"/>
              <a:gd name="connsiteX86" fmla="*/ 1508110 w 4667340"/>
              <a:gd name="connsiteY86" fmla="*/ 1460439 h 3267571"/>
              <a:gd name="connsiteX87" fmla="*/ 1486441 w 4667340"/>
              <a:gd name="connsiteY87" fmla="*/ 1486441 h 3267571"/>
              <a:gd name="connsiteX88" fmla="*/ 1477774 w 4667340"/>
              <a:gd name="connsiteY88" fmla="*/ 1542779 h 3267571"/>
              <a:gd name="connsiteX89" fmla="*/ 1408436 w 4667340"/>
              <a:gd name="connsiteY89" fmla="*/ 1516777 h 3267571"/>
              <a:gd name="connsiteX90" fmla="*/ 1412769 w 4667340"/>
              <a:gd name="connsiteY90" fmla="*/ 1460439 h 3267571"/>
              <a:gd name="connsiteX91" fmla="*/ 1382434 w 4667340"/>
              <a:gd name="connsiteY91" fmla="*/ 1421437 h 3267571"/>
              <a:gd name="connsiteX92" fmla="*/ 1334764 w 4667340"/>
              <a:gd name="connsiteY92" fmla="*/ 1447438 h 3267571"/>
              <a:gd name="connsiteX93" fmla="*/ 1287094 w 4667340"/>
              <a:gd name="connsiteY93" fmla="*/ 1404102 h 3267571"/>
              <a:gd name="connsiteX94" fmla="*/ 1209088 w 4667340"/>
              <a:gd name="connsiteY94" fmla="*/ 1421437 h 3267571"/>
              <a:gd name="connsiteX95" fmla="*/ 1087746 w 4667340"/>
              <a:gd name="connsiteY95" fmla="*/ 1443105 h 3267571"/>
              <a:gd name="connsiteX96" fmla="*/ 1053076 w 4667340"/>
              <a:gd name="connsiteY96" fmla="*/ 1412769 h 3267571"/>
              <a:gd name="connsiteX97" fmla="*/ 1018407 w 4667340"/>
              <a:gd name="connsiteY97" fmla="*/ 1456106 h 3267571"/>
              <a:gd name="connsiteX98" fmla="*/ 996739 w 4667340"/>
              <a:gd name="connsiteY98" fmla="*/ 1460439 h 3267571"/>
              <a:gd name="connsiteX99" fmla="*/ 983738 w 4667340"/>
              <a:gd name="connsiteY99" fmla="*/ 1451772 h 3267571"/>
              <a:gd name="connsiteX100" fmla="*/ 957736 w 4667340"/>
              <a:gd name="connsiteY100" fmla="*/ 1482108 h 3267571"/>
              <a:gd name="connsiteX101" fmla="*/ 888398 w 4667340"/>
              <a:gd name="connsiteY101" fmla="*/ 1425770 h 3267571"/>
              <a:gd name="connsiteX102" fmla="*/ 784390 w 4667340"/>
              <a:gd name="connsiteY102" fmla="*/ 1421437 h 3267571"/>
              <a:gd name="connsiteX103" fmla="*/ 767056 w 4667340"/>
              <a:gd name="connsiteY103" fmla="*/ 1456106 h 3267571"/>
              <a:gd name="connsiteX104" fmla="*/ 749721 w 4667340"/>
              <a:gd name="connsiteY104" fmla="*/ 1516777 h 3267571"/>
              <a:gd name="connsiteX105" fmla="*/ 706385 w 4667340"/>
              <a:gd name="connsiteY105" fmla="*/ 1547112 h 3267571"/>
              <a:gd name="connsiteX106" fmla="*/ 697717 w 4667340"/>
              <a:gd name="connsiteY106" fmla="*/ 1490775 h 3267571"/>
              <a:gd name="connsiteX107" fmla="*/ 624045 w 4667340"/>
              <a:gd name="connsiteY107" fmla="*/ 1486441 h 3267571"/>
              <a:gd name="connsiteX108" fmla="*/ 606711 w 4667340"/>
              <a:gd name="connsiteY108" fmla="*/ 1447438 h 3267571"/>
              <a:gd name="connsiteX109" fmla="*/ 567708 w 4667340"/>
              <a:gd name="connsiteY109" fmla="*/ 1408436 h 3267571"/>
              <a:gd name="connsiteX110" fmla="*/ 524371 w 4667340"/>
              <a:gd name="connsiteY110" fmla="*/ 1451772 h 3267571"/>
              <a:gd name="connsiteX111" fmla="*/ 459366 w 4667340"/>
              <a:gd name="connsiteY111" fmla="*/ 1477774 h 3267571"/>
              <a:gd name="connsiteX112" fmla="*/ 468034 w 4667340"/>
              <a:gd name="connsiteY112" fmla="*/ 1568781 h 3267571"/>
              <a:gd name="connsiteX113" fmla="*/ 472367 w 4667340"/>
              <a:gd name="connsiteY113" fmla="*/ 1620784 h 3267571"/>
              <a:gd name="connsiteX114" fmla="*/ 524371 w 4667340"/>
              <a:gd name="connsiteY114" fmla="*/ 1629452 h 3267571"/>
              <a:gd name="connsiteX115" fmla="*/ 580709 w 4667340"/>
              <a:gd name="connsiteY115" fmla="*/ 1698790 h 3267571"/>
              <a:gd name="connsiteX116" fmla="*/ 650047 w 4667340"/>
              <a:gd name="connsiteY116" fmla="*/ 1703124 h 3267571"/>
              <a:gd name="connsiteX117" fmla="*/ 706385 w 4667340"/>
              <a:gd name="connsiteY117" fmla="*/ 1659787 h 3267571"/>
              <a:gd name="connsiteX118" fmla="*/ 762722 w 4667340"/>
              <a:gd name="connsiteY118" fmla="*/ 1690123 h 3267571"/>
              <a:gd name="connsiteX119" fmla="*/ 736720 w 4667340"/>
              <a:gd name="connsiteY119" fmla="*/ 1737793 h 3267571"/>
              <a:gd name="connsiteX120" fmla="*/ 745387 w 4667340"/>
              <a:gd name="connsiteY120" fmla="*/ 1880803 h 3267571"/>
              <a:gd name="connsiteX121" fmla="*/ 676049 w 4667340"/>
              <a:gd name="connsiteY121" fmla="*/ 1867802 h 3267571"/>
              <a:gd name="connsiteX122" fmla="*/ 645713 w 4667340"/>
              <a:gd name="connsiteY122" fmla="*/ 1824466 h 3267571"/>
              <a:gd name="connsiteX123" fmla="*/ 611044 w 4667340"/>
              <a:gd name="connsiteY123" fmla="*/ 1833133 h 3267571"/>
              <a:gd name="connsiteX124" fmla="*/ 624045 w 4667340"/>
              <a:gd name="connsiteY124" fmla="*/ 1924140 h 3267571"/>
              <a:gd name="connsiteX125" fmla="*/ 598043 w 4667340"/>
              <a:gd name="connsiteY125" fmla="*/ 1989145 h 3267571"/>
              <a:gd name="connsiteX126" fmla="*/ 528705 w 4667340"/>
              <a:gd name="connsiteY126" fmla="*/ 1928473 h 3267571"/>
              <a:gd name="connsiteX127" fmla="*/ 420364 w 4667340"/>
              <a:gd name="connsiteY127" fmla="*/ 1941474 h 3267571"/>
              <a:gd name="connsiteX128" fmla="*/ 368360 w 4667340"/>
              <a:gd name="connsiteY128" fmla="*/ 1880803 h 3267571"/>
              <a:gd name="connsiteX129" fmla="*/ 329357 w 4667340"/>
              <a:gd name="connsiteY129" fmla="*/ 1889471 h 3267571"/>
              <a:gd name="connsiteX130" fmla="*/ 303355 w 4667340"/>
              <a:gd name="connsiteY130" fmla="*/ 1963143 h 3267571"/>
              <a:gd name="connsiteX131" fmla="*/ 208015 w 4667340"/>
              <a:gd name="connsiteY131" fmla="*/ 2058483 h 3267571"/>
              <a:gd name="connsiteX132" fmla="*/ 147344 w 4667340"/>
              <a:gd name="connsiteY132" fmla="*/ 2036815 h 3267571"/>
              <a:gd name="connsiteX133" fmla="*/ 117008 w 4667340"/>
              <a:gd name="connsiteY133" fmla="*/ 1997812 h 3267571"/>
              <a:gd name="connsiteX134" fmla="*/ 86673 w 4667340"/>
              <a:gd name="connsiteY134" fmla="*/ 1993478 h 3267571"/>
              <a:gd name="connsiteX135" fmla="*/ 30335 w 4667340"/>
              <a:gd name="connsiteY135" fmla="*/ 2080151 h 3267571"/>
              <a:gd name="connsiteX136" fmla="*/ 52003 w 4667340"/>
              <a:gd name="connsiteY136" fmla="*/ 2162491 h 3267571"/>
              <a:gd name="connsiteX137" fmla="*/ 0 w 4667340"/>
              <a:gd name="connsiteY137" fmla="*/ 2318502 h 3267571"/>
              <a:gd name="connsiteX138" fmla="*/ 56337 w 4667340"/>
              <a:gd name="connsiteY138" fmla="*/ 2431177 h 3267571"/>
              <a:gd name="connsiteX139" fmla="*/ 108341 w 4667340"/>
              <a:gd name="connsiteY139" fmla="*/ 2413842 h 3267571"/>
              <a:gd name="connsiteX140" fmla="*/ 255685 w 4667340"/>
              <a:gd name="connsiteY140" fmla="*/ 2452845 h 3267571"/>
              <a:gd name="connsiteX141" fmla="*/ 368360 w 4667340"/>
              <a:gd name="connsiteY141" fmla="*/ 2470180 h 3267571"/>
              <a:gd name="connsiteX142" fmla="*/ 489702 w 4667340"/>
              <a:gd name="connsiteY142" fmla="*/ 2487514 h 3267571"/>
              <a:gd name="connsiteX143" fmla="*/ 550373 w 4667340"/>
              <a:gd name="connsiteY143" fmla="*/ 2548185 h 3267571"/>
              <a:gd name="connsiteX144" fmla="*/ 689050 w 4667340"/>
              <a:gd name="connsiteY144" fmla="*/ 2526517 h 3267571"/>
              <a:gd name="connsiteX145" fmla="*/ 758388 w 4667340"/>
              <a:gd name="connsiteY145" fmla="*/ 2509183 h 3267571"/>
              <a:gd name="connsiteX146" fmla="*/ 875397 w 4667340"/>
              <a:gd name="connsiteY146" fmla="*/ 2543852 h 3267571"/>
              <a:gd name="connsiteX147" fmla="*/ 1027075 w 4667340"/>
              <a:gd name="connsiteY147" fmla="*/ 2604523 h 3267571"/>
              <a:gd name="connsiteX148" fmla="*/ 1096413 w 4667340"/>
              <a:gd name="connsiteY148" fmla="*/ 2569854 h 3267571"/>
              <a:gd name="connsiteX149" fmla="*/ 1217755 w 4667340"/>
              <a:gd name="connsiteY149" fmla="*/ 2626191 h 3267571"/>
              <a:gd name="connsiteX150" fmla="*/ 1226422 w 4667340"/>
              <a:gd name="connsiteY150" fmla="*/ 2600189 h 3267571"/>
              <a:gd name="connsiteX151" fmla="*/ 1187420 w 4667340"/>
              <a:gd name="connsiteY151" fmla="*/ 2530851 h 3267571"/>
              <a:gd name="connsiteX152" fmla="*/ 1187420 w 4667340"/>
              <a:gd name="connsiteY152" fmla="*/ 2431177 h 3267571"/>
              <a:gd name="connsiteX153" fmla="*/ 1265425 w 4667340"/>
              <a:gd name="connsiteY153" fmla="*/ 2387840 h 3267571"/>
              <a:gd name="connsiteX154" fmla="*/ 1412769 w 4667340"/>
              <a:gd name="connsiteY154" fmla="*/ 2331503 h 3267571"/>
              <a:gd name="connsiteX155" fmla="*/ 1434438 w 4667340"/>
              <a:gd name="connsiteY155" fmla="*/ 2288166 h 3267571"/>
              <a:gd name="connsiteX156" fmla="*/ 1516777 w 4667340"/>
              <a:gd name="connsiteY156" fmla="*/ 2309835 h 3267571"/>
              <a:gd name="connsiteX157" fmla="*/ 1516777 w 4667340"/>
              <a:gd name="connsiteY157" fmla="*/ 2348837 h 3267571"/>
              <a:gd name="connsiteX158" fmla="*/ 1586115 w 4667340"/>
              <a:gd name="connsiteY158" fmla="*/ 2318502 h 3267571"/>
              <a:gd name="connsiteX159" fmla="*/ 1612117 w 4667340"/>
              <a:gd name="connsiteY159" fmla="*/ 2361838 h 3267571"/>
              <a:gd name="connsiteX160" fmla="*/ 1551446 w 4667340"/>
              <a:gd name="connsiteY160" fmla="*/ 2435510 h 3267571"/>
              <a:gd name="connsiteX161" fmla="*/ 1542779 w 4667340"/>
              <a:gd name="connsiteY161" fmla="*/ 2496182 h 3267571"/>
              <a:gd name="connsiteX162" fmla="*/ 1577448 w 4667340"/>
              <a:gd name="connsiteY162" fmla="*/ 2513516 h 3267571"/>
              <a:gd name="connsiteX163" fmla="*/ 1573114 w 4667340"/>
              <a:gd name="connsiteY163" fmla="*/ 2578521 h 3267571"/>
              <a:gd name="connsiteX164" fmla="*/ 1633785 w 4667340"/>
              <a:gd name="connsiteY164" fmla="*/ 2708530 h 3267571"/>
              <a:gd name="connsiteX165" fmla="*/ 1694457 w 4667340"/>
              <a:gd name="connsiteY165" fmla="*/ 2643526 h 3267571"/>
              <a:gd name="connsiteX166" fmla="*/ 1720458 w 4667340"/>
              <a:gd name="connsiteY166" fmla="*/ 2656527 h 3267571"/>
              <a:gd name="connsiteX167" fmla="*/ 1772462 w 4667340"/>
              <a:gd name="connsiteY167" fmla="*/ 2565520 h 3267571"/>
              <a:gd name="connsiteX168" fmla="*/ 1763795 w 4667340"/>
              <a:gd name="connsiteY168" fmla="*/ 2522183 h 3267571"/>
              <a:gd name="connsiteX169" fmla="*/ 1811465 w 4667340"/>
              <a:gd name="connsiteY169" fmla="*/ 2539518 h 3267571"/>
              <a:gd name="connsiteX170" fmla="*/ 1902472 w 4667340"/>
              <a:gd name="connsiteY170" fmla="*/ 2569854 h 3267571"/>
              <a:gd name="connsiteX171" fmla="*/ 1902472 w 4667340"/>
              <a:gd name="connsiteY171" fmla="*/ 2608856 h 3267571"/>
              <a:gd name="connsiteX172" fmla="*/ 1880803 w 4667340"/>
              <a:gd name="connsiteY172" fmla="*/ 2604523 h 3267571"/>
              <a:gd name="connsiteX173" fmla="*/ 1841801 w 4667340"/>
              <a:gd name="connsiteY173" fmla="*/ 2591522 h 3267571"/>
              <a:gd name="connsiteX174" fmla="*/ 1846134 w 4667340"/>
              <a:gd name="connsiteY174" fmla="*/ 2647859 h 3267571"/>
              <a:gd name="connsiteX175" fmla="*/ 1872136 w 4667340"/>
              <a:gd name="connsiteY175" fmla="*/ 2665194 h 3267571"/>
              <a:gd name="connsiteX176" fmla="*/ 1889471 w 4667340"/>
              <a:gd name="connsiteY176" fmla="*/ 2704197 h 3267571"/>
              <a:gd name="connsiteX177" fmla="*/ 1906805 w 4667340"/>
              <a:gd name="connsiteY177" fmla="*/ 2691196 h 3267571"/>
              <a:gd name="connsiteX178" fmla="*/ 1919806 w 4667340"/>
              <a:gd name="connsiteY178" fmla="*/ 2630525 h 3267571"/>
              <a:gd name="connsiteX179" fmla="*/ 1945808 w 4667340"/>
              <a:gd name="connsiteY179" fmla="*/ 2699863 h 3267571"/>
              <a:gd name="connsiteX180" fmla="*/ 1945808 w 4667340"/>
              <a:gd name="connsiteY180" fmla="*/ 2725865 h 3267571"/>
              <a:gd name="connsiteX181" fmla="*/ 1932807 w 4667340"/>
              <a:gd name="connsiteY181" fmla="*/ 2760534 h 3267571"/>
              <a:gd name="connsiteX182" fmla="*/ 1880803 w 4667340"/>
              <a:gd name="connsiteY182" fmla="*/ 2738866 h 3267571"/>
              <a:gd name="connsiteX183" fmla="*/ 1880803 w 4667340"/>
              <a:gd name="connsiteY183" fmla="*/ 2795203 h 3267571"/>
              <a:gd name="connsiteX184" fmla="*/ 1937141 w 4667340"/>
              <a:gd name="connsiteY184" fmla="*/ 2808204 h 3267571"/>
              <a:gd name="connsiteX185" fmla="*/ 2045482 w 4667340"/>
              <a:gd name="connsiteY185" fmla="*/ 2938214 h 3267571"/>
              <a:gd name="connsiteX186" fmla="*/ 2019480 w 4667340"/>
              <a:gd name="connsiteY186" fmla="*/ 2985884 h 3267571"/>
              <a:gd name="connsiteX187" fmla="*/ 2006479 w 4667340"/>
              <a:gd name="connsiteY187" fmla="*/ 3024887 h 3267571"/>
              <a:gd name="connsiteX188" fmla="*/ 2015147 w 4667340"/>
              <a:gd name="connsiteY188" fmla="*/ 3063890 h 3267571"/>
              <a:gd name="connsiteX189" fmla="*/ 1984811 w 4667340"/>
              <a:gd name="connsiteY189" fmla="*/ 3046555 h 3267571"/>
              <a:gd name="connsiteX190" fmla="*/ 1993478 w 4667340"/>
              <a:gd name="connsiteY190" fmla="*/ 3081224 h 3267571"/>
              <a:gd name="connsiteX191" fmla="*/ 2106153 w 4667340"/>
              <a:gd name="connsiteY191" fmla="*/ 3159230 h 3267571"/>
              <a:gd name="connsiteX192" fmla="*/ 2119154 w 4667340"/>
              <a:gd name="connsiteY192" fmla="*/ 3202566 h 3267571"/>
              <a:gd name="connsiteX193" fmla="*/ 2231829 w 4667340"/>
              <a:gd name="connsiteY193" fmla="*/ 3258904 h 3267571"/>
              <a:gd name="connsiteX194" fmla="*/ 2561186 w 4667340"/>
              <a:gd name="connsiteY194" fmla="*/ 3267571 h 3267571"/>
              <a:gd name="connsiteX195" fmla="*/ 2309835 w 4667340"/>
              <a:gd name="connsiteY195" fmla="*/ 2994551 h 3267571"/>
              <a:gd name="connsiteX196" fmla="*/ 2327169 w 4667340"/>
              <a:gd name="connsiteY196" fmla="*/ 2955548 h 3267571"/>
              <a:gd name="connsiteX197" fmla="*/ 2279499 w 4667340"/>
              <a:gd name="connsiteY197" fmla="*/ 2786536 h 3267571"/>
              <a:gd name="connsiteX198" fmla="*/ 2249164 w 4667340"/>
              <a:gd name="connsiteY198" fmla="*/ 2734532 h 3267571"/>
              <a:gd name="connsiteX199" fmla="*/ 2227495 w 4667340"/>
              <a:gd name="connsiteY199" fmla="*/ 2626191 h 3267571"/>
              <a:gd name="connsiteX200" fmla="*/ 2279499 w 4667340"/>
              <a:gd name="connsiteY200" fmla="*/ 2552519 h 3267571"/>
              <a:gd name="connsiteX201" fmla="*/ 2314168 w 4667340"/>
              <a:gd name="connsiteY201" fmla="*/ 2526517 h 3267571"/>
              <a:gd name="connsiteX202" fmla="*/ 2361839 w 4667340"/>
              <a:gd name="connsiteY202" fmla="*/ 2530851 h 3267571"/>
              <a:gd name="connsiteX203" fmla="*/ 2461512 w 4667340"/>
              <a:gd name="connsiteY203" fmla="*/ 2621857 h 3267571"/>
              <a:gd name="connsiteX204" fmla="*/ 2500515 w 4667340"/>
              <a:gd name="connsiteY204" fmla="*/ 2574187 h 3267571"/>
              <a:gd name="connsiteX205" fmla="*/ 2513516 w 4667340"/>
              <a:gd name="connsiteY205" fmla="*/ 2561186 h 3267571"/>
              <a:gd name="connsiteX206" fmla="*/ 2582855 w 4667340"/>
              <a:gd name="connsiteY206" fmla="*/ 2517850 h 3267571"/>
              <a:gd name="connsiteX207" fmla="*/ 2786536 w 4667340"/>
              <a:gd name="connsiteY207" fmla="*/ 2578521 h 3267571"/>
              <a:gd name="connsiteX208" fmla="*/ 2847207 w 4667340"/>
              <a:gd name="connsiteY208" fmla="*/ 2617524 h 3267571"/>
              <a:gd name="connsiteX209" fmla="*/ 2890544 w 4667340"/>
              <a:gd name="connsiteY209" fmla="*/ 2569854 h 3267571"/>
              <a:gd name="connsiteX210" fmla="*/ 3020553 w 4667340"/>
              <a:gd name="connsiteY210" fmla="*/ 2630525 h 3267571"/>
              <a:gd name="connsiteX211" fmla="*/ 3128894 w 4667340"/>
              <a:gd name="connsiteY211" fmla="*/ 2678195 h 3267571"/>
              <a:gd name="connsiteX212" fmla="*/ 3154896 w 4667340"/>
              <a:gd name="connsiteY212" fmla="*/ 2734532 h 3267571"/>
              <a:gd name="connsiteX213" fmla="*/ 3211234 w 4667340"/>
              <a:gd name="connsiteY213" fmla="*/ 2695529 h 3267571"/>
              <a:gd name="connsiteX214" fmla="*/ 3371579 w 4667340"/>
              <a:gd name="connsiteY214" fmla="*/ 2704197 h 3267571"/>
              <a:gd name="connsiteX215" fmla="*/ 3406248 w 4667340"/>
              <a:gd name="connsiteY215" fmla="*/ 2734532 h 3267571"/>
              <a:gd name="connsiteX216" fmla="*/ 3432250 w 4667340"/>
              <a:gd name="connsiteY216" fmla="*/ 2795203 h 3267571"/>
              <a:gd name="connsiteX217" fmla="*/ 3523257 w 4667340"/>
              <a:gd name="connsiteY217" fmla="*/ 2803871 h 3267571"/>
              <a:gd name="connsiteX218" fmla="*/ 3570927 w 4667340"/>
              <a:gd name="connsiteY218" fmla="*/ 2760534 h 3267571"/>
              <a:gd name="connsiteX219" fmla="*/ 3679268 w 4667340"/>
              <a:gd name="connsiteY219" fmla="*/ 2747533 h 3267571"/>
              <a:gd name="connsiteX220" fmla="*/ 3718271 w 4667340"/>
              <a:gd name="connsiteY220" fmla="*/ 2786536 h 3267571"/>
              <a:gd name="connsiteX221" fmla="*/ 3791943 w 4667340"/>
              <a:gd name="connsiteY221" fmla="*/ 2790870 h 3267571"/>
              <a:gd name="connsiteX222" fmla="*/ 3852614 w 4667340"/>
              <a:gd name="connsiteY222" fmla="*/ 2782202 h 3267571"/>
              <a:gd name="connsiteX223" fmla="*/ 3917619 w 4667340"/>
              <a:gd name="connsiteY223" fmla="*/ 2747533 h 3267571"/>
              <a:gd name="connsiteX224" fmla="*/ 3991291 w 4667340"/>
              <a:gd name="connsiteY224" fmla="*/ 2756201 h 3267571"/>
              <a:gd name="connsiteX225" fmla="*/ 4142968 w 4667340"/>
              <a:gd name="connsiteY225" fmla="*/ 2855874 h 3267571"/>
              <a:gd name="connsiteX226" fmla="*/ 4168970 w 4667340"/>
              <a:gd name="connsiteY226" fmla="*/ 2860208 h 3267571"/>
              <a:gd name="connsiteX227" fmla="*/ 4242642 w 4667340"/>
              <a:gd name="connsiteY227" fmla="*/ 2786536 h 3267571"/>
              <a:gd name="connsiteX228" fmla="*/ 4342316 w 4667340"/>
              <a:gd name="connsiteY228" fmla="*/ 2808204 h 3267571"/>
              <a:gd name="connsiteX229" fmla="*/ 4368318 w 4667340"/>
              <a:gd name="connsiteY229" fmla="*/ 2747533 h 3267571"/>
              <a:gd name="connsiteX230" fmla="*/ 4433323 w 4667340"/>
              <a:gd name="connsiteY230" fmla="*/ 2673861 h 3267571"/>
              <a:gd name="connsiteX231" fmla="*/ 4433323 w 4667340"/>
              <a:gd name="connsiteY231" fmla="*/ 2604523 h 3267571"/>
              <a:gd name="connsiteX232" fmla="*/ 4459325 w 4667340"/>
              <a:gd name="connsiteY232" fmla="*/ 2578521 h 3267571"/>
              <a:gd name="connsiteX233" fmla="*/ 4480993 w 4667340"/>
              <a:gd name="connsiteY233" fmla="*/ 2483181 h 3267571"/>
              <a:gd name="connsiteX234" fmla="*/ 4667340 w 4667340"/>
              <a:gd name="connsiteY234" fmla="*/ 2435510 h 3267571"/>
              <a:gd name="connsiteX235" fmla="*/ 4658673 w 4667340"/>
              <a:gd name="connsiteY235" fmla="*/ 169012 h 326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4667340" h="3267571">
                <a:moveTo>
                  <a:pt x="4658673" y="169012"/>
                </a:moveTo>
                <a:lnTo>
                  <a:pt x="4545998" y="216682"/>
                </a:lnTo>
                <a:lnTo>
                  <a:pt x="4528663" y="242684"/>
                </a:lnTo>
                <a:lnTo>
                  <a:pt x="4428989" y="242684"/>
                </a:lnTo>
                <a:lnTo>
                  <a:pt x="4402987" y="281687"/>
                </a:lnTo>
                <a:lnTo>
                  <a:pt x="4316314" y="307689"/>
                </a:lnTo>
                <a:lnTo>
                  <a:pt x="4294646" y="268686"/>
                </a:lnTo>
                <a:lnTo>
                  <a:pt x="4225308" y="264352"/>
                </a:lnTo>
                <a:lnTo>
                  <a:pt x="4246976" y="203681"/>
                </a:lnTo>
                <a:lnTo>
                  <a:pt x="4186305" y="130009"/>
                </a:lnTo>
                <a:lnTo>
                  <a:pt x="4125634" y="143010"/>
                </a:lnTo>
                <a:lnTo>
                  <a:pt x="4043294" y="8667"/>
                </a:lnTo>
                <a:lnTo>
                  <a:pt x="4012959" y="186346"/>
                </a:lnTo>
                <a:lnTo>
                  <a:pt x="3947954" y="229683"/>
                </a:lnTo>
                <a:lnTo>
                  <a:pt x="3826612" y="273019"/>
                </a:lnTo>
                <a:lnTo>
                  <a:pt x="3731272" y="355359"/>
                </a:lnTo>
                <a:lnTo>
                  <a:pt x="3527590" y="485368"/>
                </a:lnTo>
                <a:lnTo>
                  <a:pt x="3310908" y="459366"/>
                </a:lnTo>
                <a:lnTo>
                  <a:pt x="3293573" y="442032"/>
                </a:lnTo>
                <a:lnTo>
                  <a:pt x="3176565" y="459366"/>
                </a:lnTo>
                <a:lnTo>
                  <a:pt x="3037888" y="498369"/>
                </a:lnTo>
                <a:lnTo>
                  <a:pt x="2907878" y="420364"/>
                </a:lnTo>
                <a:lnTo>
                  <a:pt x="2868876" y="372693"/>
                </a:lnTo>
                <a:lnTo>
                  <a:pt x="2920879" y="355359"/>
                </a:lnTo>
                <a:lnTo>
                  <a:pt x="2920879" y="329357"/>
                </a:lnTo>
                <a:lnTo>
                  <a:pt x="2864542" y="320690"/>
                </a:lnTo>
                <a:lnTo>
                  <a:pt x="2669528" y="199347"/>
                </a:lnTo>
                <a:lnTo>
                  <a:pt x="2660860" y="225349"/>
                </a:lnTo>
                <a:lnTo>
                  <a:pt x="2704197" y="307689"/>
                </a:lnTo>
                <a:lnTo>
                  <a:pt x="2691196" y="342358"/>
                </a:lnTo>
                <a:lnTo>
                  <a:pt x="2647859" y="346692"/>
                </a:lnTo>
                <a:lnTo>
                  <a:pt x="2643526" y="398695"/>
                </a:lnTo>
                <a:lnTo>
                  <a:pt x="2591522" y="398695"/>
                </a:lnTo>
                <a:lnTo>
                  <a:pt x="2526517" y="303355"/>
                </a:lnTo>
                <a:lnTo>
                  <a:pt x="2457179" y="303355"/>
                </a:lnTo>
                <a:lnTo>
                  <a:pt x="2444178" y="277353"/>
                </a:lnTo>
                <a:lnTo>
                  <a:pt x="2526517" y="221016"/>
                </a:lnTo>
                <a:lnTo>
                  <a:pt x="2504849" y="169012"/>
                </a:lnTo>
                <a:lnTo>
                  <a:pt x="2470180" y="195014"/>
                </a:lnTo>
                <a:lnTo>
                  <a:pt x="2418176" y="173346"/>
                </a:lnTo>
                <a:lnTo>
                  <a:pt x="2383507" y="138676"/>
                </a:lnTo>
                <a:lnTo>
                  <a:pt x="2335837" y="130009"/>
                </a:lnTo>
                <a:lnTo>
                  <a:pt x="2335837" y="99673"/>
                </a:lnTo>
                <a:lnTo>
                  <a:pt x="2240496" y="69338"/>
                </a:lnTo>
                <a:lnTo>
                  <a:pt x="2227495" y="91006"/>
                </a:lnTo>
                <a:lnTo>
                  <a:pt x="2153823" y="4333"/>
                </a:lnTo>
                <a:lnTo>
                  <a:pt x="2123488" y="8667"/>
                </a:lnTo>
                <a:lnTo>
                  <a:pt x="2123488" y="60671"/>
                </a:lnTo>
                <a:lnTo>
                  <a:pt x="2088819" y="91006"/>
                </a:lnTo>
                <a:lnTo>
                  <a:pt x="2032481" y="52003"/>
                </a:lnTo>
                <a:lnTo>
                  <a:pt x="2019480" y="4333"/>
                </a:lnTo>
                <a:lnTo>
                  <a:pt x="1937141" y="0"/>
                </a:lnTo>
                <a:lnTo>
                  <a:pt x="1928474" y="56337"/>
                </a:lnTo>
                <a:lnTo>
                  <a:pt x="1707457" y="104007"/>
                </a:lnTo>
                <a:lnTo>
                  <a:pt x="1694457" y="173346"/>
                </a:lnTo>
                <a:lnTo>
                  <a:pt x="1646786" y="173346"/>
                </a:lnTo>
                <a:lnTo>
                  <a:pt x="1590449" y="203681"/>
                </a:lnTo>
                <a:lnTo>
                  <a:pt x="1516777" y="203681"/>
                </a:lnTo>
                <a:lnTo>
                  <a:pt x="1477774" y="212348"/>
                </a:lnTo>
                <a:lnTo>
                  <a:pt x="1425770" y="247018"/>
                </a:lnTo>
                <a:lnTo>
                  <a:pt x="1404102" y="320690"/>
                </a:lnTo>
                <a:lnTo>
                  <a:pt x="1373766" y="316356"/>
                </a:lnTo>
                <a:lnTo>
                  <a:pt x="1365099" y="260019"/>
                </a:lnTo>
                <a:lnTo>
                  <a:pt x="1313095" y="264352"/>
                </a:lnTo>
                <a:lnTo>
                  <a:pt x="1356432" y="359692"/>
                </a:lnTo>
                <a:lnTo>
                  <a:pt x="1360766" y="433364"/>
                </a:lnTo>
                <a:lnTo>
                  <a:pt x="1408436" y="437698"/>
                </a:lnTo>
                <a:lnTo>
                  <a:pt x="1408436" y="489702"/>
                </a:lnTo>
                <a:lnTo>
                  <a:pt x="1369433" y="520037"/>
                </a:lnTo>
                <a:lnTo>
                  <a:pt x="1369433" y="546039"/>
                </a:lnTo>
                <a:lnTo>
                  <a:pt x="1438771" y="658714"/>
                </a:lnTo>
                <a:lnTo>
                  <a:pt x="1525444" y="723719"/>
                </a:lnTo>
                <a:lnTo>
                  <a:pt x="1586115" y="793057"/>
                </a:lnTo>
                <a:lnTo>
                  <a:pt x="1651120" y="897065"/>
                </a:lnTo>
                <a:lnTo>
                  <a:pt x="1733459" y="940401"/>
                </a:lnTo>
                <a:lnTo>
                  <a:pt x="1746460" y="1022741"/>
                </a:lnTo>
                <a:lnTo>
                  <a:pt x="1750794" y="1040075"/>
                </a:lnTo>
                <a:lnTo>
                  <a:pt x="1655454" y="1057410"/>
                </a:lnTo>
                <a:lnTo>
                  <a:pt x="1603450" y="1126748"/>
                </a:lnTo>
                <a:lnTo>
                  <a:pt x="1529778" y="1139749"/>
                </a:lnTo>
                <a:lnTo>
                  <a:pt x="1473440" y="1165751"/>
                </a:lnTo>
                <a:lnTo>
                  <a:pt x="1438771" y="1230756"/>
                </a:lnTo>
                <a:lnTo>
                  <a:pt x="1438771" y="1274092"/>
                </a:lnTo>
                <a:lnTo>
                  <a:pt x="1477774" y="1321763"/>
                </a:lnTo>
                <a:lnTo>
                  <a:pt x="1438771" y="1399768"/>
                </a:lnTo>
                <a:lnTo>
                  <a:pt x="1486441" y="1408436"/>
                </a:lnTo>
                <a:lnTo>
                  <a:pt x="1508110" y="1460439"/>
                </a:lnTo>
                <a:lnTo>
                  <a:pt x="1486441" y="1486441"/>
                </a:lnTo>
                <a:lnTo>
                  <a:pt x="1477774" y="1542779"/>
                </a:lnTo>
                <a:lnTo>
                  <a:pt x="1408436" y="1516777"/>
                </a:lnTo>
                <a:lnTo>
                  <a:pt x="1412769" y="1460439"/>
                </a:lnTo>
                <a:lnTo>
                  <a:pt x="1382434" y="1421437"/>
                </a:lnTo>
                <a:lnTo>
                  <a:pt x="1334764" y="1447438"/>
                </a:lnTo>
                <a:lnTo>
                  <a:pt x="1287094" y="1404102"/>
                </a:lnTo>
                <a:lnTo>
                  <a:pt x="1209088" y="1421437"/>
                </a:lnTo>
                <a:lnTo>
                  <a:pt x="1087746" y="1443105"/>
                </a:lnTo>
                <a:lnTo>
                  <a:pt x="1053076" y="1412769"/>
                </a:lnTo>
                <a:lnTo>
                  <a:pt x="1018407" y="1456106"/>
                </a:lnTo>
                <a:lnTo>
                  <a:pt x="996739" y="1460439"/>
                </a:lnTo>
                <a:lnTo>
                  <a:pt x="983738" y="1451772"/>
                </a:lnTo>
                <a:lnTo>
                  <a:pt x="957736" y="1482108"/>
                </a:lnTo>
                <a:lnTo>
                  <a:pt x="888398" y="1425770"/>
                </a:lnTo>
                <a:lnTo>
                  <a:pt x="784390" y="1421437"/>
                </a:lnTo>
                <a:lnTo>
                  <a:pt x="767056" y="1456106"/>
                </a:lnTo>
                <a:lnTo>
                  <a:pt x="749721" y="1516777"/>
                </a:lnTo>
                <a:lnTo>
                  <a:pt x="706385" y="1547112"/>
                </a:lnTo>
                <a:lnTo>
                  <a:pt x="697717" y="1490775"/>
                </a:lnTo>
                <a:lnTo>
                  <a:pt x="624045" y="1486441"/>
                </a:lnTo>
                <a:lnTo>
                  <a:pt x="606711" y="1447438"/>
                </a:lnTo>
                <a:lnTo>
                  <a:pt x="567708" y="1408436"/>
                </a:lnTo>
                <a:lnTo>
                  <a:pt x="524371" y="1451772"/>
                </a:lnTo>
                <a:lnTo>
                  <a:pt x="459366" y="1477774"/>
                </a:lnTo>
                <a:lnTo>
                  <a:pt x="468034" y="1568781"/>
                </a:lnTo>
                <a:lnTo>
                  <a:pt x="472367" y="1620784"/>
                </a:lnTo>
                <a:lnTo>
                  <a:pt x="524371" y="1629452"/>
                </a:lnTo>
                <a:lnTo>
                  <a:pt x="580709" y="1698790"/>
                </a:lnTo>
                <a:lnTo>
                  <a:pt x="650047" y="1703124"/>
                </a:lnTo>
                <a:lnTo>
                  <a:pt x="706385" y="1659787"/>
                </a:lnTo>
                <a:lnTo>
                  <a:pt x="762722" y="1690123"/>
                </a:lnTo>
                <a:lnTo>
                  <a:pt x="736720" y="1737793"/>
                </a:lnTo>
                <a:lnTo>
                  <a:pt x="745387" y="1880803"/>
                </a:lnTo>
                <a:lnTo>
                  <a:pt x="676049" y="1867802"/>
                </a:lnTo>
                <a:lnTo>
                  <a:pt x="645713" y="1824466"/>
                </a:lnTo>
                <a:lnTo>
                  <a:pt x="611044" y="1833133"/>
                </a:lnTo>
                <a:lnTo>
                  <a:pt x="624045" y="1924140"/>
                </a:lnTo>
                <a:lnTo>
                  <a:pt x="598043" y="1989145"/>
                </a:lnTo>
                <a:lnTo>
                  <a:pt x="528705" y="1928473"/>
                </a:lnTo>
                <a:lnTo>
                  <a:pt x="420364" y="1941474"/>
                </a:lnTo>
                <a:lnTo>
                  <a:pt x="368360" y="1880803"/>
                </a:lnTo>
                <a:lnTo>
                  <a:pt x="329357" y="1889471"/>
                </a:lnTo>
                <a:lnTo>
                  <a:pt x="303355" y="1963143"/>
                </a:lnTo>
                <a:lnTo>
                  <a:pt x="208015" y="2058483"/>
                </a:lnTo>
                <a:lnTo>
                  <a:pt x="147344" y="2036815"/>
                </a:lnTo>
                <a:lnTo>
                  <a:pt x="117008" y="1997812"/>
                </a:lnTo>
                <a:lnTo>
                  <a:pt x="86673" y="1993478"/>
                </a:lnTo>
                <a:lnTo>
                  <a:pt x="30335" y="2080151"/>
                </a:lnTo>
                <a:lnTo>
                  <a:pt x="52003" y="2162491"/>
                </a:lnTo>
                <a:lnTo>
                  <a:pt x="0" y="2318502"/>
                </a:lnTo>
                <a:lnTo>
                  <a:pt x="56337" y="2431177"/>
                </a:lnTo>
                <a:lnTo>
                  <a:pt x="108341" y="2413842"/>
                </a:lnTo>
                <a:lnTo>
                  <a:pt x="255685" y="2452845"/>
                </a:lnTo>
                <a:lnTo>
                  <a:pt x="368360" y="2470180"/>
                </a:lnTo>
                <a:lnTo>
                  <a:pt x="489702" y="2487514"/>
                </a:lnTo>
                <a:lnTo>
                  <a:pt x="550373" y="2548185"/>
                </a:lnTo>
                <a:lnTo>
                  <a:pt x="689050" y="2526517"/>
                </a:lnTo>
                <a:lnTo>
                  <a:pt x="758388" y="2509183"/>
                </a:lnTo>
                <a:lnTo>
                  <a:pt x="875397" y="2543852"/>
                </a:lnTo>
                <a:lnTo>
                  <a:pt x="1027075" y="2604523"/>
                </a:lnTo>
                <a:lnTo>
                  <a:pt x="1096413" y="2569854"/>
                </a:lnTo>
                <a:lnTo>
                  <a:pt x="1217755" y="2626191"/>
                </a:lnTo>
                <a:lnTo>
                  <a:pt x="1226422" y="2600189"/>
                </a:lnTo>
                <a:lnTo>
                  <a:pt x="1187420" y="2530851"/>
                </a:lnTo>
                <a:lnTo>
                  <a:pt x="1187420" y="2431177"/>
                </a:lnTo>
                <a:lnTo>
                  <a:pt x="1265425" y="2387840"/>
                </a:lnTo>
                <a:lnTo>
                  <a:pt x="1412769" y="2331503"/>
                </a:lnTo>
                <a:lnTo>
                  <a:pt x="1434438" y="2288166"/>
                </a:lnTo>
                <a:lnTo>
                  <a:pt x="1516777" y="2309835"/>
                </a:lnTo>
                <a:lnTo>
                  <a:pt x="1516777" y="2348837"/>
                </a:lnTo>
                <a:lnTo>
                  <a:pt x="1586115" y="2318502"/>
                </a:lnTo>
                <a:lnTo>
                  <a:pt x="1612117" y="2361838"/>
                </a:lnTo>
                <a:lnTo>
                  <a:pt x="1551446" y="2435510"/>
                </a:lnTo>
                <a:lnTo>
                  <a:pt x="1542779" y="2496182"/>
                </a:lnTo>
                <a:lnTo>
                  <a:pt x="1577448" y="2513516"/>
                </a:lnTo>
                <a:lnTo>
                  <a:pt x="1573114" y="2578521"/>
                </a:lnTo>
                <a:lnTo>
                  <a:pt x="1633785" y="2708530"/>
                </a:lnTo>
                <a:lnTo>
                  <a:pt x="1694457" y="2643526"/>
                </a:lnTo>
                <a:lnTo>
                  <a:pt x="1720458" y="2656527"/>
                </a:lnTo>
                <a:lnTo>
                  <a:pt x="1772462" y="2565520"/>
                </a:lnTo>
                <a:lnTo>
                  <a:pt x="1763795" y="2522183"/>
                </a:lnTo>
                <a:lnTo>
                  <a:pt x="1811465" y="2539518"/>
                </a:lnTo>
                <a:lnTo>
                  <a:pt x="1902472" y="2569854"/>
                </a:lnTo>
                <a:lnTo>
                  <a:pt x="1902472" y="2608856"/>
                </a:lnTo>
                <a:lnTo>
                  <a:pt x="1880803" y="2604523"/>
                </a:lnTo>
                <a:lnTo>
                  <a:pt x="1841801" y="2591522"/>
                </a:lnTo>
                <a:lnTo>
                  <a:pt x="1846134" y="2647859"/>
                </a:lnTo>
                <a:lnTo>
                  <a:pt x="1872136" y="2665194"/>
                </a:lnTo>
                <a:lnTo>
                  <a:pt x="1889471" y="2704197"/>
                </a:lnTo>
                <a:lnTo>
                  <a:pt x="1906805" y="2691196"/>
                </a:lnTo>
                <a:lnTo>
                  <a:pt x="1919806" y="2630525"/>
                </a:lnTo>
                <a:lnTo>
                  <a:pt x="1945808" y="2699863"/>
                </a:lnTo>
                <a:lnTo>
                  <a:pt x="1945808" y="2725865"/>
                </a:lnTo>
                <a:lnTo>
                  <a:pt x="1932807" y="2760534"/>
                </a:lnTo>
                <a:lnTo>
                  <a:pt x="1880803" y="2738866"/>
                </a:lnTo>
                <a:lnTo>
                  <a:pt x="1880803" y="2795203"/>
                </a:lnTo>
                <a:lnTo>
                  <a:pt x="1937141" y="2808204"/>
                </a:lnTo>
                <a:lnTo>
                  <a:pt x="2045482" y="2938214"/>
                </a:lnTo>
                <a:lnTo>
                  <a:pt x="2019480" y="2985884"/>
                </a:lnTo>
                <a:lnTo>
                  <a:pt x="2006479" y="3024887"/>
                </a:lnTo>
                <a:lnTo>
                  <a:pt x="2015147" y="3063890"/>
                </a:lnTo>
                <a:lnTo>
                  <a:pt x="1984811" y="3046555"/>
                </a:lnTo>
                <a:lnTo>
                  <a:pt x="1993478" y="3081224"/>
                </a:lnTo>
                <a:lnTo>
                  <a:pt x="2106153" y="3159230"/>
                </a:lnTo>
                <a:lnTo>
                  <a:pt x="2119154" y="3202566"/>
                </a:lnTo>
                <a:lnTo>
                  <a:pt x="2231829" y="3258904"/>
                </a:lnTo>
                <a:lnTo>
                  <a:pt x="2561186" y="3267571"/>
                </a:lnTo>
                <a:lnTo>
                  <a:pt x="2309835" y="2994551"/>
                </a:lnTo>
                <a:lnTo>
                  <a:pt x="2327169" y="2955548"/>
                </a:lnTo>
                <a:lnTo>
                  <a:pt x="2279499" y="2786536"/>
                </a:lnTo>
                <a:lnTo>
                  <a:pt x="2249164" y="2734532"/>
                </a:lnTo>
                <a:lnTo>
                  <a:pt x="2227495" y="2626191"/>
                </a:lnTo>
                <a:lnTo>
                  <a:pt x="2279499" y="2552519"/>
                </a:lnTo>
                <a:lnTo>
                  <a:pt x="2314168" y="2526517"/>
                </a:lnTo>
                <a:lnTo>
                  <a:pt x="2361839" y="2530851"/>
                </a:lnTo>
                <a:lnTo>
                  <a:pt x="2461512" y="2621857"/>
                </a:lnTo>
                <a:lnTo>
                  <a:pt x="2500515" y="2574187"/>
                </a:lnTo>
                <a:lnTo>
                  <a:pt x="2513516" y="2561186"/>
                </a:lnTo>
                <a:lnTo>
                  <a:pt x="2582855" y="2517850"/>
                </a:lnTo>
                <a:lnTo>
                  <a:pt x="2786536" y="2578521"/>
                </a:lnTo>
                <a:lnTo>
                  <a:pt x="2847207" y="2617524"/>
                </a:lnTo>
                <a:lnTo>
                  <a:pt x="2890544" y="2569854"/>
                </a:lnTo>
                <a:lnTo>
                  <a:pt x="3020553" y="2630525"/>
                </a:lnTo>
                <a:lnTo>
                  <a:pt x="3128894" y="2678195"/>
                </a:lnTo>
                <a:lnTo>
                  <a:pt x="3154896" y="2734532"/>
                </a:lnTo>
                <a:lnTo>
                  <a:pt x="3211234" y="2695529"/>
                </a:lnTo>
                <a:lnTo>
                  <a:pt x="3371579" y="2704197"/>
                </a:lnTo>
                <a:lnTo>
                  <a:pt x="3406248" y="2734532"/>
                </a:lnTo>
                <a:lnTo>
                  <a:pt x="3432250" y="2795203"/>
                </a:lnTo>
                <a:lnTo>
                  <a:pt x="3523257" y="2803871"/>
                </a:lnTo>
                <a:lnTo>
                  <a:pt x="3570927" y="2760534"/>
                </a:lnTo>
                <a:lnTo>
                  <a:pt x="3679268" y="2747533"/>
                </a:lnTo>
                <a:lnTo>
                  <a:pt x="3718271" y="2786536"/>
                </a:lnTo>
                <a:lnTo>
                  <a:pt x="3791943" y="2790870"/>
                </a:lnTo>
                <a:lnTo>
                  <a:pt x="3852614" y="2782202"/>
                </a:lnTo>
                <a:lnTo>
                  <a:pt x="3917619" y="2747533"/>
                </a:lnTo>
                <a:lnTo>
                  <a:pt x="3991291" y="2756201"/>
                </a:lnTo>
                <a:lnTo>
                  <a:pt x="4142968" y="2855874"/>
                </a:lnTo>
                <a:lnTo>
                  <a:pt x="4168970" y="2860208"/>
                </a:lnTo>
                <a:lnTo>
                  <a:pt x="4242642" y="2786536"/>
                </a:lnTo>
                <a:lnTo>
                  <a:pt x="4342316" y="2808204"/>
                </a:lnTo>
                <a:lnTo>
                  <a:pt x="4368318" y="2747533"/>
                </a:lnTo>
                <a:lnTo>
                  <a:pt x="4433323" y="2673861"/>
                </a:lnTo>
                <a:lnTo>
                  <a:pt x="4433323" y="2604523"/>
                </a:lnTo>
                <a:lnTo>
                  <a:pt x="4459325" y="2578521"/>
                </a:lnTo>
                <a:lnTo>
                  <a:pt x="4480993" y="2483181"/>
                </a:lnTo>
                <a:lnTo>
                  <a:pt x="4667340" y="2435510"/>
                </a:lnTo>
                <a:lnTo>
                  <a:pt x="4658673" y="169012"/>
                </a:lnTo>
                <a:close/>
              </a:path>
            </a:pathLst>
          </a:custGeom>
          <a:solidFill>
            <a:schemeClr val="accent6">
              <a:lumMod val="75000"/>
            </a:schemeClr>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 name="Connecteur droit 5">
            <a:extLst>
              <a:ext uri="{FF2B5EF4-FFF2-40B4-BE49-F238E27FC236}">
                <a16:creationId xmlns:a16="http://schemas.microsoft.com/office/drawing/2014/main" xmlns="" id="{FB58AA34-B795-455F-9CE2-02BB8F326EA0}"/>
              </a:ext>
            </a:extLst>
          </p:cNvPr>
          <p:cNvCxnSpPr>
            <a:cxnSpLocks/>
          </p:cNvCxnSpPr>
          <p:nvPr/>
        </p:nvCxnSpPr>
        <p:spPr>
          <a:xfrm>
            <a:off x="5315504" y="5993795"/>
            <a:ext cx="914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xmlns="" id="{A128E768-5398-4574-AD8B-E32BBDE8E614}"/>
              </a:ext>
            </a:extLst>
          </p:cNvPr>
          <p:cNvSpPr txBox="1"/>
          <p:nvPr/>
        </p:nvSpPr>
        <p:spPr>
          <a:xfrm>
            <a:off x="5441467" y="5716796"/>
            <a:ext cx="66247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250 km</a:t>
            </a:r>
          </a:p>
        </p:txBody>
      </p:sp>
      <p:sp>
        <p:nvSpPr>
          <p:cNvPr id="10" name="Forme libre : forme 9">
            <a:extLst>
              <a:ext uri="{FF2B5EF4-FFF2-40B4-BE49-F238E27FC236}">
                <a16:creationId xmlns:a16="http://schemas.microsoft.com/office/drawing/2014/main" xmlns="" id="{D72F9D76-3300-4FE7-87D3-F512F2BCE68D}"/>
              </a:ext>
            </a:extLst>
          </p:cNvPr>
          <p:cNvSpPr/>
          <p:nvPr/>
        </p:nvSpPr>
        <p:spPr>
          <a:xfrm>
            <a:off x="494467" y="1518411"/>
            <a:ext cx="1411197" cy="1461121"/>
          </a:xfrm>
          <a:custGeom>
            <a:avLst/>
            <a:gdLst>
              <a:gd name="connsiteX0" fmla="*/ 1230 w 1411197"/>
              <a:gd name="connsiteY0" fmla="*/ 853653 h 1461121"/>
              <a:gd name="connsiteX1" fmla="*/ 106738 w 1411197"/>
              <a:gd name="connsiteY1" fmla="*/ 818484 h 1461121"/>
              <a:gd name="connsiteX2" fmla="*/ 167485 w 1411197"/>
              <a:gd name="connsiteY2" fmla="*/ 780117 h 1461121"/>
              <a:gd name="connsiteX3" fmla="*/ 202654 w 1411197"/>
              <a:gd name="connsiteY3" fmla="*/ 764131 h 1461121"/>
              <a:gd name="connsiteX4" fmla="*/ 241020 w 1411197"/>
              <a:gd name="connsiteY4" fmla="*/ 760934 h 1461121"/>
              <a:gd name="connsiteX5" fmla="*/ 285781 w 1411197"/>
              <a:gd name="connsiteY5" fmla="*/ 738554 h 1461121"/>
              <a:gd name="connsiteX6" fmla="*/ 320951 w 1411197"/>
              <a:gd name="connsiteY6" fmla="*/ 751342 h 1461121"/>
              <a:gd name="connsiteX7" fmla="*/ 423261 w 1411197"/>
              <a:gd name="connsiteY7" fmla="*/ 789709 h 1461121"/>
              <a:gd name="connsiteX8" fmla="*/ 471219 w 1411197"/>
              <a:gd name="connsiteY8" fmla="*/ 757737 h 1461121"/>
              <a:gd name="connsiteX9" fmla="*/ 496797 w 1411197"/>
              <a:gd name="connsiteY9" fmla="*/ 757737 h 1461121"/>
              <a:gd name="connsiteX10" fmla="*/ 490402 w 1411197"/>
              <a:gd name="connsiteY10" fmla="*/ 703384 h 1461121"/>
              <a:gd name="connsiteX11" fmla="*/ 503191 w 1411197"/>
              <a:gd name="connsiteY11" fmla="*/ 681004 h 1461121"/>
              <a:gd name="connsiteX12" fmla="*/ 547952 w 1411197"/>
              <a:gd name="connsiteY12" fmla="*/ 674610 h 1461121"/>
              <a:gd name="connsiteX13" fmla="*/ 560741 w 1411197"/>
              <a:gd name="connsiteY13" fmla="*/ 693793 h 1461121"/>
              <a:gd name="connsiteX14" fmla="*/ 595910 w 1411197"/>
              <a:gd name="connsiteY14" fmla="*/ 665018 h 1461121"/>
              <a:gd name="connsiteX15" fmla="*/ 554346 w 1411197"/>
              <a:gd name="connsiteY15" fmla="*/ 610665 h 1461121"/>
              <a:gd name="connsiteX16" fmla="*/ 528769 w 1411197"/>
              <a:gd name="connsiteY16" fmla="*/ 578693 h 1461121"/>
              <a:gd name="connsiteX17" fmla="*/ 528769 w 1411197"/>
              <a:gd name="connsiteY17" fmla="*/ 537130 h 1461121"/>
              <a:gd name="connsiteX18" fmla="*/ 602304 w 1411197"/>
              <a:gd name="connsiteY18" fmla="*/ 485975 h 1461121"/>
              <a:gd name="connsiteX19" fmla="*/ 675840 w 1411197"/>
              <a:gd name="connsiteY19" fmla="*/ 418833 h 1461121"/>
              <a:gd name="connsiteX20" fmla="*/ 707812 w 1411197"/>
              <a:gd name="connsiteY20" fmla="*/ 335706 h 1461121"/>
              <a:gd name="connsiteX21" fmla="*/ 742981 w 1411197"/>
              <a:gd name="connsiteY21" fmla="*/ 329312 h 1461121"/>
              <a:gd name="connsiteX22" fmla="*/ 733390 w 1411197"/>
              <a:gd name="connsiteY22" fmla="*/ 290945 h 1461121"/>
              <a:gd name="connsiteX23" fmla="*/ 746178 w 1411197"/>
              <a:gd name="connsiteY23" fmla="*/ 262170 h 1461121"/>
              <a:gd name="connsiteX24" fmla="*/ 778151 w 1411197"/>
              <a:gd name="connsiteY24" fmla="*/ 137479 h 1461121"/>
              <a:gd name="connsiteX25" fmla="*/ 797334 w 1411197"/>
              <a:gd name="connsiteY25" fmla="*/ 143874 h 1461121"/>
              <a:gd name="connsiteX26" fmla="*/ 813320 w 1411197"/>
              <a:gd name="connsiteY26" fmla="*/ 179043 h 1461121"/>
              <a:gd name="connsiteX27" fmla="*/ 867672 w 1411197"/>
              <a:gd name="connsiteY27" fmla="*/ 179043 h 1461121"/>
              <a:gd name="connsiteX28" fmla="*/ 870869 w 1411197"/>
              <a:gd name="connsiteY28" fmla="*/ 249382 h 1461121"/>
              <a:gd name="connsiteX29" fmla="*/ 918827 w 1411197"/>
              <a:gd name="connsiteY29" fmla="*/ 252579 h 1461121"/>
              <a:gd name="connsiteX30" fmla="*/ 902841 w 1411197"/>
              <a:gd name="connsiteY30" fmla="*/ 287748 h 1461121"/>
              <a:gd name="connsiteX31" fmla="*/ 854883 w 1411197"/>
              <a:gd name="connsiteY31" fmla="*/ 310128 h 1461121"/>
              <a:gd name="connsiteX32" fmla="*/ 845292 w 1411197"/>
              <a:gd name="connsiteY32" fmla="*/ 326114 h 1461121"/>
              <a:gd name="connsiteX33" fmla="*/ 832503 w 1411197"/>
              <a:gd name="connsiteY33" fmla="*/ 370875 h 1461121"/>
              <a:gd name="connsiteX34" fmla="*/ 848489 w 1411197"/>
              <a:gd name="connsiteY34" fmla="*/ 418833 h 1461121"/>
              <a:gd name="connsiteX35" fmla="*/ 886855 w 1411197"/>
              <a:gd name="connsiteY35" fmla="*/ 460397 h 1461121"/>
              <a:gd name="connsiteX36" fmla="*/ 934813 w 1411197"/>
              <a:gd name="connsiteY36" fmla="*/ 485975 h 1461121"/>
              <a:gd name="connsiteX37" fmla="*/ 1005152 w 1411197"/>
              <a:gd name="connsiteY37" fmla="*/ 441214 h 1461121"/>
              <a:gd name="connsiteX38" fmla="*/ 1027532 w 1411197"/>
              <a:gd name="connsiteY38" fmla="*/ 438017 h 1461121"/>
              <a:gd name="connsiteX39" fmla="*/ 1046716 w 1411197"/>
              <a:gd name="connsiteY39" fmla="*/ 345298 h 1461121"/>
              <a:gd name="connsiteX40" fmla="*/ 985969 w 1411197"/>
              <a:gd name="connsiteY40" fmla="*/ 335706 h 1461121"/>
              <a:gd name="connsiteX41" fmla="*/ 960391 w 1411197"/>
              <a:gd name="connsiteY41" fmla="*/ 326114 h 1461121"/>
              <a:gd name="connsiteX42" fmla="*/ 992363 w 1411197"/>
              <a:gd name="connsiteY42" fmla="*/ 287748 h 1461121"/>
              <a:gd name="connsiteX43" fmla="*/ 1001955 w 1411197"/>
              <a:gd name="connsiteY43" fmla="*/ 223804 h 1461121"/>
              <a:gd name="connsiteX44" fmla="*/ 973180 w 1411197"/>
              <a:gd name="connsiteY44" fmla="*/ 249382 h 1461121"/>
              <a:gd name="connsiteX45" fmla="*/ 963588 w 1411197"/>
              <a:gd name="connsiteY45" fmla="*/ 249382 h 1461121"/>
              <a:gd name="connsiteX46" fmla="*/ 950799 w 1411197"/>
              <a:gd name="connsiteY46" fmla="*/ 207818 h 1461121"/>
              <a:gd name="connsiteX47" fmla="*/ 969983 w 1411197"/>
              <a:gd name="connsiteY47" fmla="*/ 175846 h 1461121"/>
              <a:gd name="connsiteX48" fmla="*/ 950799 w 1411197"/>
              <a:gd name="connsiteY48" fmla="*/ 150268 h 1461121"/>
              <a:gd name="connsiteX49" fmla="*/ 947602 w 1411197"/>
              <a:gd name="connsiteY49" fmla="*/ 108705 h 1461121"/>
              <a:gd name="connsiteX50" fmla="*/ 1014744 w 1411197"/>
              <a:gd name="connsiteY50" fmla="*/ 73535 h 1461121"/>
              <a:gd name="connsiteX51" fmla="*/ 1049913 w 1411197"/>
              <a:gd name="connsiteY51" fmla="*/ 28775 h 1461121"/>
              <a:gd name="connsiteX52" fmla="*/ 1081885 w 1411197"/>
              <a:gd name="connsiteY52" fmla="*/ 28775 h 1461121"/>
              <a:gd name="connsiteX53" fmla="*/ 1091476 w 1411197"/>
              <a:gd name="connsiteY53" fmla="*/ 9591 h 1461121"/>
              <a:gd name="connsiteX54" fmla="*/ 1133040 w 1411197"/>
              <a:gd name="connsiteY54" fmla="*/ 0 h 1461121"/>
              <a:gd name="connsiteX55" fmla="*/ 1209773 w 1411197"/>
              <a:gd name="connsiteY55" fmla="*/ 15986 h 1461121"/>
              <a:gd name="connsiteX56" fmla="*/ 1283309 w 1411197"/>
              <a:gd name="connsiteY56" fmla="*/ 3197 h 1461121"/>
              <a:gd name="connsiteX57" fmla="*/ 1347253 w 1411197"/>
              <a:gd name="connsiteY57" fmla="*/ 38366 h 1461121"/>
              <a:gd name="connsiteX58" fmla="*/ 1401605 w 1411197"/>
              <a:gd name="connsiteY58" fmla="*/ 102310 h 1461121"/>
              <a:gd name="connsiteX59" fmla="*/ 1411197 w 1411197"/>
              <a:gd name="connsiteY59" fmla="*/ 140677 h 1461121"/>
              <a:gd name="connsiteX60" fmla="*/ 1360041 w 1411197"/>
              <a:gd name="connsiteY60" fmla="*/ 166254 h 1461121"/>
              <a:gd name="connsiteX61" fmla="*/ 1315281 w 1411197"/>
              <a:gd name="connsiteY61" fmla="*/ 242987 h 1461121"/>
              <a:gd name="connsiteX62" fmla="*/ 1302492 w 1411197"/>
              <a:gd name="connsiteY62" fmla="*/ 271762 h 1461121"/>
              <a:gd name="connsiteX63" fmla="*/ 1273717 w 1411197"/>
              <a:gd name="connsiteY63" fmla="*/ 412439 h 1461121"/>
              <a:gd name="connsiteX64" fmla="*/ 1184195 w 1411197"/>
              <a:gd name="connsiteY64" fmla="*/ 409242 h 1461121"/>
              <a:gd name="connsiteX65" fmla="*/ 1165012 w 1411197"/>
              <a:gd name="connsiteY65" fmla="*/ 498763 h 1461121"/>
              <a:gd name="connsiteX66" fmla="*/ 1180998 w 1411197"/>
              <a:gd name="connsiteY66" fmla="*/ 517947 h 1461121"/>
              <a:gd name="connsiteX67" fmla="*/ 1244942 w 1411197"/>
              <a:gd name="connsiteY67" fmla="*/ 524341 h 1461121"/>
              <a:gd name="connsiteX68" fmla="*/ 1244942 w 1411197"/>
              <a:gd name="connsiteY68" fmla="*/ 629849 h 1461121"/>
              <a:gd name="connsiteX69" fmla="*/ 1161815 w 1411197"/>
              <a:gd name="connsiteY69" fmla="*/ 645835 h 1461121"/>
              <a:gd name="connsiteX70" fmla="*/ 1209773 w 1411197"/>
              <a:gd name="connsiteY70" fmla="*/ 719370 h 1461121"/>
              <a:gd name="connsiteX71" fmla="*/ 1180998 w 1411197"/>
              <a:gd name="connsiteY71" fmla="*/ 741751 h 1461121"/>
              <a:gd name="connsiteX72" fmla="*/ 1120251 w 1411197"/>
              <a:gd name="connsiteY72" fmla="*/ 732159 h 1461121"/>
              <a:gd name="connsiteX73" fmla="*/ 1117054 w 1411197"/>
              <a:gd name="connsiteY73" fmla="*/ 770526 h 1461121"/>
              <a:gd name="connsiteX74" fmla="*/ 1033927 w 1411197"/>
              <a:gd name="connsiteY74" fmla="*/ 719370 h 1461121"/>
              <a:gd name="connsiteX75" fmla="*/ 966785 w 1411197"/>
              <a:gd name="connsiteY75" fmla="*/ 764131 h 1461121"/>
              <a:gd name="connsiteX76" fmla="*/ 966785 w 1411197"/>
              <a:gd name="connsiteY76" fmla="*/ 818484 h 1461121"/>
              <a:gd name="connsiteX77" fmla="*/ 979574 w 1411197"/>
              <a:gd name="connsiteY77" fmla="*/ 863244 h 1461121"/>
              <a:gd name="connsiteX78" fmla="*/ 992363 w 1411197"/>
              <a:gd name="connsiteY78" fmla="*/ 904808 h 1461121"/>
              <a:gd name="connsiteX79" fmla="*/ 995560 w 1411197"/>
              <a:gd name="connsiteY79" fmla="*/ 943175 h 1461121"/>
              <a:gd name="connsiteX80" fmla="*/ 912433 w 1411197"/>
              <a:gd name="connsiteY80" fmla="*/ 1032696 h 1461121"/>
              <a:gd name="connsiteX81" fmla="*/ 922025 w 1411197"/>
              <a:gd name="connsiteY81" fmla="*/ 1106232 h 1461121"/>
              <a:gd name="connsiteX82" fmla="*/ 934813 w 1411197"/>
              <a:gd name="connsiteY82" fmla="*/ 1135007 h 1461121"/>
              <a:gd name="connsiteX83" fmla="*/ 909236 w 1411197"/>
              <a:gd name="connsiteY83" fmla="*/ 1160584 h 1461121"/>
              <a:gd name="connsiteX84" fmla="*/ 928419 w 1411197"/>
              <a:gd name="connsiteY84" fmla="*/ 1221331 h 1461121"/>
              <a:gd name="connsiteX85" fmla="*/ 922025 w 1411197"/>
              <a:gd name="connsiteY85" fmla="*/ 1285275 h 1461121"/>
              <a:gd name="connsiteX86" fmla="*/ 902841 w 1411197"/>
              <a:gd name="connsiteY86" fmla="*/ 1365205 h 1461121"/>
              <a:gd name="connsiteX87" fmla="*/ 854883 w 1411197"/>
              <a:gd name="connsiteY87" fmla="*/ 1387586 h 1461121"/>
              <a:gd name="connsiteX88" fmla="*/ 842095 w 1411197"/>
              <a:gd name="connsiteY88" fmla="*/ 1323642 h 1461121"/>
              <a:gd name="connsiteX89" fmla="*/ 762165 w 1411197"/>
              <a:gd name="connsiteY89" fmla="*/ 1278881 h 1461121"/>
              <a:gd name="connsiteX90" fmla="*/ 682234 w 1411197"/>
              <a:gd name="connsiteY90" fmla="*/ 1355614 h 1461121"/>
              <a:gd name="connsiteX91" fmla="*/ 672643 w 1411197"/>
              <a:gd name="connsiteY91" fmla="*/ 1409966 h 1461121"/>
              <a:gd name="connsiteX92" fmla="*/ 519177 w 1411197"/>
              <a:gd name="connsiteY92" fmla="*/ 1448333 h 1461121"/>
              <a:gd name="connsiteX93" fmla="*/ 515980 w 1411197"/>
              <a:gd name="connsiteY93" fmla="*/ 1403572 h 1461121"/>
              <a:gd name="connsiteX94" fmla="*/ 474416 w 1411197"/>
              <a:gd name="connsiteY94" fmla="*/ 1397177 h 1461121"/>
              <a:gd name="connsiteX95" fmla="*/ 416867 w 1411197"/>
              <a:gd name="connsiteY95" fmla="*/ 1422755 h 1461121"/>
              <a:gd name="connsiteX96" fmla="*/ 336937 w 1411197"/>
              <a:gd name="connsiteY96" fmla="*/ 1461121 h 1461121"/>
              <a:gd name="connsiteX97" fmla="*/ 282584 w 1411197"/>
              <a:gd name="connsiteY97" fmla="*/ 1416361 h 1461121"/>
              <a:gd name="connsiteX98" fmla="*/ 311359 w 1411197"/>
              <a:gd name="connsiteY98" fmla="*/ 1362008 h 1461121"/>
              <a:gd name="connsiteX99" fmla="*/ 317753 w 1411197"/>
              <a:gd name="connsiteY99" fmla="*/ 1304458 h 1461121"/>
              <a:gd name="connsiteX100" fmla="*/ 272992 w 1411197"/>
              <a:gd name="connsiteY100" fmla="*/ 1285275 h 1461121"/>
              <a:gd name="connsiteX101" fmla="*/ 209048 w 1411197"/>
              <a:gd name="connsiteY101" fmla="*/ 1301261 h 1461121"/>
              <a:gd name="connsiteX102" fmla="*/ 186668 w 1411197"/>
              <a:gd name="connsiteY102" fmla="*/ 1282078 h 1461121"/>
              <a:gd name="connsiteX103" fmla="*/ 196260 w 1411197"/>
              <a:gd name="connsiteY103" fmla="*/ 1182965 h 1461121"/>
              <a:gd name="connsiteX104" fmla="*/ 100344 w 1411197"/>
              <a:gd name="connsiteY104" fmla="*/ 1198951 h 1461121"/>
              <a:gd name="connsiteX105" fmla="*/ 103541 w 1411197"/>
              <a:gd name="connsiteY105" fmla="*/ 1099837 h 1461121"/>
              <a:gd name="connsiteX106" fmla="*/ 81160 w 1411197"/>
              <a:gd name="connsiteY106" fmla="*/ 1064668 h 1461121"/>
              <a:gd name="connsiteX107" fmla="*/ 36399 w 1411197"/>
              <a:gd name="connsiteY107" fmla="*/ 1051879 h 1461121"/>
              <a:gd name="connsiteX108" fmla="*/ 1230 w 1411197"/>
              <a:gd name="connsiteY108" fmla="*/ 1039091 h 1461121"/>
              <a:gd name="connsiteX109" fmla="*/ 1230 w 1411197"/>
              <a:gd name="connsiteY109" fmla="*/ 853653 h 146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411197" h="1461121">
                <a:moveTo>
                  <a:pt x="1230" y="853653"/>
                </a:moveTo>
                <a:lnTo>
                  <a:pt x="106738" y="818484"/>
                </a:lnTo>
                <a:lnTo>
                  <a:pt x="167485" y="780117"/>
                </a:lnTo>
                <a:lnTo>
                  <a:pt x="202654" y="764131"/>
                </a:lnTo>
                <a:lnTo>
                  <a:pt x="241020" y="760934"/>
                </a:lnTo>
                <a:lnTo>
                  <a:pt x="285781" y="738554"/>
                </a:lnTo>
                <a:lnTo>
                  <a:pt x="320951" y="751342"/>
                </a:lnTo>
                <a:lnTo>
                  <a:pt x="423261" y="789709"/>
                </a:lnTo>
                <a:lnTo>
                  <a:pt x="471219" y="757737"/>
                </a:lnTo>
                <a:lnTo>
                  <a:pt x="496797" y="757737"/>
                </a:lnTo>
                <a:lnTo>
                  <a:pt x="490402" y="703384"/>
                </a:lnTo>
                <a:lnTo>
                  <a:pt x="503191" y="681004"/>
                </a:lnTo>
                <a:lnTo>
                  <a:pt x="547952" y="674610"/>
                </a:lnTo>
                <a:lnTo>
                  <a:pt x="560741" y="693793"/>
                </a:lnTo>
                <a:lnTo>
                  <a:pt x="595910" y="665018"/>
                </a:lnTo>
                <a:lnTo>
                  <a:pt x="554346" y="610665"/>
                </a:lnTo>
                <a:lnTo>
                  <a:pt x="528769" y="578693"/>
                </a:lnTo>
                <a:lnTo>
                  <a:pt x="528769" y="537130"/>
                </a:lnTo>
                <a:lnTo>
                  <a:pt x="602304" y="485975"/>
                </a:lnTo>
                <a:lnTo>
                  <a:pt x="675840" y="418833"/>
                </a:lnTo>
                <a:lnTo>
                  <a:pt x="707812" y="335706"/>
                </a:lnTo>
                <a:lnTo>
                  <a:pt x="742981" y="329312"/>
                </a:lnTo>
                <a:lnTo>
                  <a:pt x="733390" y="290945"/>
                </a:lnTo>
                <a:lnTo>
                  <a:pt x="746178" y="262170"/>
                </a:lnTo>
                <a:lnTo>
                  <a:pt x="778151" y="137479"/>
                </a:lnTo>
                <a:lnTo>
                  <a:pt x="797334" y="143874"/>
                </a:lnTo>
                <a:lnTo>
                  <a:pt x="813320" y="179043"/>
                </a:lnTo>
                <a:lnTo>
                  <a:pt x="867672" y="179043"/>
                </a:lnTo>
                <a:lnTo>
                  <a:pt x="870869" y="249382"/>
                </a:lnTo>
                <a:lnTo>
                  <a:pt x="918827" y="252579"/>
                </a:lnTo>
                <a:lnTo>
                  <a:pt x="902841" y="287748"/>
                </a:lnTo>
                <a:lnTo>
                  <a:pt x="854883" y="310128"/>
                </a:lnTo>
                <a:lnTo>
                  <a:pt x="845292" y="326114"/>
                </a:lnTo>
                <a:lnTo>
                  <a:pt x="832503" y="370875"/>
                </a:lnTo>
                <a:lnTo>
                  <a:pt x="848489" y="418833"/>
                </a:lnTo>
                <a:lnTo>
                  <a:pt x="886855" y="460397"/>
                </a:lnTo>
                <a:lnTo>
                  <a:pt x="934813" y="485975"/>
                </a:lnTo>
                <a:lnTo>
                  <a:pt x="1005152" y="441214"/>
                </a:lnTo>
                <a:lnTo>
                  <a:pt x="1027532" y="438017"/>
                </a:lnTo>
                <a:lnTo>
                  <a:pt x="1046716" y="345298"/>
                </a:lnTo>
                <a:lnTo>
                  <a:pt x="985969" y="335706"/>
                </a:lnTo>
                <a:lnTo>
                  <a:pt x="960391" y="326114"/>
                </a:lnTo>
                <a:lnTo>
                  <a:pt x="992363" y="287748"/>
                </a:lnTo>
                <a:lnTo>
                  <a:pt x="1001955" y="223804"/>
                </a:lnTo>
                <a:lnTo>
                  <a:pt x="973180" y="249382"/>
                </a:lnTo>
                <a:lnTo>
                  <a:pt x="963588" y="249382"/>
                </a:lnTo>
                <a:lnTo>
                  <a:pt x="950799" y="207818"/>
                </a:lnTo>
                <a:lnTo>
                  <a:pt x="969983" y="175846"/>
                </a:lnTo>
                <a:lnTo>
                  <a:pt x="950799" y="150268"/>
                </a:lnTo>
                <a:lnTo>
                  <a:pt x="947602" y="108705"/>
                </a:lnTo>
                <a:lnTo>
                  <a:pt x="1014744" y="73535"/>
                </a:lnTo>
                <a:lnTo>
                  <a:pt x="1049913" y="28775"/>
                </a:lnTo>
                <a:lnTo>
                  <a:pt x="1081885" y="28775"/>
                </a:lnTo>
                <a:lnTo>
                  <a:pt x="1091476" y="9591"/>
                </a:lnTo>
                <a:lnTo>
                  <a:pt x="1133040" y="0"/>
                </a:lnTo>
                <a:lnTo>
                  <a:pt x="1209773" y="15986"/>
                </a:lnTo>
                <a:lnTo>
                  <a:pt x="1283309" y="3197"/>
                </a:lnTo>
                <a:lnTo>
                  <a:pt x="1347253" y="38366"/>
                </a:lnTo>
                <a:lnTo>
                  <a:pt x="1401605" y="102310"/>
                </a:lnTo>
                <a:lnTo>
                  <a:pt x="1411197" y="140677"/>
                </a:lnTo>
                <a:lnTo>
                  <a:pt x="1360041" y="166254"/>
                </a:lnTo>
                <a:lnTo>
                  <a:pt x="1315281" y="242987"/>
                </a:lnTo>
                <a:lnTo>
                  <a:pt x="1302492" y="271762"/>
                </a:lnTo>
                <a:lnTo>
                  <a:pt x="1273717" y="412439"/>
                </a:lnTo>
                <a:lnTo>
                  <a:pt x="1184195" y="409242"/>
                </a:lnTo>
                <a:lnTo>
                  <a:pt x="1165012" y="498763"/>
                </a:lnTo>
                <a:lnTo>
                  <a:pt x="1180998" y="517947"/>
                </a:lnTo>
                <a:lnTo>
                  <a:pt x="1244942" y="524341"/>
                </a:lnTo>
                <a:lnTo>
                  <a:pt x="1244942" y="629849"/>
                </a:lnTo>
                <a:lnTo>
                  <a:pt x="1161815" y="645835"/>
                </a:lnTo>
                <a:lnTo>
                  <a:pt x="1209773" y="719370"/>
                </a:lnTo>
                <a:lnTo>
                  <a:pt x="1180998" y="741751"/>
                </a:lnTo>
                <a:lnTo>
                  <a:pt x="1120251" y="732159"/>
                </a:lnTo>
                <a:lnTo>
                  <a:pt x="1117054" y="770526"/>
                </a:lnTo>
                <a:lnTo>
                  <a:pt x="1033927" y="719370"/>
                </a:lnTo>
                <a:lnTo>
                  <a:pt x="966785" y="764131"/>
                </a:lnTo>
                <a:lnTo>
                  <a:pt x="966785" y="818484"/>
                </a:lnTo>
                <a:lnTo>
                  <a:pt x="979574" y="863244"/>
                </a:lnTo>
                <a:lnTo>
                  <a:pt x="992363" y="904808"/>
                </a:lnTo>
                <a:lnTo>
                  <a:pt x="995560" y="943175"/>
                </a:lnTo>
                <a:lnTo>
                  <a:pt x="912433" y="1032696"/>
                </a:lnTo>
                <a:lnTo>
                  <a:pt x="922025" y="1106232"/>
                </a:lnTo>
                <a:lnTo>
                  <a:pt x="934813" y="1135007"/>
                </a:lnTo>
                <a:lnTo>
                  <a:pt x="909236" y="1160584"/>
                </a:lnTo>
                <a:lnTo>
                  <a:pt x="928419" y="1221331"/>
                </a:lnTo>
                <a:lnTo>
                  <a:pt x="922025" y="1285275"/>
                </a:lnTo>
                <a:lnTo>
                  <a:pt x="902841" y="1365205"/>
                </a:lnTo>
                <a:lnTo>
                  <a:pt x="854883" y="1387586"/>
                </a:lnTo>
                <a:lnTo>
                  <a:pt x="842095" y="1323642"/>
                </a:lnTo>
                <a:lnTo>
                  <a:pt x="762165" y="1278881"/>
                </a:lnTo>
                <a:lnTo>
                  <a:pt x="682234" y="1355614"/>
                </a:lnTo>
                <a:lnTo>
                  <a:pt x="672643" y="1409966"/>
                </a:lnTo>
                <a:lnTo>
                  <a:pt x="519177" y="1448333"/>
                </a:lnTo>
                <a:lnTo>
                  <a:pt x="515980" y="1403572"/>
                </a:lnTo>
                <a:lnTo>
                  <a:pt x="474416" y="1397177"/>
                </a:lnTo>
                <a:lnTo>
                  <a:pt x="416867" y="1422755"/>
                </a:lnTo>
                <a:lnTo>
                  <a:pt x="336937" y="1461121"/>
                </a:lnTo>
                <a:lnTo>
                  <a:pt x="282584" y="1416361"/>
                </a:lnTo>
                <a:lnTo>
                  <a:pt x="311359" y="1362008"/>
                </a:lnTo>
                <a:lnTo>
                  <a:pt x="317753" y="1304458"/>
                </a:lnTo>
                <a:lnTo>
                  <a:pt x="272992" y="1285275"/>
                </a:lnTo>
                <a:lnTo>
                  <a:pt x="209048" y="1301261"/>
                </a:lnTo>
                <a:lnTo>
                  <a:pt x="186668" y="1282078"/>
                </a:lnTo>
                <a:lnTo>
                  <a:pt x="196260" y="1182965"/>
                </a:lnTo>
                <a:lnTo>
                  <a:pt x="100344" y="1198951"/>
                </a:lnTo>
                <a:lnTo>
                  <a:pt x="103541" y="1099837"/>
                </a:lnTo>
                <a:lnTo>
                  <a:pt x="81160" y="1064668"/>
                </a:lnTo>
                <a:lnTo>
                  <a:pt x="36399" y="1051879"/>
                </a:lnTo>
                <a:lnTo>
                  <a:pt x="1230" y="1039091"/>
                </a:lnTo>
                <a:cubicBezTo>
                  <a:pt x="164" y="978344"/>
                  <a:pt x="-901" y="917597"/>
                  <a:pt x="1230" y="853653"/>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xmlns="" id="{FEF71967-6D53-4268-9788-B7D1ADA8C26F}"/>
              </a:ext>
            </a:extLst>
          </p:cNvPr>
          <p:cNvSpPr/>
          <p:nvPr/>
        </p:nvSpPr>
        <p:spPr>
          <a:xfrm>
            <a:off x="1125546" y="4076173"/>
            <a:ext cx="1393981" cy="802498"/>
          </a:xfrm>
          <a:custGeom>
            <a:avLst/>
            <a:gdLst>
              <a:gd name="connsiteX0" fmla="*/ 847259 w 1393981"/>
              <a:gd name="connsiteY0" fmla="*/ 802498 h 802498"/>
              <a:gd name="connsiteX1" fmla="*/ 799301 w 1393981"/>
              <a:gd name="connsiteY1" fmla="*/ 780117 h 802498"/>
              <a:gd name="connsiteX2" fmla="*/ 773723 w 1393981"/>
              <a:gd name="connsiteY2" fmla="*/ 773723 h 802498"/>
              <a:gd name="connsiteX3" fmla="*/ 748146 w 1393981"/>
              <a:gd name="connsiteY3" fmla="*/ 735357 h 802498"/>
              <a:gd name="connsiteX4" fmla="*/ 716174 w 1393981"/>
              <a:gd name="connsiteY4" fmla="*/ 732159 h 802498"/>
              <a:gd name="connsiteX5" fmla="*/ 751343 w 1393981"/>
              <a:gd name="connsiteY5" fmla="*/ 696990 h 802498"/>
              <a:gd name="connsiteX6" fmla="*/ 757737 w 1393981"/>
              <a:gd name="connsiteY6" fmla="*/ 668215 h 802498"/>
              <a:gd name="connsiteX7" fmla="*/ 786512 w 1393981"/>
              <a:gd name="connsiteY7" fmla="*/ 665018 h 802498"/>
              <a:gd name="connsiteX8" fmla="*/ 786512 w 1393981"/>
              <a:gd name="connsiteY8" fmla="*/ 629849 h 802498"/>
              <a:gd name="connsiteX9" fmla="*/ 748146 w 1393981"/>
              <a:gd name="connsiteY9" fmla="*/ 620257 h 802498"/>
              <a:gd name="connsiteX10" fmla="*/ 719371 w 1393981"/>
              <a:gd name="connsiteY10" fmla="*/ 639441 h 802498"/>
              <a:gd name="connsiteX11" fmla="*/ 700188 w 1393981"/>
              <a:gd name="connsiteY11" fmla="*/ 620257 h 802498"/>
              <a:gd name="connsiteX12" fmla="*/ 623455 w 1393981"/>
              <a:gd name="connsiteY12" fmla="*/ 655427 h 802498"/>
              <a:gd name="connsiteX13" fmla="*/ 620258 w 1393981"/>
              <a:gd name="connsiteY13" fmla="*/ 703385 h 802498"/>
              <a:gd name="connsiteX14" fmla="*/ 604272 w 1393981"/>
              <a:gd name="connsiteY14" fmla="*/ 751343 h 802498"/>
              <a:gd name="connsiteX15" fmla="*/ 489172 w 1393981"/>
              <a:gd name="connsiteY15" fmla="*/ 773723 h 802498"/>
              <a:gd name="connsiteX16" fmla="*/ 390059 w 1393981"/>
              <a:gd name="connsiteY16" fmla="*/ 751343 h 802498"/>
              <a:gd name="connsiteX17" fmla="*/ 297340 w 1393981"/>
              <a:gd name="connsiteY17" fmla="*/ 789709 h 802498"/>
              <a:gd name="connsiteX18" fmla="*/ 274960 w 1393981"/>
              <a:gd name="connsiteY18" fmla="*/ 703385 h 802498"/>
              <a:gd name="connsiteX19" fmla="*/ 223804 w 1393981"/>
              <a:gd name="connsiteY19" fmla="*/ 581891 h 802498"/>
              <a:gd name="connsiteX20" fmla="*/ 163058 w 1393981"/>
              <a:gd name="connsiteY20" fmla="*/ 495566 h 802498"/>
              <a:gd name="connsiteX21" fmla="*/ 86325 w 1393981"/>
              <a:gd name="connsiteY21" fmla="*/ 501961 h 802498"/>
              <a:gd name="connsiteX22" fmla="*/ 35169 w 1393981"/>
              <a:gd name="connsiteY22" fmla="*/ 527538 h 802498"/>
              <a:gd name="connsiteX23" fmla="*/ 0 w 1393981"/>
              <a:gd name="connsiteY23" fmla="*/ 546722 h 802498"/>
              <a:gd name="connsiteX24" fmla="*/ 15986 w 1393981"/>
              <a:gd name="connsiteY24" fmla="*/ 489172 h 802498"/>
              <a:gd name="connsiteX25" fmla="*/ 89522 w 1393981"/>
              <a:gd name="connsiteY25" fmla="*/ 415636 h 802498"/>
              <a:gd name="connsiteX26" fmla="*/ 131086 w 1393981"/>
              <a:gd name="connsiteY26" fmla="*/ 374073 h 802498"/>
              <a:gd name="connsiteX27" fmla="*/ 134283 w 1393981"/>
              <a:gd name="connsiteY27" fmla="*/ 319720 h 802498"/>
              <a:gd name="connsiteX28" fmla="*/ 191832 w 1393981"/>
              <a:gd name="connsiteY28" fmla="*/ 284551 h 802498"/>
              <a:gd name="connsiteX29" fmla="*/ 217410 w 1393981"/>
              <a:gd name="connsiteY29" fmla="*/ 297340 h 802498"/>
              <a:gd name="connsiteX30" fmla="*/ 290946 w 1393981"/>
              <a:gd name="connsiteY30" fmla="*/ 220607 h 802498"/>
              <a:gd name="connsiteX31" fmla="*/ 345298 w 1393981"/>
              <a:gd name="connsiteY31" fmla="*/ 175846 h 802498"/>
              <a:gd name="connsiteX32" fmla="*/ 326115 w 1393981"/>
              <a:gd name="connsiteY32" fmla="*/ 147071 h 802498"/>
              <a:gd name="connsiteX33" fmla="*/ 380467 w 1393981"/>
              <a:gd name="connsiteY33" fmla="*/ 89522 h 802498"/>
              <a:gd name="connsiteX34" fmla="*/ 418834 w 1393981"/>
              <a:gd name="connsiteY34" fmla="*/ 124691 h 802498"/>
              <a:gd name="connsiteX35" fmla="*/ 434820 w 1393981"/>
              <a:gd name="connsiteY35" fmla="*/ 137480 h 802498"/>
              <a:gd name="connsiteX36" fmla="*/ 549919 w 1393981"/>
              <a:gd name="connsiteY36" fmla="*/ 86324 h 802498"/>
              <a:gd name="connsiteX37" fmla="*/ 626652 w 1393981"/>
              <a:gd name="connsiteY37" fmla="*/ 95916 h 802498"/>
              <a:gd name="connsiteX38" fmla="*/ 690596 w 1393981"/>
              <a:gd name="connsiteY38" fmla="*/ 95916 h 802498"/>
              <a:gd name="connsiteX39" fmla="*/ 741751 w 1393981"/>
              <a:gd name="connsiteY39" fmla="*/ 115099 h 802498"/>
              <a:gd name="connsiteX40" fmla="*/ 808892 w 1393981"/>
              <a:gd name="connsiteY40" fmla="*/ 105508 h 802498"/>
              <a:gd name="connsiteX41" fmla="*/ 808892 w 1393981"/>
              <a:gd name="connsiteY41" fmla="*/ 63944 h 802498"/>
              <a:gd name="connsiteX42" fmla="*/ 783315 w 1393981"/>
              <a:gd name="connsiteY42" fmla="*/ 0 h 802498"/>
              <a:gd name="connsiteX43" fmla="*/ 860048 w 1393981"/>
              <a:gd name="connsiteY43" fmla="*/ 3197 h 802498"/>
              <a:gd name="connsiteX44" fmla="*/ 895217 w 1393981"/>
              <a:gd name="connsiteY44" fmla="*/ 131085 h 802498"/>
              <a:gd name="connsiteX45" fmla="*/ 968753 w 1393981"/>
              <a:gd name="connsiteY45" fmla="*/ 137480 h 802498"/>
              <a:gd name="connsiteX46" fmla="*/ 1013513 w 1393981"/>
              <a:gd name="connsiteY46" fmla="*/ 99113 h 802498"/>
              <a:gd name="connsiteX47" fmla="*/ 1083852 w 1393981"/>
              <a:gd name="connsiteY47" fmla="*/ 175846 h 802498"/>
              <a:gd name="connsiteX48" fmla="*/ 1106232 w 1393981"/>
              <a:gd name="connsiteY48" fmla="*/ 306931 h 802498"/>
              <a:gd name="connsiteX49" fmla="*/ 1103035 w 1393981"/>
              <a:gd name="connsiteY49" fmla="*/ 361284 h 802498"/>
              <a:gd name="connsiteX50" fmla="*/ 1160585 w 1393981"/>
              <a:gd name="connsiteY50" fmla="*/ 374073 h 802498"/>
              <a:gd name="connsiteX51" fmla="*/ 1202148 w 1393981"/>
              <a:gd name="connsiteY51" fmla="*/ 434820 h 802498"/>
              <a:gd name="connsiteX52" fmla="*/ 1275684 w 1393981"/>
              <a:gd name="connsiteY52" fmla="*/ 454003 h 802498"/>
              <a:gd name="connsiteX53" fmla="*/ 1339628 w 1393981"/>
              <a:gd name="connsiteY53" fmla="*/ 399650 h 802498"/>
              <a:gd name="connsiteX54" fmla="*/ 1393981 w 1393981"/>
              <a:gd name="connsiteY54" fmla="*/ 428425 h 802498"/>
              <a:gd name="connsiteX55" fmla="*/ 1371600 w 1393981"/>
              <a:gd name="connsiteY55" fmla="*/ 482778 h 802498"/>
              <a:gd name="connsiteX56" fmla="*/ 1381192 w 1393981"/>
              <a:gd name="connsiteY56" fmla="*/ 620257 h 802498"/>
              <a:gd name="connsiteX57" fmla="*/ 1307656 w 1393981"/>
              <a:gd name="connsiteY57" fmla="*/ 604271 h 802498"/>
              <a:gd name="connsiteX58" fmla="*/ 1275684 w 1393981"/>
              <a:gd name="connsiteY58" fmla="*/ 562708 h 802498"/>
              <a:gd name="connsiteX59" fmla="*/ 1240515 w 1393981"/>
              <a:gd name="connsiteY59" fmla="*/ 578694 h 802498"/>
              <a:gd name="connsiteX60" fmla="*/ 1259698 w 1393981"/>
              <a:gd name="connsiteY60" fmla="*/ 671413 h 802498"/>
              <a:gd name="connsiteX61" fmla="*/ 1230923 w 1393981"/>
              <a:gd name="connsiteY61" fmla="*/ 732159 h 802498"/>
              <a:gd name="connsiteX62" fmla="*/ 1173374 w 1393981"/>
              <a:gd name="connsiteY62" fmla="*/ 671413 h 802498"/>
              <a:gd name="connsiteX63" fmla="*/ 1096641 w 1393981"/>
              <a:gd name="connsiteY63" fmla="*/ 677807 h 802498"/>
              <a:gd name="connsiteX64" fmla="*/ 1055077 w 1393981"/>
              <a:gd name="connsiteY64" fmla="*/ 684201 h 802498"/>
              <a:gd name="connsiteX65" fmla="*/ 1003922 w 1393981"/>
              <a:gd name="connsiteY65" fmla="*/ 610666 h 802498"/>
              <a:gd name="connsiteX66" fmla="*/ 971950 w 1393981"/>
              <a:gd name="connsiteY66" fmla="*/ 623455 h 802498"/>
              <a:gd name="connsiteX67" fmla="*/ 952767 w 1393981"/>
              <a:gd name="connsiteY67" fmla="*/ 668215 h 802498"/>
              <a:gd name="connsiteX68" fmla="*/ 930386 w 1393981"/>
              <a:gd name="connsiteY68" fmla="*/ 722568 h 802498"/>
              <a:gd name="connsiteX69" fmla="*/ 847259 w 1393981"/>
              <a:gd name="connsiteY69" fmla="*/ 802498 h 80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93981" h="802498">
                <a:moveTo>
                  <a:pt x="847259" y="802498"/>
                </a:moveTo>
                <a:lnTo>
                  <a:pt x="799301" y="780117"/>
                </a:lnTo>
                <a:lnTo>
                  <a:pt x="773723" y="773723"/>
                </a:lnTo>
                <a:lnTo>
                  <a:pt x="748146" y="735357"/>
                </a:lnTo>
                <a:lnTo>
                  <a:pt x="716174" y="732159"/>
                </a:lnTo>
                <a:lnTo>
                  <a:pt x="751343" y="696990"/>
                </a:lnTo>
                <a:lnTo>
                  <a:pt x="757737" y="668215"/>
                </a:lnTo>
                <a:lnTo>
                  <a:pt x="786512" y="665018"/>
                </a:lnTo>
                <a:lnTo>
                  <a:pt x="786512" y="629849"/>
                </a:lnTo>
                <a:lnTo>
                  <a:pt x="748146" y="620257"/>
                </a:lnTo>
                <a:lnTo>
                  <a:pt x="719371" y="639441"/>
                </a:lnTo>
                <a:lnTo>
                  <a:pt x="700188" y="620257"/>
                </a:lnTo>
                <a:lnTo>
                  <a:pt x="623455" y="655427"/>
                </a:lnTo>
                <a:lnTo>
                  <a:pt x="620258" y="703385"/>
                </a:lnTo>
                <a:lnTo>
                  <a:pt x="604272" y="751343"/>
                </a:lnTo>
                <a:lnTo>
                  <a:pt x="489172" y="773723"/>
                </a:lnTo>
                <a:lnTo>
                  <a:pt x="390059" y="751343"/>
                </a:lnTo>
                <a:lnTo>
                  <a:pt x="297340" y="789709"/>
                </a:lnTo>
                <a:lnTo>
                  <a:pt x="274960" y="703385"/>
                </a:lnTo>
                <a:lnTo>
                  <a:pt x="223804" y="581891"/>
                </a:lnTo>
                <a:lnTo>
                  <a:pt x="163058" y="495566"/>
                </a:lnTo>
                <a:lnTo>
                  <a:pt x="86325" y="501961"/>
                </a:lnTo>
                <a:lnTo>
                  <a:pt x="35169" y="527538"/>
                </a:lnTo>
                <a:lnTo>
                  <a:pt x="0" y="546722"/>
                </a:lnTo>
                <a:lnTo>
                  <a:pt x="15986" y="489172"/>
                </a:lnTo>
                <a:lnTo>
                  <a:pt x="89522" y="415636"/>
                </a:lnTo>
                <a:lnTo>
                  <a:pt x="131086" y="374073"/>
                </a:lnTo>
                <a:lnTo>
                  <a:pt x="134283" y="319720"/>
                </a:lnTo>
                <a:lnTo>
                  <a:pt x="191832" y="284551"/>
                </a:lnTo>
                <a:lnTo>
                  <a:pt x="217410" y="297340"/>
                </a:lnTo>
                <a:lnTo>
                  <a:pt x="290946" y="220607"/>
                </a:lnTo>
                <a:lnTo>
                  <a:pt x="345298" y="175846"/>
                </a:lnTo>
                <a:lnTo>
                  <a:pt x="326115" y="147071"/>
                </a:lnTo>
                <a:lnTo>
                  <a:pt x="380467" y="89522"/>
                </a:lnTo>
                <a:lnTo>
                  <a:pt x="418834" y="124691"/>
                </a:lnTo>
                <a:lnTo>
                  <a:pt x="434820" y="137480"/>
                </a:lnTo>
                <a:lnTo>
                  <a:pt x="549919" y="86324"/>
                </a:lnTo>
                <a:lnTo>
                  <a:pt x="626652" y="95916"/>
                </a:lnTo>
                <a:lnTo>
                  <a:pt x="690596" y="95916"/>
                </a:lnTo>
                <a:lnTo>
                  <a:pt x="741751" y="115099"/>
                </a:lnTo>
                <a:lnTo>
                  <a:pt x="808892" y="105508"/>
                </a:lnTo>
                <a:lnTo>
                  <a:pt x="808892" y="63944"/>
                </a:lnTo>
                <a:lnTo>
                  <a:pt x="783315" y="0"/>
                </a:lnTo>
                <a:lnTo>
                  <a:pt x="860048" y="3197"/>
                </a:lnTo>
                <a:lnTo>
                  <a:pt x="895217" y="131085"/>
                </a:lnTo>
                <a:lnTo>
                  <a:pt x="968753" y="137480"/>
                </a:lnTo>
                <a:lnTo>
                  <a:pt x="1013513" y="99113"/>
                </a:lnTo>
                <a:lnTo>
                  <a:pt x="1083852" y="175846"/>
                </a:lnTo>
                <a:lnTo>
                  <a:pt x="1106232" y="306931"/>
                </a:lnTo>
                <a:lnTo>
                  <a:pt x="1103035" y="361284"/>
                </a:lnTo>
                <a:lnTo>
                  <a:pt x="1160585" y="374073"/>
                </a:lnTo>
                <a:lnTo>
                  <a:pt x="1202148" y="434820"/>
                </a:lnTo>
                <a:lnTo>
                  <a:pt x="1275684" y="454003"/>
                </a:lnTo>
                <a:lnTo>
                  <a:pt x="1339628" y="399650"/>
                </a:lnTo>
                <a:lnTo>
                  <a:pt x="1393981" y="428425"/>
                </a:lnTo>
                <a:lnTo>
                  <a:pt x="1371600" y="482778"/>
                </a:lnTo>
                <a:lnTo>
                  <a:pt x="1381192" y="620257"/>
                </a:lnTo>
                <a:lnTo>
                  <a:pt x="1307656" y="604271"/>
                </a:lnTo>
                <a:lnTo>
                  <a:pt x="1275684" y="562708"/>
                </a:lnTo>
                <a:lnTo>
                  <a:pt x="1240515" y="578694"/>
                </a:lnTo>
                <a:lnTo>
                  <a:pt x="1259698" y="671413"/>
                </a:lnTo>
                <a:lnTo>
                  <a:pt x="1230923" y="732159"/>
                </a:lnTo>
                <a:lnTo>
                  <a:pt x="1173374" y="671413"/>
                </a:lnTo>
                <a:lnTo>
                  <a:pt x="1096641" y="677807"/>
                </a:lnTo>
                <a:lnTo>
                  <a:pt x="1055077" y="684201"/>
                </a:lnTo>
                <a:lnTo>
                  <a:pt x="1003922" y="610666"/>
                </a:lnTo>
                <a:lnTo>
                  <a:pt x="971950" y="623455"/>
                </a:lnTo>
                <a:lnTo>
                  <a:pt x="952767" y="668215"/>
                </a:lnTo>
                <a:lnTo>
                  <a:pt x="930386" y="722568"/>
                </a:lnTo>
                <a:lnTo>
                  <a:pt x="847259" y="802498"/>
                </a:lnTo>
                <a:close/>
              </a:path>
            </a:pathLst>
          </a:custGeom>
          <a:blipFill>
            <a:blip r:embed="rId2">
              <a:alphaModFix amt="19000"/>
            </a:blip>
            <a:tile tx="0" ty="0" sx="100000" sy="100000" flip="none" algn="tl"/>
          </a:blip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xmlns="" id="{F8C10125-86EA-4B5D-9023-C5FEFC9574E5}"/>
              </a:ext>
            </a:extLst>
          </p:cNvPr>
          <p:cNvSpPr/>
          <p:nvPr/>
        </p:nvSpPr>
        <p:spPr>
          <a:xfrm>
            <a:off x="815418" y="2186626"/>
            <a:ext cx="153465" cy="86325"/>
          </a:xfrm>
          <a:custGeom>
            <a:avLst/>
            <a:gdLst>
              <a:gd name="connsiteX0" fmla="*/ 51155 w 153465"/>
              <a:gd name="connsiteY0" fmla="*/ 0 h 86325"/>
              <a:gd name="connsiteX1" fmla="*/ 118296 w 153465"/>
              <a:gd name="connsiteY1" fmla="*/ 31972 h 86325"/>
              <a:gd name="connsiteX2" fmla="*/ 153465 w 153465"/>
              <a:gd name="connsiteY2" fmla="*/ 47958 h 86325"/>
              <a:gd name="connsiteX3" fmla="*/ 153465 w 153465"/>
              <a:gd name="connsiteY3" fmla="*/ 60747 h 86325"/>
              <a:gd name="connsiteX4" fmla="*/ 111902 w 153465"/>
              <a:gd name="connsiteY4" fmla="*/ 57550 h 86325"/>
              <a:gd name="connsiteX5" fmla="*/ 83127 w 153465"/>
              <a:gd name="connsiteY5" fmla="*/ 83127 h 86325"/>
              <a:gd name="connsiteX6" fmla="*/ 47958 w 153465"/>
              <a:gd name="connsiteY6" fmla="*/ 86325 h 86325"/>
              <a:gd name="connsiteX7" fmla="*/ 3197 w 153465"/>
              <a:gd name="connsiteY7" fmla="*/ 47958 h 86325"/>
              <a:gd name="connsiteX8" fmla="*/ 0 w 153465"/>
              <a:gd name="connsiteY8" fmla="*/ 15986 h 86325"/>
              <a:gd name="connsiteX9" fmla="*/ 51155 w 153465"/>
              <a:gd name="connsiteY9" fmla="*/ 0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465" h="86325">
                <a:moveTo>
                  <a:pt x="51155" y="0"/>
                </a:moveTo>
                <a:lnTo>
                  <a:pt x="118296" y="31972"/>
                </a:lnTo>
                <a:lnTo>
                  <a:pt x="153465" y="47958"/>
                </a:lnTo>
                <a:lnTo>
                  <a:pt x="153465" y="60747"/>
                </a:lnTo>
                <a:lnTo>
                  <a:pt x="111902" y="57550"/>
                </a:lnTo>
                <a:lnTo>
                  <a:pt x="83127" y="83127"/>
                </a:lnTo>
                <a:lnTo>
                  <a:pt x="47958" y="86325"/>
                </a:lnTo>
                <a:lnTo>
                  <a:pt x="3197" y="47958"/>
                </a:lnTo>
                <a:lnTo>
                  <a:pt x="0" y="15986"/>
                </a:lnTo>
                <a:lnTo>
                  <a:pt x="51155"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xmlns="" id="{CE347F34-40F3-4CD1-88CC-D235D5993417}"/>
              </a:ext>
            </a:extLst>
          </p:cNvPr>
          <p:cNvSpPr/>
          <p:nvPr/>
        </p:nvSpPr>
        <p:spPr>
          <a:xfrm>
            <a:off x="920925" y="2141865"/>
            <a:ext cx="76733" cy="44761"/>
          </a:xfrm>
          <a:custGeom>
            <a:avLst/>
            <a:gdLst>
              <a:gd name="connsiteX0" fmla="*/ 76733 w 76733"/>
              <a:gd name="connsiteY0" fmla="*/ 28775 h 44761"/>
              <a:gd name="connsiteX1" fmla="*/ 76733 w 76733"/>
              <a:gd name="connsiteY1" fmla="*/ 28775 h 44761"/>
              <a:gd name="connsiteX2" fmla="*/ 51155 w 76733"/>
              <a:gd name="connsiteY2" fmla="*/ 19183 h 44761"/>
              <a:gd name="connsiteX3" fmla="*/ 41564 w 76733"/>
              <a:gd name="connsiteY3" fmla="*/ 15986 h 44761"/>
              <a:gd name="connsiteX4" fmla="*/ 35169 w 76733"/>
              <a:gd name="connsiteY4" fmla="*/ 9592 h 44761"/>
              <a:gd name="connsiteX5" fmla="*/ 22381 w 76733"/>
              <a:gd name="connsiteY5" fmla="*/ 6395 h 44761"/>
              <a:gd name="connsiteX6" fmla="*/ 3197 w 76733"/>
              <a:gd name="connsiteY6" fmla="*/ 0 h 44761"/>
              <a:gd name="connsiteX7" fmla="*/ 0 w 76733"/>
              <a:gd name="connsiteY7" fmla="*/ 9592 h 44761"/>
              <a:gd name="connsiteX8" fmla="*/ 3197 w 76733"/>
              <a:gd name="connsiteY8" fmla="*/ 31972 h 44761"/>
              <a:gd name="connsiteX9" fmla="*/ 19183 w 76733"/>
              <a:gd name="connsiteY9" fmla="*/ 44761 h 44761"/>
              <a:gd name="connsiteX10" fmla="*/ 51155 w 76733"/>
              <a:gd name="connsiteY10" fmla="*/ 41564 h 44761"/>
              <a:gd name="connsiteX11" fmla="*/ 76733 w 76733"/>
              <a:gd name="connsiteY11" fmla="*/ 28775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733" h="44761">
                <a:moveTo>
                  <a:pt x="76733" y="28775"/>
                </a:moveTo>
                <a:lnTo>
                  <a:pt x="76733" y="28775"/>
                </a:lnTo>
                <a:lnTo>
                  <a:pt x="51155" y="19183"/>
                </a:lnTo>
                <a:cubicBezTo>
                  <a:pt x="47988" y="18031"/>
                  <a:pt x="44454" y="17720"/>
                  <a:pt x="41564" y="15986"/>
                </a:cubicBezTo>
                <a:cubicBezTo>
                  <a:pt x="38979" y="14435"/>
                  <a:pt x="37865" y="10940"/>
                  <a:pt x="35169" y="9592"/>
                </a:cubicBezTo>
                <a:cubicBezTo>
                  <a:pt x="31239" y="7627"/>
                  <a:pt x="26590" y="7658"/>
                  <a:pt x="22381" y="6395"/>
                </a:cubicBezTo>
                <a:cubicBezTo>
                  <a:pt x="15925" y="4458"/>
                  <a:pt x="3197" y="0"/>
                  <a:pt x="3197" y="0"/>
                </a:cubicBezTo>
                <a:cubicBezTo>
                  <a:pt x="2131" y="3197"/>
                  <a:pt x="0" y="6222"/>
                  <a:pt x="0" y="9592"/>
                </a:cubicBezTo>
                <a:cubicBezTo>
                  <a:pt x="0" y="17128"/>
                  <a:pt x="814" y="24823"/>
                  <a:pt x="3197" y="31972"/>
                </a:cubicBezTo>
                <a:cubicBezTo>
                  <a:pt x="4499" y="35877"/>
                  <a:pt x="17038" y="43331"/>
                  <a:pt x="19183" y="44761"/>
                </a:cubicBezTo>
                <a:cubicBezTo>
                  <a:pt x="29840" y="43695"/>
                  <a:pt x="40719" y="43972"/>
                  <a:pt x="51155" y="41564"/>
                </a:cubicBezTo>
                <a:cubicBezTo>
                  <a:pt x="83989" y="33987"/>
                  <a:pt x="44997" y="35169"/>
                  <a:pt x="76733" y="28775"/>
                </a:cubicBezTo>
                <a:close/>
              </a:path>
            </a:pathLst>
          </a:custGeom>
          <a:blipFill>
            <a:blip r:embed="rId2">
              <a:alphaModFix amt="19000"/>
            </a:blip>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xmlns="" id="{7AB9E178-A5AC-425F-A28A-C0534F3A5F34}"/>
              </a:ext>
            </a:extLst>
          </p:cNvPr>
          <p:cNvSpPr/>
          <p:nvPr/>
        </p:nvSpPr>
        <p:spPr>
          <a:xfrm>
            <a:off x="972080" y="2106600"/>
            <a:ext cx="75256" cy="70434"/>
          </a:xfrm>
          <a:custGeom>
            <a:avLst/>
            <a:gdLst>
              <a:gd name="connsiteX0" fmla="*/ 73536 w 75256"/>
              <a:gd name="connsiteY0" fmla="*/ 70434 h 70434"/>
              <a:gd name="connsiteX1" fmla="*/ 73536 w 75256"/>
              <a:gd name="connsiteY1" fmla="*/ 70434 h 70434"/>
              <a:gd name="connsiteX2" fmla="*/ 51156 w 75256"/>
              <a:gd name="connsiteY2" fmla="*/ 54448 h 70434"/>
              <a:gd name="connsiteX3" fmla="*/ 44761 w 75256"/>
              <a:gd name="connsiteY3" fmla="*/ 48054 h 70434"/>
              <a:gd name="connsiteX4" fmla="*/ 35170 w 75256"/>
              <a:gd name="connsiteY4" fmla="*/ 41660 h 70434"/>
              <a:gd name="connsiteX5" fmla="*/ 19184 w 75256"/>
              <a:gd name="connsiteY5" fmla="*/ 28871 h 70434"/>
              <a:gd name="connsiteX6" fmla="*/ 12789 w 75256"/>
              <a:gd name="connsiteY6" fmla="*/ 19279 h 70434"/>
              <a:gd name="connsiteX7" fmla="*/ 0 w 75256"/>
              <a:gd name="connsiteY7" fmla="*/ 6490 h 70434"/>
              <a:gd name="connsiteX8" fmla="*/ 6395 w 75256"/>
              <a:gd name="connsiteY8" fmla="*/ 96 h 70434"/>
              <a:gd name="connsiteX9" fmla="*/ 15986 w 75256"/>
              <a:gd name="connsiteY9" fmla="*/ 3293 h 70434"/>
              <a:gd name="connsiteX10" fmla="*/ 38367 w 75256"/>
              <a:gd name="connsiteY10" fmla="*/ 9688 h 70434"/>
              <a:gd name="connsiteX11" fmla="*/ 60747 w 75256"/>
              <a:gd name="connsiteY11" fmla="*/ 28871 h 70434"/>
              <a:gd name="connsiteX12" fmla="*/ 67142 w 75256"/>
              <a:gd name="connsiteY12" fmla="*/ 35265 h 70434"/>
              <a:gd name="connsiteX13" fmla="*/ 73536 w 75256"/>
              <a:gd name="connsiteY13" fmla="*/ 41660 h 70434"/>
              <a:gd name="connsiteX14" fmla="*/ 73536 w 75256"/>
              <a:gd name="connsiteY14" fmla="*/ 70434 h 7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56" h="70434">
                <a:moveTo>
                  <a:pt x="73536" y="70434"/>
                </a:moveTo>
                <a:lnTo>
                  <a:pt x="73536" y="70434"/>
                </a:lnTo>
                <a:cubicBezTo>
                  <a:pt x="66076" y="65105"/>
                  <a:pt x="58393" y="60076"/>
                  <a:pt x="51156" y="54448"/>
                </a:cubicBezTo>
                <a:cubicBezTo>
                  <a:pt x="48777" y="52597"/>
                  <a:pt x="47115" y="49937"/>
                  <a:pt x="44761" y="48054"/>
                </a:cubicBezTo>
                <a:cubicBezTo>
                  <a:pt x="41761" y="45654"/>
                  <a:pt x="38170" y="44060"/>
                  <a:pt x="35170" y="41660"/>
                </a:cubicBezTo>
                <a:cubicBezTo>
                  <a:pt x="12392" y="23438"/>
                  <a:pt x="48701" y="48549"/>
                  <a:pt x="19184" y="28871"/>
                </a:cubicBezTo>
                <a:cubicBezTo>
                  <a:pt x="17052" y="25674"/>
                  <a:pt x="15790" y="21680"/>
                  <a:pt x="12789" y="19279"/>
                </a:cubicBezTo>
                <a:cubicBezTo>
                  <a:pt x="-2713" y="6877"/>
                  <a:pt x="6978" y="27419"/>
                  <a:pt x="0" y="6490"/>
                </a:cubicBezTo>
                <a:cubicBezTo>
                  <a:pt x="2132" y="4359"/>
                  <a:pt x="3439" y="687"/>
                  <a:pt x="6395" y="96"/>
                </a:cubicBezTo>
                <a:cubicBezTo>
                  <a:pt x="9700" y="-565"/>
                  <a:pt x="12746" y="2367"/>
                  <a:pt x="15986" y="3293"/>
                </a:cubicBezTo>
                <a:cubicBezTo>
                  <a:pt x="20774" y="4661"/>
                  <a:pt x="33251" y="7130"/>
                  <a:pt x="38367" y="9688"/>
                </a:cubicBezTo>
                <a:cubicBezTo>
                  <a:pt x="48106" y="14558"/>
                  <a:pt x="52879" y="21004"/>
                  <a:pt x="60747" y="28871"/>
                </a:cubicBezTo>
                <a:lnTo>
                  <a:pt x="67142" y="35265"/>
                </a:lnTo>
                <a:lnTo>
                  <a:pt x="73536" y="41660"/>
                </a:lnTo>
                <a:cubicBezTo>
                  <a:pt x="77407" y="53273"/>
                  <a:pt x="73536" y="65638"/>
                  <a:pt x="73536" y="70434"/>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xmlns="" id="{0C5F0586-412E-40C2-A3E7-67953DED090A}"/>
              </a:ext>
            </a:extLst>
          </p:cNvPr>
          <p:cNvSpPr/>
          <p:nvPr/>
        </p:nvSpPr>
        <p:spPr>
          <a:xfrm>
            <a:off x="1374928" y="1873300"/>
            <a:ext cx="127888" cy="89522"/>
          </a:xfrm>
          <a:custGeom>
            <a:avLst/>
            <a:gdLst>
              <a:gd name="connsiteX0" fmla="*/ 89522 w 127888"/>
              <a:gd name="connsiteY0" fmla="*/ 0 h 89522"/>
              <a:gd name="connsiteX1" fmla="*/ 12789 w 127888"/>
              <a:gd name="connsiteY1" fmla="*/ 38367 h 89522"/>
              <a:gd name="connsiteX2" fmla="*/ 0 w 127888"/>
              <a:gd name="connsiteY2" fmla="*/ 76733 h 89522"/>
              <a:gd name="connsiteX3" fmla="*/ 35169 w 127888"/>
              <a:gd name="connsiteY3" fmla="*/ 89522 h 89522"/>
              <a:gd name="connsiteX4" fmla="*/ 73536 w 127888"/>
              <a:gd name="connsiteY4" fmla="*/ 76733 h 89522"/>
              <a:gd name="connsiteX5" fmla="*/ 108705 w 127888"/>
              <a:gd name="connsiteY5" fmla="*/ 63944 h 89522"/>
              <a:gd name="connsiteX6" fmla="*/ 127888 w 127888"/>
              <a:gd name="connsiteY6" fmla="*/ 44761 h 89522"/>
              <a:gd name="connsiteX7" fmla="*/ 89522 w 127888"/>
              <a:gd name="connsiteY7" fmla="*/ 0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888" h="89522">
                <a:moveTo>
                  <a:pt x="89522" y="0"/>
                </a:moveTo>
                <a:lnTo>
                  <a:pt x="12789" y="38367"/>
                </a:lnTo>
                <a:lnTo>
                  <a:pt x="0" y="76733"/>
                </a:lnTo>
                <a:lnTo>
                  <a:pt x="35169" y="89522"/>
                </a:lnTo>
                <a:lnTo>
                  <a:pt x="73536" y="76733"/>
                </a:lnTo>
                <a:lnTo>
                  <a:pt x="108705" y="63944"/>
                </a:lnTo>
                <a:lnTo>
                  <a:pt x="127888" y="44761"/>
                </a:lnTo>
                <a:lnTo>
                  <a:pt x="89522"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orme libre : forme 16">
            <a:extLst>
              <a:ext uri="{FF2B5EF4-FFF2-40B4-BE49-F238E27FC236}">
                <a16:creationId xmlns:a16="http://schemas.microsoft.com/office/drawing/2014/main" xmlns="" id="{7B144A77-A8CB-4D9F-A54E-EA93C24532BC}"/>
              </a:ext>
            </a:extLst>
          </p:cNvPr>
          <p:cNvSpPr/>
          <p:nvPr/>
        </p:nvSpPr>
        <p:spPr>
          <a:xfrm>
            <a:off x="1279012" y="1559974"/>
            <a:ext cx="63944" cy="86325"/>
          </a:xfrm>
          <a:custGeom>
            <a:avLst/>
            <a:gdLst>
              <a:gd name="connsiteX0" fmla="*/ 63944 w 63944"/>
              <a:gd name="connsiteY0" fmla="*/ 25578 h 86325"/>
              <a:gd name="connsiteX1" fmla="*/ 31972 w 63944"/>
              <a:gd name="connsiteY1" fmla="*/ 0 h 86325"/>
              <a:gd name="connsiteX2" fmla="*/ 12789 w 63944"/>
              <a:gd name="connsiteY2" fmla="*/ 38367 h 86325"/>
              <a:gd name="connsiteX3" fmla="*/ 0 w 63944"/>
              <a:gd name="connsiteY3" fmla="*/ 76733 h 86325"/>
              <a:gd name="connsiteX4" fmla="*/ 38366 w 63944"/>
              <a:gd name="connsiteY4" fmla="*/ 86325 h 86325"/>
              <a:gd name="connsiteX5" fmla="*/ 63944 w 63944"/>
              <a:gd name="connsiteY5" fmla="*/ 25578 h 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86325">
                <a:moveTo>
                  <a:pt x="63944" y="25578"/>
                </a:moveTo>
                <a:lnTo>
                  <a:pt x="31972" y="0"/>
                </a:lnTo>
                <a:lnTo>
                  <a:pt x="12789" y="38367"/>
                </a:lnTo>
                <a:lnTo>
                  <a:pt x="0" y="76733"/>
                </a:lnTo>
                <a:lnTo>
                  <a:pt x="38366" y="86325"/>
                </a:lnTo>
                <a:lnTo>
                  <a:pt x="63944" y="25578"/>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orme libre : forme 17">
            <a:extLst>
              <a:ext uri="{FF2B5EF4-FFF2-40B4-BE49-F238E27FC236}">
                <a16:creationId xmlns:a16="http://schemas.microsoft.com/office/drawing/2014/main" xmlns="" id="{E7999F20-D7F3-48A0-9B58-48DAD5B8BF1E}"/>
              </a:ext>
            </a:extLst>
          </p:cNvPr>
          <p:cNvSpPr/>
          <p:nvPr/>
        </p:nvSpPr>
        <p:spPr>
          <a:xfrm>
            <a:off x="1342956" y="1486439"/>
            <a:ext cx="67141" cy="47958"/>
          </a:xfrm>
          <a:custGeom>
            <a:avLst/>
            <a:gdLst>
              <a:gd name="connsiteX0" fmla="*/ 0 w 67141"/>
              <a:gd name="connsiteY0" fmla="*/ 47958 h 47958"/>
              <a:gd name="connsiteX1" fmla="*/ 54352 w 67141"/>
              <a:gd name="connsiteY1" fmla="*/ 0 h 47958"/>
              <a:gd name="connsiteX2" fmla="*/ 67141 w 67141"/>
              <a:gd name="connsiteY2" fmla="*/ 41563 h 47958"/>
              <a:gd name="connsiteX3" fmla="*/ 0 w 67141"/>
              <a:gd name="connsiteY3" fmla="*/ 47958 h 47958"/>
            </a:gdLst>
            <a:ahLst/>
            <a:cxnLst>
              <a:cxn ang="0">
                <a:pos x="connsiteX0" y="connsiteY0"/>
              </a:cxn>
              <a:cxn ang="0">
                <a:pos x="connsiteX1" y="connsiteY1"/>
              </a:cxn>
              <a:cxn ang="0">
                <a:pos x="connsiteX2" y="connsiteY2"/>
              </a:cxn>
              <a:cxn ang="0">
                <a:pos x="connsiteX3" y="connsiteY3"/>
              </a:cxn>
            </a:cxnLst>
            <a:rect l="l" t="t" r="r" b="b"/>
            <a:pathLst>
              <a:path w="67141" h="47958">
                <a:moveTo>
                  <a:pt x="0" y="47958"/>
                </a:moveTo>
                <a:lnTo>
                  <a:pt x="54352" y="0"/>
                </a:lnTo>
                <a:lnTo>
                  <a:pt x="67141" y="41563"/>
                </a:lnTo>
                <a:lnTo>
                  <a:pt x="0" y="47958"/>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orme libre : forme 18">
            <a:extLst>
              <a:ext uri="{FF2B5EF4-FFF2-40B4-BE49-F238E27FC236}">
                <a16:creationId xmlns:a16="http://schemas.microsoft.com/office/drawing/2014/main" xmlns="" id="{DDE6AF01-C274-4B92-AD5E-63D2D9913928}"/>
              </a:ext>
            </a:extLst>
          </p:cNvPr>
          <p:cNvSpPr/>
          <p:nvPr/>
        </p:nvSpPr>
        <p:spPr>
          <a:xfrm>
            <a:off x="1448464" y="1422421"/>
            <a:ext cx="73614" cy="60820"/>
          </a:xfrm>
          <a:custGeom>
            <a:avLst/>
            <a:gdLst>
              <a:gd name="connsiteX0" fmla="*/ 0 w 73614"/>
              <a:gd name="connsiteY0" fmla="*/ 60820 h 60820"/>
              <a:gd name="connsiteX1" fmla="*/ 0 w 73614"/>
              <a:gd name="connsiteY1" fmla="*/ 60820 h 60820"/>
              <a:gd name="connsiteX2" fmla="*/ 3197 w 73614"/>
              <a:gd name="connsiteY2" fmla="*/ 32046 h 60820"/>
              <a:gd name="connsiteX3" fmla="*/ 12788 w 73614"/>
              <a:gd name="connsiteY3" fmla="*/ 28848 h 60820"/>
              <a:gd name="connsiteX4" fmla="*/ 19183 w 73614"/>
              <a:gd name="connsiteY4" fmla="*/ 22454 h 60820"/>
              <a:gd name="connsiteX5" fmla="*/ 38366 w 73614"/>
              <a:gd name="connsiteY5" fmla="*/ 12862 h 60820"/>
              <a:gd name="connsiteX6" fmla="*/ 54352 w 73614"/>
              <a:gd name="connsiteY6" fmla="*/ 74 h 60820"/>
              <a:gd name="connsiteX7" fmla="*/ 63944 w 73614"/>
              <a:gd name="connsiteY7" fmla="*/ 3271 h 60820"/>
              <a:gd name="connsiteX8" fmla="*/ 73535 w 73614"/>
              <a:gd name="connsiteY8" fmla="*/ 9665 h 60820"/>
              <a:gd name="connsiteX9" fmla="*/ 57549 w 73614"/>
              <a:gd name="connsiteY9" fmla="*/ 19257 h 60820"/>
              <a:gd name="connsiteX10" fmla="*/ 47958 w 73614"/>
              <a:gd name="connsiteY10" fmla="*/ 25651 h 60820"/>
              <a:gd name="connsiteX11" fmla="*/ 41563 w 73614"/>
              <a:gd name="connsiteY11" fmla="*/ 32046 h 60820"/>
              <a:gd name="connsiteX12" fmla="*/ 31972 w 73614"/>
              <a:gd name="connsiteY12" fmla="*/ 35243 h 60820"/>
              <a:gd name="connsiteX13" fmla="*/ 9591 w 73614"/>
              <a:gd name="connsiteY13" fmla="*/ 51229 h 60820"/>
              <a:gd name="connsiteX14" fmla="*/ 0 w 73614"/>
              <a:gd name="connsiteY14" fmla="*/ 60820 h 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14" h="60820">
                <a:moveTo>
                  <a:pt x="0" y="60820"/>
                </a:moveTo>
                <a:lnTo>
                  <a:pt x="0" y="60820"/>
                </a:lnTo>
                <a:cubicBezTo>
                  <a:pt x="1066" y="51229"/>
                  <a:pt x="-387" y="41006"/>
                  <a:pt x="3197" y="32046"/>
                </a:cubicBezTo>
                <a:cubicBezTo>
                  <a:pt x="4449" y="28917"/>
                  <a:pt x="9898" y="30582"/>
                  <a:pt x="12788" y="28848"/>
                </a:cubicBezTo>
                <a:cubicBezTo>
                  <a:pt x="15373" y="27297"/>
                  <a:pt x="16829" y="24337"/>
                  <a:pt x="19183" y="22454"/>
                </a:cubicBezTo>
                <a:cubicBezTo>
                  <a:pt x="28037" y="15371"/>
                  <a:pt x="28235" y="16240"/>
                  <a:pt x="38366" y="12862"/>
                </a:cubicBezTo>
                <a:cubicBezTo>
                  <a:pt x="41782" y="9447"/>
                  <a:pt x="49514" y="880"/>
                  <a:pt x="54352" y="74"/>
                </a:cubicBezTo>
                <a:cubicBezTo>
                  <a:pt x="57676" y="-480"/>
                  <a:pt x="60747" y="2205"/>
                  <a:pt x="63944" y="3271"/>
                </a:cubicBezTo>
                <a:cubicBezTo>
                  <a:pt x="67141" y="5402"/>
                  <a:pt x="72603" y="5937"/>
                  <a:pt x="73535" y="9665"/>
                </a:cubicBezTo>
                <a:cubicBezTo>
                  <a:pt x="74886" y="15068"/>
                  <a:pt x="58678" y="18881"/>
                  <a:pt x="57549" y="19257"/>
                </a:cubicBezTo>
                <a:cubicBezTo>
                  <a:pt x="54352" y="21388"/>
                  <a:pt x="50958" y="23251"/>
                  <a:pt x="47958" y="25651"/>
                </a:cubicBezTo>
                <a:cubicBezTo>
                  <a:pt x="45604" y="27534"/>
                  <a:pt x="44148" y="30495"/>
                  <a:pt x="41563" y="32046"/>
                </a:cubicBezTo>
                <a:cubicBezTo>
                  <a:pt x="38673" y="33780"/>
                  <a:pt x="35169" y="34177"/>
                  <a:pt x="31972" y="35243"/>
                </a:cubicBezTo>
                <a:cubicBezTo>
                  <a:pt x="16800" y="50415"/>
                  <a:pt x="24902" y="46126"/>
                  <a:pt x="9591" y="51229"/>
                </a:cubicBezTo>
                <a:cubicBezTo>
                  <a:pt x="-1983" y="58945"/>
                  <a:pt x="1598" y="59222"/>
                  <a:pt x="0" y="6082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orme libre : forme 19">
            <a:extLst>
              <a:ext uri="{FF2B5EF4-FFF2-40B4-BE49-F238E27FC236}">
                <a16:creationId xmlns:a16="http://schemas.microsoft.com/office/drawing/2014/main" xmlns="" id="{19D6AD95-5A3A-4537-B503-97467D399BCB}"/>
              </a:ext>
            </a:extLst>
          </p:cNvPr>
          <p:cNvSpPr/>
          <p:nvPr/>
        </p:nvSpPr>
        <p:spPr>
          <a:xfrm>
            <a:off x="1563563" y="1416100"/>
            <a:ext cx="73536" cy="35169"/>
          </a:xfrm>
          <a:custGeom>
            <a:avLst/>
            <a:gdLst>
              <a:gd name="connsiteX0" fmla="*/ 0 w 73536"/>
              <a:gd name="connsiteY0" fmla="*/ 0 h 35169"/>
              <a:gd name="connsiteX1" fmla="*/ 73536 w 73536"/>
              <a:gd name="connsiteY1" fmla="*/ 6395 h 35169"/>
              <a:gd name="connsiteX2" fmla="*/ 60747 w 73536"/>
              <a:gd name="connsiteY2" fmla="*/ 35169 h 35169"/>
              <a:gd name="connsiteX3" fmla="*/ 0 w 73536"/>
              <a:gd name="connsiteY3" fmla="*/ 0 h 35169"/>
            </a:gdLst>
            <a:ahLst/>
            <a:cxnLst>
              <a:cxn ang="0">
                <a:pos x="connsiteX0" y="connsiteY0"/>
              </a:cxn>
              <a:cxn ang="0">
                <a:pos x="connsiteX1" y="connsiteY1"/>
              </a:cxn>
              <a:cxn ang="0">
                <a:pos x="connsiteX2" y="connsiteY2"/>
              </a:cxn>
              <a:cxn ang="0">
                <a:pos x="connsiteX3" y="connsiteY3"/>
              </a:cxn>
            </a:cxnLst>
            <a:rect l="l" t="t" r="r" b="b"/>
            <a:pathLst>
              <a:path w="73536" h="35169">
                <a:moveTo>
                  <a:pt x="0" y="0"/>
                </a:moveTo>
                <a:lnTo>
                  <a:pt x="73536" y="6395"/>
                </a:lnTo>
                <a:lnTo>
                  <a:pt x="60747" y="35169"/>
                </a:lnTo>
                <a:lnTo>
                  <a:pt x="0"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orme libre : forme 20">
            <a:extLst>
              <a:ext uri="{FF2B5EF4-FFF2-40B4-BE49-F238E27FC236}">
                <a16:creationId xmlns:a16="http://schemas.microsoft.com/office/drawing/2014/main" xmlns="" id="{D8D83230-F8BA-40D0-A703-7D6CAFB41CA5}"/>
              </a:ext>
            </a:extLst>
          </p:cNvPr>
          <p:cNvSpPr/>
          <p:nvPr/>
        </p:nvSpPr>
        <p:spPr>
          <a:xfrm>
            <a:off x="2385244" y="917337"/>
            <a:ext cx="374073" cy="406044"/>
          </a:xfrm>
          <a:custGeom>
            <a:avLst/>
            <a:gdLst>
              <a:gd name="connsiteX0" fmla="*/ 57550 w 374073"/>
              <a:gd name="connsiteY0" fmla="*/ 0 h 406044"/>
              <a:gd name="connsiteX1" fmla="*/ 35169 w 374073"/>
              <a:gd name="connsiteY1" fmla="*/ 51155 h 406044"/>
              <a:gd name="connsiteX2" fmla="*/ 19183 w 374073"/>
              <a:gd name="connsiteY2" fmla="*/ 115099 h 406044"/>
              <a:gd name="connsiteX3" fmla="*/ 57550 w 374073"/>
              <a:gd name="connsiteY3" fmla="*/ 204621 h 406044"/>
              <a:gd name="connsiteX4" fmla="*/ 95916 w 374073"/>
              <a:gd name="connsiteY4" fmla="*/ 258973 h 406044"/>
              <a:gd name="connsiteX5" fmla="*/ 70339 w 374073"/>
              <a:gd name="connsiteY5" fmla="*/ 297339 h 406044"/>
              <a:gd name="connsiteX6" fmla="*/ 25578 w 374073"/>
              <a:gd name="connsiteY6" fmla="*/ 303734 h 406044"/>
              <a:gd name="connsiteX7" fmla="*/ 0 w 374073"/>
              <a:gd name="connsiteY7" fmla="*/ 326114 h 406044"/>
              <a:gd name="connsiteX8" fmla="*/ 12789 w 374073"/>
              <a:gd name="connsiteY8" fmla="*/ 361284 h 406044"/>
              <a:gd name="connsiteX9" fmla="*/ 76733 w 374073"/>
              <a:gd name="connsiteY9" fmla="*/ 361284 h 406044"/>
              <a:gd name="connsiteX10" fmla="*/ 124691 w 374073"/>
              <a:gd name="connsiteY10" fmla="*/ 406044 h 406044"/>
              <a:gd name="connsiteX11" fmla="*/ 172649 w 374073"/>
              <a:gd name="connsiteY11" fmla="*/ 402847 h 406044"/>
              <a:gd name="connsiteX12" fmla="*/ 246185 w 374073"/>
              <a:gd name="connsiteY12" fmla="*/ 358086 h 406044"/>
              <a:gd name="connsiteX13" fmla="*/ 313326 w 374073"/>
              <a:gd name="connsiteY13" fmla="*/ 354889 h 406044"/>
              <a:gd name="connsiteX14" fmla="*/ 351692 w 374073"/>
              <a:gd name="connsiteY14" fmla="*/ 345297 h 406044"/>
              <a:gd name="connsiteX15" fmla="*/ 364481 w 374073"/>
              <a:gd name="connsiteY15" fmla="*/ 284551 h 406044"/>
              <a:gd name="connsiteX16" fmla="*/ 374073 w 374073"/>
              <a:gd name="connsiteY16" fmla="*/ 201423 h 406044"/>
              <a:gd name="connsiteX17" fmla="*/ 358087 w 374073"/>
              <a:gd name="connsiteY17" fmla="*/ 172649 h 406044"/>
              <a:gd name="connsiteX18" fmla="*/ 313326 w 374073"/>
              <a:gd name="connsiteY18" fmla="*/ 169451 h 406044"/>
              <a:gd name="connsiteX19" fmla="*/ 252579 w 374073"/>
              <a:gd name="connsiteY19" fmla="*/ 140677 h 406044"/>
              <a:gd name="connsiteX20" fmla="*/ 239790 w 374073"/>
              <a:gd name="connsiteY20" fmla="*/ 127888 h 406044"/>
              <a:gd name="connsiteX21" fmla="*/ 258974 w 374073"/>
              <a:gd name="connsiteY21" fmla="*/ 105507 h 406044"/>
              <a:gd name="connsiteX22" fmla="*/ 290946 w 374073"/>
              <a:gd name="connsiteY22" fmla="*/ 124691 h 406044"/>
              <a:gd name="connsiteX23" fmla="*/ 310129 w 374073"/>
              <a:gd name="connsiteY23" fmla="*/ 115099 h 406044"/>
              <a:gd name="connsiteX24" fmla="*/ 345298 w 374073"/>
              <a:gd name="connsiteY24" fmla="*/ 134282 h 406044"/>
              <a:gd name="connsiteX25" fmla="*/ 364481 w 374073"/>
              <a:gd name="connsiteY25" fmla="*/ 115099 h 406044"/>
              <a:gd name="connsiteX26" fmla="*/ 332509 w 374073"/>
              <a:gd name="connsiteY26" fmla="*/ 57549 h 406044"/>
              <a:gd name="connsiteX27" fmla="*/ 297340 w 374073"/>
              <a:gd name="connsiteY27" fmla="*/ 31972 h 406044"/>
              <a:gd name="connsiteX28" fmla="*/ 287748 w 374073"/>
              <a:gd name="connsiteY28" fmla="*/ 22380 h 406044"/>
              <a:gd name="connsiteX29" fmla="*/ 281354 w 374073"/>
              <a:gd name="connsiteY29" fmla="*/ 31972 h 406044"/>
              <a:gd name="connsiteX30" fmla="*/ 297340 w 374073"/>
              <a:gd name="connsiteY30" fmla="*/ 67141 h 406044"/>
              <a:gd name="connsiteX31" fmla="*/ 294143 w 374073"/>
              <a:gd name="connsiteY31" fmla="*/ 92718 h 406044"/>
              <a:gd name="connsiteX32" fmla="*/ 268565 w 374073"/>
              <a:gd name="connsiteY32" fmla="*/ 73535 h 406044"/>
              <a:gd name="connsiteX33" fmla="*/ 246185 w 374073"/>
              <a:gd name="connsiteY33" fmla="*/ 54352 h 406044"/>
              <a:gd name="connsiteX34" fmla="*/ 233396 w 374073"/>
              <a:gd name="connsiteY34" fmla="*/ 38366 h 406044"/>
              <a:gd name="connsiteX35" fmla="*/ 246185 w 374073"/>
              <a:gd name="connsiteY35" fmla="*/ 3197 h 406044"/>
              <a:gd name="connsiteX36" fmla="*/ 57550 w 374073"/>
              <a:gd name="connsiteY36" fmla="*/ 0 h 4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4073" h="406044">
                <a:moveTo>
                  <a:pt x="57550" y="0"/>
                </a:moveTo>
                <a:lnTo>
                  <a:pt x="35169" y="51155"/>
                </a:lnTo>
                <a:lnTo>
                  <a:pt x="19183" y="115099"/>
                </a:lnTo>
                <a:lnTo>
                  <a:pt x="57550" y="204621"/>
                </a:lnTo>
                <a:lnTo>
                  <a:pt x="95916" y="258973"/>
                </a:lnTo>
                <a:lnTo>
                  <a:pt x="70339" y="297339"/>
                </a:lnTo>
                <a:lnTo>
                  <a:pt x="25578" y="303734"/>
                </a:lnTo>
                <a:lnTo>
                  <a:pt x="0" y="326114"/>
                </a:lnTo>
                <a:lnTo>
                  <a:pt x="12789" y="361284"/>
                </a:lnTo>
                <a:lnTo>
                  <a:pt x="76733" y="361284"/>
                </a:lnTo>
                <a:lnTo>
                  <a:pt x="124691" y="406044"/>
                </a:lnTo>
                <a:lnTo>
                  <a:pt x="172649" y="402847"/>
                </a:lnTo>
                <a:lnTo>
                  <a:pt x="246185" y="358086"/>
                </a:lnTo>
                <a:lnTo>
                  <a:pt x="313326" y="354889"/>
                </a:lnTo>
                <a:lnTo>
                  <a:pt x="351692" y="345297"/>
                </a:lnTo>
                <a:lnTo>
                  <a:pt x="364481" y="284551"/>
                </a:lnTo>
                <a:lnTo>
                  <a:pt x="374073" y="201423"/>
                </a:lnTo>
                <a:lnTo>
                  <a:pt x="358087" y="172649"/>
                </a:lnTo>
                <a:lnTo>
                  <a:pt x="313326" y="169451"/>
                </a:lnTo>
                <a:lnTo>
                  <a:pt x="252579" y="140677"/>
                </a:lnTo>
                <a:lnTo>
                  <a:pt x="239790" y="127888"/>
                </a:lnTo>
                <a:lnTo>
                  <a:pt x="258974" y="105507"/>
                </a:lnTo>
                <a:lnTo>
                  <a:pt x="290946" y="124691"/>
                </a:lnTo>
                <a:lnTo>
                  <a:pt x="310129" y="115099"/>
                </a:lnTo>
                <a:lnTo>
                  <a:pt x="345298" y="134282"/>
                </a:lnTo>
                <a:lnTo>
                  <a:pt x="364481" y="115099"/>
                </a:lnTo>
                <a:lnTo>
                  <a:pt x="332509" y="57549"/>
                </a:lnTo>
                <a:lnTo>
                  <a:pt x="297340" y="31972"/>
                </a:lnTo>
                <a:lnTo>
                  <a:pt x="287748" y="22380"/>
                </a:lnTo>
                <a:lnTo>
                  <a:pt x="281354" y="31972"/>
                </a:lnTo>
                <a:lnTo>
                  <a:pt x="297340" y="67141"/>
                </a:lnTo>
                <a:lnTo>
                  <a:pt x="294143" y="92718"/>
                </a:lnTo>
                <a:lnTo>
                  <a:pt x="268565" y="73535"/>
                </a:lnTo>
                <a:lnTo>
                  <a:pt x="246185" y="54352"/>
                </a:lnTo>
                <a:lnTo>
                  <a:pt x="233396" y="38366"/>
                </a:lnTo>
                <a:lnTo>
                  <a:pt x="246185" y="3197"/>
                </a:lnTo>
                <a:lnTo>
                  <a:pt x="57550"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orme libre : forme 21">
            <a:extLst>
              <a:ext uri="{FF2B5EF4-FFF2-40B4-BE49-F238E27FC236}">
                <a16:creationId xmlns:a16="http://schemas.microsoft.com/office/drawing/2014/main" xmlns="" id="{8125D06F-AD71-4386-B364-46C24A3A15DE}"/>
              </a:ext>
            </a:extLst>
          </p:cNvPr>
          <p:cNvSpPr/>
          <p:nvPr/>
        </p:nvSpPr>
        <p:spPr>
          <a:xfrm>
            <a:off x="2305314" y="939717"/>
            <a:ext cx="86324" cy="99113"/>
          </a:xfrm>
          <a:custGeom>
            <a:avLst/>
            <a:gdLst>
              <a:gd name="connsiteX0" fmla="*/ 41564 w 86324"/>
              <a:gd name="connsiteY0" fmla="*/ 0 h 99113"/>
              <a:gd name="connsiteX1" fmla="*/ 0 w 86324"/>
              <a:gd name="connsiteY1" fmla="*/ 57550 h 99113"/>
              <a:gd name="connsiteX2" fmla="*/ 0 w 86324"/>
              <a:gd name="connsiteY2" fmla="*/ 99113 h 99113"/>
              <a:gd name="connsiteX3" fmla="*/ 38366 w 86324"/>
              <a:gd name="connsiteY3" fmla="*/ 57550 h 99113"/>
              <a:gd name="connsiteX4" fmla="*/ 70338 w 86324"/>
              <a:gd name="connsiteY4" fmla="*/ 67141 h 99113"/>
              <a:gd name="connsiteX5" fmla="*/ 86324 w 86324"/>
              <a:gd name="connsiteY5" fmla="*/ 38366 h 99113"/>
              <a:gd name="connsiteX6" fmla="*/ 41564 w 86324"/>
              <a:gd name="connsiteY6" fmla="*/ 0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4" h="99113">
                <a:moveTo>
                  <a:pt x="41564" y="0"/>
                </a:moveTo>
                <a:lnTo>
                  <a:pt x="0" y="57550"/>
                </a:lnTo>
                <a:lnTo>
                  <a:pt x="0" y="99113"/>
                </a:lnTo>
                <a:lnTo>
                  <a:pt x="38366" y="57550"/>
                </a:lnTo>
                <a:lnTo>
                  <a:pt x="70338" y="67141"/>
                </a:lnTo>
                <a:lnTo>
                  <a:pt x="86324" y="38366"/>
                </a:lnTo>
                <a:lnTo>
                  <a:pt x="41564" y="0"/>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orme libre : forme 22">
            <a:extLst>
              <a:ext uri="{FF2B5EF4-FFF2-40B4-BE49-F238E27FC236}">
                <a16:creationId xmlns:a16="http://schemas.microsoft.com/office/drawing/2014/main" xmlns="" id="{D664BF9C-0BD9-483C-B691-3E0CFDAA7F97}"/>
              </a:ext>
            </a:extLst>
          </p:cNvPr>
          <p:cNvSpPr/>
          <p:nvPr/>
        </p:nvSpPr>
        <p:spPr>
          <a:xfrm>
            <a:off x="2775303" y="923731"/>
            <a:ext cx="191832" cy="102310"/>
          </a:xfrm>
          <a:custGeom>
            <a:avLst/>
            <a:gdLst>
              <a:gd name="connsiteX0" fmla="*/ 0 w 191832"/>
              <a:gd name="connsiteY0" fmla="*/ 0 h 102310"/>
              <a:gd name="connsiteX1" fmla="*/ 41563 w 191832"/>
              <a:gd name="connsiteY1" fmla="*/ 44761 h 102310"/>
              <a:gd name="connsiteX2" fmla="*/ 99113 w 191832"/>
              <a:gd name="connsiteY2" fmla="*/ 51155 h 102310"/>
              <a:gd name="connsiteX3" fmla="*/ 102310 w 191832"/>
              <a:gd name="connsiteY3" fmla="*/ 89522 h 102310"/>
              <a:gd name="connsiteX4" fmla="*/ 108705 w 191832"/>
              <a:gd name="connsiteY4" fmla="*/ 102310 h 102310"/>
              <a:gd name="connsiteX5" fmla="*/ 134282 w 191832"/>
              <a:gd name="connsiteY5" fmla="*/ 89522 h 102310"/>
              <a:gd name="connsiteX6" fmla="*/ 182240 w 191832"/>
              <a:gd name="connsiteY6" fmla="*/ 57550 h 102310"/>
              <a:gd name="connsiteX7" fmla="*/ 191832 w 191832"/>
              <a:gd name="connsiteY7" fmla="*/ 0 h 102310"/>
              <a:gd name="connsiteX8" fmla="*/ 0 w 191832"/>
              <a:gd name="connsiteY8" fmla="*/ 0 h 1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832" h="102310">
                <a:moveTo>
                  <a:pt x="0" y="0"/>
                </a:moveTo>
                <a:lnTo>
                  <a:pt x="41563" y="44761"/>
                </a:lnTo>
                <a:lnTo>
                  <a:pt x="99113" y="51155"/>
                </a:lnTo>
                <a:lnTo>
                  <a:pt x="102310" y="89522"/>
                </a:lnTo>
                <a:lnTo>
                  <a:pt x="108705" y="102310"/>
                </a:lnTo>
                <a:lnTo>
                  <a:pt x="134282" y="89522"/>
                </a:lnTo>
                <a:lnTo>
                  <a:pt x="182240" y="57550"/>
                </a:lnTo>
                <a:lnTo>
                  <a:pt x="191832" y="0"/>
                </a:lnTo>
                <a:lnTo>
                  <a:pt x="0" y="0"/>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Forme libre : forme 23">
            <a:extLst>
              <a:ext uri="{FF2B5EF4-FFF2-40B4-BE49-F238E27FC236}">
                <a16:creationId xmlns:a16="http://schemas.microsoft.com/office/drawing/2014/main" xmlns="" id="{F6F6B6D9-19CD-4031-A0A4-1F64E57EC86D}"/>
              </a:ext>
            </a:extLst>
          </p:cNvPr>
          <p:cNvSpPr/>
          <p:nvPr/>
        </p:nvSpPr>
        <p:spPr>
          <a:xfrm>
            <a:off x="3117404" y="923731"/>
            <a:ext cx="236593" cy="115099"/>
          </a:xfrm>
          <a:custGeom>
            <a:avLst/>
            <a:gdLst>
              <a:gd name="connsiteX0" fmla="*/ 0 w 236593"/>
              <a:gd name="connsiteY0" fmla="*/ 6394 h 115099"/>
              <a:gd name="connsiteX1" fmla="*/ 41563 w 236593"/>
              <a:gd name="connsiteY1" fmla="*/ 25578 h 115099"/>
              <a:gd name="connsiteX2" fmla="*/ 95916 w 236593"/>
              <a:gd name="connsiteY2" fmla="*/ 28775 h 115099"/>
              <a:gd name="connsiteX3" fmla="*/ 86324 w 236593"/>
              <a:gd name="connsiteY3" fmla="*/ 57550 h 115099"/>
              <a:gd name="connsiteX4" fmla="*/ 57549 w 236593"/>
              <a:gd name="connsiteY4" fmla="*/ 57550 h 115099"/>
              <a:gd name="connsiteX5" fmla="*/ 92718 w 236593"/>
              <a:gd name="connsiteY5" fmla="*/ 95916 h 115099"/>
              <a:gd name="connsiteX6" fmla="*/ 131085 w 236593"/>
              <a:gd name="connsiteY6" fmla="*/ 115099 h 115099"/>
              <a:gd name="connsiteX7" fmla="*/ 166254 w 236593"/>
              <a:gd name="connsiteY7" fmla="*/ 92719 h 115099"/>
              <a:gd name="connsiteX8" fmla="*/ 175846 w 236593"/>
              <a:gd name="connsiteY8" fmla="*/ 38366 h 115099"/>
              <a:gd name="connsiteX9" fmla="*/ 201423 w 236593"/>
              <a:gd name="connsiteY9" fmla="*/ 15986 h 115099"/>
              <a:gd name="connsiteX10" fmla="*/ 236593 w 236593"/>
              <a:gd name="connsiteY10" fmla="*/ 0 h 115099"/>
              <a:gd name="connsiteX11" fmla="*/ 0 w 236593"/>
              <a:gd name="connsiteY11" fmla="*/ 6394 h 1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93" h="115099">
                <a:moveTo>
                  <a:pt x="0" y="6394"/>
                </a:moveTo>
                <a:lnTo>
                  <a:pt x="41563" y="25578"/>
                </a:lnTo>
                <a:lnTo>
                  <a:pt x="95916" y="28775"/>
                </a:lnTo>
                <a:lnTo>
                  <a:pt x="86324" y="57550"/>
                </a:lnTo>
                <a:lnTo>
                  <a:pt x="57549" y="57550"/>
                </a:lnTo>
                <a:lnTo>
                  <a:pt x="92718" y="95916"/>
                </a:lnTo>
                <a:lnTo>
                  <a:pt x="131085" y="115099"/>
                </a:lnTo>
                <a:lnTo>
                  <a:pt x="166254" y="92719"/>
                </a:lnTo>
                <a:lnTo>
                  <a:pt x="175846" y="38366"/>
                </a:lnTo>
                <a:lnTo>
                  <a:pt x="201423" y="15986"/>
                </a:lnTo>
                <a:lnTo>
                  <a:pt x="236593" y="0"/>
                </a:lnTo>
                <a:lnTo>
                  <a:pt x="0" y="6394"/>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xmlns="" id="{A2D7EA9D-1C69-4EBD-AFC6-51DDCCAA8839}"/>
              </a:ext>
            </a:extLst>
          </p:cNvPr>
          <p:cNvSpPr/>
          <p:nvPr/>
        </p:nvSpPr>
        <p:spPr>
          <a:xfrm>
            <a:off x="3187742" y="1051619"/>
            <a:ext cx="99113" cy="188635"/>
          </a:xfrm>
          <a:custGeom>
            <a:avLst/>
            <a:gdLst>
              <a:gd name="connsiteX0" fmla="*/ 15986 w 99113"/>
              <a:gd name="connsiteY0" fmla="*/ 188635 h 188635"/>
              <a:gd name="connsiteX1" fmla="*/ 0 w 99113"/>
              <a:gd name="connsiteY1" fmla="*/ 76733 h 188635"/>
              <a:gd name="connsiteX2" fmla="*/ 6394 w 99113"/>
              <a:gd name="connsiteY2" fmla="*/ 3197 h 188635"/>
              <a:gd name="connsiteX3" fmla="*/ 28775 w 99113"/>
              <a:gd name="connsiteY3" fmla="*/ 0 h 188635"/>
              <a:gd name="connsiteX4" fmla="*/ 54352 w 99113"/>
              <a:gd name="connsiteY4" fmla="*/ 44761 h 188635"/>
              <a:gd name="connsiteX5" fmla="*/ 79930 w 99113"/>
              <a:gd name="connsiteY5" fmla="*/ 25578 h 188635"/>
              <a:gd name="connsiteX6" fmla="*/ 99113 w 99113"/>
              <a:gd name="connsiteY6" fmla="*/ 44761 h 188635"/>
              <a:gd name="connsiteX7" fmla="*/ 54352 w 99113"/>
              <a:gd name="connsiteY7" fmla="*/ 105508 h 188635"/>
              <a:gd name="connsiteX8" fmla="*/ 15986 w 99113"/>
              <a:gd name="connsiteY8" fmla="*/ 188635 h 1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13" h="188635">
                <a:moveTo>
                  <a:pt x="15986" y="188635"/>
                </a:moveTo>
                <a:lnTo>
                  <a:pt x="0" y="76733"/>
                </a:lnTo>
                <a:lnTo>
                  <a:pt x="6394" y="3197"/>
                </a:lnTo>
                <a:lnTo>
                  <a:pt x="28775" y="0"/>
                </a:lnTo>
                <a:lnTo>
                  <a:pt x="54352" y="44761"/>
                </a:lnTo>
                <a:lnTo>
                  <a:pt x="79930" y="25578"/>
                </a:lnTo>
                <a:lnTo>
                  <a:pt x="99113" y="44761"/>
                </a:lnTo>
                <a:lnTo>
                  <a:pt x="54352" y="105508"/>
                </a:lnTo>
                <a:lnTo>
                  <a:pt x="15986" y="188635"/>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xmlns="" id="{0DE9BFCE-E6A3-4F3A-BF1B-0548027783B7}"/>
              </a:ext>
            </a:extLst>
          </p:cNvPr>
          <p:cNvSpPr/>
          <p:nvPr/>
        </p:nvSpPr>
        <p:spPr>
          <a:xfrm>
            <a:off x="2800880" y="1035633"/>
            <a:ext cx="57550" cy="73536"/>
          </a:xfrm>
          <a:custGeom>
            <a:avLst/>
            <a:gdLst>
              <a:gd name="connsiteX0" fmla="*/ 19184 w 57550"/>
              <a:gd name="connsiteY0" fmla="*/ 73536 h 73536"/>
              <a:gd name="connsiteX1" fmla="*/ 0 w 57550"/>
              <a:gd name="connsiteY1" fmla="*/ 0 h 73536"/>
              <a:gd name="connsiteX2" fmla="*/ 57550 w 57550"/>
              <a:gd name="connsiteY2" fmla="*/ 31972 h 73536"/>
              <a:gd name="connsiteX3" fmla="*/ 19184 w 57550"/>
              <a:gd name="connsiteY3" fmla="*/ 73536 h 73536"/>
            </a:gdLst>
            <a:ahLst/>
            <a:cxnLst>
              <a:cxn ang="0">
                <a:pos x="connsiteX0" y="connsiteY0"/>
              </a:cxn>
              <a:cxn ang="0">
                <a:pos x="connsiteX1" y="connsiteY1"/>
              </a:cxn>
              <a:cxn ang="0">
                <a:pos x="connsiteX2" y="connsiteY2"/>
              </a:cxn>
              <a:cxn ang="0">
                <a:pos x="connsiteX3" y="connsiteY3"/>
              </a:cxn>
            </a:cxnLst>
            <a:rect l="l" t="t" r="r" b="b"/>
            <a:pathLst>
              <a:path w="57550" h="73536">
                <a:moveTo>
                  <a:pt x="19184" y="73536"/>
                </a:moveTo>
                <a:lnTo>
                  <a:pt x="0" y="0"/>
                </a:lnTo>
                <a:lnTo>
                  <a:pt x="57550" y="31972"/>
                </a:lnTo>
                <a:lnTo>
                  <a:pt x="19184" y="73536"/>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xmlns="" id="{08CDEE66-611D-4466-B65D-EDFCFA074344}"/>
              </a:ext>
            </a:extLst>
          </p:cNvPr>
          <p:cNvSpPr/>
          <p:nvPr/>
        </p:nvSpPr>
        <p:spPr>
          <a:xfrm>
            <a:off x="2967135" y="1217874"/>
            <a:ext cx="76733" cy="89521"/>
          </a:xfrm>
          <a:custGeom>
            <a:avLst/>
            <a:gdLst>
              <a:gd name="connsiteX0" fmla="*/ 76733 w 76733"/>
              <a:gd name="connsiteY0" fmla="*/ 89521 h 89521"/>
              <a:gd name="connsiteX1" fmla="*/ 54352 w 76733"/>
              <a:gd name="connsiteY1" fmla="*/ 28774 h 89521"/>
              <a:gd name="connsiteX2" fmla="*/ 31972 w 76733"/>
              <a:gd name="connsiteY2" fmla="*/ 0 h 89521"/>
              <a:gd name="connsiteX3" fmla="*/ 0 w 76733"/>
              <a:gd name="connsiteY3" fmla="*/ 15986 h 89521"/>
              <a:gd name="connsiteX4" fmla="*/ 6394 w 76733"/>
              <a:gd name="connsiteY4" fmla="*/ 41563 h 89521"/>
              <a:gd name="connsiteX5" fmla="*/ 76733 w 76733"/>
              <a:gd name="connsiteY5" fmla="*/ 89521 h 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3" h="89521">
                <a:moveTo>
                  <a:pt x="76733" y="89521"/>
                </a:moveTo>
                <a:lnTo>
                  <a:pt x="54352" y="28774"/>
                </a:lnTo>
                <a:lnTo>
                  <a:pt x="31972" y="0"/>
                </a:lnTo>
                <a:lnTo>
                  <a:pt x="0" y="15986"/>
                </a:lnTo>
                <a:lnTo>
                  <a:pt x="6394" y="41563"/>
                </a:lnTo>
                <a:lnTo>
                  <a:pt x="76733" y="89521"/>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xmlns="" id="{920FCCCC-24D3-4820-AA3E-81720D10B2D3}"/>
              </a:ext>
            </a:extLst>
          </p:cNvPr>
          <p:cNvSpPr/>
          <p:nvPr/>
        </p:nvSpPr>
        <p:spPr>
          <a:xfrm>
            <a:off x="2871219" y="997267"/>
            <a:ext cx="105508" cy="147071"/>
          </a:xfrm>
          <a:custGeom>
            <a:avLst/>
            <a:gdLst>
              <a:gd name="connsiteX0" fmla="*/ 51155 w 105508"/>
              <a:gd name="connsiteY0" fmla="*/ 147071 h 147071"/>
              <a:gd name="connsiteX1" fmla="*/ 0 w 105508"/>
              <a:gd name="connsiteY1" fmla="*/ 105507 h 147071"/>
              <a:gd name="connsiteX2" fmla="*/ 41564 w 105508"/>
              <a:gd name="connsiteY2" fmla="*/ 57549 h 147071"/>
              <a:gd name="connsiteX3" fmla="*/ 95916 w 105508"/>
              <a:gd name="connsiteY3" fmla="*/ 0 h 147071"/>
              <a:gd name="connsiteX4" fmla="*/ 105508 w 105508"/>
              <a:gd name="connsiteY4" fmla="*/ 25577 h 147071"/>
              <a:gd name="connsiteX5" fmla="*/ 95916 w 105508"/>
              <a:gd name="connsiteY5" fmla="*/ 70338 h 147071"/>
              <a:gd name="connsiteX6" fmla="*/ 51155 w 105508"/>
              <a:gd name="connsiteY6"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8" h="147071">
                <a:moveTo>
                  <a:pt x="51155" y="147071"/>
                </a:moveTo>
                <a:lnTo>
                  <a:pt x="0" y="105507"/>
                </a:lnTo>
                <a:lnTo>
                  <a:pt x="41564" y="57549"/>
                </a:lnTo>
                <a:lnTo>
                  <a:pt x="95916" y="0"/>
                </a:lnTo>
                <a:lnTo>
                  <a:pt x="105508" y="25577"/>
                </a:lnTo>
                <a:lnTo>
                  <a:pt x="95916" y="70338"/>
                </a:lnTo>
                <a:lnTo>
                  <a:pt x="51155" y="147071"/>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Forme libre : forme 28">
            <a:extLst>
              <a:ext uri="{FF2B5EF4-FFF2-40B4-BE49-F238E27FC236}">
                <a16:creationId xmlns:a16="http://schemas.microsoft.com/office/drawing/2014/main" xmlns="" id="{CF1DE79A-164D-42D7-98E0-15CD9BF0423B}"/>
              </a:ext>
            </a:extLst>
          </p:cNvPr>
          <p:cNvSpPr/>
          <p:nvPr/>
        </p:nvSpPr>
        <p:spPr>
          <a:xfrm>
            <a:off x="2963938" y="1054816"/>
            <a:ext cx="198226" cy="163058"/>
          </a:xfrm>
          <a:custGeom>
            <a:avLst/>
            <a:gdLst>
              <a:gd name="connsiteX0" fmla="*/ 188635 w 198226"/>
              <a:gd name="connsiteY0" fmla="*/ 163058 h 163058"/>
              <a:gd name="connsiteX1" fmla="*/ 73535 w 198226"/>
              <a:gd name="connsiteY1" fmla="*/ 147072 h 163058"/>
              <a:gd name="connsiteX2" fmla="*/ 44761 w 198226"/>
              <a:gd name="connsiteY2" fmla="*/ 99114 h 163058"/>
              <a:gd name="connsiteX3" fmla="*/ 44761 w 198226"/>
              <a:gd name="connsiteY3" fmla="*/ 83128 h 163058"/>
              <a:gd name="connsiteX4" fmla="*/ 0 w 198226"/>
              <a:gd name="connsiteY4" fmla="*/ 63944 h 163058"/>
              <a:gd name="connsiteX5" fmla="*/ 9591 w 198226"/>
              <a:gd name="connsiteY5" fmla="*/ 51156 h 163058"/>
              <a:gd name="connsiteX6" fmla="*/ 70338 w 198226"/>
              <a:gd name="connsiteY6" fmla="*/ 41564 h 163058"/>
              <a:gd name="connsiteX7" fmla="*/ 83127 w 198226"/>
              <a:gd name="connsiteY7" fmla="*/ 0 h 163058"/>
              <a:gd name="connsiteX8" fmla="*/ 115099 w 198226"/>
              <a:gd name="connsiteY8" fmla="*/ 25578 h 163058"/>
              <a:gd name="connsiteX9" fmla="*/ 137480 w 198226"/>
              <a:gd name="connsiteY9" fmla="*/ 38367 h 163058"/>
              <a:gd name="connsiteX10" fmla="*/ 140677 w 198226"/>
              <a:gd name="connsiteY10" fmla="*/ 63944 h 163058"/>
              <a:gd name="connsiteX11" fmla="*/ 179043 w 198226"/>
              <a:gd name="connsiteY11" fmla="*/ 67142 h 163058"/>
              <a:gd name="connsiteX12" fmla="*/ 198226 w 198226"/>
              <a:gd name="connsiteY12" fmla="*/ 92719 h 163058"/>
              <a:gd name="connsiteX13" fmla="*/ 188635 w 198226"/>
              <a:gd name="connsiteY13" fmla="*/ 163058 h 16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226" h="163058">
                <a:moveTo>
                  <a:pt x="188635" y="163058"/>
                </a:moveTo>
                <a:lnTo>
                  <a:pt x="73535" y="147072"/>
                </a:lnTo>
                <a:lnTo>
                  <a:pt x="44761" y="99114"/>
                </a:lnTo>
                <a:lnTo>
                  <a:pt x="44761" y="83128"/>
                </a:lnTo>
                <a:lnTo>
                  <a:pt x="0" y="63944"/>
                </a:lnTo>
                <a:lnTo>
                  <a:pt x="9591" y="51156"/>
                </a:lnTo>
                <a:lnTo>
                  <a:pt x="70338" y="41564"/>
                </a:lnTo>
                <a:lnTo>
                  <a:pt x="83127" y="0"/>
                </a:lnTo>
                <a:lnTo>
                  <a:pt x="115099" y="25578"/>
                </a:lnTo>
                <a:lnTo>
                  <a:pt x="137480" y="38367"/>
                </a:lnTo>
                <a:lnTo>
                  <a:pt x="140677" y="63944"/>
                </a:lnTo>
                <a:lnTo>
                  <a:pt x="179043" y="67142"/>
                </a:lnTo>
                <a:lnTo>
                  <a:pt x="198226" y="92719"/>
                </a:lnTo>
                <a:lnTo>
                  <a:pt x="188635" y="163058"/>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xmlns="" id="{30730D13-4453-4EF1-B606-6E77312AA90E}"/>
              </a:ext>
            </a:extLst>
          </p:cNvPr>
          <p:cNvSpPr/>
          <p:nvPr/>
        </p:nvSpPr>
        <p:spPr>
          <a:xfrm>
            <a:off x="3325222" y="1013253"/>
            <a:ext cx="47958" cy="76733"/>
          </a:xfrm>
          <a:custGeom>
            <a:avLst/>
            <a:gdLst>
              <a:gd name="connsiteX0" fmla="*/ 0 w 47958"/>
              <a:gd name="connsiteY0" fmla="*/ 76733 h 76733"/>
              <a:gd name="connsiteX1" fmla="*/ 47958 w 47958"/>
              <a:gd name="connsiteY1" fmla="*/ 31972 h 76733"/>
              <a:gd name="connsiteX2" fmla="*/ 12789 w 47958"/>
              <a:gd name="connsiteY2" fmla="*/ 0 h 76733"/>
              <a:gd name="connsiteX3" fmla="*/ 0 w 47958"/>
              <a:gd name="connsiteY3" fmla="*/ 76733 h 76733"/>
            </a:gdLst>
            <a:ahLst/>
            <a:cxnLst>
              <a:cxn ang="0">
                <a:pos x="connsiteX0" y="connsiteY0"/>
              </a:cxn>
              <a:cxn ang="0">
                <a:pos x="connsiteX1" y="connsiteY1"/>
              </a:cxn>
              <a:cxn ang="0">
                <a:pos x="connsiteX2" y="connsiteY2"/>
              </a:cxn>
              <a:cxn ang="0">
                <a:pos x="connsiteX3" y="connsiteY3"/>
              </a:cxn>
            </a:cxnLst>
            <a:rect l="l" t="t" r="r" b="b"/>
            <a:pathLst>
              <a:path w="47958" h="76733">
                <a:moveTo>
                  <a:pt x="0" y="76733"/>
                </a:moveTo>
                <a:lnTo>
                  <a:pt x="47958" y="31972"/>
                </a:lnTo>
                <a:lnTo>
                  <a:pt x="12789" y="0"/>
                </a:lnTo>
                <a:lnTo>
                  <a:pt x="0" y="76733"/>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4" name="Forme libre : forme 1023">
            <a:extLst>
              <a:ext uri="{FF2B5EF4-FFF2-40B4-BE49-F238E27FC236}">
                <a16:creationId xmlns:a16="http://schemas.microsoft.com/office/drawing/2014/main" xmlns="" id="{6F5BB7B2-4C8A-4623-8508-77697F39EC9B}"/>
              </a:ext>
            </a:extLst>
          </p:cNvPr>
          <p:cNvSpPr/>
          <p:nvPr/>
        </p:nvSpPr>
        <p:spPr>
          <a:xfrm>
            <a:off x="4639272" y="920534"/>
            <a:ext cx="1777645" cy="2381916"/>
          </a:xfrm>
          <a:custGeom>
            <a:avLst/>
            <a:gdLst>
              <a:gd name="connsiteX0" fmla="*/ 1256501 w 1777645"/>
              <a:gd name="connsiteY0" fmla="*/ 0 h 2381916"/>
              <a:gd name="connsiteX1" fmla="*/ 1269290 w 1777645"/>
              <a:gd name="connsiteY1" fmla="*/ 70338 h 2381916"/>
              <a:gd name="connsiteX2" fmla="*/ 1307656 w 1777645"/>
              <a:gd name="connsiteY2" fmla="*/ 121494 h 2381916"/>
              <a:gd name="connsiteX3" fmla="*/ 1339628 w 1777645"/>
              <a:gd name="connsiteY3" fmla="*/ 159860 h 2381916"/>
              <a:gd name="connsiteX4" fmla="*/ 1291670 w 1777645"/>
              <a:gd name="connsiteY4" fmla="*/ 214212 h 2381916"/>
              <a:gd name="connsiteX5" fmla="*/ 1269290 w 1777645"/>
              <a:gd name="connsiteY5" fmla="*/ 230198 h 2381916"/>
              <a:gd name="connsiteX6" fmla="*/ 1278881 w 1777645"/>
              <a:gd name="connsiteY6" fmla="*/ 297340 h 2381916"/>
              <a:gd name="connsiteX7" fmla="*/ 1285276 w 1777645"/>
              <a:gd name="connsiteY7" fmla="*/ 326114 h 2381916"/>
              <a:gd name="connsiteX8" fmla="*/ 1237318 w 1777645"/>
              <a:gd name="connsiteY8" fmla="*/ 367678 h 2381916"/>
              <a:gd name="connsiteX9" fmla="*/ 1243712 w 1777645"/>
              <a:gd name="connsiteY9" fmla="*/ 406045 h 2381916"/>
              <a:gd name="connsiteX10" fmla="*/ 1250106 w 1777645"/>
              <a:gd name="connsiteY10" fmla="*/ 444411 h 2381916"/>
              <a:gd name="connsiteX11" fmla="*/ 1246909 w 1777645"/>
              <a:gd name="connsiteY11" fmla="*/ 485975 h 2381916"/>
              <a:gd name="connsiteX12" fmla="*/ 1333234 w 1777645"/>
              <a:gd name="connsiteY12" fmla="*/ 562707 h 2381916"/>
              <a:gd name="connsiteX13" fmla="*/ 1320445 w 1777645"/>
              <a:gd name="connsiteY13" fmla="*/ 642638 h 2381916"/>
              <a:gd name="connsiteX14" fmla="*/ 1234120 w 1777645"/>
              <a:gd name="connsiteY14" fmla="*/ 684201 h 2381916"/>
              <a:gd name="connsiteX15" fmla="*/ 1157387 w 1777645"/>
              <a:gd name="connsiteY15" fmla="*/ 780117 h 2381916"/>
              <a:gd name="connsiteX16" fmla="*/ 1039091 w 1777645"/>
              <a:gd name="connsiteY16" fmla="*/ 789709 h 2381916"/>
              <a:gd name="connsiteX17" fmla="*/ 965555 w 1777645"/>
              <a:gd name="connsiteY17" fmla="*/ 821681 h 2381916"/>
              <a:gd name="connsiteX18" fmla="*/ 917597 w 1777645"/>
              <a:gd name="connsiteY18" fmla="*/ 879231 h 2381916"/>
              <a:gd name="connsiteX19" fmla="*/ 882428 w 1777645"/>
              <a:gd name="connsiteY19" fmla="*/ 901611 h 2381916"/>
              <a:gd name="connsiteX20" fmla="*/ 818484 w 1777645"/>
              <a:gd name="connsiteY20" fmla="*/ 872836 h 2381916"/>
              <a:gd name="connsiteX21" fmla="*/ 744948 w 1777645"/>
              <a:gd name="connsiteY21" fmla="*/ 955963 h 2381916"/>
              <a:gd name="connsiteX22" fmla="*/ 681004 w 1777645"/>
              <a:gd name="connsiteY22" fmla="*/ 959161 h 2381916"/>
              <a:gd name="connsiteX23" fmla="*/ 639441 w 1777645"/>
              <a:gd name="connsiteY23" fmla="*/ 917597 h 2381916"/>
              <a:gd name="connsiteX24" fmla="*/ 597877 w 1777645"/>
              <a:gd name="connsiteY24" fmla="*/ 920794 h 2381916"/>
              <a:gd name="connsiteX25" fmla="*/ 578694 w 1777645"/>
              <a:gd name="connsiteY25" fmla="*/ 927189 h 2381916"/>
              <a:gd name="connsiteX26" fmla="*/ 553116 w 1777645"/>
              <a:gd name="connsiteY26" fmla="*/ 955963 h 2381916"/>
              <a:gd name="connsiteX27" fmla="*/ 524341 w 1777645"/>
              <a:gd name="connsiteY27" fmla="*/ 901611 h 2381916"/>
              <a:gd name="connsiteX28" fmla="*/ 479580 w 1777645"/>
              <a:gd name="connsiteY28" fmla="*/ 923991 h 2381916"/>
              <a:gd name="connsiteX29" fmla="*/ 444411 w 1777645"/>
              <a:gd name="connsiteY29" fmla="*/ 908005 h 2381916"/>
              <a:gd name="connsiteX30" fmla="*/ 364481 w 1777645"/>
              <a:gd name="connsiteY30" fmla="*/ 959161 h 2381916"/>
              <a:gd name="connsiteX31" fmla="*/ 271762 w 1777645"/>
              <a:gd name="connsiteY31" fmla="*/ 994330 h 2381916"/>
              <a:gd name="connsiteX32" fmla="*/ 255776 w 1777645"/>
              <a:gd name="connsiteY32" fmla="*/ 1106232 h 2381916"/>
              <a:gd name="connsiteX33" fmla="*/ 214213 w 1777645"/>
              <a:gd name="connsiteY33" fmla="*/ 1166979 h 2381916"/>
              <a:gd name="connsiteX34" fmla="*/ 188635 w 1777645"/>
              <a:gd name="connsiteY34" fmla="*/ 1214937 h 2381916"/>
              <a:gd name="connsiteX35" fmla="*/ 207818 w 1777645"/>
              <a:gd name="connsiteY35" fmla="*/ 1230923 h 2381916"/>
              <a:gd name="connsiteX36" fmla="*/ 137480 w 1777645"/>
              <a:gd name="connsiteY36" fmla="*/ 1259698 h 2381916"/>
              <a:gd name="connsiteX37" fmla="*/ 105508 w 1777645"/>
              <a:gd name="connsiteY37" fmla="*/ 1234120 h 2381916"/>
              <a:gd name="connsiteX38" fmla="*/ 54353 w 1777645"/>
              <a:gd name="connsiteY38" fmla="*/ 1275684 h 2381916"/>
              <a:gd name="connsiteX39" fmla="*/ 0 w 1777645"/>
              <a:gd name="connsiteY39" fmla="*/ 1406769 h 2381916"/>
              <a:gd name="connsiteX40" fmla="*/ 70339 w 1777645"/>
              <a:gd name="connsiteY40" fmla="*/ 1509080 h 2381916"/>
              <a:gd name="connsiteX41" fmla="*/ 79930 w 1777645"/>
              <a:gd name="connsiteY41" fmla="*/ 1563432 h 2381916"/>
              <a:gd name="connsiteX42" fmla="*/ 134283 w 1777645"/>
              <a:gd name="connsiteY42" fmla="*/ 1592207 h 2381916"/>
              <a:gd name="connsiteX43" fmla="*/ 131085 w 1777645"/>
              <a:gd name="connsiteY43" fmla="*/ 1675334 h 2381916"/>
              <a:gd name="connsiteX44" fmla="*/ 147071 w 1777645"/>
              <a:gd name="connsiteY44" fmla="*/ 1764856 h 2381916"/>
              <a:gd name="connsiteX45" fmla="*/ 153466 w 1777645"/>
              <a:gd name="connsiteY45" fmla="*/ 1806419 h 2381916"/>
              <a:gd name="connsiteX46" fmla="*/ 207818 w 1777645"/>
              <a:gd name="connsiteY46" fmla="*/ 1876758 h 2381916"/>
              <a:gd name="connsiteX47" fmla="*/ 201424 w 1777645"/>
              <a:gd name="connsiteY47" fmla="*/ 1943899 h 2381916"/>
              <a:gd name="connsiteX48" fmla="*/ 195029 w 1777645"/>
              <a:gd name="connsiteY48" fmla="*/ 1988660 h 2381916"/>
              <a:gd name="connsiteX49" fmla="*/ 227001 w 1777645"/>
              <a:gd name="connsiteY49" fmla="*/ 2046210 h 2381916"/>
              <a:gd name="connsiteX50" fmla="*/ 287748 w 1777645"/>
              <a:gd name="connsiteY50" fmla="*/ 2030224 h 2381916"/>
              <a:gd name="connsiteX51" fmla="*/ 377270 w 1777645"/>
              <a:gd name="connsiteY51" fmla="*/ 2097365 h 2381916"/>
              <a:gd name="connsiteX52" fmla="*/ 380467 w 1777645"/>
              <a:gd name="connsiteY52" fmla="*/ 2161309 h 2381916"/>
              <a:gd name="connsiteX53" fmla="*/ 332509 w 1777645"/>
              <a:gd name="connsiteY53" fmla="*/ 2170900 h 2381916"/>
              <a:gd name="connsiteX54" fmla="*/ 332509 w 1777645"/>
              <a:gd name="connsiteY54" fmla="*/ 2238042 h 2381916"/>
              <a:gd name="connsiteX55" fmla="*/ 396453 w 1777645"/>
              <a:gd name="connsiteY55" fmla="*/ 2279605 h 2381916"/>
              <a:gd name="connsiteX56" fmla="*/ 434820 w 1777645"/>
              <a:gd name="connsiteY56" fmla="*/ 2369127 h 2381916"/>
              <a:gd name="connsiteX57" fmla="*/ 508355 w 1777645"/>
              <a:gd name="connsiteY57" fmla="*/ 2372324 h 2381916"/>
              <a:gd name="connsiteX58" fmla="*/ 636243 w 1777645"/>
              <a:gd name="connsiteY58" fmla="*/ 2381916 h 2381916"/>
              <a:gd name="connsiteX59" fmla="*/ 840864 w 1777645"/>
              <a:gd name="connsiteY59" fmla="*/ 2260422 h 2381916"/>
              <a:gd name="connsiteX60" fmla="*/ 933583 w 1777645"/>
              <a:gd name="connsiteY60" fmla="*/ 2183689 h 2381916"/>
              <a:gd name="connsiteX61" fmla="*/ 1125415 w 1777645"/>
              <a:gd name="connsiteY61" fmla="*/ 2094168 h 2381916"/>
              <a:gd name="connsiteX62" fmla="*/ 1154190 w 1777645"/>
              <a:gd name="connsiteY62" fmla="*/ 1911927 h 2381916"/>
              <a:gd name="connsiteX63" fmla="*/ 1234120 w 1777645"/>
              <a:gd name="connsiteY63" fmla="*/ 2039815 h 2381916"/>
              <a:gd name="connsiteX64" fmla="*/ 1298064 w 1777645"/>
              <a:gd name="connsiteY64" fmla="*/ 2033421 h 2381916"/>
              <a:gd name="connsiteX65" fmla="*/ 1362008 w 1777645"/>
              <a:gd name="connsiteY65" fmla="*/ 2106956 h 2381916"/>
              <a:gd name="connsiteX66" fmla="*/ 1342825 w 1777645"/>
              <a:gd name="connsiteY66" fmla="*/ 2164506 h 2381916"/>
              <a:gd name="connsiteX67" fmla="*/ 1413164 w 1777645"/>
              <a:gd name="connsiteY67" fmla="*/ 2164506 h 2381916"/>
              <a:gd name="connsiteX68" fmla="*/ 1429150 w 1777645"/>
              <a:gd name="connsiteY68" fmla="*/ 2202873 h 2381916"/>
              <a:gd name="connsiteX69" fmla="*/ 1525066 w 1777645"/>
              <a:gd name="connsiteY69" fmla="*/ 2190084 h 2381916"/>
              <a:gd name="connsiteX70" fmla="*/ 1547446 w 1777645"/>
              <a:gd name="connsiteY70" fmla="*/ 2138928 h 2381916"/>
              <a:gd name="connsiteX71" fmla="*/ 1643362 w 1777645"/>
              <a:gd name="connsiteY71" fmla="*/ 2145323 h 2381916"/>
              <a:gd name="connsiteX72" fmla="*/ 1659348 w 1777645"/>
              <a:gd name="connsiteY72" fmla="*/ 2113351 h 2381916"/>
              <a:gd name="connsiteX73" fmla="*/ 1777645 w 1777645"/>
              <a:gd name="connsiteY73" fmla="*/ 2068590 h 2381916"/>
              <a:gd name="connsiteX74" fmla="*/ 1777645 w 1777645"/>
              <a:gd name="connsiteY74" fmla="*/ 12789 h 2381916"/>
              <a:gd name="connsiteX75" fmla="*/ 1777645 w 1777645"/>
              <a:gd name="connsiteY75" fmla="*/ 6394 h 2381916"/>
              <a:gd name="connsiteX76" fmla="*/ 1256501 w 1777645"/>
              <a:gd name="connsiteY76" fmla="*/ 0 h 23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77645" h="2381916">
                <a:moveTo>
                  <a:pt x="1256501" y="0"/>
                </a:moveTo>
                <a:lnTo>
                  <a:pt x="1269290" y="70338"/>
                </a:lnTo>
                <a:lnTo>
                  <a:pt x="1307656" y="121494"/>
                </a:lnTo>
                <a:lnTo>
                  <a:pt x="1339628" y="159860"/>
                </a:lnTo>
                <a:lnTo>
                  <a:pt x="1291670" y="214212"/>
                </a:lnTo>
                <a:lnTo>
                  <a:pt x="1269290" y="230198"/>
                </a:lnTo>
                <a:lnTo>
                  <a:pt x="1278881" y="297340"/>
                </a:lnTo>
                <a:lnTo>
                  <a:pt x="1285276" y="326114"/>
                </a:lnTo>
                <a:lnTo>
                  <a:pt x="1237318" y="367678"/>
                </a:lnTo>
                <a:lnTo>
                  <a:pt x="1243712" y="406045"/>
                </a:lnTo>
                <a:lnTo>
                  <a:pt x="1250106" y="444411"/>
                </a:lnTo>
                <a:lnTo>
                  <a:pt x="1246909" y="485975"/>
                </a:lnTo>
                <a:lnTo>
                  <a:pt x="1333234" y="562707"/>
                </a:lnTo>
                <a:lnTo>
                  <a:pt x="1320445" y="642638"/>
                </a:lnTo>
                <a:lnTo>
                  <a:pt x="1234120" y="684201"/>
                </a:lnTo>
                <a:lnTo>
                  <a:pt x="1157387" y="780117"/>
                </a:lnTo>
                <a:lnTo>
                  <a:pt x="1039091" y="789709"/>
                </a:lnTo>
                <a:lnTo>
                  <a:pt x="965555" y="821681"/>
                </a:lnTo>
                <a:lnTo>
                  <a:pt x="917597" y="879231"/>
                </a:lnTo>
                <a:lnTo>
                  <a:pt x="882428" y="901611"/>
                </a:lnTo>
                <a:lnTo>
                  <a:pt x="818484" y="872836"/>
                </a:lnTo>
                <a:lnTo>
                  <a:pt x="744948" y="955963"/>
                </a:lnTo>
                <a:lnTo>
                  <a:pt x="681004" y="959161"/>
                </a:lnTo>
                <a:lnTo>
                  <a:pt x="639441" y="917597"/>
                </a:lnTo>
                <a:lnTo>
                  <a:pt x="597877" y="920794"/>
                </a:lnTo>
                <a:lnTo>
                  <a:pt x="578694" y="927189"/>
                </a:lnTo>
                <a:lnTo>
                  <a:pt x="553116" y="955963"/>
                </a:lnTo>
                <a:lnTo>
                  <a:pt x="524341" y="901611"/>
                </a:lnTo>
                <a:lnTo>
                  <a:pt x="479580" y="923991"/>
                </a:lnTo>
                <a:lnTo>
                  <a:pt x="444411" y="908005"/>
                </a:lnTo>
                <a:lnTo>
                  <a:pt x="364481" y="959161"/>
                </a:lnTo>
                <a:lnTo>
                  <a:pt x="271762" y="994330"/>
                </a:lnTo>
                <a:lnTo>
                  <a:pt x="255776" y="1106232"/>
                </a:lnTo>
                <a:lnTo>
                  <a:pt x="214213" y="1166979"/>
                </a:lnTo>
                <a:lnTo>
                  <a:pt x="188635" y="1214937"/>
                </a:lnTo>
                <a:lnTo>
                  <a:pt x="207818" y="1230923"/>
                </a:lnTo>
                <a:lnTo>
                  <a:pt x="137480" y="1259698"/>
                </a:lnTo>
                <a:lnTo>
                  <a:pt x="105508" y="1234120"/>
                </a:lnTo>
                <a:lnTo>
                  <a:pt x="54353" y="1275684"/>
                </a:lnTo>
                <a:lnTo>
                  <a:pt x="0" y="1406769"/>
                </a:lnTo>
                <a:lnTo>
                  <a:pt x="70339" y="1509080"/>
                </a:lnTo>
                <a:lnTo>
                  <a:pt x="79930" y="1563432"/>
                </a:lnTo>
                <a:lnTo>
                  <a:pt x="134283" y="1592207"/>
                </a:lnTo>
                <a:lnTo>
                  <a:pt x="131085" y="1675334"/>
                </a:lnTo>
                <a:lnTo>
                  <a:pt x="147071" y="1764856"/>
                </a:lnTo>
                <a:lnTo>
                  <a:pt x="153466" y="1806419"/>
                </a:lnTo>
                <a:lnTo>
                  <a:pt x="207818" y="1876758"/>
                </a:lnTo>
                <a:lnTo>
                  <a:pt x="201424" y="1943899"/>
                </a:lnTo>
                <a:lnTo>
                  <a:pt x="195029" y="1988660"/>
                </a:lnTo>
                <a:lnTo>
                  <a:pt x="227001" y="2046210"/>
                </a:lnTo>
                <a:lnTo>
                  <a:pt x="287748" y="2030224"/>
                </a:lnTo>
                <a:lnTo>
                  <a:pt x="377270" y="2097365"/>
                </a:lnTo>
                <a:lnTo>
                  <a:pt x="380467" y="2161309"/>
                </a:lnTo>
                <a:lnTo>
                  <a:pt x="332509" y="2170900"/>
                </a:lnTo>
                <a:lnTo>
                  <a:pt x="332509" y="2238042"/>
                </a:lnTo>
                <a:lnTo>
                  <a:pt x="396453" y="2279605"/>
                </a:lnTo>
                <a:lnTo>
                  <a:pt x="434820" y="2369127"/>
                </a:lnTo>
                <a:lnTo>
                  <a:pt x="508355" y="2372324"/>
                </a:lnTo>
                <a:lnTo>
                  <a:pt x="636243" y="2381916"/>
                </a:lnTo>
                <a:lnTo>
                  <a:pt x="840864" y="2260422"/>
                </a:lnTo>
                <a:lnTo>
                  <a:pt x="933583" y="2183689"/>
                </a:lnTo>
                <a:lnTo>
                  <a:pt x="1125415" y="2094168"/>
                </a:lnTo>
                <a:lnTo>
                  <a:pt x="1154190" y="1911927"/>
                </a:lnTo>
                <a:lnTo>
                  <a:pt x="1234120" y="2039815"/>
                </a:lnTo>
                <a:lnTo>
                  <a:pt x="1298064" y="2033421"/>
                </a:lnTo>
                <a:lnTo>
                  <a:pt x="1362008" y="2106956"/>
                </a:lnTo>
                <a:lnTo>
                  <a:pt x="1342825" y="2164506"/>
                </a:lnTo>
                <a:lnTo>
                  <a:pt x="1413164" y="2164506"/>
                </a:lnTo>
                <a:lnTo>
                  <a:pt x="1429150" y="2202873"/>
                </a:lnTo>
                <a:lnTo>
                  <a:pt x="1525066" y="2190084"/>
                </a:lnTo>
                <a:lnTo>
                  <a:pt x="1547446" y="2138928"/>
                </a:lnTo>
                <a:lnTo>
                  <a:pt x="1643362" y="2145323"/>
                </a:lnTo>
                <a:lnTo>
                  <a:pt x="1659348" y="2113351"/>
                </a:lnTo>
                <a:lnTo>
                  <a:pt x="1777645" y="2068590"/>
                </a:lnTo>
                <a:lnTo>
                  <a:pt x="1777645" y="12789"/>
                </a:lnTo>
                <a:lnTo>
                  <a:pt x="1777645" y="6394"/>
                </a:lnTo>
                <a:lnTo>
                  <a:pt x="1256501"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orme libre : forme 1026">
            <a:extLst>
              <a:ext uri="{FF2B5EF4-FFF2-40B4-BE49-F238E27FC236}">
                <a16:creationId xmlns:a16="http://schemas.microsoft.com/office/drawing/2014/main" xmlns="" id="{666AB2A3-AA85-478C-824D-E5462CEF04EB}"/>
              </a:ext>
            </a:extLst>
          </p:cNvPr>
          <p:cNvSpPr/>
          <p:nvPr/>
        </p:nvSpPr>
        <p:spPr>
          <a:xfrm>
            <a:off x="3510660" y="1189099"/>
            <a:ext cx="140676" cy="198226"/>
          </a:xfrm>
          <a:custGeom>
            <a:avLst/>
            <a:gdLst>
              <a:gd name="connsiteX0" fmla="*/ 22380 w 134282"/>
              <a:gd name="connsiteY0" fmla="*/ 0 h 198226"/>
              <a:gd name="connsiteX1" fmla="*/ 54352 w 134282"/>
              <a:gd name="connsiteY1" fmla="*/ 41563 h 198226"/>
              <a:gd name="connsiteX2" fmla="*/ 108705 w 134282"/>
              <a:gd name="connsiteY2" fmla="*/ 51155 h 198226"/>
              <a:gd name="connsiteX3" fmla="*/ 105508 w 134282"/>
              <a:gd name="connsiteY3" fmla="*/ 102310 h 198226"/>
              <a:gd name="connsiteX4" fmla="*/ 134282 w 134282"/>
              <a:gd name="connsiteY4" fmla="*/ 127888 h 198226"/>
              <a:gd name="connsiteX5" fmla="*/ 127888 w 134282"/>
              <a:gd name="connsiteY5" fmla="*/ 150268 h 198226"/>
              <a:gd name="connsiteX6" fmla="*/ 95916 w 134282"/>
              <a:gd name="connsiteY6" fmla="*/ 124691 h 198226"/>
              <a:gd name="connsiteX7" fmla="*/ 83127 w 134282"/>
              <a:gd name="connsiteY7" fmla="*/ 182240 h 198226"/>
              <a:gd name="connsiteX8" fmla="*/ 57550 w 134282"/>
              <a:gd name="connsiteY8" fmla="*/ 198226 h 198226"/>
              <a:gd name="connsiteX9" fmla="*/ 19183 w 134282"/>
              <a:gd name="connsiteY9" fmla="*/ 156663 h 198226"/>
              <a:gd name="connsiteX10" fmla="*/ 0 w 134282"/>
              <a:gd name="connsiteY10" fmla="*/ 102310 h 198226"/>
              <a:gd name="connsiteX11" fmla="*/ 54352 w 134282"/>
              <a:gd name="connsiteY11" fmla="*/ 108705 h 198226"/>
              <a:gd name="connsiteX12" fmla="*/ 57550 w 134282"/>
              <a:gd name="connsiteY12" fmla="*/ 60747 h 198226"/>
              <a:gd name="connsiteX13" fmla="*/ 22380 w 134282"/>
              <a:gd name="connsiteY13" fmla="*/ 0 h 198226"/>
              <a:gd name="connsiteX0" fmla="*/ 28774 w 140676"/>
              <a:gd name="connsiteY0" fmla="*/ 0 h 198226"/>
              <a:gd name="connsiteX1" fmla="*/ 60746 w 140676"/>
              <a:gd name="connsiteY1" fmla="*/ 41563 h 198226"/>
              <a:gd name="connsiteX2" fmla="*/ 115099 w 140676"/>
              <a:gd name="connsiteY2" fmla="*/ 51155 h 198226"/>
              <a:gd name="connsiteX3" fmla="*/ 111902 w 140676"/>
              <a:gd name="connsiteY3" fmla="*/ 102310 h 198226"/>
              <a:gd name="connsiteX4" fmla="*/ 140676 w 140676"/>
              <a:gd name="connsiteY4" fmla="*/ 127888 h 198226"/>
              <a:gd name="connsiteX5" fmla="*/ 134282 w 140676"/>
              <a:gd name="connsiteY5" fmla="*/ 150268 h 198226"/>
              <a:gd name="connsiteX6" fmla="*/ 102310 w 140676"/>
              <a:gd name="connsiteY6" fmla="*/ 124691 h 198226"/>
              <a:gd name="connsiteX7" fmla="*/ 89521 w 140676"/>
              <a:gd name="connsiteY7" fmla="*/ 182240 h 198226"/>
              <a:gd name="connsiteX8" fmla="*/ 63944 w 140676"/>
              <a:gd name="connsiteY8" fmla="*/ 198226 h 198226"/>
              <a:gd name="connsiteX9" fmla="*/ 25577 w 140676"/>
              <a:gd name="connsiteY9" fmla="*/ 156663 h 198226"/>
              <a:gd name="connsiteX10" fmla="*/ 6394 w 140676"/>
              <a:gd name="connsiteY10" fmla="*/ 102310 h 198226"/>
              <a:gd name="connsiteX11" fmla="*/ 60746 w 140676"/>
              <a:gd name="connsiteY11" fmla="*/ 108705 h 198226"/>
              <a:gd name="connsiteX12" fmla="*/ 0 w 140676"/>
              <a:gd name="connsiteY12" fmla="*/ 47958 h 198226"/>
              <a:gd name="connsiteX13" fmla="*/ 28774 w 140676"/>
              <a:gd name="connsiteY13" fmla="*/ 0 h 1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676" h="198226">
                <a:moveTo>
                  <a:pt x="28774" y="0"/>
                </a:moveTo>
                <a:lnTo>
                  <a:pt x="60746" y="41563"/>
                </a:lnTo>
                <a:lnTo>
                  <a:pt x="115099" y="51155"/>
                </a:lnTo>
                <a:lnTo>
                  <a:pt x="111902" y="102310"/>
                </a:lnTo>
                <a:lnTo>
                  <a:pt x="140676" y="127888"/>
                </a:lnTo>
                <a:lnTo>
                  <a:pt x="134282" y="150268"/>
                </a:lnTo>
                <a:lnTo>
                  <a:pt x="102310" y="124691"/>
                </a:lnTo>
                <a:lnTo>
                  <a:pt x="89521" y="182240"/>
                </a:lnTo>
                <a:lnTo>
                  <a:pt x="63944" y="198226"/>
                </a:lnTo>
                <a:lnTo>
                  <a:pt x="25577" y="156663"/>
                </a:lnTo>
                <a:lnTo>
                  <a:pt x="6394" y="102310"/>
                </a:lnTo>
                <a:lnTo>
                  <a:pt x="60746" y="108705"/>
                </a:lnTo>
                <a:lnTo>
                  <a:pt x="0" y="47958"/>
                </a:lnTo>
                <a:lnTo>
                  <a:pt x="28774" y="0"/>
                </a:lnTo>
                <a:close/>
              </a:path>
            </a:pathLst>
          </a:custGeom>
          <a:solidFill>
            <a:srgbClr val="7030A0"/>
          </a:solidFill>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orme libre : forme 1028">
            <a:extLst>
              <a:ext uri="{FF2B5EF4-FFF2-40B4-BE49-F238E27FC236}">
                <a16:creationId xmlns:a16="http://schemas.microsoft.com/office/drawing/2014/main" xmlns="" id="{CD8EB9D2-EE30-48CA-9F17-715976BC07F1}"/>
              </a:ext>
            </a:extLst>
          </p:cNvPr>
          <p:cNvSpPr/>
          <p:nvPr/>
        </p:nvSpPr>
        <p:spPr>
          <a:xfrm>
            <a:off x="3990240" y="5249546"/>
            <a:ext cx="2433071" cy="834470"/>
          </a:xfrm>
          <a:custGeom>
            <a:avLst/>
            <a:gdLst>
              <a:gd name="connsiteX0" fmla="*/ 2426677 w 2433071"/>
              <a:gd name="connsiteY0" fmla="*/ 0 h 834470"/>
              <a:gd name="connsiteX1" fmla="*/ 2340352 w 2433071"/>
              <a:gd name="connsiteY1" fmla="*/ 22381 h 834470"/>
              <a:gd name="connsiteX2" fmla="*/ 2244436 w 2433071"/>
              <a:gd name="connsiteY2" fmla="*/ 54353 h 834470"/>
              <a:gd name="connsiteX3" fmla="*/ 2228450 w 2433071"/>
              <a:gd name="connsiteY3" fmla="*/ 147072 h 834470"/>
              <a:gd name="connsiteX4" fmla="*/ 2199675 w 2433071"/>
              <a:gd name="connsiteY4" fmla="*/ 172649 h 834470"/>
              <a:gd name="connsiteX5" fmla="*/ 2190084 w 2433071"/>
              <a:gd name="connsiteY5" fmla="*/ 227002 h 834470"/>
              <a:gd name="connsiteX6" fmla="*/ 2183689 w 2433071"/>
              <a:gd name="connsiteY6" fmla="*/ 242988 h 834470"/>
              <a:gd name="connsiteX7" fmla="*/ 2135731 w 2433071"/>
              <a:gd name="connsiteY7" fmla="*/ 297340 h 834470"/>
              <a:gd name="connsiteX8" fmla="*/ 2103759 w 2433071"/>
              <a:gd name="connsiteY8" fmla="*/ 374073 h 834470"/>
              <a:gd name="connsiteX9" fmla="*/ 2001449 w 2433071"/>
              <a:gd name="connsiteY9" fmla="*/ 361284 h 834470"/>
              <a:gd name="connsiteX10" fmla="*/ 1931110 w 2433071"/>
              <a:gd name="connsiteY10" fmla="*/ 438017 h 834470"/>
              <a:gd name="connsiteX11" fmla="*/ 1905533 w 2433071"/>
              <a:gd name="connsiteY11" fmla="*/ 412440 h 834470"/>
              <a:gd name="connsiteX12" fmla="*/ 1841589 w 2433071"/>
              <a:gd name="connsiteY12" fmla="*/ 377270 h 834470"/>
              <a:gd name="connsiteX13" fmla="*/ 1771250 w 2433071"/>
              <a:gd name="connsiteY13" fmla="*/ 329312 h 834470"/>
              <a:gd name="connsiteX14" fmla="*/ 1694517 w 2433071"/>
              <a:gd name="connsiteY14" fmla="*/ 316523 h 834470"/>
              <a:gd name="connsiteX15" fmla="*/ 1601798 w 2433071"/>
              <a:gd name="connsiteY15" fmla="*/ 361284 h 834470"/>
              <a:gd name="connsiteX16" fmla="*/ 1566629 w 2433071"/>
              <a:gd name="connsiteY16" fmla="*/ 364482 h 834470"/>
              <a:gd name="connsiteX17" fmla="*/ 1483502 w 2433071"/>
              <a:gd name="connsiteY17" fmla="*/ 351693 h 834470"/>
              <a:gd name="connsiteX18" fmla="*/ 1441938 w 2433071"/>
              <a:gd name="connsiteY18" fmla="*/ 313326 h 834470"/>
              <a:gd name="connsiteX19" fmla="*/ 1384389 w 2433071"/>
              <a:gd name="connsiteY19" fmla="*/ 322918 h 834470"/>
              <a:gd name="connsiteX20" fmla="*/ 1339628 w 2433071"/>
              <a:gd name="connsiteY20" fmla="*/ 332509 h 834470"/>
              <a:gd name="connsiteX21" fmla="*/ 1285275 w 2433071"/>
              <a:gd name="connsiteY21" fmla="*/ 377270 h 834470"/>
              <a:gd name="connsiteX22" fmla="*/ 1202148 w 2433071"/>
              <a:gd name="connsiteY22" fmla="*/ 367679 h 834470"/>
              <a:gd name="connsiteX23" fmla="*/ 1179768 w 2433071"/>
              <a:gd name="connsiteY23" fmla="*/ 310129 h 834470"/>
              <a:gd name="connsiteX24" fmla="*/ 1144598 w 2433071"/>
              <a:gd name="connsiteY24" fmla="*/ 278157 h 834470"/>
              <a:gd name="connsiteX25" fmla="*/ 1032696 w 2433071"/>
              <a:gd name="connsiteY25" fmla="*/ 268565 h 834470"/>
              <a:gd name="connsiteX26" fmla="*/ 971950 w 2433071"/>
              <a:gd name="connsiteY26" fmla="*/ 268565 h 834470"/>
              <a:gd name="connsiteX27" fmla="*/ 917597 w 2433071"/>
              <a:gd name="connsiteY27" fmla="*/ 310129 h 834470"/>
              <a:gd name="connsiteX28" fmla="*/ 901611 w 2433071"/>
              <a:gd name="connsiteY28" fmla="*/ 278157 h 834470"/>
              <a:gd name="connsiteX29" fmla="*/ 895217 w 2433071"/>
              <a:gd name="connsiteY29" fmla="*/ 242988 h 834470"/>
              <a:gd name="connsiteX30" fmla="*/ 812089 w 2433071"/>
              <a:gd name="connsiteY30" fmla="*/ 204621 h 834470"/>
              <a:gd name="connsiteX31" fmla="*/ 719371 w 2433071"/>
              <a:gd name="connsiteY31" fmla="*/ 163058 h 834470"/>
              <a:gd name="connsiteX32" fmla="*/ 658624 w 2433071"/>
              <a:gd name="connsiteY32" fmla="*/ 140677 h 834470"/>
              <a:gd name="connsiteX33" fmla="*/ 626652 w 2433071"/>
              <a:gd name="connsiteY33" fmla="*/ 163058 h 834470"/>
              <a:gd name="connsiteX34" fmla="*/ 604271 w 2433071"/>
              <a:gd name="connsiteY34" fmla="*/ 182241 h 834470"/>
              <a:gd name="connsiteX35" fmla="*/ 556313 w 2433071"/>
              <a:gd name="connsiteY35" fmla="*/ 150269 h 834470"/>
              <a:gd name="connsiteX36" fmla="*/ 482778 w 2433071"/>
              <a:gd name="connsiteY36" fmla="*/ 127888 h 834470"/>
              <a:gd name="connsiteX37" fmla="*/ 380467 w 2433071"/>
              <a:gd name="connsiteY37" fmla="*/ 92719 h 834470"/>
              <a:gd name="connsiteX38" fmla="*/ 342101 w 2433071"/>
              <a:gd name="connsiteY38" fmla="*/ 79930 h 834470"/>
              <a:gd name="connsiteX39" fmla="*/ 287748 w 2433071"/>
              <a:gd name="connsiteY39" fmla="*/ 127888 h 834470"/>
              <a:gd name="connsiteX40" fmla="*/ 255776 w 2433071"/>
              <a:gd name="connsiteY40" fmla="*/ 140677 h 834470"/>
              <a:gd name="connsiteX41" fmla="*/ 227001 w 2433071"/>
              <a:gd name="connsiteY41" fmla="*/ 188635 h 834470"/>
              <a:gd name="connsiteX42" fmla="*/ 163057 w 2433071"/>
              <a:gd name="connsiteY42" fmla="*/ 134283 h 834470"/>
              <a:gd name="connsiteX43" fmla="*/ 127888 w 2433071"/>
              <a:gd name="connsiteY43" fmla="*/ 92719 h 834470"/>
              <a:gd name="connsiteX44" fmla="*/ 111902 w 2433071"/>
              <a:gd name="connsiteY44" fmla="*/ 92719 h 834470"/>
              <a:gd name="connsiteX45" fmla="*/ 70338 w 2433071"/>
              <a:gd name="connsiteY45" fmla="*/ 102311 h 834470"/>
              <a:gd name="connsiteX46" fmla="*/ 44761 w 2433071"/>
              <a:gd name="connsiteY46" fmla="*/ 121494 h 834470"/>
              <a:gd name="connsiteX47" fmla="*/ 0 w 2433071"/>
              <a:gd name="connsiteY47" fmla="*/ 198227 h 834470"/>
              <a:gd name="connsiteX48" fmla="*/ 0 w 2433071"/>
              <a:gd name="connsiteY48" fmla="*/ 265368 h 834470"/>
              <a:gd name="connsiteX49" fmla="*/ 6394 w 2433071"/>
              <a:gd name="connsiteY49" fmla="*/ 300537 h 834470"/>
              <a:gd name="connsiteX50" fmla="*/ 41564 w 2433071"/>
              <a:gd name="connsiteY50" fmla="*/ 358087 h 834470"/>
              <a:gd name="connsiteX51" fmla="*/ 67141 w 2433071"/>
              <a:gd name="connsiteY51" fmla="*/ 447609 h 834470"/>
              <a:gd name="connsiteX52" fmla="*/ 86324 w 2433071"/>
              <a:gd name="connsiteY52" fmla="*/ 521144 h 834470"/>
              <a:gd name="connsiteX53" fmla="*/ 73536 w 2433071"/>
              <a:gd name="connsiteY53" fmla="*/ 559511 h 834470"/>
              <a:gd name="connsiteX54" fmla="*/ 326115 w 2433071"/>
              <a:gd name="connsiteY54" fmla="*/ 834470 h 834470"/>
              <a:gd name="connsiteX55" fmla="*/ 2433071 w 2433071"/>
              <a:gd name="connsiteY55" fmla="*/ 834470 h 834470"/>
              <a:gd name="connsiteX56" fmla="*/ 2426677 w 2433071"/>
              <a:gd name="connsiteY56" fmla="*/ 0 h 83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433071" h="834470">
                <a:moveTo>
                  <a:pt x="2426677" y="0"/>
                </a:moveTo>
                <a:lnTo>
                  <a:pt x="2340352" y="22381"/>
                </a:lnTo>
                <a:lnTo>
                  <a:pt x="2244436" y="54353"/>
                </a:lnTo>
                <a:lnTo>
                  <a:pt x="2228450" y="147072"/>
                </a:lnTo>
                <a:lnTo>
                  <a:pt x="2199675" y="172649"/>
                </a:lnTo>
                <a:lnTo>
                  <a:pt x="2190084" y="227002"/>
                </a:lnTo>
                <a:lnTo>
                  <a:pt x="2183689" y="242988"/>
                </a:lnTo>
                <a:lnTo>
                  <a:pt x="2135731" y="297340"/>
                </a:lnTo>
                <a:lnTo>
                  <a:pt x="2103759" y="374073"/>
                </a:lnTo>
                <a:lnTo>
                  <a:pt x="2001449" y="361284"/>
                </a:lnTo>
                <a:lnTo>
                  <a:pt x="1931110" y="438017"/>
                </a:lnTo>
                <a:lnTo>
                  <a:pt x="1905533" y="412440"/>
                </a:lnTo>
                <a:lnTo>
                  <a:pt x="1841589" y="377270"/>
                </a:lnTo>
                <a:lnTo>
                  <a:pt x="1771250" y="329312"/>
                </a:lnTo>
                <a:lnTo>
                  <a:pt x="1694517" y="316523"/>
                </a:lnTo>
                <a:lnTo>
                  <a:pt x="1601798" y="361284"/>
                </a:lnTo>
                <a:lnTo>
                  <a:pt x="1566629" y="364482"/>
                </a:lnTo>
                <a:lnTo>
                  <a:pt x="1483502" y="351693"/>
                </a:lnTo>
                <a:lnTo>
                  <a:pt x="1441938" y="313326"/>
                </a:lnTo>
                <a:lnTo>
                  <a:pt x="1384389" y="322918"/>
                </a:lnTo>
                <a:lnTo>
                  <a:pt x="1339628" y="332509"/>
                </a:lnTo>
                <a:lnTo>
                  <a:pt x="1285275" y="377270"/>
                </a:lnTo>
                <a:lnTo>
                  <a:pt x="1202148" y="367679"/>
                </a:lnTo>
                <a:lnTo>
                  <a:pt x="1179768" y="310129"/>
                </a:lnTo>
                <a:lnTo>
                  <a:pt x="1144598" y="278157"/>
                </a:lnTo>
                <a:lnTo>
                  <a:pt x="1032696" y="268565"/>
                </a:lnTo>
                <a:lnTo>
                  <a:pt x="971950" y="268565"/>
                </a:lnTo>
                <a:lnTo>
                  <a:pt x="917597" y="310129"/>
                </a:lnTo>
                <a:lnTo>
                  <a:pt x="901611" y="278157"/>
                </a:lnTo>
                <a:lnTo>
                  <a:pt x="895217" y="242988"/>
                </a:lnTo>
                <a:lnTo>
                  <a:pt x="812089" y="204621"/>
                </a:lnTo>
                <a:lnTo>
                  <a:pt x="719371" y="163058"/>
                </a:lnTo>
                <a:lnTo>
                  <a:pt x="658624" y="140677"/>
                </a:lnTo>
                <a:lnTo>
                  <a:pt x="626652" y="163058"/>
                </a:lnTo>
                <a:lnTo>
                  <a:pt x="604271" y="182241"/>
                </a:lnTo>
                <a:lnTo>
                  <a:pt x="556313" y="150269"/>
                </a:lnTo>
                <a:lnTo>
                  <a:pt x="482778" y="127888"/>
                </a:lnTo>
                <a:lnTo>
                  <a:pt x="380467" y="92719"/>
                </a:lnTo>
                <a:lnTo>
                  <a:pt x="342101" y="79930"/>
                </a:lnTo>
                <a:lnTo>
                  <a:pt x="287748" y="127888"/>
                </a:lnTo>
                <a:lnTo>
                  <a:pt x="255776" y="140677"/>
                </a:lnTo>
                <a:lnTo>
                  <a:pt x="227001" y="188635"/>
                </a:lnTo>
                <a:lnTo>
                  <a:pt x="163057" y="134283"/>
                </a:lnTo>
                <a:lnTo>
                  <a:pt x="127888" y="92719"/>
                </a:lnTo>
                <a:lnTo>
                  <a:pt x="111902" y="92719"/>
                </a:lnTo>
                <a:lnTo>
                  <a:pt x="70338" y="102311"/>
                </a:lnTo>
                <a:lnTo>
                  <a:pt x="44761" y="121494"/>
                </a:lnTo>
                <a:lnTo>
                  <a:pt x="0" y="198227"/>
                </a:lnTo>
                <a:lnTo>
                  <a:pt x="0" y="265368"/>
                </a:lnTo>
                <a:lnTo>
                  <a:pt x="6394" y="300537"/>
                </a:lnTo>
                <a:lnTo>
                  <a:pt x="41564" y="358087"/>
                </a:lnTo>
                <a:lnTo>
                  <a:pt x="67141" y="447609"/>
                </a:lnTo>
                <a:lnTo>
                  <a:pt x="86324" y="521144"/>
                </a:lnTo>
                <a:lnTo>
                  <a:pt x="73536" y="559511"/>
                </a:lnTo>
                <a:lnTo>
                  <a:pt x="326115" y="834470"/>
                </a:lnTo>
                <a:lnTo>
                  <a:pt x="2433071" y="834470"/>
                </a:lnTo>
                <a:cubicBezTo>
                  <a:pt x="2430940" y="556313"/>
                  <a:pt x="2428808" y="278157"/>
                  <a:pt x="2426677" y="0"/>
                </a:cubicBez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orme libre : forme 1024">
            <a:extLst>
              <a:ext uri="{FF2B5EF4-FFF2-40B4-BE49-F238E27FC236}">
                <a16:creationId xmlns:a16="http://schemas.microsoft.com/office/drawing/2014/main" xmlns="" id="{64D55ED7-DD95-4BED-8B4B-22AA1E71DC2F}"/>
              </a:ext>
            </a:extLst>
          </p:cNvPr>
          <p:cNvSpPr/>
          <p:nvPr/>
        </p:nvSpPr>
        <p:spPr>
          <a:xfrm>
            <a:off x="2513132" y="923731"/>
            <a:ext cx="3468965" cy="2394705"/>
          </a:xfrm>
          <a:custGeom>
            <a:avLst/>
            <a:gdLst>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70551 w 3468965"/>
              <a:gd name="connsiteY211" fmla="*/ 898414 h 2394705"/>
              <a:gd name="connsiteX212" fmla="*/ 2608918 w 3468965"/>
              <a:gd name="connsiteY212" fmla="*/ 920794 h 2394705"/>
              <a:gd name="connsiteX213" fmla="*/ 2653679 w 3468965"/>
              <a:gd name="connsiteY213" fmla="*/ 895217 h 2394705"/>
              <a:gd name="connsiteX214" fmla="*/ 2688848 w 3468965"/>
              <a:gd name="connsiteY214" fmla="*/ 952766 h 2394705"/>
              <a:gd name="connsiteX215" fmla="*/ 2717623 w 3468965"/>
              <a:gd name="connsiteY215" fmla="*/ 920794 h 2394705"/>
              <a:gd name="connsiteX216" fmla="*/ 2765581 w 3468965"/>
              <a:gd name="connsiteY216" fmla="*/ 914400 h 2394705"/>
              <a:gd name="connsiteX217" fmla="*/ 2819933 w 3468965"/>
              <a:gd name="connsiteY217" fmla="*/ 962358 h 2394705"/>
              <a:gd name="connsiteX218" fmla="*/ 2874286 w 3468965"/>
              <a:gd name="connsiteY218" fmla="*/ 959161 h 2394705"/>
              <a:gd name="connsiteX219" fmla="*/ 2947821 w 3468965"/>
              <a:gd name="connsiteY219" fmla="*/ 866442 h 2394705"/>
              <a:gd name="connsiteX220" fmla="*/ 3002174 w 3468965"/>
              <a:gd name="connsiteY220" fmla="*/ 898414 h 2394705"/>
              <a:gd name="connsiteX221" fmla="*/ 3056526 w 3468965"/>
              <a:gd name="connsiteY221" fmla="*/ 879231 h 2394705"/>
              <a:gd name="connsiteX222" fmla="*/ 3082104 w 3468965"/>
              <a:gd name="connsiteY222" fmla="*/ 821681 h 2394705"/>
              <a:gd name="connsiteX223" fmla="*/ 3155639 w 3468965"/>
              <a:gd name="connsiteY223" fmla="*/ 783315 h 2394705"/>
              <a:gd name="connsiteX224" fmla="*/ 3289922 w 3468965"/>
              <a:gd name="connsiteY224" fmla="*/ 770526 h 2394705"/>
              <a:gd name="connsiteX225" fmla="*/ 3363458 w 3468965"/>
              <a:gd name="connsiteY225" fmla="*/ 674610 h 2394705"/>
              <a:gd name="connsiteX226" fmla="*/ 3446585 w 3468965"/>
              <a:gd name="connsiteY226" fmla="*/ 642638 h 2394705"/>
              <a:gd name="connsiteX227" fmla="*/ 3468965 w 3468965"/>
              <a:gd name="connsiteY227" fmla="*/ 562708 h 2394705"/>
              <a:gd name="connsiteX228" fmla="*/ 3376246 w 3468965"/>
              <a:gd name="connsiteY228" fmla="*/ 476383 h 2394705"/>
              <a:gd name="connsiteX229" fmla="*/ 3379444 w 3468965"/>
              <a:gd name="connsiteY229" fmla="*/ 418834 h 2394705"/>
              <a:gd name="connsiteX230" fmla="*/ 3366655 w 3468965"/>
              <a:gd name="connsiteY230" fmla="*/ 367678 h 2394705"/>
              <a:gd name="connsiteX231" fmla="*/ 3408218 w 3468965"/>
              <a:gd name="connsiteY231" fmla="*/ 326115 h 2394705"/>
              <a:gd name="connsiteX232" fmla="*/ 3392232 w 3468965"/>
              <a:gd name="connsiteY232" fmla="*/ 230199 h 2394705"/>
              <a:gd name="connsiteX233" fmla="*/ 3465768 w 3468965"/>
              <a:gd name="connsiteY233" fmla="*/ 156663 h 2394705"/>
              <a:gd name="connsiteX234" fmla="*/ 3398627 w 3468965"/>
              <a:gd name="connsiteY234" fmla="*/ 76733 h 2394705"/>
              <a:gd name="connsiteX235" fmla="*/ 3382641 w 3468965"/>
              <a:gd name="connsiteY235" fmla="*/ 0 h 2394705"/>
              <a:gd name="connsiteX236" fmla="*/ 3037343 w 3468965"/>
              <a:gd name="connsiteY236" fmla="*/ 3197 h 2394705"/>
              <a:gd name="connsiteX0" fmla="*/ 3037343 w 3468965"/>
              <a:gd name="connsiteY0" fmla="*/ 3197 h 2394705"/>
              <a:gd name="connsiteX1" fmla="*/ 3037343 w 3468965"/>
              <a:gd name="connsiteY1" fmla="*/ 70338 h 2394705"/>
              <a:gd name="connsiteX2" fmla="*/ 3014962 w 3468965"/>
              <a:gd name="connsiteY2" fmla="*/ 121494 h 2394705"/>
              <a:gd name="connsiteX3" fmla="*/ 3034146 w 3468965"/>
              <a:gd name="connsiteY3" fmla="*/ 143874 h 2394705"/>
              <a:gd name="connsiteX4" fmla="*/ 3040540 w 3468965"/>
              <a:gd name="connsiteY4" fmla="*/ 166255 h 2394705"/>
              <a:gd name="connsiteX5" fmla="*/ 3027751 w 3468965"/>
              <a:gd name="connsiteY5" fmla="*/ 204621 h 2394705"/>
              <a:gd name="connsiteX6" fmla="*/ 2986188 w 3468965"/>
              <a:gd name="connsiteY6" fmla="*/ 236593 h 2394705"/>
              <a:gd name="connsiteX7" fmla="*/ 2903060 w 3468965"/>
              <a:gd name="connsiteY7" fmla="*/ 236593 h 2394705"/>
              <a:gd name="connsiteX8" fmla="*/ 2877483 w 3468965"/>
              <a:gd name="connsiteY8" fmla="*/ 217410 h 2394705"/>
              <a:gd name="connsiteX9" fmla="*/ 2899863 w 3468965"/>
              <a:gd name="connsiteY9" fmla="*/ 179043 h 2394705"/>
              <a:gd name="connsiteX10" fmla="*/ 2954216 w 3468965"/>
              <a:gd name="connsiteY10" fmla="*/ 115099 h 2394705"/>
              <a:gd name="connsiteX11" fmla="*/ 2982990 w 3468965"/>
              <a:gd name="connsiteY11" fmla="*/ 44761 h 2394705"/>
              <a:gd name="connsiteX12" fmla="*/ 2970202 w 3468965"/>
              <a:gd name="connsiteY12" fmla="*/ 6394 h 2394705"/>
              <a:gd name="connsiteX13" fmla="*/ 2947821 w 3468965"/>
              <a:gd name="connsiteY13" fmla="*/ 25578 h 2394705"/>
              <a:gd name="connsiteX14" fmla="*/ 2928638 w 3468965"/>
              <a:gd name="connsiteY14" fmla="*/ 102310 h 2394705"/>
              <a:gd name="connsiteX15" fmla="*/ 2855102 w 3468965"/>
              <a:gd name="connsiteY15" fmla="*/ 172649 h 2394705"/>
              <a:gd name="connsiteX16" fmla="*/ 2797553 w 3468965"/>
              <a:gd name="connsiteY16" fmla="*/ 204621 h 2394705"/>
              <a:gd name="connsiteX17" fmla="*/ 2775172 w 3468965"/>
              <a:gd name="connsiteY17" fmla="*/ 211015 h 2394705"/>
              <a:gd name="connsiteX18" fmla="*/ 2740003 w 3468965"/>
              <a:gd name="connsiteY18" fmla="*/ 239790 h 2394705"/>
              <a:gd name="connsiteX19" fmla="*/ 2724017 w 3468965"/>
              <a:gd name="connsiteY19" fmla="*/ 217410 h 2394705"/>
              <a:gd name="connsiteX20" fmla="*/ 2682453 w 3468965"/>
              <a:gd name="connsiteY20" fmla="*/ 332509 h 2394705"/>
              <a:gd name="connsiteX21" fmla="*/ 2656876 w 3468965"/>
              <a:gd name="connsiteY21" fmla="*/ 390059 h 2394705"/>
              <a:gd name="connsiteX22" fmla="*/ 2535382 w 3468965"/>
              <a:gd name="connsiteY22" fmla="*/ 457200 h 2394705"/>
              <a:gd name="connsiteX23" fmla="*/ 2474635 w 3468965"/>
              <a:gd name="connsiteY23" fmla="*/ 473186 h 2394705"/>
              <a:gd name="connsiteX24" fmla="*/ 2429874 w 3468965"/>
              <a:gd name="connsiteY24" fmla="*/ 463594 h 2394705"/>
              <a:gd name="connsiteX25" fmla="*/ 2381916 w 3468965"/>
              <a:gd name="connsiteY25" fmla="*/ 402848 h 2394705"/>
              <a:gd name="connsiteX26" fmla="*/ 2343550 w 3468965"/>
              <a:gd name="connsiteY26" fmla="*/ 306931 h 2394705"/>
              <a:gd name="connsiteX27" fmla="*/ 2391508 w 3468965"/>
              <a:gd name="connsiteY27" fmla="*/ 329312 h 2394705"/>
              <a:gd name="connsiteX28" fmla="*/ 2426677 w 3468965"/>
              <a:gd name="connsiteY28" fmla="*/ 367678 h 2394705"/>
              <a:gd name="connsiteX29" fmla="*/ 2439466 w 3468965"/>
              <a:gd name="connsiteY29" fmla="*/ 348495 h 2394705"/>
              <a:gd name="connsiteX30" fmla="*/ 2407494 w 3468965"/>
              <a:gd name="connsiteY30" fmla="*/ 306931 h 2394705"/>
              <a:gd name="connsiteX31" fmla="*/ 2295592 w 3468965"/>
              <a:gd name="connsiteY31" fmla="*/ 265368 h 2394705"/>
              <a:gd name="connsiteX32" fmla="*/ 2161309 w 3468965"/>
              <a:gd name="connsiteY32" fmla="*/ 262171 h 2394705"/>
              <a:gd name="connsiteX33" fmla="*/ 2135732 w 3468965"/>
              <a:gd name="connsiteY33" fmla="*/ 297340 h 2394705"/>
              <a:gd name="connsiteX34" fmla="*/ 2113351 w 3468965"/>
              <a:gd name="connsiteY34" fmla="*/ 274959 h 2394705"/>
              <a:gd name="connsiteX35" fmla="*/ 2036618 w 3468965"/>
              <a:gd name="connsiteY35" fmla="*/ 290945 h 2394705"/>
              <a:gd name="connsiteX36" fmla="*/ 2033421 w 3468965"/>
              <a:gd name="connsiteY36" fmla="*/ 332509 h 2394705"/>
              <a:gd name="connsiteX37" fmla="*/ 1972674 w 3468965"/>
              <a:gd name="connsiteY37" fmla="*/ 345298 h 2394705"/>
              <a:gd name="connsiteX38" fmla="*/ 1927913 w 3468965"/>
              <a:gd name="connsiteY38" fmla="*/ 383664 h 2394705"/>
              <a:gd name="connsiteX39" fmla="*/ 1886350 w 3468965"/>
              <a:gd name="connsiteY39" fmla="*/ 383664 h 2394705"/>
              <a:gd name="connsiteX40" fmla="*/ 1803223 w 3468965"/>
              <a:gd name="connsiteY40" fmla="*/ 463594 h 2394705"/>
              <a:gd name="connsiteX41" fmla="*/ 1771251 w 3468965"/>
              <a:gd name="connsiteY41" fmla="*/ 492369 h 2394705"/>
              <a:gd name="connsiteX42" fmla="*/ 1739279 w 3468965"/>
              <a:gd name="connsiteY42" fmla="*/ 537130 h 2394705"/>
              <a:gd name="connsiteX43" fmla="*/ 1662546 w 3468965"/>
              <a:gd name="connsiteY43" fmla="*/ 546722 h 2394705"/>
              <a:gd name="connsiteX44" fmla="*/ 1598602 w 3468965"/>
              <a:gd name="connsiteY44" fmla="*/ 553116 h 2394705"/>
              <a:gd name="connsiteX45" fmla="*/ 1480305 w 3468965"/>
              <a:gd name="connsiteY45" fmla="*/ 585088 h 2394705"/>
              <a:gd name="connsiteX46" fmla="*/ 1377995 w 3468965"/>
              <a:gd name="connsiteY46" fmla="*/ 610666 h 2394705"/>
              <a:gd name="connsiteX47" fmla="*/ 1352417 w 3468965"/>
              <a:gd name="connsiteY47" fmla="*/ 607469 h 2394705"/>
              <a:gd name="connsiteX48" fmla="*/ 1339628 w 3468965"/>
              <a:gd name="connsiteY48" fmla="*/ 645835 h 2394705"/>
              <a:gd name="connsiteX49" fmla="*/ 1362009 w 3468965"/>
              <a:gd name="connsiteY49" fmla="*/ 687399 h 2394705"/>
              <a:gd name="connsiteX50" fmla="*/ 1358811 w 3468965"/>
              <a:gd name="connsiteY50" fmla="*/ 751343 h 2394705"/>
              <a:gd name="connsiteX51" fmla="*/ 1371600 w 3468965"/>
              <a:gd name="connsiteY51" fmla="*/ 805695 h 2394705"/>
              <a:gd name="connsiteX52" fmla="*/ 1317248 w 3468965"/>
              <a:gd name="connsiteY52" fmla="*/ 754540 h 2394705"/>
              <a:gd name="connsiteX53" fmla="*/ 1294867 w 3468965"/>
              <a:gd name="connsiteY53" fmla="*/ 732159 h 2394705"/>
              <a:gd name="connsiteX54" fmla="*/ 1291670 w 3468965"/>
              <a:gd name="connsiteY54" fmla="*/ 719371 h 2394705"/>
              <a:gd name="connsiteX55" fmla="*/ 1214937 w 3468965"/>
              <a:gd name="connsiteY55" fmla="*/ 712976 h 2394705"/>
              <a:gd name="connsiteX56" fmla="*/ 1179768 w 3468965"/>
              <a:gd name="connsiteY56" fmla="*/ 706582 h 2394705"/>
              <a:gd name="connsiteX57" fmla="*/ 1192557 w 3468965"/>
              <a:gd name="connsiteY57" fmla="*/ 658624 h 2394705"/>
              <a:gd name="connsiteX58" fmla="*/ 1262895 w 3468965"/>
              <a:gd name="connsiteY58" fmla="*/ 668215 h 2394705"/>
              <a:gd name="connsiteX59" fmla="*/ 1326839 w 3468965"/>
              <a:gd name="connsiteY59" fmla="*/ 613863 h 2394705"/>
              <a:gd name="connsiteX60" fmla="*/ 1285276 w 3468965"/>
              <a:gd name="connsiteY60" fmla="*/ 610666 h 2394705"/>
              <a:gd name="connsiteX61" fmla="*/ 1218134 w 3468965"/>
              <a:gd name="connsiteY61" fmla="*/ 617060 h 2394705"/>
              <a:gd name="connsiteX62" fmla="*/ 1173374 w 3468965"/>
              <a:gd name="connsiteY62" fmla="*/ 562708 h 2394705"/>
              <a:gd name="connsiteX63" fmla="*/ 1144599 w 3468965"/>
              <a:gd name="connsiteY63" fmla="*/ 524341 h 2394705"/>
              <a:gd name="connsiteX64" fmla="*/ 1128613 w 3468965"/>
              <a:gd name="connsiteY64" fmla="*/ 553116 h 2394705"/>
              <a:gd name="connsiteX65" fmla="*/ 1071063 w 3468965"/>
              <a:gd name="connsiteY65" fmla="*/ 546722 h 2394705"/>
              <a:gd name="connsiteX66" fmla="*/ 1077458 w 3468965"/>
              <a:gd name="connsiteY66" fmla="*/ 501961 h 2394705"/>
              <a:gd name="connsiteX67" fmla="*/ 1000725 w 3468965"/>
              <a:gd name="connsiteY67" fmla="*/ 450806 h 2394705"/>
              <a:gd name="connsiteX68" fmla="*/ 968753 w 3468965"/>
              <a:gd name="connsiteY68" fmla="*/ 367678 h 2394705"/>
              <a:gd name="connsiteX69" fmla="*/ 930386 w 3468965"/>
              <a:gd name="connsiteY69" fmla="*/ 412439 h 2394705"/>
              <a:gd name="connsiteX70" fmla="*/ 872837 w 3468965"/>
              <a:gd name="connsiteY70" fmla="*/ 431622 h 2394705"/>
              <a:gd name="connsiteX71" fmla="*/ 850456 w 3468965"/>
              <a:gd name="connsiteY71" fmla="*/ 415636 h 2394705"/>
              <a:gd name="connsiteX72" fmla="*/ 863245 w 3468965"/>
              <a:gd name="connsiteY72" fmla="*/ 396453 h 2394705"/>
              <a:gd name="connsiteX73" fmla="*/ 930386 w 3468965"/>
              <a:gd name="connsiteY73" fmla="*/ 364481 h 2394705"/>
              <a:gd name="connsiteX74" fmla="*/ 866442 w 3468965"/>
              <a:gd name="connsiteY74" fmla="*/ 358087 h 2394705"/>
              <a:gd name="connsiteX75" fmla="*/ 847259 w 3468965"/>
              <a:gd name="connsiteY75" fmla="*/ 374073 h 2394705"/>
              <a:gd name="connsiteX76" fmla="*/ 764132 w 3468965"/>
              <a:gd name="connsiteY76" fmla="*/ 457200 h 2394705"/>
              <a:gd name="connsiteX77" fmla="*/ 824879 w 3468965"/>
              <a:gd name="connsiteY77" fmla="*/ 489172 h 2394705"/>
              <a:gd name="connsiteX78" fmla="*/ 860048 w 3468965"/>
              <a:gd name="connsiteY78" fmla="*/ 559510 h 2394705"/>
              <a:gd name="connsiteX79" fmla="*/ 872837 w 3468965"/>
              <a:gd name="connsiteY79" fmla="*/ 604271 h 2394705"/>
              <a:gd name="connsiteX80" fmla="*/ 837667 w 3468965"/>
              <a:gd name="connsiteY80" fmla="*/ 645835 h 2394705"/>
              <a:gd name="connsiteX81" fmla="*/ 837667 w 3468965"/>
              <a:gd name="connsiteY81" fmla="*/ 674610 h 2394705"/>
              <a:gd name="connsiteX82" fmla="*/ 917597 w 3468965"/>
              <a:gd name="connsiteY82" fmla="*/ 661821 h 2394705"/>
              <a:gd name="connsiteX83" fmla="*/ 920795 w 3468965"/>
              <a:gd name="connsiteY83" fmla="*/ 728962 h 2394705"/>
              <a:gd name="connsiteX84" fmla="*/ 1000725 w 3468965"/>
              <a:gd name="connsiteY84" fmla="*/ 700187 h 2394705"/>
              <a:gd name="connsiteX85" fmla="*/ 1064669 w 3468965"/>
              <a:gd name="connsiteY85" fmla="*/ 744948 h 2394705"/>
              <a:gd name="connsiteX86" fmla="*/ 1115824 w 3468965"/>
              <a:gd name="connsiteY86" fmla="*/ 760934 h 2394705"/>
              <a:gd name="connsiteX87" fmla="*/ 1048683 w 3468965"/>
              <a:gd name="connsiteY87" fmla="*/ 828076 h 2394705"/>
              <a:gd name="connsiteX88" fmla="*/ 975147 w 3468965"/>
              <a:gd name="connsiteY88" fmla="*/ 876034 h 2394705"/>
              <a:gd name="connsiteX89" fmla="*/ 882428 w 3468965"/>
              <a:gd name="connsiteY89" fmla="*/ 876034 h 2394705"/>
              <a:gd name="connsiteX90" fmla="*/ 879231 w 3468965"/>
              <a:gd name="connsiteY90" fmla="*/ 904808 h 2394705"/>
              <a:gd name="connsiteX91" fmla="*/ 923992 w 3468965"/>
              <a:gd name="connsiteY91" fmla="*/ 955964 h 2394705"/>
              <a:gd name="connsiteX92" fmla="*/ 939978 w 3468965"/>
              <a:gd name="connsiteY92" fmla="*/ 978344 h 2394705"/>
              <a:gd name="connsiteX93" fmla="*/ 936781 w 3468965"/>
              <a:gd name="connsiteY93" fmla="*/ 1016710 h 2394705"/>
              <a:gd name="connsiteX94" fmla="*/ 882428 w 3468965"/>
              <a:gd name="connsiteY94" fmla="*/ 1013513 h 2394705"/>
              <a:gd name="connsiteX95" fmla="*/ 882428 w 3468965"/>
              <a:gd name="connsiteY95" fmla="*/ 952766 h 2394705"/>
              <a:gd name="connsiteX96" fmla="*/ 808893 w 3468965"/>
              <a:gd name="connsiteY96" fmla="*/ 936780 h 2394705"/>
              <a:gd name="connsiteX97" fmla="*/ 719371 w 3468965"/>
              <a:gd name="connsiteY97" fmla="*/ 911203 h 2394705"/>
              <a:gd name="connsiteX98" fmla="*/ 649032 w 3468965"/>
              <a:gd name="connsiteY98" fmla="*/ 863245 h 2394705"/>
              <a:gd name="connsiteX99" fmla="*/ 623455 w 3468965"/>
              <a:gd name="connsiteY99" fmla="*/ 898414 h 2394705"/>
              <a:gd name="connsiteX100" fmla="*/ 546722 w 3468965"/>
              <a:gd name="connsiteY100" fmla="*/ 901611 h 2394705"/>
              <a:gd name="connsiteX101" fmla="*/ 527539 w 3468965"/>
              <a:gd name="connsiteY101" fmla="*/ 917597 h 2394705"/>
              <a:gd name="connsiteX102" fmla="*/ 508355 w 3468965"/>
              <a:gd name="connsiteY102" fmla="*/ 991133 h 2394705"/>
              <a:gd name="connsiteX103" fmla="*/ 482778 w 3468965"/>
              <a:gd name="connsiteY103" fmla="*/ 1016710 h 2394705"/>
              <a:gd name="connsiteX104" fmla="*/ 374073 w 3468965"/>
              <a:gd name="connsiteY104" fmla="*/ 994330 h 2394705"/>
              <a:gd name="connsiteX105" fmla="*/ 335706 w 3468965"/>
              <a:gd name="connsiteY105" fmla="*/ 1003922 h 2394705"/>
              <a:gd name="connsiteX106" fmla="*/ 281354 w 3468965"/>
              <a:gd name="connsiteY106" fmla="*/ 1019908 h 2394705"/>
              <a:gd name="connsiteX107" fmla="*/ 278157 w 3468965"/>
              <a:gd name="connsiteY107" fmla="*/ 1067866 h 2394705"/>
              <a:gd name="connsiteX108" fmla="*/ 306932 w 3468965"/>
              <a:gd name="connsiteY108" fmla="*/ 1125415 h 2394705"/>
              <a:gd name="connsiteX109" fmla="*/ 326115 w 3468965"/>
              <a:gd name="connsiteY109" fmla="*/ 1144599 h 2394705"/>
              <a:gd name="connsiteX110" fmla="*/ 303734 w 3468965"/>
              <a:gd name="connsiteY110" fmla="*/ 1192557 h 2394705"/>
              <a:gd name="connsiteX111" fmla="*/ 297340 w 3468965"/>
              <a:gd name="connsiteY111" fmla="*/ 1282078 h 2394705"/>
              <a:gd name="connsiteX112" fmla="*/ 294143 w 3468965"/>
              <a:gd name="connsiteY112" fmla="*/ 1333234 h 2394705"/>
              <a:gd name="connsiteX113" fmla="*/ 236593 w 3468965"/>
              <a:gd name="connsiteY113" fmla="*/ 1377994 h 2394705"/>
              <a:gd name="connsiteX114" fmla="*/ 211016 w 3468965"/>
              <a:gd name="connsiteY114" fmla="*/ 1377994 h 2394705"/>
              <a:gd name="connsiteX115" fmla="*/ 182241 w 3468965"/>
              <a:gd name="connsiteY115" fmla="*/ 1355614 h 2394705"/>
              <a:gd name="connsiteX116" fmla="*/ 166255 w 3468965"/>
              <a:gd name="connsiteY116" fmla="*/ 1403572 h 2394705"/>
              <a:gd name="connsiteX117" fmla="*/ 182241 w 3468965"/>
              <a:gd name="connsiteY117" fmla="*/ 1451530 h 2394705"/>
              <a:gd name="connsiteX118" fmla="*/ 201424 w 3468965"/>
              <a:gd name="connsiteY118" fmla="*/ 1473910 h 2394705"/>
              <a:gd name="connsiteX119" fmla="*/ 294143 w 3468965"/>
              <a:gd name="connsiteY119" fmla="*/ 1477108 h 2394705"/>
              <a:gd name="connsiteX120" fmla="*/ 290946 w 3468965"/>
              <a:gd name="connsiteY120" fmla="*/ 1547446 h 2394705"/>
              <a:gd name="connsiteX121" fmla="*/ 406045 w 3468965"/>
              <a:gd name="connsiteY121" fmla="*/ 1486699 h 2394705"/>
              <a:gd name="connsiteX122" fmla="*/ 380467 w 3468965"/>
              <a:gd name="connsiteY122" fmla="*/ 1550643 h 2394705"/>
              <a:gd name="connsiteX123" fmla="*/ 300537 w 3468965"/>
              <a:gd name="connsiteY123" fmla="*/ 1592207 h 2394705"/>
              <a:gd name="connsiteX124" fmla="*/ 278157 w 3468965"/>
              <a:gd name="connsiteY124" fmla="*/ 1611390 h 2394705"/>
              <a:gd name="connsiteX125" fmla="*/ 268565 w 3468965"/>
              <a:gd name="connsiteY125" fmla="*/ 1636968 h 2394705"/>
              <a:gd name="connsiteX126" fmla="*/ 217410 w 3468965"/>
              <a:gd name="connsiteY126" fmla="*/ 1633771 h 2394705"/>
              <a:gd name="connsiteX127" fmla="*/ 195030 w 3468965"/>
              <a:gd name="connsiteY127" fmla="*/ 1611390 h 2394705"/>
              <a:gd name="connsiteX128" fmla="*/ 156663 w 3468965"/>
              <a:gd name="connsiteY128" fmla="*/ 1601799 h 2394705"/>
              <a:gd name="connsiteX129" fmla="*/ 102311 w 3468965"/>
              <a:gd name="connsiteY129" fmla="*/ 1595404 h 2394705"/>
              <a:gd name="connsiteX130" fmla="*/ 0 w 3468965"/>
              <a:gd name="connsiteY130" fmla="*/ 1678531 h 2394705"/>
              <a:gd name="connsiteX131" fmla="*/ 0 w 3468965"/>
              <a:gd name="connsiteY131" fmla="*/ 1716898 h 2394705"/>
              <a:gd name="connsiteX132" fmla="*/ 51155 w 3468965"/>
              <a:gd name="connsiteY132" fmla="*/ 1755264 h 2394705"/>
              <a:gd name="connsiteX133" fmla="*/ 70339 w 3468965"/>
              <a:gd name="connsiteY133" fmla="*/ 1784039 h 2394705"/>
              <a:gd name="connsiteX134" fmla="*/ 179044 w 3468965"/>
              <a:gd name="connsiteY134" fmla="*/ 1800025 h 2394705"/>
              <a:gd name="connsiteX135" fmla="*/ 217410 w 3468965"/>
              <a:gd name="connsiteY135" fmla="*/ 1831997 h 2394705"/>
              <a:gd name="connsiteX136" fmla="*/ 246185 w 3468965"/>
              <a:gd name="connsiteY136" fmla="*/ 1886350 h 2394705"/>
              <a:gd name="connsiteX137" fmla="*/ 322918 w 3468965"/>
              <a:gd name="connsiteY137" fmla="*/ 1879955 h 2394705"/>
              <a:gd name="connsiteX138" fmla="*/ 310129 w 3468965"/>
              <a:gd name="connsiteY138" fmla="*/ 1819208 h 2394705"/>
              <a:gd name="connsiteX139" fmla="*/ 322918 w 3468965"/>
              <a:gd name="connsiteY139" fmla="*/ 1764856 h 2394705"/>
              <a:gd name="connsiteX140" fmla="*/ 412439 w 3468965"/>
              <a:gd name="connsiteY140" fmla="*/ 1761659 h 2394705"/>
              <a:gd name="connsiteX141" fmla="*/ 415637 w 3468965"/>
              <a:gd name="connsiteY141" fmla="*/ 1793631 h 2394705"/>
              <a:gd name="connsiteX142" fmla="*/ 533933 w 3468965"/>
              <a:gd name="connsiteY142" fmla="*/ 1838392 h 2394705"/>
              <a:gd name="connsiteX143" fmla="*/ 530736 w 3468965"/>
              <a:gd name="connsiteY143" fmla="*/ 1876758 h 2394705"/>
              <a:gd name="connsiteX144" fmla="*/ 572300 w 3468965"/>
              <a:gd name="connsiteY144" fmla="*/ 1870364 h 2394705"/>
              <a:gd name="connsiteX145" fmla="*/ 623455 w 3468965"/>
              <a:gd name="connsiteY145" fmla="*/ 1835194 h 2394705"/>
              <a:gd name="connsiteX146" fmla="*/ 629849 w 3468965"/>
              <a:gd name="connsiteY146" fmla="*/ 1710503 h 2394705"/>
              <a:gd name="connsiteX147" fmla="*/ 674610 w 3468965"/>
              <a:gd name="connsiteY147" fmla="*/ 1707306 h 2394705"/>
              <a:gd name="connsiteX148" fmla="*/ 917597 w 3468965"/>
              <a:gd name="connsiteY148" fmla="*/ 1716898 h 2394705"/>
              <a:gd name="connsiteX149" fmla="*/ 1083852 w 3468965"/>
              <a:gd name="connsiteY149" fmla="*/ 1716898 h 2394705"/>
              <a:gd name="connsiteX150" fmla="*/ 1150993 w 3468965"/>
              <a:gd name="connsiteY150" fmla="*/ 1736081 h 2394705"/>
              <a:gd name="connsiteX151" fmla="*/ 1192557 w 3468965"/>
              <a:gd name="connsiteY151" fmla="*/ 1777645 h 2394705"/>
              <a:gd name="connsiteX152" fmla="*/ 1275684 w 3468965"/>
              <a:gd name="connsiteY152" fmla="*/ 1780842 h 2394705"/>
              <a:gd name="connsiteX153" fmla="*/ 1368403 w 3468965"/>
              <a:gd name="connsiteY153" fmla="*/ 1899138 h 2394705"/>
              <a:gd name="connsiteX154" fmla="*/ 1413164 w 3468965"/>
              <a:gd name="connsiteY154" fmla="*/ 1905533 h 2394705"/>
              <a:gd name="connsiteX155" fmla="*/ 1448333 w 3468965"/>
              <a:gd name="connsiteY155" fmla="*/ 1956688 h 2394705"/>
              <a:gd name="connsiteX156" fmla="*/ 1461122 w 3468965"/>
              <a:gd name="connsiteY156" fmla="*/ 1988660 h 2394705"/>
              <a:gd name="connsiteX157" fmla="*/ 1493094 w 3468965"/>
              <a:gd name="connsiteY157" fmla="*/ 1959885 h 2394705"/>
              <a:gd name="connsiteX158" fmla="*/ 1576221 w 3468965"/>
              <a:gd name="connsiteY158" fmla="*/ 1998252 h 2394705"/>
              <a:gd name="connsiteX159" fmla="*/ 1576221 w 3468965"/>
              <a:gd name="connsiteY159" fmla="*/ 2027027 h 2394705"/>
              <a:gd name="connsiteX160" fmla="*/ 1633771 w 3468965"/>
              <a:gd name="connsiteY160" fmla="*/ 2027027 h 2394705"/>
              <a:gd name="connsiteX161" fmla="*/ 1681729 w 3468965"/>
              <a:gd name="connsiteY161" fmla="*/ 2078182 h 2394705"/>
              <a:gd name="connsiteX162" fmla="*/ 1720095 w 3468965"/>
              <a:gd name="connsiteY162" fmla="*/ 2081379 h 2394705"/>
              <a:gd name="connsiteX163" fmla="*/ 1755265 w 3468965"/>
              <a:gd name="connsiteY163" fmla="*/ 2068590 h 2394705"/>
              <a:gd name="connsiteX164" fmla="*/ 1784039 w 3468965"/>
              <a:gd name="connsiteY164" fmla="*/ 2106957 h 2394705"/>
              <a:gd name="connsiteX165" fmla="*/ 1684926 w 3468965"/>
              <a:gd name="connsiteY165" fmla="*/ 2174098 h 2394705"/>
              <a:gd name="connsiteX166" fmla="*/ 1704109 w 3468965"/>
              <a:gd name="connsiteY166" fmla="*/ 2202873 h 2394705"/>
              <a:gd name="connsiteX167" fmla="*/ 1774448 w 3468965"/>
              <a:gd name="connsiteY167" fmla="*/ 2199676 h 2394705"/>
              <a:gd name="connsiteX168" fmla="*/ 1816011 w 3468965"/>
              <a:gd name="connsiteY168" fmla="*/ 2263620 h 2394705"/>
              <a:gd name="connsiteX169" fmla="*/ 1828800 w 3468965"/>
              <a:gd name="connsiteY169" fmla="*/ 2292394 h 2394705"/>
              <a:gd name="connsiteX170" fmla="*/ 1889547 w 3468965"/>
              <a:gd name="connsiteY170" fmla="*/ 2292394 h 2394705"/>
              <a:gd name="connsiteX171" fmla="*/ 1883153 w 3468965"/>
              <a:gd name="connsiteY171" fmla="*/ 2247634 h 2394705"/>
              <a:gd name="connsiteX172" fmla="*/ 1934308 w 3468965"/>
              <a:gd name="connsiteY172" fmla="*/ 2234845 h 2394705"/>
              <a:gd name="connsiteX173" fmla="*/ 1950294 w 3468965"/>
              <a:gd name="connsiteY173" fmla="*/ 2206070 h 2394705"/>
              <a:gd name="connsiteX174" fmla="*/ 1921519 w 3468965"/>
              <a:gd name="connsiteY174" fmla="*/ 2148520 h 2394705"/>
              <a:gd name="connsiteX175" fmla="*/ 1902336 w 3468965"/>
              <a:gd name="connsiteY175" fmla="*/ 2119745 h 2394705"/>
              <a:gd name="connsiteX176" fmla="*/ 1921519 w 3468965"/>
              <a:gd name="connsiteY176" fmla="*/ 2094168 h 2394705"/>
              <a:gd name="connsiteX177" fmla="*/ 2043013 w 3468965"/>
              <a:gd name="connsiteY177" fmla="*/ 2183690 h 2394705"/>
              <a:gd name="connsiteX178" fmla="*/ 2100562 w 3468965"/>
              <a:gd name="connsiteY178" fmla="*/ 2218859 h 2394705"/>
              <a:gd name="connsiteX179" fmla="*/ 2170901 w 3468965"/>
              <a:gd name="connsiteY179" fmla="*/ 2225253 h 2394705"/>
              <a:gd name="connsiteX180" fmla="*/ 2170901 w 3468965"/>
              <a:gd name="connsiteY180" fmla="*/ 2254028 h 2394705"/>
              <a:gd name="connsiteX181" fmla="*/ 2110154 w 3468965"/>
              <a:gd name="connsiteY181" fmla="*/ 2270014 h 2394705"/>
              <a:gd name="connsiteX182" fmla="*/ 2151718 w 3468965"/>
              <a:gd name="connsiteY182" fmla="*/ 2311578 h 2394705"/>
              <a:gd name="connsiteX183" fmla="*/ 2241239 w 3468965"/>
              <a:gd name="connsiteY183" fmla="*/ 2375522 h 2394705"/>
              <a:gd name="connsiteX184" fmla="*/ 2282803 w 3468965"/>
              <a:gd name="connsiteY184" fmla="*/ 2394705 h 2394705"/>
              <a:gd name="connsiteX185" fmla="*/ 2340353 w 3468965"/>
              <a:gd name="connsiteY185" fmla="*/ 2375522 h 2394705"/>
              <a:gd name="connsiteX186" fmla="*/ 2410691 w 3468965"/>
              <a:gd name="connsiteY186" fmla="*/ 2365930 h 2394705"/>
              <a:gd name="connsiteX187" fmla="*/ 2544974 w 3468965"/>
              <a:gd name="connsiteY187" fmla="*/ 2337155 h 2394705"/>
              <a:gd name="connsiteX188" fmla="*/ 2528988 w 3468965"/>
              <a:gd name="connsiteY188" fmla="*/ 2286000 h 2394705"/>
              <a:gd name="connsiteX189" fmla="*/ 2509804 w 3468965"/>
              <a:gd name="connsiteY189" fmla="*/ 2260422 h 2394705"/>
              <a:gd name="connsiteX190" fmla="*/ 2458649 w 3468965"/>
              <a:gd name="connsiteY190" fmla="*/ 2231648 h 2394705"/>
              <a:gd name="connsiteX191" fmla="*/ 2455452 w 3468965"/>
              <a:gd name="connsiteY191" fmla="*/ 2167703 h 2394705"/>
              <a:gd name="connsiteX192" fmla="*/ 2503410 w 3468965"/>
              <a:gd name="connsiteY192" fmla="*/ 2151717 h 2394705"/>
              <a:gd name="connsiteX193" fmla="*/ 2497016 w 3468965"/>
              <a:gd name="connsiteY193" fmla="*/ 2100562 h 2394705"/>
              <a:gd name="connsiteX194" fmla="*/ 2404297 w 3468965"/>
              <a:gd name="connsiteY194" fmla="*/ 2023829 h 2394705"/>
              <a:gd name="connsiteX195" fmla="*/ 2353141 w 3468965"/>
              <a:gd name="connsiteY195" fmla="*/ 2039815 h 2394705"/>
              <a:gd name="connsiteX196" fmla="*/ 2324367 w 3468965"/>
              <a:gd name="connsiteY196" fmla="*/ 1988660 h 2394705"/>
              <a:gd name="connsiteX197" fmla="*/ 2337155 w 3468965"/>
              <a:gd name="connsiteY197" fmla="*/ 1876758 h 2394705"/>
              <a:gd name="connsiteX198" fmla="*/ 2286000 w 3468965"/>
              <a:gd name="connsiteY198" fmla="*/ 1809617 h 2394705"/>
              <a:gd name="connsiteX199" fmla="*/ 2266817 w 3468965"/>
              <a:gd name="connsiteY199" fmla="*/ 1662545 h 2394705"/>
              <a:gd name="connsiteX200" fmla="*/ 2266817 w 3468965"/>
              <a:gd name="connsiteY200" fmla="*/ 1589010 h 2394705"/>
              <a:gd name="connsiteX201" fmla="*/ 2212465 w 3468965"/>
              <a:gd name="connsiteY201" fmla="*/ 1553841 h 2394705"/>
              <a:gd name="connsiteX202" fmla="*/ 2209267 w 3468965"/>
              <a:gd name="connsiteY202" fmla="*/ 1512277 h 2394705"/>
              <a:gd name="connsiteX203" fmla="*/ 2126140 w 3468965"/>
              <a:gd name="connsiteY203" fmla="*/ 1403572 h 2394705"/>
              <a:gd name="connsiteX204" fmla="*/ 2180493 w 3468965"/>
              <a:gd name="connsiteY204" fmla="*/ 1272487 h 2394705"/>
              <a:gd name="connsiteX205" fmla="*/ 2231648 w 3468965"/>
              <a:gd name="connsiteY205" fmla="*/ 1224529 h 2394705"/>
              <a:gd name="connsiteX206" fmla="*/ 2266817 w 3468965"/>
              <a:gd name="connsiteY206" fmla="*/ 1259698 h 2394705"/>
              <a:gd name="connsiteX207" fmla="*/ 2333958 w 3468965"/>
              <a:gd name="connsiteY207" fmla="*/ 1230923 h 2394705"/>
              <a:gd name="connsiteX208" fmla="*/ 2317972 w 3468965"/>
              <a:gd name="connsiteY208" fmla="*/ 1211740 h 2394705"/>
              <a:gd name="connsiteX209" fmla="*/ 2375522 w 3468965"/>
              <a:gd name="connsiteY209" fmla="*/ 1106232 h 2394705"/>
              <a:gd name="connsiteX210" fmla="*/ 2397902 w 3468965"/>
              <a:gd name="connsiteY210" fmla="*/ 991133 h 2394705"/>
              <a:gd name="connsiteX211" fmla="*/ 2503410 w 3468965"/>
              <a:gd name="connsiteY211" fmla="*/ 952766 h 2394705"/>
              <a:gd name="connsiteX212" fmla="*/ 2570551 w 3468965"/>
              <a:gd name="connsiteY212" fmla="*/ 898414 h 2394705"/>
              <a:gd name="connsiteX213" fmla="*/ 2608918 w 3468965"/>
              <a:gd name="connsiteY213" fmla="*/ 920794 h 2394705"/>
              <a:gd name="connsiteX214" fmla="*/ 2653679 w 3468965"/>
              <a:gd name="connsiteY214" fmla="*/ 895217 h 2394705"/>
              <a:gd name="connsiteX215" fmla="*/ 2688848 w 3468965"/>
              <a:gd name="connsiteY215" fmla="*/ 952766 h 2394705"/>
              <a:gd name="connsiteX216" fmla="*/ 2717623 w 3468965"/>
              <a:gd name="connsiteY216" fmla="*/ 920794 h 2394705"/>
              <a:gd name="connsiteX217" fmla="*/ 2765581 w 3468965"/>
              <a:gd name="connsiteY217" fmla="*/ 914400 h 2394705"/>
              <a:gd name="connsiteX218" fmla="*/ 2819933 w 3468965"/>
              <a:gd name="connsiteY218" fmla="*/ 962358 h 2394705"/>
              <a:gd name="connsiteX219" fmla="*/ 2874286 w 3468965"/>
              <a:gd name="connsiteY219" fmla="*/ 959161 h 2394705"/>
              <a:gd name="connsiteX220" fmla="*/ 2947821 w 3468965"/>
              <a:gd name="connsiteY220" fmla="*/ 866442 h 2394705"/>
              <a:gd name="connsiteX221" fmla="*/ 3002174 w 3468965"/>
              <a:gd name="connsiteY221" fmla="*/ 898414 h 2394705"/>
              <a:gd name="connsiteX222" fmla="*/ 3056526 w 3468965"/>
              <a:gd name="connsiteY222" fmla="*/ 879231 h 2394705"/>
              <a:gd name="connsiteX223" fmla="*/ 3082104 w 3468965"/>
              <a:gd name="connsiteY223" fmla="*/ 821681 h 2394705"/>
              <a:gd name="connsiteX224" fmla="*/ 3155639 w 3468965"/>
              <a:gd name="connsiteY224" fmla="*/ 783315 h 2394705"/>
              <a:gd name="connsiteX225" fmla="*/ 3289922 w 3468965"/>
              <a:gd name="connsiteY225" fmla="*/ 770526 h 2394705"/>
              <a:gd name="connsiteX226" fmla="*/ 3363458 w 3468965"/>
              <a:gd name="connsiteY226" fmla="*/ 674610 h 2394705"/>
              <a:gd name="connsiteX227" fmla="*/ 3446585 w 3468965"/>
              <a:gd name="connsiteY227" fmla="*/ 642638 h 2394705"/>
              <a:gd name="connsiteX228" fmla="*/ 3468965 w 3468965"/>
              <a:gd name="connsiteY228" fmla="*/ 562708 h 2394705"/>
              <a:gd name="connsiteX229" fmla="*/ 3376246 w 3468965"/>
              <a:gd name="connsiteY229" fmla="*/ 476383 h 2394705"/>
              <a:gd name="connsiteX230" fmla="*/ 3379444 w 3468965"/>
              <a:gd name="connsiteY230" fmla="*/ 418834 h 2394705"/>
              <a:gd name="connsiteX231" fmla="*/ 3366655 w 3468965"/>
              <a:gd name="connsiteY231" fmla="*/ 367678 h 2394705"/>
              <a:gd name="connsiteX232" fmla="*/ 3408218 w 3468965"/>
              <a:gd name="connsiteY232" fmla="*/ 326115 h 2394705"/>
              <a:gd name="connsiteX233" fmla="*/ 3392232 w 3468965"/>
              <a:gd name="connsiteY233" fmla="*/ 230199 h 2394705"/>
              <a:gd name="connsiteX234" fmla="*/ 3465768 w 3468965"/>
              <a:gd name="connsiteY234" fmla="*/ 156663 h 2394705"/>
              <a:gd name="connsiteX235" fmla="*/ 3398627 w 3468965"/>
              <a:gd name="connsiteY235" fmla="*/ 76733 h 2394705"/>
              <a:gd name="connsiteX236" fmla="*/ 3382641 w 3468965"/>
              <a:gd name="connsiteY236" fmla="*/ 0 h 2394705"/>
              <a:gd name="connsiteX237" fmla="*/ 3037343 w 3468965"/>
              <a:gd name="connsiteY237" fmla="*/ 3197 h 239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3468965" h="2394705">
                <a:moveTo>
                  <a:pt x="3037343" y="3197"/>
                </a:moveTo>
                <a:lnTo>
                  <a:pt x="3037343" y="70338"/>
                </a:lnTo>
                <a:lnTo>
                  <a:pt x="3014962" y="121494"/>
                </a:lnTo>
                <a:lnTo>
                  <a:pt x="3034146" y="143874"/>
                </a:lnTo>
                <a:lnTo>
                  <a:pt x="3040540" y="166255"/>
                </a:lnTo>
                <a:lnTo>
                  <a:pt x="3027751" y="204621"/>
                </a:lnTo>
                <a:lnTo>
                  <a:pt x="2986188" y="236593"/>
                </a:lnTo>
                <a:lnTo>
                  <a:pt x="2903060" y="236593"/>
                </a:lnTo>
                <a:lnTo>
                  <a:pt x="2877483" y="217410"/>
                </a:lnTo>
                <a:lnTo>
                  <a:pt x="2899863" y="179043"/>
                </a:lnTo>
                <a:lnTo>
                  <a:pt x="2954216" y="115099"/>
                </a:lnTo>
                <a:lnTo>
                  <a:pt x="2982990" y="44761"/>
                </a:lnTo>
                <a:lnTo>
                  <a:pt x="2970202" y="6394"/>
                </a:lnTo>
                <a:lnTo>
                  <a:pt x="2947821" y="25578"/>
                </a:lnTo>
                <a:lnTo>
                  <a:pt x="2928638" y="102310"/>
                </a:lnTo>
                <a:lnTo>
                  <a:pt x="2855102" y="172649"/>
                </a:lnTo>
                <a:lnTo>
                  <a:pt x="2797553" y="204621"/>
                </a:lnTo>
                <a:lnTo>
                  <a:pt x="2775172" y="211015"/>
                </a:lnTo>
                <a:lnTo>
                  <a:pt x="2740003" y="239790"/>
                </a:lnTo>
                <a:lnTo>
                  <a:pt x="2724017" y="217410"/>
                </a:lnTo>
                <a:lnTo>
                  <a:pt x="2682453" y="332509"/>
                </a:lnTo>
                <a:lnTo>
                  <a:pt x="2656876" y="390059"/>
                </a:lnTo>
                <a:lnTo>
                  <a:pt x="2535382" y="457200"/>
                </a:lnTo>
                <a:lnTo>
                  <a:pt x="2474635" y="473186"/>
                </a:lnTo>
                <a:lnTo>
                  <a:pt x="2429874" y="463594"/>
                </a:lnTo>
                <a:lnTo>
                  <a:pt x="2381916" y="402848"/>
                </a:lnTo>
                <a:lnTo>
                  <a:pt x="2343550" y="306931"/>
                </a:lnTo>
                <a:lnTo>
                  <a:pt x="2391508" y="329312"/>
                </a:lnTo>
                <a:lnTo>
                  <a:pt x="2426677" y="367678"/>
                </a:lnTo>
                <a:lnTo>
                  <a:pt x="2439466" y="348495"/>
                </a:lnTo>
                <a:lnTo>
                  <a:pt x="2407494" y="306931"/>
                </a:lnTo>
                <a:lnTo>
                  <a:pt x="2295592" y="265368"/>
                </a:lnTo>
                <a:lnTo>
                  <a:pt x="2161309" y="262171"/>
                </a:lnTo>
                <a:lnTo>
                  <a:pt x="2135732" y="297340"/>
                </a:lnTo>
                <a:lnTo>
                  <a:pt x="2113351" y="274959"/>
                </a:lnTo>
                <a:lnTo>
                  <a:pt x="2036618" y="290945"/>
                </a:lnTo>
                <a:lnTo>
                  <a:pt x="2033421" y="332509"/>
                </a:lnTo>
                <a:lnTo>
                  <a:pt x="1972674" y="345298"/>
                </a:lnTo>
                <a:lnTo>
                  <a:pt x="1927913" y="383664"/>
                </a:lnTo>
                <a:lnTo>
                  <a:pt x="1886350" y="383664"/>
                </a:lnTo>
                <a:lnTo>
                  <a:pt x="1803223" y="463594"/>
                </a:lnTo>
                <a:lnTo>
                  <a:pt x="1771251" y="492369"/>
                </a:lnTo>
                <a:lnTo>
                  <a:pt x="1739279" y="537130"/>
                </a:lnTo>
                <a:lnTo>
                  <a:pt x="1662546" y="546722"/>
                </a:lnTo>
                <a:lnTo>
                  <a:pt x="1598602" y="553116"/>
                </a:lnTo>
                <a:lnTo>
                  <a:pt x="1480305" y="585088"/>
                </a:lnTo>
                <a:lnTo>
                  <a:pt x="1377995" y="610666"/>
                </a:lnTo>
                <a:lnTo>
                  <a:pt x="1352417" y="607469"/>
                </a:lnTo>
                <a:lnTo>
                  <a:pt x="1339628" y="645835"/>
                </a:lnTo>
                <a:lnTo>
                  <a:pt x="1362009" y="687399"/>
                </a:lnTo>
                <a:lnTo>
                  <a:pt x="1358811" y="751343"/>
                </a:lnTo>
                <a:lnTo>
                  <a:pt x="1371600" y="805695"/>
                </a:lnTo>
                <a:lnTo>
                  <a:pt x="1317248" y="754540"/>
                </a:lnTo>
                <a:lnTo>
                  <a:pt x="1294867" y="732159"/>
                </a:lnTo>
                <a:lnTo>
                  <a:pt x="1291670" y="719371"/>
                </a:lnTo>
                <a:lnTo>
                  <a:pt x="1214937" y="712976"/>
                </a:lnTo>
                <a:lnTo>
                  <a:pt x="1179768" y="706582"/>
                </a:lnTo>
                <a:lnTo>
                  <a:pt x="1192557" y="658624"/>
                </a:lnTo>
                <a:lnTo>
                  <a:pt x="1262895" y="668215"/>
                </a:lnTo>
                <a:lnTo>
                  <a:pt x="1326839" y="613863"/>
                </a:lnTo>
                <a:lnTo>
                  <a:pt x="1285276" y="610666"/>
                </a:lnTo>
                <a:lnTo>
                  <a:pt x="1218134" y="617060"/>
                </a:lnTo>
                <a:lnTo>
                  <a:pt x="1173374" y="562708"/>
                </a:lnTo>
                <a:lnTo>
                  <a:pt x="1144599" y="524341"/>
                </a:lnTo>
                <a:lnTo>
                  <a:pt x="1128613" y="553116"/>
                </a:lnTo>
                <a:lnTo>
                  <a:pt x="1071063" y="546722"/>
                </a:lnTo>
                <a:lnTo>
                  <a:pt x="1077458" y="501961"/>
                </a:lnTo>
                <a:lnTo>
                  <a:pt x="1000725" y="450806"/>
                </a:lnTo>
                <a:lnTo>
                  <a:pt x="968753" y="367678"/>
                </a:lnTo>
                <a:lnTo>
                  <a:pt x="930386" y="412439"/>
                </a:lnTo>
                <a:lnTo>
                  <a:pt x="872837" y="431622"/>
                </a:lnTo>
                <a:lnTo>
                  <a:pt x="850456" y="415636"/>
                </a:lnTo>
                <a:lnTo>
                  <a:pt x="863245" y="396453"/>
                </a:lnTo>
                <a:lnTo>
                  <a:pt x="930386" y="364481"/>
                </a:lnTo>
                <a:lnTo>
                  <a:pt x="866442" y="358087"/>
                </a:lnTo>
                <a:lnTo>
                  <a:pt x="847259" y="374073"/>
                </a:lnTo>
                <a:lnTo>
                  <a:pt x="764132" y="457200"/>
                </a:lnTo>
                <a:lnTo>
                  <a:pt x="824879" y="489172"/>
                </a:lnTo>
                <a:lnTo>
                  <a:pt x="860048" y="559510"/>
                </a:lnTo>
                <a:lnTo>
                  <a:pt x="872837" y="604271"/>
                </a:lnTo>
                <a:lnTo>
                  <a:pt x="837667" y="645835"/>
                </a:lnTo>
                <a:lnTo>
                  <a:pt x="837667" y="674610"/>
                </a:lnTo>
                <a:lnTo>
                  <a:pt x="917597" y="661821"/>
                </a:lnTo>
                <a:lnTo>
                  <a:pt x="920795" y="728962"/>
                </a:lnTo>
                <a:lnTo>
                  <a:pt x="1000725" y="700187"/>
                </a:lnTo>
                <a:lnTo>
                  <a:pt x="1064669" y="744948"/>
                </a:lnTo>
                <a:lnTo>
                  <a:pt x="1115824" y="760934"/>
                </a:lnTo>
                <a:lnTo>
                  <a:pt x="1048683" y="828076"/>
                </a:lnTo>
                <a:lnTo>
                  <a:pt x="975147" y="876034"/>
                </a:lnTo>
                <a:lnTo>
                  <a:pt x="882428" y="876034"/>
                </a:lnTo>
                <a:lnTo>
                  <a:pt x="879231" y="904808"/>
                </a:lnTo>
                <a:lnTo>
                  <a:pt x="923992" y="955964"/>
                </a:lnTo>
                <a:lnTo>
                  <a:pt x="939978" y="978344"/>
                </a:lnTo>
                <a:lnTo>
                  <a:pt x="936781" y="1016710"/>
                </a:lnTo>
                <a:lnTo>
                  <a:pt x="882428" y="1013513"/>
                </a:lnTo>
                <a:lnTo>
                  <a:pt x="882428" y="952766"/>
                </a:lnTo>
                <a:lnTo>
                  <a:pt x="808893" y="936780"/>
                </a:lnTo>
                <a:lnTo>
                  <a:pt x="719371" y="911203"/>
                </a:lnTo>
                <a:lnTo>
                  <a:pt x="649032" y="863245"/>
                </a:lnTo>
                <a:lnTo>
                  <a:pt x="623455" y="898414"/>
                </a:lnTo>
                <a:lnTo>
                  <a:pt x="546722" y="901611"/>
                </a:lnTo>
                <a:lnTo>
                  <a:pt x="527539" y="917597"/>
                </a:lnTo>
                <a:lnTo>
                  <a:pt x="508355" y="991133"/>
                </a:lnTo>
                <a:lnTo>
                  <a:pt x="482778" y="1016710"/>
                </a:lnTo>
                <a:lnTo>
                  <a:pt x="374073" y="994330"/>
                </a:lnTo>
                <a:lnTo>
                  <a:pt x="335706" y="1003922"/>
                </a:lnTo>
                <a:lnTo>
                  <a:pt x="281354" y="1019908"/>
                </a:lnTo>
                <a:lnTo>
                  <a:pt x="278157" y="1067866"/>
                </a:lnTo>
                <a:lnTo>
                  <a:pt x="306932" y="1125415"/>
                </a:lnTo>
                <a:lnTo>
                  <a:pt x="326115" y="1144599"/>
                </a:lnTo>
                <a:lnTo>
                  <a:pt x="303734" y="1192557"/>
                </a:lnTo>
                <a:lnTo>
                  <a:pt x="297340" y="1282078"/>
                </a:lnTo>
                <a:lnTo>
                  <a:pt x="294143" y="1333234"/>
                </a:lnTo>
                <a:lnTo>
                  <a:pt x="236593" y="1377994"/>
                </a:lnTo>
                <a:lnTo>
                  <a:pt x="211016" y="1377994"/>
                </a:lnTo>
                <a:lnTo>
                  <a:pt x="182241" y="1355614"/>
                </a:lnTo>
                <a:lnTo>
                  <a:pt x="166255" y="1403572"/>
                </a:lnTo>
                <a:lnTo>
                  <a:pt x="182241" y="1451530"/>
                </a:lnTo>
                <a:lnTo>
                  <a:pt x="201424" y="1473910"/>
                </a:lnTo>
                <a:lnTo>
                  <a:pt x="294143" y="1477108"/>
                </a:lnTo>
                <a:lnTo>
                  <a:pt x="290946" y="1547446"/>
                </a:lnTo>
                <a:lnTo>
                  <a:pt x="406045" y="1486699"/>
                </a:lnTo>
                <a:lnTo>
                  <a:pt x="380467" y="1550643"/>
                </a:lnTo>
                <a:lnTo>
                  <a:pt x="300537" y="1592207"/>
                </a:lnTo>
                <a:lnTo>
                  <a:pt x="278157" y="1611390"/>
                </a:lnTo>
                <a:lnTo>
                  <a:pt x="268565" y="1636968"/>
                </a:lnTo>
                <a:lnTo>
                  <a:pt x="217410" y="1633771"/>
                </a:lnTo>
                <a:lnTo>
                  <a:pt x="195030" y="1611390"/>
                </a:lnTo>
                <a:lnTo>
                  <a:pt x="156663" y="1601799"/>
                </a:lnTo>
                <a:lnTo>
                  <a:pt x="102311" y="1595404"/>
                </a:lnTo>
                <a:lnTo>
                  <a:pt x="0" y="1678531"/>
                </a:lnTo>
                <a:lnTo>
                  <a:pt x="0" y="1716898"/>
                </a:lnTo>
                <a:lnTo>
                  <a:pt x="51155" y="1755264"/>
                </a:lnTo>
                <a:lnTo>
                  <a:pt x="70339" y="1784039"/>
                </a:lnTo>
                <a:lnTo>
                  <a:pt x="179044" y="1800025"/>
                </a:lnTo>
                <a:lnTo>
                  <a:pt x="217410" y="1831997"/>
                </a:lnTo>
                <a:lnTo>
                  <a:pt x="246185" y="1886350"/>
                </a:lnTo>
                <a:lnTo>
                  <a:pt x="322918" y="1879955"/>
                </a:lnTo>
                <a:lnTo>
                  <a:pt x="310129" y="1819208"/>
                </a:lnTo>
                <a:lnTo>
                  <a:pt x="322918" y="1764856"/>
                </a:lnTo>
                <a:lnTo>
                  <a:pt x="412439" y="1761659"/>
                </a:lnTo>
                <a:lnTo>
                  <a:pt x="415637" y="1793631"/>
                </a:lnTo>
                <a:lnTo>
                  <a:pt x="533933" y="1838392"/>
                </a:lnTo>
                <a:lnTo>
                  <a:pt x="530736" y="1876758"/>
                </a:lnTo>
                <a:lnTo>
                  <a:pt x="572300" y="1870364"/>
                </a:lnTo>
                <a:lnTo>
                  <a:pt x="623455" y="1835194"/>
                </a:lnTo>
                <a:lnTo>
                  <a:pt x="629849" y="1710503"/>
                </a:lnTo>
                <a:lnTo>
                  <a:pt x="674610" y="1707306"/>
                </a:lnTo>
                <a:lnTo>
                  <a:pt x="917597" y="1716898"/>
                </a:lnTo>
                <a:lnTo>
                  <a:pt x="1083852" y="1716898"/>
                </a:lnTo>
                <a:lnTo>
                  <a:pt x="1150993" y="1736081"/>
                </a:lnTo>
                <a:lnTo>
                  <a:pt x="1192557" y="1777645"/>
                </a:lnTo>
                <a:lnTo>
                  <a:pt x="1275684" y="1780842"/>
                </a:lnTo>
                <a:lnTo>
                  <a:pt x="1368403" y="1899138"/>
                </a:lnTo>
                <a:lnTo>
                  <a:pt x="1413164" y="1905533"/>
                </a:lnTo>
                <a:lnTo>
                  <a:pt x="1448333" y="1956688"/>
                </a:lnTo>
                <a:lnTo>
                  <a:pt x="1461122" y="1988660"/>
                </a:lnTo>
                <a:lnTo>
                  <a:pt x="1493094" y="1959885"/>
                </a:lnTo>
                <a:lnTo>
                  <a:pt x="1576221" y="1998252"/>
                </a:lnTo>
                <a:lnTo>
                  <a:pt x="1576221" y="2027027"/>
                </a:lnTo>
                <a:lnTo>
                  <a:pt x="1633771" y="2027027"/>
                </a:lnTo>
                <a:lnTo>
                  <a:pt x="1681729" y="2078182"/>
                </a:lnTo>
                <a:lnTo>
                  <a:pt x="1720095" y="2081379"/>
                </a:lnTo>
                <a:lnTo>
                  <a:pt x="1755265" y="2068590"/>
                </a:lnTo>
                <a:lnTo>
                  <a:pt x="1784039" y="2106957"/>
                </a:lnTo>
                <a:lnTo>
                  <a:pt x="1684926" y="2174098"/>
                </a:lnTo>
                <a:lnTo>
                  <a:pt x="1704109" y="2202873"/>
                </a:lnTo>
                <a:lnTo>
                  <a:pt x="1774448" y="2199676"/>
                </a:lnTo>
                <a:lnTo>
                  <a:pt x="1816011" y="2263620"/>
                </a:lnTo>
                <a:lnTo>
                  <a:pt x="1828800" y="2292394"/>
                </a:lnTo>
                <a:lnTo>
                  <a:pt x="1889547" y="2292394"/>
                </a:lnTo>
                <a:lnTo>
                  <a:pt x="1883153" y="2247634"/>
                </a:lnTo>
                <a:lnTo>
                  <a:pt x="1934308" y="2234845"/>
                </a:lnTo>
                <a:lnTo>
                  <a:pt x="1950294" y="2206070"/>
                </a:lnTo>
                <a:lnTo>
                  <a:pt x="1921519" y="2148520"/>
                </a:lnTo>
                <a:lnTo>
                  <a:pt x="1902336" y="2119745"/>
                </a:lnTo>
                <a:lnTo>
                  <a:pt x="1921519" y="2094168"/>
                </a:lnTo>
                <a:lnTo>
                  <a:pt x="2043013" y="2183690"/>
                </a:lnTo>
                <a:lnTo>
                  <a:pt x="2100562" y="2218859"/>
                </a:lnTo>
                <a:lnTo>
                  <a:pt x="2170901" y="2225253"/>
                </a:lnTo>
                <a:lnTo>
                  <a:pt x="2170901" y="2254028"/>
                </a:lnTo>
                <a:lnTo>
                  <a:pt x="2110154" y="2270014"/>
                </a:lnTo>
                <a:lnTo>
                  <a:pt x="2151718" y="2311578"/>
                </a:lnTo>
                <a:lnTo>
                  <a:pt x="2241239" y="2375522"/>
                </a:lnTo>
                <a:lnTo>
                  <a:pt x="2282803" y="2394705"/>
                </a:lnTo>
                <a:lnTo>
                  <a:pt x="2340353" y="2375522"/>
                </a:lnTo>
                <a:lnTo>
                  <a:pt x="2410691" y="2365930"/>
                </a:lnTo>
                <a:lnTo>
                  <a:pt x="2544974" y="2337155"/>
                </a:lnTo>
                <a:lnTo>
                  <a:pt x="2528988" y="2286000"/>
                </a:lnTo>
                <a:lnTo>
                  <a:pt x="2509804" y="2260422"/>
                </a:lnTo>
                <a:lnTo>
                  <a:pt x="2458649" y="2231648"/>
                </a:lnTo>
                <a:lnTo>
                  <a:pt x="2455452" y="2167703"/>
                </a:lnTo>
                <a:lnTo>
                  <a:pt x="2503410" y="2151717"/>
                </a:lnTo>
                <a:lnTo>
                  <a:pt x="2497016" y="2100562"/>
                </a:lnTo>
                <a:lnTo>
                  <a:pt x="2404297" y="2023829"/>
                </a:lnTo>
                <a:lnTo>
                  <a:pt x="2353141" y="2039815"/>
                </a:lnTo>
                <a:lnTo>
                  <a:pt x="2324367" y="1988660"/>
                </a:lnTo>
                <a:lnTo>
                  <a:pt x="2337155" y="1876758"/>
                </a:lnTo>
                <a:lnTo>
                  <a:pt x="2286000" y="1809617"/>
                </a:lnTo>
                <a:lnTo>
                  <a:pt x="2266817" y="1662545"/>
                </a:lnTo>
                <a:lnTo>
                  <a:pt x="2266817" y="1589010"/>
                </a:lnTo>
                <a:lnTo>
                  <a:pt x="2212465" y="1553841"/>
                </a:lnTo>
                <a:lnTo>
                  <a:pt x="2209267" y="1512277"/>
                </a:lnTo>
                <a:lnTo>
                  <a:pt x="2126140" y="1403572"/>
                </a:lnTo>
                <a:lnTo>
                  <a:pt x="2180493" y="1272487"/>
                </a:lnTo>
                <a:lnTo>
                  <a:pt x="2231648" y="1224529"/>
                </a:lnTo>
                <a:lnTo>
                  <a:pt x="2266817" y="1259698"/>
                </a:lnTo>
                <a:lnTo>
                  <a:pt x="2333958" y="1230923"/>
                </a:lnTo>
                <a:lnTo>
                  <a:pt x="2317972" y="1211740"/>
                </a:lnTo>
                <a:lnTo>
                  <a:pt x="2375522" y="1106232"/>
                </a:lnTo>
                <a:lnTo>
                  <a:pt x="2397902" y="991133"/>
                </a:lnTo>
                <a:cubicBezTo>
                  <a:pt x="2425611" y="973015"/>
                  <a:pt x="2475701" y="970884"/>
                  <a:pt x="2503410" y="952766"/>
                </a:cubicBezTo>
                <a:lnTo>
                  <a:pt x="2570551" y="898414"/>
                </a:lnTo>
                <a:lnTo>
                  <a:pt x="2608918" y="920794"/>
                </a:lnTo>
                <a:lnTo>
                  <a:pt x="2653679" y="895217"/>
                </a:lnTo>
                <a:lnTo>
                  <a:pt x="2688848" y="952766"/>
                </a:lnTo>
                <a:lnTo>
                  <a:pt x="2717623" y="920794"/>
                </a:lnTo>
                <a:lnTo>
                  <a:pt x="2765581" y="914400"/>
                </a:lnTo>
                <a:lnTo>
                  <a:pt x="2819933" y="962358"/>
                </a:lnTo>
                <a:lnTo>
                  <a:pt x="2874286" y="959161"/>
                </a:lnTo>
                <a:lnTo>
                  <a:pt x="2947821" y="866442"/>
                </a:lnTo>
                <a:lnTo>
                  <a:pt x="3002174" y="898414"/>
                </a:lnTo>
                <a:lnTo>
                  <a:pt x="3056526" y="879231"/>
                </a:lnTo>
                <a:lnTo>
                  <a:pt x="3082104" y="821681"/>
                </a:lnTo>
                <a:lnTo>
                  <a:pt x="3155639" y="783315"/>
                </a:lnTo>
                <a:lnTo>
                  <a:pt x="3289922" y="770526"/>
                </a:lnTo>
                <a:lnTo>
                  <a:pt x="3363458" y="674610"/>
                </a:lnTo>
                <a:lnTo>
                  <a:pt x="3446585" y="642638"/>
                </a:lnTo>
                <a:lnTo>
                  <a:pt x="3468965" y="562708"/>
                </a:lnTo>
                <a:lnTo>
                  <a:pt x="3376246" y="476383"/>
                </a:lnTo>
                <a:lnTo>
                  <a:pt x="3379444" y="418834"/>
                </a:lnTo>
                <a:lnTo>
                  <a:pt x="3366655" y="367678"/>
                </a:lnTo>
                <a:lnTo>
                  <a:pt x="3408218" y="326115"/>
                </a:lnTo>
                <a:lnTo>
                  <a:pt x="3392232" y="230199"/>
                </a:lnTo>
                <a:lnTo>
                  <a:pt x="3465768" y="156663"/>
                </a:lnTo>
                <a:lnTo>
                  <a:pt x="3398627" y="76733"/>
                </a:lnTo>
                <a:lnTo>
                  <a:pt x="3382641" y="0"/>
                </a:lnTo>
                <a:lnTo>
                  <a:pt x="3037343" y="3197"/>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Forme libre : forme 1029">
            <a:extLst>
              <a:ext uri="{FF2B5EF4-FFF2-40B4-BE49-F238E27FC236}">
                <a16:creationId xmlns:a16="http://schemas.microsoft.com/office/drawing/2014/main" xmlns="" id="{F17A1BF5-8D01-4967-9B29-7327362DAD1F}"/>
              </a:ext>
            </a:extLst>
          </p:cNvPr>
          <p:cNvSpPr/>
          <p:nvPr/>
        </p:nvSpPr>
        <p:spPr>
          <a:xfrm>
            <a:off x="2708162" y="2586276"/>
            <a:ext cx="163057" cy="63945"/>
          </a:xfrm>
          <a:custGeom>
            <a:avLst/>
            <a:gdLst>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56663 w 156663"/>
              <a:gd name="connsiteY6" fmla="*/ 19184 h 63945"/>
              <a:gd name="connsiteX0" fmla="*/ 156663 w 156663"/>
              <a:gd name="connsiteY0" fmla="*/ 19184 h 63945"/>
              <a:gd name="connsiteX1" fmla="*/ 57549 w 156663"/>
              <a:gd name="connsiteY1" fmla="*/ 0 h 63945"/>
              <a:gd name="connsiteX2" fmla="*/ 0 w 156663"/>
              <a:gd name="connsiteY2" fmla="*/ 9592 h 63945"/>
              <a:gd name="connsiteX3" fmla="*/ 0 w 156663"/>
              <a:gd name="connsiteY3" fmla="*/ 51156 h 63945"/>
              <a:gd name="connsiteX4" fmla="*/ 76732 w 156663"/>
              <a:gd name="connsiteY4" fmla="*/ 63945 h 63945"/>
              <a:gd name="connsiteX5" fmla="*/ 92718 w 156663"/>
              <a:gd name="connsiteY5" fmla="*/ 47958 h 63945"/>
              <a:gd name="connsiteX6" fmla="*/ 124690 w 156663"/>
              <a:gd name="connsiteY6" fmla="*/ 38367 h 63945"/>
              <a:gd name="connsiteX7" fmla="*/ 156663 w 156663"/>
              <a:gd name="connsiteY7" fmla="*/ 19184 h 63945"/>
              <a:gd name="connsiteX0" fmla="*/ 156663 w 163057"/>
              <a:gd name="connsiteY0" fmla="*/ 19184 h 63945"/>
              <a:gd name="connsiteX1" fmla="*/ 57549 w 163057"/>
              <a:gd name="connsiteY1" fmla="*/ 0 h 63945"/>
              <a:gd name="connsiteX2" fmla="*/ 0 w 163057"/>
              <a:gd name="connsiteY2" fmla="*/ 9592 h 63945"/>
              <a:gd name="connsiteX3" fmla="*/ 0 w 163057"/>
              <a:gd name="connsiteY3" fmla="*/ 51156 h 63945"/>
              <a:gd name="connsiteX4" fmla="*/ 76732 w 163057"/>
              <a:gd name="connsiteY4" fmla="*/ 63945 h 63945"/>
              <a:gd name="connsiteX5" fmla="*/ 92718 w 163057"/>
              <a:gd name="connsiteY5" fmla="*/ 47958 h 63945"/>
              <a:gd name="connsiteX6" fmla="*/ 163057 w 163057"/>
              <a:gd name="connsiteY6" fmla="*/ 54354 h 63945"/>
              <a:gd name="connsiteX7" fmla="*/ 156663 w 163057"/>
              <a:gd name="connsiteY7" fmla="*/ 19184 h 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057" h="63945">
                <a:moveTo>
                  <a:pt x="156663" y="19184"/>
                </a:moveTo>
                <a:lnTo>
                  <a:pt x="57549" y="0"/>
                </a:lnTo>
                <a:lnTo>
                  <a:pt x="0" y="9592"/>
                </a:lnTo>
                <a:lnTo>
                  <a:pt x="0" y="51156"/>
                </a:lnTo>
                <a:lnTo>
                  <a:pt x="76732" y="63945"/>
                </a:lnTo>
                <a:lnTo>
                  <a:pt x="92718" y="47958"/>
                </a:lnTo>
                <a:lnTo>
                  <a:pt x="163057" y="54354"/>
                </a:lnTo>
                <a:lnTo>
                  <a:pt x="156663" y="1918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Forme libre : forme 1030">
            <a:extLst>
              <a:ext uri="{FF2B5EF4-FFF2-40B4-BE49-F238E27FC236}">
                <a16:creationId xmlns:a16="http://schemas.microsoft.com/office/drawing/2014/main" xmlns="" id="{9507E352-6A86-4BD6-9B69-1DAC9624C424}"/>
              </a:ext>
            </a:extLst>
          </p:cNvPr>
          <p:cNvSpPr/>
          <p:nvPr/>
        </p:nvSpPr>
        <p:spPr>
          <a:xfrm>
            <a:off x="2928769" y="2311317"/>
            <a:ext cx="310128" cy="214213"/>
          </a:xfrm>
          <a:custGeom>
            <a:avLst/>
            <a:gdLst>
              <a:gd name="connsiteX0" fmla="*/ 207818 w 310128"/>
              <a:gd name="connsiteY0" fmla="*/ 0 h 214213"/>
              <a:gd name="connsiteX1" fmla="*/ 159860 w 310128"/>
              <a:gd name="connsiteY1" fmla="*/ 28775 h 214213"/>
              <a:gd name="connsiteX2" fmla="*/ 108704 w 310128"/>
              <a:gd name="connsiteY2" fmla="*/ 73536 h 214213"/>
              <a:gd name="connsiteX3" fmla="*/ 70338 w 310128"/>
              <a:gd name="connsiteY3" fmla="*/ 63944 h 214213"/>
              <a:gd name="connsiteX4" fmla="*/ 38366 w 310128"/>
              <a:gd name="connsiteY4" fmla="*/ 86324 h 214213"/>
              <a:gd name="connsiteX5" fmla="*/ 15986 w 310128"/>
              <a:gd name="connsiteY5" fmla="*/ 102311 h 214213"/>
              <a:gd name="connsiteX6" fmla="*/ 19183 w 310128"/>
              <a:gd name="connsiteY6" fmla="*/ 140677 h 214213"/>
              <a:gd name="connsiteX7" fmla="*/ 0 w 310128"/>
              <a:gd name="connsiteY7" fmla="*/ 156663 h 214213"/>
              <a:gd name="connsiteX8" fmla="*/ 19183 w 310128"/>
              <a:gd name="connsiteY8" fmla="*/ 191832 h 214213"/>
              <a:gd name="connsiteX9" fmla="*/ 92718 w 310128"/>
              <a:gd name="connsiteY9" fmla="*/ 163057 h 214213"/>
              <a:gd name="connsiteX10" fmla="*/ 134282 w 310128"/>
              <a:gd name="connsiteY10" fmla="*/ 201424 h 214213"/>
              <a:gd name="connsiteX11" fmla="*/ 163057 w 310128"/>
              <a:gd name="connsiteY11" fmla="*/ 214213 h 214213"/>
              <a:gd name="connsiteX12" fmla="*/ 191832 w 310128"/>
              <a:gd name="connsiteY12" fmla="*/ 211015 h 214213"/>
              <a:gd name="connsiteX13" fmla="*/ 204621 w 310128"/>
              <a:gd name="connsiteY13" fmla="*/ 182241 h 214213"/>
              <a:gd name="connsiteX14" fmla="*/ 211015 w 310128"/>
              <a:gd name="connsiteY14" fmla="*/ 211015 h 214213"/>
              <a:gd name="connsiteX15" fmla="*/ 258973 w 310128"/>
              <a:gd name="connsiteY15" fmla="*/ 198227 h 214213"/>
              <a:gd name="connsiteX16" fmla="*/ 258973 w 310128"/>
              <a:gd name="connsiteY16" fmla="*/ 150269 h 214213"/>
              <a:gd name="connsiteX17" fmla="*/ 300537 w 310128"/>
              <a:gd name="connsiteY17" fmla="*/ 131085 h 214213"/>
              <a:gd name="connsiteX18" fmla="*/ 310128 w 310128"/>
              <a:gd name="connsiteY18" fmla="*/ 60747 h 214213"/>
              <a:gd name="connsiteX19" fmla="*/ 306931 w 310128"/>
              <a:gd name="connsiteY19" fmla="*/ 38366 h 214213"/>
              <a:gd name="connsiteX20" fmla="*/ 207818 w 310128"/>
              <a:gd name="connsiteY20" fmla="*/ 0 h 21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128" h="214213">
                <a:moveTo>
                  <a:pt x="207818" y="0"/>
                </a:moveTo>
                <a:lnTo>
                  <a:pt x="159860" y="28775"/>
                </a:lnTo>
                <a:lnTo>
                  <a:pt x="108704" y="73536"/>
                </a:lnTo>
                <a:lnTo>
                  <a:pt x="70338" y="63944"/>
                </a:lnTo>
                <a:lnTo>
                  <a:pt x="38366" y="86324"/>
                </a:lnTo>
                <a:lnTo>
                  <a:pt x="15986" y="102311"/>
                </a:lnTo>
                <a:lnTo>
                  <a:pt x="19183" y="140677"/>
                </a:lnTo>
                <a:lnTo>
                  <a:pt x="0" y="156663"/>
                </a:lnTo>
                <a:lnTo>
                  <a:pt x="19183" y="191832"/>
                </a:lnTo>
                <a:lnTo>
                  <a:pt x="92718" y="163057"/>
                </a:lnTo>
                <a:lnTo>
                  <a:pt x="134282" y="201424"/>
                </a:lnTo>
                <a:lnTo>
                  <a:pt x="163057" y="214213"/>
                </a:lnTo>
                <a:lnTo>
                  <a:pt x="191832" y="211015"/>
                </a:lnTo>
                <a:lnTo>
                  <a:pt x="204621" y="182241"/>
                </a:lnTo>
                <a:lnTo>
                  <a:pt x="211015" y="211015"/>
                </a:lnTo>
                <a:lnTo>
                  <a:pt x="258973" y="198227"/>
                </a:lnTo>
                <a:lnTo>
                  <a:pt x="258973" y="150269"/>
                </a:lnTo>
                <a:lnTo>
                  <a:pt x="300537" y="131085"/>
                </a:lnTo>
                <a:lnTo>
                  <a:pt x="310128" y="60747"/>
                </a:lnTo>
                <a:lnTo>
                  <a:pt x="306931" y="38366"/>
                </a:lnTo>
                <a:lnTo>
                  <a:pt x="207818" y="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2" name="Forme libre : forme 1031">
            <a:extLst>
              <a:ext uri="{FF2B5EF4-FFF2-40B4-BE49-F238E27FC236}">
                <a16:creationId xmlns:a16="http://schemas.microsoft.com/office/drawing/2014/main" xmlns="" id="{098C5ED8-CB2A-4FF1-B515-D9E1469078EA}"/>
              </a:ext>
            </a:extLst>
          </p:cNvPr>
          <p:cNvSpPr/>
          <p:nvPr/>
        </p:nvSpPr>
        <p:spPr>
          <a:xfrm>
            <a:off x="1058405" y="2797292"/>
            <a:ext cx="390059" cy="473186"/>
          </a:xfrm>
          <a:custGeom>
            <a:avLst/>
            <a:gdLst>
              <a:gd name="connsiteX0" fmla="*/ 342101 w 390059"/>
              <a:gd name="connsiteY0" fmla="*/ 86324 h 473186"/>
              <a:gd name="connsiteX1" fmla="*/ 294143 w 390059"/>
              <a:gd name="connsiteY1" fmla="*/ 108705 h 473186"/>
              <a:gd name="connsiteX2" fmla="*/ 281354 w 390059"/>
              <a:gd name="connsiteY2" fmla="*/ 47958 h 473186"/>
              <a:gd name="connsiteX3" fmla="*/ 201424 w 390059"/>
              <a:gd name="connsiteY3" fmla="*/ 0 h 473186"/>
              <a:gd name="connsiteX4" fmla="*/ 121494 w 390059"/>
              <a:gd name="connsiteY4" fmla="*/ 73536 h 473186"/>
              <a:gd name="connsiteX5" fmla="*/ 108705 w 390059"/>
              <a:gd name="connsiteY5" fmla="*/ 137480 h 473186"/>
              <a:gd name="connsiteX6" fmla="*/ 3197 w 390059"/>
              <a:gd name="connsiteY6" fmla="*/ 166254 h 473186"/>
              <a:gd name="connsiteX7" fmla="*/ 12789 w 390059"/>
              <a:gd name="connsiteY7" fmla="*/ 227001 h 473186"/>
              <a:gd name="connsiteX8" fmla="*/ 44761 w 390059"/>
              <a:gd name="connsiteY8" fmla="*/ 239790 h 473186"/>
              <a:gd name="connsiteX9" fmla="*/ 15986 w 390059"/>
              <a:gd name="connsiteY9" fmla="*/ 281354 h 473186"/>
              <a:gd name="connsiteX10" fmla="*/ 0 w 390059"/>
              <a:gd name="connsiteY10" fmla="*/ 303734 h 473186"/>
              <a:gd name="connsiteX11" fmla="*/ 60747 w 390059"/>
              <a:gd name="connsiteY11" fmla="*/ 345298 h 473186"/>
              <a:gd name="connsiteX12" fmla="*/ 83127 w 390059"/>
              <a:gd name="connsiteY12" fmla="*/ 396453 h 473186"/>
              <a:gd name="connsiteX13" fmla="*/ 182240 w 390059"/>
              <a:gd name="connsiteY13" fmla="*/ 390059 h 473186"/>
              <a:gd name="connsiteX14" fmla="*/ 201424 w 390059"/>
              <a:gd name="connsiteY14" fmla="*/ 460397 h 473186"/>
              <a:gd name="connsiteX15" fmla="*/ 284551 w 390059"/>
              <a:gd name="connsiteY15" fmla="*/ 441214 h 473186"/>
              <a:gd name="connsiteX16" fmla="*/ 342101 w 390059"/>
              <a:gd name="connsiteY16" fmla="*/ 473186 h 473186"/>
              <a:gd name="connsiteX17" fmla="*/ 383664 w 390059"/>
              <a:gd name="connsiteY17" fmla="*/ 406045 h 473186"/>
              <a:gd name="connsiteX18" fmla="*/ 390059 w 390059"/>
              <a:gd name="connsiteY18" fmla="*/ 332509 h 473186"/>
              <a:gd name="connsiteX19" fmla="*/ 351692 w 390059"/>
              <a:gd name="connsiteY19" fmla="*/ 287748 h 473186"/>
              <a:gd name="connsiteX20" fmla="*/ 348495 w 390059"/>
              <a:gd name="connsiteY20" fmla="*/ 201424 h 473186"/>
              <a:gd name="connsiteX21" fmla="*/ 367678 w 390059"/>
              <a:gd name="connsiteY21" fmla="*/ 134282 h 473186"/>
              <a:gd name="connsiteX22" fmla="*/ 342101 w 390059"/>
              <a:gd name="connsiteY22" fmla="*/ 86324 h 4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059" h="473186">
                <a:moveTo>
                  <a:pt x="342101" y="86324"/>
                </a:moveTo>
                <a:lnTo>
                  <a:pt x="294143" y="108705"/>
                </a:lnTo>
                <a:lnTo>
                  <a:pt x="281354" y="47958"/>
                </a:lnTo>
                <a:lnTo>
                  <a:pt x="201424" y="0"/>
                </a:lnTo>
                <a:lnTo>
                  <a:pt x="121494" y="73536"/>
                </a:lnTo>
                <a:lnTo>
                  <a:pt x="108705" y="137480"/>
                </a:lnTo>
                <a:lnTo>
                  <a:pt x="3197" y="166254"/>
                </a:lnTo>
                <a:lnTo>
                  <a:pt x="12789" y="227001"/>
                </a:lnTo>
                <a:lnTo>
                  <a:pt x="44761" y="239790"/>
                </a:lnTo>
                <a:lnTo>
                  <a:pt x="15986" y="281354"/>
                </a:lnTo>
                <a:lnTo>
                  <a:pt x="0" y="303734"/>
                </a:lnTo>
                <a:lnTo>
                  <a:pt x="60747" y="345298"/>
                </a:lnTo>
                <a:lnTo>
                  <a:pt x="83127" y="396453"/>
                </a:lnTo>
                <a:lnTo>
                  <a:pt x="182240" y="390059"/>
                </a:lnTo>
                <a:lnTo>
                  <a:pt x="201424" y="460397"/>
                </a:lnTo>
                <a:lnTo>
                  <a:pt x="284551" y="441214"/>
                </a:lnTo>
                <a:lnTo>
                  <a:pt x="342101" y="473186"/>
                </a:lnTo>
                <a:lnTo>
                  <a:pt x="383664" y="406045"/>
                </a:lnTo>
                <a:lnTo>
                  <a:pt x="390059" y="332509"/>
                </a:lnTo>
                <a:lnTo>
                  <a:pt x="351692" y="287748"/>
                </a:lnTo>
                <a:lnTo>
                  <a:pt x="348495" y="201424"/>
                </a:lnTo>
                <a:lnTo>
                  <a:pt x="367678" y="134282"/>
                </a:lnTo>
                <a:lnTo>
                  <a:pt x="342101" y="86324"/>
                </a:lnTo>
                <a:close/>
              </a:path>
            </a:pathLst>
          </a:custGeom>
          <a:solidFill>
            <a:schemeClr val="bg1">
              <a:lumMod val="95000"/>
              <a:alpha val="48000"/>
            </a:scheme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orme libre : forme 1033">
            <a:extLst>
              <a:ext uri="{FF2B5EF4-FFF2-40B4-BE49-F238E27FC236}">
                <a16:creationId xmlns:a16="http://schemas.microsoft.com/office/drawing/2014/main" xmlns="" id="{8FDC2C92-1B8E-4B36-AB6D-41C56ED1612F}"/>
              </a:ext>
            </a:extLst>
          </p:cNvPr>
          <p:cNvSpPr/>
          <p:nvPr/>
        </p:nvSpPr>
        <p:spPr>
          <a:xfrm>
            <a:off x="927320" y="4571739"/>
            <a:ext cx="1234120" cy="1205346"/>
          </a:xfrm>
          <a:custGeom>
            <a:avLst/>
            <a:gdLst>
              <a:gd name="connsiteX0" fmla="*/ 399650 w 1234120"/>
              <a:gd name="connsiteY0" fmla="*/ 1202149 h 1205346"/>
              <a:gd name="connsiteX1" fmla="*/ 370875 w 1234120"/>
              <a:gd name="connsiteY1" fmla="*/ 1160585 h 1205346"/>
              <a:gd name="connsiteX2" fmla="*/ 310128 w 1234120"/>
              <a:gd name="connsiteY2" fmla="*/ 1150993 h 1205346"/>
              <a:gd name="connsiteX3" fmla="*/ 294142 w 1234120"/>
              <a:gd name="connsiteY3" fmla="*/ 1170177 h 1205346"/>
              <a:gd name="connsiteX4" fmla="*/ 268565 w 1234120"/>
              <a:gd name="connsiteY4" fmla="*/ 1112627 h 1205346"/>
              <a:gd name="connsiteX5" fmla="*/ 322917 w 1234120"/>
              <a:gd name="connsiteY5" fmla="*/ 1083852 h 1205346"/>
              <a:gd name="connsiteX6" fmla="*/ 306931 w 1234120"/>
              <a:gd name="connsiteY6" fmla="*/ 968753 h 1205346"/>
              <a:gd name="connsiteX7" fmla="*/ 310128 w 1234120"/>
              <a:gd name="connsiteY7" fmla="*/ 914400 h 1205346"/>
              <a:gd name="connsiteX8" fmla="*/ 361284 w 1234120"/>
              <a:gd name="connsiteY8" fmla="*/ 828076 h 1205346"/>
              <a:gd name="connsiteX9" fmla="*/ 422030 w 1234120"/>
              <a:gd name="connsiteY9" fmla="*/ 783315 h 1205346"/>
              <a:gd name="connsiteX10" fmla="*/ 406044 w 1234120"/>
              <a:gd name="connsiteY10" fmla="*/ 706582 h 1205346"/>
              <a:gd name="connsiteX11" fmla="*/ 364481 w 1234120"/>
              <a:gd name="connsiteY11" fmla="*/ 700188 h 1205346"/>
              <a:gd name="connsiteX12" fmla="*/ 367678 w 1234120"/>
              <a:gd name="connsiteY12" fmla="*/ 601075 h 1205346"/>
              <a:gd name="connsiteX13" fmla="*/ 326114 w 1234120"/>
              <a:gd name="connsiteY13" fmla="*/ 569102 h 1205346"/>
              <a:gd name="connsiteX14" fmla="*/ 268565 w 1234120"/>
              <a:gd name="connsiteY14" fmla="*/ 597877 h 1205346"/>
              <a:gd name="connsiteX15" fmla="*/ 204621 w 1234120"/>
              <a:gd name="connsiteY15" fmla="*/ 546722 h 1205346"/>
              <a:gd name="connsiteX16" fmla="*/ 220607 w 1234120"/>
              <a:gd name="connsiteY16" fmla="*/ 485975 h 1205346"/>
              <a:gd name="connsiteX17" fmla="*/ 198226 w 1234120"/>
              <a:gd name="connsiteY17" fmla="*/ 447609 h 1205346"/>
              <a:gd name="connsiteX18" fmla="*/ 60746 w 1234120"/>
              <a:gd name="connsiteY18" fmla="*/ 444412 h 1205346"/>
              <a:gd name="connsiteX19" fmla="*/ 60746 w 1234120"/>
              <a:gd name="connsiteY19" fmla="*/ 399651 h 1205346"/>
              <a:gd name="connsiteX20" fmla="*/ 6394 w 1234120"/>
              <a:gd name="connsiteY20" fmla="*/ 342101 h 1205346"/>
              <a:gd name="connsiteX21" fmla="*/ 0 w 1234120"/>
              <a:gd name="connsiteY21" fmla="*/ 249382 h 1205346"/>
              <a:gd name="connsiteX22" fmla="*/ 76732 w 1234120"/>
              <a:gd name="connsiteY22" fmla="*/ 201424 h 1205346"/>
              <a:gd name="connsiteX23" fmla="*/ 159860 w 1234120"/>
              <a:gd name="connsiteY23" fmla="*/ 172649 h 1205346"/>
              <a:gd name="connsiteX24" fmla="*/ 159860 w 1234120"/>
              <a:gd name="connsiteY24" fmla="*/ 118297 h 1205346"/>
              <a:gd name="connsiteX25" fmla="*/ 159860 w 1234120"/>
              <a:gd name="connsiteY25" fmla="*/ 118297 h 1205346"/>
              <a:gd name="connsiteX26" fmla="*/ 188635 w 1234120"/>
              <a:gd name="connsiteY26" fmla="*/ 115100 h 1205346"/>
              <a:gd name="connsiteX27" fmla="*/ 201423 w 1234120"/>
              <a:gd name="connsiteY27" fmla="*/ 51156 h 1205346"/>
              <a:gd name="connsiteX28" fmla="*/ 278156 w 1234120"/>
              <a:gd name="connsiteY28" fmla="*/ 6395 h 1205346"/>
              <a:gd name="connsiteX29" fmla="*/ 358086 w 1234120"/>
              <a:gd name="connsiteY29" fmla="*/ 0 h 1205346"/>
              <a:gd name="connsiteX30" fmla="*/ 425228 w 1234120"/>
              <a:gd name="connsiteY30" fmla="*/ 92719 h 1205346"/>
              <a:gd name="connsiteX31" fmla="*/ 482777 w 1234120"/>
              <a:gd name="connsiteY31" fmla="*/ 227002 h 1205346"/>
              <a:gd name="connsiteX32" fmla="*/ 495566 w 1234120"/>
              <a:gd name="connsiteY32" fmla="*/ 297340 h 1205346"/>
              <a:gd name="connsiteX33" fmla="*/ 585088 w 1234120"/>
              <a:gd name="connsiteY33" fmla="*/ 252579 h 1205346"/>
              <a:gd name="connsiteX34" fmla="*/ 684201 w 1234120"/>
              <a:gd name="connsiteY34" fmla="*/ 281354 h 1205346"/>
              <a:gd name="connsiteX35" fmla="*/ 802498 w 1234120"/>
              <a:gd name="connsiteY35" fmla="*/ 255777 h 1205346"/>
              <a:gd name="connsiteX36" fmla="*/ 824878 w 1234120"/>
              <a:gd name="connsiteY36" fmla="*/ 188635 h 1205346"/>
              <a:gd name="connsiteX37" fmla="*/ 818484 w 1234120"/>
              <a:gd name="connsiteY37" fmla="*/ 156663 h 1205346"/>
              <a:gd name="connsiteX38" fmla="*/ 904808 w 1234120"/>
              <a:gd name="connsiteY38" fmla="*/ 124691 h 1205346"/>
              <a:gd name="connsiteX39" fmla="*/ 914400 w 1234120"/>
              <a:gd name="connsiteY39" fmla="*/ 147072 h 1205346"/>
              <a:gd name="connsiteX40" fmla="*/ 939977 w 1234120"/>
              <a:gd name="connsiteY40" fmla="*/ 124691 h 1205346"/>
              <a:gd name="connsiteX41" fmla="*/ 984738 w 1234120"/>
              <a:gd name="connsiteY41" fmla="*/ 134283 h 1205346"/>
              <a:gd name="connsiteX42" fmla="*/ 984738 w 1234120"/>
              <a:gd name="connsiteY42" fmla="*/ 175847 h 1205346"/>
              <a:gd name="connsiteX43" fmla="*/ 959160 w 1234120"/>
              <a:gd name="connsiteY43" fmla="*/ 169452 h 1205346"/>
              <a:gd name="connsiteX44" fmla="*/ 943174 w 1234120"/>
              <a:gd name="connsiteY44" fmla="*/ 201424 h 1205346"/>
              <a:gd name="connsiteX45" fmla="*/ 917597 w 1234120"/>
              <a:gd name="connsiteY45" fmla="*/ 242988 h 1205346"/>
              <a:gd name="connsiteX46" fmla="*/ 866442 w 1234120"/>
              <a:gd name="connsiteY46" fmla="*/ 326115 h 1205346"/>
              <a:gd name="connsiteX47" fmla="*/ 879230 w 1234120"/>
              <a:gd name="connsiteY47" fmla="*/ 399651 h 1205346"/>
              <a:gd name="connsiteX48" fmla="*/ 844061 w 1234120"/>
              <a:gd name="connsiteY48" fmla="*/ 521144 h 1205346"/>
              <a:gd name="connsiteX49" fmla="*/ 828075 w 1234120"/>
              <a:gd name="connsiteY49" fmla="*/ 569102 h 1205346"/>
              <a:gd name="connsiteX50" fmla="*/ 885625 w 1234120"/>
              <a:gd name="connsiteY50" fmla="*/ 681005 h 1205346"/>
              <a:gd name="connsiteX51" fmla="*/ 949569 w 1234120"/>
              <a:gd name="connsiteY51" fmla="*/ 665019 h 1205346"/>
              <a:gd name="connsiteX52" fmla="*/ 1029499 w 1234120"/>
              <a:gd name="connsiteY52" fmla="*/ 684202 h 1205346"/>
              <a:gd name="connsiteX53" fmla="*/ 1087049 w 1234120"/>
              <a:gd name="connsiteY53" fmla="*/ 706582 h 1205346"/>
              <a:gd name="connsiteX54" fmla="*/ 1080654 w 1234120"/>
              <a:gd name="connsiteY54" fmla="*/ 776921 h 1205346"/>
              <a:gd name="connsiteX55" fmla="*/ 1093443 w 1234120"/>
              <a:gd name="connsiteY55" fmla="*/ 904809 h 1205346"/>
              <a:gd name="connsiteX56" fmla="*/ 1119021 w 1234120"/>
              <a:gd name="connsiteY56" fmla="*/ 978344 h 1205346"/>
              <a:gd name="connsiteX57" fmla="*/ 1186162 w 1234120"/>
              <a:gd name="connsiteY57" fmla="*/ 1064669 h 1205346"/>
              <a:gd name="connsiteX58" fmla="*/ 1234120 w 1234120"/>
              <a:gd name="connsiteY58" fmla="*/ 1112627 h 1205346"/>
              <a:gd name="connsiteX59" fmla="*/ 1170176 w 1234120"/>
              <a:gd name="connsiteY59" fmla="*/ 1202149 h 1205346"/>
              <a:gd name="connsiteX60" fmla="*/ 1115823 w 1234120"/>
              <a:gd name="connsiteY60" fmla="*/ 1147796 h 1205346"/>
              <a:gd name="connsiteX61" fmla="*/ 1077457 w 1234120"/>
              <a:gd name="connsiteY61" fmla="*/ 1090247 h 1205346"/>
              <a:gd name="connsiteX62" fmla="*/ 1013513 w 1234120"/>
              <a:gd name="connsiteY62" fmla="*/ 1048683 h 1205346"/>
              <a:gd name="connsiteX63" fmla="*/ 930386 w 1234120"/>
              <a:gd name="connsiteY63" fmla="*/ 1023105 h 1205346"/>
              <a:gd name="connsiteX64" fmla="*/ 885625 w 1234120"/>
              <a:gd name="connsiteY64" fmla="*/ 975147 h 1205346"/>
              <a:gd name="connsiteX65" fmla="*/ 863244 w 1234120"/>
              <a:gd name="connsiteY65" fmla="*/ 930386 h 1205346"/>
              <a:gd name="connsiteX66" fmla="*/ 821681 w 1234120"/>
              <a:gd name="connsiteY66" fmla="*/ 955964 h 1205346"/>
              <a:gd name="connsiteX67" fmla="*/ 812089 w 1234120"/>
              <a:gd name="connsiteY67" fmla="*/ 997528 h 1205346"/>
              <a:gd name="connsiteX68" fmla="*/ 735356 w 1234120"/>
              <a:gd name="connsiteY68" fmla="*/ 1016711 h 1205346"/>
              <a:gd name="connsiteX69" fmla="*/ 709779 w 1234120"/>
              <a:gd name="connsiteY69" fmla="*/ 1042289 h 1205346"/>
              <a:gd name="connsiteX70" fmla="*/ 690595 w 1234120"/>
              <a:gd name="connsiteY70" fmla="*/ 1064669 h 1205346"/>
              <a:gd name="connsiteX71" fmla="*/ 639440 w 1234120"/>
              <a:gd name="connsiteY71" fmla="*/ 1077458 h 1205346"/>
              <a:gd name="connsiteX72" fmla="*/ 585088 w 1234120"/>
              <a:gd name="connsiteY72" fmla="*/ 1166979 h 1205346"/>
              <a:gd name="connsiteX73" fmla="*/ 517946 w 1234120"/>
              <a:gd name="connsiteY73" fmla="*/ 1192557 h 1205346"/>
              <a:gd name="connsiteX74" fmla="*/ 463594 w 1234120"/>
              <a:gd name="connsiteY74" fmla="*/ 1205346 h 1205346"/>
              <a:gd name="connsiteX75" fmla="*/ 399650 w 1234120"/>
              <a:gd name="connsiteY75" fmla="*/ 1202149 h 120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34120" h="1205346">
                <a:moveTo>
                  <a:pt x="399650" y="1202149"/>
                </a:moveTo>
                <a:lnTo>
                  <a:pt x="370875" y="1160585"/>
                </a:lnTo>
                <a:lnTo>
                  <a:pt x="310128" y="1150993"/>
                </a:lnTo>
                <a:lnTo>
                  <a:pt x="294142" y="1170177"/>
                </a:lnTo>
                <a:lnTo>
                  <a:pt x="268565" y="1112627"/>
                </a:lnTo>
                <a:lnTo>
                  <a:pt x="322917" y="1083852"/>
                </a:lnTo>
                <a:lnTo>
                  <a:pt x="306931" y="968753"/>
                </a:lnTo>
                <a:lnTo>
                  <a:pt x="310128" y="914400"/>
                </a:lnTo>
                <a:lnTo>
                  <a:pt x="361284" y="828076"/>
                </a:lnTo>
                <a:lnTo>
                  <a:pt x="422030" y="783315"/>
                </a:lnTo>
                <a:lnTo>
                  <a:pt x="406044" y="706582"/>
                </a:lnTo>
                <a:lnTo>
                  <a:pt x="364481" y="700188"/>
                </a:lnTo>
                <a:lnTo>
                  <a:pt x="367678" y="601075"/>
                </a:lnTo>
                <a:lnTo>
                  <a:pt x="326114" y="569102"/>
                </a:lnTo>
                <a:lnTo>
                  <a:pt x="268565" y="597877"/>
                </a:lnTo>
                <a:lnTo>
                  <a:pt x="204621" y="546722"/>
                </a:lnTo>
                <a:lnTo>
                  <a:pt x="220607" y="485975"/>
                </a:lnTo>
                <a:lnTo>
                  <a:pt x="198226" y="447609"/>
                </a:lnTo>
                <a:lnTo>
                  <a:pt x="60746" y="444412"/>
                </a:lnTo>
                <a:lnTo>
                  <a:pt x="60746" y="399651"/>
                </a:lnTo>
                <a:lnTo>
                  <a:pt x="6394" y="342101"/>
                </a:lnTo>
                <a:lnTo>
                  <a:pt x="0" y="249382"/>
                </a:lnTo>
                <a:lnTo>
                  <a:pt x="76732" y="201424"/>
                </a:lnTo>
                <a:lnTo>
                  <a:pt x="159860" y="172649"/>
                </a:lnTo>
                <a:lnTo>
                  <a:pt x="159860" y="118297"/>
                </a:lnTo>
                <a:lnTo>
                  <a:pt x="159860" y="118297"/>
                </a:lnTo>
                <a:lnTo>
                  <a:pt x="188635" y="115100"/>
                </a:lnTo>
                <a:lnTo>
                  <a:pt x="201423" y="51156"/>
                </a:lnTo>
                <a:lnTo>
                  <a:pt x="278156" y="6395"/>
                </a:lnTo>
                <a:lnTo>
                  <a:pt x="358086" y="0"/>
                </a:lnTo>
                <a:lnTo>
                  <a:pt x="425228" y="92719"/>
                </a:lnTo>
                <a:lnTo>
                  <a:pt x="482777" y="227002"/>
                </a:lnTo>
                <a:lnTo>
                  <a:pt x="495566" y="297340"/>
                </a:lnTo>
                <a:lnTo>
                  <a:pt x="585088" y="252579"/>
                </a:lnTo>
                <a:lnTo>
                  <a:pt x="684201" y="281354"/>
                </a:lnTo>
                <a:lnTo>
                  <a:pt x="802498" y="255777"/>
                </a:lnTo>
                <a:lnTo>
                  <a:pt x="824878" y="188635"/>
                </a:lnTo>
                <a:lnTo>
                  <a:pt x="818484" y="156663"/>
                </a:lnTo>
                <a:lnTo>
                  <a:pt x="904808" y="124691"/>
                </a:lnTo>
                <a:lnTo>
                  <a:pt x="914400" y="147072"/>
                </a:lnTo>
                <a:lnTo>
                  <a:pt x="939977" y="124691"/>
                </a:lnTo>
                <a:lnTo>
                  <a:pt x="984738" y="134283"/>
                </a:lnTo>
                <a:lnTo>
                  <a:pt x="984738" y="175847"/>
                </a:lnTo>
                <a:lnTo>
                  <a:pt x="959160" y="169452"/>
                </a:lnTo>
                <a:lnTo>
                  <a:pt x="943174" y="201424"/>
                </a:lnTo>
                <a:lnTo>
                  <a:pt x="917597" y="242988"/>
                </a:lnTo>
                <a:lnTo>
                  <a:pt x="866442" y="326115"/>
                </a:lnTo>
                <a:lnTo>
                  <a:pt x="879230" y="399651"/>
                </a:lnTo>
                <a:lnTo>
                  <a:pt x="844061" y="521144"/>
                </a:lnTo>
                <a:lnTo>
                  <a:pt x="828075" y="569102"/>
                </a:lnTo>
                <a:lnTo>
                  <a:pt x="885625" y="681005"/>
                </a:lnTo>
                <a:lnTo>
                  <a:pt x="949569" y="665019"/>
                </a:lnTo>
                <a:lnTo>
                  <a:pt x="1029499" y="684202"/>
                </a:lnTo>
                <a:lnTo>
                  <a:pt x="1087049" y="706582"/>
                </a:lnTo>
                <a:lnTo>
                  <a:pt x="1080654" y="776921"/>
                </a:lnTo>
                <a:lnTo>
                  <a:pt x="1093443" y="904809"/>
                </a:lnTo>
                <a:lnTo>
                  <a:pt x="1119021" y="978344"/>
                </a:lnTo>
                <a:lnTo>
                  <a:pt x="1186162" y="1064669"/>
                </a:lnTo>
                <a:lnTo>
                  <a:pt x="1234120" y="1112627"/>
                </a:lnTo>
                <a:lnTo>
                  <a:pt x="1170176" y="1202149"/>
                </a:lnTo>
                <a:lnTo>
                  <a:pt x="1115823" y="1147796"/>
                </a:lnTo>
                <a:lnTo>
                  <a:pt x="1077457" y="1090247"/>
                </a:lnTo>
                <a:lnTo>
                  <a:pt x="1013513" y="1048683"/>
                </a:lnTo>
                <a:lnTo>
                  <a:pt x="930386" y="1023105"/>
                </a:lnTo>
                <a:lnTo>
                  <a:pt x="885625" y="975147"/>
                </a:lnTo>
                <a:lnTo>
                  <a:pt x="863244" y="930386"/>
                </a:lnTo>
                <a:lnTo>
                  <a:pt x="821681" y="955964"/>
                </a:lnTo>
                <a:lnTo>
                  <a:pt x="812089" y="997528"/>
                </a:lnTo>
                <a:lnTo>
                  <a:pt x="735356" y="1016711"/>
                </a:lnTo>
                <a:lnTo>
                  <a:pt x="709779" y="1042289"/>
                </a:lnTo>
                <a:lnTo>
                  <a:pt x="690595" y="1064669"/>
                </a:lnTo>
                <a:lnTo>
                  <a:pt x="639440" y="1077458"/>
                </a:lnTo>
                <a:lnTo>
                  <a:pt x="585088" y="1166979"/>
                </a:lnTo>
                <a:lnTo>
                  <a:pt x="517946" y="1192557"/>
                </a:lnTo>
                <a:lnTo>
                  <a:pt x="463594" y="1205346"/>
                </a:lnTo>
                <a:lnTo>
                  <a:pt x="399650" y="1202149"/>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orme libre : forme 1034">
            <a:extLst>
              <a:ext uri="{FF2B5EF4-FFF2-40B4-BE49-F238E27FC236}">
                <a16:creationId xmlns:a16="http://schemas.microsoft.com/office/drawing/2014/main" xmlns="" id="{C88D9A98-ACCA-4158-8623-AD7E710D855D}"/>
              </a:ext>
            </a:extLst>
          </p:cNvPr>
          <p:cNvSpPr/>
          <p:nvPr/>
        </p:nvSpPr>
        <p:spPr>
          <a:xfrm>
            <a:off x="2011171" y="5278321"/>
            <a:ext cx="380467" cy="450806"/>
          </a:xfrm>
          <a:custGeom>
            <a:avLst/>
            <a:gdLst>
              <a:gd name="connsiteX0" fmla="*/ 3198 w 380467"/>
              <a:gd name="connsiteY0" fmla="*/ 0 h 450806"/>
              <a:gd name="connsiteX1" fmla="*/ 182241 w 380467"/>
              <a:gd name="connsiteY1" fmla="*/ 15986 h 450806"/>
              <a:gd name="connsiteX2" fmla="*/ 230199 w 380467"/>
              <a:gd name="connsiteY2" fmla="*/ 28775 h 450806"/>
              <a:gd name="connsiteX3" fmla="*/ 290946 w 380467"/>
              <a:gd name="connsiteY3" fmla="*/ 89522 h 450806"/>
              <a:gd name="connsiteX4" fmla="*/ 380467 w 380467"/>
              <a:gd name="connsiteY4" fmla="*/ 79930 h 450806"/>
              <a:gd name="connsiteX5" fmla="*/ 380467 w 380467"/>
              <a:gd name="connsiteY5" fmla="*/ 140677 h 450806"/>
              <a:gd name="connsiteX6" fmla="*/ 377270 w 380467"/>
              <a:gd name="connsiteY6" fmla="*/ 201424 h 450806"/>
              <a:gd name="connsiteX7" fmla="*/ 354890 w 380467"/>
              <a:gd name="connsiteY7" fmla="*/ 278157 h 450806"/>
              <a:gd name="connsiteX8" fmla="*/ 370876 w 380467"/>
              <a:gd name="connsiteY8" fmla="*/ 316523 h 450806"/>
              <a:gd name="connsiteX9" fmla="*/ 332509 w 380467"/>
              <a:gd name="connsiteY9" fmla="*/ 361284 h 450806"/>
              <a:gd name="connsiteX10" fmla="*/ 306932 w 380467"/>
              <a:gd name="connsiteY10" fmla="*/ 412439 h 450806"/>
              <a:gd name="connsiteX11" fmla="*/ 287749 w 380467"/>
              <a:gd name="connsiteY11" fmla="*/ 450806 h 450806"/>
              <a:gd name="connsiteX12" fmla="*/ 242988 w 380467"/>
              <a:gd name="connsiteY12" fmla="*/ 447609 h 450806"/>
              <a:gd name="connsiteX13" fmla="*/ 236593 w 380467"/>
              <a:gd name="connsiteY13" fmla="*/ 399651 h 450806"/>
              <a:gd name="connsiteX14" fmla="*/ 153466 w 380467"/>
              <a:gd name="connsiteY14" fmla="*/ 396453 h 450806"/>
              <a:gd name="connsiteX15" fmla="*/ 76733 w 380467"/>
              <a:gd name="connsiteY15" fmla="*/ 329312 h 450806"/>
              <a:gd name="connsiteX16" fmla="*/ 41564 w 380467"/>
              <a:gd name="connsiteY16" fmla="*/ 274960 h 450806"/>
              <a:gd name="connsiteX17" fmla="*/ 9592 w 380467"/>
              <a:gd name="connsiteY17" fmla="*/ 198227 h 450806"/>
              <a:gd name="connsiteX18" fmla="*/ 0 w 380467"/>
              <a:gd name="connsiteY18" fmla="*/ 89522 h 450806"/>
              <a:gd name="connsiteX19" fmla="*/ 3198 w 380467"/>
              <a:gd name="connsiteY19" fmla="*/ 0 h 45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467" h="450806">
                <a:moveTo>
                  <a:pt x="3198" y="0"/>
                </a:moveTo>
                <a:lnTo>
                  <a:pt x="182241" y="15986"/>
                </a:lnTo>
                <a:lnTo>
                  <a:pt x="230199" y="28775"/>
                </a:lnTo>
                <a:lnTo>
                  <a:pt x="290946" y="89522"/>
                </a:lnTo>
                <a:lnTo>
                  <a:pt x="380467" y="79930"/>
                </a:lnTo>
                <a:lnTo>
                  <a:pt x="380467" y="140677"/>
                </a:lnTo>
                <a:lnTo>
                  <a:pt x="377270" y="201424"/>
                </a:lnTo>
                <a:lnTo>
                  <a:pt x="354890" y="278157"/>
                </a:lnTo>
                <a:lnTo>
                  <a:pt x="370876" y="316523"/>
                </a:lnTo>
                <a:lnTo>
                  <a:pt x="332509" y="361284"/>
                </a:lnTo>
                <a:lnTo>
                  <a:pt x="306932" y="412439"/>
                </a:lnTo>
                <a:lnTo>
                  <a:pt x="287749" y="450806"/>
                </a:lnTo>
                <a:lnTo>
                  <a:pt x="242988" y="447609"/>
                </a:lnTo>
                <a:lnTo>
                  <a:pt x="236593" y="399651"/>
                </a:lnTo>
                <a:lnTo>
                  <a:pt x="153466" y="396453"/>
                </a:lnTo>
                <a:lnTo>
                  <a:pt x="76733" y="329312"/>
                </a:lnTo>
                <a:lnTo>
                  <a:pt x="41564" y="274960"/>
                </a:lnTo>
                <a:lnTo>
                  <a:pt x="9592" y="198227"/>
                </a:lnTo>
                <a:lnTo>
                  <a:pt x="0" y="89522"/>
                </a:lnTo>
                <a:lnTo>
                  <a:pt x="3198"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orme libre : forme 1032">
            <a:extLst>
              <a:ext uri="{FF2B5EF4-FFF2-40B4-BE49-F238E27FC236}">
                <a16:creationId xmlns:a16="http://schemas.microsoft.com/office/drawing/2014/main" xmlns="" id="{FE80A3CF-A98A-4F04-B445-B5E8DB98F07E}"/>
              </a:ext>
            </a:extLst>
          </p:cNvPr>
          <p:cNvSpPr/>
          <p:nvPr/>
        </p:nvSpPr>
        <p:spPr>
          <a:xfrm>
            <a:off x="1400506" y="2023569"/>
            <a:ext cx="1035893" cy="1406769"/>
          </a:xfrm>
          <a:custGeom>
            <a:avLst/>
            <a:gdLst>
              <a:gd name="connsiteX0" fmla="*/ 198226 w 1035893"/>
              <a:gd name="connsiteY0" fmla="*/ 1400375 h 1406769"/>
              <a:gd name="connsiteX1" fmla="*/ 214212 w 1035893"/>
              <a:gd name="connsiteY1" fmla="*/ 1317247 h 1406769"/>
              <a:gd name="connsiteX2" fmla="*/ 271762 w 1035893"/>
              <a:gd name="connsiteY2" fmla="*/ 1310853 h 1406769"/>
              <a:gd name="connsiteX3" fmla="*/ 278156 w 1035893"/>
              <a:gd name="connsiteY3" fmla="*/ 1246909 h 1406769"/>
              <a:gd name="connsiteX4" fmla="*/ 195029 w 1035893"/>
              <a:gd name="connsiteY4" fmla="*/ 1240514 h 1406769"/>
              <a:gd name="connsiteX5" fmla="*/ 201423 w 1035893"/>
              <a:gd name="connsiteY5" fmla="*/ 1195754 h 1406769"/>
              <a:gd name="connsiteX6" fmla="*/ 281353 w 1035893"/>
              <a:gd name="connsiteY6" fmla="*/ 1103035 h 1406769"/>
              <a:gd name="connsiteX7" fmla="*/ 310128 w 1035893"/>
              <a:gd name="connsiteY7" fmla="*/ 1103035 h 1406769"/>
              <a:gd name="connsiteX8" fmla="*/ 367678 w 1035893"/>
              <a:gd name="connsiteY8" fmla="*/ 1141401 h 1406769"/>
              <a:gd name="connsiteX9" fmla="*/ 380467 w 1035893"/>
              <a:gd name="connsiteY9" fmla="*/ 1160584 h 1406769"/>
              <a:gd name="connsiteX10" fmla="*/ 489172 w 1035893"/>
              <a:gd name="connsiteY10" fmla="*/ 1157387 h 1406769"/>
              <a:gd name="connsiteX11" fmla="*/ 485974 w 1035893"/>
              <a:gd name="connsiteY11" fmla="*/ 1093443 h 1406769"/>
              <a:gd name="connsiteX12" fmla="*/ 479580 w 1035893"/>
              <a:gd name="connsiteY12" fmla="*/ 1067865 h 1406769"/>
              <a:gd name="connsiteX13" fmla="*/ 434819 w 1035893"/>
              <a:gd name="connsiteY13" fmla="*/ 1016710 h 1406769"/>
              <a:gd name="connsiteX14" fmla="*/ 438016 w 1035893"/>
              <a:gd name="connsiteY14" fmla="*/ 933583 h 1406769"/>
              <a:gd name="connsiteX15" fmla="*/ 447608 w 1035893"/>
              <a:gd name="connsiteY15" fmla="*/ 863245 h 1406769"/>
              <a:gd name="connsiteX16" fmla="*/ 485974 w 1035893"/>
              <a:gd name="connsiteY16" fmla="*/ 764131 h 1406769"/>
              <a:gd name="connsiteX17" fmla="*/ 527538 w 1035893"/>
              <a:gd name="connsiteY17" fmla="*/ 780117 h 1406769"/>
              <a:gd name="connsiteX18" fmla="*/ 581891 w 1035893"/>
              <a:gd name="connsiteY18" fmla="*/ 776920 h 1406769"/>
              <a:gd name="connsiteX19" fmla="*/ 594679 w 1035893"/>
              <a:gd name="connsiteY19" fmla="*/ 741751 h 1406769"/>
              <a:gd name="connsiteX20" fmla="*/ 636243 w 1035893"/>
              <a:gd name="connsiteY20" fmla="*/ 693793 h 1406769"/>
              <a:gd name="connsiteX21" fmla="*/ 668215 w 1035893"/>
              <a:gd name="connsiteY21" fmla="*/ 732159 h 1406769"/>
              <a:gd name="connsiteX22" fmla="*/ 709779 w 1035893"/>
              <a:gd name="connsiteY22" fmla="*/ 674610 h 1406769"/>
              <a:gd name="connsiteX23" fmla="*/ 706581 w 1035893"/>
              <a:gd name="connsiteY23" fmla="*/ 623454 h 1406769"/>
              <a:gd name="connsiteX24" fmla="*/ 757737 w 1035893"/>
              <a:gd name="connsiteY24" fmla="*/ 588285 h 1406769"/>
              <a:gd name="connsiteX25" fmla="*/ 815286 w 1035893"/>
              <a:gd name="connsiteY25" fmla="*/ 444411 h 1406769"/>
              <a:gd name="connsiteX26" fmla="*/ 898414 w 1035893"/>
              <a:gd name="connsiteY26" fmla="*/ 492369 h 1406769"/>
              <a:gd name="connsiteX27" fmla="*/ 1003921 w 1035893"/>
              <a:gd name="connsiteY27" fmla="*/ 418833 h 1406769"/>
              <a:gd name="connsiteX28" fmla="*/ 1035893 w 1035893"/>
              <a:gd name="connsiteY28" fmla="*/ 415636 h 1406769"/>
              <a:gd name="connsiteX29" fmla="*/ 1032696 w 1035893"/>
              <a:gd name="connsiteY29" fmla="*/ 335706 h 1406769"/>
              <a:gd name="connsiteX30" fmla="*/ 971949 w 1035893"/>
              <a:gd name="connsiteY30" fmla="*/ 326114 h 1406769"/>
              <a:gd name="connsiteX31" fmla="*/ 898414 w 1035893"/>
              <a:gd name="connsiteY31" fmla="*/ 329312 h 1406769"/>
              <a:gd name="connsiteX32" fmla="*/ 831272 w 1035893"/>
              <a:gd name="connsiteY32" fmla="*/ 345298 h 1406769"/>
              <a:gd name="connsiteX33" fmla="*/ 796103 w 1035893"/>
              <a:gd name="connsiteY33" fmla="*/ 246184 h 1406769"/>
              <a:gd name="connsiteX34" fmla="*/ 844061 w 1035893"/>
              <a:gd name="connsiteY34" fmla="*/ 233396 h 1406769"/>
              <a:gd name="connsiteX35" fmla="*/ 876033 w 1035893"/>
              <a:gd name="connsiteY35" fmla="*/ 201424 h 1406769"/>
              <a:gd name="connsiteX36" fmla="*/ 930386 w 1035893"/>
              <a:gd name="connsiteY36" fmla="*/ 195029 h 1406769"/>
              <a:gd name="connsiteX37" fmla="*/ 962358 w 1035893"/>
              <a:gd name="connsiteY37" fmla="*/ 166254 h 1406769"/>
              <a:gd name="connsiteX38" fmla="*/ 923991 w 1035893"/>
              <a:gd name="connsiteY38" fmla="*/ 60747 h 1406769"/>
              <a:gd name="connsiteX39" fmla="*/ 860047 w 1035893"/>
              <a:gd name="connsiteY39" fmla="*/ 76733 h 1406769"/>
              <a:gd name="connsiteX40" fmla="*/ 818484 w 1035893"/>
              <a:gd name="connsiteY40" fmla="*/ 57549 h 1406769"/>
              <a:gd name="connsiteX41" fmla="*/ 818484 w 1035893"/>
              <a:gd name="connsiteY41" fmla="*/ 0 h 1406769"/>
              <a:gd name="connsiteX42" fmla="*/ 780117 w 1035893"/>
              <a:gd name="connsiteY42" fmla="*/ 19183 h 1406769"/>
              <a:gd name="connsiteX43" fmla="*/ 700187 w 1035893"/>
              <a:gd name="connsiteY43" fmla="*/ 22380 h 1406769"/>
              <a:gd name="connsiteX44" fmla="*/ 764131 w 1035893"/>
              <a:gd name="connsiteY44" fmla="*/ 159860 h 1406769"/>
              <a:gd name="connsiteX45" fmla="*/ 677807 w 1035893"/>
              <a:gd name="connsiteY45" fmla="*/ 166254 h 1406769"/>
              <a:gd name="connsiteX46" fmla="*/ 610665 w 1035893"/>
              <a:gd name="connsiteY46" fmla="*/ 188635 h 1406769"/>
              <a:gd name="connsiteX47" fmla="*/ 601074 w 1035893"/>
              <a:gd name="connsiteY47" fmla="*/ 73535 h 1406769"/>
              <a:gd name="connsiteX48" fmla="*/ 543524 w 1035893"/>
              <a:gd name="connsiteY48" fmla="*/ 9591 h 1406769"/>
              <a:gd name="connsiteX49" fmla="*/ 508355 w 1035893"/>
              <a:gd name="connsiteY49" fmla="*/ 63944 h 1406769"/>
              <a:gd name="connsiteX50" fmla="*/ 476383 w 1035893"/>
              <a:gd name="connsiteY50" fmla="*/ 86324 h 1406769"/>
              <a:gd name="connsiteX51" fmla="*/ 335706 w 1035893"/>
              <a:gd name="connsiteY51" fmla="*/ 118296 h 1406769"/>
              <a:gd name="connsiteX52" fmla="*/ 258973 w 1035893"/>
              <a:gd name="connsiteY52" fmla="*/ 143874 h 1406769"/>
              <a:gd name="connsiteX53" fmla="*/ 303734 w 1035893"/>
              <a:gd name="connsiteY53" fmla="*/ 223804 h 1406769"/>
              <a:gd name="connsiteX54" fmla="*/ 274959 w 1035893"/>
              <a:gd name="connsiteY54" fmla="*/ 233396 h 1406769"/>
              <a:gd name="connsiteX55" fmla="*/ 207818 w 1035893"/>
              <a:gd name="connsiteY55" fmla="*/ 220607 h 1406769"/>
              <a:gd name="connsiteX56" fmla="*/ 214212 w 1035893"/>
              <a:gd name="connsiteY56" fmla="*/ 268565 h 1406769"/>
              <a:gd name="connsiteX57" fmla="*/ 127888 w 1035893"/>
              <a:gd name="connsiteY57" fmla="*/ 217410 h 1406769"/>
              <a:gd name="connsiteX58" fmla="*/ 67141 w 1035893"/>
              <a:gd name="connsiteY58" fmla="*/ 262170 h 1406769"/>
              <a:gd name="connsiteX59" fmla="*/ 60746 w 1035893"/>
              <a:gd name="connsiteY59" fmla="*/ 329312 h 1406769"/>
              <a:gd name="connsiteX60" fmla="*/ 92719 w 1035893"/>
              <a:gd name="connsiteY60" fmla="*/ 428425 h 1406769"/>
              <a:gd name="connsiteX61" fmla="*/ 9591 w 1035893"/>
              <a:gd name="connsiteY61" fmla="*/ 533933 h 1406769"/>
              <a:gd name="connsiteX62" fmla="*/ 12788 w 1035893"/>
              <a:gd name="connsiteY62" fmla="*/ 594679 h 1406769"/>
              <a:gd name="connsiteX63" fmla="*/ 31972 w 1035893"/>
              <a:gd name="connsiteY63" fmla="*/ 633046 h 1406769"/>
              <a:gd name="connsiteX64" fmla="*/ 25577 w 1035893"/>
              <a:gd name="connsiteY64" fmla="*/ 719370 h 1406769"/>
              <a:gd name="connsiteX65" fmla="*/ 0 w 1035893"/>
              <a:gd name="connsiteY65" fmla="*/ 860047 h 1406769"/>
              <a:gd name="connsiteX66" fmla="*/ 31972 w 1035893"/>
              <a:gd name="connsiteY66" fmla="*/ 901611 h 1406769"/>
              <a:gd name="connsiteX67" fmla="*/ 12788 w 1035893"/>
              <a:gd name="connsiteY67" fmla="*/ 962358 h 1406769"/>
              <a:gd name="connsiteX68" fmla="*/ 3197 w 1035893"/>
              <a:gd name="connsiteY68" fmla="*/ 994330 h 1406769"/>
              <a:gd name="connsiteX69" fmla="*/ 12788 w 1035893"/>
              <a:gd name="connsiteY69" fmla="*/ 1058274 h 1406769"/>
              <a:gd name="connsiteX70" fmla="*/ 47958 w 1035893"/>
              <a:gd name="connsiteY70" fmla="*/ 1109429 h 1406769"/>
              <a:gd name="connsiteX71" fmla="*/ 41563 w 1035893"/>
              <a:gd name="connsiteY71" fmla="*/ 1176570 h 1406769"/>
              <a:gd name="connsiteX72" fmla="*/ 3197 w 1035893"/>
              <a:gd name="connsiteY72" fmla="*/ 1250106 h 1406769"/>
              <a:gd name="connsiteX73" fmla="*/ 44760 w 1035893"/>
              <a:gd name="connsiteY73" fmla="*/ 1365205 h 1406769"/>
              <a:gd name="connsiteX74" fmla="*/ 73535 w 1035893"/>
              <a:gd name="connsiteY74" fmla="*/ 1390783 h 1406769"/>
              <a:gd name="connsiteX75" fmla="*/ 99113 w 1035893"/>
              <a:gd name="connsiteY75" fmla="*/ 1400375 h 1406769"/>
              <a:gd name="connsiteX76" fmla="*/ 131085 w 1035893"/>
              <a:gd name="connsiteY76" fmla="*/ 1406769 h 1406769"/>
              <a:gd name="connsiteX77" fmla="*/ 147071 w 1035893"/>
              <a:gd name="connsiteY77" fmla="*/ 1381191 h 1406769"/>
              <a:gd name="connsiteX78" fmla="*/ 198226 w 1035893"/>
              <a:gd name="connsiteY78" fmla="*/ 1400375 h 14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5893" h="1406769">
                <a:moveTo>
                  <a:pt x="198226" y="1400375"/>
                </a:moveTo>
                <a:lnTo>
                  <a:pt x="214212" y="1317247"/>
                </a:lnTo>
                <a:lnTo>
                  <a:pt x="271762" y="1310853"/>
                </a:lnTo>
                <a:lnTo>
                  <a:pt x="278156" y="1246909"/>
                </a:lnTo>
                <a:lnTo>
                  <a:pt x="195029" y="1240514"/>
                </a:lnTo>
                <a:lnTo>
                  <a:pt x="201423" y="1195754"/>
                </a:lnTo>
                <a:lnTo>
                  <a:pt x="281353" y="1103035"/>
                </a:lnTo>
                <a:lnTo>
                  <a:pt x="310128" y="1103035"/>
                </a:lnTo>
                <a:lnTo>
                  <a:pt x="367678" y="1141401"/>
                </a:lnTo>
                <a:lnTo>
                  <a:pt x="380467" y="1160584"/>
                </a:lnTo>
                <a:lnTo>
                  <a:pt x="489172" y="1157387"/>
                </a:lnTo>
                <a:lnTo>
                  <a:pt x="485974" y="1093443"/>
                </a:lnTo>
                <a:lnTo>
                  <a:pt x="479580" y="1067865"/>
                </a:lnTo>
                <a:lnTo>
                  <a:pt x="434819" y="1016710"/>
                </a:lnTo>
                <a:lnTo>
                  <a:pt x="438016" y="933583"/>
                </a:lnTo>
                <a:lnTo>
                  <a:pt x="447608" y="863245"/>
                </a:lnTo>
                <a:lnTo>
                  <a:pt x="485974" y="764131"/>
                </a:lnTo>
                <a:lnTo>
                  <a:pt x="527538" y="780117"/>
                </a:lnTo>
                <a:lnTo>
                  <a:pt x="581891" y="776920"/>
                </a:lnTo>
                <a:lnTo>
                  <a:pt x="594679" y="741751"/>
                </a:lnTo>
                <a:lnTo>
                  <a:pt x="636243" y="693793"/>
                </a:lnTo>
                <a:lnTo>
                  <a:pt x="668215" y="732159"/>
                </a:lnTo>
                <a:lnTo>
                  <a:pt x="709779" y="674610"/>
                </a:lnTo>
                <a:lnTo>
                  <a:pt x="706581" y="623454"/>
                </a:lnTo>
                <a:lnTo>
                  <a:pt x="757737" y="588285"/>
                </a:lnTo>
                <a:lnTo>
                  <a:pt x="815286" y="444411"/>
                </a:lnTo>
                <a:lnTo>
                  <a:pt x="898414" y="492369"/>
                </a:lnTo>
                <a:lnTo>
                  <a:pt x="1003921" y="418833"/>
                </a:lnTo>
                <a:lnTo>
                  <a:pt x="1035893" y="415636"/>
                </a:lnTo>
                <a:lnTo>
                  <a:pt x="1032696" y="335706"/>
                </a:lnTo>
                <a:lnTo>
                  <a:pt x="971949" y="326114"/>
                </a:lnTo>
                <a:lnTo>
                  <a:pt x="898414" y="329312"/>
                </a:lnTo>
                <a:lnTo>
                  <a:pt x="831272" y="345298"/>
                </a:lnTo>
                <a:lnTo>
                  <a:pt x="796103" y="246184"/>
                </a:lnTo>
                <a:lnTo>
                  <a:pt x="844061" y="233396"/>
                </a:lnTo>
                <a:lnTo>
                  <a:pt x="876033" y="201424"/>
                </a:lnTo>
                <a:lnTo>
                  <a:pt x="930386" y="195029"/>
                </a:lnTo>
                <a:lnTo>
                  <a:pt x="962358" y="166254"/>
                </a:lnTo>
                <a:lnTo>
                  <a:pt x="923991" y="60747"/>
                </a:lnTo>
                <a:lnTo>
                  <a:pt x="860047" y="76733"/>
                </a:lnTo>
                <a:lnTo>
                  <a:pt x="818484" y="57549"/>
                </a:lnTo>
                <a:lnTo>
                  <a:pt x="818484" y="0"/>
                </a:lnTo>
                <a:lnTo>
                  <a:pt x="780117" y="19183"/>
                </a:lnTo>
                <a:lnTo>
                  <a:pt x="700187" y="22380"/>
                </a:lnTo>
                <a:lnTo>
                  <a:pt x="764131" y="159860"/>
                </a:lnTo>
                <a:lnTo>
                  <a:pt x="677807" y="166254"/>
                </a:lnTo>
                <a:lnTo>
                  <a:pt x="610665" y="188635"/>
                </a:lnTo>
                <a:lnTo>
                  <a:pt x="601074" y="73535"/>
                </a:lnTo>
                <a:lnTo>
                  <a:pt x="543524" y="9591"/>
                </a:lnTo>
                <a:lnTo>
                  <a:pt x="508355" y="63944"/>
                </a:lnTo>
                <a:lnTo>
                  <a:pt x="476383" y="86324"/>
                </a:lnTo>
                <a:lnTo>
                  <a:pt x="335706" y="118296"/>
                </a:lnTo>
                <a:lnTo>
                  <a:pt x="258973" y="143874"/>
                </a:lnTo>
                <a:lnTo>
                  <a:pt x="303734" y="223804"/>
                </a:lnTo>
                <a:lnTo>
                  <a:pt x="274959" y="233396"/>
                </a:lnTo>
                <a:lnTo>
                  <a:pt x="207818" y="220607"/>
                </a:lnTo>
                <a:lnTo>
                  <a:pt x="214212" y="268565"/>
                </a:lnTo>
                <a:lnTo>
                  <a:pt x="127888" y="217410"/>
                </a:lnTo>
                <a:lnTo>
                  <a:pt x="67141" y="262170"/>
                </a:lnTo>
                <a:lnTo>
                  <a:pt x="60746" y="329312"/>
                </a:lnTo>
                <a:lnTo>
                  <a:pt x="92719" y="428425"/>
                </a:lnTo>
                <a:lnTo>
                  <a:pt x="9591" y="533933"/>
                </a:lnTo>
                <a:lnTo>
                  <a:pt x="12788" y="594679"/>
                </a:lnTo>
                <a:lnTo>
                  <a:pt x="31972" y="633046"/>
                </a:lnTo>
                <a:lnTo>
                  <a:pt x="25577" y="719370"/>
                </a:lnTo>
                <a:lnTo>
                  <a:pt x="0" y="860047"/>
                </a:lnTo>
                <a:lnTo>
                  <a:pt x="31972" y="901611"/>
                </a:lnTo>
                <a:lnTo>
                  <a:pt x="12788" y="962358"/>
                </a:lnTo>
                <a:lnTo>
                  <a:pt x="3197" y="994330"/>
                </a:lnTo>
                <a:lnTo>
                  <a:pt x="12788" y="1058274"/>
                </a:lnTo>
                <a:lnTo>
                  <a:pt x="47958" y="1109429"/>
                </a:lnTo>
                <a:lnTo>
                  <a:pt x="41563" y="1176570"/>
                </a:lnTo>
                <a:lnTo>
                  <a:pt x="3197" y="1250106"/>
                </a:lnTo>
                <a:lnTo>
                  <a:pt x="44760" y="1365205"/>
                </a:lnTo>
                <a:lnTo>
                  <a:pt x="73535" y="1390783"/>
                </a:lnTo>
                <a:lnTo>
                  <a:pt x="99113" y="1400375"/>
                </a:lnTo>
                <a:lnTo>
                  <a:pt x="131085" y="1406769"/>
                </a:lnTo>
                <a:lnTo>
                  <a:pt x="147071" y="1381191"/>
                </a:lnTo>
                <a:lnTo>
                  <a:pt x="198226" y="1400375"/>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6" name="Forme libre : forme 1035">
            <a:extLst>
              <a:ext uri="{FF2B5EF4-FFF2-40B4-BE49-F238E27FC236}">
                <a16:creationId xmlns:a16="http://schemas.microsoft.com/office/drawing/2014/main" xmlns="" id="{B03AA840-1A82-429D-84A6-2CD21EF0653A}"/>
              </a:ext>
            </a:extLst>
          </p:cNvPr>
          <p:cNvSpPr/>
          <p:nvPr/>
        </p:nvSpPr>
        <p:spPr>
          <a:xfrm>
            <a:off x="2110285" y="5329476"/>
            <a:ext cx="575496" cy="511553"/>
          </a:xfrm>
          <a:custGeom>
            <a:avLst/>
            <a:gdLst>
              <a:gd name="connsiteX0" fmla="*/ 278156 w 575496"/>
              <a:gd name="connsiteY0" fmla="*/ 22381 h 511553"/>
              <a:gd name="connsiteX1" fmla="*/ 396453 w 575496"/>
              <a:gd name="connsiteY1" fmla="*/ 0 h 511553"/>
              <a:gd name="connsiteX2" fmla="*/ 463594 w 575496"/>
              <a:gd name="connsiteY2" fmla="*/ 9592 h 511553"/>
              <a:gd name="connsiteX3" fmla="*/ 575496 w 575496"/>
              <a:gd name="connsiteY3" fmla="*/ 54353 h 511553"/>
              <a:gd name="connsiteX4" fmla="*/ 540327 w 575496"/>
              <a:gd name="connsiteY4" fmla="*/ 124691 h 511553"/>
              <a:gd name="connsiteX5" fmla="*/ 501960 w 575496"/>
              <a:gd name="connsiteY5" fmla="*/ 191833 h 511553"/>
              <a:gd name="connsiteX6" fmla="*/ 460397 w 575496"/>
              <a:gd name="connsiteY6" fmla="*/ 239791 h 511553"/>
              <a:gd name="connsiteX7" fmla="*/ 489172 w 575496"/>
              <a:gd name="connsiteY7" fmla="*/ 258974 h 511553"/>
              <a:gd name="connsiteX8" fmla="*/ 457200 w 575496"/>
              <a:gd name="connsiteY8" fmla="*/ 335707 h 511553"/>
              <a:gd name="connsiteX9" fmla="*/ 390058 w 575496"/>
              <a:gd name="connsiteY9" fmla="*/ 422031 h 511553"/>
              <a:gd name="connsiteX10" fmla="*/ 383664 w 575496"/>
              <a:gd name="connsiteY10" fmla="*/ 431623 h 511553"/>
              <a:gd name="connsiteX11" fmla="*/ 338903 w 575496"/>
              <a:gd name="connsiteY11" fmla="*/ 415637 h 511553"/>
              <a:gd name="connsiteX12" fmla="*/ 306931 w 575496"/>
              <a:gd name="connsiteY12" fmla="*/ 422031 h 511553"/>
              <a:gd name="connsiteX13" fmla="*/ 252579 w 575496"/>
              <a:gd name="connsiteY13" fmla="*/ 412440 h 511553"/>
              <a:gd name="connsiteX14" fmla="*/ 227001 w 575496"/>
              <a:gd name="connsiteY14" fmla="*/ 418834 h 511553"/>
              <a:gd name="connsiteX15" fmla="*/ 227001 w 575496"/>
              <a:gd name="connsiteY15" fmla="*/ 457200 h 511553"/>
              <a:gd name="connsiteX16" fmla="*/ 179043 w 575496"/>
              <a:gd name="connsiteY16" fmla="*/ 492370 h 511553"/>
              <a:gd name="connsiteX17" fmla="*/ 105507 w 575496"/>
              <a:gd name="connsiteY17" fmla="*/ 511553 h 511553"/>
              <a:gd name="connsiteX18" fmla="*/ 0 w 575496"/>
              <a:gd name="connsiteY18" fmla="*/ 428426 h 511553"/>
              <a:gd name="connsiteX19" fmla="*/ 54352 w 575496"/>
              <a:gd name="connsiteY19" fmla="*/ 348496 h 511553"/>
              <a:gd name="connsiteX20" fmla="*/ 140677 w 575496"/>
              <a:gd name="connsiteY20" fmla="*/ 351693 h 511553"/>
              <a:gd name="connsiteX21" fmla="*/ 150268 w 575496"/>
              <a:gd name="connsiteY21" fmla="*/ 393256 h 511553"/>
              <a:gd name="connsiteX22" fmla="*/ 185437 w 575496"/>
              <a:gd name="connsiteY22" fmla="*/ 402848 h 511553"/>
              <a:gd name="connsiteX23" fmla="*/ 220607 w 575496"/>
              <a:gd name="connsiteY23" fmla="*/ 329312 h 511553"/>
              <a:gd name="connsiteX24" fmla="*/ 274959 w 575496"/>
              <a:gd name="connsiteY24" fmla="*/ 262171 h 511553"/>
              <a:gd name="connsiteX25" fmla="*/ 258973 w 575496"/>
              <a:gd name="connsiteY25" fmla="*/ 227002 h 511553"/>
              <a:gd name="connsiteX26" fmla="*/ 278156 w 575496"/>
              <a:gd name="connsiteY26" fmla="*/ 159861 h 511553"/>
              <a:gd name="connsiteX27" fmla="*/ 281353 w 575496"/>
              <a:gd name="connsiteY27" fmla="*/ 99114 h 511553"/>
              <a:gd name="connsiteX28" fmla="*/ 278156 w 575496"/>
              <a:gd name="connsiteY28" fmla="*/ 22381 h 5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5496" h="511553">
                <a:moveTo>
                  <a:pt x="278156" y="22381"/>
                </a:moveTo>
                <a:lnTo>
                  <a:pt x="396453" y="0"/>
                </a:lnTo>
                <a:lnTo>
                  <a:pt x="463594" y="9592"/>
                </a:lnTo>
                <a:lnTo>
                  <a:pt x="575496" y="54353"/>
                </a:lnTo>
                <a:lnTo>
                  <a:pt x="540327" y="124691"/>
                </a:lnTo>
                <a:lnTo>
                  <a:pt x="501960" y="191833"/>
                </a:lnTo>
                <a:lnTo>
                  <a:pt x="460397" y="239791"/>
                </a:lnTo>
                <a:lnTo>
                  <a:pt x="489172" y="258974"/>
                </a:lnTo>
                <a:lnTo>
                  <a:pt x="457200" y="335707"/>
                </a:lnTo>
                <a:lnTo>
                  <a:pt x="390058" y="422031"/>
                </a:lnTo>
                <a:lnTo>
                  <a:pt x="383664" y="431623"/>
                </a:lnTo>
                <a:lnTo>
                  <a:pt x="338903" y="415637"/>
                </a:lnTo>
                <a:lnTo>
                  <a:pt x="306931" y="422031"/>
                </a:lnTo>
                <a:lnTo>
                  <a:pt x="252579" y="412440"/>
                </a:lnTo>
                <a:lnTo>
                  <a:pt x="227001" y="418834"/>
                </a:lnTo>
                <a:lnTo>
                  <a:pt x="227001" y="457200"/>
                </a:lnTo>
                <a:lnTo>
                  <a:pt x="179043" y="492370"/>
                </a:lnTo>
                <a:lnTo>
                  <a:pt x="105507" y="511553"/>
                </a:lnTo>
                <a:lnTo>
                  <a:pt x="0" y="428426"/>
                </a:lnTo>
                <a:lnTo>
                  <a:pt x="54352" y="348496"/>
                </a:lnTo>
                <a:lnTo>
                  <a:pt x="140677" y="351693"/>
                </a:lnTo>
                <a:lnTo>
                  <a:pt x="150268" y="393256"/>
                </a:lnTo>
                <a:lnTo>
                  <a:pt x="185437" y="402848"/>
                </a:lnTo>
                <a:lnTo>
                  <a:pt x="220607" y="329312"/>
                </a:lnTo>
                <a:lnTo>
                  <a:pt x="274959" y="262171"/>
                </a:lnTo>
                <a:lnTo>
                  <a:pt x="258973" y="227002"/>
                </a:lnTo>
                <a:lnTo>
                  <a:pt x="278156" y="159861"/>
                </a:lnTo>
                <a:lnTo>
                  <a:pt x="281353" y="99114"/>
                </a:lnTo>
                <a:lnTo>
                  <a:pt x="278156" y="22381"/>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7" name="Forme libre : forme 1036">
            <a:extLst>
              <a:ext uri="{FF2B5EF4-FFF2-40B4-BE49-F238E27FC236}">
                <a16:creationId xmlns:a16="http://schemas.microsoft.com/office/drawing/2014/main" xmlns="" id="{9805538B-3961-4AE8-A3E6-BD1AF2C1053A}"/>
              </a:ext>
            </a:extLst>
          </p:cNvPr>
          <p:cNvSpPr/>
          <p:nvPr/>
        </p:nvSpPr>
        <p:spPr>
          <a:xfrm>
            <a:off x="3718478" y="5908170"/>
            <a:ext cx="60747" cy="111902"/>
          </a:xfrm>
          <a:custGeom>
            <a:avLst/>
            <a:gdLst>
              <a:gd name="connsiteX0" fmla="*/ 60747 w 60747"/>
              <a:gd name="connsiteY0" fmla="*/ 111902 h 111902"/>
              <a:gd name="connsiteX1" fmla="*/ 0 w 60747"/>
              <a:gd name="connsiteY1" fmla="*/ 38367 h 111902"/>
              <a:gd name="connsiteX2" fmla="*/ 3197 w 60747"/>
              <a:gd name="connsiteY2" fmla="*/ 0 h 111902"/>
              <a:gd name="connsiteX3" fmla="*/ 51155 w 60747"/>
              <a:gd name="connsiteY3" fmla="*/ 44761 h 111902"/>
              <a:gd name="connsiteX4" fmla="*/ 60747 w 60747"/>
              <a:gd name="connsiteY4" fmla="*/ 111902 h 11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47" h="111902">
                <a:moveTo>
                  <a:pt x="60747" y="111902"/>
                </a:moveTo>
                <a:lnTo>
                  <a:pt x="0" y="38367"/>
                </a:lnTo>
                <a:lnTo>
                  <a:pt x="3197" y="0"/>
                </a:lnTo>
                <a:lnTo>
                  <a:pt x="51155" y="44761"/>
                </a:lnTo>
                <a:lnTo>
                  <a:pt x="60747" y="111902"/>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8" name="Forme libre : forme 1037">
            <a:extLst>
              <a:ext uri="{FF2B5EF4-FFF2-40B4-BE49-F238E27FC236}">
                <a16:creationId xmlns:a16="http://schemas.microsoft.com/office/drawing/2014/main" xmlns="" id="{59B9D849-BCCE-4216-92B8-732ADEA155DF}"/>
              </a:ext>
            </a:extLst>
          </p:cNvPr>
          <p:cNvSpPr/>
          <p:nvPr/>
        </p:nvSpPr>
        <p:spPr>
          <a:xfrm>
            <a:off x="3504265" y="5418998"/>
            <a:ext cx="76733" cy="223805"/>
          </a:xfrm>
          <a:custGeom>
            <a:avLst/>
            <a:gdLst>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76733 w 76733"/>
              <a:gd name="connsiteY8" fmla="*/ 217410 h 217410"/>
              <a:gd name="connsiteX0" fmla="*/ 76733 w 76733"/>
              <a:gd name="connsiteY0" fmla="*/ 217410 h 217410"/>
              <a:gd name="connsiteX1" fmla="*/ 70339 w 76733"/>
              <a:gd name="connsiteY1" fmla="*/ 121494 h 217410"/>
              <a:gd name="connsiteX2" fmla="*/ 70339 w 76733"/>
              <a:gd name="connsiteY2" fmla="*/ 76733 h 217410"/>
              <a:gd name="connsiteX3" fmla="*/ 57550 w 76733"/>
              <a:gd name="connsiteY3" fmla="*/ 3197 h 217410"/>
              <a:gd name="connsiteX4" fmla="*/ 35169 w 76733"/>
              <a:gd name="connsiteY4" fmla="*/ 0 h 217410"/>
              <a:gd name="connsiteX5" fmla="*/ 28775 w 76733"/>
              <a:gd name="connsiteY5" fmla="*/ 79930 h 217410"/>
              <a:gd name="connsiteX6" fmla="*/ 0 w 76733"/>
              <a:gd name="connsiteY6" fmla="*/ 95916 h 217410"/>
              <a:gd name="connsiteX7" fmla="*/ 15986 w 76733"/>
              <a:gd name="connsiteY7" fmla="*/ 115099 h 217410"/>
              <a:gd name="connsiteX8" fmla="*/ 41564 w 76733"/>
              <a:gd name="connsiteY8" fmla="*/ 169452 h 217410"/>
              <a:gd name="connsiteX9" fmla="*/ 76733 w 76733"/>
              <a:gd name="connsiteY9" fmla="*/ 217410 h 217410"/>
              <a:gd name="connsiteX0" fmla="*/ 76733 w 76733"/>
              <a:gd name="connsiteY0" fmla="*/ 217410 h 223805"/>
              <a:gd name="connsiteX1" fmla="*/ 70339 w 76733"/>
              <a:gd name="connsiteY1" fmla="*/ 121494 h 223805"/>
              <a:gd name="connsiteX2" fmla="*/ 70339 w 76733"/>
              <a:gd name="connsiteY2" fmla="*/ 76733 h 223805"/>
              <a:gd name="connsiteX3" fmla="*/ 57550 w 76733"/>
              <a:gd name="connsiteY3" fmla="*/ 3197 h 223805"/>
              <a:gd name="connsiteX4" fmla="*/ 35169 w 76733"/>
              <a:gd name="connsiteY4" fmla="*/ 0 h 223805"/>
              <a:gd name="connsiteX5" fmla="*/ 28775 w 76733"/>
              <a:gd name="connsiteY5" fmla="*/ 79930 h 223805"/>
              <a:gd name="connsiteX6" fmla="*/ 0 w 76733"/>
              <a:gd name="connsiteY6" fmla="*/ 95916 h 223805"/>
              <a:gd name="connsiteX7" fmla="*/ 15986 w 76733"/>
              <a:gd name="connsiteY7" fmla="*/ 115099 h 223805"/>
              <a:gd name="connsiteX8" fmla="*/ 31972 w 76733"/>
              <a:gd name="connsiteY8" fmla="*/ 223805 h 223805"/>
              <a:gd name="connsiteX9" fmla="*/ 76733 w 76733"/>
              <a:gd name="connsiteY9" fmla="*/ 217410 h 22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223805">
                <a:moveTo>
                  <a:pt x="76733" y="217410"/>
                </a:moveTo>
                <a:lnTo>
                  <a:pt x="70339" y="121494"/>
                </a:lnTo>
                <a:lnTo>
                  <a:pt x="70339" y="76733"/>
                </a:lnTo>
                <a:lnTo>
                  <a:pt x="57550" y="3197"/>
                </a:lnTo>
                <a:lnTo>
                  <a:pt x="35169" y="0"/>
                </a:lnTo>
                <a:lnTo>
                  <a:pt x="28775" y="79930"/>
                </a:lnTo>
                <a:lnTo>
                  <a:pt x="0" y="95916"/>
                </a:lnTo>
                <a:lnTo>
                  <a:pt x="15986" y="115099"/>
                </a:lnTo>
                <a:lnTo>
                  <a:pt x="31972" y="223805"/>
                </a:lnTo>
                <a:lnTo>
                  <a:pt x="76733" y="21741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9" name="Forme libre : forme 1038">
            <a:extLst>
              <a:ext uri="{FF2B5EF4-FFF2-40B4-BE49-F238E27FC236}">
                <a16:creationId xmlns:a16="http://schemas.microsoft.com/office/drawing/2014/main" xmlns="" id="{BED750EF-4881-4B93-B964-14338DC2770A}"/>
              </a:ext>
            </a:extLst>
          </p:cNvPr>
          <p:cNvSpPr/>
          <p:nvPr/>
        </p:nvSpPr>
        <p:spPr>
          <a:xfrm>
            <a:off x="3686506" y="5693958"/>
            <a:ext cx="57549" cy="54352"/>
          </a:xfrm>
          <a:custGeom>
            <a:avLst/>
            <a:gdLst>
              <a:gd name="connsiteX0" fmla="*/ 0 w 57549"/>
              <a:gd name="connsiteY0" fmla="*/ 0 h 54352"/>
              <a:gd name="connsiteX1" fmla="*/ 19183 w 57549"/>
              <a:gd name="connsiteY1" fmla="*/ 51155 h 54352"/>
              <a:gd name="connsiteX2" fmla="*/ 54352 w 57549"/>
              <a:gd name="connsiteY2" fmla="*/ 54352 h 54352"/>
              <a:gd name="connsiteX3" fmla="*/ 57549 w 57549"/>
              <a:gd name="connsiteY3" fmla="*/ 38366 h 54352"/>
              <a:gd name="connsiteX4" fmla="*/ 0 w 57549"/>
              <a:gd name="connsiteY4" fmla="*/ 0 h 5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9" h="54352">
                <a:moveTo>
                  <a:pt x="0" y="0"/>
                </a:moveTo>
                <a:lnTo>
                  <a:pt x="19183" y="51155"/>
                </a:lnTo>
                <a:lnTo>
                  <a:pt x="54352" y="54352"/>
                </a:lnTo>
                <a:lnTo>
                  <a:pt x="57549" y="38366"/>
                </a:lnTo>
                <a:lnTo>
                  <a:pt x="0" y="0"/>
                </a:lnTo>
                <a:close/>
              </a:path>
            </a:pathLst>
          </a:cu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Ellipse 50">
            <a:extLst>
              <a:ext uri="{FF2B5EF4-FFF2-40B4-BE49-F238E27FC236}">
                <a16:creationId xmlns:a16="http://schemas.microsoft.com/office/drawing/2014/main" xmlns="" id="{F6FBD6E2-D617-4B00-B341-7CC94EEEE757}"/>
              </a:ext>
            </a:extLst>
          </p:cNvPr>
          <p:cNvSpPr/>
          <p:nvPr/>
        </p:nvSpPr>
        <p:spPr>
          <a:xfrm>
            <a:off x="4143753" y="4029616"/>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Ellipse 51">
            <a:extLst>
              <a:ext uri="{FF2B5EF4-FFF2-40B4-BE49-F238E27FC236}">
                <a16:creationId xmlns:a16="http://schemas.microsoft.com/office/drawing/2014/main" xmlns="" id="{2D922A91-8BFE-437D-8C48-1F781F68E4CE}"/>
              </a:ext>
            </a:extLst>
          </p:cNvPr>
          <p:cNvSpPr/>
          <p:nvPr/>
        </p:nvSpPr>
        <p:spPr>
          <a:xfrm>
            <a:off x="3504265" y="2740150"/>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Ellipse 52">
            <a:extLst>
              <a:ext uri="{FF2B5EF4-FFF2-40B4-BE49-F238E27FC236}">
                <a16:creationId xmlns:a16="http://schemas.microsoft.com/office/drawing/2014/main" xmlns="" id="{579305CD-86BC-45BB-9DBB-03B9334B8075}"/>
              </a:ext>
            </a:extLst>
          </p:cNvPr>
          <p:cNvSpPr/>
          <p:nvPr/>
        </p:nvSpPr>
        <p:spPr>
          <a:xfrm>
            <a:off x="3640194" y="317717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Ellipse 53">
            <a:extLst>
              <a:ext uri="{FF2B5EF4-FFF2-40B4-BE49-F238E27FC236}">
                <a16:creationId xmlns:a16="http://schemas.microsoft.com/office/drawing/2014/main" xmlns="" id="{251C765A-84BC-4718-A72B-7AA3AF4B636F}"/>
              </a:ext>
            </a:extLst>
          </p:cNvPr>
          <p:cNvSpPr/>
          <p:nvPr/>
        </p:nvSpPr>
        <p:spPr>
          <a:xfrm>
            <a:off x="2483417" y="20952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Ellipse 54">
            <a:extLst>
              <a:ext uri="{FF2B5EF4-FFF2-40B4-BE49-F238E27FC236}">
                <a16:creationId xmlns:a16="http://schemas.microsoft.com/office/drawing/2014/main" xmlns="" id="{D80AD2BB-C3A9-4613-96E0-39A193B2AE9F}"/>
              </a:ext>
            </a:extLst>
          </p:cNvPr>
          <p:cNvSpPr/>
          <p:nvPr/>
        </p:nvSpPr>
        <p:spPr>
          <a:xfrm>
            <a:off x="1959240" y="5081303"/>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Ellipse 55">
            <a:extLst>
              <a:ext uri="{FF2B5EF4-FFF2-40B4-BE49-F238E27FC236}">
                <a16:creationId xmlns:a16="http://schemas.microsoft.com/office/drawing/2014/main" xmlns="" id="{0BBD30D4-8536-4A62-9BB4-092BBE23BC64}"/>
              </a:ext>
            </a:extLst>
          </p:cNvPr>
          <p:cNvSpPr/>
          <p:nvPr/>
        </p:nvSpPr>
        <p:spPr>
          <a:xfrm>
            <a:off x="4991509" y="4322162"/>
            <a:ext cx="103861" cy="9310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0" name="Forme libre : forme 1039">
            <a:extLst>
              <a:ext uri="{FF2B5EF4-FFF2-40B4-BE49-F238E27FC236}">
                <a16:creationId xmlns:a16="http://schemas.microsoft.com/office/drawing/2014/main" xmlns="" id="{1E5F0ACC-AACD-48A2-958D-DB27D9470345}"/>
              </a:ext>
            </a:extLst>
          </p:cNvPr>
          <p:cNvSpPr/>
          <p:nvPr/>
        </p:nvSpPr>
        <p:spPr>
          <a:xfrm>
            <a:off x="2417216" y="1224268"/>
            <a:ext cx="610666" cy="476383"/>
          </a:xfrm>
          <a:custGeom>
            <a:avLst/>
            <a:gdLst>
              <a:gd name="connsiteX0" fmla="*/ 319720 w 610666"/>
              <a:gd name="connsiteY0" fmla="*/ 44761 h 476383"/>
              <a:gd name="connsiteX1" fmla="*/ 354890 w 610666"/>
              <a:gd name="connsiteY1" fmla="*/ 0 h 476383"/>
              <a:gd name="connsiteX2" fmla="*/ 377270 w 610666"/>
              <a:gd name="connsiteY2" fmla="*/ 3197 h 476383"/>
              <a:gd name="connsiteX3" fmla="*/ 380467 w 610666"/>
              <a:gd name="connsiteY3" fmla="*/ 60747 h 476383"/>
              <a:gd name="connsiteX4" fmla="*/ 415636 w 610666"/>
              <a:gd name="connsiteY4" fmla="*/ 28775 h 476383"/>
              <a:gd name="connsiteX5" fmla="*/ 447609 w 610666"/>
              <a:gd name="connsiteY5" fmla="*/ 54353 h 476383"/>
              <a:gd name="connsiteX6" fmla="*/ 476383 w 610666"/>
              <a:gd name="connsiteY6" fmla="*/ 92719 h 476383"/>
              <a:gd name="connsiteX7" fmla="*/ 514750 w 610666"/>
              <a:gd name="connsiteY7" fmla="*/ 89522 h 476383"/>
              <a:gd name="connsiteX8" fmla="*/ 559511 w 610666"/>
              <a:gd name="connsiteY8" fmla="*/ 73536 h 476383"/>
              <a:gd name="connsiteX9" fmla="*/ 610666 w 610666"/>
              <a:gd name="connsiteY9" fmla="*/ 115099 h 476383"/>
              <a:gd name="connsiteX10" fmla="*/ 594680 w 610666"/>
              <a:gd name="connsiteY10" fmla="*/ 137480 h 476383"/>
              <a:gd name="connsiteX11" fmla="*/ 546722 w 610666"/>
              <a:gd name="connsiteY11" fmla="*/ 150269 h 476383"/>
              <a:gd name="connsiteX12" fmla="*/ 527539 w 610666"/>
              <a:gd name="connsiteY12" fmla="*/ 211015 h 476383"/>
              <a:gd name="connsiteX13" fmla="*/ 476383 w 610666"/>
              <a:gd name="connsiteY13" fmla="*/ 204621 h 476383"/>
              <a:gd name="connsiteX14" fmla="*/ 485975 w 610666"/>
              <a:gd name="connsiteY14" fmla="*/ 233396 h 476383"/>
              <a:gd name="connsiteX15" fmla="*/ 450806 w 610666"/>
              <a:gd name="connsiteY15" fmla="*/ 236593 h 476383"/>
              <a:gd name="connsiteX16" fmla="*/ 508355 w 610666"/>
              <a:gd name="connsiteY16" fmla="*/ 316523 h 476383"/>
              <a:gd name="connsiteX17" fmla="*/ 466792 w 610666"/>
              <a:gd name="connsiteY17" fmla="*/ 380467 h 476383"/>
              <a:gd name="connsiteX18" fmla="*/ 434820 w 610666"/>
              <a:gd name="connsiteY18" fmla="*/ 422031 h 476383"/>
              <a:gd name="connsiteX19" fmla="*/ 367678 w 610666"/>
              <a:gd name="connsiteY19" fmla="*/ 460397 h 476383"/>
              <a:gd name="connsiteX20" fmla="*/ 361284 w 610666"/>
              <a:gd name="connsiteY20" fmla="*/ 476383 h 476383"/>
              <a:gd name="connsiteX21" fmla="*/ 195029 w 610666"/>
              <a:gd name="connsiteY21" fmla="*/ 396453 h 476383"/>
              <a:gd name="connsiteX22" fmla="*/ 127888 w 610666"/>
              <a:gd name="connsiteY22" fmla="*/ 294143 h 476383"/>
              <a:gd name="connsiteX23" fmla="*/ 102311 w 610666"/>
              <a:gd name="connsiteY23" fmla="*/ 227001 h 476383"/>
              <a:gd name="connsiteX24" fmla="*/ 25578 w 610666"/>
              <a:gd name="connsiteY24" fmla="*/ 191832 h 476383"/>
              <a:gd name="connsiteX25" fmla="*/ 0 w 610666"/>
              <a:gd name="connsiteY25" fmla="*/ 150269 h 476383"/>
              <a:gd name="connsiteX26" fmla="*/ 47958 w 610666"/>
              <a:gd name="connsiteY26" fmla="*/ 140677 h 476383"/>
              <a:gd name="connsiteX27" fmla="*/ 47958 w 610666"/>
              <a:gd name="connsiteY27" fmla="*/ 105508 h 476383"/>
              <a:gd name="connsiteX28" fmla="*/ 19183 w 610666"/>
              <a:gd name="connsiteY28" fmla="*/ 89522 h 476383"/>
              <a:gd name="connsiteX29" fmla="*/ 25578 w 610666"/>
              <a:gd name="connsiteY29" fmla="*/ 51155 h 476383"/>
              <a:gd name="connsiteX30" fmla="*/ 41564 w 610666"/>
              <a:gd name="connsiteY30" fmla="*/ 51155 h 476383"/>
              <a:gd name="connsiteX31" fmla="*/ 86325 w 610666"/>
              <a:gd name="connsiteY31" fmla="*/ 92719 h 476383"/>
              <a:gd name="connsiteX32" fmla="*/ 134283 w 610666"/>
              <a:gd name="connsiteY32" fmla="*/ 99113 h 476383"/>
              <a:gd name="connsiteX33" fmla="*/ 207818 w 610666"/>
              <a:gd name="connsiteY33" fmla="*/ 51155 h 476383"/>
              <a:gd name="connsiteX34" fmla="*/ 258974 w 610666"/>
              <a:gd name="connsiteY34" fmla="*/ 47958 h 476383"/>
              <a:gd name="connsiteX35" fmla="*/ 319720 w 610666"/>
              <a:gd name="connsiteY35" fmla="*/ 44761 h 47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10666" h="476383">
                <a:moveTo>
                  <a:pt x="319720" y="44761"/>
                </a:moveTo>
                <a:lnTo>
                  <a:pt x="354890" y="0"/>
                </a:lnTo>
                <a:lnTo>
                  <a:pt x="377270" y="3197"/>
                </a:lnTo>
                <a:lnTo>
                  <a:pt x="380467" y="60747"/>
                </a:lnTo>
                <a:lnTo>
                  <a:pt x="415636" y="28775"/>
                </a:lnTo>
                <a:lnTo>
                  <a:pt x="447609" y="54353"/>
                </a:lnTo>
                <a:lnTo>
                  <a:pt x="476383" y="92719"/>
                </a:lnTo>
                <a:lnTo>
                  <a:pt x="514750" y="89522"/>
                </a:lnTo>
                <a:lnTo>
                  <a:pt x="559511" y="73536"/>
                </a:lnTo>
                <a:lnTo>
                  <a:pt x="610666" y="115099"/>
                </a:lnTo>
                <a:lnTo>
                  <a:pt x="594680" y="137480"/>
                </a:lnTo>
                <a:lnTo>
                  <a:pt x="546722" y="150269"/>
                </a:lnTo>
                <a:lnTo>
                  <a:pt x="527539" y="211015"/>
                </a:lnTo>
                <a:lnTo>
                  <a:pt x="476383" y="204621"/>
                </a:lnTo>
                <a:lnTo>
                  <a:pt x="485975" y="233396"/>
                </a:lnTo>
                <a:lnTo>
                  <a:pt x="450806" y="236593"/>
                </a:lnTo>
                <a:lnTo>
                  <a:pt x="508355" y="316523"/>
                </a:lnTo>
                <a:lnTo>
                  <a:pt x="466792" y="380467"/>
                </a:lnTo>
                <a:lnTo>
                  <a:pt x="434820" y="422031"/>
                </a:lnTo>
                <a:lnTo>
                  <a:pt x="367678" y="460397"/>
                </a:lnTo>
                <a:lnTo>
                  <a:pt x="361284" y="476383"/>
                </a:lnTo>
                <a:lnTo>
                  <a:pt x="195029" y="396453"/>
                </a:lnTo>
                <a:lnTo>
                  <a:pt x="127888" y="294143"/>
                </a:lnTo>
                <a:lnTo>
                  <a:pt x="102311" y="227001"/>
                </a:lnTo>
                <a:lnTo>
                  <a:pt x="25578" y="191832"/>
                </a:lnTo>
                <a:lnTo>
                  <a:pt x="0" y="150269"/>
                </a:lnTo>
                <a:lnTo>
                  <a:pt x="47958" y="140677"/>
                </a:lnTo>
                <a:lnTo>
                  <a:pt x="47958" y="105508"/>
                </a:lnTo>
                <a:lnTo>
                  <a:pt x="19183" y="89522"/>
                </a:lnTo>
                <a:lnTo>
                  <a:pt x="25578" y="51155"/>
                </a:lnTo>
                <a:lnTo>
                  <a:pt x="41564" y="51155"/>
                </a:lnTo>
                <a:lnTo>
                  <a:pt x="86325" y="92719"/>
                </a:lnTo>
                <a:lnTo>
                  <a:pt x="134283" y="99113"/>
                </a:lnTo>
                <a:lnTo>
                  <a:pt x="207818" y="51155"/>
                </a:lnTo>
                <a:lnTo>
                  <a:pt x="258974" y="47958"/>
                </a:lnTo>
                <a:lnTo>
                  <a:pt x="319720" y="44761"/>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orme libre : forme 1040">
            <a:extLst>
              <a:ext uri="{FF2B5EF4-FFF2-40B4-BE49-F238E27FC236}">
                <a16:creationId xmlns:a16="http://schemas.microsoft.com/office/drawing/2014/main" xmlns="" id="{6D44DADC-4C6A-450F-855F-3022F35797D1}"/>
              </a:ext>
            </a:extLst>
          </p:cNvPr>
          <p:cNvSpPr/>
          <p:nvPr/>
        </p:nvSpPr>
        <p:spPr>
          <a:xfrm>
            <a:off x="2778500" y="1384128"/>
            <a:ext cx="847259" cy="559511"/>
          </a:xfrm>
          <a:custGeom>
            <a:avLst/>
            <a:gdLst>
              <a:gd name="connsiteX0" fmla="*/ 492369 w 847259"/>
              <a:gd name="connsiteY0" fmla="*/ 0 h 559511"/>
              <a:gd name="connsiteX1" fmla="*/ 569102 w 847259"/>
              <a:gd name="connsiteY1" fmla="*/ 35169 h 559511"/>
              <a:gd name="connsiteX2" fmla="*/ 604271 w 847259"/>
              <a:gd name="connsiteY2" fmla="*/ 137480 h 559511"/>
              <a:gd name="connsiteX3" fmla="*/ 575497 w 847259"/>
              <a:gd name="connsiteY3" fmla="*/ 185438 h 559511"/>
              <a:gd name="connsiteX4" fmla="*/ 575497 w 847259"/>
              <a:gd name="connsiteY4" fmla="*/ 214213 h 559511"/>
              <a:gd name="connsiteX5" fmla="*/ 649032 w 847259"/>
              <a:gd name="connsiteY5" fmla="*/ 201424 h 559511"/>
              <a:gd name="connsiteX6" fmla="*/ 658624 w 847259"/>
              <a:gd name="connsiteY6" fmla="*/ 268565 h 559511"/>
              <a:gd name="connsiteX7" fmla="*/ 738554 w 847259"/>
              <a:gd name="connsiteY7" fmla="*/ 246185 h 559511"/>
              <a:gd name="connsiteX8" fmla="*/ 802498 w 847259"/>
              <a:gd name="connsiteY8" fmla="*/ 290946 h 559511"/>
              <a:gd name="connsiteX9" fmla="*/ 847259 w 847259"/>
              <a:gd name="connsiteY9" fmla="*/ 306932 h 559511"/>
              <a:gd name="connsiteX10" fmla="*/ 767329 w 847259"/>
              <a:gd name="connsiteY10" fmla="*/ 377270 h 559511"/>
              <a:gd name="connsiteX11" fmla="*/ 716173 w 847259"/>
              <a:gd name="connsiteY11" fmla="*/ 415637 h 559511"/>
              <a:gd name="connsiteX12" fmla="*/ 613863 w 847259"/>
              <a:gd name="connsiteY12" fmla="*/ 412439 h 559511"/>
              <a:gd name="connsiteX13" fmla="*/ 610666 w 847259"/>
              <a:gd name="connsiteY13" fmla="*/ 444411 h 559511"/>
              <a:gd name="connsiteX14" fmla="*/ 677807 w 847259"/>
              <a:gd name="connsiteY14" fmla="*/ 530736 h 559511"/>
              <a:gd name="connsiteX15" fmla="*/ 674610 w 847259"/>
              <a:gd name="connsiteY15" fmla="*/ 559511 h 559511"/>
              <a:gd name="connsiteX16" fmla="*/ 620257 w 847259"/>
              <a:gd name="connsiteY16" fmla="*/ 553116 h 559511"/>
              <a:gd name="connsiteX17" fmla="*/ 617060 w 847259"/>
              <a:gd name="connsiteY17" fmla="*/ 495567 h 559511"/>
              <a:gd name="connsiteX18" fmla="*/ 521144 w 847259"/>
              <a:gd name="connsiteY18" fmla="*/ 466792 h 559511"/>
              <a:gd name="connsiteX19" fmla="*/ 460397 w 847259"/>
              <a:gd name="connsiteY19" fmla="*/ 450806 h 559511"/>
              <a:gd name="connsiteX20" fmla="*/ 383664 w 847259"/>
              <a:gd name="connsiteY20" fmla="*/ 399651 h 559511"/>
              <a:gd name="connsiteX21" fmla="*/ 351692 w 847259"/>
              <a:gd name="connsiteY21" fmla="*/ 431623 h 559511"/>
              <a:gd name="connsiteX22" fmla="*/ 274959 w 847259"/>
              <a:gd name="connsiteY22" fmla="*/ 447609 h 559511"/>
              <a:gd name="connsiteX23" fmla="*/ 217410 w 847259"/>
              <a:gd name="connsiteY23" fmla="*/ 406045 h 559511"/>
              <a:gd name="connsiteX24" fmla="*/ 127888 w 847259"/>
              <a:gd name="connsiteY24" fmla="*/ 402848 h 559511"/>
              <a:gd name="connsiteX25" fmla="*/ 83127 w 847259"/>
              <a:gd name="connsiteY25" fmla="*/ 345298 h 559511"/>
              <a:gd name="connsiteX26" fmla="*/ 0 w 847259"/>
              <a:gd name="connsiteY26" fmla="*/ 310129 h 559511"/>
              <a:gd name="connsiteX27" fmla="*/ 70338 w 847259"/>
              <a:gd name="connsiteY27" fmla="*/ 265368 h 559511"/>
              <a:gd name="connsiteX28" fmla="*/ 147071 w 847259"/>
              <a:gd name="connsiteY28" fmla="*/ 153466 h 559511"/>
              <a:gd name="connsiteX29" fmla="*/ 99113 w 847259"/>
              <a:gd name="connsiteY29" fmla="*/ 79930 h 559511"/>
              <a:gd name="connsiteX30" fmla="*/ 127888 w 847259"/>
              <a:gd name="connsiteY30" fmla="*/ 70339 h 559511"/>
              <a:gd name="connsiteX31" fmla="*/ 127888 w 847259"/>
              <a:gd name="connsiteY31" fmla="*/ 41564 h 559511"/>
              <a:gd name="connsiteX32" fmla="*/ 156663 w 847259"/>
              <a:gd name="connsiteY32" fmla="*/ 99113 h 559511"/>
              <a:gd name="connsiteX33" fmla="*/ 179043 w 847259"/>
              <a:gd name="connsiteY33" fmla="*/ 111902 h 559511"/>
              <a:gd name="connsiteX34" fmla="*/ 223804 w 847259"/>
              <a:gd name="connsiteY34" fmla="*/ 70339 h 559511"/>
              <a:gd name="connsiteX35" fmla="*/ 252579 w 847259"/>
              <a:gd name="connsiteY35" fmla="*/ 92719 h 559511"/>
              <a:gd name="connsiteX36" fmla="*/ 284551 w 847259"/>
              <a:gd name="connsiteY36" fmla="*/ 89522 h 559511"/>
              <a:gd name="connsiteX37" fmla="*/ 287748 w 847259"/>
              <a:gd name="connsiteY37" fmla="*/ 140677 h 559511"/>
              <a:gd name="connsiteX38" fmla="*/ 358087 w 847259"/>
              <a:gd name="connsiteY38" fmla="*/ 28775 h 559511"/>
              <a:gd name="connsiteX39" fmla="*/ 415636 w 847259"/>
              <a:gd name="connsiteY39" fmla="*/ 38367 h 559511"/>
              <a:gd name="connsiteX40" fmla="*/ 444411 w 847259"/>
              <a:gd name="connsiteY40" fmla="*/ 51155 h 559511"/>
              <a:gd name="connsiteX41" fmla="*/ 492369 w 847259"/>
              <a:gd name="connsiteY41" fmla="*/ 0 h 5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259" h="559511">
                <a:moveTo>
                  <a:pt x="492369" y="0"/>
                </a:moveTo>
                <a:lnTo>
                  <a:pt x="569102" y="35169"/>
                </a:lnTo>
                <a:lnTo>
                  <a:pt x="604271" y="137480"/>
                </a:lnTo>
                <a:lnTo>
                  <a:pt x="575497" y="185438"/>
                </a:lnTo>
                <a:lnTo>
                  <a:pt x="575497" y="214213"/>
                </a:lnTo>
                <a:lnTo>
                  <a:pt x="649032" y="201424"/>
                </a:lnTo>
                <a:lnTo>
                  <a:pt x="658624" y="268565"/>
                </a:lnTo>
                <a:lnTo>
                  <a:pt x="738554" y="246185"/>
                </a:lnTo>
                <a:lnTo>
                  <a:pt x="802498" y="290946"/>
                </a:lnTo>
                <a:lnTo>
                  <a:pt x="847259" y="306932"/>
                </a:lnTo>
                <a:lnTo>
                  <a:pt x="767329" y="377270"/>
                </a:lnTo>
                <a:lnTo>
                  <a:pt x="716173" y="415637"/>
                </a:lnTo>
                <a:lnTo>
                  <a:pt x="613863" y="412439"/>
                </a:lnTo>
                <a:lnTo>
                  <a:pt x="610666" y="444411"/>
                </a:lnTo>
                <a:lnTo>
                  <a:pt x="677807" y="530736"/>
                </a:lnTo>
                <a:lnTo>
                  <a:pt x="674610" y="559511"/>
                </a:lnTo>
                <a:lnTo>
                  <a:pt x="620257" y="553116"/>
                </a:lnTo>
                <a:lnTo>
                  <a:pt x="617060" y="495567"/>
                </a:lnTo>
                <a:lnTo>
                  <a:pt x="521144" y="466792"/>
                </a:lnTo>
                <a:lnTo>
                  <a:pt x="460397" y="450806"/>
                </a:lnTo>
                <a:lnTo>
                  <a:pt x="383664" y="399651"/>
                </a:lnTo>
                <a:lnTo>
                  <a:pt x="351692" y="431623"/>
                </a:lnTo>
                <a:lnTo>
                  <a:pt x="274959" y="447609"/>
                </a:lnTo>
                <a:lnTo>
                  <a:pt x="217410" y="406045"/>
                </a:lnTo>
                <a:lnTo>
                  <a:pt x="127888" y="402848"/>
                </a:lnTo>
                <a:lnTo>
                  <a:pt x="83127" y="345298"/>
                </a:lnTo>
                <a:lnTo>
                  <a:pt x="0" y="310129"/>
                </a:lnTo>
                <a:lnTo>
                  <a:pt x="70338" y="265368"/>
                </a:lnTo>
                <a:lnTo>
                  <a:pt x="147071" y="153466"/>
                </a:lnTo>
                <a:lnTo>
                  <a:pt x="99113" y="79930"/>
                </a:lnTo>
                <a:lnTo>
                  <a:pt x="127888" y="70339"/>
                </a:lnTo>
                <a:lnTo>
                  <a:pt x="127888" y="41564"/>
                </a:lnTo>
                <a:lnTo>
                  <a:pt x="156663" y="99113"/>
                </a:lnTo>
                <a:lnTo>
                  <a:pt x="179043" y="111902"/>
                </a:lnTo>
                <a:lnTo>
                  <a:pt x="223804" y="70339"/>
                </a:lnTo>
                <a:lnTo>
                  <a:pt x="252579" y="92719"/>
                </a:lnTo>
                <a:lnTo>
                  <a:pt x="284551" y="89522"/>
                </a:lnTo>
                <a:lnTo>
                  <a:pt x="287748" y="140677"/>
                </a:lnTo>
                <a:lnTo>
                  <a:pt x="358087" y="28775"/>
                </a:lnTo>
                <a:lnTo>
                  <a:pt x="415636" y="38367"/>
                </a:lnTo>
                <a:lnTo>
                  <a:pt x="444411" y="51155"/>
                </a:lnTo>
                <a:lnTo>
                  <a:pt x="492369" y="0"/>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orme libre : forme 1041">
            <a:extLst>
              <a:ext uri="{FF2B5EF4-FFF2-40B4-BE49-F238E27FC236}">
                <a16:creationId xmlns:a16="http://schemas.microsoft.com/office/drawing/2014/main" xmlns="" id="{AF50334A-82D7-4B79-B052-680780EF0876}"/>
              </a:ext>
            </a:extLst>
          </p:cNvPr>
          <p:cNvSpPr/>
          <p:nvPr/>
        </p:nvSpPr>
        <p:spPr>
          <a:xfrm>
            <a:off x="1656658" y="1424940"/>
            <a:ext cx="1383825" cy="1171116"/>
          </a:xfrm>
          <a:custGeom>
            <a:avLst/>
            <a:gdLst>
              <a:gd name="connsiteX0" fmla="*/ 381407 w 1383825"/>
              <a:gd name="connsiteY0" fmla="*/ 66012 h 1171116"/>
              <a:gd name="connsiteX1" fmla="*/ 281166 w 1383825"/>
              <a:gd name="connsiteY1" fmla="*/ 83127 h 1171116"/>
              <a:gd name="connsiteX2" fmla="*/ 271386 w 1383825"/>
              <a:gd name="connsiteY2" fmla="*/ 119801 h 1171116"/>
              <a:gd name="connsiteX3" fmla="*/ 246937 w 1383825"/>
              <a:gd name="connsiteY3" fmla="*/ 139360 h 1171116"/>
              <a:gd name="connsiteX4" fmla="*/ 317840 w 1383825"/>
              <a:gd name="connsiteY4" fmla="*/ 220042 h 1171116"/>
              <a:gd name="connsiteX5" fmla="*/ 256717 w 1383825"/>
              <a:gd name="connsiteY5" fmla="*/ 232267 h 1171116"/>
              <a:gd name="connsiteX6" fmla="*/ 195594 w 1383825"/>
              <a:gd name="connsiteY6" fmla="*/ 264051 h 1171116"/>
              <a:gd name="connsiteX7" fmla="*/ 173589 w 1383825"/>
              <a:gd name="connsiteY7" fmla="*/ 312949 h 1171116"/>
              <a:gd name="connsiteX8" fmla="*/ 141805 w 1383825"/>
              <a:gd name="connsiteY8" fmla="*/ 356958 h 1171116"/>
              <a:gd name="connsiteX9" fmla="*/ 117356 w 1383825"/>
              <a:gd name="connsiteY9" fmla="*/ 508543 h 1171116"/>
              <a:gd name="connsiteX10" fmla="*/ 26894 w 1383825"/>
              <a:gd name="connsiteY10" fmla="*/ 498763 h 1171116"/>
              <a:gd name="connsiteX11" fmla="*/ 0 w 1383825"/>
              <a:gd name="connsiteY11" fmla="*/ 586780 h 1171116"/>
              <a:gd name="connsiteX12" fmla="*/ 19559 w 1383825"/>
              <a:gd name="connsiteY12" fmla="*/ 611230 h 1171116"/>
              <a:gd name="connsiteX13" fmla="*/ 83127 w 1383825"/>
              <a:gd name="connsiteY13" fmla="*/ 623454 h 1171116"/>
              <a:gd name="connsiteX14" fmla="*/ 88017 w 1383825"/>
              <a:gd name="connsiteY14" fmla="*/ 716361 h 1171116"/>
              <a:gd name="connsiteX15" fmla="*/ 244492 w 1383825"/>
              <a:gd name="connsiteY15" fmla="*/ 674797 h 1171116"/>
              <a:gd name="connsiteX16" fmla="*/ 286056 w 1383825"/>
              <a:gd name="connsiteY16" fmla="*/ 606340 h 1171116"/>
              <a:gd name="connsiteX17" fmla="*/ 349624 w 1383825"/>
              <a:gd name="connsiteY17" fmla="*/ 674797 h 1171116"/>
              <a:gd name="connsiteX18" fmla="*/ 359403 w 1383825"/>
              <a:gd name="connsiteY18" fmla="*/ 787264 h 1171116"/>
              <a:gd name="connsiteX19" fmla="*/ 432751 w 1383825"/>
              <a:gd name="connsiteY19" fmla="*/ 760370 h 1171116"/>
              <a:gd name="connsiteX20" fmla="*/ 508543 w 1383825"/>
              <a:gd name="connsiteY20" fmla="*/ 760370 h 1171116"/>
              <a:gd name="connsiteX21" fmla="*/ 452310 w 1383825"/>
              <a:gd name="connsiteY21" fmla="*/ 618564 h 1171116"/>
              <a:gd name="connsiteX22" fmla="*/ 530548 w 1383825"/>
              <a:gd name="connsiteY22" fmla="*/ 618564 h 1171116"/>
              <a:gd name="connsiteX23" fmla="*/ 564776 w 1383825"/>
              <a:gd name="connsiteY23" fmla="*/ 594115 h 1171116"/>
              <a:gd name="connsiteX24" fmla="*/ 562332 w 1383825"/>
              <a:gd name="connsiteY24" fmla="*/ 655238 h 1171116"/>
              <a:gd name="connsiteX25" fmla="*/ 608785 w 1383825"/>
              <a:gd name="connsiteY25" fmla="*/ 677242 h 1171116"/>
              <a:gd name="connsiteX26" fmla="*/ 669908 w 1383825"/>
              <a:gd name="connsiteY26" fmla="*/ 662573 h 1171116"/>
              <a:gd name="connsiteX27" fmla="*/ 704137 w 1383825"/>
              <a:gd name="connsiteY27" fmla="*/ 762815 h 1171116"/>
              <a:gd name="connsiteX28" fmla="*/ 679688 w 1383825"/>
              <a:gd name="connsiteY28" fmla="*/ 799488 h 1171116"/>
              <a:gd name="connsiteX29" fmla="*/ 625899 w 1383825"/>
              <a:gd name="connsiteY29" fmla="*/ 797043 h 1171116"/>
              <a:gd name="connsiteX30" fmla="*/ 589226 w 1383825"/>
              <a:gd name="connsiteY30" fmla="*/ 833717 h 1171116"/>
              <a:gd name="connsiteX31" fmla="*/ 542772 w 1383825"/>
              <a:gd name="connsiteY31" fmla="*/ 850832 h 1171116"/>
              <a:gd name="connsiteX32" fmla="*/ 574556 w 1383825"/>
              <a:gd name="connsiteY32" fmla="*/ 946184 h 1171116"/>
              <a:gd name="connsiteX33" fmla="*/ 647904 w 1383825"/>
              <a:gd name="connsiteY33" fmla="*/ 926624 h 1171116"/>
              <a:gd name="connsiteX34" fmla="*/ 713917 w 1383825"/>
              <a:gd name="connsiteY34" fmla="*/ 921734 h 1171116"/>
              <a:gd name="connsiteX35" fmla="*/ 779929 w 1383825"/>
              <a:gd name="connsiteY35" fmla="*/ 933959 h 1171116"/>
              <a:gd name="connsiteX36" fmla="*/ 777484 w 1383825"/>
              <a:gd name="connsiteY36" fmla="*/ 1014641 h 1171116"/>
              <a:gd name="connsiteX37" fmla="*/ 772595 w 1383825"/>
              <a:gd name="connsiteY37" fmla="*/ 1014641 h 1171116"/>
              <a:gd name="connsiteX38" fmla="*/ 779929 w 1383825"/>
              <a:gd name="connsiteY38" fmla="*/ 1048870 h 1171116"/>
              <a:gd name="connsiteX39" fmla="*/ 801934 w 1383825"/>
              <a:gd name="connsiteY39" fmla="*/ 1109993 h 1171116"/>
              <a:gd name="connsiteX40" fmla="*/ 850832 w 1383825"/>
              <a:gd name="connsiteY40" fmla="*/ 1171116 h 1171116"/>
              <a:gd name="connsiteX41" fmla="*/ 960853 w 1383825"/>
              <a:gd name="connsiteY41" fmla="*/ 1095324 h 1171116"/>
              <a:gd name="connsiteX42" fmla="*/ 1048871 w 1383825"/>
              <a:gd name="connsiteY42" fmla="*/ 1109993 h 1171116"/>
              <a:gd name="connsiteX43" fmla="*/ 1075765 w 1383825"/>
              <a:gd name="connsiteY43" fmla="*/ 1127108 h 1171116"/>
              <a:gd name="connsiteX44" fmla="*/ 1124663 w 1383825"/>
              <a:gd name="connsiteY44" fmla="*/ 1134442 h 1171116"/>
              <a:gd name="connsiteX45" fmla="*/ 1141778 w 1383825"/>
              <a:gd name="connsiteY45" fmla="*/ 1102658 h 1171116"/>
              <a:gd name="connsiteX46" fmla="*/ 1239574 w 1383825"/>
              <a:gd name="connsiteY46" fmla="*/ 1051315 h 1171116"/>
              <a:gd name="connsiteX47" fmla="*/ 1264024 w 1383825"/>
              <a:gd name="connsiteY47" fmla="*/ 982857 h 1171116"/>
              <a:gd name="connsiteX48" fmla="*/ 1149112 w 1383825"/>
              <a:gd name="connsiteY48" fmla="*/ 1041535 h 1171116"/>
              <a:gd name="connsiteX49" fmla="*/ 1151557 w 1383825"/>
              <a:gd name="connsiteY49" fmla="*/ 973078 h 1171116"/>
              <a:gd name="connsiteX50" fmla="*/ 1056205 w 1383825"/>
              <a:gd name="connsiteY50" fmla="*/ 973078 h 1171116"/>
              <a:gd name="connsiteX51" fmla="*/ 1019532 w 1383825"/>
              <a:gd name="connsiteY51" fmla="*/ 902175 h 1171116"/>
              <a:gd name="connsiteX52" fmla="*/ 1039091 w 1383825"/>
              <a:gd name="connsiteY52" fmla="*/ 853277 h 1171116"/>
              <a:gd name="connsiteX53" fmla="*/ 1073320 w 1383825"/>
              <a:gd name="connsiteY53" fmla="*/ 880171 h 1171116"/>
              <a:gd name="connsiteX54" fmla="*/ 1100214 w 1383825"/>
              <a:gd name="connsiteY54" fmla="*/ 875281 h 1171116"/>
              <a:gd name="connsiteX55" fmla="*/ 1156447 w 1383825"/>
              <a:gd name="connsiteY55" fmla="*/ 828827 h 1171116"/>
              <a:gd name="connsiteX56" fmla="*/ 1158892 w 1383825"/>
              <a:gd name="connsiteY56" fmla="*/ 745700 h 1171116"/>
              <a:gd name="connsiteX57" fmla="*/ 1158892 w 1383825"/>
              <a:gd name="connsiteY57" fmla="*/ 696802 h 1171116"/>
              <a:gd name="connsiteX58" fmla="*/ 1185786 w 1383825"/>
              <a:gd name="connsiteY58" fmla="*/ 643013 h 1171116"/>
              <a:gd name="connsiteX59" fmla="*/ 1166227 w 1383825"/>
              <a:gd name="connsiteY59" fmla="*/ 625899 h 1171116"/>
              <a:gd name="connsiteX60" fmla="*/ 1134443 w 1383825"/>
              <a:gd name="connsiteY60" fmla="*/ 572111 h 1171116"/>
              <a:gd name="connsiteX61" fmla="*/ 1139333 w 1383825"/>
              <a:gd name="connsiteY61" fmla="*/ 518323 h 1171116"/>
              <a:gd name="connsiteX62" fmla="*/ 1232240 w 1383825"/>
              <a:gd name="connsiteY62" fmla="*/ 493873 h 1171116"/>
              <a:gd name="connsiteX63" fmla="*/ 1337371 w 1383825"/>
              <a:gd name="connsiteY63" fmla="*/ 518323 h 1171116"/>
              <a:gd name="connsiteX64" fmla="*/ 1364265 w 1383825"/>
              <a:gd name="connsiteY64" fmla="*/ 488984 h 1171116"/>
              <a:gd name="connsiteX65" fmla="*/ 1383825 w 1383825"/>
              <a:gd name="connsiteY65" fmla="*/ 420526 h 1171116"/>
              <a:gd name="connsiteX66" fmla="*/ 1383825 w 1383825"/>
              <a:gd name="connsiteY66" fmla="*/ 420526 h 1171116"/>
              <a:gd name="connsiteX67" fmla="*/ 1347151 w 1383825"/>
              <a:gd name="connsiteY67" fmla="*/ 361848 h 1171116"/>
              <a:gd name="connsiteX68" fmla="*/ 1249354 w 1383825"/>
              <a:gd name="connsiteY68" fmla="*/ 361848 h 1171116"/>
              <a:gd name="connsiteX69" fmla="*/ 1207790 w 1383825"/>
              <a:gd name="connsiteY69" fmla="*/ 303170 h 1171116"/>
              <a:gd name="connsiteX70" fmla="*/ 1122218 w 1383825"/>
              <a:gd name="connsiteY70" fmla="*/ 271386 h 1171116"/>
              <a:gd name="connsiteX71" fmla="*/ 953519 w 1383825"/>
              <a:gd name="connsiteY71" fmla="*/ 190703 h 1171116"/>
              <a:gd name="connsiteX72" fmla="*/ 933959 w 1383825"/>
              <a:gd name="connsiteY72" fmla="*/ 212708 h 1171116"/>
              <a:gd name="connsiteX73" fmla="*/ 819048 w 1383825"/>
              <a:gd name="connsiteY73" fmla="*/ 29339 h 1171116"/>
              <a:gd name="connsiteX74" fmla="*/ 777484 w 1383825"/>
              <a:gd name="connsiteY74" fmla="*/ 51343 h 1171116"/>
              <a:gd name="connsiteX75" fmla="*/ 733476 w 1383825"/>
              <a:gd name="connsiteY75" fmla="*/ 41563 h 1171116"/>
              <a:gd name="connsiteX76" fmla="*/ 713917 w 1383825"/>
              <a:gd name="connsiteY76" fmla="*/ 22004 h 1171116"/>
              <a:gd name="connsiteX77" fmla="*/ 711472 w 1383825"/>
              <a:gd name="connsiteY77" fmla="*/ 0 h 1171116"/>
              <a:gd name="connsiteX78" fmla="*/ 679688 w 1383825"/>
              <a:gd name="connsiteY78" fmla="*/ 22004 h 1171116"/>
              <a:gd name="connsiteX79" fmla="*/ 662573 w 1383825"/>
              <a:gd name="connsiteY79" fmla="*/ 66012 h 1171116"/>
              <a:gd name="connsiteX80" fmla="*/ 662573 w 1383825"/>
              <a:gd name="connsiteY80" fmla="*/ 122246 h 1171116"/>
              <a:gd name="connsiteX81" fmla="*/ 647904 w 1383825"/>
              <a:gd name="connsiteY81" fmla="*/ 176034 h 1171116"/>
              <a:gd name="connsiteX82" fmla="*/ 613675 w 1383825"/>
              <a:gd name="connsiteY82" fmla="*/ 129580 h 1171116"/>
              <a:gd name="connsiteX83" fmla="*/ 586781 w 1383825"/>
              <a:gd name="connsiteY83" fmla="*/ 132025 h 1171116"/>
              <a:gd name="connsiteX84" fmla="*/ 589226 w 1383825"/>
              <a:gd name="connsiteY84" fmla="*/ 190703 h 1171116"/>
              <a:gd name="connsiteX85" fmla="*/ 591671 w 1383825"/>
              <a:gd name="connsiteY85" fmla="*/ 268941 h 1171116"/>
              <a:gd name="connsiteX86" fmla="*/ 594116 w 1383825"/>
              <a:gd name="connsiteY86" fmla="*/ 393632 h 1171116"/>
              <a:gd name="connsiteX87" fmla="*/ 532993 w 1383825"/>
              <a:gd name="connsiteY87" fmla="*/ 396077 h 1171116"/>
              <a:gd name="connsiteX88" fmla="*/ 518323 w 1383825"/>
              <a:gd name="connsiteY88" fmla="*/ 474314 h 1171116"/>
              <a:gd name="connsiteX89" fmla="*/ 493874 w 1383825"/>
              <a:gd name="connsiteY89" fmla="*/ 498763 h 1171116"/>
              <a:gd name="connsiteX90" fmla="*/ 474314 w 1383825"/>
              <a:gd name="connsiteY90" fmla="*/ 581890 h 1171116"/>
              <a:gd name="connsiteX91" fmla="*/ 405857 w 1383825"/>
              <a:gd name="connsiteY91" fmla="*/ 584335 h 1171116"/>
              <a:gd name="connsiteX92" fmla="*/ 430306 w 1383825"/>
              <a:gd name="connsiteY92" fmla="*/ 523212 h 1171116"/>
              <a:gd name="connsiteX93" fmla="*/ 400967 w 1383825"/>
              <a:gd name="connsiteY93" fmla="*/ 510988 h 1171116"/>
              <a:gd name="connsiteX94" fmla="*/ 381407 w 1383825"/>
              <a:gd name="connsiteY94" fmla="*/ 515878 h 1171116"/>
              <a:gd name="connsiteX95" fmla="*/ 332509 w 1383825"/>
              <a:gd name="connsiteY95" fmla="*/ 559886 h 1171116"/>
              <a:gd name="connsiteX96" fmla="*/ 320284 w 1383825"/>
              <a:gd name="connsiteY96" fmla="*/ 437640 h 1171116"/>
              <a:gd name="connsiteX97" fmla="*/ 366738 w 1383825"/>
              <a:gd name="connsiteY97" fmla="*/ 405856 h 1171116"/>
              <a:gd name="connsiteX98" fmla="*/ 381407 w 1383825"/>
              <a:gd name="connsiteY98" fmla="*/ 378962 h 1171116"/>
              <a:gd name="connsiteX99" fmla="*/ 317840 w 1383825"/>
              <a:gd name="connsiteY99" fmla="*/ 308059 h 1171116"/>
              <a:gd name="connsiteX100" fmla="*/ 393632 w 1383825"/>
              <a:gd name="connsiteY100" fmla="*/ 259161 h 1171116"/>
              <a:gd name="connsiteX101" fmla="*/ 422971 w 1383825"/>
              <a:gd name="connsiteY101" fmla="*/ 207818 h 1171116"/>
              <a:gd name="connsiteX102" fmla="*/ 374073 w 1383825"/>
              <a:gd name="connsiteY102" fmla="*/ 178479 h 1171116"/>
              <a:gd name="connsiteX103" fmla="*/ 381407 w 1383825"/>
              <a:gd name="connsiteY103" fmla="*/ 66012 h 117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83825" h="1171116">
                <a:moveTo>
                  <a:pt x="381407" y="66012"/>
                </a:moveTo>
                <a:lnTo>
                  <a:pt x="281166" y="83127"/>
                </a:lnTo>
                <a:lnTo>
                  <a:pt x="271386" y="119801"/>
                </a:lnTo>
                <a:lnTo>
                  <a:pt x="246937" y="139360"/>
                </a:lnTo>
                <a:lnTo>
                  <a:pt x="317840" y="220042"/>
                </a:lnTo>
                <a:lnTo>
                  <a:pt x="256717" y="232267"/>
                </a:lnTo>
                <a:lnTo>
                  <a:pt x="195594" y="264051"/>
                </a:lnTo>
                <a:lnTo>
                  <a:pt x="173589" y="312949"/>
                </a:lnTo>
                <a:lnTo>
                  <a:pt x="141805" y="356958"/>
                </a:lnTo>
                <a:lnTo>
                  <a:pt x="117356" y="508543"/>
                </a:lnTo>
                <a:lnTo>
                  <a:pt x="26894" y="498763"/>
                </a:lnTo>
                <a:lnTo>
                  <a:pt x="0" y="586780"/>
                </a:lnTo>
                <a:lnTo>
                  <a:pt x="19559" y="611230"/>
                </a:lnTo>
                <a:lnTo>
                  <a:pt x="83127" y="623454"/>
                </a:lnTo>
                <a:lnTo>
                  <a:pt x="88017" y="716361"/>
                </a:lnTo>
                <a:lnTo>
                  <a:pt x="244492" y="674797"/>
                </a:lnTo>
                <a:lnTo>
                  <a:pt x="286056" y="606340"/>
                </a:lnTo>
                <a:lnTo>
                  <a:pt x="349624" y="674797"/>
                </a:lnTo>
                <a:lnTo>
                  <a:pt x="359403" y="787264"/>
                </a:lnTo>
                <a:lnTo>
                  <a:pt x="432751" y="760370"/>
                </a:lnTo>
                <a:lnTo>
                  <a:pt x="508543" y="760370"/>
                </a:lnTo>
                <a:lnTo>
                  <a:pt x="452310" y="618564"/>
                </a:lnTo>
                <a:lnTo>
                  <a:pt x="530548" y="618564"/>
                </a:lnTo>
                <a:lnTo>
                  <a:pt x="564776" y="594115"/>
                </a:lnTo>
                <a:cubicBezTo>
                  <a:pt x="563961" y="614489"/>
                  <a:pt x="563147" y="634864"/>
                  <a:pt x="562332" y="655238"/>
                </a:cubicBezTo>
                <a:lnTo>
                  <a:pt x="608785" y="677242"/>
                </a:lnTo>
                <a:lnTo>
                  <a:pt x="669908" y="662573"/>
                </a:lnTo>
                <a:lnTo>
                  <a:pt x="704137" y="762815"/>
                </a:lnTo>
                <a:lnTo>
                  <a:pt x="679688" y="799488"/>
                </a:lnTo>
                <a:lnTo>
                  <a:pt x="625899" y="797043"/>
                </a:lnTo>
                <a:lnTo>
                  <a:pt x="589226" y="833717"/>
                </a:lnTo>
                <a:lnTo>
                  <a:pt x="542772" y="850832"/>
                </a:lnTo>
                <a:lnTo>
                  <a:pt x="574556" y="946184"/>
                </a:lnTo>
                <a:lnTo>
                  <a:pt x="647904" y="926624"/>
                </a:lnTo>
                <a:lnTo>
                  <a:pt x="713917" y="921734"/>
                </a:lnTo>
                <a:lnTo>
                  <a:pt x="779929" y="933959"/>
                </a:lnTo>
                <a:lnTo>
                  <a:pt x="777484" y="1014641"/>
                </a:lnTo>
                <a:lnTo>
                  <a:pt x="772595" y="1014641"/>
                </a:lnTo>
                <a:lnTo>
                  <a:pt x="779929" y="1048870"/>
                </a:lnTo>
                <a:lnTo>
                  <a:pt x="801934" y="1109993"/>
                </a:lnTo>
                <a:lnTo>
                  <a:pt x="850832" y="1171116"/>
                </a:lnTo>
                <a:lnTo>
                  <a:pt x="960853" y="1095324"/>
                </a:lnTo>
                <a:lnTo>
                  <a:pt x="1048871" y="1109993"/>
                </a:lnTo>
                <a:lnTo>
                  <a:pt x="1075765" y="1127108"/>
                </a:lnTo>
                <a:lnTo>
                  <a:pt x="1124663" y="1134442"/>
                </a:lnTo>
                <a:lnTo>
                  <a:pt x="1141778" y="1102658"/>
                </a:lnTo>
                <a:lnTo>
                  <a:pt x="1239574" y="1051315"/>
                </a:lnTo>
                <a:lnTo>
                  <a:pt x="1264024" y="982857"/>
                </a:lnTo>
                <a:lnTo>
                  <a:pt x="1149112" y="1041535"/>
                </a:lnTo>
                <a:lnTo>
                  <a:pt x="1151557" y="973078"/>
                </a:lnTo>
                <a:lnTo>
                  <a:pt x="1056205" y="973078"/>
                </a:lnTo>
                <a:lnTo>
                  <a:pt x="1019532" y="902175"/>
                </a:lnTo>
                <a:lnTo>
                  <a:pt x="1039091" y="853277"/>
                </a:lnTo>
                <a:lnTo>
                  <a:pt x="1073320" y="880171"/>
                </a:lnTo>
                <a:lnTo>
                  <a:pt x="1100214" y="875281"/>
                </a:lnTo>
                <a:lnTo>
                  <a:pt x="1156447" y="828827"/>
                </a:lnTo>
                <a:lnTo>
                  <a:pt x="1158892" y="745700"/>
                </a:lnTo>
                <a:lnTo>
                  <a:pt x="1158892" y="696802"/>
                </a:lnTo>
                <a:lnTo>
                  <a:pt x="1185786" y="643013"/>
                </a:lnTo>
                <a:lnTo>
                  <a:pt x="1166227" y="625899"/>
                </a:lnTo>
                <a:lnTo>
                  <a:pt x="1134443" y="572111"/>
                </a:lnTo>
                <a:lnTo>
                  <a:pt x="1139333" y="518323"/>
                </a:lnTo>
                <a:lnTo>
                  <a:pt x="1232240" y="493873"/>
                </a:lnTo>
                <a:lnTo>
                  <a:pt x="1337371" y="518323"/>
                </a:lnTo>
                <a:lnTo>
                  <a:pt x="1364265" y="488984"/>
                </a:lnTo>
                <a:lnTo>
                  <a:pt x="1383825" y="420526"/>
                </a:lnTo>
                <a:lnTo>
                  <a:pt x="1383825" y="420526"/>
                </a:lnTo>
                <a:lnTo>
                  <a:pt x="1347151" y="361848"/>
                </a:lnTo>
                <a:lnTo>
                  <a:pt x="1249354" y="361848"/>
                </a:lnTo>
                <a:lnTo>
                  <a:pt x="1207790" y="303170"/>
                </a:lnTo>
                <a:lnTo>
                  <a:pt x="1122218" y="271386"/>
                </a:lnTo>
                <a:lnTo>
                  <a:pt x="953519" y="190703"/>
                </a:lnTo>
                <a:lnTo>
                  <a:pt x="933959" y="212708"/>
                </a:lnTo>
                <a:lnTo>
                  <a:pt x="819048" y="29339"/>
                </a:lnTo>
                <a:lnTo>
                  <a:pt x="777484" y="51343"/>
                </a:lnTo>
                <a:lnTo>
                  <a:pt x="733476" y="41563"/>
                </a:lnTo>
                <a:lnTo>
                  <a:pt x="713917" y="22004"/>
                </a:lnTo>
                <a:lnTo>
                  <a:pt x="711472" y="0"/>
                </a:lnTo>
                <a:lnTo>
                  <a:pt x="679688" y="22004"/>
                </a:lnTo>
                <a:lnTo>
                  <a:pt x="662573" y="66012"/>
                </a:lnTo>
                <a:lnTo>
                  <a:pt x="662573" y="122246"/>
                </a:lnTo>
                <a:lnTo>
                  <a:pt x="647904" y="176034"/>
                </a:lnTo>
                <a:lnTo>
                  <a:pt x="613675" y="129580"/>
                </a:lnTo>
                <a:lnTo>
                  <a:pt x="586781" y="132025"/>
                </a:lnTo>
                <a:lnTo>
                  <a:pt x="589226" y="190703"/>
                </a:lnTo>
                <a:lnTo>
                  <a:pt x="591671" y="268941"/>
                </a:lnTo>
                <a:lnTo>
                  <a:pt x="594116" y="393632"/>
                </a:lnTo>
                <a:lnTo>
                  <a:pt x="532993" y="396077"/>
                </a:lnTo>
                <a:lnTo>
                  <a:pt x="518323" y="474314"/>
                </a:lnTo>
                <a:lnTo>
                  <a:pt x="493874" y="498763"/>
                </a:lnTo>
                <a:lnTo>
                  <a:pt x="474314" y="581890"/>
                </a:lnTo>
                <a:lnTo>
                  <a:pt x="405857" y="584335"/>
                </a:lnTo>
                <a:lnTo>
                  <a:pt x="430306" y="523212"/>
                </a:lnTo>
                <a:lnTo>
                  <a:pt x="400967" y="510988"/>
                </a:lnTo>
                <a:lnTo>
                  <a:pt x="381407" y="515878"/>
                </a:lnTo>
                <a:lnTo>
                  <a:pt x="332509" y="559886"/>
                </a:lnTo>
                <a:lnTo>
                  <a:pt x="320284" y="437640"/>
                </a:lnTo>
                <a:lnTo>
                  <a:pt x="366738" y="405856"/>
                </a:lnTo>
                <a:lnTo>
                  <a:pt x="381407" y="378962"/>
                </a:lnTo>
                <a:lnTo>
                  <a:pt x="317840" y="308059"/>
                </a:lnTo>
                <a:lnTo>
                  <a:pt x="393632" y="259161"/>
                </a:lnTo>
                <a:lnTo>
                  <a:pt x="422971" y="207818"/>
                </a:lnTo>
                <a:lnTo>
                  <a:pt x="374073" y="178479"/>
                </a:lnTo>
                <a:lnTo>
                  <a:pt x="381407" y="66012"/>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orme libre : forme 1042">
            <a:extLst>
              <a:ext uri="{FF2B5EF4-FFF2-40B4-BE49-F238E27FC236}">
                <a16:creationId xmlns:a16="http://schemas.microsoft.com/office/drawing/2014/main" xmlns="" id="{179FD22A-832D-465E-8D8D-5A427E591F6F}"/>
              </a:ext>
            </a:extLst>
          </p:cNvPr>
          <p:cNvSpPr/>
          <p:nvPr/>
        </p:nvSpPr>
        <p:spPr>
          <a:xfrm>
            <a:off x="1984277" y="1488507"/>
            <a:ext cx="271386" cy="530548"/>
          </a:xfrm>
          <a:custGeom>
            <a:avLst/>
            <a:gdLst>
              <a:gd name="connsiteX0" fmla="*/ 259162 w 271386"/>
              <a:gd name="connsiteY0" fmla="*/ 149141 h 530548"/>
              <a:gd name="connsiteX1" fmla="*/ 205374 w 271386"/>
              <a:gd name="connsiteY1" fmla="*/ 151585 h 530548"/>
              <a:gd name="connsiteX2" fmla="*/ 178479 w 271386"/>
              <a:gd name="connsiteY2" fmla="*/ 95352 h 530548"/>
              <a:gd name="connsiteX3" fmla="*/ 222488 w 271386"/>
              <a:gd name="connsiteY3" fmla="*/ 66013 h 530548"/>
              <a:gd name="connsiteX4" fmla="*/ 173590 w 271386"/>
              <a:gd name="connsiteY4" fmla="*/ 2445 h 530548"/>
              <a:gd name="connsiteX5" fmla="*/ 53788 w 271386"/>
              <a:gd name="connsiteY5" fmla="*/ 0 h 530548"/>
              <a:gd name="connsiteX6" fmla="*/ 46454 w 271386"/>
              <a:gd name="connsiteY6" fmla="*/ 112467 h 530548"/>
              <a:gd name="connsiteX7" fmla="*/ 100242 w 271386"/>
              <a:gd name="connsiteY7" fmla="*/ 146696 h 530548"/>
              <a:gd name="connsiteX8" fmla="*/ 73348 w 271386"/>
              <a:gd name="connsiteY8" fmla="*/ 198039 h 530548"/>
              <a:gd name="connsiteX9" fmla="*/ 2445 w 271386"/>
              <a:gd name="connsiteY9" fmla="*/ 246937 h 530548"/>
              <a:gd name="connsiteX10" fmla="*/ 58678 w 271386"/>
              <a:gd name="connsiteY10" fmla="*/ 320285 h 530548"/>
              <a:gd name="connsiteX11" fmla="*/ 39119 w 271386"/>
              <a:gd name="connsiteY11" fmla="*/ 347179 h 530548"/>
              <a:gd name="connsiteX12" fmla="*/ 0 w 271386"/>
              <a:gd name="connsiteY12" fmla="*/ 376518 h 530548"/>
              <a:gd name="connsiteX13" fmla="*/ 9780 w 271386"/>
              <a:gd name="connsiteY13" fmla="*/ 491429 h 530548"/>
              <a:gd name="connsiteX14" fmla="*/ 61123 w 271386"/>
              <a:gd name="connsiteY14" fmla="*/ 452311 h 530548"/>
              <a:gd name="connsiteX15" fmla="*/ 80683 w 271386"/>
              <a:gd name="connsiteY15" fmla="*/ 449866 h 530548"/>
              <a:gd name="connsiteX16" fmla="*/ 105132 w 271386"/>
              <a:gd name="connsiteY16" fmla="*/ 464535 h 530548"/>
              <a:gd name="connsiteX17" fmla="*/ 78238 w 271386"/>
              <a:gd name="connsiteY17" fmla="*/ 530548 h 530548"/>
              <a:gd name="connsiteX18" fmla="*/ 146695 w 271386"/>
              <a:gd name="connsiteY18" fmla="*/ 518323 h 530548"/>
              <a:gd name="connsiteX19" fmla="*/ 163810 w 271386"/>
              <a:gd name="connsiteY19" fmla="*/ 437641 h 530548"/>
              <a:gd name="connsiteX20" fmla="*/ 188259 w 271386"/>
              <a:gd name="connsiteY20" fmla="*/ 413192 h 530548"/>
              <a:gd name="connsiteX21" fmla="*/ 207818 w 271386"/>
              <a:gd name="connsiteY21" fmla="*/ 330065 h 530548"/>
              <a:gd name="connsiteX22" fmla="*/ 271386 w 271386"/>
              <a:gd name="connsiteY22" fmla="*/ 334954 h 530548"/>
              <a:gd name="connsiteX23" fmla="*/ 259162 w 271386"/>
              <a:gd name="connsiteY23" fmla="*/ 149141 h 53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386" h="530548">
                <a:moveTo>
                  <a:pt x="259162" y="149141"/>
                </a:moveTo>
                <a:lnTo>
                  <a:pt x="205374" y="151585"/>
                </a:lnTo>
                <a:lnTo>
                  <a:pt x="178479" y="95352"/>
                </a:lnTo>
                <a:lnTo>
                  <a:pt x="222488" y="66013"/>
                </a:lnTo>
                <a:lnTo>
                  <a:pt x="173590" y="2445"/>
                </a:lnTo>
                <a:lnTo>
                  <a:pt x="53788" y="0"/>
                </a:lnTo>
                <a:lnTo>
                  <a:pt x="46454" y="112467"/>
                </a:lnTo>
                <a:lnTo>
                  <a:pt x="100242" y="146696"/>
                </a:lnTo>
                <a:lnTo>
                  <a:pt x="73348" y="198039"/>
                </a:lnTo>
                <a:lnTo>
                  <a:pt x="2445" y="246937"/>
                </a:lnTo>
                <a:lnTo>
                  <a:pt x="58678" y="320285"/>
                </a:lnTo>
                <a:lnTo>
                  <a:pt x="39119" y="347179"/>
                </a:lnTo>
                <a:lnTo>
                  <a:pt x="0" y="376518"/>
                </a:lnTo>
                <a:lnTo>
                  <a:pt x="9780" y="491429"/>
                </a:lnTo>
                <a:lnTo>
                  <a:pt x="61123" y="452311"/>
                </a:lnTo>
                <a:lnTo>
                  <a:pt x="80683" y="449866"/>
                </a:lnTo>
                <a:lnTo>
                  <a:pt x="105132" y="464535"/>
                </a:lnTo>
                <a:lnTo>
                  <a:pt x="78238" y="530548"/>
                </a:lnTo>
                <a:lnTo>
                  <a:pt x="146695" y="518323"/>
                </a:lnTo>
                <a:lnTo>
                  <a:pt x="163810" y="437641"/>
                </a:lnTo>
                <a:lnTo>
                  <a:pt x="188259" y="413192"/>
                </a:lnTo>
                <a:lnTo>
                  <a:pt x="207818" y="330065"/>
                </a:lnTo>
                <a:lnTo>
                  <a:pt x="271386" y="334954"/>
                </a:lnTo>
                <a:lnTo>
                  <a:pt x="259162" y="149141"/>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4" name="Forme libre : forme 1043">
            <a:extLst>
              <a:ext uri="{FF2B5EF4-FFF2-40B4-BE49-F238E27FC236}">
                <a16:creationId xmlns:a16="http://schemas.microsoft.com/office/drawing/2014/main" xmlns="" id="{D58FF14B-56FA-46CE-BAC0-53992350C7D1}"/>
              </a:ext>
            </a:extLst>
          </p:cNvPr>
          <p:cNvSpPr/>
          <p:nvPr/>
        </p:nvSpPr>
        <p:spPr>
          <a:xfrm>
            <a:off x="3013588" y="2630285"/>
            <a:ext cx="867947" cy="515878"/>
          </a:xfrm>
          <a:custGeom>
            <a:avLst/>
            <a:gdLst>
              <a:gd name="connsiteX0" fmla="*/ 867947 w 867947"/>
              <a:gd name="connsiteY0" fmla="*/ 190704 h 515878"/>
              <a:gd name="connsiteX1" fmla="*/ 863057 w 867947"/>
              <a:gd name="connsiteY1" fmla="*/ 242047 h 515878"/>
              <a:gd name="connsiteX2" fmla="*/ 841053 w 867947"/>
              <a:gd name="connsiteY2" fmla="*/ 266496 h 515878"/>
              <a:gd name="connsiteX3" fmla="*/ 821494 w 867947"/>
              <a:gd name="connsiteY3" fmla="*/ 278721 h 515878"/>
              <a:gd name="connsiteX4" fmla="*/ 792154 w 867947"/>
              <a:gd name="connsiteY4" fmla="*/ 254272 h 515878"/>
              <a:gd name="connsiteX5" fmla="*/ 779930 w 867947"/>
              <a:gd name="connsiteY5" fmla="*/ 242047 h 515878"/>
              <a:gd name="connsiteX6" fmla="*/ 762815 w 867947"/>
              <a:gd name="connsiteY6" fmla="*/ 188259 h 515878"/>
              <a:gd name="connsiteX7" fmla="*/ 679688 w 867947"/>
              <a:gd name="connsiteY7" fmla="*/ 183369 h 515878"/>
              <a:gd name="connsiteX8" fmla="*/ 674798 w 867947"/>
              <a:gd name="connsiteY8" fmla="*/ 222488 h 515878"/>
              <a:gd name="connsiteX9" fmla="*/ 672353 w 867947"/>
              <a:gd name="connsiteY9" fmla="*/ 251827 h 515878"/>
              <a:gd name="connsiteX10" fmla="*/ 574557 w 867947"/>
              <a:gd name="connsiteY10" fmla="*/ 278721 h 515878"/>
              <a:gd name="connsiteX11" fmla="*/ 452311 w 867947"/>
              <a:gd name="connsiteY11" fmla="*/ 303170 h 515878"/>
              <a:gd name="connsiteX12" fmla="*/ 444976 w 867947"/>
              <a:gd name="connsiteY12" fmla="*/ 359403 h 515878"/>
              <a:gd name="connsiteX13" fmla="*/ 388743 w 867947"/>
              <a:gd name="connsiteY13" fmla="*/ 356958 h 515878"/>
              <a:gd name="connsiteX14" fmla="*/ 337399 w 867947"/>
              <a:gd name="connsiteY14" fmla="*/ 398522 h 515878"/>
              <a:gd name="connsiteX15" fmla="*/ 249382 w 867947"/>
              <a:gd name="connsiteY15" fmla="*/ 391187 h 515878"/>
              <a:gd name="connsiteX16" fmla="*/ 205374 w 867947"/>
              <a:gd name="connsiteY16" fmla="*/ 410747 h 515878"/>
              <a:gd name="connsiteX17" fmla="*/ 171145 w 867947"/>
              <a:gd name="connsiteY17" fmla="*/ 440086 h 515878"/>
              <a:gd name="connsiteX18" fmla="*/ 144251 w 867947"/>
              <a:gd name="connsiteY18" fmla="*/ 515878 h 515878"/>
              <a:gd name="connsiteX19" fmla="*/ 112467 w 867947"/>
              <a:gd name="connsiteY19" fmla="*/ 510988 h 515878"/>
              <a:gd name="connsiteX20" fmla="*/ 107577 w 867947"/>
              <a:gd name="connsiteY20" fmla="*/ 452310 h 515878"/>
              <a:gd name="connsiteX21" fmla="*/ 56234 w 867947"/>
              <a:gd name="connsiteY21" fmla="*/ 452310 h 515878"/>
              <a:gd name="connsiteX22" fmla="*/ 22005 w 867947"/>
              <a:gd name="connsiteY22" fmla="*/ 415636 h 515878"/>
              <a:gd name="connsiteX23" fmla="*/ 31784 w 867947"/>
              <a:gd name="connsiteY23" fmla="*/ 381407 h 515878"/>
              <a:gd name="connsiteX24" fmla="*/ 0 w 867947"/>
              <a:gd name="connsiteY24" fmla="*/ 347179 h 515878"/>
              <a:gd name="connsiteX25" fmla="*/ 7335 w 867947"/>
              <a:gd name="connsiteY25" fmla="*/ 322729 h 515878"/>
              <a:gd name="connsiteX26" fmla="*/ 36674 w 867947"/>
              <a:gd name="connsiteY26" fmla="*/ 317840 h 515878"/>
              <a:gd name="connsiteX27" fmla="*/ 51344 w 867947"/>
              <a:gd name="connsiteY27" fmla="*/ 334954 h 515878"/>
              <a:gd name="connsiteX28" fmla="*/ 70903 w 867947"/>
              <a:gd name="connsiteY28" fmla="*/ 303170 h 515878"/>
              <a:gd name="connsiteX29" fmla="*/ 102687 w 867947"/>
              <a:gd name="connsiteY29" fmla="*/ 298280 h 515878"/>
              <a:gd name="connsiteX30" fmla="*/ 68458 w 867947"/>
              <a:gd name="connsiteY30" fmla="*/ 264051 h 515878"/>
              <a:gd name="connsiteX31" fmla="*/ 112467 w 867947"/>
              <a:gd name="connsiteY31" fmla="*/ 229822 h 515878"/>
              <a:gd name="connsiteX32" fmla="*/ 146696 w 867947"/>
              <a:gd name="connsiteY32" fmla="*/ 215153 h 515878"/>
              <a:gd name="connsiteX33" fmla="*/ 149141 w 867947"/>
              <a:gd name="connsiteY33" fmla="*/ 259162 h 515878"/>
              <a:gd name="connsiteX34" fmla="*/ 173590 w 867947"/>
              <a:gd name="connsiteY34" fmla="*/ 254272 h 515878"/>
              <a:gd name="connsiteX35" fmla="*/ 198039 w 867947"/>
              <a:gd name="connsiteY35" fmla="*/ 224933 h 515878"/>
              <a:gd name="connsiteX36" fmla="*/ 195594 w 867947"/>
              <a:gd name="connsiteY36" fmla="*/ 185814 h 515878"/>
              <a:gd name="connsiteX37" fmla="*/ 129581 w 867947"/>
              <a:gd name="connsiteY37" fmla="*/ 117356 h 515878"/>
              <a:gd name="connsiteX38" fmla="*/ 122246 w 867947"/>
              <a:gd name="connsiteY38" fmla="*/ 110021 h 515878"/>
              <a:gd name="connsiteX39" fmla="*/ 127136 w 867947"/>
              <a:gd name="connsiteY39" fmla="*/ 0 h 515878"/>
              <a:gd name="connsiteX40" fmla="*/ 200484 w 867947"/>
              <a:gd name="connsiteY40" fmla="*/ 0 h 515878"/>
              <a:gd name="connsiteX41" fmla="*/ 562332 w 867947"/>
              <a:gd name="connsiteY41" fmla="*/ 9780 h 515878"/>
              <a:gd name="connsiteX42" fmla="*/ 608786 w 867947"/>
              <a:gd name="connsiteY42" fmla="*/ 19559 h 515878"/>
              <a:gd name="connsiteX43" fmla="*/ 652794 w 867947"/>
              <a:gd name="connsiteY43" fmla="*/ 31784 h 515878"/>
              <a:gd name="connsiteX44" fmla="*/ 691913 w 867947"/>
              <a:gd name="connsiteY44" fmla="*/ 70903 h 515878"/>
              <a:gd name="connsiteX45" fmla="*/ 770150 w 867947"/>
              <a:gd name="connsiteY45" fmla="*/ 73348 h 515878"/>
              <a:gd name="connsiteX46" fmla="*/ 867947 w 867947"/>
              <a:gd name="connsiteY46" fmla="*/ 190704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7947" h="515878">
                <a:moveTo>
                  <a:pt x="867947" y="190704"/>
                </a:moveTo>
                <a:lnTo>
                  <a:pt x="863057" y="242047"/>
                </a:lnTo>
                <a:lnTo>
                  <a:pt x="841053" y="266496"/>
                </a:lnTo>
                <a:lnTo>
                  <a:pt x="821494" y="278721"/>
                </a:lnTo>
                <a:lnTo>
                  <a:pt x="792154" y="254272"/>
                </a:lnTo>
                <a:lnTo>
                  <a:pt x="779930" y="242047"/>
                </a:lnTo>
                <a:lnTo>
                  <a:pt x="762815" y="188259"/>
                </a:lnTo>
                <a:lnTo>
                  <a:pt x="679688" y="183369"/>
                </a:lnTo>
                <a:lnTo>
                  <a:pt x="674798" y="222488"/>
                </a:lnTo>
                <a:lnTo>
                  <a:pt x="672353" y="251827"/>
                </a:lnTo>
                <a:lnTo>
                  <a:pt x="574557" y="278721"/>
                </a:lnTo>
                <a:lnTo>
                  <a:pt x="452311" y="303170"/>
                </a:lnTo>
                <a:lnTo>
                  <a:pt x="444976" y="359403"/>
                </a:lnTo>
                <a:lnTo>
                  <a:pt x="388743" y="356958"/>
                </a:lnTo>
                <a:lnTo>
                  <a:pt x="337399" y="398522"/>
                </a:lnTo>
                <a:lnTo>
                  <a:pt x="249382" y="391187"/>
                </a:lnTo>
                <a:lnTo>
                  <a:pt x="205374" y="410747"/>
                </a:lnTo>
                <a:lnTo>
                  <a:pt x="171145" y="440086"/>
                </a:lnTo>
                <a:lnTo>
                  <a:pt x="144251" y="515878"/>
                </a:lnTo>
                <a:lnTo>
                  <a:pt x="112467" y="510988"/>
                </a:lnTo>
                <a:lnTo>
                  <a:pt x="107577" y="452310"/>
                </a:lnTo>
                <a:lnTo>
                  <a:pt x="56234" y="452310"/>
                </a:lnTo>
                <a:lnTo>
                  <a:pt x="22005" y="415636"/>
                </a:lnTo>
                <a:lnTo>
                  <a:pt x="31784" y="381407"/>
                </a:lnTo>
                <a:lnTo>
                  <a:pt x="0" y="347179"/>
                </a:lnTo>
                <a:lnTo>
                  <a:pt x="7335" y="322729"/>
                </a:lnTo>
                <a:lnTo>
                  <a:pt x="36674" y="317840"/>
                </a:lnTo>
                <a:lnTo>
                  <a:pt x="51344" y="334954"/>
                </a:lnTo>
                <a:lnTo>
                  <a:pt x="70903" y="303170"/>
                </a:lnTo>
                <a:lnTo>
                  <a:pt x="102687" y="298280"/>
                </a:lnTo>
                <a:lnTo>
                  <a:pt x="68458" y="264051"/>
                </a:lnTo>
                <a:lnTo>
                  <a:pt x="112467" y="229822"/>
                </a:lnTo>
                <a:lnTo>
                  <a:pt x="146696" y="215153"/>
                </a:lnTo>
                <a:lnTo>
                  <a:pt x="149141" y="259162"/>
                </a:lnTo>
                <a:lnTo>
                  <a:pt x="173590" y="254272"/>
                </a:lnTo>
                <a:lnTo>
                  <a:pt x="198039" y="224933"/>
                </a:lnTo>
                <a:lnTo>
                  <a:pt x="195594" y="185814"/>
                </a:lnTo>
                <a:lnTo>
                  <a:pt x="129581" y="117356"/>
                </a:lnTo>
                <a:lnTo>
                  <a:pt x="122246" y="110021"/>
                </a:lnTo>
                <a:lnTo>
                  <a:pt x="127136" y="0"/>
                </a:lnTo>
                <a:lnTo>
                  <a:pt x="200484" y="0"/>
                </a:lnTo>
                <a:lnTo>
                  <a:pt x="562332" y="9780"/>
                </a:lnTo>
                <a:lnTo>
                  <a:pt x="608786" y="19559"/>
                </a:lnTo>
                <a:lnTo>
                  <a:pt x="652794" y="31784"/>
                </a:lnTo>
                <a:lnTo>
                  <a:pt x="691913" y="70903"/>
                </a:lnTo>
                <a:lnTo>
                  <a:pt x="770150" y="73348"/>
                </a:lnTo>
                <a:lnTo>
                  <a:pt x="867947" y="19070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5" name="Forme libre : forme 1044">
            <a:extLst>
              <a:ext uri="{FF2B5EF4-FFF2-40B4-BE49-F238E27FC236}">
                <a16:creationId xmlns:a16="http://schemas.microsoft.com/office/drawing/2014/main" xmlns="" id="{75A2B82B-300D-4FD2-BC36-A64CC883DE90}"/>
              </a:ext>
            </a:extLst>
          </p:cNvPr>
          <p:cNvSpPr/>
          <p:nvPr/>
        </p:nvSpPr>
        <p:spPr>
          <a:xfrm>
            <a:off x="2480596" y="2681628"/>
            <a:ext cx="728586" cy="435196"/>
          </a:xfrm>
          <a:custGeom>
            <a:avLst/>
            <a:gdLst>
              <a:gd name="connsiteX0" fmla="*/ 92907 w 728586"/>
              <a:gd name="connsiteY0" fmla="*/ 14670 h 435196"/>
              <a:gd name="connsiteX1" fmla="*/ 51343 w 728586"/>
              <a:gd name="connsiteY1" fmla="*/ 75793 h 435196"/>
              <a:gd name="connsiteX2" fmla="*/ 12225 w 728586"/>
              <a:gd name="connsiteY2" fmla="*/ 141806 h 435196"/>
              <a:gd name="connsiteX3" fmla="*/ 0 w 728586"/>
              <a:gd name="connsiteY3" fmla="*/ 193149 h 435196"/>
              <a:gd name="connsiteX4" fmla="*/ 2445 w 728586"/>
              <a:gd name="connsiteY4" fmla="*/ 244492 h 435196"/>
              <a:gd name="connsiteX5" fmla="*/ 36674 w 728586"/>
              <a:gd name="connsiteY5" fmla="*/ 244492 h 435196"/>
              <a:gd name="connsiteX6" fmla="*/ 36674 w 728586"/>
              <a:gd name="connsiteY6" fmla="*/ 298281 h 435196"/>
              <a:gd name="connsiteX7" fmla="*/ 63568 w 728586"/>
              <a:gd name="connsiteY7" fmla="*/ 315395 h 435196"/>
              <a:gd name="connsiteX8" fmla="*/ 83127 w 728586"/>
              <a:gd name="connsiteY8" fmla="*/ 305615 h 435196"/>
              <a:gd name="connsiteX9" fmla="*/ 122246 w 728586"/>
              <a:gd name="connsiteY9" fmla="*/ 359404 h 435196"/>
              <a:gd name="connsiteX10" fmla="*/ 156475 w 728586"/>
              <a:gd name="connsiteY10" fmla="*/ 396077 h 435196"/>
              <a:gd name="connsiteX11" fmla="*/ 266496 w 728586"/>
              <a:gd name="connsiteY11" fmla="*/ 388743 h 435196"/>
              <a:gd name="connsiteX12" fmla="*/ 264051 w 728586"/>
              <a:gd name="connsiteY12" fmla="*/ 435196 h 435196"/>
              <a:gd name="connsiteX13" fmla="*/ 300725 w 728586"/>
              <a:gd name="connsiteY13" fmla="*/ 427861 h 435196"/>
              <a:gd name="connsiteX14" fmla="*/ 344734 w 728586"/>
              <a:gd name="connsiteY14" fmla="*/ 396077 h 435196"/>
              <a:gd name="connsiteX15" fmla="*/ 366738 w 728586"/>
              <a:gd name="connsiteY15" fmla="*/ 310505 h 435196"/>
              <a:gd name="connsiteX16" fmla="*/ 405857 w 728586"/>
              <a:gd name="connsiteY16" fmla="*/ 312950 h 435196"/>
              <a:gd name="connsiteX17" fmla="*/ 418081 w 728586"/>
              <a:gd name="connsiteY17" fmla="*/ 376518 h 435196"/>
              <a:gd name="connsiteX18" fmla="*/ 454755 w 728586"/>
              <a:gd name="connsiteY18" fmla="*/ 405857 h 435196"/>
              <a:gd name="connsiteX19" fmla="*/ 557442 w 728586"/>
              <a:gd name="connsiteY19" fmla="*/ 371628 h 435196"/>
              <a:gd name="connsiteX20" fmla="*/ 564776 w 728586"/>
              <a:gd name="connsiteY20" fmla="*/ 330064 h 435196"/>
              <a:gd name="connsiteX21" fmla="*/ 532992 w 728586"/>
              <a:gd name="connsiteY21" fmla="*/ 293391 h 435196"/>
              <a:gd name="connsiteX22" fmla="*/ 540327 w 728586"/>
              <a:gd name="connsiteY22" fmla="*/ 271386 h 435196"/>
              <a:gd name="connsiteX23" fmla="*/ 567221 w 728586"/>
              <a:gd name="connsiteY23" fmla="*/ 261607 h 435196"/>
              <a:gd name="connsiteX24" fmla="*/ 586781 w 728586"/>
              <a:gd name="connsiteY24" fmla="*/ 281166 h 435196"/>
              <a:gd name="connsiteX25" fmla="*/ 601450 w 728586"/>
              <a:gd name="connsiteY25" fmla="*/ 251827 h 435196"/>
              <a:gd name="connsiteX26" fmla="*/ 633234 w 728586"/>
              <a:gd name="connsiteY26" fmla="*/ 251827 h 435196"/>
              <a:gd name="connsiteX27" fmla="*/ 596560 w 728586"/>
              <a:gd name="connsiteY27" fmla="*/ 212708 h 435196"/>
              <a:gd name="connsiteX28" fmla="*/ 638124 w 728586"/>
              <a:gd name="connsiteY28" fmla="*/ 185814 h 435196"/>
              <a:gd name="connsiteX29" fmla="*/ 679688 w 728586"/>
              <a:gd name="connsiteY29" fmla="*/ 161365 h 435196"/>
              <a:gd name="connsiteX30" fmla="*/ 682133 w 728586"/>
              <a:gd name="connsiteY30" fmla="*/ 207819 h 435196"/>
              <a:gd name="connsiteX31" fmla="*/ 701692 w 728586"/>
              <a:gd name="connsiteY31" fmla="*/ 207819 h 435196"/>
              <a:gd name="connsiteX32" fmla="*/ 728586 w 728586"/>
              <a:gd name="connsiteY32" fmla="*/ 173590 h 435196"/>
              <a:gd name="connsiteX33" fmla="*/ 728586 w 728586"/>
              <a:gd name="connsiteY33" fmla="*/ 132026 h 435196"/>
              <a:gd name="connsiteX34" fmla="*/ 662573 w 728586"/>
              <a:gd name="connsiteY34" fmla="*/ 68458 h 435196"/>
              <a:gd name="connsiteX35" fmla="*/ 611230 w 728586"/>
              <a:gd name="connsiteY35" fmla="*/ 105132 h 435196"/>
              <a:gd name="connsiteX36" fmla="*/ 554997 w 728586"/>
              <a:gd name="connsiteY36" fmla="*/ 114912 h 435196"/>
              <a:gd name="connsiteX37" fmla="*/ 567221 w 728586"/>
              <a:gd name="connsiteY37" fmla="*/ 78238 h 435196"/>
              <a:gd name="connsiteX38" fmla="*/ 449865 w 728586"/>
              <a:gd name="connsiteY38" fmla="*/ 31784 h 435196"/>
              <a:gd name="connsiteX39" fmla="*/ 442530 w 728586"/>
              <a:gd name="connsiteY39" fmla="*/ 0 h 435196"/>
              <a:gd name="connsiteX40" fmla="*/ 352068 w 728586"/>
              <a:gd name="connsiteY40" fmla="*/ 4890 h 435196"/>
              <a:gd name="connsiteX41" fmla="*/ 339844 w 728586"/>
              <a:gd name="connsiteY41" fmla="*/ 53789 h 435196"/>
              <a:gd name="connsiteX42" fmla="*/ 354513 w 728586"/>
              <a:gd name="connsiteY42" fmla="*/ 122246 h 435196"/>
              <a:gd name="connsiteX43" fmla="*/ 283611 w 728586"/>
              <a:gd name="connsiteY43" fmla="*/ 127136 h 435196"/>
              <a:gd name="connsiteX44" fmla="*/ 254272 w 728586"/>
              <a:gd name="connsiteY44" fmla="*/ 78238 h 435196"/>
              <a:gd name="connsiteX45" fmla="*/ 212708 w 728586"/>
              <a:gd name="connsiteY45" fmla="*/ 44009 h 435196"/>
              <a:gd name="connsiteX46" fmla="*/ 92907 w 728586"/>
              <a:gd name="connsiteY46" fmla="*/ 14670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8586" h="435196">
                <a:moveTo>
                  <a:pt x="92907" y="14670"/>
                </a:moveTo>
                <a:lnTo>
                  <a:pt x="51343" y="75793"/>
                </a:lnTo>
                <a:lnTo>
                  <a:pt x="12225" y="141806"/>
                </a:lnTo>
                <a:lnTo>
                  <a:pt x="0" y="193149"/>
                </a:lnTo>
                <a:lnTo>
                  <a:pt x="2445" y="244492"/>
                </a:lnTo>
                <a:lnTo>
                  <a:pt x="36674" y="244492"/>
                </a:lnTo>
                <a:lnTo>
                  <a:pt x="36674" y="298281"/>
                </a:lnTo>
                <a:lnTo>
                  <a:pt x="63568" y="315395"/>
                </a:lnTo>
                <a:lnTo>
                  <a:pt x="83127" y="305615"/>
                </a:lnTo>
                <a:lnTo>
                  <a:pt x="122246" y="359404"/>
                </a:lnTo>
                <a:lnTo>
                  <a:pt x="156475" y="396077"/>
                </a:lnTo>
                <a:lnTo>
                  <a:pt x="266496" y="388743"/>
                </a:lnTo>
                <a:lnTo>
                  <a:pt x="264051" y="435196"/>
                </a:lnTo>
                <a:lnTo>
                  <a:pt x="300725" y="427861"/>
                </a:lnTo>
                <a:lnTo>
                  <a:pt x="344734" y="396077"/>
                </a:lnTo>
                <a:lnTo>
                  <a:pt x="366738" y="310505"/>
                </a:lnTo>
                <a:lnTo>
                  <a:pt x="405857" y="312950"/>
                </a:lnTo>
                <a:lnTo>
                  <a:pt x="418081" y="376518"/>
                </a:lnTo>
                <a:lnTo>
                  <a:pt x="454755" y="405857"/>
                </a:lnTo>
                <a:lnTo>
                  <a:pt x="557442" y="371628"/>
                </a:lnTo>
                <a:lnTo>
                  <a:pt x="564776" y="330064"/>
                </a:lnTo>
                <a:lnTo>
                  <a:pt x="532992" y="293391"/>
                </a:lnTo>
                <a:lnTo>
                  <a:pt x="540327" y="271386"/>
                </a:lnTo>
                <a:lnTo>
                  <a:pt x="567221" y="261607"/>
                </a:lnTo>
                <a:lnTo>
                  <a:pt x="586781" y="281166"/>
                </a:lnTo>
                <a:lnTo>
                  <a:pt x="601450" y="251827"/>
                </a:lnTo>
                <a:lnTo>
                  <a:pt x="633234" y="251827"/>
                </a:lnTo>
                <a:lnTo>
                  <a:pt x="596560" y="212708"/>
                </a:lnTo>
                <a:lnTo>
                  <a:pt x="638124" y="185814"/>
                </a:lnTo>
                <a:lnTo>
                  <a:pt x="679688" y="161365"/>
                </a:lnTo>
                <a:lnTo>
                  <a:pt x="682133" y="207819"/>
                </a:lnTo>
                <a:lnTo>
                  <a:pt x="701692" y="207819"/>
                </a:lnTo>
                <a:lnTo>
                  <a:pt x="728586" y="173590"/>
                </a:lnTo>
                <a:lnTo>
                  <a:pt x="728586" y="132026"/>
                </a:lnTo>
                <a:lnTo>
                  <a:pt x="662573" y="68458"/>
                </a:lnTo>
                <a:lnTo>
                  <a:pt x="611230" y="105132"/>
                </a:lnTo>
                <a:lnTo>
                  <a:pt x="554997" y="114912"/>
                </a:lnTo>
                <a:lnTo>
                  <a:pt x="567221" y="78238"/>
                </a:lnTo>
                <a:lnTo>
                  <a:pt x="449865" y="31784"/>
                </a:lnTo>
                <a:lnTo>
                  <a:pt x="442530" y="0"/>
                </a:lnTo>
                <a:lnTo>
                  <a:pt x="352068" y="4890"/>
                </a:lnTo>
                <a:lnTo>
                  <a:pt x="339844" y="53789"/>
                </a:lnTo>
                <a:lnTo>
                  <a:pt x="354513" y="122246"/>
                </a:lnTo>
                <a:lnTo>
                  <a:pt x="283611" y="127136"/>
                </a:lnTo>
                <a:lnTo>
                  <a:pt x="254272" y="78238"/>
                </a:lnTo>
                <a:lnTo>
                  <a:pt x="212708" y="44009"/>
                </a:lnTo>
                <a:lnTo>
                  <a:pt x="92907" y="14670"/>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6" name="Forme libre : forme 1045">
            <a:extLst>
              <a:ext uri="{FF2B5EF4-FFF2-40B4-BE49-F238E27FC236}">
                <a16:creationId xmlns:a16="http://schemas.microsoft.com/office/drawing/2014/main" xmlns="" id="{33BFFD76-A834-40AE-8A8E-F71BF8182A86}"/>
              </a:ext>
            </a:extLst>
          </p:cNvPr>
          <p:cNvSpPr/>
          <p:nvPr/>
        </p:nvSpPr>
        <p:spPr>
          <a:xfrm>
            <a:off x="2209210" y="2926120"/>
            <a:ext cx="1295807" cy="1442503"/>
          </a:xfrm>
          <a:custGeom>
            <a:avLst/>
            <a:gdLst>
              <a:gd name="connsiteX0" fmla="*/ 1295807 w 1295807"/>
              <a:gd name="connsiteY0" fmla="*/ 926625 h 1442503"/>
              <a:gd name="connsiteX1" fmla="*/ 1276248 w 1295807"/>
              <a:gd name="connsiteY1" fmla="*/ 838608 h 1442503"/>
              <a:gd name="connsiteX2" fmla="*/ 1202900 w 1295807"/>
              <a:gd name="connsiteY2" fmla="*/ 782375 h 1442503"/>
              <a:gd name="connsiteX3" fmla="*/ 1151557 w 1295807"/>
              <a:gd name="connsiteY3" fmla="*/ 718807 h 1442503"/>
              <a:gd name="connsiteX4" fmla="*/ 1080654 w 1295807"/>
              <a:gd name="connsiteY4" fmla="*/ 616120 h 1442503"/>
              <a:gd name="connsiteX5" fmla="*/ 1024421 w 1295807"/>
              <a:gd name="connsiteY5" fmla="*/ 579446 h 1442503"/>
              <a:gd name="connsiteX6" fmla="*/ 951074 w 1295807"/>
              <a:gd name="connsiteY6" fmla="*/ 503654 h 1442503"/>
              <a:gd name="connsiteX7" fmla="*/ 916845 w 1295807"/>
              <a:gd name="connsiteY7" fmla="*/ 454755 h 1442503"/>
              <a:gd name="connsiteX8" fmla="*/ 904620 w 1295807"/>
              <a:gd name="connsiteY8" fmla="*/ 410747 h 1442503"/>
              <a:gd name="connsiteX9" fmla="*/ 933959 w 1295807"/>
              <a:gd name="connsiteY9" fmla="*/ 393632 h 1442503"/>
              <a:gd name="connsiteX10" fmla="*/ 951074 w 1295807"/>
              <a:gd name="connsiteY10" fmla="*/ 386298 h 1442503"/>
              <a:gd name="connsiteX11" fmla="*/ 951074 w 1295807"/>
              <a:gd name="connsiteY11" fmla="*/ 327620 h 1442503"/>
              <a:gd name="connsiteX12" fmla="*/ 911955 w 1295807"/>
              <a:gd name="connsiteY12" fmla="*/ 322730 h 1442503"/>
              <a:gd name="connsiteX13" fmla="*/ 914400 w 1295807"/>
              <a:gd name="connsiteY13" fmla="*/ 288501 h 1442503"/>
              <a:gd name="connsiteX14" fmla="*/ 899730 w 1295807"/>
              <a:gd name="connsiteY14" fmla="*/ 242047 h 1442503"/>
              <a:gd name="connsiteX15" fmla="*/ 855722 w 1295807"/>
              <a:gd name="connsiteY15" fmla="*/ 151585 h 1442503"/>
              <a:gd name="connsiteX16" fmla="*/ 826383 w 1295807"/>
              <a:gd name="connsiteY16" fmla="*/ 127136 h 1442503"/>
              <a:gd name="connsiteX17" fmla="*/ 731031 w 1295807"/>
              <a:gd name="connsiteY17" fmla="*/ 161365 h 1442503"/>
              <a:gd name="connsiteX18" fmla="*/ 691912 w 1295807"/>
              <a:gd name="connsiteY18" fmla="*/ 139361 h 1442503"/>
              <a:gd name="connsiteX19" fmla="*/ 677243 w 1295807"/>
              <a:gd name="connsiteY19" fmla="*/ 70903 h 1442503"/>
              <a:gd name="connsiteX20" fmla="*/ 633234 w 1295807"/>
              <a:gd name="connsiteY20" fmla="*/ 70903 h 1442503"/>
              <a:gd name="connsiteX21" fmla="*/ 613675 w 1295807"/>
              <a:gd name="connsiteY21" fmla="*/ 158920 h 1442503"/>
              <a:gd name="connsiteX22" fmla="*/ 572111 w 1295807"/>
              <a:gd name="connsiteY22" fmla="*/ 185814 h 1442503"/>
              <a:gd name="connsiteX23" fmla="*/ 532992 w 1295807"/>
              <a:gd name="connsiteY23" fmla="*/ 193149 h 1442503"/>
              <a:gd name="connsiteX24" fmla="*/ 542772 w 1295807"/>
              <a:gd name="connsiteY24" fmla="*/ 146695 h 1442503"/>
              <a:gd name="connsiteX25" fmla="*/ 420526 w 1295807"/>
              <a:gd name="connsiteY25" fmla="*/ 146695 h 1442503"/>
              <a:gd name="connsiteX26" fmla="*/ 359403 w 1295807"/>
              <a:gd name="connsiteY26" fmla="*/ 66013 h 1442503"/>
              <a:gd name="connsiteX27" fmla="*/ 339844 w 1295807"/>
              <a:gd name="connsiteY27" fmla="*/ 73348 h 1442503"/>
              <a:gd name="connsiteX28" fmla="*/ 310505 w 1295807"/>
              <a:gd name="connsiteY28" fmla="*/ 61123 h 1442503"/>
              <a:gd name="connsiteX29" fmla="*/ 310505 w 1295807"/>
              <a:gd name="connsiteY29" fmla="*/ 0 h 1442503"/>
              <a:gd name="connsiteX30" fmla="*/ 271386 w 1295807"/>
              <a:gd name="connsiteY30" fmla="*/ 2445 h 1442503"/>
              <a:gd name="connsiteX31" fmla="*/ 261606 w 1295807"/>
              <a:gd name="connsiteY31" fmla="*/ 26894 h 1442503"/>
              <a:gd name="connsiteX32" fmla="*/ 224932 w 1295807"/>
              <a:gd name="connsiteY32" fmla="*/ 63568 h 1442503"/>
              <a:gd name="connsiteX33" fmla="*/ 220043 w 1295807"/>
              <a:gd name="connsiteY33" fmla="*/ 119801 h 1442503"/>
              <a:gd name="connsiteX34" fmla="*/ 176034 w 1295807"/>
              <a:gd name="connsiteY34" fmla="*/ 132026 h 1442503"/>
              <a:gd name="connsiteX35" fmla="*/ 97797 w 1295807"/>
              <a:gd name="connsiteY35" fmla="*/ 97797 h 1442503"/>
              <a:gd name="connsiteX36" fmla="*/ 58678 w 1295807"/>
              <a:gd name="connsiteY36" fmla="*/ 141806 h 1442503"/>
              <a:gd name="connsiteX37" fmla="*/ 39119 w 1295807"/>
              <a:gd name="connsiteY37" fmla="*/ 173590 h 1442503"/>
              <a:gd name="connsiteX38" fmla="*/ 4890 w 1295807"/>
              <a:gd name="connsiteY38" fmla="*/ 185814 h 1442503"/>
              <a:gd name="connsiteX39" fmla="*/ 2445 w 1295807"/>
              <a:gd name="connsiteY39" fmla="*/ 354514 h 1442503"/>
              <a:gd name="connsiteX40" fmla="*/ 83127 w 1295807"/>
              <a:gd name="connsiteY40" fmla="*/ 361848 h 1442503"/>
              <a:gd name="connsiteX41" fmla="*/ 112466 w 1295807"/>
              <a:gd name="connsiteY41" fmla="*/ 300725 h 1442503"/>
              <a:gd name="connsiteX42" fmla="*/ 149140 w 1295807"/>
              <a:gd name="connsiteY42" fmla="*/ 286056 h 1442503"/>
              <a:gd name="connsiteX43" fmla="*/ 161365 w 1295807"/>
              <a:gd name="connsiteY43" fmla="*/ 322730 h 1442503"/>
              <a:gd name="connsiteX44" fmla="*/ 178479 w 1295807"/>
              <a:gd name="connsiteY44" fmla="*/ 374073 h 1442503"/>
              <a:gd name="connsiteX45" fmla="*/ 202928 w 1295807"/>
              <a:gd name="connsiteY45" fmla="*/ 383853 h 1442503"/>
              <a:gd name="connsiteX46" fmla="*/ 198038 w 1295807"/>
              <a:gd name="connsiteY46" fmla="*/ 435196 h 1442503"/>
              <a:gd name="connsiteX47" fmla="*/ 222488 w 1295807"/>
              <a:gd name="connsiteY47" fmla="*/ 420527 h 1442503"/>
              <a:gd name="connsiteX48" fmla="*/ 249382 w 1295807"/>
              <a:gd name="connsiteY48" fmla="*/ 476760 h 1442503"/>
              <a:gd name="connsiteX49" fmla="*/ 305615 w 1295807"/>
              <a:gd name="connsiteY49" fmla="*/ 440086 h 1442503"/>
              <a:gd name="connsiteX50" fmla="*/ 310505 w 1295807"/>
              <a:gd name="connsiteY50" fmla="*/ 459645 h 1442503"/>
              <a:gd name="connsiteX51" fmla="*/ 286055 w 1295807"/>
              <a:gd name="connsiteY51" fmla="*/ 520768 h 1442503"/>
              <a:gd name="connsiteX52" fmla="*/ 315395 w 1295807"/>
              <a:gd name="connsiteY52" fmla="*/ 616120 h 1442503"/>
              <a:gd name="connsiteX53" fmla="*/ 347178 w 1295807"/>
              <a:gd name="connsiteY53" fmla="*/ 662574 h 1442503"/>
              <a:gd name="connsiteX54" fmla="*/ 371628 w 1295807"/>
              <a:gd name="connsiteY54" fmla="*/ 765260 h 1442503"/>
              <a:gd name="connsiteX55" fmla="*/ 339844 w 1295807"/>
              <a:gd name="connsiteY55" fmla="*/ 755481 h 1442503"/>
              <a:gd name="connsiteX56" fmla="*/ 300725 w 1295807"/>
              <a:gd name="connsiteY56" fmla="*/ 753036 h 1442503"/>
              <a:gd name="connsiteX57" fmla="*/ 281166 w 1295807"/>
              <a:gd name="connsiteY57" fmla="*/ 784820 h 1442503"/>
              <a:gd name="connsiteX58" fmla="*/ 320284 w 1295807"/>
              <a:gd name="connsiteY58" fmla="*/ 792154 h 1442503"/>
              <a:gd name="connsiteX59" fmla="*/ 305615 w 1295807"/>
              <a:gd name="connsiteY59" fmla="*/ 848387 h 1442503"/>
              <a:gd name="connsiteX60" fmla="*/ 256716 w 1295807"/>
              <a:gd name="connsiteY60" fmla="*/ 887506 h 1442503"/>
              <a:gd name="connsiteX61" fmla="*/ 212708 w 1295807"/>
              <a:gd name="connsiteY61" fmla="*/ 887506 h 1442503"/>
              <a:gd name="connsiteX62" fmla="*/ 220043 w 1295807"/>
              <a:gd name="connsiteY62" fmla="*/ 946184 h 1442503"/>
              <a:gd name="connsiteX63" fmla="*/ 234712 w 1295807"/>
              <a:gd name="connsiteY63" fmla="*/ 1012197 h 1442503"/>
              <a:gd name="connsiteX64" fmla="*/ 215153 w 1295807"/>
              <a:gd name="connsiteY64" fmla="*/ 1114884 h 1442503"/>
              <a:gd name="connsiteX65" fmla="*/ 234712 w 1295807"/>
              <a:gd name="connsiteY65" fmla="*/ 1122218 h 1442503"/>
              <a:gd name="connsiteX66" fmla="*/ 229822 w 1295807"/>
              <a:gd name="connsiteY66" fmla="*/ 1161337 h 1442503"/>
              <a:gd name="connsiteX67" fmla="*/ 200483 w 1295807"/>
              <a:gd name="connsiteY67" fmla="*/ 1161337 h 1442503"/>
              <a:gd name="connsiteX68" fmla="*/ 222488 w 1295807"/>
              <a:gd name="connsiteY68" fmla="*/ 1215125 h 1442503"/>
              <a:gd name="connsiteX69" fmla="*/ 224932 w 1295807"/>
              <a:gd name="connsiteY69" fmla="*/ 1244464 h 1442503"/>
              <a:gd name="connsiteX70" fmla="*/ 176034 w 1295807"/>
              <a:gd name="connsiteY70" fmla="*/ 1261579 h 1442503"/>
              <a:gd name="connsiteX71" fmla="*/ 83127 w 1295807"/>
              <a:gd name="connsiteY71" fmla="*/ 1266469 h 1442503"/>
              <a:gd name="connsiteX72" fmla="*/ 41564 w 1295807"/>
              <a:gd name="connsiteY72" fmla="*/ 1283583 h 1442503"/>
              <a:gd name="connsiteX73" fmla="*/ 0 w 1295807"/>
              <a:gd name="connsiteY73" fmla="*/ 1317812 h 1442503"/>
              <a:gd name="connsiteX74" fmla="*/ 12224 w 1295807"/>
              <a:gd name="connsiteY74" fmla="*/ 1376490 h 1442503"/>
              <a:gd name="connsiteX75" fmla="*/ 70903 w 1295807"/>
              <a:gd name="connsiteY75" fmla="*/ 1344706 h 1442503"/>
              <a:gd name="connsiteX76" fmla="*/ 114911 w 1295807"/>
              <a:gd name="connsiteY76" fmla="*/ 1298253 h 1442503"/>
              <a:gd name="connsiteX77" fmla="*/ 154030 w 1295807"/>
              <a:gd name="connsiteY77" fmla="*/ 1327592 h 1442503"/>
              <a:gd name="connsiteX78" fmla="*/ 176034 w 1295807"/>
              <a:gd name="connsiteY78" fmla="*/ 1371600 h 1442503"/>
              <a:gd name="connsiteX79" fmla="*/ 246937 w 1295807"/>
              <a:gd name="connsiteY79" fmla="*/ 1376490 h 1442503"/>
              <a:gd name="connsiteX80" fmla="*/ 251827 w 1295807"/>
              <a:gd name="connsiteY80" fmla="*/ 1442503 h 1442503"/>
              <a:gd name="connsiteX81" fmla="*/ 295835 w 1295807"/>
              <a:gd name="connsiteY81" fmla="*/ 1413164 h 1442503"/>
              <a:gd name="connsiteX82" fmla="*/ 312950 w 1295807"/>
              <a:gd name="connsiteY82" fmla="*/ 1366710 h 1442503"/>
              <a:gd name="connsiteX83" fmla="*/ 317839 w 1295807"/>
              <a:gd name="connsiteY83" fmla="*/ 1334927 h 1442503"/>
              <a:gd name="connsiteX84" fmla="*/ 339844 w 1295807"/>
              <a:gd name="connsiteY84" fmla="*/ 1310477 h 1442503"/>
              <a:gd name="connsiteX85" fmla="*/ 437641 w 1295807"/>
              <a:gd name="connsiteY85" fmla="*/ 1317812 h 1442503"/>
              <a:gd name="connsiteX86" fmla="*/ 498764 w 1295807"/>
              <a:gd name="connsiteY86" fmla="*/ 1371600 h 1442503"/>
              <a:gd name="connsiteX87" fmla="*/ 525658 w 1295807"/>
              <a:gd name="connsiteY87" fmla="*/ 1347151 h 1442503"/>
              <a:gd name="connsiteX88" fmla="*/ 545217 w 1295807"/>
              <a:gd name="connsiteY88" fmla="*/ 1349596 h 1442503"/>
              <a:gd name="connsiteX89" fmla="*/ 567221 w 1295807"/>
              <a:gd name="connsiteY89" fmla="*/ 1342261 h 1442503"/>
              <a:gd name="connsiteX90" fmla="*/ 596560 w 1295807"/>
              <a:gd name="connsiteY90" fmla="*/ 1305587 h 1442503"/>
              <a:gd name="connsiteX91" fmla="*/ 633234 w 1295807"/>
              <a:gd name="connsiteY91" fmla="*/ 1327592 h 1442503"/>
              <a:gd name="connsiteX92" fmla="*/ 684577 w 1295807"/>
              <a:gd name="connsiteY92" fmla="*/ 1325147 h 1442503"/>
              <a:gd name="connsiteX93" fmla="*/ 775039 w 1295807"/>
              <a:gd name="connsiteY93" fmla="*/ 1308032 h 1442503"/>
              <a:gd name="connsiteX94" fmla="*/ 838607 w 1295807"/>
              <a:gd name="connsiteY94" fmla="*/ 1288473 h 1442503"/>
              <a:gd name="connsiteX95" fmla="*/ 889951 w 1295807"/>
              <a:gd name="connsiteY95" fmla="*/ 1339816 h 1442503"/>
              <a:gd name="connsiteX96" fmla="*/ 929069 w 1295807"/>
              <a:gd name="connsiteY96" fmla="*/ 1312922 h 1442503"/>
              <a:gd name="connsiteX97" fmla="*/ 953519 w 1295807"/>
              <a:gd name="connsiteY97" fmla="*/ 1339816 h 1442503"/>
              <a:gd name="connsiteX98" fmla="*/ 953519 w 1295807"/>
              <a:gd name="connsiteY98" fmla="*/ 1400939 h 1442503"/>
              <a:gd name="connsiteX99" fmla="*/ 1019531 w 1295807"/>
              <a:gd name="connsiteY99" fmla="*/ 1435168 h 1442503"/>
              <a:gd name="connsiteX100" fmla="*/ 1026866 w 1295807"/>
              <a:gd name="connsiteY100" fmla="*/ 1391160 h 1442503"/>
              <a:gd name="connsiteX101" fmla="*/ 1053760 w 1295807"/>
              <a:gd name="connsiteY101" fmla="*/ 1361821 h 1442503"/>
              <a:gd name="connsiteX102" fmla="*/ 1041536 w 1295807"/>
              <a:gd name="connsiteY102" fmla="*/ 1300698 h 1442503"/>
              <a:gd name="connsiteX103" fmla="*/ 985303 w 1295807"/>
              <a:gd name="connsiteY103" fmla="*/ 1295808 h 1442503"/>
              <a:gd name="connsiteX104" fmla="*/ 1026866 w 1295807"/>
              <a:gd name="connsiteY104" fmla="*/ 1220015 h 1442503"/>
              <a:gd name="connsiteX105" fmla="*/ 990192 w 1295807"/>
              <a:gd name="connsiteY105" fmla="*/ 1163782 h 1442503"/>
              <a:gd name="connsiteX106" fmla="*/ 982858 w 1295807"/>
              <a:gd name="connsiteY106" fmla="*/ 1124663 h 1442503"/>
              <a:gd name="connsiteX107" fmla="*/ 1004862 w 1295807"/>
              <a:gd name="connsiteY107" fmla="*/ 1080655 h 1442503"/>
              <a:gd name="connsiteX108" fmla="*/ 1014642 w 1295807"/>
              <a:gd name="connsiteY108" fmla="*/ 1058651 h 1442503"/>
              <a:gd name="connsiteX109" fmla="*/ 1114883 w 1295807"/>
              <a:gd name="connsiteY109" fmla="*/ 1024422 h 1442503"/>
              <a:gd name="connsiteX110" fmla="*/ 1158892 w 1295807"/>
              <a:gd name="connsiteY110" fmla="*/ 1017087 h 1442503"/>
              <a:gd name="connsiteX111" fmla="*/ 1198011 w 1295807"/>
              <a:gd name="connsiteY111" fmla="*/ 958409 h 1442503"/>
              <a:gd name="connsiteX112" fmla="*/ 1295807 w 1295807"/>
              <a:gd name="connsiteY112" fmla="*/ 926625 h 144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95807" h="1442503">
                <a:moveTo>
                  <a:pt x="1295807" y="926625"/>
                </a:moveTo>
                <a:lnTo>
                  <a:pt x="1276248" y="838608"/>
                </a:lnTo>
                <a:lnTo>
                  <a:pt x="1202900" y="782375"/>
                </a:lnTo>
                <a:lnTo>
                  <a:pt x="1151557" y="718807"/>
                </a:lnTo>
                <a:lnTo>
                  <a:pt x="1080654" y="616120"/>
                </a:lnTo>
                <a:lnTo>
                  <a:pt x="1024421" y="579446"/>
                </a:lnTo>
                <a:lnTo>
                  <a:pt x="951074" y="503654"/>
                </a:lnTo>
                <a:lnTo>
                  <a:pt x="916845" y="454755"/>
                </a:lnTo>
                <a:lnTo>
                  <a:pt x="904620" y="410747"/>
                </a:lnTo>
                <a:lnTo>
                  <a:pt x="933959" y="393632"/>
                </a:lnTo>
                <a:lnTo>
                  <a:pt x="951074" y="386298"/>
                </a:lnTo>
                <a:lnTo>
                  <a:pt x="951074" y="327620"/>
                </a:lnTo>
                <a:lnTo>
                  <a:pt x="911955" y="322730"/>
                </a:lnTo>
                <a:lnTo>
                  <a:pt x="914400" y="288501"/>
                </a:lnTo>
                <a:lnTo>
                  <a:pt x="899730" y="242047"/>
                </a:lnTo>
                <a:lnTo>
                  <a:pt x="855722" y="151585"/>
                </a:lnTo>
                <a:lnTo>
                  <a:pt x="826383" y="127136"/>
                </a:lnTo>
                <a:lnTo>
                  <a:pt x="731031" y="161365"/>
                </a:lnTo>
                <a:lnTo>
                  <a:pt x="691912" y="139361"/>
                </a:lnTo>
                <a:lnTo>
                  <a:pt x="677243" y="70903"/>
                </a:lnTo>
                <a:lnTo>
                  <a:pt x="633234" y="70903"/>
                </a:lnTo>
                <a:lnTo>
                  <a:pt x="613675" y="158920"/>
                </a:lnTo>
                <a:lnTo>
                  <a:pt x="572111" y="185814"/>
                </a:lnTo>
                <a:lnTo>
                  <a:pt x="532992" y="193149"/>
                </a:lnTo>
                <a:lnTo>
                  <a:pt x="542772" y="146695"/>
                </a:lnTo>
                <a:lnTo>
                  <a:pt x="420526" y="146695"/>
                </a:lnTo>
                <a:lnTo>
                  <a:pt x="359403" y="66013"/>
                </a:lnTo>
                <a:lnTo>
                  <a:pt x="339844" y="73348"/>
                </a:lnTo>
                <a:lnTo>
                  <a:pt x="310505" y="61123"/>
                </a:lnTo>
                <a:lnTo>
                  <a:pt x="310505" y="0"/>
                </a:lnTo>
                <a:lnTo>
                  <a:pt x="271386" y="2445"/>
                </a:lnTo>
                <a:lnTo>
                  <a:pt x="261606" y="26894"/>
                </a:lnTo>
                <a:lnTo>
                  <a:pt x="224932" y="63568"/>
                </a:lnTo>
                <a:lnTo>
                  <a:pt x="220043" y="119801"/>
                </a:lnTo>
                <a:lnTo>
                  <a:pt x="176034" y="132026"/>
                </a:lnTo>
                <a:lnTo>
                  <a:pt x="97797" y="97797"/>
                </a:lnTo>
                <a:lnTo>
                  <a:pt x="58678" y="141806"/>
                </a:lnTo>
                <a:lnTo>
                  <a:pt x="39119" y="173590"/>
                </a:lnTo>
                <a:lnTo>
                  <a:pt x="4890" y="185814"/>
                </a:lnTo>
                <a:lnTo>
                  <a:pt x="2445" y="354514"/>
                </a:lnTo>
                <a:lnTo>
                  <a:pt x="83127" y="361848"/>
                </a:lnTo>
                <a:lnTo>
                  <a:pt x="112466" y="300725"/>
                </a:lnTo>
                <a:lnTo>
                  <a:pt x="149140" y="286056"/>
                </a:lnTo>
                <a:lnTo>
                  <a:pt x="161365" y="322730"/>
                </a:lnTo>
                <a:lnTo>
                  <a:pt x="178479" y="374073"/>
                </a:lnTo>
                <a:lnTo>
                  <a:pt x="202928" y="383853"/>
                </a:lnTo>
                <a:lnTo>
                  <a:pt x="198038" y="435196"/>
                </a:lnTo>
                <a:lnTo>
                  <a:pt x="222488" y="420527"/>
                </a:lnTo>
                <a:lnTo>
                  <a:pt x="249382" y="476760"/>
                </a:lnTo>
                <a:lnTo>
                  <a:pt x="305615" y="440086"/>
                </a:lnTo>
                <a:lnTo>
                  <a:pt x="310505" y="459645"/>
                </a:lnTo>
                <a:lnTo>
                  <a:pt x="286055" y="520768"/>
                </a:lnTo>
                <a:lnTo>
                  <a:pt x="315395" y="616120"/>
                </a:lnTo>
                <a:lnTo>
                  <a:pt x="347178" y="662574"/>
                </a:lnTo>
                <a:lnTo>
                  <a:pt x="371628" y="765260"/>
                </a:lnTo>
                <a:cubicBezTo>
                  <a:pt x="348423" y="753659"/>
                  <a:pt x="359357" y="755481"/>
                  <a:pt x="339844" y="755481"/>
                </a:cubicBezTo>
                <a:lnTo>
                  <a:pt x="300725" y="753036"/>
                </a:lnTo>
                <a:lnTo>
                  <a:pt x="281166" y="784820"/>
                </a:lnTo>
                <a:lnTo>
                  <a:pt x="320284" y="792154"/>
                </a:lnTo>
                <a:lnTo>
                  <a:pt x="305615" y="848387"/>
                </a:lnTo>
                <a:lnTo>
                  <a:pt x="256716" y="887506"/>
                </a:lnTo>
                <a:lnTo>
                  <a:pt x="212708" y="887506"/>
                </a:lnTo>
                <a:lnTo>
                  <a:pt x="220043" y="946184"/>
                </a:lnTo>
                <a:lnTo>
                  <a:pt x="234712" y="1012197"/>
                </a:lnTo>
                <a:lnTo>
                  <a:pt x="215153" y="1114884"/>
                </a:lnTo>
                <a:lnTo>
                  <a:pt x="234712" y="1122218"/>
                </a:lnTo>
                <a:lnTo>
                  <a:pt x="229822" y="1161337"/>
                </a:lnTo>
                <a:lnTo>
                  <a:pt x="200483" y="1161337"/>
                </a:lnTo>
                <a:lnTo>
                  <a:pt x="222488" y="1215125"/>
                </a:lnTo>
                <a:lnTo>
                  <a:pt x="224932" y="1244464"/>
                </a:lnTo>
                <a:lnTo>
                  <a:pt x="176034" y="1261579"/>
                </a:lnTo>
                <a:lnTo>
                  <a:pt x="83127" y="1266469"/>
                </a:lnTo>
                <a:lnTo>
                  <a:pt x="41564" y="1283583"/>
                </a:lnTo>
                <a:lnTo>
                  <a:pt x="0" y="1317812"/>
                </a:lnTo>
                <a:lnTo>
                  <a:pt x="12224" y="1376490"/>
                </a:lnTo>
                <a:lnTo>
                  <a:pt x="70903" y="1344706"/>
                </a:lnTo>
                <a:lnTo>
                  <a:pt x="114911" y="1298253"/>
                </a:lnTo>
                <a:lnTo>
                  <a:pt x="154030" y="1327592"/>
                </a:lnTo>
                <a:lnTo>
                  <a:pt x="176034" y="1371600"/>
                </a:lnTo>
                <a:lnTo>
                  <a:pt x="246937" y="1376490"/>
                </a:lnTo>
                <a:lnTo>
                  <a:pt x="251827" y="1442503"/>
                </a:lnTo>
                <a:lnTo>
                  <a:pt x="295835" y="1413164"/>
                </a:lnTo>
                <a:lnTo>
                  <a:pt x="312950" y="1366710"/>
                </a:lnTo>
                <a:lnTo>
                  <a:pt x="317839" y="1334927"/>
                </a:lnTo>
                <a:lnTo>
                  <a:pt x="339844" y="1310477"/>
                </a:lnTo>
                <a:lnTo>
                  <a:pt x="437641" y="1317812"/>
                </a:lnTo>
                <a:lnTo>
                  <a:pt x="498764" y="1371600"/>
                </a:lnTo>
                <a:lnTo>
                  <a:pt x="525658" y="1347151"/>
                </a:lnTo>
                <a:lnTo>
                  <a:pt x="545217" y="1349596"/>
                </a:lnTo>
                <a:lnTo>
                  <a:pt x="567221" y="1342261"/>
                </a:lnTo>
                <a:lnTo>
                  <a:pt x="596560" y="1305587"/>
                </a:lnTo>
                <a:lnTo>
                  <a:pt x="633234" y="1327592"/>
                </a:lnTo>
                <a:lnTo>
                  <a:pt x="684577" y="1325147"/>
                </a:lnTo>
                <a:lnTo>
                  <a:pt x="775039" y="1308032"/>
                </a:lnTo>
                <a:lnTo>
                  <a:pt x="838607" y="1288473"/>
                </a:lnTo>
                <a:lnTo>
                  <a:pt x="889951" y="1339816"/>
                </a:lnTo>
                <a:lnTo>
                  <a:pt x="929069" y="1312922"/>
                </a:lnTo>
                <a:lnTo>
                  <a:pt x="953519" y="1339816"/>
                </a:lnTo>
                <a:lnTo>
                  <a:pt x="953519" y="1400939"/>
                </a:lnTo>
                <a:lnTo>
                  <a:pt x="1019531" y="1435168"/>
                </a:lnTo>
                <a:lnTo>
                  <a:pt x="1026866" y="1391160"/>
                </a:lnTo>
                <a:lnTo>
                  <a:pt x="1053760" y="1361821"/>
                </a:lnTo>
                <a:lnTo>
                  <a:pt x="1041536" y="1300698"/>
                </a:lnTo>
                <a:lnTo>
                  <a:pt x="985303" y="1295808"/>
                </a:lnTo>
                <a:lnTo>
                  <a:pt x="1026866" y="1220015"/>
                </a:lnTo>
                <a:lnTo>
                  <a:pt x="990192" y="1163782"/>
                </a:lnTo>
                <a:lnTo>
                  <a:pt x="982858" y="1124663"/>
                </a:lnTo>
                <a:lnTo>
                  <a:pt x="1004862" y="1080655"/>
                </a:lnTo>
                <a:lnTo>
                  <a:pt x="1014642" y="1058651"/>
                </a:lnTo>
                <a:lnTo>
                  <a:pt x="1114883" y="1024422"/>
                </a:lnTo>
                <a:lnTo>
                  <a:pt x="1158892" y="1017087"/>
                </a:lnTo>
                <a:lnTo>
                  <a:pt x="1198011" y="958409"/>
                </a:lnTo>
                <a:lnTo>
                  <a:pt x="1295807" y="92662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7" name="Forme libre : forme 1046">
            <a:extLst>
              <a:ext uri="{FF2B5EF4-FFF2-40B4-BE49-F238E27FC236}">
                <a16:creationId xmlns:a16="http://schemas.microsoft.com/office/drawing/2014/main" xmlns="" id="{7B5F9121-3816-42F1-AF6C-CDACFA37D9F6}"/>
              </a:ext>
            </a:extLst>
          </p:cNvPr>
          <p:cNvSpPr/>
          <p:nvPr/>
        </p:nvSpPr>
        <p:spPr>
          <a:xfrm>
            <a:off x="2113858" y="2439581"/>
            <a:ext cx="459645" cy="672353"/>
          </a:xfrm>
          <a:custGeom>
            <a:avLst/>
            <a:gdLst>
              <a:gd name="connsiteX0" fmla="*/ 92907 w 459645"/>
              <a:gd name="connsiteY0" fmla="*/ 672353 h 672353"/>
              <a:gd name="connsiteX1" fmla="*/ 161365 w 459645"/>
              <a:gd name="connsiteY1" fmla="*/ 623455 h 672353"/>
              <a:gd name="connsiteX2" fmla="*/ 195594 w 459645"/>
              <a:gd name="connsiteY2" fmla="*/ 586781 h 672353"/>
              <a:gd name="connsiteX3" fmla="*/ 276276 w 459645"/>
              <a:gd name="connsiteY3" fmla="*/ 618565 h 672353"/>
              <a:gd name="connsiteX4" fmla="*/ 315395 w 459645"/>
              <a:gd name="connsiteY4" fmla="*/ 608785 h 672353"/>
              <a:gd name="connsiteX5" fmla="*/ 320284 w 459645"/>
              <a:gd name="connsiteY5" fmla="*/ 547662 h 672353"/>
              <a:gd name="connsiteX6" fmla="*/ 354513 w 459645"/>
              <a:gd name="connsiteY6" fmla="*/ 520768 h 672353"/>
              <a:gd name="connsiteX7" fmla="*/ 369183 w 459645"/>
              <a:gd name="connsiteY7" fmla="*/ 484094 h 672353"/>
              <a:gd name="connsiteX8" fmla="*/ 361848 w 459645"/>
              <a:gd name="connsiteY8" fmla="*/ 447421 h 672353"/>
              <a:gd name="connsiteX9" fmla="*/ 378963 w 459645"/>
              <a:gd name="connsiteY9" fmla="*/ 386298 h 672353"/>
              <a:gd name="connsiteX10" fmla="*/ 459645 w 459645"/>
              <a:gd name="connsiteY10" fmla="*/ 251827 h 672353"/>
              <a:gd name="connsiteX11" fmla="*/ 452310 w 459645"/>
              <a:gd name="connsiteY11" fmla="*/ 239602 h 672353"/>
              <a:gd name="connsiteX12" fmla="*/ 398522 w 459645"/>
              <a:gd name="connsiteY12" fmla="*/ 202929 h 672353"/>
              <a:gd name="connsiteX13" fmla="*/ 398522 w 459645"/>
              <a:gd name="connsiteY13" fmla="*/ 154030 h 672353"/>
              <a:gd name="connsiteX14" fmla="*/ 342289 w 459645"/>
              <a:gd name="connsiteY14" fmla="*/ 90462 h 672353"/>
              <a:gd name="connsiteX15" fmla="*/ 317840 w 459645"/>
              <a:gd name="connsiteY15" fmla="*/ 2445 h 672353"/>
              <a:gd name="connsiteX16" fmla="*/ 290945 w 459645"/>
              <a:gd name="connsiteY16" fmla="*/ 0 h 672353"/>
              <a:gd name="connsiteX17" fmla="*/ 180924 w 459645"/>
              <a:gd name="connsiteY17" fmla="*/ 78238 h 672353"/>
              <a:gd name="connsiteX18" fmla="*/ 146695 w 459645"/>
              <a:gd name="connsiteY18" fmla="*/ 66013 h 672353"/>
              <a:gd name="connsiteX19" fmla="*/ 141805 w 459645"/>
              <a:gd name="connsiteY19" fmla="*/ 112467 h 672353"/>
              <a:gd name="connsiteX20" fmla="*/ 180924 w 459645"/>
              <a:gd name="connsiteY20" fmla="*/ 180924 h 672353"/>
              <a:gd name="connsiteX21" fmla="*/ 141805 w 459645"/>
              <a:gd name="connsiteY21" fmla="*/ 234713 h 672353"/>
              <a:gd name="connsiteX22" fmla="*/ 102687 w 459645"/>
              <a:gd name="connsiteY22" fmla="*/ 176034 h 672353"/>
              <a:gd name="connsiteX23" fmla="*/ 53788 w 459645"/>
              <a:gd name="connsiteY23" fmla="*/ 202929 h 672353"/>
              <a:gd name="connsiteX24" fmla="*/ 68458 w 459645"/>
              <a:gd name="connsiteY24" fmla="*/ 249382 h 672353"/>
              <a:gd name="connsiteX25" fmla="*/ 24449 w 459645"/>
              <a:gd name="connsiteY25" fmla="*/ 259162 h 672353"/>
              <a:gd name="connsiteX26" fmla="*/ 7335 w 459645"/>
              <a:gd name="connsiteY26" fmla="*/ 310505 h 672353"/>
              <a:gd name="connsiteX27" fmla="*/ 0 w 459645"/>
              <a:gd name="connsiteY27" fmla="*/ 364293 h 672353"/>
              <a:gd name="connsiteX28" fmla="*/ 68458 w 459645"/>
              <a:gd name="connsiteY28" fmla="*/ 383853 h 672353"/>
              <a:gd name="connsiteX29" fmla="*/ 70903 w 459645"/>
              <a:gd name="connsiteY29" fmla="*/ 408302 h 672353"/>
              <a:gd name="connsiteX30" fmla="*/ 132026 w 459645"/>
              <a:gd name="connsiteY30" fmla="*/ 349624 h 672353"/>
              <a:gd name="connsiteX31" fmla="*/ 183369 w 459645"/>
              <a:gd name="connsiteY31" fmla="*/ 332509 h 672353"/>
              <a:gd name="connsiteX32" fmla="*/ 281166 w 459645"/>
              <a:gd name="connsiteY32" fmla="*/ 418082 h 672353"/>
              <a:gd name="connsiteX33" fmla="*/ 278721 w 459645"/>
              <a:gd name="connsiteY33" fmla="*/ 479205 h 672353"/>
              <a:gd name="connsiteX34" fmla="*/ 220043 w 459645"/>
              <a:gd name="connsiteY34" fmla="*/ 449866 h 672353"/>
              <a:gd name="connsiteX35" fmla="*/ 190704 w 459645"/>
              <a:gd name="connsiteY35" fmla="*/ 528103 h 672353"/>
              <a:gd name="connsiteX36" fmla="*/ 171144 w 459645"/>
              <a:gd name="connsiteY36" fmla="*/ 513433 h 672353"/>
              <a:gd name="connsiteX37" fmla="*/ 39119 w 459645"/>
              <a:gd name="connsiteY37" fmla="*/ 647904 h 672353"/>
              <a:gd name="connsiteX38" fmla="*/ 92907 w 459645"/>
              <a:gd name="connsiteY38" fmla="*/ 672353 h 672353"/>
              <a:gd name="connsiteX0" fmla="*/ 92907 w 459645"/>
              <a:gd name="connsiteY0" fmla="*/ 672353 h 672353"/>
              <a:gd name="connsiteX1" fmla="*/ 122246 w 459645"/>
              <a:gd name="connsiteY1" fmla="*/ 650349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 name="connsiteX0" fmla="*/ 92907 w 459645"/>
              <a:gd name="connsiteY0" fmla="*/ 672353 h 672353"/>
              <a:gd name="connsiteX1" fmla="*/ 132026 w 459645"/>
              <a:gd name="connsiteY1" fmla="*/ 665018 h 672353"/>
              <a:gd name="connsiteX2" fmla="*/ 161365 w 459645"/>
              <a:gd name="connsiteY2" fmla="*/ 623455 h 672353"/>
              <a:gd name="connsiteX3" fmla="*/ 195594 w 459645"/>
              <a:gd name="connsiteY3" fmla="*/ 586781 h 672353"/>
              <a:gd name="connsiteX4" fmla="*/ 276276 w 459645"/>
              <a:gd name="connsiteY4" fmla="*/ 618565 h 672353"/>
              <a:gd name="connsiteX5" fmla="*/ 315395 w 459645"/>
              <a:gd name="connsiteY5" fmla="*/ 608785 h 672353"/>
              <a:gd name="connsiteX6" fmla="*/ 320284 w 459645"/>
              <a:gd name="connsiteY6" fmla="*/ 547662 h 672353"/>
              <a:gd name="connsiteX7" fmla="*/ 354513 w 459645"/>
              <a:gd name="connsiteY7" fmla="*/ 520768 h 672353"/>
              <a:gd name="connsiteX8" fmla="*/ 369183 w 459645"/>
              <a:gd name="connsiteY8" fmla="*/ 484094 h 672353"/>
              <a:gd name="connsiteX9" fmla="*/ 361848 w 459645"/>
              <a:gd name="connsiteY9" fmla="*/ 447421 h 672353"/>
              <a:gd name="connsiteX10" fmla="*/ 378963 w 459645"/>
              <a:gd name="connsiteY10" fmla="*/ 386298 h 672353"/>
              <a:gd name="connsiteX11" fmla="*/ 459645 w 459645"/>
              <a:gd name="connsiteY11" fmla="*/ 251827 h 672353"/>
              <a:gd name="connsiteX12" fmla="*/ 452310 w 459645"/>
              <a:gd name="connsiteY12" fmla="*/ 239602 h 672353"/>
              <a:gd name="connsiteX13" fmla="*/ 398522 w 459645"/>
              <a:gd name="connsiteY13" fmla="*/ 202929 h 672353"/>
              <a:gd name="connsiteX14" fmla="*/ 398522 w 459645"/>
              <a:gd name="connsiteY14" fmla="*/ 154030 h 672353"/>
              <a:gd name="connsiteX15" fmla="*/ 342289 w 459645"/>
              <a:gd name="connsiteY15" fmla="*/ 90462 h 672353"/>
              <a:gd name="connsiteX16" fmla="*/ 317840 w 459645"/>
              <a:gd name="connsiteY16" fmla="*/ 2445 h 672353"/>
              <a:gd name="connsiteX17" fmla="*/ 290945 w 459645"/>
              <a:gd name="connsiteY17" fmla="*/ 0 h 672353"/>
              <a:gd name="connsiteX18" fmla="*/ 180924 w 459645"/>
              <a:gd name="connsiteY18" fmla="*/ 78238 h 672353"/>
              <a:gd name="connsiteX19" fmla="*/ 146695 w 459645"/>
              <a:gd name="connsiteY19" fmla="*/ 66013 h 672353"/>
              <a:gd name="connsiteX20" fmla="*/ 141805 w 459645"/>
              <a:gd name="connsiteY20" fmla="*/ 112467 h 672353"/>
              <a:gd name="connsiteX21" fmla="*/ 180924 w 459645"/>
              <a:gd name="connsiteY21" fmla="*/ 180924 h 672353"/>
              <a:gd name="connsiteX22" fmla="*/ 141805 w 459645"/>
              <a:gd name="connsiteY22" fmla="*/ 234713 h 672353"/>
              <a:gd name="connsiteX23" fmla="*/ 102687 w 459645"/>
              <a:gd name="connsiteY23" fmla="*/ 176034 h 672353"/>
              <a:gd name="connsiteX24" fmla="*/ 53788 w 459645"/>
              <a:gd name="connsiteY24" fmla="*/ 202929 h 672353"/>
              <a:gd name="connsiteX25" fmla="*/ 68458 w 459645"/>
              <a:gd name="connsiteY25" fmla="*/ 249382 h 672353"/>
              <a:gd name="connsiteX26" fmla="*/ 24449 w 459645"/>
              <a:gd name="connsiteY26" fmla="*/ 259162 h 672353"/>
              <a:gd name="connsiteX27" fmla="*/ 7335 w 459645"/>
              <a:gd name="connsiteY27" fmla="*/ 310505 h 672353"/>
              <a:gd name="connsiteX28" fmla="*/ 0 w 459645"/>
              <a:gd name="connsiteY28" fmla="*/ 364293 h 672353"/>
              <a:gd name="connsiteX29" fmla="*/ 68458 w 459645"/>
              <a:gd name="connsiteY29" fmla="*/ 383853 h 672353"/>
              <a:gd name="connsiteX30" fmla="*/ 70903 w 459645"/>
              <a:gd name="connsiteY30" fmla="*/ 408302 h 672353"/>
              <a:gd name="connsiteX31" fmla="*/ 132026 w 459645"/>
              <a:gd name="connsiteY31" fmla="*/ 349624 h 672353"/>
              <a:gd name="connsiteX32" fmla="*/ 183369 w 459645"/>
              <a:gd name="connsiteY32" fmla="*/ 332509 h 672353"/>
              <a:gd name="connsiteX33" fmla="*/ 281166 w 459645"/>
              <a:gd name="connsiteY33" fmla="*/ 418082 h 672353"/>
              <a:gd name="connsiteX34" fmla="*/ 278721 w 459645"/>
              <a:gd name="connsiteY34" fmla="*/ 479205 h 672353"/>
              <a:gd name="connsiteX35" fmla="*/ 220043 w 459645"/>
              <a:gd name="connsiteY35" fmla="*/ 449866 h 672353"/>
              <a:gd name="connsiteX36" fmla="*/ 190704 w 459645"/>
              <a:gd name="connsiteY36" fmla="*/ 528103 h 672353"/>
              <a:gd name="connsiteX37" fmla="*/ 171144 w 459645"/>
              <a:gd name="connsiteY37" fmla="*/ 513433 h 672353"/>
              <a:gd name="connsiteX38" fmla="*/ 39119 w 459645"/>
              <a:gd name="connsiteY38" fmla="*/ 647904 h 672353"/>
              <a:gd name="connsiteX39" fmla="*/ 92907 w 459645"/>
              <a:gd name="connsiteY39" fmla="*/ 672353 h 67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59645" h="672353">
                <a:moveTo>
                  <a:pt x="92907" y="672353"/>
                </a:moveTo>
                <a:lnTo>
                  <a:pt x="132026" y="665018"/>
                </a:lnTo>
                <a:lnTo>
                  <a:pt x="161365" y="623455"/>
                </a:lnTo>
                <a:lnTo>
                  <a:pt x="195594" y="586781"/>
                </a:lnTo>
                <a:lnTo>
                  <a:pt x="276276" y="618565"/>
                </a:lnTo>
                <a:lnTo>
                  <a:pt x="315395" y="608785"/>
                </a:lnTo>
                <a:lnTo>
                  <a:pt x="320284" y="547662"/>
                </a:lnTo>
                <a:lnTo>
                  <a:pt x="354513" y="520768"/>
                </a:lnTo>
                <a:lnTo>
                  <a:pt x="369183" y="484094"/>
                </a:lnTo>
                <a:lnTo>
                  <a:pt x="361848" y="447421"/>
                </a:lnTo>
                <a:lnTo>
                  <a:pt x="378963" y="386298"/>
                </a:lnTo>
                <a:lnTo>
                  <a:pt x="459645" y="251827"/>
                </a:lnTo>
                <a:lnTo>
                  <a:pt x="452310" y="239602"/>
                </a:lnTo>
                <a:lnTo>
                  <a:pt x="398522" y="202929"/>
                </a:lnTo>
                <a:lnTo>
                  <a:pt x="398522" y="154030"/>
                </a:lnTo>
                <a:lnTo>
                  <a:pt x="342289" y="90462"/>
                </a:lnTo>
                <a:lnTo>
                  <a:pt x="317840" y="2445"/>
                </a:lnTo>
                <a:lnTo>
                  <a:pt x="290945" y="0"/>
                </a:lnTo>
                <a:lnTo>
                  <a:pt x="180924" y="78238"/>
                </a:lnTo>
                <a:lnTo>
                  <a:pt x="146695" y="66013"/>
                </a:lnTo>
                <a:lnTo>
                  <a:pt x="141805" y="112467"/>
                </a:lnTo>
                <a:lnTo>
                  <a:pt x="180924" y="180924"/>
                </a:lnTo>
                <a:lnTo>
                  <a:pt x="141805" y="234713"/>
                </a:lnTo>
                <a:lnTo>
                  <a:pt x="102687" y="176034"/>
                </a:lnTo>
                <a:lnTo>
                  <a:pt x="53788" y="202929"/>
                </a:lnTo>
                <a:lnTo>
                  <a:pt x="68458" y="249382"/>
                </a:lnTo>
                <a:lnTo>
                  <a:pt x="24449" y="259162"/>
                </a:lnTo>
                <a:lnTo>
                  <a:pt x="7335" y="310505"/>
                </a:lnTo>
                <a:lnTo>
                  <a:pt x="0" y="364293"/>
                </a:lnTo>
                <a:lnTo>
                  <a:pt x="68458" y="383853"/>
                </a:lnTo>
                <a:lnTo>
                  <a:pt x="70903" y="408302"/>
                </a:lnTo>
                <a:lnTo>
                  <a:pt x="132026" y="349624"/>
                </a:lnTo>
                <a:lnTo>
                  <a:pt x="183369" y="332509"/>
                </a:lnTo>
                <a:lnTo>
                  <a:pt x="281166" y="418082"/>
                </a:lnTo>
                <a:lnTo>
                  <a:pt x="278721" y="479205"/>
                </a:lnTo>
                <a:lnTo>
                  <a:pt x="220043" y="449866"/>
                </a:lnTo>
                <a:lnTo>
                  <a:pt x="190704" y="528103"/>
                </a:lnTo>
                <a:lnTo>
                  <a:pt x="171144" y="513433"/>
                </a:lnTo>
                <a:lnTo>
                  <a:pt x="39119" y="647904"/>
                </a:lnTo>
                <a:lnTo>
                  <a:pt x="92907" y="672353"/>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8" name="Forme libre : forme 1047">
            <a:extLst>
              <a:ext uri="{FF2B5EF4-FFF2-40B4-BE49-F238E27FC236}">
                <a16:creationId xmlns:a16="http://schemas.microsoft.com/office/drawing/2014/main" xmlns="" id="{E599C85F-07EB-426C-97B6-FC054C22035C}"/>
              </a:ext>
            </a:extLst>
          </p:cNvPr>
          <p:cNvSpPr/>
          <p:nvPr/>
        </p:nvSpPr>
        <p:spPr>
          <a:xfrm>
            <a:off x="1864476" y="3021472"/>
            <a:ext cx="388742" cy="391187"/>
          </a:xfrm>
          <a:custGeom>
            <a:avLst/>
            <a:gdLst>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88742 w 388742"/>
              <a:gd name="connsiteY19"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69183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88742 w 388742"/>
              <a:gd name="connsiteY20"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71628 w 388742"/>
              <a:gd name="connsiteY20" fmla="*/ 232268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39844 w 388742"/>
              <a:gd name="connsiteY19" fmla="*/ 180924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0064 w 388742"/>
              <a:gd name="connsiteY16" fmla="*/ 14670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 name="connsiteX0" fmla="*/ 388742 w 388742"/>
              <a:gd name="connsiteY0" fmla="*/ 261607 h 391187"/>
              <a:gd name="connsiteX1" fmla="*/ 330064 w 388742"/>
              <a:gd name="connsiteY1" fmla="*/ 325175 h 391187"/>
              <a:gd name="connsiteX2" fmla="*/ 290946 w 388742"/>
              <a:gd name="connsiteY2" fmla="*/ 322730 h 391187"/>
              <a:gd name="connsiteX3" fmla="*/ 288501 w 388742"/>
              <a:gd name="connsiteY3" fmla="*/ 347179 h 391187"/>
              <a:gd name="connsiteX4" fmla="*/ 229823 w 388742"/>
              <a:gd name="connsiteY4" fmla="*/ 391187 h 391187"/>
              <a:gd name="connsiteX5" fmla="*/ 176034 w 388742"/>
              <a:gd name="connsiteY5" fmla="*/ 349624 h 391187"/>
              <a:gd name="connsiteX6" fmla="*/ 73348 w 388742"/>
              <a:gd name="connsiteY6" fmla="*/ 266496 h 391187"/>
              <a:gd name="connsiteX7" fmla="*/ 0 w 388742"/>
              <a:gd name="connsiteY7" fmla="*/ 168700 h 391187"/>
              <a:gd name="connsiteX8" fmla="*/ 26894 w 388742"/>
              <a:gd name="connsiteY8" fmla="*/ 166255 h 391187"/>
              <a:gd name="connsiteX9" fmla="*/ 22004 w 388742"/>
              <a:gd name="connsiteY9" fmla="*/ 75793 h 391187"/>
              <a:gd name="connsiteX10" fmla="*/ 56233 w 388742"/>
              <a:gd name="connsiteY10" fmla="*/ 100242 h 391187"/>
              <a:gd name="connsiteX11" fmla="*/ 92907 w 388742"/>
              <a:gd name="connsiteY11" fmla="*/ 73348 h 391187"/>
              <a:gd name="connsiteX12" fmla="*/ 119801 w 388742"/>
              <a:gd name="connsiteY12" fmla="*/ 83127 h 391187"/>
              <a:gd name="connsiteX13" fmla="*/ 139361 w 388742"/>
              <a:gd name="connsiteY13" fmla="*/ 78238 h 391187"/>
              <a:gd name="connsiteX14" fmla="*/ 173589 w 388742"/>
              <a:gd name="connsiteY14" fmla="*/ 39119 h 391187"/>
              <a:gd name="connsiteX15" fmla="*/ 205373 w 388742"/>
              <a:gd name="connsiteY15" fmla="*/ 0 h 391187"/>
              <a:gd name="connsiteX16" fmla="*/ 332508 w 388742"/>
              <a:gd name="connsiteY16" fmla="*/ 7335 h 391187"/>
              <a:gd name="connsiteX17" fmla="*/ 290946 w 388742"/>
              <a:gd name="connsiteY17" fmla="*/ 68458 h 391187"/>
              <a:gd name="connsiteX18" fmla="*/ 344734 w 388742"/>
              <a:gd name="connsiteY18" fmla="*/ 97797 h 391187"/>
              <a:gd name="connsiteX19" fmla="*/ 347179 w 388742"/>
              <a:gd name="connsiteY19" fmla="*/ 183369 h 391187"/>
              <a:gd name="connsiteX20" fmla="*/ 344734 w 388742"/>
              <a:gd name="connsiteY20" fmla="*/ 259163 h 391187"/>
              <a:gd name="connsiteX21" fmla="*/ 388742 w 388742"/>
              <a:gd name="connsiteY21" fmla="*/ 261607 h 39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742" h="391187">
                <a:moveTo>
                  <a:pt x="388742" y="261607"/>
                </a:moveTo>
                <a:lnTo>
                  <a:pt x="330064" y="325175"/>
                </a:lnTo>
                <a:lnTo>
                  <a:pt x="290946" y="322730"/>
                </a:lnTo>
                <a:lnTo>
                  <a:pt x="288501" y="347179"/>
                </a:lnTo>
                <a:lnTo>
                  <a:pt x="229823" y="391187"/>
                </a:lnTo>
                <a:lnTo>
                  <a:pt x="176034" y="349624"/>
                </a:lnTo>
                <a:lnTo>
                  <a:pt x="73348" y="266496"/>
                </a:lnTo>
                <a:lnTo>
                  <a:pt x="0" y="168700"/>
                </a:lnTo>
                <a:lnTo>
                  <a:pt x="26894" y="166255"/>
                </a:lnTo>
                <a:lnTo>
                  <a:pt x="22004" y="75793"/>
                </a:lnTo>
                <a:lnTo>
                  <a:pt x="56233" y="100242"/>
                </a:lnTo>
                <a:lnTo>
                  <a:pt x="92907" y="73348"/>
                </a:lnTo>
                <a:lnTo>
                  <a:pt x="119801" y="83127"/>
                </a:lnTo>
                <a:lnTo>
                  <a:pt x="139361" y="78238"/>
                </a:lnTo>
                <a:lnTo>
                  <a:pt x="173589" y="39119"/>
                </a:lnTo>
                <a:lnTo>
                  <a:pt x="205373" y="0"/>
                </a:lnTo>
                <a:lnTo>
                  <a:pt x="332508" y="7335"/>
                </a:lnTo>
                <a:lnTo>
                  <a:pt x="290946" y="68458"/>
                </a:lnTo>
                <a:lnTo>
                  <a:pt x="344734" y="97797"/>
                </a:lnTo>
                <a:lnTo>
                  <a:pt x="347179" y="183369"/>
                </a:lnTo>
                <a:lnTo>
                  <a:pt x="344734" y="259163"/>
                </a:lnTo>
                <a:lnTo>
                  <a:pt x="388742" y="261607"/>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9" name="Forme libre : forme 1048">
            <a:extLst>
              <a:ext uri="{FF2B5EF4-FFF2-40B4-BE49-F238E27FC236}">
                <a16:creationId xmlns:a16="http://schemas.microsoft.com/office/drawing/2014/main" xmlns="" id="{44911403-0AE5-4D2E-915B-771E8C0DA6DB}"/>
              </a:ext>
            </a:extLst>
          </p:cNvPr>
          <p:cNvSpPr/>
          <p:nvPr/>
        </p:nvSpPr>
        <p:spPr>
          <a:xfrm>
            <a:off x="1835137" y="2715857"/>
            <a:ext cx="246937" cy="405857"/>
          </a:xfrm>
          <a:custGeom>
            <a:avLst/>
            <a:gdLst>
              <a:gd name="connsiteX0" fmla="*/ 232268 w 246937"/>
              <a:gd name="connsiteY0" fmla="*/ 44009 h 405857"/>
              <a:gd name="connsiteX1" fmla="*/ 205373 w 246937"/>
              <a:gd name="connsiteY1" fmla="*/ 0 h 405857"/>
              <a:gd name="connsiteX2" fmla="*/ 161365 w 246937"/>
              <a:gd name="connsiteY2" fmla="*/ 46454 h 405857"/>
              <a:gd name="connsiteX3" fmla="*/ 144250 w 246937"/>
              <a:gd name="connsiteY3" fmla="*/ 85572 h 405857"/>
              <a:gd name="connsiteX4" fmla="*/ 90462 w 246937"/>
              <a:gd name="connsiteY4" fmla="*/ 90462 h 405857"/>
              <a:gd name="connsiteX5" fmla="*/ 53788 w 246937"/>
              <a:gd name="connsiteY5" fmla="*/ 70903 h 405857"/>
              <a:gd name="connsiteX6" fmla="*/ 9780 w 246937"/>
              <a:gd name="connsiteY6" fmla="*/ 158920 h 405857"/>
              <a:gd name="connsiteX7" fmla="*/ 0 w 246937"/>
              <a:gd name="connsiteY7" fmla="*/ 317840 h 405857"/>
              <a:gd name="connsiteX8" fmla="*/ 29339 w 246937"/>
              <a:gd name="connsiteY8" fmla="*/ 364293 h 405857"/>
              <a:gd name="connsiteX9" fmla="*/ 88017 w 246937"/>
              <a:gd name="connsiteY9" fmla="*/ 405857 h 405857"/>
              <a:gd name="connsiteX10" fmla="*/ 117356 w 246937"/>
              <a:gd name="connsiteY10" fmla="*/ 378963 h 405857"/>
              <a:gd name="connsiteX11" fmla="*/ 149140 w 246937"/>
              <a:gd name="connsiteY11" fmla="*/ 391187 h 405857"/>
              <a:gd name="connsiteX12" fmla="*/ 232268 w 246937"/>
              <a:gd name="connsiteY12" fmla="*/ 303170 h 405857"/>
              <a:gd name="connsiteX13" fmla="*/ 205373 w 246937"/>
              <a:gd name="connsiteY13" fmla="*/ 286056 h 405857"/>
              <a:gd name="connsiteX14" fmla="*/ 237157 w 246937"/>
              <a:gd name="connsiteY14" fmla="*/ 224933 h 405857"/>
              <a:gd name="connsiteX15" fmla="*/ 222488 w 246937"/>
              <a:gd name="connsiteY15" fmla="*/ 198039 h 405857"/>
              <a:gd name="connsiteX16" fmla="*/ 178479 w 246937"/>
              <a:gd name="connsiteY16" fmla="*/ 185814 h 405857"/>
              <a:gd name="connsiteX17" fmla="*/ 183369 w 246937"/>
              <a:gd name="connsiteY17" fmla="*/ 119801 h 405857"/>
              <a:gd name="connsiteX18" fmla="*/ 220043 w 246937"/>
              <a:gd name="connsiteY18" fmla="*/ 100242 h 405857"/>
              <a:gd name="connsiteX19" fmla="*/ 246937 w 246937"/>
              <a:gd name="connsiteY19" fmla="*/ 95352 h 405857"/>
              <a:gd name="connsiteX20" fmla="*/ 232268 w 246937"/>
              <a:gd name="connsiteY20" fmla="*/ 44009 h 40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937" h="405857">
                <a:moveTo>
                  <a:pt x="232268" y="44009"/>
                </a:moveTo>
                <a:lnTo>
                  <a:pt x="205373" y="0"/>
                </a:lnTo>
                <a:lnTo>
                  <a:pt x="161365" y="46454"/>
                </a:lnTo>
                <a:lnTo>
                  <a:pt x="144250" y="85572"/>
                </a:lnTo>
                <a:lnTo>
                  <a:pt x="90462" y="90462"/>
                </a:lnTo>
                <a:lnTo>
                  <a:pt x="53788" y="70903"/>
                </a:lnTo>
                <a:lnTo>
                  <a:pt x="9780" y="158920"/>
                </a:lnTo>
                <a:lnTo>
                  <a:pt x="0" y="317840"/>
                </a:lnTo>
                <a:lnTo>
                  <a:pt x="29339" y="364293"/>
                </a:lnTo>
                <a:lnTo>
                  <a:pt x="88017" y="405857"/>
                </a:lnTo>
                <a:lnTo>
                  <a:pt x="117356" y="378963"/>
                </a:lnTo>
                <a:lnTo>
                  <a:pt x="149140" y="391187"/>
                </a:lnTo>
                <a:lnTo>
                  <a:pt x="232268" y="303170"/>
                </a:lnTo>
                <a:lnTo>
                  <a:pt x="205373" y="286056"/>
                </a:lnTo>
                <a:lnTo>
                  <a:pt x="237157" y="224933"/>
                </a:lnTo>
                <a:lnTo>
                  <a:pt x="222488" y="198039"/>
                </a:lnTo>
                <a:lnTo>
                  <a:pt x="178479" y="185814"/>
                </a:lnTo>
                <a:lnTo>
                  <a:pt x="183369" y="119801"/>
                </a:lnTo>
                <a:lnTo>
                  <a:pt x="220043" y="100242"/>
                </a:lnTo>
                <a:lnTo>
                  <a:pt x="246937" y="95352"/>
                </a:lnTo>
                <a:lnTo>
                  <a:pt x="232268" y="44009"/>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0" name="Forme libre : forme 1049">
            <a:extLst>
              <a:ext uri="{FF2B5EF4-FFF2-40B4-BE49-F238E27FC236}">
                <a16:creationId xmlns:a16="http://schemas.microsoft.com/office/drawing/2014/main" xmlns="" id="{3227BF48-40BC-4361-94ED-46AF260DBF6F}"/>
              </a:ext>
            </a:extLst>
          </p:cNvPr>
          <p:cNvSpPr/>
          <p:nvPr/>
        </p:nvSpPr>
        <p:spPr>
          <a:xfrm>
            <a:off x="2047845" y="2466475"/>
            <a:ext cx="349624" cy="562332"/>
          </a:xfrm>
          <a:custGeom>
            <a:avLst/>
            <a:gdLst>
              <a:gd name="connsiteX0" fmla="*/ 220043 w 349624"/>
              <a:gd name="connsiteY0" fmla="*/ 36674 h 562332"/>
              <a:gd name="connsiteX1" fmla="*/ 166255 w 349624"/>
              <a:gd name="connsiteY1" fmla="*/ 0 h 562332"/>
              <a:gd name="connsiteX2" fmla="*/ 107577 w 349624"/>
              <a:gd name="connsiteY2" fmla="*/ 144251 h 562332"/>
              <a:gd name="connsiteX3" fmla="*/ 58678 w 349624"/>
              <a:gd name="connsiteY3" fmla="*/ 185814 h 562332"/>
              <a:gd name="connsiteX4" fmla="*/ 61123 w 349624"/>
              <a:gd name="connsiteY4" fmla="*/ 237158 h 562332"/>
              <a:gd name="connsiteX5" fmla="*/ 22004 w 349624"/>
              <a:gd name="connsiteY5" fmla="*/ 283611 h 562332"/>
              <a:gd name="connsiteX6" fmla="*/ 39119 w 349624"/>
              <a:gd name="connsiteY6" fmla="*/ 347179 h 562332"/>
              <a:gd name="connsiteX7" fmla="*/ 58678 w 349624"/>
              <a:gd name="connsiteY7" fmla="*/ 369183 h 562332"/>
              <a:gd name="connsiteX8" fmla="*/ 44009 w 349624"/>
              <a:gd name="connsiteY8" fmla="*/ 388743 h 562332"/>
              <a:gd name="connsiteX9" fmla="*/ 70903 w 349624"/>
              <a:gd name="connsiteY9" fmla="*/ 425416 h 562332"/>
              <a:gd name="connsiteX10" fmla="*/ 56233 w 349624"/>
              <a:gd name="connsiteY10" fmla="*/ 476760 h 562332"/>
              <a:gd name="connsiteX11" fmla="*/ 26894 w 349624"/>
              <a:gd name="connsiteY11" fmla="*/ 469425 h 562332"/>
              <a:gd name="connsiteX12" fmla="*/ 0 w 349624"/>
              <a:gd name="connsiteY12" fmla="*/ 535438 h 562332"/>
              <a:gd name="connsiteX13" fmla="*/ 19560 w 349624"/>
              <a:gd name="connsiteY13" fmla="*/ 557442 h 562332"/>
              <a:gd name="connsiteX14" fmla="*/ 151585 w 349624"/>
              <a:gd name="connsiteY14" fmla="*/ 562332 h 562332"/>
              <a:gd name="connsiteX15" fmla="*/ 242047 w 349624"/>
              <a:gd name="connsiteY15" fmla="*/ 491429 h 562332"/>
              <a:gd name="connsiteX16" fmla="*/ 242047 w 349624"/>
              <a:gd name="connsiteY16" fmla="*/ 491429 h 562332"/>
              <a:gd name="connsiteX17" fmla="*/ 256717 w 349624"/>
              <a:gd name="connsiteY17" fmla="*/ 496319 h 562332"/>
              <a:gd name="connsiteX18" fmla="*/ 286056 w 349624"/>
              <a:gd name="connsiteY18" fmla="*/ 422972 h 562332"/>
              <a:gd name="connsiteX19" fmla="*/ 349624 w 349624"/>
              <a:gd name="connsiteY19" fmla="*/ 452311 h 562332"/>
              <a:gd name="connsiteX20" fmla="*/ 347179 w 349624"/>
              <a:gd name="connsiteY20" fmla="*/ 388743 h 562332"/>
              <a:gd name="connsiteX21" fmla="*/ 254272 w 349624"/>
              <a:gd name="connsiteY21" fmla="*/ 303170 h 562332"/>
              <a:gd name="connsiteX22" fmla="*/ 195594 w 349624"/>
              <a:gd name="connsiteY22" fmla="*/ 322730 h 562332"/>
              <a:gd name="connsiteX23" fmla="*/ 136916 w 349624"/>
              <a:gd name="connsiteY23" fmla="*/ 386298 h 562332"/>
              <a:gd name="connsiteX24" fmla="*/ 136916 w 349624"/>
              <a:gd name="connsiteY24" fmla="*/ 356959 h 562332"/>
              <a:gd name="connsiteX25" fmla="*/ 68458 w 349624"/>
              <a:gd name="connsiteY25" fmla="*/ 337399 h 562332"/>
              <a:gd name="connsiteX26" fmla="*/ 70903 w 349624"/>
              <a:gd name="connsiteY26" fmla="*/ 288501 h 562332"/>
              <a:gd name="connsiteX27" fmla="*/ 92907 w 349624"/>
              <a:gd name="connsiteY27" fmla="*/ 234713 h 562332"/>
              <a:gd name="connsiteX28" fmla="*/ 134471 w 349624"/>
              <a:gd name="connsiteY28" fmla="*/ 224933 h 562332"/>
              <a:gd name="connsiteX29" fmla="*/ 122246 w 349624"/>
              <a:gd name="connsiteY29" fmla="*/ 173590 h 562332"/>
              <a:gd name="connsiteX30" fmla="*/ 171145 w 349624"/>
              <a:gd name="connsiteY30" fmla="*/ 146696 h 562332"/>
              <a:gd name="connsiteX31" fmla="*/ 207818 w 349624"/>
              <a:gd name="connsiteY31" fmla="*/ 207819 h 562332"/>
              <a:gd name="connsiteX32" fmla="*/ 249382 w 349624"/>
              <a:gd name="connsiteY32" fmla="*/ 149140 h 562332"/>
              <a:gd name="connsiteX33" fmla="*/ 212708 w 349624"/>
              <a:gd name="connsiteY33" fmla="*/ 90462 h 562332"/>
              <a:gd name="connsiteX34" fmla="*/ 220043 w 349624"/>
              <a:gd name="connsiteY34" fmla="*/ 36674 h 56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9624" h="562332">
                <a:moveTo>
                  <a:pt x="220043" y="36674"/>
                </a:moveTo>
                <a:lnTo>
                  <a:pt x="166255" y="0"/>
                </a:lnTo>
                <a:lnTo>
                  <a:pt x="107577" y="144251"/>
                </a:lnTo>
                <a:lnTo>
                  <a:pt x="58678" y="185814"/>
                </a:lnTo>
                <a:lnTo>
                  <a:pt x="61123" y="237158"/>
                </a:lnTo>
                <a:lnTo>
                  <a:pt x="22004" y="283611"/>
                </a:lnTo>
                <a:lnTo>
                  <a:pt x="39119" y="347179"/>
                </a:lnTo>
                <a:lnTo>
                  <a:pt x="58678" y="369183"/>
                </a:lnTo>
                <a:lnTo>
                  <a:pt x="44009" y="388743"/>
                </a:lnTo>
                <a:lnTo>
                  <a:pt x="70903" y="425416"/>
                </a:lnTo>
                <a:lnTo>
                  <a:pt x="56233" y="476760"/>
                </a:lnTo>
                <a:lnTo>
                  <a:pt x="26894" y="469425"/>
                </a:lnTo>
                <a:lnTo>
                  <a:pt x="0" y="535438"/>
                </a:lnTo>
                <a:lnTo>
                  <a:pt x="19560" y="557442"/>
                </a:lnTo>
                <a:lnTo>
                  <a:pt x="151585" y="562332"/>
                </a:lnTo>
                <a:lnTo>
                  <a:pt x="242047" y="491429"/>
                </a:lnTo>
                <a:lnTo>
                  <a:pt x="242047" y="491429"/>
                </a:lnTo>
                <a:lnTo>
                  <a:pt x="256717" y="496319"/>
                </a:lnTo>
                <a:lnTo>
                  <a:pt x="286056" y="422972"/>
                </a:lnTo>
                <a:lnTo>
                  <a:pt x="349624" y="452311"/>
                </a:lnTo>
                <a:lnTo>
                  <a:pt x="347179" y="388743"/>
                </a:lnTo>
                <a:lnTo>
                  <a:pt x="254272" y="303170"/>
                </a:lnTo>
                <a:lnTo>
                  <a:pt x="195594" y="322730"/>
                </a:lnTo>
                <a:lnTo>
                  <a:pt x="136916" y="386298"/>
                </a:lnTo>
                <a:lnTo>
                  <a:pt x="136916" y="356959"/>
                </a:lnTo>
                <a:lnTo>
                  <a:pt x="68458" y="337399"/>
                </a:lnTo>
                <a:lnTo>
                  <a:pt x="70903" y="288501"/>
                </a:lnTo>
                <a:lnTo>
                  <a:pt x="92907" y="234713"/>
                </a:lnTo>
                <a:lnTo>
                  <a:pt x="134471" y="224933"/>
                </a:lnTo>
                <a:lnTo>
                  <a:pt x="122246" y="173590"/>
                </a:lnTo>
                <a:lnTo>
                  <a:pt x="171145" y="146696"/>
                </a:lnTo>
                <a:lnTo>
                  <a:pt x="207818" y="207819"/>
                </a:lnTo>
                <a:lnTo>
                  <a:pt x="249382" y="149140"/>
                </a:lnTo>
                <a:lnTo>
                  <a:pt x="212708" y="90462"/>
                </a:lnTo>
                <a:lnTo>
                  <a:pt x="220043" y="36674"/>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1" name="Forme libre : forme 1050">
            <a:extLst>
              <a:ext uri="{FF2B5EF4-FFF2-40B4-BE49-F238E27FC236}">
                <a16:creationId xmlns:a16="http://schemas.microsoft.com/office/drawing/2014/main" xmlns="" id="{50C46ACD-844C-40F1-BA2E-9E85E5E84A84}"/>
              </a:ext>
            </a:extLst>
          </p:cNvPr>
          <p:cNvSpPr/>
          <p:nvPr/>
        </p:nvSpPr>
        <p:spPr>
          <a:xfrm>
            <a:off x="2013616" y="2811209"/>
            <a:ext cx="100242" cy="132026"/>
          </a:xfrm>
          <a:custGeom>
            <a:avLst/>
            <a:gdLst>
              <a:gd name="connsiteX0" fmla="*/ 4890 w 100242"/>
              <a:gd name="connsiteY0" fmla="*/ 24449 h 132026"/>
              <a:gd name="connsiteX1" fmla="*/ 0 w 100242"/>
              <a:gd name="connsiteY1" fmla="*/ 85572 h 132026"/>
              <a:gd name="connsiteX2" fmla="*/ 48899 w 100242"/>
              <a:gd name="connsiteY2" fmla="*/ 107577 h 132026"/>
              <a:gd name="connsiteX3" fmla="*/ 58678 w 100242"/>
              <a:gd name="connsiteY3" fmla="*/ 127136 h 132026"/>
              <a:gd name="connsiteX4" fmla="*/ 95352 w 100242"/>
              <a:gd name="connsiteY4" fmla="*/ 132026 h 132026"/>
              <a:gd name="connsiteX5" fmla="*/ 100242 w 100242"/>
              <a:gd name="connsiteY5" fmla="*/ 75793 h 132026"/>
              <a:gd name="connsiteX6" fmla="*/ 75793 w 100242"/>
              <a:gd name="connsiteY6" fmla="*/ 44009 h 132026"/>
              <a:gd name="connsiteX7" fmla="*/ 92907 w 100242"/>
              <a:gd name="connsiteY7" fmla="*/ 22004 h 132026"/>
              <a:gd name="connsiteX8" fmla="*/ 70903 w 100242"/>
              <a:gd name="connsiteY8" fmla="*/ 0 h 132026"/>
              <a:gd name="connsiteX9" fmla="*/ 4890 w 100242"/>
              <a:gd name="connsiteY9" fmla="*/ 24449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242" h="132026">
                <a:moveTo>
                  <a:pt x="4890" y="24449"/>
                </a:moveTo>
                <a:lnTo>
                  <a:pt x="0" y="85572"/>
                </a:lnTo>
                <a:lnTo>
                  <a:pt x="48899" y="107577"/>
                </a:lnTo>
                <a:lnTo>
                  <a:pt x="58678" y="127136"/>
                </a:lnTo>
                <a:lnTo>
                  <a:pt x="95352" y="132026"/>
                </a:lnTo>
                <a:lnTo>
                  <a:pt x="100242" y="75793"/>
                </a:lnTo>
                <a:lnTo>
                  <a:pt x="75793" y="44009"/>
                </a:lnTo>
                <a:lnTo>
                  <a:pt x="92907" y="22004"/>
                </a:lnTo>
                <a:lnTo>
                  <a:pt x="70903" y="0"/>
                </a:lnTo>
                <a:lnTo>
                  <a:pt x="4890" y="24449"/>
                </a:lnTo>
                <a:close/>
              </a:path>
            </a:pathLst>
          </a:cu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Forme libre : forme 1051">
            <a:extLst>
              <a:ext uri="{FF2B5EF4-FFF2-40B4-BE49-F238E27FC236}">
                <a16:creationId xmlns:a16="http://schemas.microsoft.com/office/drawing/2014/main" xmlns="" id="{F47308DD-E46F-4B64-918B-DB826BAFEB51}"/>
              </a:ext>
            </a:extLst>
          </p:cNvPr>
          <p:cNvSpPr/>
          <p:nvPr/>
        </p:nvSpPr>
        <p:spPr>
          <a:xfrm>
            <a:off x="1597980" y="3124159"/>
            <a:ext cx="447420" cy="430306"/>
          </a:xfrm>
          <a:custGeom>
            <a:avLst/>
            <a:gdLst>
              <a:gd name="connsiteX0" fmla="*/ 0 w 447420"/>
              <a:gd name="connsiteY0" fmla="*/ 295835 h 430306"/>
              <a:gd name="connsiteX1" fmla="*/ 51343 w 447420"/>
              <a:gd name="connsiteY1" fmla="*/ 303170 h 430306"/>
              <a:gd name="connsiteX2" fmla="*/ 97797 w 447420"/>
              <a:gd name="connsiteY2" fmla="*/ 278721 h 430306"/>
              <a:gd name="connsiteX3" fmla="*/ 146695 w 447420"/>
              <a:gd name="connsiteY3" fmla="*/ 315394 h 430306"/>
              <a:gd name="connsiteX4" fmla="*/ 124691 w 447420"/>
              <a:gd name="connsiteY4" fmla="*/ 374073 h 430306"/>
              <a:gd name="connsiteX5" fmla="*/ 188259 w 447420"/>
              <a:gd name="connsiteY5" fmla="*/ 393632 h 430306"/>
              <a:gd name="connsiteX6" fmla="*/ 315395 w 447420"/>
              <a:gd name="connsiteY6" fmla="*/ 405856 h 430306"/>
              <a:gd name="connsiteX7" fmla="*/ 361848 w 447420"/>
              <a:gd name="connsiteY7" fmla="*/ 430306 h 430306"/>
              <a:gd name="connsiteX8" fmla="*/ 398522 w 447420"/>
              <a:gd name="connsiteY8" fmla="*/ 376517 h 430306"/>
              <a:gd name="connsiteX9" fmla="*/ 418081 w 447420"/>
              <a:gd name="connsiteY9" fmla="*/ 325174 h 430306"/>
              <a:gd name="connsiteX10" fmla="*/ 447420 w 447420"/>
              <a:gd name="connsiteY10" fmla="*/ 246937 h 430306"/>
              <a:gd name="connsiteX11" fmla="*/ 347179 w 447420"/>
              <a:gd name="connsiteY11" fmla="*/ 171144 h 430306"/>
              <a:gd name="connsiteX12" fmla="*/ 264051 w 447420"/>
              <a:gd name="connsiteY12" fmla="*/ 58678 h 430306"/>
              <a:gd name="connsiteX13" fmla="*/ 180924 w 447420"/>
              <a:gd name="connsiteY13" fmla="*/ 56233 h 430306"/>
              <a:gd name="connsiteX14" fmla="*/ 176034 w 447420"/>
              <a:gd name="connsiteY14" fmla="*/ 46453 h 430306"/>
              <a:gd name="connsiteX15" fmla="*/ 117356 w 447420"/>
              <a:gd name="connsiteY15" fmla="*/ 0 h 430306"/>
              <a:gd name="connsiteX16" fmla="*/ 80682 w 447420"/>
              <a:gd name="connsiteY16" fmla="*/ 0 h 430306"/>
              <a:gd name="connsiteX17" fmla="*/ 7335 w 447420"/>
              <a:gd name="connsiteY17" fmla="*/ 92907 h 430306"/>
              <a:gd name="connsiteX18" fmla="*/ 0 w 447420"/>
              <a:gd name="connsiteY18" fmla="*/ 136915 h 430306"/>
              <a:gd name="connsiteX19" fmla="*/ 75792 w 447420"/>
              <a:gd name="connsiteY19" fmla="*/ 146695 h 430306"/>
              <a:gd name="connsiteX20" fmla="*/ 70903 w 447420"/>
              <a:gd name="connsiteY20" fmla="*/ 210263 h 430306"/>
              <a:gd name="connsiteX21" fmla="*/ 17114 w 447420"/>
              <a:gd name="connsiteY21" fmla="*/ 212708 h 430306"/>
              <a:gd name="connsiteX22" fmla="*/ 0 w 447420"/>
              <a:gd name="connsiteY22" fmla="*/ 295835 h 43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7420" h="430306">
                <a:moveTo>
                  <a:pt x="0" y="295835"/>
                </a:moveTo>
                <a:lnTo>
                  <a:pt x="51343" y="303170"/>
                </a:lnTo>
                <a:lnTo>
                  <a:pt x="97797" y="278721"/>
                </a:lnTo>
                <a:lnTo>
                  <a:pt x="146695" y="315394"/>
                </a:lnTo>
                <a:lnTo>
                  <a:pt x="124691" y="374073"/>
                </a:lnTo>
                <a:lnTo>
                  <a:pt x="188259" y="393632"/>
                </a:lnTo>
                <a:lnTo>
                  <a:pt x="315395" y="405856"/>
                </a:lnTo>
                <a:lnTo>
                  <a:pt x="361848" y="430306"/>
                </a:lnTo>
                <a:lnTo>
                  <a:pt x="398522" y="376517"/>
                </a:lnTo>
                <a:lnTo>
                  <a:pt x="418081" y="325174"/>
                </a:lnTo>
                <a:lnTo>
                  <a:pt x="447420" y="246937"/>
                </a:lnTo>
                <a:lnTo>
                  <a:pt x="347179" y="171144"/>
                </a:lnTo>
                <a:lnTo>
                  <a:pt x="264051" y="58678"/>
                </a:lnTo>
                <a:lnTo>
                  <a:pt x="180924" y="56233"/>
                </a:lnTo>
                <a:lnTo>
                  <a:pt x="176034" y="46453"/>
                </a:lnTo>
                <a:lnTo>
                  <a:pt x="117356" y="0"/>
                </a:lnTo>
                <a:lnTo>
                  <a:pt x="80682" y="0"/>
                </a:lnTo>
                <a:lnTo>
                  <a:pt x="7335" y="92907"/>
                </a:lnTo>
                <a:lnTo>
                  <a:pt x="0" y="136915"/>
                </a:lnTo>
                <a:lnTo>
                  <a:pt x="75792" y="146695"/>
                </a:lnTo>
                <a:lnTo>
                  <a:pt x="70903" y="210263"/>
                </a:lnTo>
                <a:lnTo>
                  <a:pt x="17114" y="212708"/>
                </a:lnTo>
                <a:lnTo>
                  <a:pt x="0" y="295835"/>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3" name="Forme libre : forme 1052">
            <a:extLst>
              <a:ext uri="{FF2B5EF4-FFF2-40B4-BE49-F238E27FC236}">
                <a16:creationId xmlns:a16="http://schemas.microsoft.com/office/drawing/2014/main" xmlns="" id="{986C6543-A866-425D-8291-225E67A032BE}"/>
              </a:ext>
            </a:extLst>
          </p:cNvPr>
          <p:cNvSpPr/>
          <p:nvPr/>
        </p:nvSpPr>
        <p:spPr>
          <a:xfrm>
            <a:off x="1639544" y="3214621"/>
            <a:ext cx="772594" cy="997527"/>
          </a:xfrm>
          <a:custGeom>
            <a:avLst/>
            <a:gdLst>
              <a:gd name="connsiteX0" fmla="*/ 312949 w 772594"/>
              <a:gd name="connsiteY0" fmla="*/ 339844 h 997527"/>
              <a:gd name="connsiteX1" fmla="*/ 188258 w 772594"/>
              <a:gd name="connsiteY1" fmla="*/ 410746 h 997527"/>
              <a:gd name="connsiteX2" fmla="*/ 132025 w 772594"/>
              <a:gd name="connsiteY2" fmla="*/ 493874 h 997527"/>
              <a:gd name="connsiteX3" fmla="*/ 56233 w 772594"/>
              <a:gd name="connsiteY3" fmla="*/ 613675 h 997527"/>
              <a:gd name="connsiteX4" fmla="*/ 36673 w 772594"/>
              <a:gd name="connsiteY4" fmla="*/ 711471 h 997527"/>
              <a:gd name="connsiteX5" fmla="*/ 7334 w 772594"/>
              <a:gd name="connsiteY5" fmla="*/ 753035 h 997527"/>
              <a:gd name="connsiteX6" fmla="*/ 0 w 772594"/>
              <a:gd name="connsiteY6" fmla="*/ 845942 h 997527"/>
              <a:gd name="connsiteX7" fmla="*/ 9779 w 772594"/>
              <a:gd name="connsiteY7" fmla="*/ 885061 h 997527"/>
              <a:gd name="connsiteX8" fmla="*/ 41563 w 772594"/>
              <a:gd name="connsiteY8" fmla="*/ 941294 h 997527"/>
              <a:gd name="connsiteX9" fmla="*/ 112466 w 772594"/>
              <a:gd name="connsiteY9" fmla="*/ 955963 h 997527"/>
              <a:gd name="connsiteX10" fmla="*/ 176034 w 772594"/>
              <a:gd name="connsiteY10" fmla="*/ 955963 h 997527"/>
              <a:gd name="connsiteX11" fmla="*/ 222487 w 772594"/>
              <a:gd name="connsiteY11" fmla="*/ 977968 h 997527"/>
              <a:gd name="connsiteX12" fmla="*/ 286055 w 772594"/>
              <a:gd name="connsiteY12" fmla="*/ 970633 h 997527"/>
              <a:gd name="connsiteX13" fmla="*/ 293390 w 772594"/>
              <a:gd name="connsiteY13" fmla="*/ 919290 h 997527"/>
              <a:gd name="connsiteX14" fmla="*/ 268941 w 772594"/>
              <a:gd name="connsiteY14" fmla="*/ 858167 h 997527"/>
              <a:gd name="connsiteX15" fmla="*/ 342288 w 772594"/>
              <a:gd name="connsiteY15" fmla="*/ 865501 h 997527"/>
              <a:gd name="connsiteX16" fmla="*/ 381407 w 772594"/>
              <a:gd name="connsiteY16" fmla="*/ 990192 h 997527"/>
              <a:gd name="connsiteX17" fmla="*/ 457200 w 772594"/>
              <a:gd name="connsiteY17" fmla="*/ 997527 h 997527"/>
              <a:gd name="connsiteX18" fmla="*/ 498763 w 772594"/>
              <a:gd name="connsiteY18" fmla="*/ 963298 h 997527"/>
              <a:gd name="connsiteX19" fmla="*/ 532992 w 772594"/>
              <a:gd name="connsiteY19" fmla="*/ 990192 h 997527"/>
              <a:gd name="connsiteX20" fmla="*/ 577001 w 772594"/>
              <a:gd name="connsiteY20" fmla="*/ 958408 h 997527"/>
              <a:gd name="connsiteX21" fmla="*/ 606340 w 772594"/>
              <a:gd name="connsiteY21" fmla="*/ 909510 h 997527"/>
              <a:gd name="connsiteX22" fmla="*/ 601450 w 772594"/>
              <a:gd name="connsiteY22" fmla="*/ 833717 h 997527"/>
              <a:gd name="connsiteX23" fmla="*/ 630789 w 772594"/>
              <a:gd name="connsiteY23" fmla="*/ 806823 h 997527"/>
              <a:gd name="connsiteX24" fmla="*/ 594115 w 772594"/>
              <a:gd name="connsiteY24" fmla="*/ 765260 h 997527"/>
              <a:gd name="connsiteX25" fmla="*/ 562331 w 772594"/>
              <a:gd name="connsiteY25" fmla="*/ 726141 h 997527"/>
              <a:gd name="connsiteX26" fmla="*/ 557441 w 772594"/>
              <a:gd name="connsiteY26" fmla="*/ 628344 h 997527"/>
              <a:gd name="connsiteX27" fmla="*/ 476759 w 772594"/>
              <a:gd name="connsiteY27" fmla="*/ 601450 h 997527"/>
              <a:gd name="connsiteX28" fmla="*/ 413191 w 772594"/>
              <a:gd name="connsiteY28" fmla="*/ 591670 h 997527"/>
              <a:gd name="connsiteX29" fmla="*/ 349623 w 772594"/>
              <a:gd name="connsiteY29" fmla="*/ 601450 h 997527"/>
              <a:gd name="connsiteX30" fmla="*/ 371627 w 772594"/>
              <a:gd name="connsiteY30" fmla="*/ 647904 h 997527"/>
              <a:gd name="connsiteX31" fmla="*/ 427861 w 772594"/>
              <a:gd name="connsiteY31" fmla="*/ 652793 h 997527"/>
              <a:gd name="connsiteX32" fmla="*/ 481649 w 772594"/>
              <a:gd name="connsiteY32" fmla="*/ 677243 h 997527"/>
              <a:gd name="connsiteX33" fmla="*/ 481649 w 772594"/>
              <a:gd name="connsiteY33" fmla="*/ 735921 h 997527"/>
              <a:gd name="connsiteX34" fmla="*/ 440085 w 772594"/>
              <a:gd name="connsiteY34" fmla="*/ 799489 h 997527"/>
              <a:gd name="connsiteX35" fmla="*/ 352068 w 772594"/>
              <a:gd name="connsiteY35" fmla="*/ 765260 h 997527"/>
              <a:gd name="connsiteX36" fmla="*/ 317839 w 772594"/>
              <a:gd name="connsiteY36" fmla="*/ 740811 h 997527"/>
              <a:gd name="connsiteX37" fmla="*/ 317839 w 772594"/>
              <a:gd name="connsiteY37" fmla="*/ 689467 h 997527"/>
              <a:gd name="connsiteX38" fmla="*/ 278720 w 772594"/>
              <a:gd name="connsiteY38" fmla="*/ 691912 h 997527"/>
              <a:gd name="connsiteX39" fmla="*/ 224932 w 772594"/>
              <a:gd name="connsiteY39" fmla="*/ 647904 h 997527"/>
              <a:gd name="connsiteX40" fmla="*/ 278720 w 772594"/>
              <a:gd name="connsiteY40" fmla="*/ 601450 h 997527"/>
              <a:gd name="connsiteX41" fmla="*/ 251826 w 772594"/>
              <a:gd name="connsiteY41" fmla="*/ 532992 h 997527"/>
              <a:gd name="connsiteX42" fmla="*/ 308059 w 772594"/>
              <a:gd name="connsiteY42" fmla="*/ 518323 h 997527"/>
              <a:gd name="connsiteX43" fmla="*/ 342288 w 772594"/>
              <a:gd name="connsiteY43" fmla="*/ 491429 h 997527"/>
              <a:gd name="connsiteX44" fmla="*/ 317839 w 772594"/>
              <a:gd name="connsiteY44" fmla="*/ 396077 h 997527"/>
              <a:gd name="connsiteX45" fmla="*/ 386297 w 772594"/>
              <a:gd name="connsiteY45" fmla="*/ 383852 h 997527"/>
              <a:gd name="connsiteX46" fmla="*/ 393632 w 772594"/>
              <a:gd name="connsiteY46" fmla="*/ 449865 h 997527"/>
              <a:gd name="connsiteX47" fmla="*/ 440085 w 772594"/>
              <a:gd name="connsiteY47" fmla="*/ 447420 h 997527"/>
              <a:gd name="connsiteX48" fmla="*/ 425416 w 772594"/>
              <a:gd name="connsiteY48" fmla="*/ 361848 h 997527"/>
              <a:gd name="connsiteX49" fmla="*/ 484094 w 772594"/>
              <a:gd name="connsiteY49" fmla="*/ 325174 h 997527"/>
              <a:gd name="connsiteX50" fmla="*/ 486539 w 772594"/>
              <a:gd name="connsiteY50" fmla="*/ 286055 h 997527"/>
              <a:gd name="connsiteX51" fmla="*/ 535437 w 772594"/>
              <a:gd name="connsiteY51" fmla="*/ 234712 h 997527"/>
              <a:gd name="connsiteX52" fmla="*/ 581890 w 772594"/>
              <a:gd name="connsiteY52" fmla="*/ 251827 h 997527"/>
              <a:gd name="connsiteX53" fmla="*/ 640569 w 772594"/>
              <a:gd name="connsiteY53" fmla="*/ 205373 h 997527"/>
              <a:gd name="connsiteX54" fmla="*/ 711471 w 772594"/>
              <a:gd name="connsiteY54" fmla="*/ 207818 h 997527"/>
              <a:gd name="connsiteX55" fmla="*/ 765259 w 772594"/>
              <a:gd name="connsiteY55" fmla="*/ 149140 h 997527"/>
              <a:gd name="connsiteX56" fmla="*/ 772594 w 772594"/>
              <a:gd name="connsiteY56" fmla="*/ 97797 h 997527"/>
              <a:gd name="connsiteX57" fmla="*/ 748145 w 772594"/>
              <a:gd name="connsiteY57" fmla="*/ 83127 h 997527"/>
              <a:gd name="connsiteX58" fmla="*/ 716361 w 772594"/>
              <a:gd name="connsiteY58" fmla="*/ 0 h 997527"/>
              <a:gd name="connsiteX59" fmla="*/ 682132 w 772594"/>
              <a:gd name="connsiteY59" fmla="*/ 7335 h 997527"/>
              <a:gd name="connsiteX60" fmla="*/ 650348 w 772594"/>
              <a:gd name="connsiteY60" fmla="*/ 75792 h 997527"/>
              <a:gd name="connsiteX61" fmla="*/ 606340 w 772594"/>
              <a:gd name="connsiteY61" fmla="*/ 70903 h 997527"/>
              <a:gd name="connsiteX62" fmla="*/ 552551 w 772594"/>
              <a:gd name="connsiteY62" fmla="*/ 134470 h 997527"/>
              <a:gd name="connsiteX63" fmla="*/ 518323 w 772594"/>
              <a:gd name="connsiteY63" fmla="*/ 127136 h 997527"/>
              <a:gd name="connsiteX64" fmla="*/ 518323 w 772594"/>
              <a:gd name="connsiteY64" fmla="*/ 156475 h 997527"/>
              <a:gd name="connsiteX65" fmla="*/ 452310 w 772594"/>
              <a:gd name="connsiteY65" fmla="*/ 195593 h 997527"/>
              <a:gd name="connsiteX66" fmla="*/ 405856 w 772594"/>
              <a:gd name="connsiteY66" fmla="*/ 156475 h 997527"/>
              <a:gd name="connsiteX67" fmla="*/ 369182 w 772594"/>
              <a:gd name="connsiteY67" fmla="*/ 256716 h 997527"/>
              <a:gd name="connsiteX68" fmla="*/ 312949 w 772594"/>
              <a:gd name="connsiteY68" fmla="*/ 339844 h 99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2594" h="997527">
                <a:moveTo>
                  <a:pt x="312949" y="339844"/>
                </a:moveTo>
                <a:lnTo>
                  <a:pt x="188258" y="410746"/>
                </a:lnTo>
                <a:lnTo>
                  <a:pt x="132025" y="493874"/>
                </a:lnTo>
                <a:lnTo>
                  <a:pt x="56233" y="613675"/>
                </a:lnTo>
                <a:lnTo>
                  <a:pt x="36673" y="711471"/>
                </a:lnTo>
                <a:lnTo>
                  <a:pt x="7334" y="753035"/>
                </a:lnTo>
                <a:lnTo>
                  <a:pt x="0" y="845942"/>
                </a:lnTo>
                <a:lnTo>
                  <a:pt x="9779" y="885061"/>
                </a:lnTo>
                <a:lnTo>
                  <a:pt x="41563" y="941294"/>
                </a:lnTo>
                <a:lnTo>
                  <a:pt x="112466" y="955963"/>
                </a:lnTo>
                <a:lnTo>
                  <a:pt x="176034" y="955963"/>
                </a:lnTo>
                <a:lnTo>
                  <a:pt x="222487" y="977968"/>
                </a:lnTo>
                <a:lnTo>
                  <a:pt x="286055" y="970633"/>
                </a:lnTo>
                <a:lnTo>
                  <a:pt x="293390" y="919290"/>
                </a:lnTo>
                <a:lnTo>
                  <a:pt x="268941" y="858167"/>
                </a:lnTo>
                <a:lnTo>
                  <a:pt x="342288" y="865501"/>
                </a:lnTo>
                <a:lnTo>
                  <a:pt x="381407" y="990192"/>
                </a:lnTo>
                <a:lnTo>
                  <a:pt x="457200" y="997527"/>
                </a:lnTo>
                <a:lnTo>
                  <a:pt x="498763" y="963298"/>
                </a:lnTo>
                <a:lnTo>
                  <a:pt x="532992" y="990192"/>
                </a:lnTo>
                <a:lnTo>
                  <a:pt x="577001" y="958408"/>
                </a:lnTo>
                <a:lnTo>
                  <a:pt x="606340" y="909510"/>
                </a:lnTo>
                <a:lnTo>
                  <a:pt x="601450" y="833717"/>
                </a:lnTo>
                <a:lnTo>
                  <a:pt x="630789" y="806823"/>
                </a:lnTo>
                <a:lnTo>
                  <a:pt x="594115" y="765260"/>
                </a:lnTo>
                <a:lnTo>
                  <a:pt x="562331" y="726141"/>
                </a:lnTo>
                <a:lnTo>
                  <a:pt x="557441" y="628344"/>
                </a:lnTo>
                <a:lnTo>
                  <a:pt x="476759" y="601450"/>
                </a:lnTo>
                <a:lnTo>
                  <a:pt x="413191" y="591670"/>
                </a:lnTo>
                <a:lnTo>
                  <a:pt x="349623" y="601450"/>
                </a:lnTo>
                <a:lnTo>
                  <a:pt x="371627" y="647904"/>
                </a:lnTo>
                <a:lnTo>
                  <a:pt x="427861" y="652793"/>
                </a:lnTo>
                <a:lnTo>
                  <a:pt x="481649" y="677243"/>
                </a:lnTo>
                <a:lnTo>
                  <a:pt x="481649" y="735921"/>
                </a:lnTo>
                <a:lnTo>
                  <a:pt x="440085" y="799489"/>
                </a:lnTo>
                <a:lnTo>
                  <a:pt x="352068" y="765260"/>
                </a:lnTo>
                <a:lnTo>
                  <a:pt x="317839" y="740811"/>
                </a:lnTo>
                <a:lnTo>
                  <a:pt x="317839" y="689467"/>
                </a:lnTo>
                <a:lnTo>
                  <a:pt x="278720" y="691912"/>
                </a:lnTo>
                <a:lnTo>
                  <a:pt x="224932" y="647904"/>
                </a:lnTo>
                <a:lnTo>
                  <a:pt x="278720" y="601450"/>
                </a:lnTo>
                <a:lnTo>
                  <a:pt x="251826" y="532992"/>
                </a:lnTo>
                <a:lnTo>
                  <a:pt x="308059" y="518323"/>
                </a:lnTo>
                <a:lnTo>
                  <a:pt x="342288" y="491429"/>
                </a:lnTo>
                <a:lnTo>
                  <a:pt x="317839" y="396077"/>
                </a:lnTo>
                <a:lnTo>
                  <a:pt x="386297" y="383852"/>
                </a:lnTo>
                <a:lnTo>
                  <a:pt x="393632" y="449865"/>
                </a:lnTo>
                <a:lnTo>
                  <a:pt x="440085" y="447420"/>
                </a:lnTo>
                <a:lnTo>
                  <a:pt x="425416" y="361848"/>
                </a:lnTo>
                <a:lnTo>
                  <a:pt x="484094" y="325174"/>
                </a:lnTo>
                <a:lnTo>
                  <a:pt x="486539" y="286055"/>
                </a:lnTo>
                <a:lnTo>
                  <a:pt x="535437" y="234712"/>
                </a:lnTo>
                <a:lnTo>
                  <a:pt x="581890" y="251827"/>
                </a:lnTo>
                <a:lnTo>
                  <a:pt x="640569" y="205373"/>
                </a:lnTo>
                <a:lnTo>
                  <a:pt x="711471" y="207818"/>
                </a:lnTo>
                <a:lnTo>
                  <a:pt x="765259" y="149140"/>
                </a:lnTo>
                <a:lnTo>
                  <a:pt x="772594" y="97797"/>
                </a:lnTo>
                <a:lnTo>
                  <a:pt x="748145" y="83127"/>
                </a:lnTo>
                <a:lnTo>
                  <a:pt x="716361" y="0"/>
                </a:lnTo>
                <a:lnTo>
                  <a:pt x="682132" y="7335"/>
                </a:lnTo>
                <a:lnTo>
                  <a:pt x="650348" y="75792"/>
                </a:lnTo>
                <a:lnTo>
                  <a:pt x="606340" y="70903"/>
                </a:lnTo>
                <a:lnTo>
                  <a:pt x="552551" y="134470"/>
                </a:lnTo>
                <a:lnTo>
                  <a:pt x="518323" y="127136"/>
                </a:lnTo>
                <a:lnTo>
                  <a:pt x="518323" y="156475"/>
                </a:lnTo>
                <a:lnTo>
                  <a:pt x="452310" y="195593"/>
                </a:lnTo>
                <a:lnTo>
                  <a:pt x="405856" y="156475"/>
                </a:lnTo>
                <a:lnTo>
                  <a:pt x="369182" y="256716"/>
                </a:lnTo>
                <a:lnTo>
                  <a:pt x="312949" y="339844"/>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4" name="Forme libre : forme 1053">
            <a:extLst>
              <a:ext uri="{FF2B5EF4-FFF2-40B4-BE49-F238E27FC236}">
                <a16:creationId xmlns:a16="http://schemas.microsoft.com/office/drawing/2014/main" xmlns="" id="{DE4A515E-F976-40EB-A5D9-C1F93AFF181D}"/>
              </a:ext>
            </a:extLst>
          </p:cNvPr>
          <p:cNvSpPr/>
          <p:nvPr/>
        </p:nvSpPr>
        <p:spPr>
          <a:xfrm>
            <a:off x="1864476" y="3344202"/>
            <a:ext cx="718807" cy="902175"/>
          </a:xfrm>
          <a:custGeom>
            <a:avLst/>
            <a:gdLst>
              <a:gd name="connsiteX0" fmla="*/ 305615 w 718807"/>
              <a:gd name="connsiteY0" fmla="*/ 863056 h 902175"/>
              <a:gd name="connsiteX1" fmla="*/ 347179 w 718807"/>
              <a:gd name="connsiteY1" fmla="*/ 902175 h 902175"/>
              <a:gd name="connsiteX2" fmla="*/ 388742 w 718807"/>
              <a:gd name="connsiteY2" fmla="*/ 867946 h 902175"/>
              <a:gd name="connsiteX3" fmla="*/ 427861 w 718807"/>
              <a:gd name="connsiteY3" fmla="*/ 841052 h 902175"/>
              <a:gd name="connsiteX4" fmla="*/ 515878 w 718807"/>
              <a:gd name="connsiteY4" fmla="*/ 845942 h 902175"/>
              <a:gd name="connsiteX5" fmla="*/ 572111 w 718807"/>
              <a:gd name="connsiteY5" fmla="*/ 821493 h 902175"/>
              <a:gd name="connsiteX6" fmla="*/ 572111 w 718807"/>
              <a:gd name="connsiteY6" fmla="*/ 806823 h 902175"/>
              <a:gd name="connsiteX7" fmla="*/ 547662 w 718807"/>
              <a:gd name="connsiteY7" fmla="*/ 740810 h 902175"/>
              <a:gd name="connsiteX8" fmla="*/ 577001 w 718807"/>
              <a:gd name="connsiteY8" fmla="*/ 745700 h 902175"/>
              <a:gd name="connsiteX9" fmla="*/ 581891 w 718807"/>
              <a:gd name="connsiteY9" fmla="*/ 709026 h 902175"/>
              <a:gd name="connsiteX10" fmla="*/ 562332 w 718807"/>
              <a:gd name="connsiteY10" fmla="*/ 696802 h 902175"/>
              <a:gd name="connsiteX11" fmla="*/ 581891 w 718807"/>
              <a:gd name="connsiteY11" fmla="*/ 599005 h 902175"/>
              <a:gd name="connsiteX12" fmla="*/ 554997 w 718807"/>
              <a:gd name="connsiteY12" fmla="*/ 471869 h 902175"/>
              <a:gd name="connsiteX13" fmla="*/ 596561 w 718807"/>
              <a:gd name="connsiteY13" fmla="*/ 471869 h 902175"/>
              <a:gd name="connsiteX14" fmla="*/ 652794 w 718807"/>
              <a:gd name="connsiteY14" fmla="*/ 432750 h 902175"/>
              <a:gd name="connsiteX15" fmla="*/ 665018 w 718807"/>
              <a:gd name="connsiteY15" fmla="*/ 376517 h 902175"/>
              <a:gd name="connsiteX16" fmla="*/ 628345 w 718807"/>
              <a:gd name="connsiteY16" fmla="*/ 364293 h 902175"/>
              <a:gd name="connsiteX17" fmla="*/ 645459 w 718807"/>
              <a:gd name="connsiteY17" fmla="*/ 334954 h 902175"/>
              <a:gd name="connsiteX18" fmla="*/ 696802 w 718807"/>
              <a:gd name="connsiteY18" fmla="*/ 339843 h 902175"/>
              <a:gd name="connsiteX19" fmla="*/ 718807 w 718807"/>
              <a:gd name="connsiteY19" fmla="*/ 347178 h 902175"/>
              <a:gd name="connsiteX20" fmla="*/ 691912 w 718807"/>
              <a:gd name="connsiteY20" fmla="*/ 242047 h 902175"/>
              <a:gd name="connsiteX21" fmla="*/ 660129 w 718807"/>
              <a:gd name="connsiteY21" fmla="*/ 200483 h 902175"/>
              <a:gd name="connsiteX22" fmla="*/ 625900 w 718807"/>
              <a:gd name="connsiteY22" fmla="*/ 102686 h 902175"/>
              <a:gd name="connsiteX23" fmla="*/ 660129 w 718807"/>
              <a:gd name="connsiteY23" fmla="*/ 44008 h 902175"/>
              <a:gd name="connsiteX24" fmla="*/ 650349 w 718807"/>
              <a:gd name="connsiteY24" fmla="*/ 22004 h 902175"/>
              <a:gd name="connsiteX25" fmla="*/ 599006 w 718807"/>
              <a:gd name="connsiteY25" fmla="*/ 56233 h 902175"/>
              <a:gd name="connsiteX26" fmla="*/ 564777 w 718807"/>
              <a:gd name="connsiteY26" fmla="*/ 0 h 902175"/>
              <a:gd name="connsiteX27" fmla="*/ 540327 w 718807"/>
              <a:gd name="connsiteY27" fmla="*/ 22004 h 902175"/>
              <a:gd name="connsiteX28" fmla="*/ 484094 w 718807"/>
              <a:gd name="connsiteY28" fmla="*/ 78237 h 902175"/>
              <a:gd name="connsiteX29" fmla="*/ 415637 w 718807"/>
              <a:gd name="connsiteY29" fmla="*/ 75792 h 902175"/>
              <a:gd name="connsiteX30" fmla="*/ 356958 w 718807"/>
              <a:gd name="connsiteY30" fmla="*/ 119801 h 902175"/>
              <a:gd name="connsiteX31" fmla="*/ 305615 w 718807"/>
              <a:gd name="connsiteY31" fmla="*/ 107576 h 902175"/>
              <a:gd name="connsiteX32" fmla="*/ 261607 w 718807"/>
              <a:gd name="connsiteY32" fmla="*/ 149140 h 902175"/>
              <a:gd name="connsiteX33" fmla="*/ 256717 w 718807"/>
              <a:gd name="connsiteY33" fmla="*/ 198038 h 902175"/>
              <a:gd name="connsiteX34" fmla="*/ 198039 w 718807"/>
              <a:gd name="connsiteY34" fmla="*/ 229822 h 902175"/>
              <a:gd name="connsiteX35" fmla="*/ 220043 w 718807"/>
              <a:gd name="connsiteY35" fmla="*/ 322729 h 902175"/>
              <a:gd name="connsiteX36" fmla="*/ 173589 w 718807"/>
              <a:gd name="connsiteY36" fmla="*/ 320284 h 902175"/>
              <a:gd name="connsiteX37" fmla="*/ 161365 w 718807"/>
              <a:gd name="connsiteY37" fmla="*/ 249381 h 902175"/>
              <a:gd name="connsiteX38" fmla="*/ 92907 w 718807"/>
              <a:gd name="connsiteY38" fmla="*/ 268941 h 902175"/>
              <a:gd name="connsiteX39" fmla="*/ 122246 w 718807"/>
              <a:gd name="connsiteY39" fmla="*/ 361848 h 902175"/>
              <a:gd name="connsiteX40" fmla="*/ 97797 w 718807"/>
              <a:gd name="connsiteY40" fmla="*/ 381407 h 902175"/>
              <a:gd name="connsiteX41" fmla="*/ 31784 w 718807"/>
              <a:gd name="connsiteY41" fmla="*/ 396077 h 902175"/>
              <a:gd name="connsiteX42" fmla="*/ 53788 w 718807"/>
              <a:gd name="connsiteY42" fmla="*/ 474314 h 902175"/>
              <a:gd name="connsiteX43" fmla="*/ 0 w 718807"/>
              <a:gd name="connsiteY43" fmla="*/ 515878 h 902175"/>
              <a:gd name="connsiteX44" fmla="*/ 53788 w 718807"/>
              <a:gd name="connsiteY44" fmla="*/ 559886 h 902175"/>
              <a:gd name="connsiteX45" fmla="*/ 100242 w 718807"/>
              <a:gd name="connsiteY45" fmla="*/ 557441 h 902175"/>
              <a:gd name="connsiteX46" fmla="*/ 97797 w 718807"/>
              <a:gd name="connsiteY46" fmla="*/ 613674 h 902175"/>
              <a:gd name="connsiteX47" fmla="*/ 127136 w 718807"/>
              <a:gd name="connsiteY47" fmla="*/ 640569 h 902175"/>
              <a:gd name="connsiteX48" fmla="*/ 217598 w 718807"/>
              <a:gd name="connsiteY48" fmla="*/ 672353 h 902175"/>
              <a:gd name="connsiteX49" fmla="*/ 261607 w 718807"/>
              <a:gd name="connsiteY49" fmla="*/ 608785 h 902175"/>
              <a:gd name="connsiteX50" fmla="*/ 256717 w 718807"/>
              <a:gd name="connsiteY50" fmla="*/ 547662 h 902175"/>
              <a:gd name="connsiteX51" fmla="*/ 207818 w 718807"/>
              <a:gd name="connsiteY51" fmla="*/ 523212 h 902175"/>
              <a:gd name="connsiteX52" fmla="*/ 146695 w 718807"/>
              <a:gd name="connsiteY52" fmla="*/ 515878 h 902175"/>
              <a:gd name="connsiteX53" fmla="*/ 127136 w 718807"/>
              <a:gd name="connsiteY53" fmla="*/ 469424 h 902175"/>
              <a:gd name="connsiteX54" fmla="*/ 193149 w 718807"/>
              <a:gd name="connsiteY54" fmla="*/ 464534 h 902175"/>
              <a:gd name="connsiteX55" fmla="*/ 249382 w 718807"/>
              <a:gd name="connsiteY55" fmla="*/ 471869 h 902175"/>
              <a:gd name="connsiteX56" fmla="*/ 337399 w 718807"/>
              <a:gd name="connsiteY56" fmla="*/ 496318 h 902175"/>
              <a:gd name="connsiteX57" fmla="*/ 334954 w 718807"/>
              <a:gd name="connsiteY57" fmla="*/ 594115 h 902175"/>
              <a:gd name="connsiteX58" fmla="*/ 410747 w 718807"/>
              <a:gd name="connsiteY58" fmla="*/ 674797 h 902175"/>
              <a:gd name="connsiteX59" fmla="*/ 381408 w 718807"/>
              <a:gd name="connsiteY59" fmla="*/ 704136 h 902175"/>
              <a:gd name="connsiteX60" fmla="*/ 378963 w 718807"/>
              <a:gd name="connsiteY60" fmla="*/ 777484 h 902175"/>
              <a:gd name="connsiteX61" fmla="*/ 356958 w 718807"/>
              <a:gd name="connsiteY61" fmla="*/ 826382 h 902175"/>
              <a:gd name="connsiteX62" fmla="*/ 305615 w 718807"/>
              <a:gd name="connsiteY62" fmla="*/ 863056 h 9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18807" h="902175">
                <a:moveTo>
                  <a:pt x="305615" y="863056"/>
                </a:moveTo>
                <a:lnTo>
                  <a:pt x="347179" y="902175"/>
                </a:lnTo>
                <a:lnTo>
                  <a:pt x="388742" y="867946"/>
                </a:lnTo>
                <a:lnTo>
                  <a:pt x="427861" y="841052"/>
                </a:lnTo>
                <a:lnTo>
                  <a:pt x="515878" y="845942"/>
                </a:lnTo>
                <a:lnTo>
                  <a:pt x="572111" y="821493"/>
                </a:lnTo>
                <a:lnTo>
                  <a:pt x="572111" y="806823"/>
                </a:lnTo>
                <a:lnTo>
                  <a:pt x="547662" y="740810"/>
                </a:lnTo>
                <a:lnTo>
                  <a:pt x="577001" y="745700"/>
                </a:lnTo>
                <a:lnTo>
                  <a:pt x="581891" y="709026"/>
                </a:lnTo>
                <a:lnTo>
                  <a:pt x="562332" y="696802"/>
                </a:lnTo>
                <a:lnTo>
                  <a:pt x="581891" y="599005"/>
                </a:lnTo>
                <a:lnTo>
                  <a:pt x="554997" y="471869"/>
                </a:lnTo>
                <a:lnTo>
                  <a:pt x="596561" y="471869"/>
                </a:lnTo>
                <a:lnTo>
                  <a:pt x="652794" y="432750"/>
                </a:lnTo>
                <a:lnTo>
                  <a:pt x="665018" y="376517"/>
                </a:lnTo>
                <a:lnTo>
                  <a:pt x="628345" y="364293"/>
                </a:lnTo>
                <a:lnTo>
                  <a:pt x="645459" y="334954"/>
                </a:lnTo>
                <a:lnTo>
                  <a:pt x="696802" y="339843"/>
                </a:lnTo>
                <a:lnTo>
                  <a:pt x="718807" y="347178"/>
                </a:lnTo>
                <a:lnTo>
                  <a:pt x="691912" y="242047"/>
                </a:lnTo>
                <a:lnTo>
                  <a:pt x="660129" y="200483"/>
                </a:lnTo>
                <a:lnTo>
                  <a:pt x="625900" y="102686"/>
                </a:lnTo>
                <a:lnTo>
                  <a:pt x="660129" y="44008"/>
                </a:lnTo>
                <a:lnTo>
                  <a:pt x="650349" y="22004"/>
                </a:lnTo>
                <a:lnTo>
                  <a:pt x="599006" y="56233"/>
                </a:lnTo>
                <a:lnTo>
                  <a:pt x="564777" y="0"/>
                </a:lnTo>
                <a:lnTo>
                  <a:pt x="540327" y="22004"/>
                </a:lnTo>
                <a:lnTo>
                  <a:pt x="484094" y="78237"/>
                </a:lnTo>
                <a:lnTo>
                  <a:pt x="415637" y="75792"/>
                </a:lnTo>
                <a:lnTo>
                  <a:pt x="356958" y="119801"/>
                </a:lnTo>
                <a:lnTo>
                  <a:pt x="305615" y="107576"/>
                </a:lnTo>
                <a:lnTo>
                  <a:pt x="261607" y="149140"/>
                </a:lnTo>
                <a:lnTo>
                  <a:pt x="256717" y="198038"/>
                </a:lnTo>
                <a:lnTo>
                  <a:pt x="198039" y="229822"/>
                </a:lnTo>
                <a:lnTo>
                  <a:pt x="220043" y="322729"/>
                </a:lnTo>
                <a:lnTo>
                  <a:pt x="173589" y="320284"/>
                </a:lnTo>
                <a:lnTo>
                  <a:pt x="161365" y="249381"/>
                </a:lnTo>
                <a:lnTo>
                  <a:pt x="92907" y="268941"/>
                </a:lnTo>
                <a:lnTo>
                  <a:pt x="122246" y="361848"/>
                </a:lnTo>
                <a:lnTo>
                  <a:pt x="97797" y="381407"/>
                </a:lnTo>
                <a:lnTo>
                  <a:pt x="31784" y="396077"/>
                </a:lnTo>
                <a:lnTo>
                  <a:pt x="53788" y="474314"/>
                </a:lnTo>
                <a:lnTo>
                  <a:pt x="0" y="515878"/>
                </a:lnTo>
                <a:lnTo>
                  <a:pt x="53788" y="559886"/>
                </a:lnTo>
                <a:lnTo>
                  <a:pt x="100242" y="557441"/>
                </a:lnTo>
                <a:lnTo>
                  <a:pt x="97797" y="613674"/>
                </a:lnTo>
                <a:lnTo>
                  <a:pt x="127136" y="640569"/>
                </a:lnTo>
                <a:lnTo>
                  <a:pt x="217598" y="672353"/>
                </a:lnTo>
                <a:lnTo>
                  <a:pt x="261607" y="608785"/>
                </a:lnTo>
                <a:lnTo>
                  <a:pt x="256717" y="547662"/>
                </a:lnTo>
                <a:lnTo>
                  <a:pt x="207818" y="523212"/>
                </a:lnTo>
                <a:lnTo>
                  <a:pt x="146695" y="515878"/>
                </a:lnTo>
                <a:lnTo>
                  <a:pt x="127136" y="469424"/>
                </a:lnTo>
                <a:lnTo>
                  <a:pt x="193149" y="464534"/>
                </a:lnTo>
                <a:lnTo>
                  <a:pt x="249382" y="471869"/>
                </a:lnTo>
                <a:lnTo>
                  <a:pt x="337399" y="496318"/>
                </a:lnTo>
                <a:lnTo>
                  <a:pt x="334954" y="594115"/>
                </a:lnTo>
                <a:lnTo>
                  <a:pt x="410747" y="674797"/>
                </a:lnTo>
                <a:lnTo>
                  <a:pt x="381408" y="704136"/>
                </a:lnTo>
                <a:lnTo>
                  <a:pt x="378963" y="777484"/>
                </a:lnTo>
                <a:lnTo>
                  <a:pt x="356958" y="826382"/>
                </a:lnTo>
                <a:lnTo>
                  <a:pt x="305615" y="863056"/>
                </a:lnTo>
                <a:close/>
              </a:path>
            </a:pathLst>
          </a:cu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5" name="Forme libre : forme 1054">
            <a:extLst>
              <a:ext uri="{FF2B5EF4-FFF2-40B4-BE49-F238E27FC236}">
                <a16:creationId xmlns:a16="http://schemas.microsoft.com/office/drawing/2014/main" xmlns="" id="{FC05277F-6CAC-4E66-8B02-C0216BD05E81}"/>
              </a:ext>
            </a:extLst>
          </p:cNvPr>
          <p:cNvSpPr/>
          <p:nvPr/>
        </p:nvSpPr>
        <p:spPr>
          <a:xfrm>
            <a:off x="2218299" y="5737242"/>
            <a:ext cx="206576" cy="164045"/>
          </a:xfrm>
          <a:custGeom>
            <a:avLst/>
            <a:gdLst>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0 w 206576"/>
              <a:gd name="connsiteY9"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78985 w 206576"/>
              <a:gd name="connsiteY8" fmla="*/ 124553 h 157969"/>
              <a:gd name="connsiteX9" fmla="*/ 30379 w 206576"/>
              <a:gd name="connsiteY9" fmla="*/ 112401 h 157969"/>
              <a:gd name="connsiteX10" fmla="*/ 0 w 206576"/>
              <a:gd name="connsiteY10" fmla="*/ 100250 h 157969"/>
              <a:gd name="connsiteX0" fmla="*/ 0 w 206576"/>
              <a:gd name="connsiteY0" fmla="*/ 100250 h 157969"/>
              <a:gd name="connsiteX1" fmla="*/ 69871 w 206576"/>
              <a:gd name="connsiteY1" fmla="*/ 82023 h 157969"/>
              <a:gd name="connsiteX2" fmla="*/ 118477 w 206576"/>
              <a:gd name="connsiteY2" fmla="*/ 42530 h 157969"/>
              <a:gd name="connsiteX3" fmla="*/ 121515 w 206576"/>
              <a:gd name="connsiteY3" fmla="*/ 9114 h 157969"/>
              <a:gd name="connsiteX4" fmla="*/ 151894 w 206576"/>
              <a:gd name="connsiteY4" fmla="*/ 0 h 157969"/>
              <a:gd name="connsiteX5" fmla="*/ 206576 w 206576"/>
              <a:gd name="connsiteY5" fmla="*/ 12151 h 157969"/>
              <a:gd name="connsiteX6" fmla="*/ 191386 w 206576"/>
              <a:gd name="connsiteY6" fmla="*/ 94174 h 157969"/>
              <a:gd name="connsiteX7" fmla="*/ 148856 w 206576"/>
              <a:gd name="connsiteY7" fmla="*/ 157969 h 157969"/>
              <a:gd name="connsiteX8" fmla="*/ 66833 w 206576"/>
              <a:gd name="connsiteY8" fmla="*/ 136704 h 157969"/>
              <a:gd name="connsiteX9" fmla="*/ 30379 w 206576"/>
              <a:gd name="connsiteY9" fmla="*/ 112401 h 157969"/>
              <a:gd name="connsiteX10" fmla="*/ 0 w 206576"/>
              <a:gd name="connsiteY10" fmla="*/ 100250 h 157969"/>
              <a:gd name="connsiteX0" fmla="*/ 9113 w 215689"/>
              <a:gd name="connsiteY0" fmla="*/ 100250 h 161007"/>
              <a:gd name="connsiteX1" fmla="*/ 78984 w 215689"/>
              <a:gd name="connsiteY1" fmla="*/ 82023 h 161007"/>
              <a:gd name="connsiteX2" fmla="*/ 127590 w 215689"/>
              <a:gd name="connsiteY2" fmla="*/ 42530 h 161007"/>
              <a:gd name="connsiteX3" fmla="*/ 130628 w 215689"/>
              <a:gd name="connsiteY3" fmla="*/ 9114 h 161007"/>
              <a:gd name="connsiteX4" fmla="*/ 161007 w 215689"/>
              <a:gd name="connsiteY4" fmla="*/ 0 h 161007"/>
              <a:gd name="connsiteX5" fmla="*/ 215689 w 215689"/>
              <a:gd name="connsiteY5" fmla="*/ 12151 h 161007"/>
              <a:gd name="connsiteX6" fmla="*/ 200499 w 215689"/>
              <a:gd name="connsiteY6" fmla="*/ 94174 h 161007"/>
              <a:gd name="connsiteX7" fmla="*/ 157969 w 215689"/>
              <a:gd name="connsiteY7" fmla="*/ 157969 h 161007"/>
              <a:gd name="connsiteX8" fmla="*/ 75946 w 215689"/>
              <a:gd name="connsiteY8" fmla="*/ 136704 h 161007"/>
              <a:gd name="connsiteX9" fmla="*/ 0 w 215689"/>
              <a:gd name="connsiteY9" fmla="*/ 161007 h 161007"/>
              <a:gd name="connsiteX10" fmla="*/ 9113 w 215689"/>
              <a:gd name="connsiteY10" fmla="*/ 100250 h 161007"/>
              <a:gd name="connsiteX0" fmla="*/ 0 w 206576"/>
              <a:gd name="connsiteY0" fmla="*/ 100250 h 164045"/>
              <a:gd name="connsiteX1" fmla="*/ 69871 w 206576"/>
              <a:gd name="connsiteY1" fmla="*/ 82023 h 164045"/>
              <a:gd name="connsiteX2" fmla="*/ 118477 w 206576"/>
              <a:gd name="connsiteY2" fmla="*/ 42530 h 164045"/>
              <a:gd name="connsiteX3" fmla="*/ 121515 w 206576"/>
              <a:gd name="connsiteY3" fmla="*/ 9114 h 164045"/>
              <a:gd name="connsiteX4" fmla="*/ 151894 w 206576"/>
              <a:gd name="connsiteY4" fmla="*/ 0 h 164045"/>
              <a:gd name="connsiteX5" fmla="*/ 206576 w 206576"/>
              <a:gd name="connsiteY5" fmla="*/ 12151 h 164045"/>
              <a:gd name="connsiteX6" fmla="*/ 191386 w 206576"/>
              <a:gd name="connsiteY6" fmla="*/ 94174 h 164045"/>
              <a:gd name="connsiteX7" fmla="*/ 148856 w 206576"/>
              <a:gd name="connsiteY7" fmla="*/ 157969 h 164045"/>
              <a:gd name="connsiteX8" fmla="*/ 66833 w 206576"/>
              <a:gd name="connsiteY8" fmla="*/ 136704 h 164045"/>
              <a:gd name="connsiteX9" fmla="*/ 0 w 206576"/>
              <a:gd name="connsiteY9" fmla="*/ 164045 h 164045"/>
              <a:gd name="connsiteX10" fmla="*/ 0 w 206576"/>
              <a:gd name="connsiteY10" fmla="*/ 100250 h 16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576" h="164045">
                <a:moveTo>
                  <a:pt x="0" y="100250"/>
                </a:moveTo>
                <a:lnTo>
                  <a:pt x="69871" y="82023"/>
                </a:lnTo>
                <a:lnTo>
                  <a:pt x="118477" y="42530"/>
                </a:lnTo>
                <a:lnTo>
                  <a:pt x="121515" y="9114"/>
                </a:lnTo>
                <a:lnTo>
                  <a:pt x="151894" y="0"/>
                </a:lnTo>
                <a:lnTo>
                  <a:pt x="206576" y="12151"/>
                </a:lnTo>
                <a:lnTo>
                  <a:pt x="191386" y="94174"/>
                </a:lnTo>
                <a:lnTo>
                  <a:pt x="148856" y="157969"/>
                </a:lnTo>
                <a:lnTo>
                  <a:pt x="66833" y="136704"/>
                </a:lnTo>
                <a:lnTo>
                  <a:pt x="0" y="164045"/>
                </a:lnTo>
                <a:lnTo>
                  <a:pt x="0" y="100250"/>
                </a:lnTo>
                <a:close/>
              </a:path>
            </a:pathLst>
          </a:custGeom>
          <a:blipFill>
            <a:blip r:embed="rId2">
              <a:alphaModFix amt="19000"/>
            </a:blip>
            <a:tile tx="0" ty="0" sx="100000" sy="100000" flip="none" algn="tl"/>
          </a:bli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Forme libre : forme 1">
            <a:extLst>
              <a:ext uri="{FF2B5EF4-FFF2-40B4-BE49-F238E27FC236}">
                <a16:creationId xmlns:a16="http://schemas.microsoft.com/office/drawing/2014/main" xmlns="" id="{12E57674-9BDB-48E5-899F-63879D2DE174}"/>
              </a:ext>
            </a:extLst>
          </p:cNvPr>
          <p:cNvSpPr/>
          <p:nvPr/>
        </p:nvSpPr>
        <p:spPr>
          <a:xfrm>
            <a:off x="1395049" y="923083"/>
            <a:ext cx="4602775" cy="3452862"/>
          </a:xfrm>
          <a:custGeom>
            <a:avLst/>
            <a:gdLst>
              <a:gd name="connsiteX0" fmla="*/ 500185 w 4458677"/>
              <a:gd name="connsiteY0" fmla="*/ 15631 h 1797539"/>
              <a:gd name="connsiteX1" fmla="*/ 457200 w 4458677"/>
              <a:gd name="connsiteY1" fmla="*/ 58615 h 1797539"/>
              <a:gd name="connsiteX2" fmla="*/ 386862 w 4458677"/>
              <a:gd name="connsiteY2" fmla="*/ 140677 h 1797539"/>
              <a:gd name="connsiteX3" fmla="*/ 371231 w 4458677"/>
              <a:gd name="connsiteY3" fmla="*/ 293077 h 1797539"/>
              <a:gd name="connsiteX4" fmla="*/ 269631 w 4458677"/>
              <a:gd name="connsiteY4" fmla="*/ 273539 h 1797539"/>
              <a:gd name="connsiteX5" fmla="*/ 265723 w 4458677"/>
              <a:gd name="connsiteY5" fmla="*/ 390769 h 1797539"/>
              <a:gd name="connsiteX6" fmla="*/ 347785 w 4458677"/>
              <a:gd name="connsiteY6" fmla="*/ 425939 h 1797539"/>
              <a:gd name="connsiteX7" fmla="*/ 355600 w 4458677"/>
              <a:gd name="connsiteY7" fmla="*/ 500185 h 1797539"/>
              <a:gd name="connsiteX8" fmla="*/ 234462 w 4458677"/>
              <a:gd name="connsiteY8" fmla="*/ 523631 h 1797539"/>
              <a:gd name="connsiteX9" fmla="*/ 296985 w 4458677"/>
              <a:gd name="connsiteY9" fmla="*/ 609600 h 1797539"/>
              <a:gd name="connsiteX10" fmla="*/ 218831 w 4458677"/>
              <a:gd name="connsiteY10" fmla="*/ 601785 h 1797539"/>
              <a:gd name="connsiteX11" fmla="*/ 211016 w 4458677"/>
              <a:gd name="connsiteY11" fmla="*/ 636954 h 1797539"/>
              <a:gd name="connsiteX12" fmla="*/ 132862 w 4458677"/>
              <a:gd name="connsiteY12" fmla="*/ 605692 h 1797539"/>
              <a:gd name="connsiteX13" fmla="*/ 78154 w 4458677"/>
              <a:gd name="connsiteY13" fmla="*/ 640862 h 1797539"/>
              <a:gd name="connsiteX14" fmla="*/ 70339 w 4458677"/>
              <a:gd name="connsiteY14" fmla="*/ 722923 h 1797539"/>
              <a:gd name="connsiteX15" fmla="*/ 101600 w 4458677"/>
              <a:gd name="connsiteY15" fmla="*/ 801077 h 1797539"/>
              <a:gd name="connsiteX16" fmla="*/ 19539 w 4458677"/>
              <a:gd name="connsiteY16" fmla="*/ 906585 h 1797539"/>
              <a:gd name="connsiteX17" fmla="*/ 27354 w 4458677"/>
              <a:gd name="connsiteY17" fmla="*/ 1023815 h 1797539"/>
              <a:gd name="connsiteX18" fmla="*/ 19539 w 4458677"/>
              <a:gd name="connsiteY18" fmla="*/ 1254369 h 1797539"/>
              <a:gd name="connsiteX19" fmla="*/ 23446 w 4458677"/>
              <a:gd name="connsiteY19" fmla="*/ 1309077 h 1797539"/>
              <a:gd name="connsiteX20" fmla="*/ 7816 w 4458677"/>
              <a:gd name="connsiteY20" fmla="*/ 1418492 h 1797539"/>
              <a:gd name="connsiteX21" fmla="*/ 31262 w 4458677"/>
              <a:gd name="connsiteY21" fmla="*/ 1477108 h 1797539"/>
              <a:gd name="connsiteX22" fmla="*/ 42985 w 4458677"/>
              <a:gd name="connsiteY22" fmla="*/ 1551354 h 1797539"/>
              <a:gd name="connsiteX23" fmla="*/ 0 w 4458677"/>
              <a:gd name="connsiteY23" fmla="*/ 1625600 h 1797539"/>
              <a:gd name="connsiteX24" fmla="*/ 46892 w 4458677"/>
              <a:gd name="connsiteY24" fmla="*/ 1731108 h 1797539"/>
              <a:gd name="connsiteX25" fmla="*/ 85969 w 4458677"/>
              <a:gd name="connsiteY25" fmla="*/ 1797539 h 1797539"/>
              <a:gd name="connsiteX26" fmla="*/ 171939 w 4458677"/>
              <a:gd name="connsiteY26" fmla="*/ 1789723 h 1797539"/>
              <a:gd name="connsiteX27" fmla="*/ 218831 w 4458677"/>
              <a:gd name="connsiteY27" fmla="*/ 1711569 h 1797539"/>
              <a:gd name="connsiteX28" fmla="*/ 273539 w 4458677"/>
              <a:gd name="connsiteY28" fmla="*/ 1699846 h 1797539"/>
              <a:gd name="connsiteX29" fmla="*/ 269631 w 4458677"/>
              <a:gd name="connsiteY29" fmla="*/ 1637323 h 1797539"/>
              <a:gd name="connsiteX30" fmla="*/ 207108 w 4458677"/>
              <a:gd name="connsiteY30" fmla="*/ 1617785 h 1797539"/>
              <a:gd name="connsiteX31" fmla="*/ 207108 w 4458677"/>
              <a:gd name="connsiteY31" fmla="*/ 1578708 h 1797539"/>
              <a:gd name="connsiteX32" fmla="*/ 293077 w 4458677"/>
              <a:gd name="connsiteY32" fmla="*/ 1473200 h 1797539"/>
              <a:gd name="connsiteX33" fmla="*/ 386862 w 4458677"/>
              <a:gd name="connsiteY33" fmla="*/ 1535723 h 1797539"/>
              <a:gd name="connsiteX34" fmla="*/ 492369 w 4458677"/>
              <a:gd name="connsiteY34" fmla="*/ 1547446 h 1797539"/>
              <a:gd name="connsiteX35" fmla="*/ 492369 w 4458677"/>
              <a:gd name="connsiteY35" fmla="*/ 1461477 h 1797539"/>
              <a:gd name="connsiteX36" fmla="*/ 519723 w 4458677"/>
              <a:gd name="connsiteY36" fmla="*/ 1484923 h 1797539"/>
              <a:gd name="connsiteX37" fmla="*/ 570523 w 4458677"/>
              <a:gd name="connsiteY37" fmla="*/ 1461477 h 1797539"/>
              <a:gd name="connsiteX38" fmla="*/ 570523 w 4458677"/>
              <a:gd name="connsiteY38" fmla="*/ 1461477 h 1797539"/>
              <a:gd name="connsiteX39" fmla="*/ 679939 w 4458677"/>
              <a:gd name="connsiteY39" fmla="*/ 1391139 h 1797539"/>
              <a:gd name="connsiteX40" fmla="*/ 812800 w 4458677"/>
              <a:gd name="connsiteY40" fmla="*/ 1395046 h 1797539"/>
              <a:gd name="connsiteX41" fmla="*/ 785446 w 4458677"/>
              <a:gd name="connsiteY41" fmla="*/ 1453662 h 1797539"/>
              <a:gd name="connsiteX42" fmla="*/ 828431 w 4458677"/>
              <a:gd name="connsiteY42" fmla="*/ 1469292 h 1797539"/>
              <a:gd name="connsiteX43" fmla="*/ 922216 w 4458677"/>
              <a:gd name="connsiteY43" fmla="*/ 1387231 h 1797539"/>
              <a:gd name="connsiteX44" fmla="*/ 1000369 w 4458677"/>
              <a:gd name="connsiteY44" fmla="*/ 1422400 h 1797539"/>
              <a:gd name="connsiteX45" fmla="*/ 1027723 w 4458677"/>
              <a:gd name="connsiteY45" fmla="*/ 1410677 h 1797539"/>
              <a:gd name="connsiteX46" fmla="*/ 1035539 w 4458677"/>
              <a:gd name="connsiteY46" fmla="*/ 1348154 h 1797539"/>
              <a:gd name="connsiteX47" fmla="*/ 1070708 w 4458677"/>
              <a:gd name="connsiteY47" fmla="*/ 1320800 h 1797539"/>
              <a:gd name="connsiteX48" fmla="*/ 1082431 w 4458677"/>
              <a:gd name="connsiteY48" fmla="*/ 1285631 h 1797539"/>
              <a:gd name="connsiteX49" fmla="*/ 1121508 w 4458677"/>
              <a:gd name="connsiteY49" fmla="*/ 1293446 h 1797539"/>
              <a:gd name="connsiteX50" fmla="*/ 1125416 w 4458677"/>
              <a:gd name="connsiteY50" fmla="*/ 1352062 h 1797539"/>
              <a:gd name="connsiteX51" fmla="*/ 1156677 w 4458677"/>
              <a:gd name="connsiteY51" fmla="*/ 1352062 h 1797539"/>
              <a:gd name="connsiteX52" fmla="*/ 1184031 w 4458677"/>
              <a:gd name="connsiteY52" fmla="*/ 1355969 h 1797539"/>
              <a:gd name="connsiteX53" fmla="*/ 1230923 w 4458677"/>
              <a:gd name="connsiteY53" fmla="*/ 1426308 h 1797539"/>
              <a:gd name="connsiteX54" fmla="*/ 1375508 w 4458677"/>
              <a:gd name="connsiteY54" fmla="*/ 1434123 h 1797539"/>
              <a:gd name="connsiteX55" fmla="*/ 1355969 w 4458677"/>
              <a:gd name="connsiteY55" fmla="*/ 1484923 h 1797539"/>
              <a:gd name="connsiteX56" fmla="*/ 1426308 w 4458677"/>
              <a:gd name="connsiteY56" fmla="*/ 1449754 h 1797539"/>
              <a:gd name="connsiteX57" fmla="*/ 1445846 w 4458677"/>
              <a:gd name="connsiteY57" fmla="*/ 1363785 h 1797539"/>
              <a:gd name="connsiteX58" fmla="*/ 1496646 w 4458677"/>
              <a:gd name="connsiteY58" fmla="*/ 1367692 h 1797539"/>
              <a:gd name="connsiteX59" fmla="*/ 1504462 w 4458677"/>
              <a:gd name="connsiteY59" fmla="*/ 1426308 h 1797539"/>
              <a:gd name="connsiteX60" fmla="*/ 1555262 w 4458677"/>
              <a:gd name="connsiteY60" fmla="*/ 1449754 h 1797539"/>
              <a:gd name="connsiteX61" fmla="*/ 1629508 w 4458677"/>
              <a:gd name="connsiteY61" fmla="*/ 1422400 h 1797539"/>
              <a:gd name="connsiteX62" fmla="*/ 1660769 w 4458677"/>
              <a:gd name="connsiteY62" fmla="*/ 1449754 h 1797539"/>
              <a:gd name="connsiteX63" fmla="*/ 1719385 w 4458677"/>
              <a:gd name="connsiteY63" fmla="*/ 1441939 h 1797539"/>
              <a:gd name="connsiteX64" fmla="*/ 1723292 w 4458677"/>
              <a:gd name="connsiteY64" fmla="*/ 1500554 h 1797539"/>
              <a:gd name="connsiteX65" fmla="*/ 1758462 w 4458677"/>
              <a:gd name="connsiteY65" fmla="*/ 1504462 h 1797539"/>
              <a:gd name="connsiteX66" fmla="*/ 1805354 w 4458677"/>
              <a:gd name="connsiteY66" fmla="*/ 1422400 h 1797539"/>
              <a:gd name="connsiteX67" fmla="*/ 1887416 w 4458677"/>
              <a:gd name="connsiteY67" fmla="*/ 1383323 h 1797539"/>
              <a:gd name="connsiteX68" fmla="*/ 1949939 w 4458677"/>
              <a:gd name="connsiteY68" fmla="*/ 1398954 h 1797539"/>
              <a:gd name="connsiteX69" fmla="*/ 2008554 w 4458677"/>
              <a:gd name="connsiteY69" fmla="*/ 1355969 h 1797539"/>
              <a:gd name="connsiteX70" fmla="*/ 2059354 w 4458677"/>
              <a:gd name="connsiteY70" fmla="*/ 1359877 h 1797539"/>
              <a:gd name="connsiteX71" fmla="*/ 2071077 w 4458677"/>
              <a:gd name="connsiteY71" fmla="*/ 1301262 h 1797539"/>
              <a:gd name="connsiteX72" fmla="*/ 2286000 w 4458677"/>
              <a:gd name="connsiteY72" fmla="*/ 1250462 h 1797539"/>
              <a:gd name="connsiteX73" fmla="*/ 2301631 w 4458677"/>
              <a:gd name="connsiteY73" fmla="*/ 1176215 h 1797539"/>
              <a:gd name="connsiteX74" fmla="*/ 2379785 w 4458677"/>
              <a:gd name="connsiteY74" fmla="*/ 1191846 h 1797539"/>
              <a:gd name="connsiteX75" fmla="*/ 2399323 w 4458677"/>
              <a:gd name="connsiteY75" fmla="*/ 1238739 h 1797539"/>
              <a:gd name="connsiteX76" fmla="*/ 2430585 w 4458677"/>
              <a:gd name="connsiteY76" fmla="*/ 1266092 h 1797539"/>
              <a:gd name="connsiteX77" fmla="*/ 2493108 w 4458677"/>
              <a:gd name="connsiteY77" fmla="*/ 1230923 h 1797539"/>
              <a:gd name="connsiteX78" fmla="*/ 2504831 w 4458677"/>
              <a:gd name="connsiteY78" fmla="*/ 1184031 h 1797539"/>
              <a:gd name="connsiteX79" fmla="*/ 2524369 w 4458677"/>
              <a:gd name="connsiteY79" fmla="*/ 1184031 h 1797539"/>
              <a:gd name="connsiteX80" fmla="*/ 2586892 w 4458677"/>
              <a:gd name="connsiteY80" fmla="*/ 1254369 h 1797539"/>
              <a:gd name="connsiteX81" fmla="*/ 2782277 w 4458677"/>
              <a:gd name="connsiteY81" fmla="*/ 1352062 h 1797539"/>
              <a:gd name="connsiteX82" fmla="*/ 2829169 w 4458677"/>
              <a:gd name="connsiteY82" fmla="*/ 1371600 h 1797539"/>
              <a:gd name="connsiteX83" fmla="*/ 2864339 w 4458677"/>
              <a:gd name="connsiteY83" fmla="*/ 1363785 h 1797539"/>
              <a:gd name="connsiteX84" fmla="*/ 2887785 w 4458677"/>
              <a:gd name="connsiteY84" fmla="*/ 1387231 h 1797539"/>
              <a:gd name="connsiteX85" fmla="*/ 2805723 w 4458677"/>
              <a:gd name="connsiteY85" fmla="*/ 1465385 h 1797539"/>
              <a:gd name="connsiteX86" fmla="*/ 2805723 w 4458677"/>
              <a:gd name="connsiteY86" fmla="*/ 1465385 h 1797539"/>
              <a:gd name="connsiteX87" fmla="*/ 2821354 w 4458677"/>
              <a:gd name="connsiteY87" fmla="*/ 1496646 h 1797539"/>
              <a:gd name="connsiteX88" fmla="*/ 2891692 w 4458677"/>
              <a:gd name="connsiteY88" fmla="*/ 1484923 h 1797539"/>
              <a:gd name="connsiteX89" fmla="*/ 2958123 w 4458677"/>
              <a:gd name="connsiteY89" fmla="*/ 1590431 h 1797539"/>
              <a:gd name="connsiteX90" fmla="*/ 3008923 w 4458677"/>
              <a:gd name="connsiteY90" fmla="*/ 1586523 h 1797539"/>
              <a:gd name="connsiteX91" fmla="*/ 2997200 w 4458677"/>
              <a:gd name="connsiteY91" fmla="*/ 1539631 h 1797539"/>
              <a:gd name="connsiteX92" fmla="*/ 3059723 w 4458677"/>
              <a:gd name="connsiteY92" fmla="*/ 1516185 h 1797539"/>
              <a:gd name="connsiteX93" fmla="*/ 3059723 w 4458677"/>
              <a:gd name="connsiteY93" fmla="*/ 1496646 h 1797539"/>
              <a:gd name="connsiteX94" fmla="*/ 3067539 w 4458677"/>
              <a:gd name="connsiteY94" fmla="*/ 1484923 h 1797539"/>
              <a:gd name="connsiteX95" fmla="*/ 3024554 w 4458677"/>
              <a:gd name="connsiteY95" fmla="*/ 1398954 h 1797539"/>
              <a:gd name="connsiteX96" fmla="*/ 3036277 w 4458677"/>
              <a:gd name="connsiteY96" fmla="*/ 1387231 h 1797539"/>
              <a:gd name="connsiteX97" fmla="*/ 3219939 w 4458677"/>
              <a:gd name="connsiteY97" fmla="*/ 1508369 h 1797539"/>
              <a:gd name="connsiteX98" fmla="*/ 3286369 w 4458677"/>
              <a:gd name="connsiteY98" fmla="*/ 1516185 h 1797539"/>
              <a:gd name="connsiteX99" fmla="*/ 3266831 w 4458677"/>
              <a:gd name="connsiteY99" fmla="*/ 1539631 h 1797539"/>
              <a:gd name="connsiteX100" fmla="*/ 3227754 w 4458677"/>
              <a:gd name="connsiteY100" fmla="*/ 1555262 h 1797539"/>
              <a:gd name="connsiteX101" fmla="*/ 3309816 w 4458677"/>
              <a:gd name="connsiteY101" fmla="*/ 1637323 h 1797539"/>
              <a:gd name="connsiteX102" fmla="*/ 3395785 w 4458677"/>
              <a:gd name="connsiteY102" fmla="*/ 1692031 h 1797539"/>
              <a:gd name="connsiteX103" fmla="*/ 3657600 w 4458677"/>
              <a:gd name="connsiteY103" fmla="*/ 1629508 h 1797539"/>
              <a:gd name="connsiteX104" fmla="*/ 3618523 w 4458677"/>
              <a:gd name="connsiteY104" fmla="*/ 1551354 h 1797539"/>
              <a:gd name="connsiteX105" fmla="*/ 3567723 w 4458677"/>
              <a:gd name="connsiteY105" fmla="*/ 1527908 h 1797539"/>
              <a:gd name="connsiteX106" fmla="*/ 3583354 w 4458677"/>
              <a:gd name="connsiteY106" fmla="*/ 1445846 h 1797539"/>
              <a:gd name="connsiteX107" fmla="*/ 3618523 w 4458677"/>
              <a:gd name="connsiteY107" fmla="*/ 1445846 h 1797539"/>
              <a:gd name="connsiteX108" fmla="*/ 3622431 w 4458677"/>
              <a:gd name="connsiteY108" fmla="*/ 1387231 h 1797539"/>
              <a:gd name="connsiteX109" fmla="*/ 3528646 w 4458677"/>
              <a:gd name="connsiteY109" fmla="*/ 1305169 h 1797539"/>
              <a:gd name="connsiteX110" fmla="*/ 3473939 w 4458677"/>
              <a:gd name="connsiteY110" fmla="*/ 1340339 h 1797539"/>
              <a:gd name="connsiteX111" fmla="*/ 3423139 w 4458677"/>
              <a:gd name="connsiteY111" fmla="*/ 1277815 h 1797539"/>
              <a:gd name="connsiteX112" fmla="*/ 3466123 w 4458677"/>
              <a:gd name="connsiteY112" fmla="*/ 1160585 h 1797539"/>
              <a:gd name="connsiteX113" fmla="*/ 3411416 w 4458677"/>
              <a:gd name="connsiteY113" fmla="*/ 1074615 h 1797539"/>
              <a:gd name="connsiteX114" fmla="*/ 3391877 w 4458677"/>
              <a:gd name="connsiteY114" fmla="*/ 984739 h 1797539"/>
              <a:gd name="connsiteX115" fmla="*/ 3380154 w 4458677"/>
              <a:gd name="connsiteY115" fmla="*/ 879231 h 1797539"/>
              <a:gd name="connsiteX116" fmla="*/ 3325446 w 4458677"/>
              <a:gd name="connsiteY116" fmla="*/ 844062 h 1797539"/>
              <a:gd name="connsiteX117" fmla="*/ 3333262 w 4458677"/>
              <a:gd name="connsiteY117" fmla="*/ 804985 h 1797539"/>
              <a:gd name="connsiteX118" fmla="*/ 3255108 w 4458677"/>
              <a:gd name="connsiteY118" fmla="*/ 687754 h 1797539"/>
              <a:gd name="connsiteX119" fmla="*/ 3290277 w 4458677"/>
              <a:gd name="connsiteY119" fmla="*/ 574431 h 1797539"/>
              <a:gd name="connsiteX120" fmla="*/ 3348892 w 4458677"/>
              <a:gd name="connsiteY120" fmla="*/ 515815 h 1797539"/>
              <a:gd name="connsiteX121" fmla="*/ 3391877 w 4458677"/>
              <a:gd name="connsiteY121" fmla="*/ 543169 h 1797539"/>
              <a:gd name="connsiteX122" fmla="*/ 3458308 w 4458677"/>
              <a:gd name="connsiteY122" fmla="*/ 519723 h 1797539"/>
              <a:gd name="connsiteX123" fmla="*/ 3438769 w 4458677"/>
              <a:gd name="connsiteY123" fmla="*/ 496277 h 1797539"/>
              <a:gd name="connsiteX124" fmla="*/ 3509108 w 4458677"/>
              <a:gd name="connsiteY124" fmla="*/ 394677 h 1797539"/>
              <a:gd name="connsiteX125" fmla="*/ 3524739 w 4458677"/>
              <a:gd name="connsiteY125" fmla="*/ 281354 h 1797539"/>
              <a:gd name="connsiteX126" fmla="*/ 3626339 w 4458677"/>
              <a:gd name="connsiteY126" fmla="*/ 234462 h 1797539"/>
              <a:gd name="connsiteX127" fmla="*/ 3696677 w 4458677"/>
              <a:gd name="connsiteY127" fmla="*/ 191477 h 1797539"/>
              <a:gd name="connsiteX128" fmla="*/ 3720123 w 4458677"/>
              <a:gd name="connsiteY128" fmla="*/ 203200 h 1797539"/>
              <a:gd name="connsiteX129" fmla="*/ 3790462 w 4458677"/>
              <a:gd name="connsiteY129" fmla="*/ 191477 h 1797539"/>
              <a:gd name="connsiteX130" fmla="*/ 3806092 w 4458677"/>
              <a:gd name="connsiteY130" fmla="*/ 242277 h 1797539"/>
              <a:gd name="connsiteX131" fmla="*/ 3856892 w 4458677"/>
              <a:gd name="connsiteY131" fmla="*/ 195385 h 1797539"/>
              <a:gd name="connsiteX132" fmla="*/ 3888154 w 4458677"/>
              <a:gd name="connsiteY132" fmla="*/ 199292 h 1797539"/>
              <a:gd name="connsiteX133" fmla="*/ 3927231 w 4458677"/>
              <a:gd name="connsiteY133" fmla="*/ 242277 h 1797539"/>
              <a:gd name="connsiteX134" fmla="*/ 3997569 w 4458677"/>
              <a:gd name="connsiteY134" fmla="*/ 238369 h 1797539"/>
              <a:gd name="connsiteX135" fmla="*/ 4067908 w 4458677"/>
              <a:gd name="connsiteY135" fmla="*/ 152400 h 1797539"/>
              <a:gd name="connsiteX136" fmla="*/ 4138246 w 4458677"/>
              <a:gd name="connsiteY136" fmla="*/ 187569 h 1797539"/>
              <a:gd name="connsiteX137" fmla="*/ 4173416 w 4458677"/>
              <a:gd name="connsiteY137" fmla="*/ 168031 h 1797539"/>
              <a:gd name="connsiteX138" fmla="*/ 4200769 w 4458677"/>
              <a:gd name="connsiteY138" fmla="*/ 117231 h 1797539"/>
              <a:gd name="connsiteX139" fmla="*/ 4267200 w 4458677"/>
              <a:gd name="connsiteY139" fmla="*/ 70339 h 1797539"/>
              <a:gd name="connsiteX140" fmla="*/ 4407877 w 4458677"/>
              <a:gd name="connsiteY140" fmla="*/ 66431 h 1797539"/>
              <a:gd name="connsiteX141" fmla="*/ 4458677 w 4458677"/>
              <a:gd name="connsiteY141" fmla="*/ 0 h 1797539"/>
              <a:gd name="connsiteX0" fmla="*/ 500185 w 4493847"/>
              <a:gd name="connsiteY0" fmla="*/ 54708 h 1836616"/>
              <a:gd name="connsiteX1" fmla="*/ 457200 w 4493847"/>
              <a:gd name="connsiteY1" fmla="*/ 97692 h 1836616"/>
              <a:gd name="connsiteX2" fmla="*/ 386862 w 4493847"/>
              <a:gd name="connsiteY2" fmla="*/ 179754 h 1836616"/>
              <a:gd name="connsiteX3" fmla="*/ 371231 w 4493847"/>
              <a:gd name="connsiteY3" fmla="*/ 332154 h 1836616"/>
              <a:gd name="connsiteX4" fmla="*/ 269631 w 4493847"/>
              <a:gd name="connsiteY4" fmla="*/ 312616 h 1836616"/>
              <a:gd name="connsiteX5" fmla="*/ 265723 w 4493847"/>
              <a:gd name="connsiteY5" fmla="*/ 429846 h 1836616"/>
              <a:gd name="connsiteX6" fmla="*/ 347785 w 4493847"/>
              <a:gd name="connsiteY6" fmla="*/ 465016 h 1836616"/>
              <a:gd name="connsiteX7" fmla="*/ 355600 w 4493847"/>
              <a:gd name="connsiteY7" fmla="*/ 539262 h 1836616"/>
              <a:gd name="connsiteX8" fmla="*/ 234462 w 4493847"/>
              <a:gd name="connsiteY8" fmla="*/ 562708 h 1836616"/>
              <a:gd name="connsiteX9" fmla="*/ 296985 w 4493847"/>
              <a:gd name="connsiteY9" fmla="*/ 648677 h 1836616"/>
              <a:gd name="connsiteX10" fmla="*/ 218831 w 4493847"/>
              <a:gd name="connsiteY10" fmla="*/ 640862 h 1836616"/>
              <a:gd name="connsiteX11" fmla="*/ 211016 w 4493847"/>
              <a:gd name="connsiteY11" fmla="*/ 676031 h 1836616"/>
              <a:gd name="connsiteX12" fmla="*/ 132862 w 4493847"/>
              <a:gd name="connsiteY12" fmla="*/ 644769 h 1836616"/>
              <a:gd name="connsiteX13" fmla="*/ 78154 w 4493847"/>
              <a:gd name="connsiteY13" fmla="*/ 679939 h 1836616"/>
              <a:gd name="connsiteX14" fmla="*/ 70339 w 4493847"/>
              <a:gd name="connsiteY14" fmla="*/ 762000 h 1836616"/>
              <a:gd name="connsiteX15" fmla="*/ 101600 w 4493847"/>
              <a:gd name="connsiteY15" fmla="*/ 840154 h 1836616"/>
              <a:gd name="connsiteX16" fmla="*/ 19539 w 4493847"/>
              <a:gd name="connsiteY16" fmla="*/ 945662 h 1836616"/>
              <a:gd name="connsiteX17" fmla="*/ 27354 w 4493847"/>
              <a:gd name="connsiteY17" fmla="*/ 1062892 h 1836616"/>
              <a:gd name="connsiteX18" fmla="*/ 19539 w 4493847"/>
              <a:gd name="connsiteY18" fmla="*/ 1293446 h 1836616"/>
              <a:gd name="connsiteX19" fmla="*/ 23446 w 4493847"/>
              <a:gd name="connsiteY19" fmla="*/ 1348154 h 1836616"/>
              <a:gd name="connsiteX20" fmla="*/ 7816 w 4493847"/>
              <a:gd name="connsiteY20" fmla="*/ 1457569 h 1836616"/>
              <a:gd name="connsiteX21" fmla="*/ 31262 w 4493847"/>
              <a:gd name="connsiteY21" fmla="*/ 1516185 h 1836616"/>
              <a:gd name="connsiteX22" fmla="*/ 42985 w 4493847"/>
              <a:gd name="connsiteY22" fmla="*/ 1590431 h 1836616"/>
              <a:gd name="connsiteX23" fmla="*/ 0 w 4493847"/>
              <a:gd name="connsiteY23" fmla="*/ 1664677 h 1836616"/>
              <a:gd name="connsiteX24" fmla="*/ 46892 w 4493847"/>
              <a:gd name="connsiteY24" fmla="*/ 1770185 h 1836616"/>
              <a:gd name="connsiteX25" fmla="*/ 85969 w 4493847"/>
              <a:gd name="connsiteY25" fmla="*/ 1836616 h 1836616"/>
              <a:gd name="connsiteX26" fmla="*/ 171939 w 4493847"/>
              <a:gd name="connsiteY26" fmla="*/ 1828800 h 1836616"/>
              <a:gd name="connsiteX27" fmla="*/ 218831 w 4493847"/>
              <a:gd name="connsiteY27" fmla="*/ 1750646 h 1836616"/>
              <a:gd name="connsiteX28" fmla="*/ 273539 w 4493847"/>
              <a:gd name="connsiteY28" fmla="*/ 1738923 h 1836616"/>
              <a:gd name="connsiteX29" fmla="*/ 269631 w 4493847"/>
              <a:gd name="connsiteY29" fmla="*/ 1676400 h 1836616"/>
              <a:gd name="connsiteX30" fmla="*/ 207108 w 4493847"/>
              <a:gd name="connsiteY30" fmla="*/ 1656862 h 1836616"/>
              <a:gd name="connsiteX31" fmla="*/ 207108 w 4493847"/>
              <a:gd name="connsiteY31" fmla="*/ 1617785 h 1836616"/>
              <a:gd name="connsiteX32" fmla="*/ 293077 w 4493847"/>
              <a:gd name="connsiteY32" fmla="*/ 1512277 h 1836616"/>
              <a:gd name="connsiteX33" fmla="*/ 386862 w 4493847"/>
              <a:gd name="connsiteY33" fmla="*/ 1574800 h 1836616"/>
              <a:gd name="connsiteX34" fmla="*/ 492369 w 4493847"/>
              <a:gd name="connsiteY34" fmla="*/ 1586523 h 1836616"/>
              <a:gd name="connsiteX35" fmla="*/ 492369 w 4493847"/>
              <a:gd name="connsiteY35" fmla="*/ 1500554 h 1836616"/>
              <a:gd name="connsiteX36" fmla="*/ 519723 w 4493847"/>
              <a:gd name="connsiteY36" fmla="*/ 1524000 h 1836616"/>
              <a:gd name="connsiteX37" fmla="*/ 570523 w 4493847"/>
              <a:gd name="connsiteY37" fmla="*/ 1500554 h 1836616"/>
              <a:gd name="connsiteX38" fmla="*/ 570523 w 4493847"/>
              <a:gd name="connsiteY38" fmla="*/ 1500554 h 1836616"/>
              <a:gd name="connsiteX39" fmla="*/ 679939 w 4493847"/>
              <a:gd name="connsiteY39" fmla="*/ 1430216 h 1836616"/>
              <a:gd name="connsiteX40" fmla="*/ 812800 w 4493847"/>
              <a:gd name="connsiteY40" fmla="*/ 1434123 h 1836616"/>
              <a:gd name="connsiteX41" fmla="*/ 785446 w 4493847"/>
              <a:gd name="connsiteY41" fmla="*/ 1492739 h 1836616"/>
              <a:gd name="connsiteX42" fmla="*/ 828431 w 4493847"/>
              <a:gd name="connsiteY42" fmla="*/ 1508369 h 1836616"/>
              <a:gd name="connsiteX43" fmla="*/ 922216 w 4493847"/>
              <a:gd name="connsiteY43" fmla="*/ 1426308 h 1836616"/>
              <a:gd name="connsiteX44" fmla="*/ 1000369 w 4493847"/>
              <a:gd name="connsiteY44" fmla="*/ 1461477 h 1836616"/>
              <a:gd name="connsiteX45" fmla="*/ 1027723 w 4493847"/>
              <a:gd name="connsiteY45" fmla="*/ 1449754 h 1836616"/>
              <a:gd name="connsiteX46" fmla="*/ 1035539 w 4493847"/>
              <a:gd name="connsiteY46" fmla="*/ 1387231 h 1836616"/>
              <a:gd name="connsiteX47" fmla="*/ 1070708 w 4493847"/>
              <a:gd name="connsiteY47" fmla="*/ 1359877 h 1836616"/>
              <a:gd name="connsiteX48" fmla="*/ 1082431 w 4493847"/>
              <a:gd name="connsiteY48" fmla="*/ 1324708 h 1836616"/>
              <a:gd name="connsiteX49" fmla="*/ 1121508 w 4493847"/>
              <a:gd name="connsiteY49" fmla="*/ 1332523 h 1836616"/>
              <a:gd name="connsiteX50" fmla="*/ 1125416 w 4493847"/>
              <a:gd name="connsiteY50" fmla="*/ 1391139 h 1836616"/>
              <a:gd name="connsiteX51" fmla="*/ 1156677 w 4493847"/>
              <a:gd name="connsiteY51" fmla="*/ 1391139 h 1836616"/>
              <a:gd name="connsiteX52" fmla="*/ 1184031 w 4493847"/>
              <a:gd name="connsiteY52" fmla="*/ 1395046 h 1836616"/>
              <a:gd name="connsiteX53" fmla="*/ 1230923 w 4493847"/>
              <a:gd name="connsiteY53" fmla="*/ 1465385 h 1836616"/>
              <a:gd name="connsiteX54" fmla="*/ 1375508 w 4493847"/>
              <a:gd name="connsiteY54" fmla="*/ 1473200 h 1836616"/>
              <a:gd name="connsiteX55" fmla="*/ 1355969 w 4493847"/>
              <a:gd name="connsiteY55" fmla="*/ 1524000 h 1836616"/>
              <a:gd name="connsiteX56" fmla="*/ 1426308 w 4493847"/>
              <a:gd name="connsiteY56" fmla="*/ 1488831 h 1836616"/>
              <a:gd name="connsiteX57" fmla="*/ 1445846 w 4493847"/>
              <a:gd name="connsiteY57" fmla="*/ 1402862 h 1836616"/>
              <a:gd name="connsiteX58" fmla="*/ 1496646 w 4493847"/>
              <a:gd name="connsiteY58" fmla="*/ 1406769 h 1836616"/>
              <a:gd name="connsiteX59" fmla="*/ 1504462 w 4493847"/>
              <a:gd name="connsiteY59" fmla="*/ 1465385 h 1836616"/>
              <a:gd name="connsiteX60" fmla="*/ 1555262 w 4493847"/>
              <a:gd name="connsiteY60" fmla="*/ 1488831 h 1836616"/>
              <a:gd name="connsiteX61" fmla="*/ 1629508 w 4493847"/>
              <a:gd name="connsiteY61" fmla="*/ 1461477 h 1836616"/>
              <a:gd name="connsiteX62" fmla="*/ 1660769 w 4493847"/>
              <a:gd name="connsiteY62" fmla="*/ 1488831 h 1836616"/>
              <a:gd name="connsiteX63" fmla="*/ 1719385 w 4493847"/>
              <a:gd name="connsiteY63" fmla="*/ 1481016 h 1836616"/>
              <a:gd name="connsiteX64" fmla="*/ 1723292 w 4493847"/>
              <a:gd name="connsiteY64" fmla="*/ 1539631 h 1836616"/>
              <a:gd name="connsiteX65" fmla="*/ 1758462 w 4493847"/>
              <a:gd name="connsiteY65" fmla="*/ 1543539 h 1836616"/>
              <a:gd name="connsiteX66" fmla="*/ 1805354 w 4493847"/>
              <a:gd name="connsiteY66" fmla="*/ 1461477 h 1836616"/>
              <a:gd name="connsiteX67" fmla="*/ 1887416 w 4493847"/>
              <a:gd name="connsiteY67" fmla="*/ 1422400 h 1836616"/>
              <a:gd name="connsiteX68" fmla="*/ 1949939 w 4493847"/>
              <a:gd name="connsiteY68" fmla="*/ 1438031 h 1836616"/>
              <a:gd name="connsiteX69" fmla="*/ 2008554 w 4493847"/>
              <a:gd name="connsiteY69" fmla="*/ 1395046 h 1836616"/>
              <a:gd name="connsiteX70" fmla="*/ 2059354 w 4493847"/>
              <a:gd name="connsiteY70" fmla="*/ 1398954 h 1836616"/>
              <a:gd name="connsiteX71" fmla="*/ 2071077 w 4493847"/>
              <a:gd name="connsiteY71" fmla="*/ 1340339 h 1836616"/>
              <a:gd name="connsiteX72" fmla="*/ 2286000 w 4493847"/>
              <a:gd name="connsiteY72" fmla="*/ 1289539 h 1836616"/>
              <a:gd name="connsiteX73" fmla="*/ 2301631 w 4493847"/>
              <a:gd name="connsiteY73" fmla="*/ 1215292 h 1836616"/>
              <a:gd name="connsiteX74" fmla="*/ 2379785 w 4493847"/>
              <a:gd name="connsiteY74" fmla="*/ 1230923 h 1836616"/>
              <a:gd name="connsiteX75" fmla="*/ 2399323 w 4493847"/>
              <a:gd name="connsiteY75" fmla="*/ 1277816 h 1836616"/>
              <a:gd name="connsiteX76" fmla="*/ 2430585 w 4493847"/>
              <a:gd name="connsiteY76" fmla="*/ 1305169 h 1836616"/>
              <a:gd name="connsiteX77" fmla="*/ 2493108 w 4493847"/>
              <a:gd name="connsiteY77" fmla="*/ 1270000 h 1836616"/>
              <a:gd name="connsiteX78" fmla="*/ 2504831 w 4493847"/>
              <a:gd name="connsiteY78" fmla="*/ 1223108 h 1836616"/>
              <a:gd name="connsiteX79" fmla="*/ 2524369 w 4493847"/>
              <a:gd name="connsiteY79" fmla="*/ 1223108 h 1836616"/>
              <a:gd name="connsiteX80" fmla="*/ 2586892 w 4493847"/>
              <a:gd name="connsiteY80" fmla="*/ 1293446 h 1836616"/>
              <a:gd name="connsiteX81" fmla="*/ 2782277 w 4493847"/>
              <a:gd name="connsiteY81" fmla="*/ 1391139 h 1836616"/>
              <a:gd name="connsiteX82" fmla="*/ 2829169 w 4493847"/>
              <a:gd name="connsiteY82" fmla="*/ 1410677 h 1836616"/>
              <a:gd name="connsiteX83" fmla="*/ 2864339 w 4493847"/>
              <a:gd name="connsiteY83" fmla="*/ 1402862 h 1836616"/>
              <a:gd name="connsiteX84" fmla="*/ 2887785 w 4493847"/>
              <a:gd name="connsiteY84" fmla="*/ 1426308 h 1836616"/>
              <a:gd name="connsiteX85" fmla="*/ 2805723 w 4493847"/>
              <a:gd name="connsiteY85" fmla="*/ 1504462 h 1836616"/>
              <a:gd name="connsiteX86" fmla="*/ 2805723 w 4493847"/>
              <a:gd name="connsiteY86" fmla="*/ 1504462 h 1836616"/>
              <a:gd name="connsiteX87" fmla="*/ 2821354 w 4493847"/>
              <a:gd name="connsiteY87" fmla="*/ 1535723 h 1836616"/>
              <a:gd name="connsiteX88" fmla="*/ 2891692 w 4493847"/>
              <a:gd name="connsiteY88" fmla="*/ 1524000 h 1836616"/>
              <a:gd name="connsiteX89" fmla="*/ 2958123 w 4493847"/>
              <a:gd name="connsiteY89" fmla="*/ 1629508 h 1836616"/>
              <a:gd name="connsiteX90" fmla="*/ 3008923 w 4493847"/>
              <a:gd name="connsiteY90" fmla="*/ 1625600 h 1836616"/>
              <a:gd name="connsiteX91" fmla="*/ 2997200 w 4493847"/>
              <a:gd name="connsiteY91" fmla="*/ 1578708 h 1836616"/>
              <a:gd name="connsiteX92" fmla="*/ 3059723 w 4493847"/>
              <a:gd name="connsiteY92" fmla="*/ 1555262 h 1836616"/>
              <a:gd name="connsiteX93" fmla="*/ 3059723 w 4493847"/>
              <a:gd name="connsiteY93" fmla="*/ 1535723 h 1836616"/>
              <a:gd name="connsiteX94" fmla="*/ 3067539 w 4493847"/>
              <a:gd name="connsiteY94" fmla="*/ 1524000 h 1836616"/>
              <a:gd name="connsiteX95" fmla="*/ 3024554 w 4493847"/>
              <a:gd name="connsiteY95" fmla="*/ 1438031 h 1836616"/>
              <a:gd name="connsiteX96" fmla="*/ 3036277 w 4493847"/>
              <a:gd name="connsiteY96" fmla="*/ 1426308 h 1836616"/>
              <a:gd name="connsiteX97" fmla="*/ 3219939 w 4493847"/>
              <a:gd name="connsiteY97" fmla="*/ 1547446 h 1836616"/>
              <a:gd name="connsiteX98" fmla="*/ 3286369 w 4493847"/>
              <a:gd name="connsiteY98" fmla="*/ 1555262 h 1836616"/>
              <a:gd name="connsiteX99" fmla="*/ 3266831 w 4493847"/>
              <a:gd name="connsiteY99" fmla="*/ 1578708 h 1836616"/>
              <a:gd name="connsiteX100" fmla="*/ 3227754 w 4493847"/>
              <a:gd name="connsiteY100" fmla="*/ 1594339 h 1836616"/>
              <a:gd name="connsiteX101" fmla="*/ 3309816 w 4493847"/>
              <a:gd name="connsiteY101" fmla="*/ 1676400 h 1836616"/>
              <a:gd name="connsiteX102" fmla="*/ 3395785 w 4493847"/>
              <a:gd name="connsiteY102" fmla="*/ 1731108 h 1836616"/>
              <a:gd name="connsiteX103" fmla="*/ 3657600 w 4493847"/>
              <a:gd name="connsiteY103" fmla="*/ 1668585 h 1836616"/>
              <a:gd name="connsiteX104" fmla="*/ 3618523 w 4493847"/>
              <a:gd name="connsiteY104" fmla="*/ 1590431 h 1836616"/>
              <a:gd name="connsiteX105" fmla="*/ 3567723 w 4493847"/>
              <a:gd name="connsiteY105" fmla="*/ 1566985 h 1836616"/>
              <a:gd name="connsiteX106" fmla="*/ 3583354 w 4493847"/>
              <a:gd name="connsiteY106" fmla="*/ 1484923 h 1836616"/>
              <a:gd name="connsiteX107" fmla="*/ 3618523 w 4493847"/>
              <a:gd name="connsiteY107" fmla="*/ 1484923 h 1836616"/>
              <a:gd name="connsiteX108" fmla="*/ 3622431 w 4493847"/>
              <a:gd name="connsiteY108" fmla="*/ 1426308 h 1836616"/>
              <a:gd name="connsiteX109" fmla="*/ 3528646 w 4493847"/>
              <a:gd name="connsiteY109" fmla="*/ 1344246 h 1836616"/>
              <a:gd name="connsiteX110" fmla="*/ 3473939 w 4493847"/>
              <a:gd name="connsiteY110" fmla="*/ 1379416 h 1836616"/>
              <a:gd name="connsiteX111" fmla="*/ 3423139 w 4493847"/>
              <a:gd name="connsiteY111" fmla="*/ 1316892 h 1836616"/>
              <a:gd name="connsiteX112" fmla="*/ 3466123 w 4493847"/>
              <a:gd name="connsiteY112" fmla="*/ 1199662 h 1836616"/>
              <a:gd name="connsiteX113" fmla="*/ 3411416 w 4493847"/>
              <a:gd name="connsiteY113" fmla="*/ 1113692 h 1836616"/>
              <a:gd name="connsiteX114" fmla="*/ 3391877 w 4493847"/>
              <a:gd name="connsiteY114" fmla="*/ 1023816 h 1836616"/>
              <a:gd name="connsiteX115" fmla="*/ 3380154 w 4493847"/>
              <a:gd name="connsiteY115" fmla="*/ 918308 h 1836616"/>
              <a:gd name="connsiteX116" fmla="*/ 3325446 w 4493847"/>
              <a:gd name="connsiteY116" fmla="*/ 883139 h 1836616"/>
              <a:gd name="connsiteX117" fmla="*/ 3333262 w 4493847"/>
              <a:gd name="connsiteY117" fmla="*/ 844062 h 1836616"/>
              <a:gd name="connsiteX118" fmla="*/ 3255108 w 4493847"/>
              <a:gd name="connsiteY118" fmla="*/ 726831 h 1836616"/>
              <a:gd name="connsiteX119" fmla="*/ 3290277 w 4493847"/>
              <a:gd name="connsiteY119" fmla="*/ 613508 h 1836616"/>
              <a:gd name="connsiteX120" fmla="*/ 3348892 w 4493847"/>
              <a:gd name="connsiteY120" fmla="*/ 554892 h 1836616"/>
              <a:gd name="connsiteX121" fmla="*/ 3391877 w 4493847"/>
              <a:gd name="connsiteY121" fmla="*/ 582246 h 1836616"/>
              <a:gd name="connsiteX122" fmla="*/ 3458308 w 4493847"/>
              <a:gd name="connsiteY122" fmla="*/ 558800 h 1836616"/>
              <a:gd name="connsiteX123" fmla="*/ 3438769 w 4493847"/>
              <a:gd name="connsiteY123" fmla="*/ 535354 h 1836616"/>
              <a:gd name="connsiteX124" fmla="*/ 3509108 w 4493847"/>
              <a:gd name="connsiteY124" fmla="*/ 433754 h 1836616"/>
              <a:gd name="connsiteX125" fmla="*/ 3524739 w 4493847"/>
              <a:gd name="connsiteY125" fmla="*/ 320431 h 1836616"/>
              <a:gd name="connsiteX126" fmla="*/ 3626339 w 4493847"/>
              <a:gd name="connsiteY126" fmla="*/ 273539 h 1836616"/>
              <a:gd name="connsiteX127" fmla="*/ 3696677 w 4493847"/>
              <a:gd name="connsiteY127" fmla="*/ 230554 h 1836616"/>
              <a:gd name="connsiteX128" fmla="*/ 3720123 w 4493847"/>
              <a:gd name="connsiteY128" fmla="*/ 242277 h 1836616"/>
              <a:gd name="connsiteX129" fmla="*/ 3790462 w 4493847"/>
              <a:gd name="connsiteY129" fmla="*/ 230554 h 1836616"/>
              <a:gd name="connsiteX130" fmla="*/ 3806092 w 4493847"/>
              <a:gd name="connsiteY130" fmla="*/ 281354 h 1836616"/>
              <a:gd name="connsiteX131" fmla="*/ 3856892 w 4493847"/>
              <a:gd name="connsiteY131" fmla="*/ 234462 h 1836616"/>
              <a:gd name="connsiteX132" fmla="*/ 3888154 w 4493847"/>
              <a:gd name="connsiteY132" fmla="*/ 238369 h 1836616"/>
              <a:gd name="connsiteX133" fmla="*/ 3927231 w 4493847"/>
              <a:gd name="connsiteY133" fmla="*/ 281354 h 1836616"/>
              <a:gd name="connsiteX134" fmla="*/ 3997569 w 4493847"/>
              <a:gd name="connsiteY134" fmla="*/ 277446 h 1836616"/>
              <a:gd name="connsiteX135" fmla="*/ 4067908 w 4493847"/>
              <a:gd name="connsiteY135" fmla="*/ 191477 h 1836616"/>
              <a:gd name="connsiteX136" fmla="*/ 4138246 w 4493847"/>
              <a:gd name="connsiteY136" fmla="*/ 226646 h 1836616"/>
              <a:gd name="connsiteX137" fmla="*/ 4173416 w 4493847"/>
              <a:gd name="connsiteY137" fmla="*/ 207108 h 1836616"/>
              <a:gd name="connsiteX138" fmla="*/ 4200769 w 4493847"/>
              <a:gd name="connsiteY138" fmla="*/ 156308 h 1836616"/>
              <a:gd name="connsiteX139" fmla="*/ 4267200 w 4493847"/>
              <a:gd name="connsiteY139" fmla="*/ 109416 h 1836616"/>
              <a:gd name="connsiteX140" fmla="*/ 4407877 w 4493847"/>
              <a:gd name="connsiteY140" fmla="*/ 105508 h 1836616"/>
              <a:gd name="connsiteX141" fmla="*/ 4493847 w 4493847"/>
              <a:gd name="connsiteY141" fmla="*/ 0 h 1836616"/>
              <a:gd name="connsiteX0" fmla="*/ 500185 w 4865077"/>
              <a:gd name="connsiteY0" fmla="*/ 0 h 1781908"/>
              <a:gd name="connsiteX1" fmla="*/ 457200 w 4865077"/>
              <a:gd name="connsiteY1" fmla="*/ 42984 h 1781908"/>
              <a:gd name="connsiteX2" fmla="*/ 386862 w 4865077"/>
              <a:gd name="connsiteY2" fmla="*/ 125046 h 1781908"/>
              <a:gd name="connsiteX3" fmla="*/ 371231 w 4865077"/>
              <a:gd name="connsiteY3" fmla="*/ 277446 h 1781908"/>
              <a:gd name="connsiteX4" fmla="*/ 269631 w 4865077"/>
              <a:gd name="connsiteY4" fmla="*/ 257908 h 1781908"/>
              <a:gd name="connsiteX5" fmla="*/ 265723 w 4865077"/>
              <a:gd name="connsiteY5" fmla="*/ 375138 h 1781908"/>
              <a:gd name="connsiteX6" fmla="*/ 347785 w 4865077"/>
              <a:gd name="connsiteY6" fmla="*/ 410308 h 1781908"/>
              <a:gd name="connsiteX7" fmla="*/ 355600 w 4865077"/>
              <a:gd name="connsiteY7" fmla="*/ 484554 h 1781908"/>
              <a:gd name="connsiteX8" fmla="*/ 234462 w 4865077"/>
              <a:gd name="connsiteY8" fmla="*/ 508000 h 1781908"/>
              <a:gd name="connsiteX9" fmla="*/ 296985 w 4865077"/>
              <a:gd name="connsiteY9" fmla="*/ 593969 h 1781908"/>
              <a:gd name="connsiteX10" fmla="*/ 218831 w 4865077"/>
              <a:gd name="connsiteY10" fmla="*/ 586154 h 1781908"/>
              <a:gd name="connsiteX11" fmla="*/ 211016 w 4865077"/>
              <a:gd name="connsiteY11" fmla="*/ 621323 h 1781908"/>
              <a:gd name="connsiteX12" fmla="*/ 132862 w 4865077"/>
              <a:gd name="connsiteY12" fmla="*/ 590061 h 1781908"/>
              <a:gd name="connsiteX13" fmla="*/ 78154 w 4865077"/>
              <a:gd name="connsiteY13" fmla="*/ 625231 h 1781908"/>
              <a:gd name="connsiteX14" fmla="*/ 70339 w 4865077"/>
              <a:gd name="connsiteY14" fmla="*/ 707292 h 1781908"/>
              <a:gd name="connsiteX15" fmla="*/ 101600 w 4865077"/>
              <a:gd name="connsiteY15" fmla="*/ 785446 h 1781908"/>
              <a:gd name="connsiteX16" fmla="*/ 19539 w 4865077"/>
              <a:gd name="connsiteY16" fmla="*/ 890954 h 1781908"/>
              <a:gd name="connsiteX17" fmla="*/ 27354 w 4865077"/>
              <a:gd name="connsiteY17" fmla="*/ 1008184 h 1781908"/>
              <a:gd name="connsiteX18" fmla="*/ 19539 w 4865077"/>
              <a:gd name="connsiteY18" fmla="*/ 1238738 h 1781908"/>
              <a:gd name="connsiteX19" fmla="*/ 23446 w 4865077"/>
              <a:gd name="connsiteY19" fmla="*/ 1293446 h 1781908"/>
              <a:gd name="connsiteX20" fmla="*/ 7816 w 4865077"/>
              <a:gd name="connsiteY20" fmla="*/ 1402861 h 1781908"/>
              <a:gd name="connsiteX21" fmla="*/ 31262 w 4865077"/>
              <a:gd name="connsiteY21" fmla="*/ 1461477 h 1781908"/>
              <a:gd name="connsiteX22" fmla="*/ 42985 w 4865077"/>
              <a:gd name="connsiteY22" fmla="*/ 1535723 h 1781908"/>
              <a:gd name="connsiteX23" fmla="*/ 0 w 4865077"/>
              <a:gd name="connsiteY23" fmla="*/ 1609969 h 1781908"/>
              <a:gd name="connsiteX24" fmla="*/ 46892 w 4865077"/>
              <a:gd name="connsiteY24" fmla="*/ 1715477 h 1781908"/>
              <a:gd name="connsiteX25" fmla="*/ 85969 w 4865077"/>
              <a:gd name="connsiteY25" fmla="*/ 1781908 h 1781908"/>
              <a:gd name="connsiteX26" fmla="*/ 171939 w 4865077"/>
              <a:gd name="connsiteY26" fmla="*/ 1774092 h 1781908"/>
              <a:gd name="connsiteX27" fmla="*/ 218831 w 4865077"/>
              <a:gd name="connsiteY27" fmla="*/ 1695938 h 1781908"/>
              <a:gd name="connsiteX28" fmla="*/ 273539 w 4865077"/>
              <a:gd name="connsiteY28" fmla="*/ 1684215 h 1781908"/>
              <a:gd name="connsiteX29" fmla="*/ 269631 w 4865077"/>
              <a:gd name="connsiteY29" fmla="*/ 1621692 h 1781908"/>
              <a:gd name="connsiteX30" fmla="*/ 207108 w 4865077"/>
              <a:gd name="connsiteY30" fmla="*/ 1602154 h 1781908"/>
              <a:gd name="connsiteX31" fmla="*/ 207108 w 4865077"/>
              <a:gd name="connsiteY31" fmla="*/ 1563077 h 1781908"/>
              <a:gd name="connsiteX32" fmla="*/ 293077 w 4865077"/>
              <a:gd name="connsiteY32" fmla="*/ 1457569 h 1781908"/>
              <a:gd name="connsiteX33" fmla="*/ 386862 w 4865077"/>
              <a:gd name="connsiteY33" fmla="*/ 1520092 h 1781908"/>
              <a:gd name="connsiteX34" fmla="*/ 492369 w 4865077"/>
              <a:gd name="connsiteY34" fmla="*/ 1531815 h 1781908"/>
              <a:gd name="connsiteX35" fmla="*/ 492369 w 4865077"/>
              <a:gd name="connsiteY35" fmla="*/ 1445846 h 1781908"/>
              <a:gd name="connsiteX36" fmla="*/ 519723 w 4865077"/>
              <a:gd name="connsiteY36" fmla="*/ 1469292 h 1781908"/>
              <a:gd name="connsiteX37" fmla="*/ 570523 w 4865077"/>
              <a:gd name="connsiteY37" fmla="*/ 1445846 h 1781908"/>
              <a:gd name="connsiteX38" fmla="*/ 570523 w 4865077"/>
              <a:gd name="connsiteY38" fmla="*/ 1445846 h 1781908"/>
              <a:gd name="connsiteX39" fmla="*/ 679939 w 4865077"/>
              <a:gd name="connsiteY39" fmla="*/ 1375508 h 1781908"/>
              <a:gd name="connsiteX40" fmla="*/ 812800 w 4865077"/>
              <a:gd name="connsiteY40" fmla="*/ 1379415 h 1781908"/>
              <a:gd name="connsiteX41" fmla="*/ 785446 w 4865077"/>
              <a:gd name="connsiteY41" fmla="*/ 1438031 h 1781908"/>
              <a:gd name="connsiteX42" fmla="*/ 828431 w 4865077"/>
              <a:gd name="connsiteY42" fmla="*/ 1453661 h 1781908"/>
              <a:gd name="connsiteX43" fmla="*/ 922216 w 4865077"/>
              <a:gd name="connsiteY43" fmla="*/ 1371600 h 1781908"/>
              <a:gd name="connsiteX44" fmla="*/ 1000369 w 4865077"/>
              <a:gd name="connsiteY44" fmla="*/ 1406769 h 1781908"/>
              <a:gd name="connsiteX45" fmla="*/ 1027723 w 4865077"/>
              <a:gd name="connsiteY45" fmla="*/ 1395046 h 1781908"/>
              <a:gd name="connsiteX46" fmla="*/ 1035539 w 4865077"/>
              <a:gd name="connsiteY46" fmla="*/ 1332523 h 1781908"/>
              <a:gd name="connsiteX47" fmla="*/ 1070708 w 4865077"/>
              <a:gd name="connsiteY47" fmla="*/ 1305169 h 1781908"/>
              <a:gd name="connsiteX48" fmla="*/ 1082431 w 4865077"/>
              <a:gd name="connsiteY48" fmla="*/ 1270000 h 1781908"/>
              <a:gd name="connsiteX49" fmla="*/ 1121508 w 4865077"/>
              <a:gd name="connsiteY49" fmla="*/ 1277815 h 1781908"/>
              <a:gd name="connsiteX50" fmla="*/ 1125416 w 4865077"/>
              <a:gd name="connsiteY50" fmla="*/ 1336431 h 1781908"/>
              <a:gd name="connsiteX51" fmla="*/ 1156677 w 4865077"/>
              <a:gd name="connsiteY51" fmla="*/ 1336431 h 1781908"/>
              <a:gd name="connsiteX52" fmla="*/ 1184031 w 4865077"/>
              <a:gd name="connsiteY52" fmla="*/ 1340338 h 1781908"/>
              <a:gd name="connsiteX53" fmla="*/ 1230923 w 4865077"/>
              <a:gd name="connsiteY53" fmla="*/ 1410677 h 1781908"/>
              <a:gd name="connsiteX54" fmla="*/ 1375508 w 4865077"/>
              <a:gd name="connsiteY54" fmla="*/ 1418492 h 1781908"/>
              <a:gd name="connsiteX55" fmla="*/ 1355969 w 4865077"/>
              <a:gd name="connsiteY55" fmla="*/ 1469292 h 1781908"/>
              <a:gd name="connsiteX56" fmla="*/ 1426308 w 4865077"/>
              <a:gd name="connsiteY56" fmla="*/ 1434123 h 1781908"/>
              <a:gd name="connsiteX57" fmla="*/ 1445846 w 4865077"/>
              <a:gd name="connsiteY57" fmla="*/ 1348154 h 1781908"/>
              <a:gd name="connsiteX58" fmla="*/ 1496646 w 4865077"/>
              <a:gd name="connsiteY58" fmla="*/ 1352061 h 1781908"/>
              <a:gd name="connsiteX59" fmla="*/ 1504462 w 4865077"/>
              <a:gd name="connsiteY59" fmla="*/ 1410677 h 1781908"/>
              <a:gd name="connsiteX60" fmla="*/ 1555262 w 4865077"/>
              <a:gd name="connsiteY60" fmla="*/ 1434123 h 1781908"/>
              <a:gd name="connsiteX61" fmla="*/ 1629508 w 4865077"/>
              <a:gd name="connsiteY61" fmla="*/ 1406769 h 1781908"/>
              <a:gd name="connsiteX62" fmla="*/ 1660769 w 4865077"/>
              <a:gd name="connsiteY62" fmla="*/ 1434123 h 1781908"/>
              <a:gd name="connsiteX63" fmla="*/ 1719385 w 4865077"/>
              <a:gd name="connsiteY63" fmla="*/ 1426308 h 1781908"/>
              <a:gd name="connsiteX64" fmla="*/ 1723292 w 4865077"/>
              <a:gd name="connsiteY64" fmla="*/ 1484923 h 1781908"/>
              <a:gd name="connsiteX65" fmla="*/ 1758462 w 4865077"/>
              <a:gd name="connsiteY65" fmla="*/ 1488831 h 1781908"/>
              <a:gd name="connsiteX66" fmla="*/ 1805354 w 4865077"/>
              <a:gd name="connsiteY66" fmla="*/ 1406769 h 1781908"/>
              <a:gd name="connsiteX67" fmla="*/ 1887416 w 4865077"/>
              <a:gd name="connsiteY67" fmla="*/ 1367692 h 1781908"/>
              <a:gd name="connsiteX68" fmla="*/ 1949939 w 4865077"/>
              <a:gd name="connsiteY68" fmla="*/ 1383323 h 1781908"/>
              <a:gd name="connsiteX69" fmla="*/ 2008554 w 4865077"/>
              <a:gd name="connsiteY69" fmla="*/ 1340338 h 1781908"/>
              <a:gd name="connsiteX70" fmla="*/ 2059354 w 4865077"/>
              <a:gd name="connsiteY70" fmla="*/ 1344246 h 1781908"/>
              <a:gd name="connsiteX71" fmla="*/ 2071077 w 4865077"/>
              <a:gd name="connsiteY71" fmla="*/ 1285631 h 1781908"/>
              <a:gd name="connsiteX72" fmla="*/ 2286000 w 4865077"/>
              <a:gd name="connsiteY72" fmla="*/ 1234831 h 1781908"/>
              <a:gd name="connsiteX73" fmla="*/ 2301631 w 4865077"/>
              <a:gd name="connsiteY73" fmla="*/ 1160584 h 1781908"/>
              <a:gd name="connsiteX74" fmla="*/ 2379785 w 4865077"/>
              <a:gd name="connsiteY74" fmla="*/ 1176215 h 1781908"/>
              <a:gd name="connsiteX75" fmla="*/ 2399323 w 4865077"/>
              <a:gd name="connsiteY75" fmla="*/ 1223108 h 1781908"/>
              <a:gd name="connsiteX76" fmla="*/ 2430585 w 4865077"/>
              <a:gd name="connsiteY76" fmla="*/ 1250461 h 1781908"/>
              <a:gd name="connsiteX77" fmla="*/ 2493108 w 4865077"/>
              <a:gd name="connsiteY77" fmla="*/ 1215292 h 1781908"/>
              <a:gd name="connsiteX78" fmla="*/ 2504831 w 4865077"/>
              <a:gd name="connsiteY78" fmla="*/ 1168400 h 1781908"/>
              <a:gd name="connsiteX79" fmla="*/ 2524369 w 4865077"/>
              <a:gd name="connsiteY79" fmla="*/ 1168400 h 1781908"/>
              <a:gd name="connsiteX80" fmla="*/ 2586892 w 4865077"/>
              <a:gd name="connsiteY80" fmla="*/ 1238738 h 1781908"/>
              <a:gd name="connsiteX81" fmla="*/ 2782277 w 4865077"/>
              <a:gd name="connsiteY81" fmla="*/ 1336431 h 1781908"/>
              <a:gd name="connsiteX82" fmla="*/ 2829169 w 4865077"/>
              <a:gd name="connsiteY82" fmla="*/ 1355969 h 1781908"/>
              <a:gd name="connsiteX83" fmla="*/ 2864339 w 4865077"/>
              <a:gd name="connsiteY83" fmla="*/ 1348154 h 1781908"/>
              <a:gd name="connsiteX84" fmla="*/ 2887785 w 4865077"/>
              <a:gd name="connsiteY84" fmla="*/ 1371600 h 1781908"/>
              <a:gd name="connsiteX85" fmla="*/ 2805723 w 4865077"/>
              <a:gd name="connsiteY85" fmla="*/ 1449754 h 1781908"/>
              <a:gd name="connsiteX86" fmla="*/ 2805723 w 4865077"/>
              <a:gd name="connsiteY86" fmla="*/ 1449754 h 1781908"/>
              <a:gd name="connsiteX87" fmla="*/ 2821354 w 4865077"/>
              <a:gd name="connsiteY87" fmla="*/ 1481015 h 1781908"/>
              <a:gd name="connsiteX88" fmla="*/ 2891692 w 4865077"/>
              <a:gd name="connsiteY88" fmla="*/ 1469292 h 1781908"/>
              <a:gd name="connsiteX89" fmla="*/ 2958123 w 4865077"/>
              <a:gd name="connsiteY89" fmla="*/ 1574800 h 1781908"/>
              <a:gd name="connsiteX90" fmla="*/ 3008923 w 4865077"/>
              <a:gd name="connsiteY90" fmla="*/ 1570892 h 1781908"/>
              <a:gd name="connsiteX91" fmla="*/ 2997200 w 4865077"/>
              <a:gd name="connsiteY91" fmla="*/ 1524000 h 1781908"/>
              <a:gd name="connsiteX92" fmla="*/ 3059723 w 4865077"/>
              <a:gd name="connsiteY92" fmla="*/ 1500554 h 1781908"/>
              <a:gd name="connsiteX93" fmla="*/ 3059723 w 4865077"/>
              <a:gd name="connsiteY93" fmla="*/ 1481015 h 1781908"/>
              <a:gd name="connsiteX94" fmla="*/ 3067539 w 4865077"/>
              <a:gd name="connsiteY94" fmla="*/ 1469292 h 1781908"/>
              <a:gd name="connsiteX95" fmla="*/ 3024554 w 4865077"/>
              <a:gd name="connsiteY95" fmla="*/ 1383323 h 1781908"/>
              <a:gd name="connsiteX96" fmla="*/ 3036277 w 4865077"/>
              <a:gd name="connsiteY96" fmla="*/ 1371600 h 1781908"/>
              <a:gd name="connsiteX97" fmla="*/ 3219939 w 4865077"/>
              <a:gd name="connsiteY97" fmla="*/ 1492738 h 1781908"/>
              <a:gd name="connsiteX98" fmla="*/ 3286369 w 4865077"/>
              <a:gd name="connsiteY98" fmla="*/ 1500554 h 1781908"/>
              <a:gd name="connsiteX99" fmla="*/ 3266831 w 4865077"/>
              <a:gd name="connsiteY99" fmla="*/ 1524000 h 1781908"/>
              <a:gd name="connsiteX100" fmla="*/ 3227754 w 4865077"/>
              <a:gd name="connsiteY100" fmla="*/ 1539631 h 1781908"/>
              <a:gd name="connsiteX101" fmla="*/ 3309816 w 4865077"/>
              <a:gd name="connsiteY101" fmla="*/ 1621692 h 1781908"/>
              <a:gd name="connsiteX102" fmla="*/ 3395785 w 4865077"/>
              <a:gd name="connsiteY102" fmla="*/ 1676400 h 1781908"/>
              <a:gd name="connsiteX103" fmla="*/ 3657600 w 4865077"/>
              <a:gd name="connsiteY103" fmla="*/ 1613877 h 1781908"/>
              <a:gd name="connsiteX104" fmla="*/ 3618523 w 4865077"/>
              <a:gd name="connsiteY104" fmla="*/ 1535723 h 1781908"/>
              <a:gd name="connsiteX105" fmla="*/ 3567723 w 4865077"/>
              <a:gd name="connsiteY105" fmla="*/ 1512277 h 1781908"/>
              <a:gd name="connsiteX106" fmla="*/ 3583354 w 4865077"/>
              <a:gd name="connsiteY106" fmla="*/ 1430215 h 1781908"/>
              <a:gd name="connsiteX107" fmla="*/ 3618523 w 4865077"/>
              <a:gd name="connsiteY107" fmla="*/ 1430215 h 1781908"/>
              <a:gd name="connsiteX108" fmla="*/ 3622431 w 4865077"/>
              <a:gd name="connsiteY108" fmla="*/ 1371600 h 1781908"/>
              <a:gd name="connsiteX109" fmla="*/ 3528646 w 4865077"/>
              <a:gd name="connsiteY109" fmla="*/ 1289538 h 1781908"/>
              <a:gd name="connsiteX110" fmla="*/ 3473939 w 4865077"/>
              <a:gd name="connsiteY110" fmla="*/ 1324708 h 1781908"/>
              <a:gd name="connsiteX111" fmla="*/ 3423139 w 4865077"/>
              <a:gd name="connsiteY111" fmla="*/ 1262184 h 1781908"/>
              <a:gd name="connsiteX112" fmla="*/ 3466123 w 4865077"/>
              <a:gd name="connsiteY112" fmla="*/ 1144954 h 1781908"/>
              <a:gd name="connsiteX113" fmla="*/ 3411416 w 4865077"/>
              <a:gd name="connsiteY113" fmla="*/ 1058984 h 1781908"/>
              <a:gd name="connsiteX114" fmla="*/ 3391877 w 4865077"/>
              <a:gd name="connsiteY114" fmla="*/ 969108 h 1781908"/>
              <a:gd name="connsiteX115" fmla="*/ 3380154 w 4865077"/>
              <a:gd name="connsiteY115" fmla="*/ 863600 h 1781908"/>
              <a:gd name="connsiteX116" fmla="*/ 3325446 w 4865077"/>
              <a:gd name="connsiteY116" fmla="*/ 828431 h 1781908"/>
              <a:gd name="connsiteX117" fmla="*/ 3333262 w 4865077"/>
              <a:gd name="connsiteY117" fmla="*/ 789354 h 1781908"/>
              <a:gd name="connsiteX118" fmla="*/ 3255108 w 4865077"/>
              <a:gd name="connsiteY118" fmla="*/ 672123 h 1781908"/>
              <a:gd name="connsiteX119" fmla="*/ 3290277 w 4865077"/>
              <a:gd name="connsiteY119" fmla="*/ 558800 h 1781908"/>
              <a:gd name="connsiteX120" fmla="*/ 3348892 w 4865077"/>
              <a:gd name="connsiteY120" fmla="*/ 500184 h 1781908"/>
              <a:gd name="connsiteX121" fmla="*/ 3391877 w 4865077"/>
              <a:gd name="connsiteY121" fmla="*/ 527538 h 1781908"/>
              <a:gd name="connsiteX122" fmla="*/ 3458308 w 4865077"/>
              <a:gd name="connsiteY122" fmla="*/ 504092 h 1781908"/>
              <a:gd name="connsiteX123" fmla="*/ 3438769 w 4865077"/>
              <a:gd name="connsiteY123" fmla="*/ 480646 h 1781908"/>
              <a:gd name="connsiteX124" fmla="*/ 3509108 w 4865077"/>
              <a:gd name="connsiteY124" fmla="*/ 379046 h 1781908"/>
              <a:gd name="connsiteX125" fmla="*/ 3524739 w 4865077"/>
              <a:gd name="connsiteY125" fmla="*/ 265723 h 1781908"/>
              <a:gd name="connsiteX126" fmla="*/ 3626339 w 4865077"/>
              <a:gd name="connsiteY126" fmla="*/ 218831 h 1781908"/>
              <a:gd name="connsiteX127" fmla="*/ 3696677 w 4865077"/>
              <a:gd name="connsiteY127" fmla="*/ 175846 h 1781908"/>
              <a:gd name="connsiteX128" fmla="*/ 3720123 w 4865077"/>
              <a:gd name="connsiteY128" fmla="*/ 187569 h 1781908"/>
              <a:gd name="connsiteX129" fmla="*/ 3790462 w 4865077"/>
              <a:gd name="connsiteY129" fmla="*/ 175846 h 1781908"/>
              <a:gd name="connsiteX130" fmla="*/ 3806092 w 4865077"/>
              <a:gd name="connsiteY130" fmla="*/ 226646 h 1781908"/>
              <a:gd name="connsiteX131" fmla="*/ 3856892 w 4865077"/>
              <a:gd name="connsiteY131" fmla="*/ 179754 h 1781908"/>
              <a:gd name="connsiteX132" fmla="*/ 3888154 w 4865077"/>
              <a:gd name="connsiteY132" fmla="*/ 183661 h 1781908"/>
              <a:gd name="connsiteX133" fmla="*/ 3927231 w 4865077"/>
              <a:gd name="connsiteY133" fmla="*/ 226646 h 1781908"/>
              <a:gd name="connsiteX134" fmla="*/ 3997569 w 4865077"/>
              <a:gd name="connsiteY134" fmla="*/ 222738 h 1781908"/>
              <a:gd name="connsiteX135" fmla="*/ 4067908 w 4865077"/>
              <a:gd name="connsiteY135" fmla="*/ 136769 h 1781908"/>
              <a:gd name="connsiteX136" fmla="*/ 4138246 w 4865077"/>
              <a:gd name="connsiteY136" fmla="*/ 171938 h 1781908"/>
              <a:gd name="connsiteX137" fmla="*/ 4173416 w 4865077"/>
              <a:gd name="connsiteY137" fmla="*/ 152400 h 1781908"/>
              <a:gd name="connsiteX138" fmla="*/ 4200769 w 4865077"/>
              <a:gd name="connsiteY138" fmla="*/ 101600 h 1781908"/>
              <a:gd name="connsiteX139" fmla="*/ 4267200 w 4865077"/>
              <a:gd name="connsiteY139" fmla="*/ 54708 h 1781908"/>
              <a:gd name="connsiteX140" fmla="*/ 4407877 w 4865077"/>
              <a:gd name="connsiteY140" fmla="*/ 50800 h 1781908"/>
              <a:gd name="connsiteX141" fmla="*/ 4865077 w 4865077"/>
              <a:gd name="connsiteY141" fmla="*/ 23446 h 1781908"/>
              <a:gd name="connsiteX0" fmla="*/ 500185 w 4865077"/>
              <a:gd name="connsiteY0" fmla="*/ 0 h 1781908"/>
              <a:gd name="connsiteX1" fmla="*/ 457200 w 4865077"/>
              <a:gd name="connsiteY1" fmla="*/ 42984 h 1781908"/>
              <a:gd name="connsiteX2" fmla="*/ 386862 w 4865077"/>
              <a:gd name="connsiteY2" fmla="*/ 125046 h 1781908"/>
              <a:gd name="connsiteX3" fmla="*/ 371231 w 4865077"/>
              <a:gd name="connsiteY3" fmla="*/ 277446 h 1781908"/>
              <a:gd name="connsiteX4" fmla="*/ 269631 w 4865077"/>
              <a:gd name="connsiteY4" fmla="*/ 257908 h 1781908"/>
              <a:gd name="connsiteX5" fmla="*/ 265723 w 4865077"/>
              <a:gd name="connsiteY5" fmla="*/ 375138 h 1781908"/>
              <a:gd name="connsiteX6" fmla="*/ 347785 w 4865077"/>
              <a:gd name="connsiteY6" fmla="*/ 410308 h 1781908"/>
              <a:gd name="connsiteX7" fmla="*/ 355600 w 4865077"/>
              <a:gd name="connsiteY7" fmla="*/ 484554 h 1781908"/>
              <a:gd name="connsiteX8" fmla="*/ 234462 w 4865077"/>
              <a:gd name="connsiteY8" fmla="*/ 508000 h 1781908"/>
              <a:gd name="connsiteX9" fmla="*/ 296985 w 4865077"/>
              <a:gd name="connsiteY9" fmla="*/ 593969 h 1781908"/>
              <a:gd name="connsiteX10" fmla="*/ 218831 w 4865077"/>
              <a:gd name="connsiteY10" fmla="*/ 586154 h 1781908"/>
              <a:gd name="connsiteX11" fmla="*/ 211016 w 4865077"/>
              <a:gd name="connsiteY11" fmla="*/ 621323 h 1781908"/>
              <a:gd name="connsiteX12" fmla="*/ 132862 w 4865077"/>
              <a:gd name="connsiteY12" fmla="*/ 590061 h 1781908"/>
              <a:gd name="connsiteX13" fmla="*/ 78154 w 4865077"/>
              <a:gd name="connsiteY13" fmla="*/ 625231 h 1781908"/>
              <a:gd name="connsiteX14" fmla="*/ 70339 w 4865077"/>
              <a:gd name="connsiteY14" fmla="*/ 707292 h 1781908"/>
              <a:gd name="connsiteX15" fmla="*/ 101600 w 4865077"/>
              <a:gd name="connsiteY15" fmla="*/ 785446 h 1781908"/>
              <a:gd name="connsiteX16" fmla="*/ 19539 w 4865077"/>
              <a:gd name="connsiteY16" fmla="*/ 890954 h 1781908"/>
              <a:gd name="connsiteX17" fmla="*/ 27354 w 4865077"/>
              <a:gd name="connsiteY17" fmla="*/ 1008184 h 1781908"/>
              <a:gd name="connsiteX18" fmla="*/ 19539 w 4865077"/>
              <a:gd name="connsiteY18" fmla="*/ 1238738 h 1781908"/>
              <a:gd name="connsiteX19" fmla="*/ 23446 w 4865077"/>
              <a:gd name="connsiteY19" fmla="*/ 1293446 h 1781908"/>
              <a:gd name="connsiteX20" fmla="*/ 7816 w 4865077"/>
              <a:gd name="connsiteY20" fmla="*/ 1402861 h 1781908"/>
              <a:gd name="connsiteX21" fmla="*/ 31262 w 4865077"/>
              <a:gd name="connsiteY21" fmla="*/ 1461477 h 1781908"/>
              <a:gd name="connsiteX22" fmla="*/ 42985 w 4865077"/>
              <a:gd name="connsiteY22" fmla="*/ 1535723 h 1781908"/>
              <a:gd name="connsiteX23" fmla="*/ 0 w 4865077"/>
              <a:gd name="connsiteY23" fmla="*/ 1609969 h 1781908"/>
              <a:gd name="connsiteX24" fmla="*/ 46892 w 4865077"/>
              <a:gd name="connsiteY24" fmla="*/ 1715477 h 1781908"/>
              <a:gd name="connsiteX25" fmla="*/ 85969 w 4865077"/>
              <a:gd name="connsiteY25" fmla="*/ 1781908 h 1781908"/>
              <a:gd name="connsiteX26" fmla="*/ 171939 w 4865077"/>
              <a:gd name="connsiteY26" fmla="*/ 1774092 h 1781908"/>
              <a:gd name="connsiteX27" fmla="*/ 218831 w 4865077"/>
              <a:gd name="connsiteY27" fmla="*/ 1695938 h 1781908"/>
              <a:gd name="connsiteX28" fmla="*/ 273539 w 4865077"/>
              <a:gd name="connsiteY28" fmla="*/ 1684215 h 1781908"/>
              <a:gd name="connsiteX29" fmla="*/ 269631 w 4865077"/>
              <a:gd name="connsiteY29" fmla="*/ 1621692 h 1781908"/>
              <a:gd name="connsiteX30" fmla="*/ 207108 w 4865077"/>
              <a:gd name="connsiteY30" fmla="*/ 1602154 h 1781908"/>
              <a:gd name="connsiteX31" fmla="*/ 207108 w 4865077"/>
              <a:gd name="connsiteY31" fmla="*/ 1563077 h 1781908"/>
              <a:gd name="connsiteX32" fmla="*/ 293077 w 4865077"/>
              <a:gd name="connsiteY32" fmla="*/ 1457569 h 1781908"/>
              <a:gd name="connsiteX33" fmla="*/ 386862 w 4865077"/>
              <a:gd name="connsiteY33" fmla="*/ 1520092 h 1781908"/>
              <a:gd name="connsiteX34" fmla="*/ 492369 w 4865077"/>
              <a:gd name="connsiteY34" fmla="*/ 1531815 h 1781908"/>
              <a:gd name="connsiteX35" fmla="*/ 492369 w 4865077"/>
              <a:gd name="connsiteY35" fmla="*/ 1445846 h 1781908"/>
              <a:gd name="connsiteX36" fmla="*/ 519723 w 4865077"/>
              <a:gd name="connsiteY36" fmla="*/ 1469292 h 1781908"/>
              <a:gd name="connsiteX37" fmla="*/ 570523 w 4865077"/>
              <a:gd name="connsiteY37" fmla="*/ 1445846 h 1781908"/>
              <a:gd name="connsiteX38" fmla="*/ 570523 w 4865077"/>
              <a:gd name="connsiteY38" fmla="*/ 1445846 h 1781908"/>
              <a:gd name="connsiteX39" fmla="*/ 679939 w 4865077"/>
              <a:gd name="connsiteY39" fmla="*/ 1375508 h 1781908"/>
              <a:gd name="connsiteX40" fmla="*/ 812800 w 4865077"/>
              <a:gd name="connsiteY40" fmla="*/ 1379415 h 1781908"/>
              <a:gd name="connsiteX41" fmla="*/ 785446 w 4865077"/>
              <a:gd name="connsiteY41" fmla="*/ 1438031 h 1781908"/>
              <a:gd name="connsiteX42" fmla="*/ 828431 w 4865077"/>
              <a:gd name="connsiteY42" fmla="*/ 1453661 h 1781908"/>
              <a:gd name="connsiteX43" fmla="*/ 922216 w 4865077"/>
              <a:gd name="connsiteY43" fmla="*/ 1371600 h 1781908"/>
              <a:gd name="connsiteX44" fmla="*/ 1000369 w 4865077"/>
              <a:gd name="connsiteY44" fmla="*/ 1406769 h 1781908"/>
              <a:gd name="connsiteX45" fmla="*/ 1027723 w 4865077"/>
              <a:gd name="connsiteY45" fmla="*/ 1395046 h 1781908"/>
              <a:gd name="connsiteX46" fmla="*/ 1035539 w 4865077"/>
              <a:gd name="connsiteY46" fmla="*/ 1332523 h 1781908"/>
              <a:gd name="connsiteX47" fmla="*/ 1070708 w 4865077"/>
              <a:gd name="connsiteY47" fmla="*/ 1305169 h 1781908"/>
              <a:gd name="connsiteX48" fmla="*/ 1082431 w 4865077"/>
              <a:gd name="connsiteY48" fmla="*/ 1270000 h 1781908"/>
              <a:gd name="connsiteX49" fmla="*/ 1121508 w 4865077"/>
              <a:gd name="connsiteY49" fmla="*/ 1277815 h 1781908"/>
              <a:gd name="connsiteX50" fmla="*/ 1125416 w 4865077"/>
              <a:gd name="connsiteY50" fmla="*/ 1336431 h 1781908"/>
              <a:gd name="connsiteX51" fmla="*/ 1156677 w 4865077"/>
              <a:gd name="connsiteY51" fmla="*/ 1336431 h 1781908"/>
              <a:gd name="connsiteX52" fmla="*/ 1184031 w 4865077"/>
              <a:gd name="connsiteY52" fmla="*/ 1340338 h 1781908"/>
              <a:gd name="connsiteX53" fmla="*/ 1230923 w 4865077"/>
              <a:gd name="connsiteY53" fmla="*/ 1410677 h 1781908"/>
              <a:gd name="connsiteX54" fmla="*/ 1375508 w 4865077"/>
              <a:gd name="connsiteY54" fmla="*/ 1418492 h 1781908"/>
              <a:gd name="connsiteX55" fmla="*/ 1355969 w 4865077"/>
              <a:gd name="connsiteY55" fmla="*/ 1469292 h 1781908"/>
              <a:gd name="connsiteX56" fmla="*/ 1426308 w 4865077"/>
              <a:gd name="connsiteY56" fmla="*/ 1434123 h 1781908"/>
              <a:gd name="connsiteX57" fmla="*/ 1445846 w 4865077"/>
              <a:gd name="connsiteY57" fmla="*/ 1348154 h 1781908"/>
              <a:gd name="connsiteX58" fmla="*/ 1496646 w 4865077"/>
              <a:gd name="connsiteY58" fmla="*/ 1352061 h 1781908"/>
              <a:gd name="connsiteX59" fmla="*/ 1504462 w 4865077"/>
              <a:gd name="connsiteY59" fmla="*/ 1410677 h 1781908"/>
              <a:gd name="connsiteX60" fmla="*/ 1555262 w 4865077"/>
              <a:gd name="connsiteY60" fmla="*/ 1434123 h 1781908"/>
              <a:gd name="connsiteX61" fmla="*/ 1629508 w 4865077"/>
              <a:gd name="connsiteY61" fmla="*/ 1406769 h 1781908"/>
              <a:gd name="connsiteX62" fmla="*/ 1660769 w 4865077"/>
              <a:gd name="connsiteY62" fmla="*/ 1434123 h 1781908"/>
              <a:gd name="connsiteX63" fmla="*/ 1719385 w 4865077"/>
              <a:gd name="connsiteY63" fmla="*/ 1426308 h 1781908"/>
              <a:gd name="connsiteX64" fmla="*/ 1723292 w 4865077"/>
              <a:gd name="connsiteY64" fmla="*/ 1484923 h 1781908"/>
              <a:gd name="connsiteX65" fmla="*/ 1758462 w 4865077"/>
              <a:gd name="connsiteY65" fmla="*/ 1488831 h 1781908"/>
              <a:gd name="connsiteX66" fmla="*/ 1805354 w 4865077"/>
              <a:gd name="connsiteY66" fmla="*/ 1406769 h 1781908"/>
              <a:gd name="connsiteX67" fmla="*/ 1887416 w 4865077"/>
              <a:gd name="connsiteY67" fmla="*/ 1367692 h 1781908"/>
              <a:gd name="connsiteX68" fmla="*/ 1949939 w 4865077"/>
              <a:gd name="connsiteY68" fmla="*/ 1383323 h 1781908"/>
              <a:gd name="connsiteX69" fmla="*/ 2008554 w 4865077"/>
              <a:gd name="connsiteY69" fmla="*/ 1340338 h 1781908"/>
              <a:gd name="connsiteX70" fmla="*/ 2059354 w 4865077"/>
              <a:gd name="connsiteY70" fmla="*/ 1344246 h 1781908"/>
              <a:gd name="connsiteX71" fmla="*/ 2071077 w 4865077"/>
              <a:gd name="connsiteY71" fmla="*/ 1285631 h 1781908"/>
              <a:gd name="connsiteX72" fmla="*/ 2286000 w 4865077"/>
              <a:gd name="connsiteY72" fmla="*/ 1234831 h 1781908"/>
              <a:gd name="connsiteX73" fmla="*/ 2301631 w 4865077"/>
              <a:gd name="connsiteY73" fmla="*/ 1160584 h 1781908"/>
              <a:gd name="connsiteX74" fmla="*/ 2379785 w 4865077"/>
              <a:gd name="connsiteY74" fmla="*/ 1176215 h 1781908"/>
              <a:gd name="connsiteX75" fmla="*/ 2399323 w 4865077"/>
              <a:gd name="connsiteY75" fmla="*/ 1223108 h 1781908"/>
              <a:gd name="connsiteX76" fmla="*/ 2430585 w 4865077"/>
              <a:gd name="connsiteY76" fmla="*/ 1250461 h 1781908"/>
              <a:gd name="connsiteX77" fmla="*/ 2493108 w 4865077"/>
              <a:gd name="connsiteY77" fmla="*/ 1215292 h 1781908"/>
              <a:gd name="connsiteX78" fmla="*/ 2504831 w 4865077"/>
              <a:gd name="connsiteY78" fmla="*/ 1168400 h 1781908"/>
              <a:gd name="connsiteX79" fmla="*/ 2524369 w 4865077"/>
              <a:gd name="connsiteY79" fmla="*/ 1168400 h 1781908"/>
              <a:gd name="connsiteX80" fmla="*/ 2586892 w 4865077"/>
              <a:gd name="connsiteY80" fmla="*/ 1238738 h 1781908"/>
              <a:gd name="connsiteX81" fmla="*/ 2782277 w 4865077"/>
              <a:gd name="connsiteY81" fmla="*/ 1336431 h 1781908"/>
              <a:gd name="connsiteX82" fmla="*/ 2829169 w 4865077"/>
              <a:gd name="connsiteY82" fmla="*/ 1355969 h 1781908"/>
              <a:gd name="connsiteX83" fmla="*/ 2864339 w 4865077"/>
              <a:gd name="connsiteY83" fmla="*/ 1348154 h 1781908"/>
              <a:gd name="connsiteX84" fmla="*/ 2887785 w 4865077"/>
              <a:gd name="connsiteY84" fmla="*/ 1371600 h 1781908"/>
              <a:gd name="connsiteX85" fmla="*/ 2805723 w 4865077"/>
              <a:gd name="connsiteY85" fmla="*/ 1449754 h 1781908"/>
              <a:gd name="connsiteX86" fmla="*/ 2805723 w 4865077"/>
              <a:gd name="connsiteY86" fmla="*/ 1449754 h 1781908"/>
              <a:gd name="connsiteX87" fmla="*/ 2821354 w 4865077"/>
              <a:gd name="connsiteY87" fmla="*/ 1481015 h 1781908"/>
              <a:gd name="connsiteX88" fmla="*/ 2891692 w 4865077"/>
              <a:gd name="connsiteY88" fmla="*/ 1469292 h 1781908"/>
              <a:gd name="connsiteX89" fmla="*/ 2958123 w 4865077"/>
              <a:gd name="connsiteY89" fmla="*/ 1574800 h 1781908"/>
              <a:gd name="connsiteX90" fmla="*/ 3008923 w 4865077"/>
              <a:gd name="connsiteY90" fmla="*/ 1570892 h 1781908"/>
              <a:gd name="connsiteX91" fmla="*/ 2997200 w 4865077"/>
              <a:gd name="connsiteY91" fmla="*/ 1524000 h 1781908"/>
              <a:gd name="connsiteX92" fmla="*/ 3059723 w 4865077"/>
              <a:gd name="connsiteY92" fmla="*/ 1500554 h 1781908"/>
              <a:gd name="connsiteX93" fmla="*/ 3059723 w 4865077"/>
              <a:gd name="connsiteY93" fmla="*/ 1481015 h 1781908"/>
              <a:gd name="connsiteX94" fmla="*/ 3067539 w 4865077"/>
              <a:gd name="connsiteY94" fmla="*/ 1469292 h 1781908"/>
              <a:gd name="connsiteX95" fmla="*/ 3024554 w 4865077"/>
              <a:gd name="connsiteY95" fmla="*/ 1383323 h 1781908"/>
              <a:gd name="connsiteX96" fmla="*/ 3036277 w 4865077"/>
              <a:gd name="connsiteY96" fmla="*/ 1371600 h 1781908"/>
              <a:gd name="connsiteX97" fmla="*/ 3219939 w 4865077"/>
              <a:gd name="connsiteY97" fmla="*/ 1492738 h 1781908"/>
              <a:gd name="connsiteX98" fmla="*/ 3286369 w 4865077"/>
              <a:gd name="connsiteY98" fmla="*/ 1500554 h 1781908"/>
              <a:gd name="connsiteX99" fmla="*/ 3266831 w 4865077"/>
              <a:gd name="connsiteY99" fmla="*/ 1524000 h 1781908"/>
              <a:gd name="connsiteX100" fmla="*/ 3227754 w 4865077"/>
              <a:gd name="connsiteY100" fmla="*/ 1539631 h 1781908"/>
              <a:gd name="connsiteX101" fmla="*/ 3309816 w 4865077"/>
              <a:gd name="connsiteY101" fmla="*/ 1621692 h 1781908"/>
              <a:gd name="connsiteX102" fmla="*/ 3395785 w 4865077"/>
              <a:gd name="connsiteY102" fmla="*/ 1676400 h 1781908"/>
              <a:gd name="connsiteX103" fmla="*/ 3657600 w 4865077"/>
              <a:gd name="connsiteY103" fmla="*/ 1613877 h 1781908"/>
              <a:gd name="connsiteX104" fmla="*/ 3618523 w 4865077"/>
              <a:gd name="connsiteY104" fmla="*/ 1535723 h 1781908"/>
              <a:gd name="connsiteX105" fmla="*/ 3567723 w 4865077"/>
              <a:gd name="connsiteY105" fmla="*/ 1512277 h 1781908"/>
              <a:gd name="connsiteX106" fmla="*/ 3583354 w 4865077"/>
              <a:gd name="connsiteY106" fmla="*/ 1430215 h 1781908"/>
              <a:gd name="connsiteX107" fmla="*/ 3618523 w 4865077"/>
              <a:gd name="connsiteY107" fmla="*/ 1430215 h 1781908"/>
              <a:gd name="connsiteX108" fmla="*/ 3622431 w 4865077"/>
              <a:gd name="connsiteY108" fmla="*/ 1371600 h 1781908"/>
              <a:gd name="connsiteX109" fmla="*/ 3528646 w 4865077"/>
              <a:gd name="connsiteY109" fmla="*/ 1289538 h 1781908"/>
              <a:gd name="connsiteX110" fmla="*/ 3473939 w 4865077"/>
              <a:gd name="connsiteY110" fmla="*/ 1324708 h 1781908"/>
              <a:gd name="connsiteX111" fmla="*/ 3423139 w 4865077"/>
              <a:gd name="connsiteY111" fmla="*/ 1262184 h 1781908"/>
              <a:gd name="connsiteX112" fmla="*/ 3466123 w 4865077"/>
              <a:gd name="connsiteY112" fmla="*/ 1144954 h 1781908"/>
              <a:gd name="connsiteX113" fmla="*/ 3411416 w 4865077"/>
              <a:gd name="connsiteY113" fmla="*/ 1058984 h 1781908"/>
              <a:gd name="connsiteX114" fmla="*/ 3391877 w 4865077"/>
              <a:gd name="connsiteY114" fmla="*/ 969108 h 1781908"/>
              <a:gd name="connsiteX115" fmla="*/ 3380154 w 4865077"/>
              <a:gd name="connsiteY115" fmla="*/ 863600 h 1781908"/>
              <a:gd name="connsiteX116" fmla="*/ 3325446 w 4865077"/>
              <a:gd name="connsiteY116" fmla="*/ 828431 h 1781908"/>
              <a:gd name="connsiteX117" fmla="*/ 3333262 w 4865077"/>
              <a:gd name="connsiteY117" fmla="*/ 789354 h 1781908"/>
              <a:gd name="connsiteX118" fmla="*/ 3255108 w 4865077"/>
              <a:gd name="connsiteY118" fmla="*/ 672123 h 1781908"/>
              <a:gd name="connsiteX119" fmla="*/ 3290277 w 4865077"/>
              <a:gd name="connsiteY119" fmla="*/ 558800 h 1781908"/>
              <a:gd name="connsiteX120" fmla="*/ 3348892 w 4865077"/>
              <a:gd name="connsiteY120" fmla="*/ 500184 h 1781908"/>
              <a:gd name="connsiteX121" fmla="*/ 3391877 w 4865077"/>
              <a:gd name="connsiteY121" fmla="*/ 527538 h 1781908"/>
              <a:gd name="connsiteX122" fmla="*/ 3458308 w 4865077"/>
              <a:gd name="connsiteY122" fmla="*/ 504092 h 1781908"/>
              <a:gd name="connsiteX123" fmla="*/ 3438769 w 4865077"/>
              <a:gd name="connsiteY123" fmla="*/ 480646 h 1781908"/>
              <a:gd name="connsiteX124" fmla="*/ 3509108 w 4865077"/>
              <a:gd name="connsiteY124" fmla="*/ 379046 h 1781908"/>
              <a:gd name="connsiteX125" fmla="*/ 3524739 w 4865077"/>
              <a:gd name="connsiteY125" fmla="*/ 265723 h 1781908"/>
              <a:gd name="connsiteX126" fmla="*/ 3626339 w 4865077"/>
              <a:gd name="connsiteY126" fmla="*/ 218831 h 1781908"/>
              <a:gd name="connsiteX127" fmla="*/ 3696677 w 4865077"/>
              <a:gd name="connsiteY127" fmla="*/ 175846 h 1781908"/>
              <a:gd name="connsiteX128" fmla="*/ 3720123 w 4865077"/>
              <a:gd name="connsiteY128" fmla="*/ 187569 h 1781908"/>
              <a:gd name="connsiteX129" fmla="*/ 3790462 w 4865077"/>
              <a:gd name="connsiteY129" fmla="*/ 175846 h 1781908"/>
              <a:gd name="connsiteX130" fmla="*/ 3806092 w 4865077"/>
              <a:gd name="connsiteY130" fmla="*/ 226646 h 1781908"/>
              <a:gd name="connsiteX131" fmla="*/ 3856892 w 4865077"/>
              <a:gd name="connsiteY131" fmla="*/ 179754 h 1781908"/>
              <a:gd name="connsiteX132" fmla="*/ 3888154 w 4865077"/>
              <a:gd name="connsiteY132" fmla="*/ 183661 h 1781908"/>
              <a:gd name="connsiteX133" fmla="*/ 3927231 w 4865077"/>
              <a:gd name="connsiteY133" fmla="*/ 226646 h 1781908"/>
              <a:gd name="connsiteX134" fmla="*/ 3997569 w 4865077"/>
              <a:gd name="connsiteY134" fmla="*/ 222738 h 1781908"/>
              <a:gd name="connsiteX135" fmla="*/ 4067908 w 4865077"/>
              <a:gd name="connsiteY135" fmla="*/ 136769 h 1781908"/>
              <a:gd name="connsiteX136" fmla="*/ 4138246 w 4865077"/>
              <a:gd name="connsiteY136" fmla="*/ 171938 h 1781908"/>
              <a:gd name="connsiteX137" fmla="*/ 4173416 w 4865077"/>
              <a:gd name="connsiteY137" fmla="*/ 152400 h 1781908"/>
              <a:gd name="connsiteX138" fmla="*/ 4200769 w 4865077"/>
              <a:gd name="connsiteY138" fmla="*/ 101600 h 1781908"/>
              <a:gd name="connsiteX139" fmla="*/ 4267200 w 4865077"/>
              <a:gd name="connsiteY139" fmla="*/ 54708 h 1781908"/>
              <a:gd name="connsiteX140" fmla="*/ 4407877 w 4865077"/>
              <a:gd name="connsiteY140" fmla="*/ 50800 h 1781908"/>
              <a:gd name="connsiteX141" fmla="*/ 4509477 w 4865077"/>
              <a:gd name="connsiteY141" fmla="*/ 35169 h 1781908"/>
              <a:gd name="connsiteX142" fmla="*/ 4865077 w 4865077"/>
              <a:gd name="connsiteY142" fmla="*/ 23446 h 1781908"/>
              <a:gd name="connsiteX0" fmla="*/ 500185 w 4865077"/>
              <a:gd name="connsiteY0" fmla="*/ 54708 h 1836616"/>
              <a:gd name="connsiteX1" fmla="*/ 457200 w 4865077"/>
              <a:gd name="connsiteY1" fmla="*/ 97692 h 1836616"/>
              <a:gd name="connsiteX2" fmla="*/ 386862 w 4865077"/>
              <a:gd name="connsiteY2" fmla="*/ 179754 h 1836616"/>
              <a:gd name="connsiteX3" fmla="*/ 371231 w 4865077"/>
              <a:gd name="connsiteY3" fmla="*/ 332154 h 1836616"/>
              <a:gd name="connsiteX4" fmla="*/ 269631 w 4865077"/>
              <a:gd name="connsiteY4" fmla="*/ 312616 h 1836616"/>
              <a:gd name="connsiteX5" fmla="*/ 265723 w 4865077"/>
              <a:gd name="connsiteY5" fmla="*/ 429846 h 1836616"/>
              <a:gd name="connsiteX6" fmla="*/ 347785 w 4865077"/>
              <a:gd name="connsiteY6" fmla="*/ 465016 h 1836616"/>
              <a:gd name="connsiteX7" fmla="*/ 355600 w 4865077"/>
              <a:gd name="connsiteY7" fmla="*/ 539262 h 1836616"/>
              <a:gd name="connsiteX8" fmla="*/ 234462 w 4865077"/>
              <a:gd name="connsiteY8" fmla="*/ 562708 h 1836616"/>
              <a:gd name="connsiteX9" fmla="*/ 296985 w 4865077"/>
              <a:gd name="connsiteY9" fmla="*/ 648677 h 1836616"/>
              <a:gd name="connsiteX10" fmla="*/ 218831 w 4865077"/>
              <a:gd name="connsiteY10" fmla="*/ 640862 h 1836616"/>
              <a:gd name="connsiteX11" fmla="*/ 211016 w 4865077"/>
              <a:gd name="connsiteY11" fmla="*/ 676031 h 1836616"/>
              <a:gd name="connsiteX12" fmla="*/ 132862 w 4865077"/>
              <a:gd name="connsiteY12" fmla="*/ 644769 h 1836616"/>
              <a:gd name="connsiteX13" fmla="*/ 78154 w 4865077"/>
              <a:gd name="connsiteY13" fmla="*/ 679939 h 1836616"/>
              <a:gd name="connsiteX14" fmla="*/ 70339 w 4865077"/>
              <a:gd name="connsiteY14" fmla="*/ 762000 h 1836616"/>
              <a:gd name="connsiteX15" fmla="*/ 101600 w 4865077"/>
              <a:gd name="connsiteY15" fmla="*/ 840154 h 1836616"/>
              <a:gd name="connsiteX16" fmla="*/ 19539 w 4865077"/>
              <a:gd name="connsiteY16" fmla="*/ 945662 h 1836616"/>
              <a:gd name="connsiteX17" fmla="*/ 27354 w 4865077"/>
              <a:gd name="connsiteY17" fmla="*/ 1062892 h 1836616"/>
              <a:gd name="connsiteX18" fmla="*/ 19539 w 4865077"/>
              <a:gd name="connsiteY18" fmla="*/ 1293446 h 1836616"/>
              <a:gd name="connsiteX19" fmla="*/ 23446 w 4865077"/>
              <a:gd name="connsiteY19" fmla="*/ 1348154 h 1836616"/>
              <a:gd name="connsiteX20" fmla="*/ 7816 w 4865077"/>
              <a:gd name="connsiteY20" fmla="*/ 1457569 h 1836616"/>
              <a:gd name="connsiteX21" fmla="*/ 31262 w 4865077"/>
              <a:gd name="connsiteY21" fmla="*/ 1516185 h 1836616"/>
              <a:gd name="connsiteX22" fmla="*/ 42985 w 4865077"/>
              <a:gd name="connsiteY22" fmla="*/ 1590431 h 1836616"/>
              <a:gd name="connsiteX23" fmla="*/ 0 w 4865077"/>
              <a:gd name="connsiteY23" fmla="*/ 1664677 h 1836616"/>
              <a:gd name="connsiteX24" fmla="*/ 46892 w 4865077"/>
              <a:gd name="connsiteY24" fmla="*/ 1770185 h 1836616"/>
              <a:gd name="connsiteX25" fmla="*/ 85969 w 4865077"/>
              <a:gd name="connsiteY25" fmla="*/ 1836616 h 1836616"/>
              <a:gd name="connsiteX26" fmla="*/ 171939 w 4865077"/>
              <a:gd name="connsiteY26" fmla="*/ 1828800 h 1836616"/>
              <a:gd name="connsiteX27" fmla="*/ 218831 w 4865077"/>
              <a:gd name="connsiteY27" fmla="*/ 1750646 h 1836616"/>
              <a:gd name="connsiteX28" fmla="*/ 273539 w 4865077"/>
              <a:gd name="connsiteY28" fmla="*/ 1738923 h 1836616"/>
              <a:gd name="connsiteX29" fmla="*/ 269631 w 4865077"/>
              <a:gd name="connsiteY29" fmla="*/ 1676400 h 1836616"/>
              <a:gd name="connsiteX30" fmla="*/ 207108 w 4865077"/>
              <a:gd name="connsiteY30" fmla="*/ 1656862 h 1836616"/>
              <a:gd name="connsiteX31" fmla="*/ 207108 w 4865077"/>
              <a:gd name="connsiteY31" fmla="*/ 1617785 h 1836616"/>
              <a:gd name="connsiteX32" fmla="*/ 293077 w 4865077"/>
              <a:gd name="connsiteY32" fmla="*/ 1512277 h 1836616"/>
              <a:gd name="connsiteX33" fmla="*/ 386862 w 4865077"/>
              <a:gd name="connsiteY33" fmla="*/ 1574800 h 1836616"/>
              <a:gd name="connsiteX34" fmla="*/ 492369 w 4865077"/>
              <a:gd name="connsiteY34" fmla="*/ 1586523 h 1836616"/>
              <a:gd name="connsiteX35" fmla="*/ 492369 w 4865077"/>
              <a:gd name="connsiteY35" fmla="*/ 1500554 h 1836616"/>
              <a:gd name="connsiteX36" fmla="*/ 519723 w 4865077"/>
              <a:gd name="connsiteY36" fmla="*/ 1524000 h 1836616"/>
              <a:gd name="connsiteX37" fmla="*/ 570523 w 4865077"/>
              <a:gd name="connsiteY37" fmla="*/ 1500554 h 1836616"/>
              <a:gd name="connsiteX38" fmla="*/ 570523 w 4865077"/>
              <a:gd name="connsiteY38" fmla="*/ 1500554 h 1836616"/>
              <a:gd name="connsiteX39" fmla="*/ 679939 w 4865077"/>
              <a:gd name="connsiteY39" fmla="*/ 1430216 h 1836616"/>
              <a:gd name="connsiteX40" fmla="*/ 812800 w 4865077"/>
              <a:gd name="connsiteY40" fmla="*/ 1434123 h 1836616"/>
              <a:gd name="connsiteX41" fmla="*/ 785446 w 4865077"/>
              <a:gd name="connsiteY41" fmla="*/ 1492739 h 1836616"/>
              <a:gd name="connsiteX42" fmla="*/ 828431 w 4865077"/>
              <a:gd name="connsiteY42" fmla="*/ 1508369 h 1836616"/>
              <a:gd name="connsiteX43" fmla="*/ 922216 w 4865077"/>
              <a:gd name="connsiteY43" fmla="*/ 1426308 h 1836616"/>
              <a:gd name="connsiteX44" fmla="*/ 1000369 w 4865077"/>
              <a:gd name="connsiteY44" fmla="*/ 1461477 h 1836616"/>
              <a:gd name="connsiteX45" fmla="*/ 1027723 w 4865077"/>
              <a:gd name="connsiteY45" fmla="*/ 1449754 h 1836616"/>
              <a:gd name="connsiteX46" fmla="*/ 1035539 w 4865077"/>
              <a:gd name="connsiteY46" fmla="*/ 1387231 h 1836616"/>
              <a:gd name="connsiteX47" fmla="*/ 1070708 w 4865077"/>
              <a:gd name="connsiteY47" fmla="*/ 1359877 h 1836616"/>
              <a:gd name="connsiteX48" fmla="*/ 1082431 w 4865077"/>
              <a:gd name="connsiteY48" fmla="*/ 1324708 h 1836616"/>
              <a:gd name="connsiteX49" fmla="*/ 1121508 w 4865077"/>
              <a:gd name="connsiteY49" fmla="*/ 1332523 h 1836616"/>
              <a:gd name="connsiteX50" fmla="*/ 1125416 w 4865077"/>
              <a:gd name="connsiteY50" fmla="*/ 1391139 h 1836616"/>
              <a:gd name="connsiteX51" fmla="*/ 1156677 w 4865077"/>
              <a:gd name="connsiteY51" fmla="*/ 1391139 h 1836616"/>
              <a:gd name="connsiteX52" fmla="*/ 1184031 w 4865077"/>
              <a:gd name="connsiteY52" fmla="*/ 1395046 h 1836616"/>
              <a:gd name="connsiteX53" fmla="*/ 1230923 w 4865077"/>
              <a:gd name="connsiteY53" fmla="*/ 1465385 h 1836616"/>
              <a:gd name="connsiteX54" fmla="*/ 1375508 w 4865077"/>
              <a:gd name="connsiteY54" fmla="*/ 1473200 h 1836616"/>
              <a:gd name="connsiteX55" fmla="*/ 1355969 w 4865077"/>
              <a:gd name="connsiteY55" fmla="*/ 1524000 h 1836616"/>
              <a:gd name="connsiteX56" fmla="*/ 1426308 w 4865077"/>
              <a:gd name="connsiteY56" fmla="*/ 1488831 h 1836616"/>
              <a:gd name="connsiteX57" fmla="*/ 1445846 w 4865077"/>
              <a:gd name="connsiteY57" fmla="*/ 1402862 h 1836616"/>
              <a:gd name="connsiteX58" fmla="*/ 1496646 w 4865077"/>
              <a:gd name="connsiteY58" fmla="*/ 1406769 h 1836616"/>
              <a:gd name="connsiteX59" fmla="*/ 1504462 w 4865077"/>
              <a:gd name="connsiteY59" fmla="*/ 1465385 h 1836616"/>
              <a:gd name="connsiteX60" fmla="*/ 1555262 w 4865077"/>
              <a:gd name="connsiteY60" fmla="*/ 1488831 h 1836616"/>
              <a:gd name="connsiteX61" fmla="*/ 1629508 w 4865077"/>
              <a:gd name="connsiteY61" fmla="*/ 1461477 h 1836616"/>
              <a:gd name="connsiteX62" fmla="*/ 1660769 w 4865077"/>
              <a:gd name="connsiteY62" fmla="*/ 1488831 h 1836616"/>
              <a:gd name="connsiteX63" fmla="*/ 1719385 w 4865077"/>
              <a:gd name="connsiteY63" fmla="*/ 1481016 h 1836616"/>
              <a:gd name="connsiteX64" fmla="*/ 1723292 w 4865077"/>
              <a:gd name="connsiteY64" fmla="*/ 1539631 h 1836616"/>
              <a:gd name="connsiteX65" fmla="*/ 1758462 w 4865077"/>
              <a:gd name="connsiteY65" fmla="*/ 1543539 h 1836616"/>
              <a:gd name="connsiteX66" fmla="*/ 1805354 w 4865077"/>
              <a:gd name="connsiteY66" fmla="*/ 1461477 h 1836616"/>
              <a:gd name="connsiteX67" fmla="*/ 1887416 w 4865077"/>
              <a:gd name="connsiteY67" fmla="*/ 1422400 h 1836616"/>
              <a:gd name="connsiteX68" fmla="*/ 1949939 w 4865077"/>
              <a:gd name="connsiteY68" fmla="*/ 1438031 h 1836616"/>
              <a:gd name="connsiteX69" fmla="*/ 2008554 w 4865077"/>
              <a:gd name="connsiteY69" fmla="*/ 1395046 h 1836616"/>
              <a:gd name="connsiteX70" fmla="*/ 2059354 w 4865077"/>
              <a:gd name="connsiteY70" fmla="*/ 1398954 h 1836616"/>
              <a:gd name="connsiteX71" fmla="*/ 2071077 w 4865077"/>
              <a:gd name="connsiteY71" fmla="*/ 1340339 h 1836616"/>
              <a:gd name="connsiteX72" fmla="*/ 2286000 w 4865077"/>
              <a:gd name="connsiteY72" fmla="*/ 1289539 h 1836616"/>
              <a:gd name="connsiteX73" fmla="*/ 2301631 w 4865077"/>
              <a:gd name="connsiteY73" fmla="*/ 1215292 h 1836616"/>
              <a:gd name="connsiteX74" fmla="*/ 2379785 w 4865077"/>
              <a:gd name="connsiteY74" fmla="*/ 1230923 h 1836616"/>
              <a:gd name="connsiteX75" fmla="*/ 2399323 w 4865077"/>
              <a:gd name="connsiteY75" fmla="*/ 1277816 h 1836616"/>
              <a:gd name="connsiteX76" fmla="*/ 2430585 w 4865077"/>
              <a:gd name="connsiteY76" fmla="*/ 1305169 h 1836616"/>
              <a:gd name="connsiteX77" fmla="*/ 2493108 w 4865077"/>
              <a:gd name="connsiteY77" fmla="*/ 1270000 h 1836616"/>
              <a:gd name="connsiteX78" fmla="*/ 2504831 w 4865077"/>
              <a:gd name="connsiteY78" fmla="*/ 1223108 h 1836616"/>
              <a:gd name="connsiteX79" fmla="*/ 2524369 w 4865077"/>
              <a:gd name="connsiteY79" fmla="*/ 1223108 h 1836616"/>
              <a:gd name="connsiteX80" fmla="*/ 2586892 w 4865077"/>
              <a:gd name="connsiteY80" fmla="*/ 1293446 h 1836616"/>
              <a:gd name="connsiteX81" fmla="*/ 2782277 w 4865077"/>
              <a:gd name="connsiteY81" fmla="*/ 1391139 h 1836616"/>
              <a:gd name="connsiteX82" fmla="*/ 2829169 w 4865077"/>
              <a:gd name="connsiteY82" fmla="*/ 1410677 h 1836616"/>
              <a:gd name="connsiteX83" fmla="*/ 2864339 w 4865077"/>
              <a:gd name="connsiteY83" fmla="*/ 1402862 h 1836616"/>
              <a:gd name="connsiteX84" fmla="*/ 2887785 w 4865077"/>
              <a:gd name="connsiteY84" fmla="*/ 1426308 h 1836616"/>
              <a:gd name="connsiteX85" fmla="*/ 2805723 w 4865077"/>
              <a:gd name="connsiteY85" fmla="*/ 1504462 h 1836616"/>
              <a:gd name="connsiteX86" fmla="*/ 2805723 w 4865077"/>
              <a:gd name="connsiteY86" fmla="*/ 1504462 h 1836616"/>
              <a:gd name="connsiteX87" fmla="*/ 2821354 w 4865077"/>
              <a:gd name="connsiteY87" fmla="*/ 1535723 h 1836616"/>
              <a:gd name="connsiteX88" fmla="*/ 2891692 w 4865077"/>
              <a:gd name="connsiteY88" fmla="*/ 1524000 h 1836616"/>
              <a:gd name="connsiteX89" fmla="*/ 2958123 w 4865077"/>
              <a:gd name="connsiteY89" fmla="*/ 1629508 h 1836616"/>
              <a:gd name="connsiteX90" fmla="*/ 3008923 w 4865077"/>
              <a:gd name="connsiteY90" fmla="*/ 1625600 h 1836616"/>
              <a:gd name="connsiteX91" fmla="*/ 2997200 w 4865077"/>
              <a:gd name="connsiteY91" fmla="*/ 1578708 h 1836616"/>
              <a:gd name="connsiteX92" fmla="*/ 3059723 w 4865077"/>
              <a:gd name="connsiteY92" fmla="*/ 1555262 h 1836616"/>
              <a:gd name="connsiteX93" fmla="*/ 3059723 w 4865077"/>
              <a:gd name="connsiteY93" fmla="*/ 1535723 h 1836616"/>
              <a:gd name="connsiteX94" fmla="*/ 3067539 w 4865077"/>
              <a:gd name="connsiteY94" fmla="*/ 1524000 h 1836616"/>
              <a:gd name="connsiteX95" fmla="*/ 3024554 w 4865077"/>
              <a:gd name="connsiteY95" fmla="*/ 1438031 h 1836616"/>
              <a:gd name="connsiteX96" fmla="*/ 3036277 w 4865077"/>
              <a:gd name="connsiteY96" fmla="*/ 1426308 h 1836616"/>
              <a:gd name="connsiteX97" fmla="*/ 3219939 w 4865077"/>
              <a:gd name="connsiteY97" fmla="*/ 1547446 h 1836616"/>
              <a:gd name="connsiteX98" fmla="*/ 3286369 w 4865077"/>
              <a:gd name="connsiteY98" fmla="*/ 1555262 h 1836616"/>
              <a:gd name="connsiteX99" fmla="*/ 3266831 w 4865077"/>
              <a:gd name="connsiteY99" fmla="*/ 1578708 h 1836616"/>
              <a:gd name="connsiteX100" fmla="*/ 3227754 w 4865077"/>
              <a:gd name="connsiteY100" fmla="*/ 1594339 h 1836616"/>
              <a:gd name="connsiteX101" fmla="*/ 3309816 w 4865077"/>
              <a:gd name="connsiteY101" fmla="*/ 1676400 h 1836616"/>
              <a:gd name="connsiteX102" fmla="*/ 3395785 w 4865077"/>
              <a:gd name="connsiteY102" fmla="*/ 1731108 h 1836616"/>
              <a:gd name="connsiteX103" fmla="*/ 3657600 w 4865077"/>
              <a:gd name="connsiteY103" fmla="*/ 1668585 h 1836616"/>
              <a:gd name="connsiteX104" fmla="*/ 3618523 w 4865077"/>
              <a:gd name="connsiteY104" fmla="*/ 1590431 h 1836616"/>
              <a:gd name="connsiteX105" fmla="*/ 3567723 w 4865077"/>
              <a:gd name="connsiteY105" fmla="*/ 1566985 h 1836616"/>
              <a:gd name="connsiteX106" fmla="*/ 3583354 w 4865077"/>
              <a:gd name="connsiteY106" fmla="*/ 1484923 h 1836616"/>
              <a:gd name="connsiteX107" fmla="*/ 3618523 w 4865077"/>
              <a:gd name="connsiteY107" fmla="*/ 1484923 h 1836616"/>
              <a:gd name="connsiteX108" fmla="*/ 3622431 w 4865077"/>
              <a:gd name="connsiteY108" fmla="*/ 1426308 h 1836616"/>
              <a:gd name="connsiteX109" fmla="*/ 3528646 w 4865077"/>
              <a:gd name="connsiteY109" fmla="*/ 1344246 h 1836616"/>
              <a:gd name="connsiteX110" fmla="*/ 3473939 w 4865077"/>
              <a:gd name="connsiteY110" fmla="*/ 1379416 h 1836616"/>
              <a:gd name="connsiteX111" fmla="*/ 3423139 w 4865077"/>
              <a:gd name="connsiteY111" fmla="*/ 1316892 h 1836616"/>
              <a:gd name="connsiteX112" fmla="*/ 3466123 w 4865077"/>
              <a:gd name="connsiteY112" fmla="*/ 1199662 h 1836616"/>
              <a:gd name="connsiteX113" fmla="*/ 3411416 w 4865077"/>
              <a:gd name="connsiteY113" fmla="*/ 1113692 h 1836616"/>
              <a:gd name="connsiteX114" fmla="*/ 3391877 w 4865077"/>
              <a:gd name="connsiteY114" fmla="*/ 1023816 h 1836616"/>
              <a:gd name="connsiteX115" fmla="*/ 3380154 w 4865077"/>
              <a:gd name="connsiteY115" fmla="*/ 918308 h 1836616"/>
              <a:gd name="connsiteX116" fmla="*/ 3325446 w 4865077"/>
              <a:gd name="connsiteY116" fmla="*/ 883139 h 1836616"/>
              <a:gd name="connsiteX117" fmla="*/ 3333262 w 4865077"/>
              <a:gd name="connsiteY117" fmla="*/ 844062 h 1836616"/>
              <a:gd name="connsiteX118" fmla="*/ 3255108 w 4865077"/>
              <a:gd name="connsiteY118" fmla="*/ 726831 h 1836616"/>
              <a:gd name="connsiteX119" fmla="*/ 3290277 w 4865077"/>
              <a:gd name="connsiteY119" fmla="*/ 613508 h 1836616"/>
              <a:gd name="connsiteX120" fmla="*/ 3348892 w 4865077"/>
              <a:gd name="connsiteY120" fmla="*/ 554892 h 1836616"/>
              <a:gd name="connsiteX121" fmla="*/ 3391877 w 4865077"/>
              <a:gd name="connsiteY121" fmla="*/ 582246 h 1836616"/>
              <a:gd name="connsiteX122" fmla="*/ 3458308 w 4865077"/>
              <a:gd name="connsiteY122" fmla="*/ 558800 h 1836616"/>
              <a:gd name="connsiteX123" fmla="*/ 3438769 w 4865077"/>
              <a:gd name="connsiteY123" fmla="*/ 535354 h 1836616"/>
              <a:gd name="connsiteX124" fmla="*/ 3509108 w 4865077"/>
              <a:gd name="connsiteY124" fmla="*/ 433754 h 1836616"/>
              <a:gd name="connsiteX125" fmla="*/ 3524739 w 4865077"/>
              <a:gd name="connsiteY125" fmla="*/ 320431 h 1836616"/>
              <a:gd name="connsiteX126" fmla="*/ 3626339 w 4865077"/>
              <a:gd name="connsiteY126" fmla="*/ 273539 h 1836616"/>
              <a:gd name="connsiteX127" fmla="*/ 3696677 w 4865077"/>
              <a:gd name="connsiteY127" fmla="*/ 230554 h 1836616"/>
              <a:gd name="connsiteX128" fmla="*/ 3720123 w 4865077"/>
              <a:gd name="connsiteY128" fmla="*/ 242277 h 1836616"/>
              <a:gd name="connsiteX129" fmla="*/ 3790462 w 4865077"/>
              <a:gd name="connsiteY129" fmla="*/ 230554 h 1836616"/>
              <a:gd name="connsiteX130" fmla="*/ 3806092 w 4865077"/>
              <a:gd name="connsiteY130" fmla="*/ 281354 h 1836616"/>
              <a:gd name="connsiteX131" fmla="*/ 3856892 w 4865077"/>
              <a:gd name="connsiteY131" fmla="*/ 234462 h 1836616"/>
              <a:gd name="connsiteX132" fmla="*/ 3888154 w 4865077"/>
              <a:gd name="connsiteY132" fmla="*/ 238369 h 1836616"/>
              <a:gd name="connsiteX133" fmla="*/ 3927231 w 4865077"/>
              <a:gd name="connsiteY133" fmla="*/ 281354 h 1836616"/>
              <a:gd name="connsiteX134" fmla="*/ 3997569 w 4865077"/>
              <a:gd name="connsiteY134" fmla="*/ 277446 h 1836616"/>
              <a:gd name="connsiteX135" fmla="*/ 4067908 w 4865077"/>
              <a:gd name="connsiteY135" fmla="*/ 191477 h 1836616"/>
              <a:gd name="connsiteX136" fmla="*/ 4138246 w 4865077"/>
              <a:gd name="connsiteY136" fmla="*/ 226646 h 1836616"/>
              <a:gd name="connsiteX137" fmla="*/ 4173416 w 4865077"/>
              <a:gd name="connsiteY137" fmla="*/ 207108 h 1836616"/>
              <a:gd name="connsiteX138" fmla="*/ 4200769 w 4865077"/>
              <a:gd name="connsiteY138" fmla="*/ 156308 h 1836616"/>
              <a:gd name="connsiteX139" fmla="*/ 4267200 w 4865077"/>
              <a:gd name="connsiteY139" fmla="*/ 109416 h 1836616"/>
              <a:gd name="connsiteX140" fmla="*/ 4407877 w 4865077"/>
              <a:gd name="connsiteY140" fmla="*/ 105508 h 1836616"/>
              <a:gd name="connsiteX141" fmla="*/ 4466493 w 4865077"/>
              <a:gd name="connsiteY141" fmla="*/ 0 h 1836616"/>
              <a:gd name="connsiteX142" fmla="*/ 4865077 w 4865077"/>
              <a:gd name="connsiteY142" fmla="*/ 78154 h 1836616"/>
              <a:gd name="connsiteX0" fmla="*/ 500185 w 4866113"/>
              <a:gd name="connsiteY0" fmla="*/ 54708 h 1836616"/>
              <a:gd name="connsiteX1" fmla="*/ 457200 w 4866113"/>
              <a:gd name="connsiteY1" fmla="*/ 97692 h 1836616"/>
              <a:gd name="connsiteX2" fmla="*/ 386862 w 4866113"/>
              <a:gd name="connsiteY2" fmla="*/ 179754 h 1836616"/>
              <a:gd name="connsiteX3" fmla="*/ 371231 w 4866113"/>
              <a:gd name="connsiteY3" fmla="*/ 332154 h 1836616"/>
              <a:gd name="connsiteX4" fmla="*/ 269631 w 4866113"/>
              <a:gd name="connsiteY4" fmla="*/ 312616 h 1836616"/>
              <a:gd name="connsiteX5" fmla="*/ 265723 w 4866113"/>
              <a:gd name="connsiteY5" fmla="*/ 429846 h 1836616"/>
              <a:gd name="connsiteX6" fmla="*/ 347785 w 4866113"/>
              <a:gd name="connsiteY6" fmla="*/ 465016 h 1836616"/>
              <a:gd name="connsiteX7" fmla="*/ 355600 w 4866113"/>
              <a:gd name="connsiteY7" fmla="*/ 539262 h 1836616"/>
              <a:gd name="connsiteX8" fmla="*/ 234462 w 4866113"/>
              <a:gd name="connsiteY8" fmla="*/ 562708 h 1836616"/>
              <a:gd name="connsiteX9" fmla="*/ 296985 w 4866113"/>
              <a:gd name="connsiteY9" fmla="*/ 648677 h 1836616"/>
              <a:gd name="connsiteX10" fmla="*/ 218831 w 4866113"/>
              <a:gd name="connsiteY10" fmla="*/ 640862 h 1836616"/>
              <a:gd name="connsiteX11" fmla="*/ 211016 w 4866113"/>
              <a:gd name="connsiteY11" fmla="*/ 676031 h 1836616"/>
              <a:gd name="connsiteX12" fmla="*/ 132862 w 4866113"/>
              <a:gd name="connsiteY12" fmla="*/ 644769 h 1836616"/>
              <a:gd name="connsiteX13" fmla="*/ 78154 w 4866113"/>
              <a:gd name="connsiteY13" fmla="*/ 679939 h 1836616"/>
              <a:gd name="connsiteX14" fmla="*/ 70339 w 4866113"/>
              <a:gd name="connsiteY14" fmla="*/ 762000 h 1836616"/>
              <a:gd name="connsiteX15" fmla="*/ 101600 w 4866113"/>
              <a:gd name="connsiteY15" fmla="*/ 840154 h 1836616"/>
              <a:gd name="connsiteX16" fmla="*/ 19539 w 4866113"/>
              <a:gd name="connsiteY16" fmla="*/ 945662 h 1836616"/>
              <a:gd name="connsiteX17" fmla="*/ 27354 w 4866113"/>
              <a:gd name="connsiteY17" fmla="*/ 1062892 h 1836616"/>
              <a:gd name="connsiteX18" fmla="*/ 19539 w 4866113"/>
              <a:gd name="connsiteY18" fmla="*/ 1293446 h 1836616"/>
              <a:gd name="connsiteX19" fmla="*/ 23446 w 4866113"/>
              <a:gd name="connsiteY19" fmla="*/ 1348154 h 1836616"/>
              <a:gd name="connsiteX20" fmla="*/ 7816 w 4866113"/>
              <a:gd name="connsiteY20" fmla="*/ 1457569 h 1836616"/>
              <a:gd name="connsiteX21" fmla="*/ 31262 w 4866113"/>
              <a:gd name="connsiteY21" fmla="*/ 1516185 h 1836616"/>
              <a:gd name="connsiteX22" fmla="*/ 42985 w 4866113"/>
              <a:gd name="connsiteY22" fmla="*/ 1590431 h 1836616"/>
              <a:gd name="connsiteX23" fmla="*/ 0 w 4866113"/>
              <a:gd name="connsiteY23" fmla="*/ 1664677 h 1836616"/>
              <a:gd name="connsiteX24" fmla="*/ 46892 w 4866113"/>
              <a:gd name="connsiteY24" fmla="*/ 1770185 h 1836616"/>
              <a:gd name="connsiteX25" fmla="*/ 85969 w 4866113"/>
              <a:gd name="connsiteY25" fmla="*/ 1836616 h 1836616"/>
              <a:gd name="connsiteX26" fmla="*/ 171939 w 4866113"/>
              <a:gd name="connsiteY26" fmla="*/ 1828800 h 1836616"/>
              <a:gd name="connsiteX27" fmla="*/ 218831 w 4866113"/>
              <a:gd name="connsiteY27" fmla="*/ 1750646 h 1836616"/>
              <a:gd name="connsiteX28" fmla="*/ 273539 w 4866113"/>
              <a:gd name="connsiteY28" fmla="*/ 1738923 h 1836616"/>
              <a:gd name="connsiteX29" fmla="*/ 269631 w 4866113"/>
              <a:gd name="connsiteY29" fmla="*/ 1676400 h 1836616"/>
              <a:gd name="connsiteX30" fmla="*/ 207108 w 4866113"/>
              <a:gd name="connsiteY30" fmla="*/ 1656862 h 1836616"/>
              <a:gd name="connsiteX31" fmla="*/ 207108 w 4866113"/>
              <a:gd name="connsiteY31" fmla="*/ 1617785 h 1836616"/>
              <a:gd name="connsiteX32" fmla="*/ 293077 w 4866113"/>
              <a:gd name="connsiteY32" fmla="*/ 1512277 h 1836616"/>
              <a:gd name="connsiteX33" fmla="*/ 386862 w 4866113"/>
              <a:gd name="connsiteY33" fmla="*/ 1574800 h 1836616"/>
              <a:gd name="connsiteX34" fmla="*/ 492369 w 4866113"/>
              <a:gd name="connsiteY34" fmla="*/ 1586523 h 1836616"/>
              <a:gd name="connsiteX35" fmla="*/ 492369 w 4866113"/>
              <a:gd name="connsiteY35" fmla="*/ 1500554 h 1836616"/>
              <a:gd name="connsiteX36" fmla="*/ 519723 w 4866113"/>
              <a:gd name="connsiteY36" fmla="*/ 1524000 h 1836616"/>
              <a:gd name="connsiteX37" fmla="*/ 570523 w 4866113"/>
              <a:gd name="connsiteY37" fmla="*/ 1500554 h 1836616"/>
              <a:gd name="connsiteX38" fmla="*/ 570523 w 4866113"/>
              <a:gd name="connsiteY38" fmla="*/ 1500554 h 1836616"/>
              <a:gd name="connsiteX39" fmla="*/ 679939 w 4866113"/>
              <a:gd name="connsiteY39" fmla="*/ 1430216 h 1836616"/>
              <a:gd name="connsiteX40" fmla="*/ 812800 w 4866113"/>
              <a:gd name="connsiteY40" fmla="*/ 1434123 h 1836616"/>
              <a:gd name="connsiteX41" fmla="*/ 785446 w 4866113"/>
              <a:gd name="connsiteY41" fmla="*/ 1492739 h 1836616"/>
              <a:gd name="connsiteX42" fmla="*/ 828431 w 4866113"/>
              <a:gd name="connsiteY42" fmla="*/ 1508369 h 1836616"/>
              <a:gd name="connsiteX43" fmla="*/ 922216 w 4866113"/>
              <a:gd name="connsiteY43" fmla="*/ 1426308 h 1836616"/>
              <a:gd name="connsiteX44" fmla="*/ 1000369 w 4866113"/>
              <a:gd name="connsiteY44" fmla="*/ 1461477 h 1836616"/>
              <a:gd name="connsiteX45" fmla="*/ 1027723 w 4866113"/>
              <a:gd name="connsiteY45" fmla="*/ 1449754 h 1836616"/>
              <a:gd name="connsiteX46" fmla="*/ 1035539 w 4866113"/>
              <a:gd name="connsiteY46" fmla="*/ 1387231 h 1836616"/>
              <a:gd name="connsiteX47" fmla="*/ 1070708 w 4866113"/>
              <a:gd name="connsiteY47" fmla="*/ 1359877 h 1836616"/>
              <a:gd name="connsiteX48" fmla="*/ 1082431 w 4866113"/>
              <a:gd name="connsiteY48" fmla="*/ 1324708 h 1836616"/>
              <a:gd name="connsiteX49" fmla="*/ 1121508 w 4866113"/>
              <a:gd name="connsiteY49" fmla="*/ 1332523 h 1836616"/>
              <a:gd name="connsiteX50" fmla="*/ 1125416 w 4866113"/>
              <a:gd name="connsiteY50" fmla="*/ 1391139 h 1836616"/>
              <a:gd name="connsiteX51" fmla="*/ 1156677 w 4866113"/>
              <a:gd name="connsiteY51" fmla="*/ 1391139 h 1836616"/>
              <a:gd name="connsiteX52" fmla="*/ 1184031 w 4866113"/>
              <a:gd name="connsiteY52" fmla="*/ 1395046 h 1836616"/>
              <a:gd name="connsiteX53" fmla="*/ 1230923 w 4866113"/>
              <a:gd name="connsiteY53" fmla="*/ 1465385 h 1836616"/>
              <a:gd name="connsiteX54" fmla="*/ 1375508 w 4866113"/>
              <a:gd name="connsiteY54" fmla="*/ 1473200 h 1836616"/>
              <a:gd name="connsiteX55" fmla="*/ 1355969 w 4866113"/>
              <a:gd name="connsiteY55" fmla="*/ 1524000 h 1836616"/>
              <a:gd name="connsiteX56" fmla="*/ 1426308 w 4866113"/>
              <a:gd name="connsiteY56" fmla="*/ 1488831 h 1836616"/>
              <a:gd name="connsiteX57" fmla="*/ 1445846 w 4866113"/>
              <a:gd name="connsiteY57" fmla="*/ 1402862 h 1836616"/>
              <a:gd name="connsiteX58" fmla="*/ 1496646 w 4866113"/>
              <a:gd name="connsiteY58" fmla="*/ 1406769 h 1836616"/>
              <a:gd name="connsiteX59" fmla="*/ 1504462 w 4866113"/>
              <a:gd name="connsiteY59" fmla="*/ 1465385 h 1836616"/>
              <a:gd name="connsiteX60" fmla="*/ 1555262 w 4866113"/>
              <a:gd name="connsiteY60" fmla="*/ 1488831 h 1836616"/>
              <a:gd name="connsiteX61" fmla="*/ 1629508 w 4866113"/>
              <a:gd name="connsiteY61" fmla="*/ 1461477 h 1836616"/>
              <a:gd name="connsiteX62" fmla="*/ 1660769 w 4866113"/>
              <a:gd name="connsiteY62" fmla="*/ 1488831 h 1836616"/>
              <a:gd name="connsiteX63" fmla="*/ 1719385 w 4866113"/>
              <a:gd name="connsiteY63" fmla="*/ 1481016 h 1836616"/>
              <a:gd name="connsiteX64" fmla="*/ 1723292 w 4866113"/>
              <a:gd name="connsiteY64" fmla="*/ 1539631 h 1836616"/>
              <a:gd name="connsiteX65" fmla="*/ 1758462 w 4866113"/>
              <a:gd name="connsiteY65" fmla="*/ 1543539 h 1836616"/>
              <a:gd name="connsiteX66" fmla="*/ 1805354 w 4866113"/>
              <a:gd name="connsiteY66" fmla="*/ 1461477 h 1836616"/>
              <a:gd name="connsiteX67" fmla="*/ 1887416 w 4866113"/>
              <a:gd name="connsiteY67" fmla="*/ 1422400 h 1836616"/>
              <a:gd name="connsiteX68" fmla="*/ 1949939 w 4866113"/>
              <a:gd name="connsiteY68" fmla="*/ 1438031 h 1836616"/>
              <a:gd name="connsiteX69" fmla="*/ 2008554 w 4866113"/>
              <a:gd name="connsiteY69" fmla="*/ 1395046 h 1836616"/>
              <a:gd name="connsiteX70" fmla="*/ 2059354 w 4866113"/>
              <a:gd name="connsiteY70" fmla="*/ 1398954 h 1836616"/>
              <a:gd name="connsiteX71" fmla="*/ 2071077 w 4866113"/>
              <a:gd name="connsiteY71" fmla="*/ 1340339 h 1836616"/>
              <a:gd name="connsiteX72" fmla="*/ 2286000 w 4866113"/>
              <a:gd name="connsiteY72" fmla="*/ 1289539 h 1836616"/>
              <a:gd name="connsiteX73" fmla="*/ 2301631 w 4866113"/>
              <a:gd name="connsiteY73" fmla="*/ 1215292 h 1836616"/>
              <a:gd name="connsiteX74" fmla="*/ 2379785 w 4866113"/>
              <a:gd name="connsiteY74" fmla="*/ 1230923 h 1836616"/>
              <a:gd name="connsiteX75" fmla="*/ 2399323 w 4866113"/>
              <a:gd name="connsiteY75" fmla="*/ 1277816 h 1836616"/>
              <a:gd name="connsiteX76" fmla="*/ 2430585 w 4866113"/>
              <a:gd name="connsiteY76" fmla="*/ 1305169 h 1836616"/>
              <a:gd name="connsiteX77" fmla="*/ 2493108 w 4866113"/>
              <a:gd name="connsiteY77" fmla="*/ 1270000 h 1836616"/>
              <a:gd name="connsiteX78" fmla="*/ 2504831 w 4866113"/>
              <a:gd name="connsiteY78" fmla="*/ 1223108 h 1836616"/>
              <a:gd name="connsiteX79" fmla="*/ 2524369 w 4866113"/>
              <a:gd name="connsiteY79" fmla="*/ 1223108 h 1836616"/>
              <a:gd name="connsiteX80" fmla="*/ 2586892 w 4866113"/>
              <a:gd name="connsiteY80" fmla="*/ 1293446 h 1836616"/>
              <a:gd name="connsiteX81" fmla="*/ 2782277 w 4866113"/>
              <a:gd name="connsiteY81" fmla="*/ 1391139 h 1836616"/>
              <a:gd name="connsiteX82" fmla="*/ 2829169 w 4866113"/>
              <a:gd name="connsiteY82" fmla="*/ 1410677 h 1836616"/>
              <a:gd name="connsiteX83" fmla="*/ 2864339 w 4866113"/>
              <a:gd name="connsiteY83" fmla="*/ 1402862 h 1836616"/>
              <a:gd name="connsiteX84" fmla="*/ 2887785 w 4866113"/>
              <a:gd name="connsiteY84" fmla="*/ 1426308 h 1836616"/>
              <a:gd name="connsiteX85" fmla="*/ 2805723 w 4866113"/>
              <a:gd name="connsiteY85" fmla="*/ 1504462 h 1836616"/>
              <a:gd name="connsiteX86" fmla="*/ 2805723 w 4866113"/>
              <a:gd name="connsiteY86" fmla="*/ 1504462 h 1836616"/>
              <a:gd name="connsiteX87" fmla="*/ 2821354 w 4866113"/>
              <a:gd name="connsiteY87" fmla="*/ 1535723 h 1836616"/>
              <a:gd name="connsiteX88" fmla="*/ 2891692 w 4866113"/>
              <a:gd name="connsiteY88" fmla="*/ 1524000 h 1836616"/>
              <a:gd name="connsiteX89" fmla="*/ 2958123 w 4866113"/>
              <a:gd name="connsiteY89" fmla="*/ 1629508 h 1836616"/>
              <a:gd name="connsiteX90" fmla="*/ 3008923 w 4866113"/>
              <a:gd name="connsiteY90" fmla="*/ 1625600 h 1836616"/>
              <a:gd name="connsiteX91" fmla="*/ 2997200 w 4866113"/>
              <a:gd name="connsiteY91" fmla="*/ 1578708 h 1836616"/>
              <a:gd name="connsiteX92" fmla="*/ 3059723 w 4866113"/>
              <a:gd name="connsiteY92" fmla="*/ 1555262 h 1836616"/>
              <a:gd name="connsiteX93" fmla="*/ 3059723 w 4866113"/>
              <a:gd name="connsiteY93" fmla="*/ 1535723 h 1836616"/>
              <a:gd name="connsiteX94" fmla="*/ 3067539 w 4866113"/>
              <a:gd name="connsiteY94" fmla="*/ 1524000 h 1836616"/>
              <a:gd name="connsiteX95" fmla="*/ 3024554 w 4866113"/>
              <a:gd name="connsiteY95" fmla="*/ 1438031 h 1836616"/>
              <a:gd name="connsiteX96" fmla="*/ 3036277 w 4866113"/>
              <a:gd name="connsiteY96" fmla="*/ 1426308 h 1836616"/>
              <a:gd name="connsiteX97" fmla="*/ 3219939 w 4866113"/>
              <a:gd name="connsiteY97" fmla="*/ 1547446 h 1836616"/>
              <a:gd name="connsiteX98" fmla="*/ 3286369 w 4866113"/>
              <a:gd name="connsiteY98" fmla="*/ 1555262 h 1836616"/>
              <a:gd name="connsiteX99" fmla="*/ 3266831 w 4866113"/>
              <a:gd name="connsiteY99" fmla="*/ 1578708 h 1836616"/>
              <a:gd name="connsiteX100" fmla="*/ 3227754 w 4866113"/>
              <a:gd name="connsiteY100" fmla="*/ 1594339 h 1836616"/>
              <a:gd name="connsiteX101" fmla="*/ 3309816 w 4866113"/>
              <a:gd name="connsiteY101" fmla="*/ 1676400 h 1836616"/>
              <a:gd name="connsiteX102" fmla="*/ 3395785 w 4866113"/>
              <a:gd name="connsiteY102" fmla="*/ 1731108 h 1836616"/>
              <a:gd name="connsiteX103" fmla="*/ 3657600 w 4866113"/>
              <a:gd name="connsiteY103" fmla="*/ 1668585 h 1836616"/>
              <a:gd name="connsiteX104" fmla="*/ 3618523 w 4866113"/>
              <a:gd name="connsiteY104" fmla="*/ 1590431 h 1836616"/>
              <a:gd name="connsiteX105" fmla="*/ 3567723 w 4866113"/>
              <a:gd name="connsiteY105" fmla="*/ 1566985 h 1836616"/>
              <a:gd name="connsiteX106" fmla="*/ 3583354 w 4866113"/>
              <a:gd name="connsiteY106" fmla="*/ 1484923 h 1836616"/>
              <a:gd name="connsiteX107" fmla="*/ 3618523 w 4866113"/>
              <a:gd name="connsiteY107" fmla="*/ 1484923 h 1836616"/>
              <a:gd name="connsiteX108" fmla="*/ 3622431 w 4866113"/>
              <a:gd name="connsiteY108" fmla="*/ 1426308 h 1836616"/>
              <a:gd name="connsiteX109" fmla="*/ 3528646 w 4866113"/>
              <a:gd name="connsiteY109" fmla="*/ 1344246 h 1836616"/>
              <a:gd name="connsiteX110" fmla="*/ 3473939 w 4866113"/>
              <a:gd name="connsiteY110" fmla="*/ 1379416 h 1836616"/>
              <a:gd name="connsiteX111" fmla="*/ 3423139 w 4866113"/>
              <a:gd name="connsiteY111" fmla="*/ 1316892 h 1836616"/>
              <a:gd name="connsiteX112" fmla="*/ 3466123 w 4866113"/>
              <a:gd name="connsiteY112" fmla="*/ 1199662 h 1836616"/>
              <a:gd name="connsiteX113" fmla="*/ 3411416 w 4866113"/>
              <a:gd name="connsiteY113" fmla="*/ 1113692 h 1836616"/>
              <a:gd name="connsiteX114" fmla="*/ 3391877 w 4866113"/>
              <a:gd name="connsiteY114" fmla="*/ 1023816 h 1836616"/>
              <a:gd name="connsiteX115" fmla="*/ 3380154 w 4866113"/>
              <a:gd name="connsiteY115" fmla="*/ 918308 h 1836616"/>
              <a:gd name="connsiteX116" fmla="*/ 3325446 w 4866113"/>
              <a:gd name="connsiteY116" fmla="*/ 883139 h 1836616"/>
              <a:gd name="connsiteX117" fmla="*/ 3333262 w 4866113"/>
              <a:gd name="connsiteY117" fmla="*/ 844062 h 1836616"/>
              <a:gd name="connsiteX118" fmla="*/ 3255108 w 4866113"/>
              <a:gd name="connsiteY118" fmla="*/ 726831 h 1836616"/>
              <a:gd name="connsiteX119" fmla="*/ 3290277 w 4866113"/>
              <a:gd name="connsiteY119" fmla="*/ 613508 h 1836616"/>
              <a:gd name="connsiteX120" fmla="*/ 3348892 w 4866113"/>
              <a:gd name="connsiteY120" fmla="*/ 554892 h 1836616"/>
              <a:gd name="connsiteX121" fmla="*/ 3391877 w 4866113"/>
              <a:gd name="connsiteY121" fmla="*/ 582246 h 1836616"/>
              <a:gd name="connsiteX122" fmla="*/ 3458308 w 4866113"/>
              <a:gd name="connsiteY122" fmla="*/ 558800 h 1836616"/>
              <a:gd name="connsiteX123" fmla="*/ 3438769 w 4866113"/>
              <a:gd name="connsiteY123" fmla="*/ 535354 h 1836616"/>
              <a:gd name="connsiteX124" fmla="*/ 3509108 w 4866113"/>
              <a:gd name="connsiteY124" fmla="*/ 433754 h 1836616"/>
              <a:gd name="connsiteX125" fmla="*/ 3524739 w 4866113"/>
              <a:gd name="connsiteY125" fmla="*/ 320431 h 1836616"/>
              <a:gd name="connsiteX126" fmla="*/ 3626339 w 4866113"/>
              <a:gd name="connsiteY126" fmla="*/ 273539 h 1836616"/>
              <a:gd name="connsiteX127" fmla="*/ 3696677 w 4866113"/>
              <a:gd name="connsiteY127" fmla="*/ 230554 h 1836616"/>
              <a:gd name="connsiteX128" fmla="*/ 3720123 w 4866113"/>
              <a:gd name="connsiteY128" fmla="*/ 242277 h 1836616"/>
              <a:gd name="connsiteX129" fmla="*/ 3790462 w 4866113"/>
              <a:gd name="connsiteY129" fmla="*/ 230554 h 1836616"/>
              <a:gd name="connsiteX130" fmla="*/ 3806092 w 4866113"/>
              <a:gd name="connsiteY130" fmla="*/ 281354 h 1836616"/>
              <a:gd name="connsiteX131" fmla="*/ 3856892 w 4866113"/>
              <a:gd name="connsiteY131" fmla="*/ 234462 h 1836616"/>
              <a:gd name="connsiteX132" fmla="*/ 3888154 w 4866113"/>
              <a:gd name="connsiteY132" fmla="*/ 238369 h 1836616"/>
              <a:gd name="connsiteX133" fmla="*/ 3927231 w 4866113"/>
              <a:gd name="connsiteY133" fmla="*/ 281354 h 1836616"/>
              <a:gd name="connsiteX134" fmla="*/ 3997569 w 4866113"/>
              <a:gd name="connsiteY134" fmla="*/ 277446 h 1836616"/>
              <a:gd name="connsiteX135" fmla="*/ 4067908 w 4866113"/>
              <a:gd name="connsiteY135" fmla="*/ 191477 h 1836616"/>
              <a:gd name="connsiteX136" fmla="*/ 4138246 w 4866113"/>
              <a:gd name="connsiteY136" fmla="*/ 226646 h 1836616"/>
              <a:gd name="connsiteX137" fmla="*/ 4173416 w 4866113"/>
              <a:gd name="connsiteY137" fmla="*/ 207108 h 1836616"/>
              <a:gd name="connsiteX138" fmla="*/ 4200769 w 4866113"/>
              <a:gd name="connsiteY138" fmla="*/ 156308 h 1836616"/>
              <a:gd name="connsiteX139" fmla="*/ 4267200 w 4866113"/>
              <a:gd name="connsiteY139" fmla="*/ 109416 h 1836616"/>
              <a:gd name="connsiteX140" fmla="*/ 4407877 w 4866113"/>
              <a:gd name="connsiteY140" fmla="*/ 105508 h 1836616"/>
              <a:gd name="connsiteX141" fmla="*/ 4466493 w 4866113"/>
              <a:gd name="connsiteY141" fmla="*/ 0 h 1836616"/>
              <a:gd name="connsiteX142" fmla="*/ 4865077 w 4866113"/>
              <a:gd name="connsiteY142" fmla="*/ 78154 h 1836616"/>
              <a:gd name="connsiteX143" fmla="*/ 4579816 w 4866113"/>
              <a:gd name="connsiteY143" fmla="*/ 19539 h 1836616"/>
              <a:gd name="connsiteX0" fmla="*/ 500185 w 4866027"/>
              <a:gd name="connsiteY0" fmla="*/ 93784 h 1875692"/>
              <a:gd name="connsiteX1" fmla="*/ 457200 w 4866027"/>
              <a:gd name="connsiteY1" fmla="*/ 136768 h 1875692"/>
              <a:gd name="connsiteX2" fmla="*/ 386862 w 4866027"/>
              <a:gd name="connsiteY2" fmla="*/ 218830 h 1875692"/>
              <a:gd name="connsiteX3" fmla="*/ 371231 w 4866027"/>
              <a:gd name="connsiteY3" fmla="*/ 371230 h 1875692"/>
              <a:gd name="connsiteX4" fmla="*/ 269631 w 4866027"/>
              <a:gd name="connsiteY4" fmla="*/ 351692 h 1875692"/>
              <a:gd name="connsiteX5" fmla="*/ 265723 w 4866027"/>
              <a:gd name="connsiteY5" fmla="*/ 468922 h 1875692"/>
              <a:gd name="connsiteX6" fmla="*/ 347785 w 4866027"/>
              <a:gd name="connsiteY6" fmla="*/ 504092 h 1875692"/>
              <a:gd name="connsiteX7" fmla="*/ 355600 w 4866027"/>
              <a:gd name="connsiteY7" fmla="*/ 578338 h 1875692"/>
              <a:gd name="connsiteX8" fmla="*/ 234462 w 4866027"/>
              <a:gd name="connsiteY8" fmla="*/ 601784 h 1875692"/>
              <a:gd name="connsiteX9" fmla="*/ 296985 w 4866027"/>
              <a:gd name="connsiteY9" fmla="*/ 687753 h 1875692"/>
              <a:gd name="connsiteX10" fmla="*/ 218831 w 4866027"/>
              <a:gd name="connsiteY10" fmla="*/ 679938 h 1875692"/>
              <a:gd name="connsiteX11" fmla="*/ 211016 w 4866027"/>
              <a:gd name="connsiteY11" fmla="*/ 715107 h 1875692"/>
              <a:gd name="connsiteX12" fmla="*/ 132862 w 4866027"/>
              <a:gd name="connsiteY12" fmla="*/ 683845 h 1875692"/>
              <a:gd name="connsiteX13" fmla="*/ 78154 w 4866027"/>
              <a:gd name="connsiteY13" fmla="*/ 719015 h 1875692"/>
              <a:gd name="connsiteX14" fmla="*/ 70339 w 4866027"/>
              <a:gd name="connsiteY14" fmla="*/ 801076 h 1875692"/>
              <a:gd name="connsiteX15" fmla="*/ 101600 w 4866027"/>
              <a:gd name="connsiteY15" fmla="*/ 879230 h 1875692"/>
              <a:gd name="connsiteX16" fmla="*/ 19539 w 4866027"/>
              <a:gd name="connsiteY16" fmla="*/ 984738 h 1875692"/>
              <a:gd name="connsiteX17" fmla="*/ 27354 w 4866027"/>
              <a:gd name="connsiteY17" fmla="*/ 1101968 h 1875692"/>
              <a:gd name="connsiteX18" fmla="*/ 19539 w 4866027"/>
              <a:gd name="connsiteY18" fmla="*/ 1332522 h 1875692"/>
              <a:gd name="connsiteX19" fmla="*/ 23446 w 4866027"/>
              <a:gd name="connsiteY19" fmla="*/ 1387230 h 1875692"/>
              <a:gd name="connsiteX20" fmla="*/ 7816 w 4866027"/>
              <a:gd name="connsiteY20" fmla="*/ 1496645 h 1875692"/>
              <a:gd name="connsiteX21" fmla="*/ 31262 w 4866027"/>
              <a:gd name="connsiteY21" fmla="*/ 1555261 h 1875692"/>
              <a:gd name="connsiteX22" fmla="*/ 42985 w 4866027"/>
              <a:gd name="connsiteY22" fmla="*/ 1629507 h 1875692"/>
              <a:gd name="connsiteX23" fmla="*/ 0 w 4866027"/>
              <a:gd name="connsiteY23" fmla="*/ 1703753 h 1875692"/>
              <a:gd name="connsiteX24" fmla="*/ 46892 w 4866027"/>
              <a:gd name="connsiteY24" fmla="*/ 1809261 h 1875692"/>
              <a:gd name="connsiteX25" fmla="*/ 85969 w 4866027"/>
              <a:gd name="connsiteY25" fmla="*/ 1875692 h 1875692"/>
              <a:gd name="connsiteX26" fmla="*/ 171939 w 4866027"/>
              <a:gd name="connsiteY26" fmla="*/ 1867876 h 1875692"/>
              <a:gd name="connsiteX27" fmla="*/ 218831 w 4866027"/>
              <a:gd name="connsiteY27" fmla="*/ 1789722 h 1875692"/>
              <a:gd name="connsiteX28" fmla="*/ 273539 w 4866027"/>
              <a:gd name="connsiteY28" fmla="*/ 1777999 h 1875692"/>
              <a:gd name="connsiteX29" fmla="*/ 269631 w 4866027"/>
              <a:gd name="connsiteY29" fmla="*/ 1715476 h 1875692"/>
              <a:gd name="connsiteX30" fmla="*/ 207108 w 4866027"/>
              <a:gd name="connsiteY30" fmla="*/ 1695938 h 1875692"/>
              <a:gd name="connsiteX31" fmla="*/ 207108 w 4866027"/>
              <a:gd name="connsiteY31" fmla="*/ 1656861 h 1875692"/>
              <a:gd name="connsiteX32" fmla="*/ 293077 w 4866027"/>
              <a:gd name="connsiteY32" fmla="*/ 1551353 h 1875692"/>
              <a:gd name="connsiteX33" fmla="*/ 386862 w 4866027"/>
              <a:gd name="connsiteY33" fmla="*/ 1613876 h 1875692"/>
              <a:gd name="connsiteX34" fmla="*/ 492369 w 4866027"/>
              <a:gd name="connsiteY34" fmla="*/ 1625599 h 1875692"/>
              <a:gd name="connsiteX35" fmla="*/ 492369 w 4866027"/>
              <a:gd name="connsiteY35" fmla="*/ 1539630 h 1875692"/>
              <a:gd name="connsiteX36" fmla="*/ 519723 w 4866027"/>
              <a:gd name="connsiteY36" fmla="*/ 1563076 h 1875692"/>
              <a:gd name="connsiteX37" fmla="*/ 570523 w 4866027"/>
              <a:gd name="connsiteY37" fmla="*/ 1539630 h 1875692"/>
              <a:gd name="connsiteX38" fmla="*/ 570523 w 4866027"/>
              <a:gd name="connsiteY38" fmla="*/ 1539630 h 1875692"/>
              <a:gd name="connsiteX39" fmla="*/ 679939 w 4866027"/>
              <a:gd name="connsiteY39" fmla="*/ 1469292 h 1875692"/>
              <a:gd name="connsiteX40" fmla="*/ 812800 w 4866027"/>
              <a:gd name="connsiteY40" fmla="*/ 1473199 h 1875692"/>
              <a:gd name="connsiteX41" fmla="*/ 785446 w 4866027"/>
              <a:gd name="connsiteY41" fmla="*/ 1531815 h 1875692"/>
              <a:gd name="connsiteX42" fmla="*/ 828431 w 4866027"/>
              <a:gd name="connsiteY42" fmla="*/ 1547445 h 1875692"/>
              <a:gd name="connsiteX43" fmla="*/ 922216 w 4866027"/>
              <a:gd name="connsiteY43" fmla="*/ 1465384 h 1875692"/>
              <a:gd name="connsiteX44" fmla="*/ 1000369 w 4866027"/>
              <a:gd name="connsiteY44" fmla="*/ 1500553 h 1875692"/>
              <a:gd name="connsiteX45" fmla="*/ 1027723 w 4866027"/>
              <a:gd name="connsiteY45" fmla="*/ 1488830 h 1875692"/>
              <a:gd name="connsiteX46" fmla="*/ 1035539 w 4866027"/>
              <a:gd name="connsiteY46" fmla="*/ 1426307 h 1875692"/>
              <a:gd name="connsiteX47" fmla="*/ 1070708 w 4866027"/>
              <a:gd name="connsiteY47" fmla="*/ 1398953 h 1875692"/>
              <a:gd name="connsiteX48" fmla="*/ 1082431 w 4866027"/>
              <a:gd name="connsiteY48" fmla="*/ 1363784 h 1875692"/>
              <a:gd name="connsiteX49" fmla="*/ 1121508 w 4866027"/>
              <a:gd name="connsiteY49" fmla="*/ 1371599 h 1875692"/>
              <a:gd name="connsiteX50" fmla="*/ 1125416 w 4866027"/>
              <a:gd name="connsiteY50" fmla="*/ 1430215 h 1875692"/>
              <a:gd name="connsiteX51" fmla="*/ 1156677 w 4866027"/>
              <a:gd name="connsiteY51" fmla="*/ 1430215 h 1875692"/>
              <a:gd name="connsiteX52" fmla="*/ 1184031 w 4866027"/>
              <a:gd name="connsiteY52" fmla="*/ 1434122 h 1875692"/>
              <a:gd name="connsiteX53" fmla="*/ 1230923 w 4866027"/>
              <a:gd name="connsiteY53" fmla="*/ 1504461 h 1875692"/>
              <a:gd name="connsiteX54" fmla="*/ 1375508 w 4866027"/>
              <a:gd name="connsiteY54" fmla="*/ 1512276 h 1875692"/>
              <a:gd name="connsiteX55" fmla="*/ 1355969 w 4866027"/>
              <a:gd name="connsiteY55" fmla="*/ 1563076 h 1875692"/>
              <a:gd name="connsiteX56" fmla="*/ 1426308 w 4866027"/>
              <a:gd name="connsiteY56" fmla="*/ 1527907 h 1875692"/>
              <a:gd name="connsiteX57" fmla="*/ 1445846 w 4866027"/>
              <a:gd name="connsiteY57" fmla="*/ 1441938 h 1875692"/>
              <a:gd name="connsiteX58" fmla="*/ 1496646 w 4866027"/>
              <a:gd name="connsiteY58" fmla="*/ 1445845 h 1875692"/>
              <a:gd name="connsiteX59" fmla="*/ 1504462 w 4866027"/>
              <a:gd name="connsiteY59" fmla="*/ 1504461 h 1875692"/>
              <a:gd name="connsiteX60" fmla="*/ 1555262 w 4866027"/>
              <a:gd name="connsiteY60" fmla="*/ 1527907 h 1875692"/>
              <a:gd name="connsiteX61" fmla="*/ 1629508 w 4866027"/>
              <a:gd name="connsiteY61" fmla="*/ 1500553 h 1875692"/>
              <a:gd name="connsiteX62" fmla="*/ 1660769 w 4866027"/>
              <a:gd name="connsiteY62" fmla="*/ 1527907 h 1875692"/>
              <a:gd name="connsiteX63" fmla="*/ 1719385 w 4866027"/>
              <a:gd name="connsiteY63" fmla="*/ 1520092 h 1875692"/>
              <a:gd name="connsiteX64" fmla="*/ 1723292 w 4866027"/>
              <a:gd name="connsiteY64" fmla="*/ 1578707 h 1875692"/>
              <a:gd name="connsiteX65" fmla="*/ 1758462 w 4866027"/>
              <a:gd name="connsiteY65" fmla="*/ 1582615 h 1875692"/>
              <a:gd name="connsiteX66" fmla="*/ 1805354 w 4866027"/>
              <a:gd name="connsiteY66" fmla="*/ 1500553 h 1875692"/>
              <a:gd name="connsiteX67" fmla="*/ 1887416 w 4866027"/>
              <a:gd name="connsiteY67" fmla="*/ 1461476 h 1875692"/>
              <a:gd name="connsiteX68" fmla="*/ 1949939 w 4866027"/>
              <a:gd name="connsiteY68" fmla="*/ 1477107 h 1875692"/>
              <a:gd name="connsiteX69" fmla="*/ 2008554 w 4866027"/>
              <a:gd name="connsiteY69" fmla="*/ 1434122 h 1875692"/>
              <a:gd name="connsiteX70" fmla="*/ 2059354 w 4866027"/>
              <a:gd name="connsiteY70" fmla="*/ 1438030 h 1875692"/>
              <a:gd name="connsiteX71" fmla="*/ 2071077 w 4866027"/>
              <a:gd name="connsiteY71" fmla="*/ 1379415 h 1875692"/>
              <a:gd name="connsiteX72" fmla="*/ 2286000 w 4866027"/>
              <a:gd name="connsiteY72" fmla="*/ 1328615 h 1875692"/>
              <a:gd name="connsiteX73" fmla="*/ 2301631 w 4866027"/>
              <a:gd name="connsiteY73" fmla="*/ 1254368 h 1875692"/>
              <a:gd name="connsiteX74" fmla="*/ 2379785 w 4866027"/>
              <a:gd name="connsiteY74" fmla="*/ 1269999 h 1875692"/>
              <a:gd name="connsiteX75" fmla="*/ 2399323 w 4866027"/>
              <a:gd name="connsiteY75" fmla="*/ 1316892 h 1875692"/>
              <a:gd name="connsiteX76" fmla="*/ 2430585 w 4866027"/>
              <a:gd name="connsiteY76" fmla="*/ 1344245 h 1875692"/>
              <a:gd name="connsiteX77" fmla="*/ 2493108 w 4866027"/>
              <a:gd name="connsiteY77" fmla="*/ 1309076 h 1875692"/>
              <a:gd name="connsiteX78" fmla="*/ 2504831 w 4866027"/>
              <a:gd name="connsiteY78" fmla="*/ 1262184 h 1875692"/>
              <a:gd name="connsiteX79" fmla="*/ 2524369 w 4866027"/>
              <a:gd name="connsiteY79" fmla="*/ 1262184 h 1875692"/>
              <a:gd name="connsiteX80" fmla="*/ 2586892 w 4866027"/>
              <a:gd name="connsiteY80" fmla="*/ 1332522 h 1875692"/>
              <a:gd name="connsiteX81" fmla="*/ 2782277 w 4866027"/>
              <a:gd name="connsiteY81" fmla="*/ 1430215 h 1875692"/>
              <a:gd name="connsiteX82" fmla="*/ 2829169 w 4866027"/>
              <a:gd name="connsiteY82" fmla="*/ 1449753 h 1875692"/>
              <a:gd name="connsiteX83" fmla="*/ 2864339 w 4866027"/>
              <a:gd name="connsiteY83" fmla="*/ 1441938 h 1875692"/>
              <a:gd name="connsiteX84" fmla="*/ 2887785 w 4866027"/>
              <a:gd name="connsiteY84" fmla="*/ 1465384 h 1875692"/>
              <a:gd name="connsiteX85" fmla="*/ 2805723 w 4866027"/>
              <a:gd name="connsiteY85" fmla="*/ 1543538 h 1875692"/>
              <a:gd name="connsiteX86" fmla="*/ 2805723 w 4866027"/>
              <a:gd name="connsiteY86" fmla="*/ 1543538 h 1875692"/>
              <a:gd name="connsiteX87" fmla="*/ 2821354 w 4866027"/>
              <a:gd name="connsiteY87" fmla="*/ 1574799 h 1875692"/>
              <a:gd name="connsiteX88" fmla="*/ 2891692 w 4866027"/>
              <a:gd name="connsiteY88" fmla="*/ 1563076 h 1875692"/>
              <a:gd name="connsiteX89" fmla="*/ 2958123 w 4866027"/>
              <a:gd name="connsiteY89" fmla="*/ 1668584 h 1875692"/>
              <a:gd name="connsiteX90" fmla="*/ 3008923 w 4866027"/>
              <a:gd name="connsiteY90" fmla="*/ 1664676 h 1875692"/>
              <a:gd name="connsiteX91" fmla="*/ 2997200 w 4866027"/>
              <a:gd name="connsiteY91" fmla="*/ 1617784 h 1875692"/>
              <a:gd name="connsiteX92" fmla="*/ 3059723 w 4866027"/>
              <a:gd name="connsiteY92" fmla="*/ 1594338 h 1875692"/>
              <a:gd name="connsiteX93" fmla="*/ 3059723 w 4866027"/>
              <a:gd name="connsiteY93" fmla="*/ 1574799 h 1875692"/>
              <a:gd name="connsiteX94" fmla="*/ 3067539 w 4866027"/>
              <a:gd name="connsiteY94" fmla="*/ 1563076 h 1875692"/>
              <a:gd name="connsiteX95" fmla="*/ 3024554 w 4866027"/>
              <a:gd name="connsiteY95" fmla="*/ 1477107 h 1875692"/>
              <a:gd name="connsiteX96" fmla="*/ 3036277 w 4866027"/>
              <a:gd name="connsiteY96" fmla="*/ 1465384 h 1875692"/>
              <a:gd name="connsiteX97" fmla="*/ 3219939 w 4866027"/>
              <a:gd name="connsiteY97" fmla="*/ 1586522 h 1875692"/>
              <a:gd name="connsiteX98" fmla="*/ 3286369 w 4866027"/>
              <a:gd name="connsiteY98" fmla="*/ 1594338 h 1875692"/>
              <a:gd name="connsiteX99" fmla="*/ 3266831 w 4866027"/>
              <a:gd name="connsiteY99" fmla="*/ 1617784 h 1875692"/>
              <a:gd name="connsiteX100" fmla="*/ 3227754 w 4866027"/>
              <a:gd name="connsiteY100" fmla="*/ 1633415 h 1875692"/>
              <a:gd name="connsiteX101" fmla="*/ 3309816 w 4866027"/>
              <a:gd name="connsiteY101" fmla="*/ 1715476 h 1875692"/>
              <a:gd name="connsiteX102" fmla="*/ 3395785 w 4866027"/>
              <a:gd name="connsiteY102" fmla="*/ 1770184 h 1875692"/>
              <a:gd name="connsiteX103" fmla="*/ 3657600 w 4866027"/>
              <a:gd name="connsiteY103" fmla="*/ 1707661 h 1875692"/>
              <a:gd name="connsiteX104" fmla="*/ 3618523 w 4866027"/>
              <a:gd name="connsiteY104" fmla="*/ 1629507 h 1875692"/>
              <a:gd name="connsiteX105" fmla="*/ 3567723 w 4866027"/>
              <a:gd name="connsiteY105" fmla="*/ 1606061 h 1875692"/>
              <a:gd name="connsiteX106" fmla="*/ 3583354 w 4866027"/>
              <a:gd name="connsiteY106" fmla="*/ 1523999 h 1875692"/>
              <a:gd name="connsiteX107" fmla="*/ 3618523 w 4866027"/>
              <a:gd name="connsiteY107" fmla="*/ 1523999 h 1875692"/>
              <a:gd name="connsiteX108" fmla="*/ 3622431 w 4866027"/>
              <a:gd name="connsiteY108" fmla="*/ 1465384 h 1875692"/>
              <a:gd name="connsiteX109" fmla="*/ 3528646 w 4866027"/>
              <a:gd name="connsiteY109" fmla="*/ 1383322 h 1875692"/>
              <a:gd name="connsiteX110" fmla="*/ 3473939 w 4866027"/>
              <a:gd name="connsiteY110" fmla="*/ 1418492 h 1875692"/>
              <a:gd name="connsiteX111" fmla="*/ 3423139 w 4866027"/>
              <a:gd name="connsiteY111" fmla="*/ 1355968 h 1875692"/>
              <a:gd name="connsiteX112" fmla="*/ 3466123 w 4866027"/>
              <a:gd name="connsiteY112" fmla="*/ 1238738 h 1875692"/>
              <a:gd name="connsiteX113" fmla="*/ 3411416 w 4866027"/>
              <a:gd name="connsiteY113" fmla="*/ 1152768 h 1875692"/>
              <a:gd name="connsiteX114" fmla="*/ 3391877 w 4866027"/>
              <a:gd name="connsiteY114" fmla="*/ 1062892 h 1875692"/>
              <a:gd name="connsiteX115" fmla="*/ 3380154 w 4866027"/>
              <a:gd name="connsiteY115" fmla="*/ 957384 h 1875692"/>
              <a:gd name="connsiteX116" fmla="*/ 3325446 w 4866027"/>
              <a:gd name="connsiteY116" fmla="*/ 922215 h 1875692"/>
              <a:gd name="connsiteX117" fmla="*/ 3333262 w 4866027"/>
              <a:gd name="connsiteY117" fmla="*/ 883138 h 1875692"/>
              <a:gd name="connsiteX118" fmla="*/ 3255108 w 4866027"/>
              <a:gd name="connsiteY118" fmla="*/ 765907 h 1875692"/>
              <a:gd name="connsiteX119" fmla="*/ 3290277 w 4866027"/>
              <a:gd name="connsiteY119" fmla="*/ 652584 h 1875692"/>
              <a:gd name="connsiteX120" fmla="*/ 3348892 w 4866027"/>
              <a:gd name="connsiteY120" fmla="*/ 593968 h 1875692"/>
              <a:gd name="connsiteX121" fmla="*/ 3391877 w 4866027"/>
              <a:gd name="connsiteY121" fmla="*/ 621322 h 1875692"/>
              <a:gd name="connsiteX122" fmla="*/ 3458308 w 4866027"/>
              <a:gd name="connsiteY122" fmla="*/ 597876 h 1875692"/>
              <a:gd name="connsiteX123" fmla="*/ 3438769 w 4866027"/>
              <a:gd name="connsiteY123" fmla="*/ 574430 h 1875692"/>
              <a:gd name="connsiteX124" fmla="*/ 3509108 w 4866027"/>
              <a:gd name="connsiteY124" fmla="*/ 472830 h 1875692"/>
              <a:gd name="connsiteX125" fmla="*/ 3524739 w 4866027"/>
              <a:gd name="connsiteY125" fmla="*/ 359507 h 1875692"/>
              <a:gd name="connsiteX126" fmla="*/ 3626339 w 4866027"/>
              <a:gd name="connsiteY126" fmla="*/ 312615 h 1875692"/>
              <a:gd name="connsiteX127" fmla="*/ 3696677 w 4866027"/>
              <a:gd name="connsiteY127" fmla="*/ 269630 h 1875692"/>
              <a:gd name="connsiteX128" fmla="*/ 3720123 w 4866027"/>
              <a:gd name="connsiteY128" fmla="*/ 281353 h 1875692"/>
              <a:gd name="connsiteX129" fmla="*/ 3790462 w 4866027"/>
              <a:gd name="connsiteY129" fmla="*/ 269630 h 1875692"/>
              <a:gd name="connsiteX130" fmla="*/ 3806092 w 4866027"/>
              <a:gd name="connsiteY130" fmla="*/ 320430 h 1875692"/>
              <a:gd name="connsiteX131" fmla="*/ 3856892 w 4866027"/>
              <a:gd name="connsiteY131" fmla="*/ 273538 h 1875692"/>
              <a:gd name="connsiteX132" fmla="*/ 3888154 w 4866027"/>
              <a:gd name="connsiteY132" fmla="*/ 277445 h 1875692"/>
              <a:gd name="connsiteX133" fmla="*/ 3927231 w 4866027"/>
              <a:gd name="connsiteY133" fmla="*/ 320430 h 1875692"/>
              <a:gd name="connsiteX134" fmla="*/ 3997569 w 4866027"/>
              <a:gd name="connsiteY134" fmla="*/ 316522 h 1875692"/>
              <a:gd name="connsiteX135" fmla="*/ 4067908 w 4866027"/>
              <a:gd name="connsiteY135" fmla="*/ 230553 h 1875692"/>
              <a:gd name="connsiteX136" fmla="*/ 4138246 w 4866027"/>
              <a:gd name="connsiteY136" fmla="*/ 265722 h 1875692"/>
              <a:gd name="connsiteX137" fmla="*/ 4173416 w 4866027"/>
              <a:gd name="connsiteY137" fmla="*/ 246184 h 1875692"/>
              <a:gd name="connsiteX138" fmla="*/ 4200769 w 4866027"/>
              <a:gd name="connsiteY138" fmla="*/ 195384 h 1875692"/>
              <a:gd name="connsiteX139" fmla="*/ 4267200 w 4866027"/>
              <a:gd name="connsiteY139" fmla="*/ 148492 h 1875692"/>
              <a:gd name="connsiteX140" fmla="*/ 4407877 w 4866027"/>
              <a:gd name="connsiteY140" fmla="*/ 144584 h 1875692"/>
              <a:gd name="connsiteX141" fmla="*/ 4466493 w 4866027"/>
              <a:gd name="connsiteY141" fmla="*/ 39076 h 1875692"/>
              <a:gd name="connsiteX142" fmla="*/ 4865077 w 4866027"/>
              <a:gd name="connsiteY142" fmla="*/ 117230 h 1875692"/>
              <a:gd name="connsiteX143" fmla="*/ 4556369 w 4866027"/>
              <a:gd name="connsiteY143" fmla="*/ 0 h 1875692"/>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865077 w 4886730"/>
              <a:gd name="connsiteY142" fmla="*/ 312615 h 2071077"/>
              <a:gd name="connsiteX143" fmla="*/ 4849446 w 4886730"/>
              <a:gd name="connsiteY143" fmla="*/ 0 h 2071077"/>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568091 w 4886730"/>
              <a:gd name="connsiteY142" fmla="*/ 246185 h 2071077"/>
              <a:gd name="connsiteX143" fmla="*/ 4865077 w 4886730"/>
              <a:gd name="connsiteY143" fmla="*/ 312615 h 2071077"/>
              <a:gd name="connsiteX144" fmla="*/ 4849446 w 4886730"/>
              <a:gd name="connsiteY144" fmla="*/ 0 h 2071077"/>
              <a:gd name="connsiteX0" fmla="*/ 500185 w 4886730"/>
              <a:gd name="connsiteY0" fmla="*/ 289169 h 2071077"/>
              <a:gd name="connsiteX1" fmla="*/ 457200 w 4886730"/>
              <a:gd name="connsiteY1" fmla="*/ 332153 h 2071077"/>
              <a:gd name="connsiteX2" fmla="*/ 386862 w 4886730"/>
              <a:gd name="connsiteY2" fmla="*/ 414215 h 2071077"/>
              <a:gd name="connsiteX3" fmla="*/ 371231 w 4886730"/>
              <a:gd name="connsiteY3" fmla="*/ 566615 h 2071077"/>
              <a:gd name="connsiteX4" fmla="*/ 269631 w 4886730"/>
              <a:gd name="connsiteY4" fmla="*/ 547077 h 2071077"/>
              <a:gd name="connsiteX5" fmla="*/ 265723 w 4886730"/>
              <a:gd name="connsiteY5" fmla="*/ 664307 h 2071077"/>
              <a:gd name="connsiteX6" fmla="*/ 347785 w 4886730"/>
              <a:gd name="connsiteY6" fmla="*/ 699477 h 2071077"/>
              <a:gd name="connsiteX7" fmla="*/ 355600 w 4886730"/>
              <a:gd name="connsiteY7" fmla="*/ 773723 h 2071077"/>
              <a:gd name="connsiteX8" fmla="*/ 234462 w 4886730"/>
              <a:gd name="connsiteY8" fmla="*/ 797169 h 2071077"/>
              <a:gd name="connsiteX9" fmla="*/ 296985 w 4886730"/>
              <a:gd name="connsiteY9" fmla="*/ 883138 h 2071077"/>
              <a:gd name="connsiteX10" fmla="*/ 218831 w 4886730"/>
              <a:gd name="connsiteY10" fmla="*/ 875323 h 2071077"/>
              <a:gd name="connsiteX11" fmla="*/ 211016 w 4886730"/>
              <a:gd name="connsiteY11" fmla="*/ 910492 h 2071077"/>
              <a:gd name="connsiteX12" fmla="*/ 132862 w 4886730"/>
              <a:gd name="connsiteY12" fmla="*/ 879230 h 2071077"/>
              <a:gd name="connsiteX13" fmla="*/ 78154 w 4886730"/>
              <a:gd name="connsiteY13" fmla="*/ 914400 h 2071077"/>
              <a:gd name="connsiteX14" fmla="*/ 70339 w 4886730"/>
              <a:gd name="connsiteY14" fmla="*/ 996461 h 2071077"/>
              <a:gd name="connsiteX15" fmla="*/ 101600 w 4886730"/>
              <a:gd name="connsiteY15" fmla="*/ 1074615 h 2071077"/>
              <a:gd name="connsiteX16" fmla="*/ 19539 w 4886730"/>
              <a:gd name="connsiteY16" fmla="*/ 1180123 h 2071077"/>
              <a:gd name="connsiteX17" fmla="*/ 27354 w 4886730"/>
              <a:gd name="connsiteY17" fmla="*/ 1297353 h 2071077"/>
              <a:gd name="connsiteX18" fmla="*/ 19539 w 4886730"/>
              <a:gd name="connsiteY18" fmla="*/ 1527907 h 2071077"/>
              <a:gd name="connsiteX19" fmla="*/ 23446 w 4886730"/>
              <a:gd name="connsiteY19" fmla="*/ 1582615 h 2071077"/>
              <a:gd name="connsiteX20" fmla="*/ 7816 w 4886730"/>
              <a:gd name="connsiteY20" fmla="*/ 1692030 h 2071077"/>
              <a:gd name="connsiteX21" fmla="*/ 31262 w 4886730"/>
              <a:gd name="connsiteY21" fmla="*/ 1750646 h 2071077"/>
              <a:gd name="connsiteX22" fmla="*/ 42985 w 4886730"/>
              <a:gd name="connsiteY22" fmla="*/ 1824892 h 2071077"/>
              <a:gd name="connsiteX23" fmla="*/ 0 w 4886730"/>
              <a:gd name="connsiteY23" fmla="*/ 1899138 h 2071077"/>
              <a:gd name="connsiteX24" fmla="*/ 46892 w 4886730"/>
              <a:gd name="connsiteY24" fmla="*/ 2004646 h 2071077"/>
              <a:gd name="connsiteX25" fmla="*/ 85969 w 4886730"/>
              <a:gd name="connsiteY25" fmla="*/ 2071077 h 2071077"/>
              <a:gd name="connsiteX26" fmla="*/ 171939 w 4886730"/>
              <a:gd name="connsiteY26" fmla="*/ 2063261 h 2071077"/>
              <a:gd name="connsiteX27" fmla="*/ 218831 w 4886730"/>
              <a:gd name="connsiteY27" fmla="*/ 1985107 h 2071077"/>
              <a:gd name="connsiteX28" fmla="*/ 273539 w 4886730"/>
              <a:gd name="connsiteY28" fmla="*/ 1973384 h 2071077"/>
              <a:gd name="connsiteX29" fmla="*/ 269631 w 4886730"/>
              <a:gd name="connsiteY29" fmla="*/ 1910861 h 2071077"/>
              <a:gd name="connsiteX30" fmla="*/ 207108 w 4886730"/>
              <a:gd name="connsiteY30" fmla="*/ 1891323 h 2071077"/>
              <a:gd name="connsiteX31" fmla="*/ 207108 w 4886730"/>
              <a:gd name="connsiteY31" fmla="*/ 1852246 h 2071077"/>
              <a:gd name="connsiteX32" fmla="*/ 293077 w 4886730"/>
              <a:gd name="connsiteY32" fmla="*/ 1746738 h 2071077"/>
              <a:gd name="connsiteX33" fmla="*/ 386862 w 4886730"/>
              <a:gd name="connsiteY33" fmla="*/ 1809261 h 2071077"/>
              <a:gd name="connsiteX34" fmla="*/ 492369 w 4886730"/>
              <a:gd name="connsiteY34" fmla="*/ 1820984 h 2071077"/>
              <a:gd name="connsiteX35" fmla="*/ 492369 w 4886730"/>
              <a:gd name="connsiteY35" fmla="*/ 1735015 h 2071077"/>
              <a:gd name="connsiteX36" fmla="*/ 519723 w 4886730"/>
              <a:gd name="connsiteY36" fmla="*/ 1758461 h 2071077"/>
              <a:gd name="connsiteX37" fmla="*/ 570523 w 4886730"/>
              <a:gd name="connsiteY37" fmla="*/ 1735015 h 2071077"/>
              <a:gd name="connsiteX38" fmla="*/ 570523 w 4886730"/>
              <a:gd name="connsiteY38" fmla="*/ 1735015 h 2071077"/>
              <a:gd name="connsiteX39" fmla="*/ 679939 w 4886730"/>
              <a:gd name="connsiteY39" fmla="*/ 1664677 h 2071077"/>
              <a:gd name="connsiteX40" fmla="*/ 812800 w 4886730"/>
              <a:gd name="connsiteY40" fmla="*/ 1668584 h 2071077"/>
              <a:gd name="connsiteX41" fmla="*/ 785446 w 4886730"/>
              <a:gd name="connsiteY41" fmla="*/ 1727200 h 2071077"/>
              <a:gd name="connsiteX42" fmla="*/ 828431 w 4886730"/>
              <a:gd name="connsiteY42" fmla="*/ 1742830 h 2071077"/>
              <a:gd name="connsiteX43" fmla="*/ 922216 w 4886730"/>
              <a:gd name="connsiteY43" fmla="*/ 1660769 h 2071077"/>
              <a:gd name="connsiteX44" fmla="*/ 1000369 w 4886730"/>
              <a:gd name="connsiteY44" fmla="*/ 1695938 h 2071077"/>
              <a:gd name="connsiteX45" fmla="*/ 1027723 w 4886730"/>
              <a:gd name="connsiteY45" fmla="*/ 1684215 h 2071077"/>
              <a:gd name="connsiteX46" fmla="*/ 1035539 w 4886730"/>
              <a:gd name="connsiteY46" fmla="*/ 1621692 h 2071077"/>
              <a:gd name="connsiteX47" fmla="*/ 1070708 w 4886730"/>
              <a:gd name="connsiteY47" fmla="*/ 1594338 h 2071077"/>
              <a:gd name="connsiteX48" fmla="*/ 1082431 w 4886730"/>
              <a:gd name="connsiteY48" fmla="*/ 1559169 h 2071077"/>
              <a:gd name="connsiteX49" fmla="*/ 1121508 w 4886730"/>
              <a:gd name="connsiteY49" fmla="*/ 1566984 h 2071077"/>
              <a:gd name="connsiteX50" fmla="*/ 1125416 w 4886730"/>
              <a:gd name="connsiteY50" fmla="*/ 1625600 h 2071077"/>
              <a:gd name="connsiteX51" fmla="*/ 1156677 w 4886730"/>
              <a:gd name="connsiteY51" fmla="*/ 1625600 h 2071077"/>
              <a:gd name="connsiteX52" fmla="*/ 1184031 w 4886730"/>
              <a:gd name="connsiteY52" fmla="*/ 1629507 h 2071077"/>
              <a:gd name="connsiteX53" fmla="*/ 1230923 w 4886730"/>
              <a:gd name="connsiteY53" fmla="*/ 1699846 h 2071077"/>
              <a:gd name="connsiteX54" fmla="*/ 1375508 w 4886730"/>
              <a:gd name="connsiteY54" fmla="*/ 1707661 h 2071077"/>
              <a:gd name="connsiteX55" fmla="*/ 1355969 w 4886730"/>
              <a:gd name="connsiteY55" fmla="*/ 1758461 h 2071077"/>
              <a:gd name="connsiteX56" fmla="*/ 1426308 w 4886730"/>
              <a:gd name="connsiteY56" fmla="*/ 1723292 h 2071077"/>
              <a:gd name="connsiteX57" fmla="*/ 1445846 w 4886730"/>
              <a:gd name="connsiteY57" fmla="*/ 1637323 h 2071077"/>
              <a:gd name="connsiteX58" fmla="*/ 1496646 w 4886730"/>
              <a:gd name="connsiteY58" fmla="*/ 1641230 h 2071077"/>
              <a:gd name="connsiteX59" fmla="*/ 1504462 w 4886730"/>
              <a:gd name="connsiteY59" fmla="*/ 1699846 h 2071077"/>
              <a:gd name="connsiteX60" fmla="*/ 1555262 w 4886730"/>
              <a:gd name="connsiteY60" fmla="*/ 1723292 h 2071077"/>
              <a:gd name="connsiteX61" fmla="*/ 1629508 w 4886730"/>
              <a:gd name="connsiteY61" fmla="*/ 1695938 h 2071077"/>
              <a:gd name="connsiteX62" fmla="*/ 1660769 w 4886730"/>
              <a:gd name="connsiteY62" fmla="*/ 1723292 h 2071077"/>
              <a:gd name="connsiteX63" fmla="*/ 1719385 w 4886730"/>
              <a:gd name="connsiteY63" fmla="*/ 1715477 h 2071077"/>
              <a:gd name="connsiteX64" fmla="*/ 1723292 w 4886730"/>
              <a:gd name="connsiteY64" fmla="*/ 1774092 h 2071077"/>
              <a:gd name="connsiteX65" fmla="*/ 1758462 w 4886730"/>
              <a:gd name="connsiteY65" fmla="*/ 1778000 h 2071077"/>
              <a:gd name="connsiteX66" fmla="*/ 1805354 w 4886730"/>
              <a:gd name="connsiteY66" fmla="*/ 1695938 h 2071077"/>
              <a:gd name="connsiteX67" fmla="*/ 1887416 w 4886730"/>
              <a:gd name="connsiteY67" fmla="*/ 1656861 h 2071077"/>
              <a:gd name="connsiteX68" fmla="*/ 1949939 w 4886730"/>
              <a:gd name="connsiteY68" fmla="*/ 1672492 h 2071077"/>
              <a:gd name="connsiteX69" fmla="*/ 2008554 w 4886730"/>
              <a:gd name="connsiteY69" fmla="*/ 1629507 h 2071077"/>
              <a:gd name="connsiteX70" fmla="*/ 2059354 w 4886730"/>
              <a:gd name="connsiteY70" fmla="*/ 1633415 h 2071077"/>
              <a:gd name="connsiteX71" fmla="*/ 2071077 w 4886730"/>
              <a:gd name="connsiteY71" fmla="*/ 1574800 h 2071077"/>
              <a:gd name="connsiteX72" fmla="*/ 2286000 w 4886730"/>
              <a:gd name="connsiteY72" fmla="*/ 1524000 h 2071077"/>
              <a:gd name="connsiteX73" fmla="*/ 2301631 w 4886730"/>
              <a:gd name="connsiteY73" fmla="*/ 1449753 h 2071077"/>
              <a:gd name="connsiteX74" fmla="*/ 2379785 w 4886730"/>
              <a:gd name="connsiteY74" fmla="*/ 1465384 h 2071077"/>
              <a:gd name="connsiteX75" fmla="*/ 2399323 w 4886730"/>
              <a:gd name="connsiteY75" fmla="*/ 1512277 h 2071077"/>
              <a:gd name="connsiteX76" fmla="*/ 2430585 w 4886730"/>
              <a:gd name="connsiteY76" fmla="*/ 1539630 h 2071077"/>
              <a:gd name="connsiteX77" fmla="*/ 2493108 w 4886730"/>
              <a:gd name="connsiteY77" fmla="*/ 1504461 h 2071077"/>
              <a:gd name="connsiteX78" fmla="*/ 2504831 w 4886730"/>
              <a:gd name="connsiteY78" fmla="*/ 1457569 h 2071077"/>
              <a:gd name="connsiteX79" fmla="*/ 2524369 w 4886730"/>
              <a:gd name="connsiteY79" fmla="*/ 1457569 h 2071077"/>
              <a:gd name="connsiteX80" fmla="*/ 2586892 w 4886730"/>
              <a:gd name="connsiteY80" fmla="*/ 1527907 h 2071077"/>
              <a:gd name="connsiteX81" fmla="*/ 2782277 w 4886730"/>
              <a:gd name="connsiteY81" fmla="*/ 1625600 h 2071077"/>
              <a:gd name="connsiteX82" fmla="*/ 2829169 w 4886730"/>
              <a:gd name="connsiteY82" fmla="*/ 1645138 h 2071077"/>
              <a:gd name="connsiteX83" fmla="*/ 2864339 w 4886730"/>
              <a:gd name="connsiteY83" fmla="*/ 1637323 h 2071077"/>
              <a:gd name="connsiteX84" fmla="*/ 2887785 w 4886730"/>
              <a:gd name="connsiteY84" fmla="*/ 1660769 h 2071077"/>
              <a:gd name="connsiteX85" fmla="*/ 2805723 w 4886730"/>
              <a:gd name="connsiteY85" fmla="*/ 1738923 h 2071077"/>
              <a:gd name="connsiteX86" fmla="*/ 2805723 w 4886730"/>
              <a:gd name="connsiteY86" fmla="*/ 1738923 h 2071077"/>
              <a:gd name="connsiteX87" fmla="*/ 2821354 w 4886730"/>
              <a:gd name="connsiteY87" fmla="*/ 1770184 h 2071077"/>
              <a:gd name="connsiteX88" fmla="*/ 2891692 w 4886730"/>
              <a:gd name="connsiteY88" fmla="*/ 1758461 h 2071077"/>
              <a:gd name="connsiteX89" fmla="*/ 2958123 w 4886730"/>
              <a:gd name="connsiteY89" fmla="*/ 1863969 h 2071077"/>
              <a:gd name="connsiteX90" fmla="*/ 3008923 w 4886730"/>
              <a:gd name="connsiteY90" fmla="*/ 1860061 h 2071077"/>
              <a:gd name="connsiteX91" fmla="*/ 2997200 w 4886730"/>
              <a:gd name="connsiteY91" fmla="*/ 1813169 h 2071077"/>
              <a:gd name="connsiteX92" fmla="*/ 3059723 w 4886730"/>
              <a:gd name="connsiteY92" fmla="*/ 1789723 h 2071077"/>
              <a:gd name="connsiteX93" fmla="*/ 3059723 w 4886730"/>
              <a:gd name="connsiteY93" fmla="*/ 1770184 h 2071077"/>
              <a:gd name="connsiteX94" fmla="*/ 3067539 w 4886730"/>
              <a:gd name="connsiteY94" fmla="*/ 1758461 h 2071077"/>
              <a:gd name="connsiteX95" fmla="*/ 3024554 w 4886730"/>
              <a:gd name="connsiteY95" fmla="*/ 1672492 h 2071077"/>
              <a:gd name="connsiteX96" fmla="*/ 3036277 w 4886730"/>
              <a:gd name="connsiteY96" fmla="*/ 1660769 h 2071077"/>
              <a:gd name="connsiteX97" fmla="*/ 3219939 w 4886730"/>
              <a:gd name="connsiteY97" fmla="*/ 1781907 h 2071077"/>
              <a:gd name="connsiteX98" fmla="*/ 3286369 w 4886730"/>
              <a:gd name="connsiteY98" fmla="*/ 1789723 h 2071077"/>
              <a:gd name="connsiteX99" fmla="*/ 3266831 w 4886730"/>
              <a:gd name="connsiteY99" fmla="*/ 1813169 h 2071077"/>
              <a:gd name="connsiteX100" fmla="*/ 3227754 w 4886730"/>
              <a:gd name="connsiteY100" fmla="*/ 1828800 h 2071077"/>
              <a:gd name="connsiteX101" fmla="*/ 3309816 w 4886730"/>
              <a:gd name="connsiteY101" fmla="*/ 1910861 h 2071077"/>
              <a:gd name="connsiteX102" fmla="*/ 3395785 w 4886730"/>
              <a:gd name="connsiteY102" fmla="*/ 1965569 h 2071077"/>
              <a:gd name="connsiteX103" fmla="*/ 3657600 w 4886730"/>
              <a:gd name="connsiteY103" fmla="*/ 1903046 h 2071077"/>
              <a:gd name="connsiteX104" fmla="*/ 3618523 w 4886730"/>
              <a:gd name="connsiteY104" fmla="*/ 1824892 h 2071077"/>
              <a:gd name="connsiteX105" fmla="*/ 3567723 w 4886730"/>
              <a:gd name="connsiteY105" fmla="*/ 1801446 h 2071077"/>
              <a:gd name="connsiteX106" fmla="*/ 3583354 w 4886730"/>
              <a:gd name="connsiteY106" fmla="*/ 1719384 h 2071077"/>
              <a:gd name="connsiteX107" fmla="*/ 3618523 w 4886730"/>
              <a:gd name="connsiteY107" fmla="*/ 1719384 h 2071077"/>
              <a:gd name="connsiteX108" fmla="*/ 3622431 w 4886730"/>
              <a:gd name="connsiteY108" fmla="*/ 1660769 h 2071077"/>
              <a:gd name="connsiteX109" fmla="*/ 3528646 w 4886730"/>
              <a:gd name="connsiteY109" fmla="*/ 1578707 h 2071077"/>
              <a:gd name="connsiteX110" fmla="*/ 3473939 w 4886730"/>
              <a:gd name="connsiteY110" fmla="*/ 1613877 h 2071077"/>
              <a:gd name="connsiteX111" fmla="*/ 3423139 w 4886730"/>
              <a:gd name="connsiteY111" fmla="*/ 1551353 h 2071077"/>
              <a:gd name="connsiteX112" fmla="*/ 3466123 w 4886730"/>
              <a:gd name="connsiteY112" fmla="*/ 1434123 h 2071077"/>
              <a:gd name="connsiteX113" fmla="*/ 3411416 w 4886730"/>
              <a:gd name="connsiteY113" fmla="*/ 1348153 h 2071077"/>
              <a:gd name="connsiteX114" fmla="*/ 3391877 w 4886730"/>
              <a:gd name="connsiteY114" fmla="*/ 1258277 h 2071077"/>
              <a:gd name="connsiteX115" fmla="*/ 3380154 w 4886730"/>
              <a:gd name="connsiteY115" fmla="*/ 1152769 h 2071077"/>
              <a:gd name="connsiteX116" fmla="*/ 3325446 w 4886730"/>
              <a:gd name="connsiteY116" fmla="*/ 1117600 h 2071077"/>
              <a:gd name="connsiteX117" fmla="*/ 3333262 w 4886730"/>
              <a:gd name="connsiteY117" fmla="*/ 1078523 h 2071077"/>
              <a:gd name="connsiteX118" fmla="*/ 3255108 w 4886730"/>
              <a:gd name="connsiteY118" fmla="*/ 961292 h 2071077"/>
              <a:gd name="connsiteX119" fmla="*/ 3290277 w 4886730"/>
              <a:gd name="connsiteY119" fmla="*/ 847969 h 2071077"/>
              <a:gd name="connsiteX120" fmla="*/ 3348892 w 4886730"/>
              <a:gd name="connsiteY120" fmla="*/ 789353 h 2071077"/>
              <a:gd name="connsiteX121" fmla="*/ 3391877 w 4886730"/>
              <a:gd name="connsiteY121" fmla="*/ 816707 h 2071077"/>
              <a:gd name="connsiteX122" fmla="*/ 3458308 w 4886730"/>
              <a:gd name="connsiteY122" fmla="*/ 793261 h 2071077"/>
              <a:gd name="connsiteX123" fmla="*/ 3438769 w 4886730"/>
              <a:gd name="connsiteY123" fmla="*/ 769815 h 2071077"/>
              <a:gd name="connsiteX124" fmla="*/ 3509108 w 4886730"/>
              <a:gd name="connsiteY124" fmla="*/ 668215 h 2071077"/>
              <a:gd name="connsiteX125" fmla="*/ 3524739 w 4886730"/>
              <a:gd name="connsiteY125" fmla="*/ 554892 h 2071077"/>
              <a:gd name="connsiteX126" fmla="*/ 3626339 w 4886730"/>
              <a:gd name="connsiteY126" fmla="*/ 508000 h 2071077"/>
              <a:gd name="connsiteX127" fmla="*/ 3696677 w 4886730"/>
              <a:gd name="connsiteY127" fmla="*/ 465015 h 2071077"/>
              <a:gd name="connsiteX128" fmla="*/ 3720123 w 4886730"/>
              <a:gd name="connsiteY128" fmla="*/ 476738 h 2071077"/>
              <a:gd name="connsiteX129" fmla="*/ 3790462 w 4886730"/>
              <a:gd name="connsiteY129" fmla="*/ 465015 h 2071077"/>
              <a:gd name="connsiteX130" fmla="*/ 3806092 w 4886730"/>
              <a:gd name="connsiteY130" fmla="*/ 515815 h 2071077"/>
              <a:gd name="connsiteX131" fmla="*/ 3856892 w 4886730"/>
              <a:gd name="connsiteY131" fmla="*/ 468923 h 2071077"/>
              <a:gd name="connsiteX132" fmla="*/ 3888154 w 4886730"/>
              <a:gd name="connsiteY132" fmla="*/ 472830 h 2071077"/>
              <a:gd name="connsiteX133" fmla="*/ 3927231 w 4886730"/>
              <a:gd name="connsiteY133" fmla="*/ 515815 h 2071077"/>
              <a:gd name="connsiteX134" fmla="*/ 3997569 w 4886730"/>
              <a:gd name="connsiteY134" fmla="*/ 511907 h 2071077"/>
              <a:gd name="connsiteX135" fmla="*/ 4067908 w 4886730"/>
              <a:gd name="connsiteY135" fmla="*/ 425938 h 2071077"/>
              <a:gd name="connsiteX136" fmla="*/ 4138246 w 4886730"/>
              <a:gd name="connsiteY136" fmla="*/ 461107 h 2071077"/>
              <a:gd name="connsiteX137" fmla="*/ 4173416 w 4886730"/>
              <a:gd name="connsiteY137" fmla="*/ 441569 h 2071077"/>
              <a:gd name="connsiteX138" fmla="*/ 4200769 w 4886730"/>
              <a:gd name="connsiteY138" fmla="*/ 390769 h 2071077"/>
              <a:gd name="connsiteX139" fmla="*/ 4267200 w 4886730"/>
              <a:gd name="connsiteY139" fmla="*/ 343877 h 2071077"/>
              <a:gd name="connsiteX140" fmla="*/ 4407877 w 4886730"/>
              <a:gd name="connsiteY140" fmla="*/ 339969 h 2071077"/>
              <a:gd name="connsiteX141" fmla="*/ 4466493 w 4886730"/>
              <a:gd name="connsiteY141" fmla="*/ 234461 h 2071077"/>
              <a:gd name="connsiteX142" fmla="*/ 4556368 w 4886730"/>
              <a:gd name="connsiteY142" fmla="*/ 211015 h 2071077"/>
              <a:gd name="connsiteX143" fmla="*/ 4865077 w 4886730"/>
              <a:gd name="connsiteY143" fmla="*/ 312615 h 2071077"/>
              <a:gd name="connsiteX144" fmla="*/ 4849446 w 4886730"/>
              <a:gd name="connsiteY144" fmla="*/ 0 h 2071077"/>
              <a:gd name="connsiteX0" fmla="*/ 500185 w 4865586"/>
              <a:gd name="connsiteY0" fmla="*/ 289169 h 2071077"/>
              <a:gd name="connsiteX1" fmla="*/ 457200 w 4865586"/>
              <a:gd name="connsiteY1" fmla="*/ 332153 h 2071077"/>
              <a:gd name="connsiteX2" fmla="*/ 386862 w 4865586"/>
              <a:gd name="connsiteY2" fmla="*/ 414215 h 2071077"/>
              <a:gd name="connsiteX3" fmla="*/ 371231 w 4865586"/>
              <a:gd name="connsiteY3" fmla="*/ 566615 h 2071077"/>
              <a:gd name="connsiteX4" fmla="*/ 269631 w 4865586"/>
              <a:gd name="connsiteY4" fmla="*/ 547077 h 2071077"/>
              <a:gd name="connsiteX5" fmla="*/ 265723 w 4865586"/>
              <a:gd name="connsiteY5" fmla="*/ 664307 h 2071077"/>
              <a:gd name="connsiteX6" fmla="*/ 347785 w 4865586"/>
              <a:gd name="connsiteY6" fmla="*/ 699477 h 2071077"/>
              <a:gd name="connsiteX7" fmla="*/ 355600 w 4865586"/>
              <a:gd name="connsiteY7" fmla="*/ 773723 h 2071077"/>
              <a:gd name="connsiteX8" fmla="*/ 234462 w 4865586"/>
              <a:gd name="connsiteY8" fmla="*/ 797169 h 2071077"/>
              <a:gd name="connsiteX9" fmla="*/ 296985 w 4865586"/>
              <a:gd name="connsiteY9" fmla="*/ 883138 h 2071077"/>
              <a:gd name="connsiteX10" fmla="*/ 218831 w 4865586"/>
              <a:gd name="connsiteY10" fmla="*/ 875323 h 2071077"/>
              <a:gd name="connsiteX11" fmla="*/ 211016 w 4865586"/>
              <a:gd name="connsiteY11" fmla="*/ 910492 h 2071077"/>
              <a:gd name="connsiteX12" fmla="*/ 132862 w 4865586"/>
              <a:gd name="connsiteY12" fmla="*/ 879230 h 2071077"/>
              <a:gd name="connsiteX13" fmla="*/ 78154 w 4865586"/>
              <a:gd name="connsiteY13" fmla="*/ 914400 h 2071077"/>
              <a:gd name="connsiteX14" fmla="*/ 70339 w 4865586"/>
              <a:gd name="connsiteY14" fmla="*/ 996461 h 2071077"/>
              <a:gd name="connsiteX15" fmla="*/ 101600 w 4865586"/>
              <a:gd name="connsiteY15" fmla="*/ 1074615 h 2071077"/>
              <a:gd name="connsiteX16" fmla="*/ 19539 w 4865586"/>
              <a:gd name="connsiteY16" fmla="*/ 1180123 h 2071077"/>
              <a:gd name="connsiteX17" fmla="*/ 27354 w 4865586"/>
              <a:gd name="connsiteY17" fmla="*/ 1297353 h 2071077"/>
              <a:gd name="connsiteX18" fmla="*/ 19539 w 4865586"/>
              <a:gd name="connsiteY18" fmla="*/ 1527907 h 2071077"/>
              <a:gd name="connsiteX19" fmla="*/ 23446 w 4865586"/>
              <a:gd name="connsiteY19" fmla="*/ 1582615 h 2071077"/>
              <a:gd name="connsiteX20" fmla="*/ 7816 w 4865586"/>
              <a:gd name="connsiteY20" fmla="*/ 1692030 h 2071077"/>
              <a:gd name="connsiteX21" fmla="*/ 31262 w 4865586"/>
              <a:gd name="connsiteY21" fmla="*/ 1750646 h 2071077"/>
              <a:gd name="connsiteX22" fmla="*/ 42985 w 4865586"/>
              <a:gd name="connsiteY22" fmla="*/ 1824892 h 2071077"/>
              <a:gd name="connsiteX23" fmla="*/ 0 w 4865586"/>
              <a:gd name="connsiteY23" fmla="*/ 1899138 h 2071077"/>
              <a:gd name="connsiteX24" fmla="*/ 46892 w 4865586"/>
              <a:gd name="connsiteY24" fmla="*/ 2004646 h 2071077"/>
              <a:gd name="connsiteX25" fmla="*/ 85969 w 4865586"/>
              <a:gd name="connsiteY25" fmla="*/ 2071077 h 2071077"/>
              <a:gd name="connsiteX26" fmla="*/ 171939 w 4865586"/>
              <a:gd name="connsiteY26" fmla="*/ 2063261 h 2071077"/>
              <a:gd name="connsiteX27" fmla="*/ 218831 w 4865586"/>
              <a:gd name="connsiteY27" fmla="*/ 1985107 h 2071077"/>
              <a:gd name="connsiteX28" fmla="*/ 273539 w 4865586"/>
              <a:gd name="connsiteY28" fmla="*/ 1973384 h 2071077"/>
              <a:gd name="connsiteX29" fmla="*/ 269631 w 4865586"/>
              <a:gd name="connsiteY29" fmla="*/ 1910861 h 2071077"/>
              <a:gd name="connsiteX30" fmla="*/ 207108 w 4865586"/>
              <a:gd name="connsiteY30" fmla="*/ 1891323 h 2071077"/>
              <a:gd name="connsiteX31" fmla="*/ 207108 w 4865586"/>
              <a:gd name="connsiteY31" fmla="*/ 1852246 h 2071077"/>
              <a:gd name="connsiteX32" fmla="*/ 293077 w 4865586"/>
              <a:gd name="connsiteY32" fmla="*/ 1746738 h 2071077"/>
              <a:gd name="connsiteX33" fmla="*/ 386862 w 4865586"/>
              <a:gd name="connsiteY33" fmla="*/ 1809261 h 2071077"/>
              <a:gd name="connsiteX34" fmla="*/ 492369 w 4865586"/>
              <a:gd name="connsiteY34" fmla="*/ 1820984 h 2071077"/>
              <a:gd name="connsiteX35" fmla="*/ 492369 w 4865586"/>
              <a:gd name="connsiteY35" fmla="*/ 1735015 h 2071077"/>
              <a:gd name="connsiteX36" fmla="*/ 519723 w 4865586"/>
              <a:gd name="connsiteY36" fmla="*/ 1758461 h 2071077"/>
              <a:gd name="connsiteX37" fmla="*/ 570523 w 4865586"/>
              <a:gd name="connsiteY37" fmla="*/ 1735015 h 2071077"/>
              <a:gd name="connsiteX38" fmla="*/ 570523 w 4865586"/>
              <a:gd name="connsiteY38" fmla="*/ 1735015 h 2071077"/>
              <a:gd name="connsiteX39" fmla="*/ 679939 w 4865586"/>
              <a:gd name="connsiteY39" fmla="*/ 1664677 h 2071077"/>
              <a:gd name="connsiteX40" fmla="*/ 812800 w 4865586"/>
              <a:gd name="connsiteY40" fmla="*/ 1668584 h 2071077"/>
              <a:gd name="connsiteX41" fmla="*/ 785446 w 4865586"/>
              <a:gd name="connsiteY41" fmla="*/ 1727200 h 2071077"/>
              <a:gd name="connsiteX42" fmla="*/ 828431 w 4865586"/>
              <a:gd name="connsiteY42" fmla="*/ 1742830 h 2071077"/>
              <a:gd name="connsiteX43" fmla="*/ 922216 w 4865586"/>
              <a:gd name="connsiteY43" fmla="*/ 1660769 h 2071077"/>
              <a:gd name="connsiteX44" fmla="*/ 1000369 w 4865586"/>
              <a:gd name="connsiteY44" fmla="*/ 1695938 h 2071077"/>
              <a:gd name="connsiteX45" fmla="*/ 1027723 w 4865586"/>
              <a:gd name="connsiteY45" fmla="*/ 1684215 h 2071077"/>
              <a:gd name="connsiteX46" fmla="*/ 1035539 w 4865586"/>
              <a:gd name="connsiteY46" fmla="*/ 1621692 h 2071077"/>
              <a:gd name="connsiteX47" fmla="*/ 1070708 w 4865586"/>
              <a:gd name="connsiteY47" fmla="*/ 1594338 h 2071077"/>
              <a:gd name="connsiteX48" fmla="*/ 1082431 w 4865586"/>
              <a:gd name="connsiteY48" fmla="*/ 1559169 h 2071077"/>
              <a:gd name="connsiteX49" fmla="*/ 1121508 w 4865586"/>
              <a:gd name="connsiteY49" fmla="*/ 1566984 h 2071077"/>
              <a:gd name="connsiteX50" fmla="*/ 1125416 w 4865586"/>
              <a:gd name="connsiteY50" fmla="*/ 1625600 h 2071077"/>
              <a:gd name="connsiteX51" fmla="*/ 1156677 w 4865586"/>
              <a:gd name="connsiteY51" fmla="*/ 1625600 h 2071077"/>
              <a:gd name="connsiteX52" fmla="*/ 1184031 w 4865586"/>
              <a:gd name="connsiteY52" fmla="*/ 1629507 h 2071077"/>
              <a:gd name="connsiteX53" fmla="*/ 1230923 w 4865586"/>
              <a:gd name="connsiteY53" fmla="*/ 1699846 h 2071077"/>
              <a:gd name="connsiteX54" fmla="*/ 1375508 w 4865586"/>
              <a:gd name="connsiteY54" fmla="*/ 1707661 h 2071077"/>
              <a:gd name="connsiteX55" fmla="*/ 1355969 w 4865586"/>
              <a:gd name="connsiteY55" fmla="*/ 1758461 h 2071077"/>
              <a:gd name="connsiteX56" fmla="*/ 1426308 w 4865586"/>
              <a:gd name="connsiteY56" fmla="*/ 1723292 h 2071077"/>
              <a:gd name="connsiteX57" fmla="*/ 1445846 w 4865586"/>
              <a:gd name="connsiteY57" fmla="*/ 1637323 h 2071077"/>
              <a:gd name="connsiteX58" fmla="*/ 1496646 w 4865586"/>
              <a:gd name="connsiteY58" fmla="*/ 1641230 h 2071077"/>
              <a:gd name="connsiteX59" fmla="*/ 1504462 w 4865586"/>
              <a:gd name="connsiteY59" fmla="*/ 1699846 h 2071077"/>
              <a:gd name="connsiteX60" fmla="*/ 1555262 w 4865586"/>
              <a:gd name="connsiteY60" fmla="*/ 1723292 h 2071077"/>
              <a:gd name="connsiteX61" fmla="*/ 1629508 w 4865586"/>
              <a:gd name="connsiteY61" fmla="*/ 1695938 h 2071077"/>
              <a:gd name="connsiteX62" fmla="*/ 1660769 w 4865586"/>
              <a:gd name="connsiteY62" fmla="*/ 1723292 h 2071077"/>
              <a:gd name="connsiteX63" fmla="*/ 1719385 w 4865586"/>
              <a:gd name="connsiteY63" fmla="*/ 1715477 h 2071077"/>
              <a:gd name="connsiteX64" fmla="*/ 1723292 w 4865586"/>
              <a:gd name="connsiteY64" fmla="*/ 1774092 h 2071077"/>
              <a:gd name="connsiteX65" fmla="*/ 1758462 w 4865586"/>
              <a:gd name="connsiteY65" fmla="*/ 1778000 h 2071077"/>
              <a:gd name="connsiteX66" fmla="*/ 1805354 w 4865586"/>
              <a:gd name="connsiteY66" fmla="*/ 1695938 h 2071077"/>
              <a:gd name="connsiteX67" fmla="*/ 1887416 w 4865586"/>
              <a:gd name="connsiteY67" fmla="*/ 1656861 h 2071077"/>
              <a:gd name="connsiteX68" fmla="*/ 1949939 w 4865586"/>
              <a:gd name="connsiteY68" fmla="*/ 1672492 h 2071077"/>
              <a:gd name="connsiteX69" fmla="*/ 2008554 w 4865586"/>
              <a:gd name="connsiteY69" fmla="*/ 1629507 h 2071077"/>
              <a:gd name="connsiteX70" fmla="*/ 2059354 w 4865586"/>
              <a:gd name="connsiteY70" fmla="*/ 1633415 h 2071077"/>
              <a:gd name="connsiteX71" fmla="*/ 2071077 w 4865586"/>
              <a:gd name="connsiteY71" fmla="*/ 1574800 h 2071077"/>
              <a:gd name="connsiteX72" fmla="*/ 2286000 w 4865586"/>
              <a:gd name="connsiteY72" fmla="*/ 1524000 h 2071077"/>
              <a:gd name="connsiteX73" fmla="*/ 2301631 w 4865586"/>
              <a:gd name="connsiteY73" fmla="*/ 1449753 h 2071077"/>
              <a:gd name="connsiteX74" fmla="*/ 2379785 w 4865586"/>
              <a:gd name="connsiteY74" fmla="*/ 1465384 h 2071077"/>
              <a:gd name="connsiteX75" fmla="*/ 2399323 w 4865586"/>
              <a:gd name="connsiteY75" fmla="*/ 1512277 h 2071077"/>
              <a:gd name="connsiteX76" fmla="*/ 2430585 w 4865586"/>
              <a:gd name="connsiteY76" fmla="*/ 1539630 h 2071077"/>
              <a:gd name="connsiteX77" fmla="*/ 2493108 w 4865586"/>
              <a:gd name="connsiteY77" fmla="*/ 1504461 h 2071077"/>
              <a:gd name="connsiteX78" fmla="*/ 2504831 w 4865586"/>
              <a:gd name="connsiteY78" fmla="*/ 1457569 h 2071077"/>
              <a:gd name="connsiteX79" fmla="*/ 2524369 w 4865586"/>
              <a:gd name="connsiteY79" fmla="*/ 1457569 h 2071077"/>
              <a:gd name="connsiteX80" fmla="*/ 2586892 w 4865586"/>
              <a:gd name="connsiteY80" fmla="*/ 1527907 h 2071077"/>
              <a:gd name="connsiteX81" fmla="*/ 2782277 w 4865586"/>
              <a:gd name="connsiteY81" fmla="*/ 1625600 h 2071077"/>
              <a:gd name="connsiteX82" fmla="*/ 2829169 w 4865586"/>
              <a:gd name="connsiteY82" fmla="*/ 1645138 h 2071077"/>
              <a:gd name="connsiteX83" fmla="*/ 2864339 w 4865586"/>
              <a:gd name="connsiteY83" fmla="*/ 1637323 h 2071077"/>
              <a:gd name="connsiteX84" fmla="*/ 2887785 w 4865586"/>
              <a:gd name="connsiteY84" fmla="*/ 1660769 h 2071077"/>
              <a:gd name="connsiteX85" fmla="*/ 2805723 w 4865586"/>
              <a:gd name="connsiteY85" fmla="*/ 1738923 h 2071077"/>
              <a:gd name="connsiteX86" fmla="*/ 2805723 w 4865586"/>
              <a:gd name="connsiteY86" fmla="*/ 1738923 h 2071077"/>
              <a:gd name="connsiteX87" fmla="*/ 2821354 w 4865586"/>
              <a:gd name="connsiteY87" fmla="*/ 1770184 h 2071077"/>
              <a:gd name="connsiteX88" fmla="*/ 2891692 w 4865586"/>
              <a:gd name="connsiteY88" fmla="*/ 1758461 h 2071077"/>
              <a:gd name="connsiteX89" fmla="*/ 2958123 w 4865586"/>
              <a:gd name="connsiteY89" fmla="*/ 1863969 h 2071077"/>
              <a:gd name="connsiteX90" fmla="*/ 3008923 w 4865586"/>
              <a:gd name="connsiteY90" fmla="*/ 1860061 h 2071077"/>
              <a:gd name="connsiteX91" fmla="*/ 2997200 w 4865586"/>
              <a:gd name="connsiteY91" fmla="*/ 1813169 h 2071077"/>
              <a:gd name="connsiteX92" fmla="*/ 3059723 w 4865586"/>
              <a:gd name="connsiteY92" fmla="*/ 1789723 h 2071077"/>
              <a:gd name="connsiteX93" fmla="*/ 3059723 w 4865586"/>
              <a:gd name="connsiteY93" fmla="*/ 1770184 h 2071077"/>
              <a:gd name="connsiteX94" fmla="*/ 3067539 w 4865586"/>
              <a:gd name="connsiteY94" fmla="*/ 1758461 h 2071077"/>
              <a:gd name="connsiteX95" fmla="*/ 3024554 w 4865586"/>
              <a:gd name="connsiteY95" fmla="*/ 1672492 h 2071077"/>
              <a:gd name="connsiteX96" fmla="*/ 3036277 w 4865586"/>
              <a:gd name="connsiteY96" fmla="*/ 1660769 h 2071077"/>
              <a:gd name="connsiteX97" fmla="*/ 3219939 w 4865586"/>
              <a:gd name="connsiteY97" fmla="*/ 1781907 h 2071077"/>
              <a:gd name="connsiteX98" fmla="*/ 3286369 w 4865586"/>
              <a:gd name="connsiteY98" fmla="*/ 1789723 h 2071077"/>
              <a:gd name="connsiteX99" fmla="*/ 3266831 w 4865586"/>
              <a:gd name="connsiteY99" fmla="*/ 1813169 h 2071077"/>
              <a:gd name="connsiteX100" fmla="*/ 3227754 w 4865586"/>
              <a:gd name="connsiteY100" fmla="*/ 1828800 h 2071077"/>
              <a:gd name="connsiteX101" fmla="*/ 3309816 w 4865586"/>
              <a:gd name="connsiteY101" fmla="*/ 1910861 h 2071077"/>
              <a:gd name="connsiteX102" fmla="*/ 3395785 w 4865586"/>
              <a:gd name="connsiteY102" fmla="*/ 1965569 h 2071077"/>
              <a:gd name="connsiteX103" fmla="*/ 3657600 w 4865586"/>
              <a:gd name="connsiteY103" fmla="*/ 1903046 h 2071077"/>
              <a:gd name="connsiteX104" fmla="*/ 3618523 w 4865586"/>
              <a:gd name="connsiteY104" fmla="*/ 1824892 h 2071077"/>
              <a:gd name="connsiteX105" fmla="*/ 3567723 w 4865586"/>
              <a:gd name="connsiteY105" fmla="*/ 1801446 h 2071077"/>
              <a:gd name="connsiteX106" fmla="*/ 3583354 w 4865586"/>
              <a:gd name="connsiteY106" fmla="*/ 1719384 h 2071077"/>
              <a:gd name="connsiteX107" fmla="*/ 3618523 w 4865586"/>
              <a:gd name="connsiteY107" fmla="*/ 1719384 h 2071077"/>
              <a:gd name="connsiteX108" fmla="*/ 3622431 w 4865586"/>
              <a:gd name="connsiteY108" fmla="*/ 1660769 h 2071077"/>
              <a:gd name="connsiteX109" fmla="*/ 3528646 w 4865586"/>
              <a:gd name="connsiteY109" fmla="*/ 1578707 h 2071077"/>
              <a:gd name="connsiteX110" fmla="*/ 3473939 w 4865586"/>
              <a:gd name="connsiteY110" fmla="*/ 1613877 h 2071077"/>
              <a:gd name="connsiteX111" fmla="*/ 3423139 w 4865586"/>
              <a:gd name="connsiteY111" fmla="*/ 1551353 h 2071077"/>
              <a:gd name="connsiteX112" fmla="*/ 3466123 w 4865586"/>
              <a:gd name="connsiteY112" fmla="*/ 1434123 h 2071077"/>
              <a:gd name="connsiteX113" fmla="*/ 3411416 w 4865586"/>
              <a:gd name="connsiteY113" fmla="*/ 1348153 h 2071077"/>
              <a:gd name="connsiteX114" fmla="*/ 3391877 w 4865586"/>
              <a:gd name="connsiteY114" fmla="*/ 1258277 h 2071077"/>
              <a:gd name="connsiteX115" fmla="*/ 3380154 w 4865586"/>
              <a:gd name="connsiteY115" fmla="*/ 1152769 h 2071077"/>
              <a:gd name="connsiteX116" fmla="*/ 3325446 w 4865586"/>
              <a:gd name="connsiteY116" fmla="*/ 1117600 h 2071077"/>
              <a:gd name="connsiteX117" fmla="*/ 3333262 w 4865586"/>
              <a:gd name="connsiteY117" fmla="*/ 1078523 h 2071077"/>
              <a:gd name="connsiteX118" fmla="*/ 3255108 w 4865586"/>
              <a:gd name="connsiteY118" fmla="*/ 961292 h 2071077"/>
              <a:gd name="connsiteX119" fmla="*/ 3290277 w 4865586"/>
              <a:gd name="connsiteY119" fmla="*/ 847969 h 2071077"/>
              <a:gd name="connsiteX120" fmla="*/ 3348892 w 4865586"/>
              <a:gd name="connsiteY120" fmla="*/ 789353 h 2071077"/>
              <a:gd name="connsiteX121" fmla="*/ 3391877 w 4865586"/>
              <a:gd name="connsiteY121" fmla="*/ 816707 h 2071077"/>
              <a:gd name="connsiteX122" fmla="*/ 3458308 w 4865586"/>
              <a:gd name="connsiteY122" fmla="*/ 793261 h 2071077"/>
              <a:gd name="connsiteX123" fmla="*/ 3438769 w 4865586"/>
              <a:gd name="connsiteY123" fmla="*/ 769815 h 2071077"/>
              <a:gd name="connsiteX124" fmla="*/ 3509108 w 4865586"/>
              <a:gd name="connsiteY124" fmla="*/ 668215 h 2071077"/>
              <a:gd name="connsiteX125" fmla="*/ 3524739 w 4865586"/>
              <a:gd name="connsiteY125" fmla="*/ 554892 h 2071077"/>
              <a:gd name="connsiteX126" fmla="*/ 3626339 w 4865586"/>
              <a:gd name="connsiteY126" fmla="*/ 508000 h 2071077"/>
              <a:gd name="connsiteX127" fmla="*/ 3696677 w 4865586"/>
              <a:gd name="connsiteY127" fmla="*/ 465015 h 2071077"/>
              <a:gd name="connsiteX128" fmla="*/ 3720123 w 4865586"/>
              <a:gd name="connsiteY128" fmla="*/ 476738 h 2071077"/>
              <a:gd name="connsiteX129" fmla="*/ 3790462 w 4865586"/>
              <a:gd name="connsiteY129" fmla="*/ 465015 h 2071077"/>
              <a:gd name="connsiteX130" fmla="*/ 3806092 w 4865586"/>
              <a:gd name="connsiteY130" fmla="*/ 515815 h 2071077"/>
              <a:gd name="connsiteX131" fmla="*/ 3856892 w 4865586"/>
              <a:gd name="connsiteY131" fmla="*/ 468923 h 2071077"/>
              <a:gd name="connsiteX132" fmla="*/ 3888154 w 4865586"/>
              <a:gd name="connsiteY132" fmla="*/ 472830 h 2071077"/>
              <a:gd name="connsiteX133" fmla="*/ 3927231 w 4865586"/>
              <a:gd name="connsiteY133" fmla="*/ 515815 h 2071077"/>
              <a:gd name="connsiteX134" fmla="*/ 3997569 w 4865586"/>
              <a:gd name="connsiteY134" fmla="*/ 511907 h 2071077"/>
              <a:gd name="connsiteX135" fmla="*/ 4067908 w 4865586"/>
              <a:gd name="connsiteY135" fmla="*/ 425938 h 2071077"/>
              <a:gd name="connsiteX136" fmla="*/ 4138246 w 4865586"/>
              <a:gd name="connsiteY136" fmla="*/ 461107 h 2071077"/>
              <a:gd name="connsiteX137" fmla="*/ 4173416 w 4865586"/>
              <a:gd name="connsiteY137" fmla="*/ 441569 h 2071077"/>
              <a:gd name="connsiteX138" fmla="*/ 4200769 w 4865586"/>
              <a:gd name="connsiteY138" fmla="*/ 390769 h 2071077"/>
              <a:gd name="connsiteX139" fmla="*/ 4267200 w 4865586"/>
              <a:gd name="connsiteY139" fmla="*/ 343877 h 2071077"/>
              <a:gd name="connsiteX140" fmla="*/ 4407877 w 4865586"/>
              <a:gd name="connsiteY140" fmla="*/ 339969 h 2071077"/>
              <a:gd name="connsiteX141" fmla="*/ 4466493 w 4865586"/>
              <a:gd name="connsiteY141" fmla="*/ 234461 h 2071077"/>
              <a:gd name="connsiteX142" fmla="*/ 4556368 w 4865586"/>
              <a:gd name="connsiteY142" fmla="*/ 211015 h 2071077"/>
              <a:gd name="connsiteX143" fmla="*/ 4865077 w 4865586"/>
              <a:gd name="connsiteY143" fmla="*/ 312615 h 2071077"/>
              <a:gd name="connsiteX144" fmla="*/ 4634522 w 4865586"/>
              <a:gd name="connsiteY144" fmla="*/ 238370 h 2071077"/>
              <a:gd name="connsiteX145" fmla="*/ 4849446 w 4865586"/>
              <a:gd name="connsiteY145" fmla="*/ 0 h 2071077"/>
              <a:gd name="connsiteX0" fmla="*/ 500185 w 4868343"/>
              <a:gd name="connsiteY0" fmla="*/ 319369 h 2101277"/>
              <a:gd name="connsiteX1" fmla="*/ 457200 w 4868343"/>
              <a:gd name="connsiteY1" fmla="*/ 362353 h 2101277"/>
              <a:gd name="connsiteX2" fmla="*/ 386862 w 4868343"/>
              <a:gd name="connsiteY2" fmla="*/ 444415 h 2101277"/>
              <a:gd name="connsiteX3" fmla="*/ 371231 w 4868343"/>
              <a:gd name="connsiteY3" fmla="*/ 596815 h 2101277"/>
              <a:gd name="connsiteX4" fmla="*/ 269631 w 4868343"/>
              <a:gd name="connsiteY4" fmla="*/ 577277 h 2101277"/>
              <a:gd name="connsiteX5" fmla="*/ 265723 w 4868343"/>
              <a:gd name="connsiteY5" fmla="*/ 694507 h 2101277"/>
              <a:gd name="connsiteX6" fmla="*/ 347785 w 4868343"/>
              <a:gd name="connsiteY6" fmla="*/ 729677 h 2101277"/>
              <a:gd name="connsiteX7" fmla="*/ 355600 w 4868343"/>
              <a:gd name="connsiteY7" fmla="*/ 803923 h 2101277"/>
              <a:gd name="connsiteX8" fmla="*/ 234462 w 4868343"/>
              <a:gd name="connsiteY8" fmla="*/ 827369 h 2101277"/>
              <a:gd name="connsiteX9" fmla="*/ 296985 w 4868343"/>
              <a:gd name="connsiteY9" fmla="*/ 913338 h 2101277"/>
              <a:gd name="connsiteX10" fmla="*/ 218831 w 4868343"/>
              <a:gd name="connsiteY10" fmla="*/ 905523 h 2101277"/>
              <a:gd name="connsiteX11" fmla="*/ 211016 w 4868343"/>
              <a:gd name="connsiteY11" fmla="*/ 940692 h 2101277"/>
              <a:gd name="connsiteX12" fmla="*/ 132862 w 4868343"/>
              <a:gd name="connsiteY12" fmla="*/ 909430 h 2101277"/>
              <a:gd name="connsiteX13" fmla="*/ 78154 w 4868343"/>
              <a:gd name="connsiteY13" fmla="*/ 944600 h 2101277"/>
              <a:gd name="connsiteX14" fmla="*/ 70339 w 4868343"/>
              <a:gd name="connsiteY14" fmla="*/ 1026661 h 2101277"/>
              <a:gd name="connsiteX15" fmla="*/ 101600 w 4868343"/>
              <a:gd name="connsiteY15" fmla="*/ 1104815 h 2101277"/>
              <a:gd name="connsiteX16" fmla="*/ 19539 w 4868343"/>
              <a:gd name="connsiteY16" fmla="*/ 1210323 h 2101277"/>
              <a:gd name="connsiteX17" fmla="*/ 27354 w 4868343"/>
              <a:gd name="connsiteY17" fmla="*/ 1327553 h 2101277"/>
              <a:gd name="connsiteX18" fmla="*/ 19539 w 4868343"/>
              <a:gd name="connsiteY18" fmla="*/ 1558107 h 2101277"/>
              <a:gd name="connsiteX19" fmla="*/ 23446 w 4868343"/>
              <a:gd name="connsiteY19" fmla="*/ 1612815 h 2101277"/>
              <a:gd name="connsiteX20" fmla="*/ 7816 w 4868343"/>
              <a:gd name="connsiteY20" fmla="*/ 1722230 h 2101277"/>
              <a:gd name="connsiteX21" fmla="*/ 31262 w 4868343"/>
              <a:gd name="connsiteY21" fmla="*/ 1780846 h 2101277"/>
              <a:gd name="connsiteX22" fmla="*/ 42985 w 4868343"/>
              <a:gd name="connsiteY22" fmla="*/ 1855092 h 2101277"/>
              <a:gd name="connsiteX23" fmla="*/ 0 w 4868343"/>
              <a:gd name="connsiteY23" fmla="*/ 1929338 h 2101277"/>
              <a:gd name="connsiteX24" fmla="*/ 46892 w 4868343"/>
              <a:gd name="connsiteY24" fmla="*/ 2034846 h 2101277"/>
              <a:gd name="connsiteX25" fmla="*/ 85969 w 4868343"/>
              <a:gd name="connsiteY25" fmla="*/ 2101277 h 2101277"/>
              <a:gd name="connsiteX26" fmla="*/ 171939 w 4868343"/>
              <a:gd name="connsiteY26" fmla="*/ 2093461 h 2101277"/>
              <a:gd name="connsiteX27" fmla="*/ 218831 w 4868343"/>
              <a:gd name="connsiteY27" fmla="*/ 2015307 h 2101277"/>
              <a:gd name="connsiteX28" fmla="*/ 273539 w 4868343"/>
              <a:gd name="connsiteY28" fmla="*/ 2003584 h 2101277"/>
              <a:gd name="connsiteX29" fmla="*/ 269631 w 4868343"/>
              <a:gd name="connsiteY29" fmla="*/ 1941061 h 2101277"/>
              <a:gd name="connsiteX30" fmla="*/ 207108 w 4868343"/>
              <a:gd name="connsiteY30" fmla="*/ 1921523 h 2101277"/>
              <a:gd name="connsiteX31" fmla="*/ 207108 w 4868343"/>
              <a:gd name="connsiteY31" fmla="*/ 1882446 h 2101277"/>
              <a:gd name="connsiteX32" fmla="*/ 293077 w 4868343"/>
              <a:gd name="connsiteY32" fmla="*/ 1776938 h 2101277"/>
              <a:gd name="connsiteX33" fmla="*/ 386862 w 4868343"/>
              <a:gd name="connsiteY33" fmla="*/ 1839461 h 2101277"/>
              <a:gd name="connsiteX34" fmla="*/ 492369 w 4868343"/>
              <a:gd name="connsiteY34" fmla="*/ 1851184 h 2101277"/>
              <a:gd name="connsiteX35" fmla="*/ 492369 w 4868343"/>
              <a:gd name="connsiteY35" fmla="*/ 1765215 h 2101277"/>
              <a:gd name="connsiteX36" fmla="*/ 519723 w 4868343"/>
              <a:gd name="connsiteY36" fmla="*/ 1788661 h 2101277"/>
              <a:gd name="connsiteX37" fmla="*/ 570523 w 4868343"/>
              <a:gd name="connsiteY37" fmla="*/ 1765215 h 2101277"/>
              <a:gd name="connsiteX38" fmla="*/ 570523 w 4868343"/>
              <a:gd name="connsiteY38" fmla="*/ 1765215 h 2101277"/>
              <a:gd name="connsiteX39" fmla="*/ 679939 w 4868343"/>
              <a:gd name="connsiteY39" fmla="*/ 1694877 h 2101277"/>
              <a:gd name="connsiteX40" fmla="*/ 812800 w 4868343"/>
              <a:gd name="connsiteY40" fmla="*/ 1698784 h 2101277"/>
              <a:gd name="connsiteX41" fmla="*/ 785446 w 4868343"/>
              <a:gd name="connsiteY41" fmla="*/ 1757400 h 2101277"/>
              <a:gd name="connsiteX42" fmla="*/ 828431 w 4868343"/>
              <a:gd name="connsiteY42" fmla="*/ 1773030 h 2101277"/>
              <a:gd name="connsiteX43" fmla="*/ 922216 w 4868343"/>
              <a:gd name="connsiteY43" fmla="*/ 1690969 h 2101277"/>
              <a:gd name="connsiteX44" fmla="*/ 1000369 w 4868343"/>
              <a:gd name="connsiteY44" fmla="*/ 1726138 h 2101277"/>
              <a:gd name="connsiteX45" fmla="*/ 1027723 w 4868343"/>
              <a:gd name="connsiteY45" fmla="*/ 1714415 h 2101277"/>
              <a:gd name="connsiteX46" fmla="*/ 1035539 w 4868343"/>
              <a:gd name="connsiteY46" fmla="*/ 1651892 h 2101277"/>
              <a:gd name="connsiteX47" fmla="*/ 1070708 w 4868343"/>
              <a:gd name="connsiteY47" fmla="*/ 1624538 h 2101277"/>
              <a:gd name="connsiteX48" fmla="*/ 1082431 w 4868343"/>
              <a:gd name="connsiteY48" fmla="*/ 1589369 h 2101277"/>
              <a:gd name="connsiteX49" fmla="*/ 1121508 w 4868343"/>
              <a:gd name="connsiteY49" fmla="*/ 1597184 h 2101277"/>
              <a:gd name="connsiteX50" fmla="*/ 1125416 w 4868343"/>
              <a:gd name="connsiteY50" fmla="*/ 1655800 h 2101277"/>
              <a:gd name="connsiteX51" fmla="*/ 1156677 w 4868343"/>
              <a:gd name="connsiteY51" fmla="*/ 1655800 h 2101277"/>
              <a:gd name="connsiteX52" fmla="*/ 1184031 w 4868343"/>
              <a:gd name="connsiteY52" fmla="*/ 1659707 h 2101277"/>
              <a:gd name="connsiteX53" fmla="*/ 1230923 w 4868343"/>
              <a:gd name="connsiteY53" fmla="*/ 1730046 h 2101277"/>
              <a:gd name="connsiteX54" fmla="*/ 1375508 w 4868343"/>
              <a:gd name="connsiteY54" fmla="*/ 1737861 h 2101277"/>
              <a:gd name="connsiteX55" fmla="*/ 1355969 w 4868343"/>
              <a:gd name="connsiteY55" fmla="*/ 1788661 h 2101277"/>
              <a:gd name="connsiteX56" fmla="*/ 1426308 w 4868343"/>
              <a:gd name="connsiteY56" fmla="*/ 1753492 h 2101277"/>
              <a:gd name="connsiteX57" fmla="*/ 1445846 w 4868343"/>
              <a:gd name="connsiteY57" fmla="*/ 1667523 h 2101277"/>
              <a:gd name="connsiteX58" fmla="*/ 1496646 w 4868343"/>
              <a:gd name="connsiteY58" fmla="*/ 1671430 h 2101277"/>
              <a:gd name="connsiteX59" fmla="*/ 1504462 w 4868343"/>
              <a:gd name="connsiteY59" fmla="*/ 1730046 h 2101277"/>
              <a:gd name="connsiteX60" fmla="*/ 1555262 w 4868343"/>
              <a:gd name="connsiteY60" fmla="*/ 1753492 h 2101277"/>
              <a:gd name="connsiteX61" fmla="*/ 1629508 w 4868343"/>
              <a:gd name="connsiteY61" fmla="*/ 1726138 h 2101277"/>
              <a:gd name="connsiteX62" fmla="*/ 1660769 w 4868343"/>
              <a:gd name="connsiteY62" fmla="*/ 1753492 h 2101277"/>
              <a:gd name="connsiteX63" fmla="*/ 1719385 w 4868343"/>
              <a:gd name="connsiteY63" fmla="*/ 1745677 h 2101277"/>
              <a:gd name="connsiteX64" fmla="*/ 1723292 w 4868343"/>
              <a:gd name="connsiteY64" fmla="*/ 1804292 h 2101277"/>
              <a:gd name="connsiteX65" fmla="*/ 1758462 w 4868343"/>
              <a:gd name="connsiteY65" fmla="*/ 1808200 h 2101277"/>
              <a:gd name="connsiteX66" fmla="*/ 1805354 w 4868343"/>
              <a:gd name="connsiteY66" fmla="*/ 1726138 h 2101277"/>
              <a:gd name="connsiteX67" fmla="*/ 1887416 w 4868343"/>
              <a:gd name="connsiteY67" fmla="*/ 1687061 h 2101277"/>
              <a:gd name="connsiteX68" fmla="*/ 1949939 w 4868343"/>
              <a:gd name="connsiteY68" fmla="*/ 1702692 h 2101277"/>
              <a:gd name="connsiteX69" fmla="*/ 2008554 w 4868343"/>
              <a:gd name="connsiteY69" fmla="*/ 1659707 h 2101277"/>
              <a:gd name="connsiteX70" fmla="*/ 2059354 w 4868343"/>
              <a:gd name="connsiteY70" fmla="*/ 1663615 h 2101277"/>
              <a:gd name="connsiteX71" fmla="*/ 2071077 w 4868343"/>
              <a:gd name="connsiteY71" fmla="*/ 1605000 h 2101277"/>
              <a:gd name="connsiteX72" fmla="*/ 2286000 w 4868343"/>
              <a:gd name="connsiteY72" fmla="*/ 1554200 h 2101277"/>
              <a:gd name="connsiteX73" fmla="*/ 2301631 w 4868343"/>
              <a:gd name="connsiteY73" fmla="*/ 1479953 h 2101277"/>
              <a:gd name="connsiteX74" fmla="*/ 2379785 w 4868343"/>
              <a:gd name="connsiteY74" fmla="*/ 1495584 h 2101277"/>
              <a:gd name="connsiteX75" fmla="*/ 2399323 w 4868343"/>
              <a:gd name="connsiteY75" fmla="*/ 1542477 h 2101277"/>
              <a:gd name="connsiteX76" fmla="*/ 2430585 w 4868343"/>
              <a:gd name="connsiteY76" fmla="*/ 1569830 h 2101277"/>
              <a:gd name="connsiteX77" fmla="*/ 2493108 w 4868343"/>
              <a:gd name="connsiteY77" fmla="*/ 1534661 h 2101277"/>
              <a:gd name="connsiteX78" fmla="*/ 2504831 w 4868343"/>
              <a:gd name="connsiteY78" fmla="*/ 1487769 h 2101277"/>
              <a:gd name="connsiteX79" fmla="*/ 2524369 w 4868343"/>
              <a:gd name="connsiteY79" fmla="*/ 1487769 h 2101277"/>
              <a:gd name="connsiteX80" fmla="*/ 2586892 w 4868343"/>
              <a:gd name="connsiteY80" fmla="*/ 1558107 h 2101277"/>
              <a:gd name="connsiteX81" fmla="*/ 2782277 w 4868343"/>
              <a:gd name="connsiteY81" fmla="*/ 1655800 h 2101277"/>
              <a:gd name="connsiteX82" fmla="*/ 2829169 w 4868343"/>
              <a:gd name="connsiteY82" fmla="*/ 1675338 h 2101277"/>
              <a:gd name="connsiteX83" fmla="*/ 2864339 w 4868343"/>
              <a:gd name="connsiteY83" fmla="*/ 1667523 h 2101277"/>
              <a:gd name="connsiteX84" fmla="*/ 2887785 w 4868343"/>
              <a:gd name="connsiteY84" fmla="*/ 1690969 h 2101277"/>
              <a:gd name="connsiteX85" fmla="*/ 2805723 w 4868343"/>
              <a:gd name="connsiteY85" fmla="*/ 1769123 h 2101277"/>
              <a:gd name="connsiteX86" fmla="*/ 2805723 w 4868343"/>
              <a:gd name="connsiteY86" fmla="*/ 1769123 h 2101277"/>
              <a:gd name="connsiteX87" fmla="*/ 2821354 w 4868343"/>
              <a:gd name="connsiteY87" fmla="*/ 1800384 h 2101277"/>
              <a:gd name="connsiteX88" fmla="*/ 2891692 w 4868343"/>
              <a:gd name="connsiteY88" fmla="*/ 1788661 h 2101277"/>
              <a:gd name="connsiteX89" fmla="*/ 2958123 w 4868343"/>
              <a:gd name="connsiteY89" fmla="*/ 1894169 h 2101277"/>
              <a:gd name="connsiteX90" fmla="*/ 3008923 w 4868343"/>
              <a:gd name="connsiteY90" fmla="*/ 1890261 h 2101277"/>
              <a:gd name="connsiteX91" fmla="*/ 2997200 w 4868343"/>
              <a:gd name="connsiteY91" fmla="*/ 1843369 h 2101277"/>
              <a:gd name="connsiteX92" fmla="*/ 3059723 w 4868343"/>
              <a:gd name="connsiteY92" fmla="*/ 1819923 h 2101277"/>
              <a:gd name="connsiteX93" fmla="*/ 3059723 w 4868343"/>
              <a:gd name="connsiteY93" fmla="*/ 1800384 h 2101277"/>
              <a:gd name="connsiteX94" fmla="*/ 3067539 w 4868343"/>
              <a:gd name="connsiteY94" fmla="*/ 1788661 h 2101277"/>
              <a:gd name="connsiteX95" fmla="*/ 3024554 w 4868343"/>
              <a:gd name="connsiteY95" fmla="*/ 1702692 h 2101277"/>
              <a:gd name="connsiteX96" fmla="*/ 3036277 w 4868343"/>
              <a:gd name="connsiteY96" fmla="*/ 1690969 h 2101277"/>
              <a:gd name="connsiteX97" fmla="*/ 3219939 w 4868343"/>
              <a:gd name="connsiteY97" fmla="*/ 1812107 h 2101277"/>
              <a:gd name="connsiteX98" fmla="*/ 3286369 w 4868343"/>
              <a:gd name="connsiteY98" fmla="*/ 1819923 h 2101277"/>
              <a:gd name="connsiteX99" fmla="*/ 3266831 w 4868343"/>
              <a:gd name="connsiteY99" fmla="*/ 1843369 h 2101277"/>
              <a:gd name="connsiteX100" fmla="*/ 3227754 w 4868343"/>
              <a:gd name="connsiteY100" fmla="*/ 1859000 h 2101277"/>
              <a:gd name="connsiteX101" fmla="*/ 3309816 w 4868343"/>
              <a:gd name="connsiteY101" fmla="*/ 1941061 h 2101277"/>
              <a:gd name="connsiteX102" fmla="*/ 3395785 w 4868343"/>
              <a:gd name="connsiteY102" fmla="*/ 1995769 h 2101277"/>
              <a:gd name="connsiteX103" fmla="*/ 3657600 w 4868343"/>
              <a:gd name="connsiteY103" fmla="*/ 1933246 h 2101277"/>
              <a:gd name="connsiteX104" fmla="*/ 3618523 w 4868343"/>
              <a:gd name="connsiteY104" fmla="*/ 1855092 h 2101277"/>
              <a:gd name="connsiteX105" fmla="*/ 3567723 w 4868343"/>
              <a:gd name="connsiteY105" fmla="*/ 1831646 h 2101277"/>
              <a:gd name="connsiteX106" fmla="*/ 3583354 w 4868343"/>
              <a:gd name="connsiteY106" fmla="*/ 1749584 h 2101277"/>
              <a:gd name="connsiteX107" fmla="*/ 3618523 w 4868343"/>
              <a:gd name="connsiteY107" fmla="*/ 1749584 h 2101277"/>
              <a:gd name="connsiteX108" fmla="*/ 3622431 w 4868343"/>
              <a:gd name="connsiteY108" fmla="*/ 1690969 h 2101277"/>
              <a:gd name="connsiteX109" fmla="*/ 3528646 w 4868343"/>
              <a:gd name="connsiteY109" fmla="*/ 1608907 h 2101277"/>
              <a:gd name="connsiteX110" fmla="*/ 3473939 w 4868343"/>
              <a:gd name="connsiteY110" fmla="*/ 1644077 h 2101277"/>
              <a:gd name="connsiteX111" fmla="*/ 3423139 w 4868343"/>
              <a:gd name="connsiteY111" fmla="*/ 1581553 h 2101277"/>
              <a:gd name="connsiteX112" fmla="*/ 3466123 w 4868343"/>
              <a:gd name="connsiteY112" fmla="*/ 1464323 h 2101277"/>
              <a:gd name="connsiteX113" fmla="*/ 3411416 w 4868343"/>
              <a:gd name="connsiteY113" fmla="*/ 1378353 h 2101277"/>
              <a:gd name="connsiteX114" fmla="*/ 3391877 w 4868343"/>
              <a:gd name="connsiteY114" fmla="*/ 1288477 h 2101277"/>
              <a:gd name="connsiteX115" fmla="*/ 3380154 w 4868343"/>
              <a:gd name="connsiteY115" fmla="*/ 1182969 h 2101277"/>
              <a:gd name="connsiteX116" fmla="*/ 3325446 w 4868343"/>
              <a:gd name="connsiteY116" fmla="*/ 1147800 h 2101277"/>
              <a:gd name="connsiteX117" fmla="*/ 3333262 w 4868343"/>
              <a:gd name="connsiteY117" fmla="*/ 1108723 h 2101277"/>
              <a:gd name="connsiteX118" fmla="*/ 3255108 w 4868343"/>
              <a:gd name="connsiteY118" fmla="*/ 991492 h 2101277"/>
              <a:gd name="connsiteX119" fmla="*/ 3290277 w 4868343"/>
              <a:gd name="connsiteY119" fmla="*/ 878169 h 2101277"/>
              <a:gd name="connsiteX120" fmla="*/ 3348892 w 4868343"/>
              <a:gd name="connsiteY120" fmla="*/ 819553 h 2101277"/>
              <a:gd name="connsiteX121" fmla="*/ 3391877 w 4868343"/>
              <a:gd name="connsiteY121" fmla="*/ 846907 h 2101277"/>
              <a:gd name="connsiteX122" fmla="*/ 3458308 w 4868343"/>
              <a:gd name="connsiteY122" fmla="*/ 823461 h 2101277"/>
              <a:gd name="connsiteX123" fmla="*/ 3438769 w 4868343"/>
              <a:gd name="connsiteY123" fmla="*/ 800015 h 2101277"/>
              <a:gd name="connsiteX124" fmla="*/ 3509108 w 4868343"/>
              <a:gd name="connsiteY124" fmla="*/ 698415 h 2101277"/>
              <a:gd name="connsiteX125" fmla="*/ 3524739 w 4868343"/>
              <a:gd name="connsiteY125" fmla="*/ 585092 h 2101277"/>
              <a:gd name="connsiteX126" fmla="*/ 3626339 w 4868343"/>
              <a:gd name="connsiteY126" fmla="*/ 538200 h 2101277"/>
              <a:gd name="connsiteX127" fmla="*/ 3696677 w 4868343"/>
              <a:gd name="connsiteY127" fmla="*/ 495215 h 2101277"/>
              <a:gd name="connsiteX128" fmla="*/ 3720123 w 4868343"/>
              <a:gd name="connsiteY128" fmla="*/ 506938 h 2101277"/>
              <a:gd name="connsiteX129" fmla="*/ 3790462 w 4868343"/>
              <a:gd name="connsiteY129" fmla="*/ 495215 h 2101277"/>
              <a:gd name="connsiteX130" fmla="*/ 3806092 w 4868343"/>
              <a:gd name="connsiteY130" fmla="*/ 546015 h 2101277"/>
              <a:gd name="connsiteX131" fmla="*/ 3856892 w 4868343"/>
              <a:gd name="connsiteY131" fmla="*/ 499123 h 2101277"/>
              <a:gd name="connsiteX132" fmla="*/ 3888154 w 4868343"/>
              <a:gd name="connsiteY132" fmla="*/ 503030 h 2101277"/>
              <a:gd name="connsiteX133" fmla="*/ 3927231 w 4868343"/>
              <a:gd name="connsiteY133" fmla="*/ 546015 h 2101277"/>
              <a:gd name="connsiteX134" fmla="*/ 3997569 w 4868343"/>
              <a:gd name="connsiteY134" fmla="*/ 542107 h 2101277"/>
              <a:gd name="connsiteX135" fmla="*/ 4067908 w 4868343"/>
              <a:gd name="connsiteY135" fmla="*/ 456138 h 2101277"/>
              <a:gd name="connsiteX136" fmla="*/ 4138246 w 4868343"/>
              <a:gd name="connsiteY136" fmla="*/ 491307 h 2101277"/>
              <a:gd name="connsiteX137" fmla="*/ 4173416 w 4868343"/>
              <a:gd name="connsiteY137" fmla="*/ 471769 h 2101277"/>
              <a:gd name="connsiteX138" fmla="*/ 4200769 w 4868343"/>
              <a:gd name="connsiteY138" fmla="*/ 420969 h 2101277"/>
              <a:gd name="connsiteX139" fmla="*/ 4267200 w 4868343"/>
              <a:gd name="connsiteY139" fmla="*/ 374077 h 2101277"/>
              <a:gd name="connsiteX140" fmla="*/ 4407877 w 4868343"/>
              <a:gd name="connsiteY140" fmla="*/ 370169 h 2101277"/>
              <a:gd name="connsiteX141" fmla="*/ 4466493 w 4868343"/>
              <a:gd name="connsiteY141" fmla="*/ 264661 h 2101277"/>
              <a:gd name="connsiteX142" fmla="*/ 4556368 w 4868343"/>
              <a:gd name="connsiteY142" fmla="*/ 241215 h 2101277"/>
              <a:gd name="connsiteX143" fmla="*/ 4865077 w 4868343"/>
              <a:gd name="connsiteY143" fmla="*/ 342815 h 2101277"/>
              <a:gd name="connsiteX144" fmla="*/ 4845537 w 4868343"/>
              <a:gd name="connsiteY144" fmla="*/ 14570 h 2101277"/>
              <a:gd name="connsiteX145" fmla="*/ 4849446 w 4868343"/>
              <a:gd name="connsiteY145" fmla="*/ 30200 h 2101277"/>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865077 w 4868343"/>
              <a:gd name="connsiteY143" fmla="*/ 535354 h 2293816"/>
              <a:gd name="connsiteX144" fmla="*/ 4845537 w 4868343"/>
              <a:gd name="connsiteY144" fmla="*/ 207109 h 2293816"/>
              <a:gd name="connsiteX145" fmla="*/ 4779107 w 4868343"/>
              <a:gd name="connsiteY145" fmla="*/ 0 h 2293816"/>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661876 w 4868343"/>
              <a:gd name="connsiteY143" fmla="*/ 465017 h 2293816"/>
              <a:gd name="connsiteX144" fmla="*/ 4865077 w 4868343"/>
              <a:gd name="connsiteY144" fmla="*/ 535354 h 2293816"/>
              <a:gd name="connsiteX145" fmla="*/ 4845537 w 4868343"/>
              <a:gd name="connsiteY145" fmla="*/ 207109 h 2293816"/>
              <a:gd name="connsiteX146" fmla="*/ 4779107 w 4868343"/>
              <a:gd name="connsiteY146" fmla="*/ 0 h 2293816"/>
              <a:gd name="connsiteX0" fmla="*/ 500185 w 4868343"/>
              <a:gd name="connsiteY0" fmla="*/ 511908 h 2293816"/>
              <a:gd name="connsiteX1" fmla="*/ 457200 w 4868343"/>
              <a:gd name="connsiteY1" fmla="*/ 554892 h 2293816"/>
              <a:gd name="connsiteX2" fmla="*/ 386862 w 4868343"/>
              <a:gd name="connsiteY2" fmla="*/ 636954 h 2293816"/>
              <a:gd name="connsiteX3" fmla="*/ 371231 w 4868343"/>
              <a:gd name="connsiteY3" fmla="*/ 789354 h 2293816"/>
              <a:gd name="connsiteX4" fmla="*/ 269631 w 4868343"/>
              <a:gd name="connsiteY4" fmla="*/ 769816 h 2293816"/>
              <a:gd name="connsiteX5" fmla="*/ 265723 w 4868343"/>
              <a:gd name="connsiteY5" fmla="*/ 887046 h 2293816"/>
              <a:gd name="connsiteX6" fmla="*/ 347785 w 4868343"/>
              <a:gd name="connsiteY6" fmla="*/ 922216 h 2293816"/>
              <a:gd name="connsiteX7" fmla="*/ 355600 w 4868343"/>
              <a:gd name="connsiteY7" fmla="*/ 996462 h 2293816"/>
              <a:gd name="connsiteX8" fmla="*/ 234462 w 4868343"/>
              <a:gd name="connsiteY8" fmla="*/ 1019908 h 2293816"/>
              <a:gd name="connsiteX9" fmla="*/ 296985 w 4868343"/>
              <a:gd name="connsiteY9" fmla="*/ 1105877 h 2293816"/>
              <a:gd name="connsiteX10" fmla="*/ 218831 w 4868343"/>
              <a:gd name="connsiteY10" fmla="*/ 1098062 h 2293816"/>
              <a:gd name="connsiteX11" fmla="*/ 211016 w 4868343"/>
              <a:gd name="connsiteY11" fmla="*/ 1133231 h 2293816"/>
              <a:gd name="connsiteX12" fmla="*/ 132862 w 4868343"/>
              <a:gd name="connsiteY12" fmla="*/ 1101969 h 2293816"/>
              <a:gd name="connsiteX13" fmla="*/ 78154 w 4868343"/>
              <a:gd name="connsiteY13" fmla="*/ 1137139 h 2293816"/>
              <a:gd name="connsiteX14" fmla="*/ 70339 w 4868343"/>
              <a:gd name="connsiteY14" fmla="*/ 1219200 h 2293816"/>
              <a:gd name="connsiteX15" fmla="*/ 101600 w 4868343"/>
              <a:gd name="connsiteY15" fmla="*/ 1297354 h 2293816"/>
              <a:gd name="connsiteX16" fmla="*/ 19539 w 4868343"/>
              <a:gd name="connsiteY16" fmla="*/ 1402862 h 2293816"/>
              <a:gd name="connsiteX17" fmla="*/ 27354 w 4868343"/>
              <a:gd name="connsiteY17" fmla="*/ 1520092 h 2293816"/>
              <a:gd name="connsiteX18" fmla="*/ 19539 w 4868343"/>
              <a:gd name="connsiteY18" fmla="*/ 1750646 h 2293816"/>
              <a:gd name="connsiteX19" fmla="*/ 23446 w 4868343"/>
              <a:gd name="connsiteY19" fmla="*/ 1805354 h 2293816"/>
              <a:gd name="connsiteX20" fmla="*/ 7816 w 4868343"/>
              <a:gd name="connsiteY20" fmla="*/ 1914769 h 2293816"/>
              <a:gd name="connsiteX21" fmla="*/ 31262 w 4868343"/>
              <a:gd name="connsiteY21" fmla="*/ 1973385 h 2293816"/>
              <a:gd name="connsiteX22" fmla="*/ 42985 w 4868343"/>
              <a:gd name="connsiteY22" fmla="*/ 2047631 h 2293816"/>
              <a:gd name="connsiteX23" fmla="*/ 0 w 4868343"/>
              <a:gd name="connsiteY23" fmla="*/ 2121877 h 2293816"/>
              <a:gd name="connsiteX24" fmla="*/ 46892 w 4868343"/>
              <a:gd name="connsiteY24" fmla="*/ 2227385 h 2293816"/>
              <a:gd name="connsiteX25" fmla="*/ 85969 w 4868343"/>
              <a:gd name="connsiteY25" fmla="*/ 2293816 h 2293816"/>
              <a:gd name="connsiteX26" fmla="*/ 171939 w 4868343"/>
              <a:gd name="connsiteY26" fmla="*/ 2286000 h 2293816"/>
              <a:gd name="connsiteX27" fmla="*/ 218831 w 4868343"/>
              <a:gd name="connsiteY27" fmla="*/ 2207846 h 2293816"/>
              <a:gd name="connsiteX28" fmla="*/ 273539 w 4868343"/>
              <a:gd name="connsiteY28" fmla="*/ 2196123 h 2293816"/>
              <a:gd name="connsiteX29" fmla="*/ 269631 w 4868343"/>
              <a:gd name="connsiteY29" fmla="*/ 2133600 h 2293816"/>
              <a:gd name="connsiteX30" fmla="*/ 207108 w 4868343"/>
              <a:gd name="connsiteY30" fmla="*/ 2114062 h 2293816"/>
              <a:gd name="connsiteX31" fmla="*/ 207108 w 4868343"/>
              <a:gd name="connsiteY31" fmla="*/ 2074985 h 2293816"/>
              <a:gd name="connsiteX32" fmla="*/ 293077 w 4868343"/>
              <a:gd name="connsiteY32" fmla="*/ 1969477 h 2293816"/>
              <a:gd name="connsiteX33" fmla="*/ 386862 w 4868343"/>
              <a:gd name="connsiteY33" fmla="*/ 2032000 h 2293816"/>
              <a:gd name="connsiteX34" fmla="*/ 492369 w 4868343"/>
              <a:gd name="connsiteY34" fmla="*/ 2043723 h 2293816"/>
              <a:gd name="connsiteX35" fmla="*/ 492369 w 4868343"/>
              <a:gd name="connsiteY35" fmla="*/ 1957754 h 2293816"/>
              <a:gd name="connsiteX36" fmla="*/ 519723 w 4868343"/>
              <a:gd name="connsiteY36" fmla="*/ 1981200 h 2293816"/>
              <a:gd name="connsiteX37" fmla="*/ 570523 w 4868343"/>
              <a:gd name="connsiteY37" fmla="*/ 1957754 h 2293816"/>
              <a:gd name="connsiteX38" fmla="*/ 570523 w 4868343"/>
              <a:gd name="connsiteY38" fmla="*/ 1957754 h 2293816"/>
              <a:gd name="connsiteX39" fmla="*/ 679939 w 4868343"/>
              <a:gd name="connsiteY39" fmla="*/ 1887416 h 2293816"/>
              <a:gd name="connsiteX40" fmla="*/ 812800 w 4868343"/>
              <a:gd name="connsiteY40" fmla="*/ 1891323 h 2293816"/>
              <a:gd name="connsiteX41" fmla="*/ 785446 w 4868343"/>
              <a:gd name="connsiteY41" fmla="*/ 1949939 h 2293816"/>
              <a:gd name="connsiteX42" fmla="*/ 828431 w 4868343"/>
              <a:gd name="connsiteY42" fmla="*/ 1965569 h 2293816"/>
              <a:gd name="connsiteX43" fmla="*/ 922216 w 4868343"/>
              <a:gd name="connsiteY43" fmla="*/ 1883508 h 2293816"/>
              <a:gd name="connsiteX44" fmla="*/ 1000369 w 4868343"/>
              <a:gd name="connsiteY44" fmla="*/ 1918677 h 2293816"/>
              <a:gd name="connsiteX45" fmla="*/ 1027723 w 4868343"/>
              <a:gd name="connsiteY45" fmla="*/ 1906954 h 2293816"/>
              <a:gd name="connsiteX46" fmla="*/ 1035539 w 4868343"/>
              <a:gd name="connsiteY46" fmla="*/ 1844431 h 2293816"/>
              <a:gd name="connsiteX47" fmla="*/ 1070708 w 4868343"/>
              <a:gd name="connsiteY47" fmla="*/ 1817077 h 2293816"/>
              <a:gd name="connsiteX48" fmla="*/ 1082431 w 4868343"/>
              <a:gd name="connsiteY48" fmla="*/ 1781908 h 2293816"/>
              <a:gd name="connsiteX49" fmla="*/ 1121508 w 4868343"/>
              <a:gd name="connsiteY49" fmla="*/ 1789723 h 2293816"/>
              <a:gd name="connsiteX50" fmla="*/ 1125416 w 4868343"/>
              <a:gd name="connsiteY50" fmla="*/ 1848339 h 2293816"/>
              <a:gd name="connsiteX51" fmla="*/ 1156677 w 4868343"/>
              <a:gd name="connsiteY51" fmla="*/ 1848339 h 2293816"/>
              <a:gd name="connsiteX52" fmla="*/ 1184031 w 4868343"/>
              <a:gd name="connsiteY52" fmla="*/ 1852246 h 2293816"/>
              <a:gd name="connsiteX53" fmla="*/ 1230923 w 4868343"/>
              <a:gd name="connsiteY53" fmla="*/ 1922585 h 2293816"/>
              <a:gd name="connsiteX54" fmla="*/ 1375508 w 4868343"/>
              <a:gd name="connsiteY54" fmla="*/ 1930400 h 2293816"/>
              <a:gd name="connsiteX55" fmla="*/ 1355969 w 4868343"/>
              <a:gd name="connsiteY55" fmla="*/ 1981200 h 2293816"/>
              <a:gd name="connsiteX56" fmla="*/ 1426308 w 4868343"/>
              <a:gd name="connsiteY56" fmla="*/ 1946031 h 2293816"/>
              <a:gd name="connsiteX57" fmla="*/ 1445846 w 4868343"/>
              <a:gd name="connsiteY57" fmla="*/ 1860062 h 2293816"/>
              <a:gd name="connsiteX58" fmla="*/ 1496646 w 4868343"/>
              <a:gd name="connsiteY58" fmla="*/ 1863969 h 2293816"/>
              <a:gd name="connsiteX59" fmla="*/ 1504462 w 4868343"/>
              <a:gd name="connsiteY59" fmla="*/ 1922585 h 2293816"/>
              <a:gd name="connsiteX60" fmla="*/ 1555262 w 4868343"/>
              <a:gd name="connsiteY60" fmla="*/ 1946031 h 2293816"/>
              <a:gd name="connsiteX61" fmla="*/ 1629508 w 4868343"/>
              <a:gd name="connsiteY61" fmla="*/ 1918677 h 2293816"/>
              <a:gd name="connsiteX62" fmla="*/ 1660769 w 4868343"/>
              <a:gd name="connsiteY62" fmla="*/ 1946031 h 2293816"/>
              <a:gd name="connsiteX63" fmla="*/ 1719385 w 4868343"/>
              <a:gd name="connsiteY63" fmla="*/ 1938216 h 2293816"/>
              <a:gd name="connsiteX64" fmla="*/ 1723292 w 4868343"/>
              <a:gd name="connsiteY64" fmla="*/ 1996831 h 2293816"/>
              <a:gd name="connsiteX65" fmla="*/ 1758462 w 4868343"/>
              <a:gd name="connsiteY65" fmla="*/ 2000739 h 2293816"/>
              <a:gd name="connsiteX66" fmla="*/ 1805354 w 4868343"/>
              <a:gd name="connsiteY66" fmla="*/ 1918677 h 2293816"/>
              <a:gd name="connsiteX67" fmla="*/ 1887416 w 4868343"/>
              <a:gd name="connsiteY67" fmla="*/ 1879600 h 2293816"/>
              <a:gd name="connsiteX68" fmla="*/ 1949939 w 4868343"/>
              <a:gd name="connsiteY68" fmla="*/ 1895231 h 2293816"/>
              <a:gd name="connsiteX69" fmla="*/ 2008554 w 4868343"/>
              <a:gd name="connsiteY69" fmla="*/ 1852246 h 2293816"/>
              <a:gd name="connsiteX70" fmla="*/ 2059354 w 4868343"/>
              <a:gd name="connsiteY70" fmla="*/ 1856154 h 2293816"/>
              <a:gd name="connsiteX71" fmla="*/ 2071077 w 4868343"/>
              <a:gd name="connsiteY71" fmla="*/ 1797539 h 2293816"/>
              <a:gd name="connsiteX72" fmla="*/ 2286000 w 4868343"/>
              <a:gd name="connsiteY72" fmla="*/ 1746739 h 2293816"/>
              <a:gd name="connsiteX73" fmla="*/ 2301631 w 4868343"/>
              <a:gd name="connsiteY73" fmla="*/ 1672492 h 2293816"/>
              <a:gd name="connsiteX74" fmla="*/ 2379785 w 4868343"/>
              <a:gd name="connsiteY74" fmla="*/ 1688123 h 2293816"/>
              <a:gd name="connsiteX75" fmla="*/ 2399323 w 4868343"/>
              <a:gd name="connsiteY75" fmla="*/ 1735016 h 2293816"/>
              <a:gd name="connsiteX76" fmla="*/ 2430585 w 4868343"/>
              <a:gd name="connsiteY76" fmla="*/ 1762369 h 2293816"/>
              <a:gd name="connsiteX77" fmla="*/ 2493108 w 4868343"/>
              <a:gd name="connsiteY77" fmla="*/ 1727200 h 2293816"/>
              <a:gd name="connsiteX78" fmla="*/ 2504831 w 4868343"/>
              <a:gd name="connsiteY78" fmla="*/ 1680308 h 2293816"/>
              <a:gd name="connsiteX79" fmla="*/ 2524369 w 4868343"/>
              <a:gd name="connsiteY79" fmla="*/ 1680308 h 2293816"/>
              <a:gd name="connsiteX80" fmla="*/ 2586892 w 4868343"/>
              <a:gd name="connsiteY80" fmla="*/ 1750646 h 2293816"/>
              <a:gd name="connsiteX81" fmla="*/ 2782277 w 4868343"/>
              <a:gd name="connsiteY81" fmla="*/ 1848339 h 2293816"/>
              <a:gd name="connsiteX82" fmla="*/ 2829169 w 4868343"/>
              <a:gd name="connsiteY82" fmla="*/ 1867877 h 2293816"/>
              <a:gd name="connsiteX83" fmla="*/ 2864339 w 4868343"/>
              <a:gd name="connsiteY83" fmla="*/ 1860062 h 2293816"/>
              <a:gd name="connsiteX84" fmla="*/ 2887785 w 4868343"/>
              <a:gd name="connsiteY84" fmla="*/ 1883508 h 2293816"/>
              <a:gd name="connsiteX85" fmla="*/ 2805723 w 4868343"/>
              <a:gd name="connsiteY85" fmla="*/ 1961662 h 2293816"/>
              <a:gd name="connsiteX86" fmla="*/ 2805723 w 4868343"/>
              <a:gd name="connsiteY86" fmla="*/ 1961662 h 2293816"/>
              <a:gd name="connsiteX87" fmla="*/ 2821354 w 4868343"/>
              <a:gd name="connsiteY87" fmla="*/ 1992923 h 2293816"/>
              <a:gd name="connsiteX88" fmla="*/ 2891692 w 4868343"/>
              <a:gd name="connsiteY88" fmla="*/ 1981200 h 2293816"/>
              <a:gd name="connsiteX89" fmla="*/ 2958123 w 4868343"/>
              <a:gd name="connsiteY89" fmla="*/ 2086708 h 2293816"/>
              <a:gd name="connsiteX90" fmla="*/ 3008923 w 4868343"/>
              <a:gd name="connsiteY90" fmla="*/ 2082800 h 2293816"/>
              <a:gd name="connsiteX91" fmla="*/ 2997200 w 4868343"/>
              <a:gd name="connsiteY91" fmla="*/ 2035908 h 2293816"/>
              <a:gd name="connsiteX92" fmla="*/ 3059723 w 4868343"/>
              <a:gd name="connsiteY92" fmla="*/ 2012462 h 2293816"/>
              <a:gd name="connsiteX93" fmla="*/ 3059723 w 4868343"/>
              <a:gd name="connsiteY93" fmla="*/ 1992923 h 2293816"/>
              <a:gd name="connsiteX94" fmla="*/ 3067539 w 4868343"/>
              <a:gd name="connsiteY94" fmla="*/ 1981200 h 2293816"/>
              <a:gd name="connsiteX95" fmla="*/ 3024554 w 4868343"/>
              <a:gd name="connsiteY95" fmla="*/ 1895231 h 2293816"/>
              <a:gd name="connsiteX96" fmla="*/ 3036277 w 4868343"/>
              <a:gd name="connsiteY96" fmla="*/ 1883508 h 2293816"/>
              <a:gd name="connsiteX97" fmla="*/ 3219939 w 4868343"/>
              <a:gd name="connsiteY97" fmla="*/ 2004646 h 2293816"/>
              <a:gd name="connsiteX98" fmla="*/ 3286369 w 4868343"/>
              <a:gd name="connsiteY98" fmla="*/ 2012462 h 2293816"/>
              <a:gd name="connsiteX99" fmla="*/ 3266831 w 4868343"/>
              <a:gd name="connsiteY99" fmla="*/ 2035908 h 2293816"/>
              <a:gd name="connsiteX100" fmla="*/ 3227754 w 4868343"/>
              <a:gd name="connsiteY100" fmla="*/ 2051539 h 2293816"/>
              <a:gd name="connsiteX101" fmla="*/ 3309816 w 4868343"/>
              <a:gd name="connsiteY101" fmla="*/ 2133600 h 2293816"/>
              <a:gd name="connsiteX102" fmla="*/ 3395785 w 4868343"/>
              <a:gd name="connsiteY102" fmla="*/ 2188308 h 2293816"/>
              <a:gd name="connsiteX103" fmla="*/ 3657600 w 4868343"/>
              <a:gd name="connsiteY103" fmla="*/ 2125785 h 2293816"/>
              <a:gd name="connsiteX104" fmla="*/ 3618523 w 4868343"/>
              <a:gd name="connsiteY104" fmla="*/ 2047631 h 2293816"/>
              <a:gd name="connsiteX105" fmla="*/ 3567723 w 4868343"/>
              <a:gd name="connsiteY105" fmla="*/ 2024185 h 2293816"/>
              <a:gd name="connsiteX106" fmla="*/ 3583354 w 4868343"/>
              <a:gd name="connsiteY106" fmla="*/ 1942123 h 2293816"/>
              <a:gd name="connsiteX107" fmla="*/ 3618523 w 4868343"/>
              <a:gd name="connsiteY107" fmla="*/ 1942123 h 2293816"/>
              <a:gd name="connsiteX108" fmla="*/ 3622431 w 4868343"/>
              <a:gd name="connsiteY108" fmla="*/ 1883508 h 2293816"/>
              <a:gd name="connsiteX109" fmla="*/ 3528646 w 4868343"/>
              <a:gd name="connsiteY109" fmla="*/ 1801446 h 2293816"/>
              <a:gd name="connsiteX110" fmla="*/ 3473939 w 4868343"/>
              <a:gd name="connsiteY110" fmla="*/ 1836616 h 2293816"/>
              <a:gd name="connsiteX111" fmla="*/ 3423139 w 4868343"/>
              <a:gd name="connsiteY111" fmla="*/ 1774092 h 2293816"/>
              <a:gd name="connsiteX112" fmla="*/ 3466123 w 4868343"/>
              <a:gd name="connsiteY112" fmla="*/ 1656862 h 2293816"/>
              <a:gd name="connsiteX113" fmla="*/ 3411416 w 4868343"/>
              <a:gd name="connsiteY113" fmla="*/ 1570892 h 2293816"/>
              <a:gd name="connsiteX114" fmla="*/ 3391877 w 4868343"/>
              <a:gd name="connsiteY114" fmla="*/ 1481016 h 2293816"/>
              <a:gd name="connsiteX115" fmla="*/ 3380154 w 4868343"/>
              <a:gd name="connsiteY115" fmla="*/ 1375508 h 2293816"/>
              <a:gd name="connsiteX116" fmla="*/ 3325446 w 4868343"/>
              <a:gd name="connsiteY116" fmla="*/ 1340339 h 2293816"/>
              <a:gd name="connsiteX117" fmla="*/ 3333262 w 4868343"/>
              <a:gd name="connsiteY117" fmla="*/ 1301262 h 2293816"/>
              <a:gd name="connsiteX118" fmla="*/ 3255108 w 4868343"/>
              <a:gd name="connsiteY118" fmla="*/ 1184031 h 2293816"/>
              <a:gd name="connsiteX119" fmla="*/ 3290277 w 4868343"/>
              <a:gd name="connsiteY119" fmla="*/ 1070708 h 2293816"/>
              <a:gd name="connsiteX120" fmla="*/ 3348892 w 4868343"/>
              <a:gd name="connsiteY120" fmla="*/ 1012092 h 2293816"/>
              <a:gd name="connsiteX121" fmla="*/ 3391877 w 4868343"/>
              <a:gd name="connsiteY121" fmla="*/ 1039446 h 2293816"/>
              <a:gd name="connsiteX122" fmla="*/ 3458308 w 4868343"/>
              <a:gd name="connsiteY122" fmla="*/ 1016000 h 2293816"/>
              <a:gd name="connsiteX123" fmla="*/ 3438769 w 4868343"/>
              <a:gd name="connsiteY123" fmla="*/ 992554 h 2293816"/>
              <a:gd name="connsiteX124" fmla="*/ 3509108 w 4868343"/>
              <a:gd name="connsiteY124" fmla="*/ 890954 h 2293816"/>
              <a:gd name="connsiteX125" fmla="*/ 3524739 w 4868343"/>
              <a:gd name="connsiteY125" fmla="*/ 777631 h 2293816"/>
              <a:gd name="connsiteX126" fmla="*/ 3626339 w 4868343"/>
              <a:gd name="connsiteY126" fmla="*/ 730739 h 2293816"/>
              <a:gd name="connsiteX127" fmla="*/ 3696677 w 4868343"/>
              <a:gd name="connsiteY127" fmla="*/ 687754 h 2293816"/>
              <a:gd name="connsiteX128" fmla="*/ 3720123 w 4868343"/>
              <a:gd name="connsiteY128" fmla="*/ 699477 h 2293816"/>
              <a:gd name="connsiteX129" fmla="*/ 3790462 w 4868343"/>
              <a:gd name="connsiteY129" fmla="*/ 687754 h 2293816"/>
              <a:gd name="connsiteX130" fmla="*/ 3806092 w 4868343"/>
              <a:gd name="connsiteY130" fmla="*/ 738554 h 2293816"/>
              <a:gd name="connsiteX131" fmla="*/ 3856892 w 4868343"/>
              <a:gd name="connsiteY131" fmla="*/ 691662 h 2293816"/>
              <a:gd name="connsiteX132" fmla="*/ 3888154 w 4868343"/>
              <a:gd name="connsiteY132" fmla="*/ 695569 h 2293816"/>
              <a:gd name="connsiteX133" fmla="*/ 3927231 w 4868343"/>
              <a:gd name="connsiteY133" fmla="*/ 738554 h 2293816"/>
              <a:gd name="connsiteX134" fmla="*/ 3997569 w 4868343"/>
              <a:gd name="connsiteY134" fmla="*/ 734646 h 2293816"/>
              <a:gd name="connsiteX135" fmla="*/ 4067908 w 4868343"/>
              <a:gd name="connsiteY135" fmla="*/ 648677 h 2293816"/>
              <a:gd name="connsiteX136" fmla="*/ 4138246 w 4868343"/>
              <a:gd name="connsiteY136" fmla="*/ 683846 h 2293816"/>
              <a:gd name="connsiteX137" fmla="*/ 4173416 w 4868343"/>
              <a:gd name="connsiteY137" fmla="*/ 664308 h 2293816"/>
              <a:gd name="connsiteX138" fmla="*/ 4200769 w 4868343"/>
              <a:gd name="connsiteY138" fmla="*/ 613508 h 2293816"/>
              <a:gd name="connsiteX139" fmla="*/ 4267200 w 4868343"/>
              <a:gd name="connsiteY139" fmla="*/ 566616 h 2293816"/>
              <a:gd name="connsiteX140" fmla="*/ 4407877 w 4868343"/>
              <a:gd name="connsiteY140" fmla="*/ 562708 h 2293816"/>
              <a:gd name="connsiteX141" fmla="*/ 4466493 w 4868343"/>
              <a:gd name="connsiteY141" fmla="*/ 457200 h 2293816"/>
              <a:gd name="connsiteX142" fmla="*/ 4556368 w 4868343"/>
              <a:gd name="connsiteY142" fmla="*/ 433754 h 2293816"/>
              <a:gd name="connsiteX143" fmla="*/ 4568091 w 4868343"/>
              <a:gd name="connsiteY143" fmla="*/ 339971 h 2293816"/>
              <a:gd name="connsiteX144" fmla="*/ 4865077 w 4868343"/>
              <a:gd name="connsiteY144" fmla="*/ 535354 h 2293816"/>
              <a:gd name="connsiteX145" fmla="*/ 4845537 w 4868343"/>
              <a:gd name="connsiteY145" fmla="*/ 207109 h 2293816"/>
              <a:gd name="connsiteX146" fmla="*/ 4779107 w 4868343"/>
              <a:gd name="connsiteY146" fmla="*/ 0 h 2293816"/>
              <a:gd name="connsiteX0" fmla="*/ 500185 w 4845551"/>
              <a:gd name="connsiteY0" fmla="*/ 511908 h 2293816"/>
              <a:gd name="connsiteX1" fmla="*/ 457200 w 4845551"/>
              <a:gd name="connsiteY1" fmla="*/ 554892 h 2293816"/>
              <a:gd name="connsiteX2" fmla="*/ 386862 w 4845551"/>
              <a:gd name="connsiteY2" fmla="*/ 636954 h 2293816"/>
              <a:gd name="connsiteX3" fmla="*/ 371231 w 4845551"/>
              <a:gd name="connsiteY3" fmla="*/ 789354 h 2293816"/>
              <a:gd name="connsiteX4" fmla="*/ 269631 w 4845551"/>
              <a:gd name="connsiteY4" fmla="*/ 769816 h 2293816"/>
              <a:gd name="connsiteX5" fmla="*/ 265723 w 4845551"/>
              <a:gd name="connsiteY5" fmla="*/ 887046 h 2293816"/>
              <a:gd name="connsiteX6" fmla="*/ 347785 w 4845551"/>
              <a:gd name="connsiteY6" fmla="*/ 922216 h 2293816"/>
              <a:gd name="connsiteX7" fmla="*/ 355600 w 4845551"/>
              <a:gd name="connsiteY7" fmla="*/ 996462 h 2293816"/>
              <a:gd name="connsiteX8" fmla="*/ 234462 w 4845551"/>
              <a:gd name="connsiteY8" fmla="*/ 1019908 h 2293816"/>
              <a:gd name="connsiteX9" fmla="*/ 296985 w 4845551"/>
              <a:gd name="connsiteY9" fmla="*/ 1105877 h 2293816"/>
              <a:gd name="connsiteX10" fmla="*/ 218831 w 4845551"/>
              <a:gd name="connsiteY10" fmla="*/ 1098062 h 2293816"/>
              <a:gd name="connsiteX11" fmla="*/ 211016 w 4845551"/>
              <a:gd name="connsiteY11" fmla="*/ 1133231 h 2293816"/>
              <a:gd name="connsiteX12" fmla="*/ 132862 w 4845551"/>
              <a:gd name="connsiteY12" fmla="*/ 1101969 h 2293816"/>
              <a:gd name="connsiteX13" fmla="*/ 78154 w 4845551"/>
              <a:gd name="connsiteY13" fmla="*/ 1137139 h 2293816"/>
              <a:gd name="connsiteX14" fmla="*/ 70339 w 4845551"/>
              <a:gd name="connsiteY14" fmla="*/ 1219200 h 2293816"/>
              <a:gd name="connsiteX15" fmla="*/ 101600 w 4845551"/>
              <a:gd name="connsiteY15" fmla="*/ 1297354 h 2293816"/>
              <a:gd name="connsiteX16" fmla="*/ 19539 w 4845551"/>
              <a:gd name="connsiteY16" fmla="*/ 1402862 h 2293816"/>
              <a:gd name="connsiteX17" fmla="*/ 27354 w 4845551"/>
              <a:gd name="connsiteY17" fmla="*/ 1520092 h 2293816"/>
              <a:gd name="connsiteX18" fmla="*/ 19539 w 4845551"/>
              <a:gd name="connsiteY18" fmla="*/ 1750646 h 2293816"/>
              <a:gd name="connsiteX19" fmla="*/ 23446 w 4845551"/>
              <a:gd name="connsiteY19" fmla="*/ 1805354 h 2293816"/>
              <a:gd name="connsiteX20" fmla="*/ 7816 w 4845551"/>
              <a:gd name="connsiteY20" fmla="*/ 1914769 h 2293816"/>
              <a:gd name="connsiteX21" fmla="*/ 31262 w 4845551"/>
              <a:gd name="connsiteY21" fmla="*/ 1973385 h 2293816"/>
              <a:gd name="connsiteX22" fmla="*/ 42985 w 4845551"/>
              <a:gd name="connsiteY22" fmla="*/ 2047631 h 2293816"/>
              <a:gd name="connsiteX23" fmla="*/ 0 w 4845551"/>
              <a:gd name="connsiteY23" fmla="*/ 2121877 h 2293816"/>
              <a:gd name="connsiteX24" fmla="*/ 46892 w 4845551"/>
              <a:gd name="connsiteY24" fmla="*/ 2227385 h 2293816"/>
              <a:gd name="connsiteX25" fmla="*/ 85969 w 4845551"/>
              <a:gd name="connsiteY25" fmla="*/ 2293816 h 2293816"/>
              <a:gd name="connsiteX26" fmla="*/ 171939 w 4845551"/>
              <a:gd name="connsiteY26" fmla="*/ 2286000 h 2293816"/>
              <a:gd name="connsiteX27" fmla="*/ 218831 w 4845551"/>
              <a:gd name="connsiteY27" fmla="*/ 2207846 h 2293816"/>
              <a:gd name="connsiteX28" fmla="*/ 273539 w 4845551"/>
              <a:gd name="connsiteY28" fmla="*/ 2196123 h 2293816"/>
              <a:gd name="connsiteX29" fmla="*/ 269631 w 4845551"/>
              <a:gd name="connsiteY29" fmla="*/ 2133600 h 2293816"/>
              <a:gd name="connsiteX30" fmla="*/ 207108 w 4845551"/>
              <a:gd name="connsiteY30" fmla="*/ 2114062 h 2293816"/>
              <a:gd name="connsiteX31" fmla="*/ 207108 w 4845551"/>
              <a:gd name="connsiteY31" fmla="*/ 2074985 h 2293816"/>
              <a:gd name="connsiteX32" fmla="*/ 293077 w 4845551"/>
              <a:gd name="connsiteY32" fmla="*/ 1969477 h 2293816"/>
              <a:gd name="connsiteX33" fmla="*/ 386862 w 4845551"/>
              <a:gd name="connsiteY33" fmla="*/ 2032000 h 2293816"/>
              <a:gd name="connsiteX34" fmla="*/ 492369 w 4845551"/>
              <a:gd name="connsiteY34" fmla="*/ 2043723 h 2293816"/>
              <a:gd name="connsiteX35" fmla="*/ 492369 w 4845551"/>
              <a:gd name="connsiteY35" fmla="*/ 1957754 h 2293816"/>
              <a:gd name="connsiteX36" fmla="*/ 519723 w 4845551"/>
              <a:gd name="connsiteY36" fmla="*/ 1981200 h 2293816"/>
              <a:gd name="connsiteX37" fmla="*/ 570523 w 4845551"/>
              <a:gd name="connsiteY37" fmla="*/ 1957754 h 2293816"/>
              <a:gd name="connsiteX38" fmla="*/ 570523 w 4845551"/>
              <a:gd name="connsiteY38" fmla="*/ 1957754 h 2293816"/>
              <a:gd name="connsiteX39" fmla="*/ 679939 w 4845551"/>
              <a:gd name="connsiteY39" fmla="*/ 1887416 h 2293816"/>
              <a:gd name="connsiteX40" fmla="*/ 812800 w 4845551"/>
              <a:gd name="connsiteY40" fmla="*/ 1891323 h 2293816"/>
              <a:gd name="connsiteX41" fmla="*/ 785446 w 4845551"/>
              <a:gd name="connsiteY41" fmla="*/ 1949939 h 2293816"/>
              <a:gd name="connsiteX42" fmla="*/ 828431 w 4845551"/>
              <a:gd name="connsiteY42" fmla="*/ 1965569 h 2293816"/>
              <a:gd name="connsiteX43" fmla="*/ 922216 w 4845551"/>
              <a:gd name="connsiteY43" fmla="*/ 1883508 h 2293816"/>
              <a:gd name="connsiteX44" fmla="*/ 1000369 w 4845551"/>
              <a:gd name="connsiteY44" fmla="*/ 1918677 h 2293816"/>
              <a:gd name="connsiteX45" fmla="*/ 1027723 w 4845551"/>
              <a:gd name="connsiteY45" fmla="*/ 1906954 h 2293816"/>
              <a:gd name="connsiteX46" fmla="*/ 1035539 w 4845551"/>
              <a:gd name="connsiteY46" fmla="*/ 1844431 h 2293816"/>
              <a:gd name="connsiteX47" fmla="*/ 1070708 w 4845551"/>
              <a:gd name="connsiteY47" fmla="*/ 1817077 h 2293816"/>
              <a:gd name="connsiteX48" fmla="*/ 1082431 w 4845551"/>
              <a:gd name="connsiteY48" fmla="*/ 1781908 h 2293816"/>
              <a:gd name="connsiteX49" fmla="*/ 1121508 w 4845551"/>
              <a:gd name="connsiteY49" fmla="*/ 1789723 h 2293816"/>
              <a:gd name="connsiteX50" fmla="*/ 1125416 w 4845551"/>
              <a:gd name="connsiteY50" fmla="*/ 1848339 h 2293816"/>
              <a:gd name="connsiteX51" fmla="*/ 1156677 w 4845551"/>
              <a:gd name="connsiteY51" fmla="*/ 1848339 h 2293816"/>
              <a:gd name="connsiteX52" fmla="*/ 1184031 w 4845551"/>
              <a:gd name="connsiteY52" fmla="*/ 1852246 h 2293816"/>
              <a:gd name="connsiteX53" fmla="*/ 1230923 w 4845551"/>
              <a:gd name="connsiteY53" fmla="*/ 1922585 h 2293816"/>
              <a:gd name="connsiteX54" fmla="*/ 1375508 w 4845551"/>
              <a:gd name="connsiteY54" fmla="*/ 1930400 h 2293816"/>
              <a:gd name="connsiteX55" fmla="*/ 1355969 w 4845551"/>
              <a:gd name="connsiteY55" fmla="*/ 1981200 h 2293816"/>
              <a:gd name="connsiteX56" fmla="*/ 1426308 w 4845551"/>
              <a:gd name="connsiteY56" fmla="*/ 1946031 h 2293816"/>
              <a:gd name="connsiteX57" fmla="*/ 1445846 w 4845551"/>
              <a:gd name="connsiteY57" fmla="*/ 1860062 h 2293816"/>
              <a:gd name="connsiteX58" fmla="*/ 1496646 w 4845551"/>
              <a:gd name="connsiteY58" fmla="*/ 1863969 h 2293816"/>
              <a:gd name="connsiteX59" fmla="*/ 1504462 w 4845551"/>
              <a:gd name="connsiteY59" fmla="*/ 1922585 h 2293816"/>
              <a:gd name="connsiteX60" fmla="*/ 1555262 w 4845551"/>
              <a:gd name="connsiteY60" fmla="*/ 1946031 h 2293816"/>
              <a:gd name="connsiteX61" fmla="*/ 1629508 w 4845551"/>
              <a:gd name="connsiteY61" fmla="*/ 1918677 h 2293816"/>
              <a:gd name="connsiteX62" fmla="*/ 1660769 w 4845551"/>
              <a:gd name="connsiteY62" fmla="*/ 1946031 h 2293816"/>
              <a:gd name="connsiteX63" fmla="*/ 1719385 w 4845551"/>
              <a:gd name="connsiteY63" fmla="*/ 1938216 h 2293816"/>
              <a:gd name="connsiteX64" fmla="*/ 1723292 w 4845551"/>
              <a:gd name="connsiteY64" fmla="*/ 1996831 h 2293816"/>
              <a:gd name="connsiteX65" fmla="*/ 1758462 w 4845551"/>
              <a:gd name="connsiteY65" fmla="*/ 2000739 h 2293816"/>
              <a:gd name="connsiteX66" fmla="*/ 1805354 w 4845551"/>
              <a:gd name="connsiteY66" fmla="*/ 1918677 h 2293816"/>
              <a:gd name="connsiteX67" fmla="*/ 1887416 w 4845551"/>
              <a:gd name="connsiteY67" fmla="*/ 1879600 h 2293816"/>
              <a:gd name="connsiteX68" fmla="*/ 1949939 w 4845551"/>
              <a:gd name="connsiteY68" fmla="*/ 1895231 h 2293816"/>
              <a:gd name="connsiteX69" fmla="*/ 2008554 w 4845551"/>
              <a:gd name="connsiteY69" fmla="*/ 1852246 h 2293816"/>
              <a:gd name="connsiteX70" fmla="*/ 2059354 w 4845551"/>
              <a:gd name="connsiteY70" fmla="*/ 1856154 h 2293816"/>
              <a:gd name="connsiteX71" fmla="*/ 2071077 w 4845551"/>
              <a:gd name="connsiteY71" fmla="*/ 1797539 h 2293816"/>
              <a:gd name="connsiteX72" fmla="*/ 2286000 w 4845551"/>
              <a:gd name="connsiteY72" fmla="*/ 1746739 h 2293816"/>
              <a:gd name="connsiteX73" fmla="*/ 2301631 w 4845551"/>
              <a:gd name="connsiteY73" fmla="*/ 1672492 h 2293816"/>
              <a:gd name="connsiteX74" fmla="*/ 2379785 w 4845551"/>
              <a:gd name="connsiteY74" fmla="*/ 1688123 h 2293816"/>
              <a:gd name="connsiteX75" fmla="*/ 2399323 w 4845551"/>
              <a:gd name="connsiteY75" fmla="*/ 1735016 h 2293816"/>
              <a:gd name="connsiteX76" fmla="*/ 2430585 w 4845551"/>
              <a:gd name="connsiteY76" fmla="*/ 1762369 h 2293816"/>
              <a:gd name="connsiteX77" fmla="*/ 2493108 w 4845551"/>
              <a:gd name="connsiteY77" fmla="*/ 1727200 h 2293816"/>
              <a:gd name="connsiteX78" fmla="*/ 2504831 w 4845551"/>
              <a:gd name="connsiteY78" fmla="*/ 1680308 h 2293816"/>
              <a:gd name="connsiteX79" fmla="*/ 2524369 w 4845551"/>
              <a:gd name="connsiteY79" fmla="*/ 1680308 h 2293816"/>
              <a:gd name="connsiteX80" fmla="*/ 2586892 w 4845551"/>
              <a:gd name="connsiteY80" fmla="*/ 1750646 h 2293816"/>
              <a:gd name="connsiteX81" fmla="*/ 2782277 w 4845551"/>
              <a:gd name="connsiteY81" fmla="*/ 1848339 h 2293816"/>
              <a:gd name="connsiteX82" fmla="*/ 2829169 w 4845551"/>
              <a:gd name="connsiteY82" fmla="*/ 1867877 h 2293816"/>
              <a:gd name="connsiteX83" fmla="*/ 2864339 w 4845551"/>
              <a:gd name="connsiteY83" fmla="*/ 1860062 h 2293816"/>
              <a:gd name="connsiteX84" fmla="*/ 2887785 w 4845551"/>
              <a:gd name="connsiteY84" fmla="*/ 1883508 h 2293816"/>
              <a:gd name="connsiteX85" fmla="*/ 2805723 w 4845551"/>
              <a:gd name="connsiteY85" fmla="*/ 1961662 h 2293816"/>
              <a:gd name="connsiteX86" fmla="*/ 2805723 w 4845551"/>
              <a:gd name="connsiteY86" fmla="*/ 1961662 h 2293816"/>
              <a:gd name="connsiteX87" fmla="*/ 2821354 w 4845551"/>
              <a:gd name="connsiteY87" fmla="*/ 1992923 h 2293816"/>
              <a:gd name="connsiteX88" fmla="*/ 2891692 w 4845551"/>
              <a:gd name="connsiteY88" fmla="*/ 1981200 h 2293816"/>
              <a:gd name="connsiteX89" fmla="*/ 2958123 w 4845551"/>
              <a:gd name="connsiteY89" fmla="*/ 2086708 h 2293816"/>
              <a:gd name="connsiteX90" fmla="*/ 3008923 w 4845551"/>
              <a:gd name="connsiteY90" fmla="*/ 2082800 h 2293816"/>
              <a:gd name="connsiteX91" fmla="*/ 2997200 w 4845551"/>
              <a:gd name="connsiteY91" fmla="*/ 2035908 h 2293816"/>
              <a:gd name="connsiteX92" fmla="*/ 3059723 w 4845551"/>
              <a:gd name="connsiteY92" fmla="*/ 2012462 h 2293816"/>
              <a:gd name="connsiteX93" fmla="*/ 3059723 w 4845551"/>
              <a:gd name="connsiteY93" fmla="*/ 1992923 h 2293816"/>
              <a:gd name="connsiteX94" fmla="*/ 3067539 w 4845551"/>
              <a:gd name="connsiteY94" fmla="*/ 1981200 h 2293816"/>
              <a:gd name="connsiteX95" fmla="*/ 3024554 w 4845551"/>
              <a:gd name="connsiteY95" fmla="*/ 1895231 h 2293816"/>
              <a:gd name="connsiteX96" fmla="*/ 3036277 w 4845551"/>
              <a:gd name="connsiteY96" fmla="*/ 1883508 h 2293816"/>
              <a:gd name="connsiteX97" fmla="*/ 3219939 w 4845551"/>
              <a:gd name="connsiteY97" fmla="*/ 2004646 h 2293816"/>
              <a:gd name="connsiteX98" fmla="*/ 3286369 w 4845551"/>
              <a:gd name="connsiteY98" fmla="*/ 2012462 h 2293816"/>
              <a:gd name="connsiteX99" fmla="*/ 3266831 w 4845551"/>
              <a:gd name="connsiteY99" fmla="*/ 2035908 h 2293816"/>
              <a:gd name="connsiteX100" fmla="*/ 3227754 w 4845551"/>
              <a:gd name="connsiteY100" fmla="*/ 2051539 h 2293816"/>
              <a:gd name="connsiteX101" fmla="*/ 3309816 w 4845551"/>
              <a:gd name="connsiteY101" fmla="*/ 2133600 h 2293816"/>
              <a:gd name="connsiteX102" fmla="*/ 3395785 w 4845551"/>
              <a:gd name="connsiteY102" fmla="*/ 2188308 h 2293816"/>
              <a:gd name="connsiteX103" fmla="*/ 3657600 w 4845551"/>
              <a:gd name="connsiteY103" fmla="*/ 2125785 h 2293816"/>
              <a:gd name="connsiteX104" fmla="*/ 3618523 w 4845551"/>
              <a:gd name="connsiteY104" fmla="*/ 2047631 h 2293816"/>
              <a:gd name="connsiteX105" fmla="*/ 3567723 w 4845551"/>
              <a:gd name="connsiteY105" fmla="*/ 2024185 h 2293816"/>
              <a:gd name="connsiteX106" fmla="*/ 3583354 w 4845551"/>
              <a:gd name="connsiteY106" fmla="*/ 1942123 h 2293816"/>
              <a:gd name="connsiteX107" fmla="*/ 3618523 w 4845551"/>
              <a:gd name="connsiteY107" fmla="*/ 1942123 h 2293816"/>
              <a:gd name="connsiteX108" fmla="*/ 3622431 w 4845551"/>
              <a:gd name="connsiteY108" fmla="*/ 1883508 h 2293816"/>
              <a:gd name="connsiteX109" fmla="*/ 3528646 w 4845551"/>
              <a:gd name="connsiteY109" fmla="*/ 1801446 h 2293816"/>
              <a:gd name="connsiteX110" fmla="*/ 3473939 w 4845551"/>
              <a:gd name="connsiteY110" fmla="*/ 1836616 h 2293816"/>
              <a:gd name="connsiteX111" fmla="*/ 3423139 w 4845551"/>
              <a:gd name="connsiteY111" fmla="*/ 1774092 h 2293816"/>
              <a:gd name="connsiteX112" fmla="*/ 3466123 w 4845551"/>
              <a:gd name="connsiteY112" fmla="*/ 1656862 h 2293816"/>
              <a:gd name="connsiteX113" fmla="*/ 3411416 w 4845551"/>
              <a:gd name="connsiteY113" fmla="*/ 1570892 h 2293816"/>
              <a:gd name="connsiteX114" fmla="*/ 3391877 w 4845551"/>
              <a:gd name="connsiteY114" fmla="*/ 1481016 h 2293816"/>
              <a:gd name="connsiteX115" fmla="*/ 3380154 w 4845551"/>
              <a:gd name="connsiteY115" fmla="*/ 1375508 h 2293816"/>
              <a:gd name="connsiteX116" fmla="*/ 3325446 w 4845551"/>
              <a:gd name="connsiteY116" fmla="*/ 1340339 h 2293816"/>
              <a:gd name="connsiteX117" fmla="*/ 3333262 w 4845551"/>
              <a:gd name="connsiteY117" fmla="*/ 1301262 h 2293816"/>
              <a:gd name="connsiteX118" fmla="*/ 3255108 w 4845551"/>
              <a:gd name="connsiteY118" fmla="*/ 1184031 h 2293816"/>
              <a:gd name="connsiteX119" fmla="*/ 3290277 w 4845551"/>
              <a:gd name="connsiteY119" fmla="*/ 1070708 h 2293816"/>
              <a:gd name="connsiteX120" fmla="*/ 3348892 w 4845551"/>
              <a:gd name="connsiteY120" fmla="*/ 1012092 h 2293816"/>
              <a:gd name="connsiteX121" fmla="*/ 3391877 w 4845551"/>
              <a:gd name="connsiteY121" fmla="*/ 1039446 h 2293816"/>
              <a:gd name="connsiteX122" fmla="*/ 3458308 w 4845551"/>
              <a:gd name="connsiteY122" fmla="*/ 1016000 h 2293816"/>
              <a:gd name="connsiteX123" fmla="*/ 3438769 w 4845551"/>
              <a:gd name="connsiteY123" fmla="*/ 992554 h 2293816"/>
              <a:gd name="connsiteX124" fmla="*/ 3509108 w 4845551"/>
              <a:gd name="connsiteY124" fmla="*/ 890954 h 2293816"/>
              <a:gd name="connsiteX125" fmla="*/ 3524739 w 4845551"/>
              <a:gd name="connsiteY125" fmla="*/ 777631 h 2293816"/>
              <a:gd name="connsiteX126" fmla="*/ 3626339 w 4845551"/>
              <a:gd name="connsiteY126" fmla="*/ 730739 h 2293816"/>
              <a:gd name="connsiteX127" fmla="*/ 3696677 w 4845551"/>
              <a:gd name="connsiteY127" fmla="*/ 687754 h 2293816"/>
              <a:gd name="connsiteX128" fmla="*/ 3720123 w 4845551"/>
              <a:gd name="connsiteY128" fmla="*/ 699477 h 2293816"/>
              <a:gd name="connsiteX129" fmla="*/ 3790462 w 4845551"/>
              <a:gd name="connsiteY129" fmla="*/ 687754 h 2293816"/>
              <a:gd name="connsiteX130" fmla="*/ 3806092 w 4845551"/>
              <a:gd name="connsiteY130" fmla="*/ 738554 h 2293816"/>
              <a:gd name="connsiteX131" fmla="*/ 3856892 w 4845551"/>
              <a:gd name="connsiteY131" fmla="*/ 691662 h 2293816"/>
              <a:gd name="connsiteX132" fmla="*/ 3888154 w 4845551"/>
              <a:gd name="connsiteY132" fmla="*/ 695569 h 2293816"/>
              <a:gd name="connsiteX133" fmla="*/ 3927231 w 4845551"/>
              <a:gd name="connsiteY133" fmla="*/ 738554 h 2293816"/>
              <a:gd name="connsiteX134" fmla="*/ 3997569 w 4845551"/>
              <a:gd name="connsiteY134" fmla="*/ 734646 h 2293816"/>
              <a:gd name="connsiteX135" fmla="*/ 4067908 w 4845551"/>
              <a:gd name="connsiteY135" fmla="*/ 648677 h 2293816"/>
              <a:gd name="connsiteX136" fmla="*/ 4138246 w 4845551"/>
              <a:gd name="connsiteY136" fmla="*/ 683846 h 2293816"/>
              <a:gd name="connsiteX137" fmla="*/ 4173416 w 4845551"/>
              <a:gd name="connsiteY137" fmla="*/ 664308 h 2293816"/>
              <a:gd name="connsiteX138" fmla="*/ 4200769 w 4845551"/>
              <a:gd name="connsiteY138" fmla="*/ 613508 h 2293816"/>
              <a:gd name="connsiteX139" fmla="*/ 4267200 w 4845551"/>
              <a:gd name="connsiteY139" fmla="*/ 566616 h 2293816"/>
              <a:gd name="connsiteX140" fmla="*/ 4407877 w 4845551"/>
              <a:gd name="connsiteY140" fmla="*/ 562708 h 2293816"/>
              <a:gd name="connsiteX141" fmla="*/ 4466493 w 4845551"/>
              <a:gd name="connsiteY141" fmla="*/ 457200 h 2293816"/>
              <a:gd name="connsiteX142" fmla="*/ 4556368 w 4845551"/>
              <a:gd name="connsiteY142" fmla="*/ 433754 h 2293816"/>
              <a:gd name="connsiteX143" fmla="*/ 4568091 w 4845551"/>
              <a:gd name="connsiteY143" fmla="*/ 339971 h 2293816"/>
              <a:gd name="connsiteX144" fmla="*/ 4486031 w 4845551"/>
              <a:gd name="connsiteY144" fmla="*/ 257908 h 2293816"/>
              <a:gd name="connsiteX145" fmla="*/ 4845537 w 4845551"/>
              <a:gd name="connsiteY145" fmla="*/ 207109 h 2293816"/>
              <a:gd name="connsiteX146" fmla="*/ 4779107 w 4845551"/>
              <a:gd name="connsiteY146" fmla="*/ 0 h 2293816"/>
              <a:gd name="connsiteX0" fmla="*/ 500185 w 4845554"/>
              <a:gd name="connsiteY0" fmla="*/ 511908 h 2293816"/>
              <a:gd name="connsiteX1" fmla="*/ 457200 w 4845554"/>
              <a:gd name="connsiteY1" fmla="*/ 554892 h 2293816"/>
              <a:gd name="connsiteX2" fmla="*/ 386862 w 4845554"/>
              <a:gd name="connsiteY2" fmla="*/ 636954 h 2293816"/>
              <a:gd name="connsiteX3" fmla="*/ 371231 w 4845554"/>
              <a:gd name="connsiteY3" fmla="*/ 789354 h 2293816"/>
              <a:gd name="connsiteX4" fmla="*/ 269631 w 4845554"/>
              <a:gd name="connsiteY4" fmla="*/ 769816 h 2293816"/>
              <a:gd name="connsiteX5" fmla="*/ 265723 w 4845554"/>
              <a:gd name="connsiteY5" fmla="*/ 887046 h 2293816"/>
              <a:gd name="connsiteX6" fmla="*/ 347785 w 4845554"/>
              <a:gd name="connsiteY6" fmla="*/ 922216 h 2293816"/>
              <a:gd name="connsiteX7" fmla="*/ 355600 w 4845554"/>
              <a:gd name="connsiteY7" fmla="*/ 996462 h 2293816"/>
              <a:gd name="connsiteX8" fmla="*/ 234462 w 4845554"/>
              <a:gd name="connsiteY8" fmla="*/ 1019908 h 2293816"/>
              <a:gd name="connsiteX9" fmla="*/ 296985 w 4845554"/>
              <a:gd name="connsiteY9" fmla="*/ 1105877 h 2293816"/>
              <a:gd name="connsiteX10" fmla="*/ 218831 w 4845554"/>
              <a:gd name="connsiteY10" fmla="*/ 1098062 h 2293816"/>
              <a:gd name="connsiteX11" fmla="*/ 211016 w 4845554"/>
              <a:gd name="connsiteY11" fmla="*/ 1133231 h 2293816"/>
              <a:gd name="connsiteX12" fmla="*/ 132862 w 4845554"/>
              <a:gd name="connsiteY12" fmla="*/ 1101969 h 2293816"/>
              <a:gd name="connsiteX13" fmla="*/ 78154 w 4845554"/>
              <a:gd name="connsiteY13" fmla="*/ 1137139 h 2293816"/>
              <a:gd name="connsiteX14" fmla="*/ 70339 w 4845554"/>
              <a:gd name="connsiteY14" fmla="*/ 1219200 h 2293816"/>
              <a:gd name="connsiteX15" fmla="*/ 101600 w 4845554"/>
              <a:gd name="connsiteY15" fmla="*/ 1297354 h 2293816"/>
              <a:gd name="connsiteX16" fmla="*/ 19539 w 4845554"/>
              <a:gd name="connsiteY16" fmla="*/ 1402862 h 2293816"/>
              <a:gd name="connsiteX17" fmla="*/ 27354 w 4845554"/>
              <a:gd name="connsiteY17" fmla="*/ 1520092 h 2293816"/>
              <a:gd name="connsiteX18" fmla="*/ 19539 w 4845554"/>
              <a:gd name="connsiteY18" fmla="*/ 1750646 h 2293816"/>
              <a:gd name="connsiteX19" fmla="*/ 23446 w 4845554"/>
              <a:gd name="connsiteY19" fmla="*/ 1805354 h 2293816"/>
              <a:gd name="connsiteX20" fmla="*/ 7816 w 4845554"/>
              <a:gd name="connsiteY20" fmla="*/ 1914769 h 2293816"/>
              <a:gd name="connsiteX21" fmla="*/ 31262 w 4845554"/>
              <a:gd name="connsiteY21" fmla="*/ 1973385 h 2293816"/>
              <a:gd name="connsiteX22" fmla="*/ 42985 w 4845554"/>
              <a:gd name="connsiteY22" fmla="*/ 2047631 h 2293816"/>
              <a:gd name="connsiteX23" fmla="*/ 0 w 4845554"/>
              <a:gd name="connsiteY23" fmla="*/ 2121877 h 2293816"/>
              <a:gd name="connsiteX24" fmla="*/ 46892 w 4845554"/>
              <a:gd name="connsiteY24" fmla="*/ 2227385 h 2293816"/>
              <a:gd name="connsiteX25" fmla="*/ 85969 w 4845554"/>
              <a:gd name="connsiteY25" fmla="*/ 2293816 h 2293816"/>
              <a:gd name="connsiteX26" fmla="*/ 171939 w 4845554"/>
              <a:gd name="connsiteY26" fmla="*/ 2286000 h 2293816"/>
              <a:gd name="connsiteX27" fmla="*/ 218831 w 4845554"/>
              <a:gd name="connsiteY27" fmla="*/ 2207846 h 2293816"/>
              <a:gd name="connsiteX28" fmla="*/ 273539 w 4845554"/>
              <a:gd name="connsiteY28" fmla="*/ 2196123 h 2293816"/>
              <a:gd name="connsiteX29" fmla="*/ 269631 w 4845554"/>
              <a:gd name="connsiteY29" fmla="*/ 2133600 h 2293816"/>
              <a:gd name="connsiteX30" fmla="*/ 207108 w 4845554"/>
              <a:gd name="connsiteY30" fmla="*/ 2114062 h 2293816"/>
              <a:gd name="connsiteX31" fmla="*/ 207108 w 4845554"/>
              <a:gd name="connsiteY31" fmla="*/ 2074985 h 2293816"/>
              <a:gd name="connsiteX32" fmla="*/ 293077 w 4845554"/>
              <a:gd name="connsiteY32" fmla="*/ 1969477 h 2293816"/>
              <a:gd name="connsiteX33" fmla="*/ 386862 w 4845554"/>
              <a:gd name="connsiteY33" fmla="*/ 2032000 h 2293816"/>
              <a:gd name="connsiteX34" fmla="*/ 492369 w 4845554"/>
              <a:gd name="connsiteY34" fmla="*/ 2043723 h 2293816"/>
              <a:gd name="connsiteX35" fmla="*/ 492369 w 4845554"/>
              <a:gd name="connsiteY35" fmla="*/ 1957754 h 2293816"/>
              <a:gd name="connsiteX36" fmla="*/ 519723 w 4845554"/>
              <a:gd name="connsiteY36" fmla="*/ 1981200 h 2293816"/>
              <a:gd name="connsiteX37" fmla="*/ 570523 w 4845554"/>
              <a:gd name="connsiteY37" fmla="*/ 1957754 h 2293816"/>
              <a:gd name="connsiteX38" fmla="*/ 570523 w 4845554"/>
              <a:gd name="connsiteY38" fmla="*/ 1957754 h 2293816"/>
              <a:gd name="connsiteX39" fmla="*/ 679939 w 4845554"/>
              <a:gd name="connsiteY39" fmla="*/ 1887416 h 2293816"/>
              <a:gd name="connsiteX40" fmla="*/ 812800 w 4845554"/>
              <a:gd name="connsiteY40" fmla="*/ 1891323 h 2293816"/>
              <a:gd name="connsiteX41" fmla="*/ 785446 w 4845554"/>
              <a:gd name="connsiteY41" fmla="*/ 1949939 h 2293816"/>
              <a:gd name="connsiteX42" fmla="*/ 828431 w 4845554"/>
              <a:gd name="connsiteY42" fmla="*/ 1965569 h 2293816"/>
              <a:gd name="connsiteX43" fmla="*/ 922216 w 4845554"/>
              <a:gd name="connsiteY43" fmla="*/ 1883508 h 2293816"/>
              <a:gd name="connsiteX44" fmla="*/ 1000369 w 4845554"/>
              <a:gd name="connsiteY44" fmla="*/ 1918677 h 2293816"/>
              <a:gd name="connsiteX45" fmla="*/ 1027723 w 4845554"/>
              <a:gd name="connsiteY45" fmla="*/ 1906954 h 2293816"/>
              <a:gd name="connsiteX46" fmla="*/ 1035539 w 4845554"/>
              <a:gd name="connsiteY46" fmla="*/ 1844431 h 2293816"/>
              <a:gd name="connsiteX47" fmla="*/ 1070708 w 4845554"/>
              <a:gd name="connsiteY47" fmla="*/ 1817077 h 2293816"/>
              <a:gd name="connsiteX48" fmla="*/ 1082431 w 4845554"/>
              <a:gd name="connsiteY48" fmla="*/ 1781908 h 2293816"/>
              <a:gd name="connsiteX49" fmla="*/ 1121508 w 4845554"/>
              <a:gd name="connsiteY49" fmla="*/ 1789723 h 2293816"/>
              <a:gd name="connsiteX50" fmla="*/ 1125416 w 4845554"/>
              <a:gd name="connsiteY50" fmla="*/ 1848339 h 2293816"/>
              <a:gd name="connsiteX51" fmla="*/ 1156677 w 4845554"/>
              <a:gd name="connsiteY51" fmla="*/ 1848339 h 2293816"/>
              <a:gd name="connsiteX52" fmla="*/ 1184031 w 4845554"/>
              <a:gd name="connsiteY52" fmla="*/ 1852246 h 2293816"/>
              <a:gd name="connsiteX53" fmla="*/ 1230923 w 4845554"/>
              <a:gd name="connsiteY53" fmla="*/ 1922585 h 2293816"/>
              <a:gd name="connsiteX54" fmla="*/ 1375508 w 4845554"/>
              <a:gd name="connsiteY54" fmla="*/ 1930400 h 2293816"/>
              <a:gd name="connsiteX55" fmla="*/ 1355969 w 4845554"/>
              <a:gd name="connsiteY55" fmla="*/ 1981200 h 2293816"/>
              <a:gd name="connsiteX56" fmla="*/ 1426308 w 4845554"/>
              <a:gd name="connsiteY56" fmla="*/ 1946031 h 2293816"/>
              <a:gd name="connsiteX57" fmla="*/ 1445846 w 4845554"/>
              <a:gd name="connsiteY57" fmla="*/ 1860062 h 2293816"/>
              <a:gd name="connsiteX58" fmla="*/ 1496646 w 4845554"/>
              <a:gd name="connsiteY58" fmla="*/ 1863969 h 2293816"/>
              <a:gd name="connsiteX59" fmla="*/ 1504462 w 4845554"/>
              <a:gd name="connsiteY59" fmla="*/ 1922585 h 2293816"/>
              <a:gd name="connsiteX60" fmla="*/ 1555262 w 4845554"/>
              <a:gd name="connsiteY60" fmla="*/ 1946031 h 2293816"/>
              <a:gd name="connsiteX61" fmla="*/ 1629508 w 4845554"/>
              <a:gd name="connsiteY61" fmla="*/ 1918677 h 2293816"/>
              <a:gd name="connsiteX62" fmla="*/ 1660769 w 4845554"/>
              <a:gd name="connsiteY62" fmla="*/ 1946031 h 2293816"/>
              <a:gd name="connsiteX63" fmla="*/ 1719385 w 4845554"/>
              <a:gd name="connsiteY63" fmla="*/ 1938216 h 2293816"/>
              <a:gd name="connsiteX64" fmla="*/ 1723292 w 4845554"/>
              <a:gd name="connsiteY64" fmla="*/ 1996831 h 2293816"/>
              <a:gd name="connsiteX65" fmla="*/ 1758462 w 4845554"/>
              <a:gd name="connsiteY65" fmla="*/ 2000739 h 2293816"/>
              <a:gd name="connsiteX66" fmla="*/ 1805354 w 4845554"/>
              <a:gd name="connsiteY66" fmla="*/ 1918677 h 2293816"/>
              <a:gd name="connsiteX67" fmla="*/ 1887416 w 4845554"/>
              <a:gd name="connsiteY67" fmla="*/ 1879600 h 2293816"/>
              <a:gd name="connsiteX68" fmla="*/ 1949939 w 4845554"/>
              <a:gd name="connsiteY68" fmla="*/ 1895231 h 2293816"/>
              <a:gd name="connsiteX69" fmla="*/ 2008554 w 4845554"/>
              <a:gd name="connsiteY69" fmla="*/ 1852246 h 2293816"/>
              <a:gd name="connsiteX70" fmla="*/ 2059354 w 4845554"/>
              <a:gd name="connsiteY70" fmla="*/ 1856154 h 2293816"/>
              <a:gd name="connsiteX71" fmla="*/ 2071077 w 4845554"/>
              <a:gd name="connsiteY71" fmla="*/ 1797539 h 2293816"/>
              <a:gd name="connsiteX72" fmla="*/ 2286000 w 4845554"/>
              <a:gd name="connsiteY72" fmla="*/ 1746739 h 2293816"/>
              <a:gd name="connsiteX73" fmla="*/ 2301631 w 4845554"/>
              <a:gd name="connsiteY73" fmla="*/ 1672492 h 2293816"/>
              <a:gd name="connsiteX74" fmla="*/ 2379785 w 4845554"/>
              <a:gd name="connsiteY74" fmla="*/ 1688123 h 2293816"/>
              <a:gd name="connsiteX75" fmla="*/ 2399323 w 4845554"/>
              <a:gd name="connsiteY75" fmla="*/ 1735016 h 2293816"/>
              <a:gd name="connsiteX76" fmla="*/ 2430585 w 4845554"/>
              <a:gd name="connsiteY76" fmla="*/ 1762369 h 2293816"/>
              <a:gd name="connsiteX77" fmla="*/ 2493108 w 4845554"/>
              <a:gd name="connsiteY77" fmla="*/ 1727200 h 2293816"/>
              <a:gd name="connsiteX78" fmla="*/ 2504831 w 4845554"/>
              <a:gd name="connsiteY78" fmla="*/ 1680308 h 2293816"/>
              <a:gd name="connsiteX79" fmla="*/ 2524369 w 4845554"/>
              <a:gd name="connsiteY79" fmla="*/ 1680308 h 2293816"/>
              <a:gd name="connsiteX80" fmla="*/ 2586892 w 4845554"/>
              <a:gd name="connsiteY80" fmla="*/ 1750646 h 2293816"/>
              <a:gd name="connsiteX81" fmla="*/ 2782277 w 4845554"/>
              <a:gd name="connsiteY81" fmla="*/ 1848339 h 2293816"/>
              <a:gd name="connsiteX82" fmla="*/ 2829169 w 4845554"/>
              <a:gd name="connsiteY82" fmla="*/ 1867877 h 2293816"/>
              <a:gd name="connsiteX83" fmla="*/ 2864339 w 4845554"/>
              <a:gd name="connsiteY83" fmla="*/ 1860062 h 2293816"/>
              <a:gd name="connsiteX84" fmla="*/ 2887785 w 4845554"/>
              <a:gd name="connsiteY84" fmla="*/ 1883508 h 2293816"/>
              <a:gd name="connsiteX85" fmla="*/ 2805723 w 4845554"/>
              <a:gd name="connsiteY85" fmla="*/ 1961662 h 2293816"/>
              <a:gd name="connsiteX86" fmla="*/ 2805723 w 4845554"/>
              <a:gd name="connsiteY86" fmla="*/ 1961662 h 2293816"/>
              <a:gd name="connsiteX87" fmla="*/ 2821354 w 4845554"/>
              <a:gd name="connsiteY87" fmla="*/ 1992923 h 2293816"/>
              <a:gd name="connsiteX88" fmla="*/ 2891692 w 4845554"/>
              <a:gd name="connsiteY88" fmla="*/ 1981200 h 2293816"/>
              <a:gd name="connsiteX89" fmla="*/ 2958123 w 4845554"/>
              <a:gd name="connsiteY89" fmla="*/ 2086708 h 2293816"/>
              <a:gd name="connsiteX90" fmla="*/ 3008923 w 4845554"/>
              <a:gd name="connsiteY90" fmla="*/ 2082800 h 2293816"/>
              <a:gd name="connsiteX91" fmla="*/ 2997200 w 4845554"/>
              <a:gd name="connsiteY91" fmla="*/ 2035908 h 2293816"/>
              <a:gd name="connsiteX92" fmla="*/ 3059723 w 4845554"/>
              <a:gd name="connsiteY92" fmla="*/ 2012462 h 2293816"/>
              <a:gd name="connsiteX93" fmla="*/ 3059723 w 4845554"/>
              <a:gd name="connsiteY93" fmla="*/ 1992923 h 2293816"/>
              <a:gd name="connsiteX94" fmla="*/ 3067539 w 4845554"/>
              <a:gd name="connsiteY94" fmla="*/ 1981200 h 2293816"/>
              <a:gd name="connsiteX95" fmla="*/ 3024554 w 4845554"/>
              <a:gd name="connsiteY95" fmla="*/ 1895231 h 2293816"/>
              <a:gd name="connsiteX96" fmla="*/ 3036277 w 4845554"/>
              <a:gd name="connsiteY96" fmla="*/ 1883508 h 2293816"/>
              <a:gd name="connsiteX97" fmla="*/ 3219939 w 4845554"/>
              <a:gd name="connsiteY97" fmla="*/ 2004646 h 2293816"/>
              <a:gd name="connsiteX98" fmla="*/ 3286369 w 4845554"/>
              <a:gd name="connsiteY98" fmla="*/ 2012462 h 2293816"/>
              <a:gd name="connsiteX99" fmla="*/ 3266831 w 4845554"/>
              <a:gd name="connsiteY99" fmla="*/ 2035908 h 2293816"/>
              <a:gd name="connsiteX100" fmla="*/ 3227754 w 4845554"/>
              <a:gd name="connsiteY100" fmla="*/ 2051539 h 2293816"/>
              <a:gd name="connsiteX101" fmla="*/ 3309816 w 4845554"/>
              <a:gd name="connsiteY101" fmla="*/ 2133600 h 2293816"/>
              <a:gd name="connsiteX102" fmla="*/ 3395785 w 4845554"/>
              <a:gd name="connsiteY102" fmla="*/ 2188308 h 2293816"/>
              <a:gd name="connsiteX103" fmla="*/ 3657600 w 4845554"/>
              <a:gd name="connsiteY103" fmla="*/ 2125785 h 2293816"/>
              <a:gd name="connsiteX104" fmla="*/ 3618523 w 4845554"/>
              <a:gd name="connsiteY104" fmla="*/ 2047631 h 2293816"/>
              <a:gd name="connsiteX105" fmla="*/ 3567723 w 4845554"/>
              <a:gd name="connsiteY105" fmla="*/ 2024185 h 2293816"/>
              <a:gd name="connsiteX106" fmla="*/ 3583354 w 4845554"/>
              <a:gd name="connsiteY106" fmla="*/ 1942123 h 2293816"/>
              <a:gd name="connsiteX107" fmla="*/ 3618523 w 4845554"/>
              <a:gd name="connsiteY107" fmla="*/ 1942123 h 2293816"/>
              <a:gd name="connsiteX108" fmla="*/ 3622431 w 4845554"/>
              <a:gd name="connsiteY108" fmla="*/ 1883508 h 2293816"/>
              <a:gd name="connsiteX109" fmla="*/ 3528646 w 4845554"/>
              <a:gd name="connsiteY109" fmla="*/ 1801446 h 2293816"/>
              <a:gd name="connsiteX110" fmla="*/ 3473939 w 4845554"/>
              <a:gd name="connsiteY110" fmla="*/ 1836616 h 2293816"/>
              <a:gd name="connsiteX111" fmla="*/ 3423139 w 4845554"/>
              <a:gd name="connsiteY111" fmla="*/ 1774092 h 2293816"/>
              <a:gd name="connsiteX112" fmla="*/ 3466123 w 4845554"/>
              <a:gd name="connsiteY112" fmla="*/ 1656862 h 2293816"/>
              <a:gd name="connsiteX113" fmla="*/ 3411416 w 4845554"/>
              <a:gd name="connsiteY113" fmla="*/ 1570892 h 2293816"/>
              <a:gd name="connsiteX114" fmla="*/ 3391877 w 4845554"/>
              <a:gd name="connsiteY114" fmla="*/ 1481016 h 2293816"/>
              <a:gd name="connsiteX115" fmla="*/ 3380154 w 4845554"/>
              <a:gd name="connsiteY115" fmla="*/ 1375508 h 2293816"/>
              <a:gd name="connsiteX116" fmla="*/ 3325446 w 4845554"/>
              <a:gd name="connsiteY116" fmla="*/ 1340339 h 2293816"/>
              <a:gd name="connsiteX117" fmla="*/ 3333262 w 4845554"/>
              <a:gd name="connsiteY117" fmla="*/ 1301262 h 2293816"/>
              <a:gd name="connsiteX118" fmla="*/ 3255108 w 4845554"/>
              <a:gd name="connsiteY118" fmla="*/ 1184031 h 2293816"/>
              <a:gd name="connsiteX119" fmla="*/ 3290277 w 4845554"/>
              <a:gd name="connsiteY119" fmla="*/ 1070708 h 2293816"/>
              <a:gd name="connsiteX120" fmla="*/ 3348892 w 4845554"/>
              <a:gd name="connsiteY120" fmla="*/ 1012092 h 2293816"/>
              <a:gd name="connsiteX121" fmla="*/ 3391877 w 4845554"/>
              <a:gd name="connsiteY121" fmla="*/ 1039446 h 2293816"/>
              <a:gd name="connsiteX122" fmla="*/ 3458308 w 4845554"/>
              <a:gd name="connsiteY122" fmla="*/ 1016000 h 2293816"/>
              <a:gd name="connsiteX123" fmla="*/ 3438769 w 4845554"/>
              <a:gd name="connsiteY123" fmla="*/ 992554 h 2293816"/>
              <a:gd name="connsiteX124" fmla="*/ 3509108 w 4845554"/>
              <a:gd name="connsiteY124" fmla="*/ 890954 h 2293816"/>
              <a:gd name="connsiteX125" fmla="*/ 3524739 w 4845554"/>
              <a:gd name="connsiteY125" fmla="*/ 777631 h 2293816"/>
              <a:gd name="connsiteX126" fmla="*/ 3626339 w 4845554"/>
              <a:gd name="connsiteY126" fmla="*/ 730739 h 2293816"/>
              <a:gd name="connsiteX127" fmla="*/ 3696677 w 4845554"/>
              <a:gd name="connsiteY127" fmla="*/ 687754 h 2293816"/>
              <a:gd name="connsiteX128" fmla="*/ 3720123 w 4845554"/>
              <a:gd name="connsiteY128" fmla="*/ 699477 h 2293816"/>
              <a:gd name="connsiteX129" fmla="*/ 3790462 w 4845554"/>
              <a:gd name="connsiteY129" fmla="*/ 687754 h 2293816"/>
              <a:gd name="connsiteX130" fmla="*/ 3806092 w 4845554"/>
              <a:gd name="connsiteY130" fmla="*/ 738554 h 2293816"/>
              <a:gd name="connsiteX131" fmla="*/ 3856892 w 4845554"/>
              <a:gd name="connsiteY131" fmla="*/ 691662 h 2293816"/>
              <a:gd name="connsiteX132" fmla="*/ 3888154 w 4845554"/>
              <a:gd name="connsiteY132" fmla="*/ 695569 h 2293816"/>
              <a:gd name="connsiteX133" fmla="*/ 3927231 w 4845554"/>
              <a:gd name="connsiteY133" fmla="*/ 738554 h 2293816"/>
              <a:gd name="connsiteX134" fmla="*/ 3997569 w 4845554"/>
              <a:gd name="connsiteY134" fmla="*/ 734646 h 2293816"/>
              <a:gd name="connsiteX135" fmla="*/ 4067908 w 4845554"/>
              <a:gd name="connsiteY135" fmla="*/ 648677 h 2293816"/>
              <a:gd name="connsiteX136" fmla="*/ 4138246 w 4845554"/>
              <a:gd name="connsiteY136" fmla="*/ 683846 h 2293816"/>
              <a:gd name="connsiteX137" fmla="*/ 4173416 w 4845554"/>
              <a:gd name="connsiteY137" fmla="*/ 664308 h 2293816"/>
              <a:gd name="connsiteX138" fmla="*/ 4200769 w 4845554"/>
              <a:gd name="connsiteY138" fmla="*/ 613508 h 2293816"/>
              <a:gd name="connsiteX139" fmla="*/ 4267200 w 4845554"/>
              <a:gd name="connsiteY139" fmla="*/ 566616 h 2293816"/>
              <a:gd name="connsiteX140" fmla="*/ 4407877 w 4845554"/>
              <a:gd name="connsiteY140" fmla="*/ 562708 h 2293816"/>
              <a:gd name="connsiteX141" fmla="*/ 4466493 w 4845554"/>
              <a:gd name="connsiteY141" fmla="*/ 457200 h 2293816"/>
              <a:gd name="connsiteX142" fmla="*/ 4556368 w 4845554"/>
              <a:gd name="connsiteY142" fmla="*/ 433754 h 2293816"/>
              <a:gd name="connsiteX143" fmla="*/ 4568091 w 4845554"/>
              <a:gd name="connsiteY143" fmla="*/ 339971 h 2293816"/>
              <a:gd name="connsiteX144" fmla="*/ 4548554 w 4845554"/>
              <a:gd name="connsiteY144" fmla="*/ 254001 h 2293816"/>
              <a:gd name="connsiteX145" fmla="*/ 4845537 w 4845554"/>
              <a:gd name="connsiteY145" fmla="*/ 207109 h 2293816"/>
              <a:gd name="connsiteX146" fmla="*/ 4779107 w 4845554"/>
              <a:gd name="connsiteY146" fmla="*/ 0 h 2293816"/>
              <a:gd name="connsiteX0" fmla="*/ 500185 w 4845554"/>
              <a:gd name="connsiteY0" fmla="*/ 511908 h 2293816"/>
              <a:gd name="connsiteX1" fmla="*/ 457200 w 4845554"/>
              <a:gd name="connsiteY1" fmla="*/ 554892 h 2293816"/>
              <a:gd name="connsiteX2" fmla="*/ 386862 w 4845554"/>
              <a:gd name="connsiteY2" fmla="*/ 636954 h 2293816"/>
              <a:gd name="connsiteX3" fmla="*/ 371231 w 4845554"/>
              <a:gd name="connsiteY3" fmla="*/ 789354 h 2293816"/>
              <a:gd name="connsiteX4" fmla="*/ 269631 w 4845554"/>
              <a:gd name="connsiteY4" fmla="*/ 769816 h 2293816"/>
              <a:gd name="connsiteX5" fmla="*/ 265723 w 4845554"/>
              <a:gd name="connsiteY5" fmla="*/ 887046 h 2293816"/>
              <a:gd name="connsiteX6" fmla="*/ 347785 w 4845554"/>
              <a:gd name="connsiteY6" fmla="*/ 922216 h 2293816"/>
              <a:gd name="connsiteX7" fmla="*/ 355600 w 4845554"/>
              <a:gd name="connsiteY7" fmla="*/ 996462 h 2293816"/>
              <a:gd name="connsiteX8" fmla="*/ 234462 w 4845554"/>
              <a:gd name="connsiteY8" fmla="*/ 1019908 h 2293816"/>
              <a:gd name="connsiteX9" fmla="*/ 296985 w 4845554"/>
              <a:gd name="connsiteY9" fmla="*/ 1105877 h 2293816"/>
              <a:gd name="connsiteX10" fmla="*/ 218831 w 4845554"/>
              <a:gd name="connsiteY10" fmla="*/ 1098062 h 2293816"/>
              <a:gd name="connsiteX11" fmla="*/ 211016 w 4845554"/>
              <a:gd name="connsiteY11" fmla="*/ 1133231 h 2293816"/>
              <a:gd name="connsiteX12" fmla="*/ 132862 w 4845554"/>
              <a:gd name="connsiteY12" fmla="*/ 1101969 h 2293816"/>
              <a:gd name="connsiteX13" fmla="*/ 78154 w 4845554"/>
              <a:gd name="connsiteY13" fmla="*/ 1137139 h 2293816"/>
              <a:gd name="connsiteX14" fmla="*/ 70339 w 4845554"/>
              <a:gd name="connsiteY14" fmla="*/ 1219200 h 2293816"/>
              <a:gd name="connsiteX15" fmla="*/ 101600 w 4845554"/>
              <a:gd name="connsiteY15" fmla="*/ 1297354 h 2293816"/>
              <a:gd name="connsiteX16" fmla="*/ 19539 w 4845554"/>
              <a:gd name="connsiteY16" fmla="*/ 1402862 h 2293816"/>
              <a:gd name="connsiteX17" fmla="*/ 27354 w 4845554"/>
              <a:gd name="connsiteY17" fmla="*/ 1520092 h 2293816"/>
              <a:gd name="connsiteX18" fmla="*/ 19539 w 4845554"/>
              <a:gd name="connsiteY18" fmla="*/ 1750646 h 2293816"/>
              <a:gd name="connsiteX19" fmla="*/ 23446 w 4845554"/>
              <a:gd name="connsiteY19" fmla="*/ 1805354 h 2293816"/>
              <a:gd name="connsiteX20" fmla="*/ 7816 w 4845554"/>
              <a:gd name="connsiteY20" fmla="*/ 1914769 h 2293816"/>
              <a:gd name="connsiteX21" fmla="*/ 31262 w 4845554"/>
              <a:gd name="connsiteY21" fmla="*/ 1973385 h 2293816"/>
              <a:gd name="connsiteX22" fmla="*/ 42985 w 4845554"/>
              <a:gd name="connsiteY22" fmla="*/ 2047631 h 2293816"/>
              <a:gd name="connsiteX23" fmla="*/ 0 w 4845554"/>
              <a:gd name="connsiteY23" fmla="*/ 2121877 h 2293816"/>
              <a:gd name="connsiteX24" fmla="*/ 46892 w 4845554"/>
              <a:gd name="connsiteY24" fmla="*/ 2227385 h 2293816"/>
              <a:gd name="connsiteX25" fmla="*/ 85969 w 4845554"/>
              <a:gd name="connsiteY25" fmla="*/ 2293816 h 2293816"/>
              <a:gd name="connsiteX26" fmla="*/ 171939 w 4845554"/>
              <a:gd name="connsiteY26" fmla="*/ 2286000 h 2293816"/>
              <a:gd name="connsiteX27" fmla="*/ 218831 w 4845554"/>
              <a:gd name="connsiteY27" fmla="*/ 2207846 h 2293816"/>
              <a:gd name="connsiteX28" fmla="*/ 273539 w 4845554"/>
              <a:gd name="connsiteY28" fmla="*/ 2196123 h 2293816"/>
              <a:gd name="connsiteX29" fmla="*/ 269631 w 4845554"/>
              <a:gd name="connsiteY29" fmla="*/ 2133600 h 2293816"/>
              <a:gd name="connsiteX30" fmla="*/ 207108 w 4845554"/>
              <a:gd name="connsiteY30" fmla="*/ 2114062 h 2293816"/>
              <a:gd name="connsiteX31" fmla="*/ 207108 w 4845554"/>
              <a:gd name="connsiteY31" fmla="*/ 2074985 h 2293816"/>
              <a:gd name="connsiteX32" fmla="*/ 293077 w 4845554"/>
              <a:gd name="connsiteY32" fmla="*/ 1969477 h 2293816"/>
              <a:gd name="connsiteX33" fmla="*/ 386862 w 4845554"/>
              <a:gd name="connsiteY33" fmla="*/ 2032000 h 2293816"/>
              <a:gd name="connsiteX34" fmla="*/ 492369 w 4845554"/>
              <a:gd name="connsiteY34" fmla="*/ 2043723 h 2293816"/>
              <a:gd name="connsiteX35" fmla="*/ 492369 w 4845554"/>
              <a:gd name="connsiteY35" fmla="*/ 1957754 h 2293816"/>
              <a:gd name="connsiteX36" fmla="*/ 519723 w 4845554"/>
              <a:gd name="connsiteY36" fmla="*/ 1981200 h 2293816"/>
              <a:gd name="connsiteX37" fmla="*/ 570523 w 4845554"/>
              <a:gd name="connsiteY37" fmla="*/ 1957754 h 2293816"/>
              <a:gd name="connsiteX38" fmla="*/ 570523 w 4845554"/>
              <a:gd name="connsiteY38" fmla="*/ 1957754 h 2293816"/>
              <a:gd name="connsiteX39" fmla="*/ 679939 w 4845554"/>
              <a:gd name="connsiteY39" fmla="*/ 1887416 h 2293816"/>
              <a:gd name="connsiteX40" fmla="*/ 812800 w 4845554"/>
              <a:gd name="connsiteY40" fmla="*/ 1891323 h 2293816"/>
              <a:gd name="connsiteX41" fmla="*/ 785446 w 4845554"/>
              <a:gd name="connsiteY41" fmla="*/ 1949939 h 2293816"/>
              <a:gd name="connsiteX42" fmla="*/ 828431 w 4845554"/>
              <a:gd name="connsiteY42" fmla="*/ 1965569 h 2293816"/>
              <a:gd name="connsiteX43" fmla="*/ 922216 w 4845554"/>
              <a:gd name="connsiteY43" fmla="*/ 1883508 h 2293816"/>
              <a:gd name="connsiteX44" fmla="*/ 1000369 w 4845554"/>
              <a:gd name="connsiteY44" fmla="*/ 1918677 h 2293816"/>
              <a:gd name="connsiteX45" fmla="*/ 1027723 w 4845554"/>
              <a:gd name="connsiteY45" fmla="*/ 1906954 h 2293816"/>
              <a:gd name="connsiteX46" fmla="*/ 1035539 w 4845554"/>
              <a:gd name="connsiteY46" fmla="*/ 1844431 h 2293816"/>
              <a:gd name="connsiteX47" fmla="*/ 1070708 w 4845554"/>
              <a:gd name="connsiteY47" fmla="*/ 1817077 h 2293816"/>
              <a:gd name="connsiteX48" fmla="*/ 1082431 w 4845554"/>
              <a:gd name="connsiteY48" fmla="*/ 1781908 h 2293816"/>
              <a:gd name="connsiteX49" fmla="*/ 1121508 w 4845554"/>
              <a:gd name="connsiteY49" fmla="*/ 1789723 h 2293816"/>
              <a:gd name="connsiteX50" fmla="*/ 1125416 w 4845554"/>
              <a:gd name="connsiteY50" fmla="*/ 1848339 h 2293816"/>
              <a:gd name="connsiteX51" fmla="*/ 1156677 w 4845554"/>
              <a:gd name="connsiteY51" fmla="*/ 1848339 h 2293816"/>
              <a:gd name="connsiteX52" fmla="*/ 1184031 w 4845554"/>
              <a:gd name="connsiteY52" fmla="*/ 1852246 h 2293816"/>
              <a:gd name="connsiteX53" fmla="*/ 1230923 w 4845554"/>
              <a:gd name="connsiteY53" fmla="*/ 1922585 h 2293816"/>
              <a:gd name="connsiteX54" fmla="*/ 1375508 w 4845554"/>
              <a:gd name="connsiteY54" fmla="*/ 1930400 h 2293816"/>
              <a:gd name="connsiteX55" fmla="*/ 1355969 w 4845554"/>
              <a:gd name="connsiteY55" fmla="*/ 1981200 h 2293816"/>
              <a:gd name="connsiteX56" fmla="*/ 1426308 w 4845554"/>
              <a:gd name="connsiteY56" fmla="*/ 1946031 h 2293816"/>
              <a:gd name="connsiteX57" fmla="*/ 1445846 w 4845554"/>
              <a:gd name="connsiteY57" fmla="*/ 1860062 h 2293816"/>
              <a:gd name="connsiteX58" fmla="*/ 1496646 w 4845554"/>
              <a:gd name="connsiteY58" fmla="*/ 1863969 h 2293816"/>
              <a:gd name="connsiteX59" fmla="*/ 1504462 w 4845554"/>
              <a:gd name="connsiteY59" fmla="*/ 1922585 h 2293816"/>
              <a:gd name="connsiteX60" fmla="*/ 1555262 w 4845554"/>
              <a:gd name="connsiteY60" fmla="*/ 1946031 h 2293816"/>
              <a:gd name="connsiteX61" fmla="*/ 1629508 w 4845554"/>
              <a:gd name="connsiteY61" fmla="*/ 1918677 h 2293816"/>
              <a:gd name="connsiteX62" fmla="*/ 1660769 w 4845554"/>
              <a:gd name="connsiteY62" fmla="*/ 1946031 h 2293816"/>
              <a:gd name="connsiteX63" fmla="*/ 1719385 w 4845554"/>
              <a:gd name="connsiteY63" fmla="*/ 1938216 h 2293816"/>
              <a:gd name="connsiteX64" fmla="*/ 1723292 w 4845554"/>
              <a:gd name="connsiteY64" fmla="*/ 1996831 h 2293816"/>
              <a:gd name="connsiteX65" fmla="*/ 1758462 w 4845554"/>
              <a:gd name="connsiteY65" fmla="*/ 2000739 h 2293816"/>
              <a:gd name="connsiteX66" fmla="*/ 1805354 w 4845554"/>
              <a:gd name="connsiteY66" fmla="*/ 1918677 h 2293816"/>
              <a:gd name="connsiteX67" fmla="*/ 1887416 w 4845554"/>
              <a:gd name="connsiteY67" fmla="*/ 1879600 h 2293816"/>
              <a:gd name="connsiteX68" fmla="*/ 1949939 w 4845554"/>
              <a:gd name="connsiteY68" fmla="*/ 1895231 h 2293816"/>
              <a:gd name="connsiteX69" fmla="*/ 2008554 w 4845554"/>
              <a:gd name="connsiteY69" fmla="*/ 1852246 h 2293816"/>
              <a:gd name="connsiteX70" fmla="*/ 2059354 w 4845554"/>
              <a:gd name="connsiteY70" fmla="*/ 1856154 h 2293816"/>
              <a:gd name="connsiteX71" fmla="*/ 2071077 w 4845554"/>
              <a:gd name="connsiteY71" fmla="*/ 1797539 h 2293816"/>
              <a:gd name="connsiteX72" fmla="*/ 2286000 w 4845554"/>
              <a:gd name="connsiteY72" fmla="*/ 1746739 h 2293816"/>
              <a:gd name="connsiteX73" fmla="*/ 2301631 w 4845554"/>
              <a:gd name="connsiteY73" fmla="*/ 1672492 h 2293816"/>
              <a:gd name="connsiteX74" fmla="*/ 2379785 w 4845554"/>
              <a:gd name="connsiteY74" fmla="*/ 1688123 h 2293816"/>
              <a:gd name="connsiteX75" fmla="*/ 2399323 w 4845554"/>
              <a:gd name="connsiteY75" fmla="*/ 1735016 h 2293816"/>
              <a:gd name="connsiteX76" fmla="*/ 2430585 w 4845554"/>
              <a:gd name="connsiteY76" fmla="*/ 1762369 h 2293816"/>
              <a:gd name="connsiteX77" fmla="*/ 2493108 w 4845554"/>
              <a:gd name="connsiteY77" fmla="*/ 1727200 h 2293816"/>
              <a:gd name="connsiteX78" fmla="*/ 2504831 w 4845554"/>
              <a:gd name="connsiteY78" fmla="*/ 1680308 h 2293816"/>
              <a:gd name="connsiteX79" fmla="*/ 2524369 w 4845554"/>
              <a:gd name="connsiteY79" fmla="*/ 1680308 h 2293816"/>
              <a:gd name="connsiteX80" fmla="*/ 2586892 w 4845554"/>
              <a:gd name="connsiteY80" fmla="*/ 1750646 h 2293816"/>
              <a:gd name="connsiteX81" fmla="*/ 2782277 w 4845554"/>
              <a:gd name="connsiteY81" fmla="*/ 1848339 h 2293816"/>
              <a:gd name="connsiteX82" fmla="*/ 2829169 w 4845554"/>
              <a:gd name="connsiteY82" fmla="*/ 1867877 h 2293816"/>
              <a:gd name="connsiteX83" fmla="*/ 2864339 w 4845554"/>
              <a:gd name="connsiteY83" fmla="*/ 1860062 h 2293816"/>
              <a:gd name="connsiteX84" fmla="*/ 2887785 w 4845554"/>
              <a:gd name="connsiteY84" fmla="*/ 1883508 h 2293816"/>
              <a:gd name="connsiteX85" fmla="*/ 2805723 w 4845554"/>
              <a:gd name="connsiteY85" fmla="*/ 1961662 h 2293816"/>
              <a:gd name="connsiteX86" fmla="*/ 2805723 w 4845554"/>
              <a:gd name="connsiteY86" fmla="*/ 1961662 h 2293816"/>
              <a:gd name="connsiteX87" fmla="*/ 2821354 w 4845554"/>
              <a:gd name="connsiteY87" fmla="*/ 1992923 h 2293816"/>
              <a:gd name="connsiteX88" fmla="*/ 2891692 w 4845554"/>
              <a:gd name="connsiteY88" fmla="*/ 1981200 h 2293816"/>
              <a:gd name="connsiteX89" fmla="*/ 2958123 w 4845554"/>
              <a:gd name="connsiteY89" fmla="*/ 2086708 h 2293816"/>
              <a:gd name="connsiteX90" fmla="*/ 3008923 w 4845554"/>
              <a:gd name="connsiteY90" fmla="*/ 2082800 h 2293816"/>
              <a:gd name="connsiteX91" fmla="*/ 2997200 w 4845554"/>
              <a:gd name="connsiteY91" fmla="*/ 2035908 h 2293816"/>
              <a:gd name="connsiteX92" fmla="*/ 3059723 w 4845554"/>
              <a:gd name="connsiteY92" fmla="*/ 2012462 h 2293816"/>
              <a:gd name="connsiteX93" fmla="*/ 3059723 w 4845554"/>
              <a:gd name="connsiteY93" fmla="*/ 1992923 h 2293816"/>
              <a:gd name="connsiteX94" fmla="*/ 3067539 w 4845554"/>
              <a:gd name="connsiteY94" fmla="*/ 1981200 h 2293816"/>
              <a:gd name="connsiteX95" fmla="*/ 3024554 w 4845554"/>
              <a:gd name="connsiteY95" fmla="*/ 1895231 h 2293816"/>
              <a:gd name="connsiteX96" fmla="*/ 3036277 w 4845554"/>
              <a:gd name="connsiteY96" fmla="*/ 1883508 h 2293816"/>
              <a:gd name="connsiteX97" fmla="*/ 3219939 w 4845554"/>
              <a:gd name="connsiteY97" fmla="*/ 2004646 h 2293816"/>
              <a:gd name="connsiteX98" fmla="*/ 3286369 w 4845554"/>
              <a:gd name="connsiteY98" fmla="*/ 2012462 h 2293816"/>
              <a:gd name="connsiteX99" fmla="*/ 3266831 w 4845554"/>
              <a:gd name="connsiteY99" fmla="*/ 2035908 h 2293816"/>
              <a:gd name="connsiteX100" fmla="*/ 3227754 w 4845554"/>
              <a:gd name="connsiteY100" fmla="*/ 2051539 h 2293816"/>
              <a:gd name="connsiteX101" fmla="*/ 3309816 w 4845554"/>
              <a:gd name="connsiteY101" fmla="*/ 2133600 h 2293816"/>
              <a:gd name="connsiteX102" fmla="*/ 3395785 w 4845554"/>
              <a:gd name="connsiteY102" fmla="*/ 2188308 h 2293816"/>
              <a:gd name="connsiteX103" fmla="*/ 3657600 w 4845554"/>
              <a:gd name="connsiteY103" fmla="*/ 2125785 h 2293816"/>
              <a:gd name="connsiteX104" fmla="*/ 3618523 w 4845554"/>
              <a:gd name="connsiteY104" fmla="*/ 2047631 h 2293816"/>
              <a:gd name="connsiteX105" fmla="*/ 3567723 w 4845554"/>
              <a:gd name="connsiteY105" fmla="*/ 2024185 h 2293816"/>
              <a:gd name="connsiteX106" fmla="*/ 3583354 w 4845554"/>
              <a:gd name="connsiteY106" fmla="*/ 1942123 h 2293816"/>
              <a:gd name="connsiteX107" fmla="*/ 3618523 w 4845554"/>
              <a:gd name="connsiteY107" fmla="*/ 1942123 h 2293816"/>
              <a:gd name="connsiteX108" fmla="*/ 3622431 w 4845554"/>
              <a:gd name="connsiteY108" fmla="*/ 1883508 h 2293816"/>
              <a:gd name="connsiteX109" fmla="*/ 3528646 w 4845554"/>
              <a:gd name="connsiteY109" fmla="*/ 1801446 h 2293816"/>
              <a:gd name="connsiteX110" fmla="*/ 3473939 w 4845554"/>
              <a:gd name="connsiteY110" fmla="*/ 1836616 h 2293816"/>
              <a:gd name="connsiteX111" fmla="*/ 3423139 w 4845554"/>
              <a:gd name="connsiteY111" fmla="*/ 1774092 h 2293816"/>
              <a:gd name="connsiteX112" fmla="*/ 3466123 w 4845554"/>
              <a:gd name="connsiteY112" fmla="*/ 1656862 h 2293816"/>
              <a:gd name="connsiteX113" fmla="*/ 3411416 w 4845554"/>
              <a:gd name="connsiteY113" fmla="*/ 1570892 h 2293816"/>
              <a:gd name="connsiteX114" fmla="*/ 3391877 w 4845554"/>
              <a:gd name="connsiteY114" fmla="*/ 1481016 h 2293816"/>
              <a:gd name="connsiteX115" fmla="*/ 3380154 w 4845554"/>
              <a:gd name="connsiteY115" fmla="*/ 1375508 h 2293816"/>
              <a:gd name="connsiteX116" fmla="*/ 3325446 w 4845554"/>
              <a:gd name="connsiteY116" fmla="*/ 1340339 h 2293816"/>
              <a:gd name="connsiteX117" fmla="*/ 3333262 w 4845554"/>
              <a:gd name="connsiteY117" fmla="*/ 1301262 h 2293816"/>
              <a:gd name="connsiteX118" fmla="*/ 3255108 w 4845554"/>
              <a:gd name="connsiteY118" fmla="*/ 1184031 h 2293816"/>
              <a:gd name="connsiteX119" fmla="*/ 3290277 w 4845554"/>
              <a:gd name="connsiteY119" fmla="*/ 1070708 h 2293816"/>
              <a:gd name="connsiteX120" fmla="*/ 3348892 w 4845554"/>
              <a:gd name="connsiteY120" fmla="*/ 1012092 h 2293816"/>
              <a:gd name="connsiteX121" fmla="*/ 3391877 w 4845554"/>
              <a:gd name="connsiteY121" fmla="*/ 1039446 h 2293816"/>
              <a:gd name="connsiteX122" fmla="*/ 3458308 w 4845554"/>
              <a:gd name="connsiteY122" fmla="*/ 1016000 h 2293816"/>
              <a:gd name="connsiteX123" fmla="*/ 3438769 w 4845554"/>
              <a:gd name="connsiteY123" fmla="*/ 992554 h 2293816"/>
              <a:gd name="connsiteX124" fmla="*/ 3509108 w 4845554"/>
              <a:gd name="connsiteY124" fmla="*/ 890954 h 2293816"/>
              <a:gd name="connsiteX125" fmla="*/ 3524739 w 4845554"/>
              <a:gd name="connsiteY125" fmla="*/ 777631 h 2293816"/>
              <a:gd name="connsiteX126" fmla="*/ 3626339 w 4845554"/>
              <a:gd name="connsiteY126" fmla="*/ 730739 h 2293816"/>
              <a:gd name="connsiteX127" fmla="*/ 3696677 w 4845554"/>
              <a:gd name="connsiteY127" fmla="*/ 687754 h 2293816"/>
              <a:gd name="connsiteX128" fmla="*/ 3720123 w 4845554"/>
              <a:gd name="connsiteY128" fmla="*/ 699477 h 2293816"/>
              <a:gd name="connsiteX129" fmla="*/ 3790462 w 4845554"/>
              <a:gd name="connsiteY129" fmla="*/ 687754 h 2293816"/>
              <a:gd name="connsiteX130" fmla="*/ 3806092 w 4845554"/>
              <a:gd name="connsiteY130" fmla="*/ 738554 h 2293816"/>
              <a:gd name="connsiteX131" fmla="*/ 3856892 w 4845554"/>
              <a:gd name="connsiteY131" fmla="*/ 691662 h 2293816"/>
              <a:gd name="connsiteX132" fmla="*/ 3888154 w 4845554"/>
              <a:gd name="connsiteY132" fmla="*/ 695569 h 2293816"/>
              <a:gd name="connsiteX133" fmla="*/ 3927231 w 4845554"/>
              <a:gd name="connsiteY133" fmla="*/ 738554 h 2293816"/>
              <a:gd name="connsiteX134" fmla="*/ 3997569 w 4845554"/>
              <a:gd name="connsiteY134" fmla="*/ 734646 h 2293816"/>
              <a:gd name="connsiteX135" fmla="*/ 4067908 w 4845554"/>
              <a:gd name="connsiteY135" fmla="*/ 648677 h 2293816"/>
              <a:gd name="connsiteX136" fmla="*/ 4138246 w 4845554"/>
              <a:gd name="connsiteY136" fmla="*/ 683846 h 2293816"/>
              <a:gd name="connsiteX137" fmla="*/ 4173416 w 4845554"/>
              <a:gd name="connsiteY137" fmla="*/ 664308 h 2293816"/>
              <a:gd name="connsiteX138" fmla="*/ 4200769 w 4845554"/>
              <a:gd name="connsiteY138" fmla="*/ 613508 h 2293816"/>
              <a:gd name="connsiteX139" fmla="*/ 4267200 w 4845554"/>
              <a:gd name="connsiteY139" fmla="*/ 566616 h 2293816"/>
              <a:gd name="connsiteX140" fmla="*/ 4407877 w 4845554"/>
              <a:gd name="connsiteY140" fmla="*/ 562708 h 2293816"/>
              <a:gd name="connsiteX141" fmla="*/ 4466493 w 4845554"/>
              <a:gd name="connsiteY141" fmla="*/ 457200 h 2293816"/>
              <a:gd name="connsiteX142" fmla="*/ 4556368 w 4845554"/>
              <a:gd name="connsiteY142" fmla="*/ 433754 h 2293816"/>
              <a:gd name="connsiteX143" fmla="*/ 4568091 w 4845554"/>
              <a:gd name="connsiteY143" fmla="*/ 339971 h 2293816"/>
              <a:gd name="connsiteX144" fmla="*/ 4548554 w 4845554"/>
              <a:gd name="connsiteY144" fmla="*/ 293078 h 2293816"/>
              <a:gd name="connsiteX145" fmla="*/ 4845537 w 4845554"/>
              <a:gd name="connsiteY145" fmla="*/ 207109 h 2293816"/>
              <a:gd name="connsiteX146" fmla="*/ 4779107 w 4845554"/>
              <a:gd name="connsiteY146" fmla="*/ 0 h 2293816"/>
              <a:gd name="connsiteX0" fmla="*/ 500185 w 4845563"/>
              <a:gd name="connsiteY0" fmla="*/ 511908 h 2293816"/>
              <a:gd name="connsiteX1" fmla="*/ 457200 w 4845563"/>
              <a:gd name="connsiteY1" fmla="*/ 554892 h 2293816"/>
              <a:gd name="connsiteX2" fmla="*/ 386862 w 4845563"/>
              <a:gd name="connsiteY2" fmla="*/ 636954 h 2293816"/>
              <a:gd name="connsiteX3" fmla="*/ 371231 w 4845563"/>
              <a:gd name="connsiteY3" fmla="*/ 789354 h 2293816"/>
              <a:gd name="connsiteX4" fmla="*/ 269631 w 4845563"/>
              <a:gd name="connsiteY4" fmla="*/ 769816 h 2293816"/>
              <a:gd name="connsiteX5" fmla="*/ 265723 w 4845563"/>
              <a:gd name="connsiteY5" fmla="*/ 887046 h 2293816"/>
              <a:gd name="connsiteX6" fmla="*/ 347785 w 4845563"/>
              <a:gd name="connsiteY6" fmla="*/ 922216 h 2293816"/>
              <a:gd name="connsiteX7" fmla="*/ 355600 w 4845563"/>
              <a:gd name="connsiteY7" fmla="*/ 996462 h 2293816"/>
              <a:gd name="connsiteX8" fmla="*/ 234462 w 4845563"/>
              <a:gd name="connsiteY8" fmla="*/ 1019908 h 2293816"/>
              <a:gd name="connsiteX9" fmla="*/ 296985 w 4845563"/>
              <a:gd name="connsiteY9" fmla="*/ 1105877 h 2293816"/>
              <a:gd name="connsiteX10" fmla="*/ 218831 w 4845563"/>
              <a:gd name="connsiteY10" fmla="*/ 1098062 h 2293816"/>
              <a:gd name="connsiteX11" fmla="*/ 211016 w 4845563"/>
              <a:gd name="connsiteY11" fmla="*/ 1133231 h 2293816"/>
              <a:gd name="connsiteX12" fmla="*/ 132862 w 4845563"/>
              <a:gd name="connsiteY12" fmla="*/ 1101969 h 2293816"/>
              <a:gd name="connsiteX13" fmla="*/ 78154 w 4845563"/>
              <a:gd name="connsiteY13" fmla="*/ 1137139 h 2293816"/>
              <a:gd name="connsiteX14" fmla="*/ 70339 w 4845563"/>
              <a:gd name="connsiteY14" fmla="*/ 1219200 h 2293816"/>
              <a:gd name="connsiteX15" fmla="*/ 101600 w 4845563"/>
              <a:gd name="connsiteY15" fmla="*/ 1297354 h 2293816"/>
              <a:gd name="connsiteX16" fmla="*/ 19539 w 4845563"/>
              <a:gd name="connsiteY16" fmla="*/ 1402862 h 2293816"/>
              <a:gd name="connsiteX17" fmla="*/ 27354 w 4845563"/>
              <a:gd name="connsiteY17" fmla="*/ 1520092 h 2293816"/>
              <a:gd name="connsiteX18" fmla="*/ 19539 w 4845563"/>
              <a:gd name="connsiteY18" fmla="*/ 1750646 h 2293816"/>
              <a:gd name="connsiteX19" fmla="*/ 23446 w 4845563"/>
              <a:gd name="connsiteY19" fmla="*/ 1805354 h 2293816"/>
              <a:gd name="connsiteX20" fmla="*/ 7816 w 4845563"/>
              <a:gd name="connsiteY20" fmla="*/ 1914769 h 2293816"/>
              <a:gd name="connsiteX21" fmla="*/ 31262 w 4845563"/>
              <a:gd name="connsiteY21" fmla="*/ 1973385 h 2293816"/>
              <a:gd name="connsiteX22" fmla="*/ 42985 w 4845563"/>
              <a:gd name="connsiteY22" fmla="*/ 2047631 h 2293816"/>
              <a:gd name="connsiteX23" fmla="*/ 0 w 4845563"/>
              <a:gd name="connsiteY23" fmla="*/ 2121877 h 2293816"/>
              <a:gd name="connsiteX24" fmla="*/ 46892 w 4845563"/>
              <a:gd name="connsiteY24" fmla="*/ 2227385 h 2293816"/>
              <a:gd name="connsiteX25" fmla="*/ 85969 w 4845563"/>
              <a:gd name="connsiteY25" fmla="*/ 2293816 h 2293816"/>
              <a:gd name="connsiteX26" fmla="*/ 171939 w 4845563"/>
              <a:gd name="connsiteY26" fmla="*/ 2286000 h 2293816"/>
              <a:gd name="connsiteX27" fmla="*/ 218831 w 4845563"/>
              <a:gd name="connsiteY27" fmla="*/ 2207846 h 2293816"/>
              <a:gd name="connsiteX28" fmla="*/ 273539 w 4845563"/>
              <a:gd name="connsiteY28" fmla="*/ 2196123 h 2293816"/>
              <a:gd name="connsiteX29" fmla="*/ 269631 w 4845563"/>
              <a:gd name="connsiteY29" fmla="*/ 2133600 h 2293816"/>
              <a:gd name="connsiteX30" fmla="*/ 207108 w 4845563"/>
              <a:gd name="connsiteY30" fmla="*/ 2114062 h 2293816"/>
              <a:gd name="connsiteX31" fmla="*/ 207108 w 4845563"/>
              <a:gd name="connsiteY31" fmla="*/ 2074985 h 2293816"/>
              <a:gd name="connsiteX32" fmla="*/ 293077 w 4845563"/>
              <a:gd name="connsiteY32" fmla="*/ 1969477 h 2293816"/>
              <a:gd name="connsiteX33" fmla="*/ 386862 w 4845563"/>
              <a:gd name="connsiteY33" fmla="*/ 2032000 h 2293816"/>
              <a:gd name="connsiteX34" fmla="*/ 492369 w 4845563"/>
              <a:gd name="connsiteY34" fmla="*/ 2043723 h 2293816"/>
              <a:gd name="connsiteX35" fmla="*/ 492369 w 4845563"/>
              <a:gd name="connsiteY35" fmla="*/ 1957754 h 2293816"/>
              <a:gd name="connsiteX36" fmla="*/ 519723 w 4845563"/>
              <a:gd name="connsiteY36" fmla="*/ 1981200 h 2293816"/>
              <a:gd name="connsiteX37" fmla="*/ 570523 w 4845563"/>
              <a:gd name="connsiteY37" fmla="*/ 1957754 h 2293816"/>
              <a:gd name="connsiteX38" fmla="*/ 570523 w 4845563"/>
              <a:gd name="connsiteY38" fmla="*/ 1957754 h 2293816"/>
              <a:gd name="connsiteX39" fmla="*/ 679939 w 4845563"/>
              <a:gd name="connsiteY39" fmla="*/ 1887416 h 2293816"/>
              <a:gd name="connsiteX40" fmla="*/ 812800 w 4845563"/>
              <a:gd name="connsiteY40" fmla="*/ 1891323 h 2293816"/>
              <a:gd name="connsiteX41" fmla="*/ 785446 w 4845563"/>
              <a:gd name="connsiteY41" fmla="*/ 1949939 h 2293816"/>
              <a:gd name="connsiteX42" fmla="*/ 828431 w 4845563"/>
              <a:gd name="connsiteY42" fmla="*/ 1965569 h 2293816"/>
              <a:gd name="connsiteX43" fmla="*/ 922216 w 4845563"/>
              <a:gd name="connsiteY43" fmla="*/ 1883508 h 2293816"/>
              <a:gd name="connsiteX44" fmla="*/ 1000369 w 4845563"/>
              <a:gd name="connsiteY44" fmla="*/ 1918677 h 2293816"/>
              <a:gd name="connsiteX45" fmla="*/ 1027723 w 4845563"/>
              <a:gd name="connsiteY45" fmla="*/ 1906954 h 2293816"/>
              <a:gd name="connsiteX46" fmla="*/ 1035539 w 4845563"/>
              <a:gd name="connsiteY46" fmla="*/ 1844431 h 2293816"/>
              <a:gd name="connsiteX47" fmla="*/ 1070708 w 4845563"/>
              <a:gd name="connsiteY47" fmla="*/ 1817077 h 2293816"/>
              <a:gd name="connsiteX48" fmla="*/ 1082431 w 4845563"/>
              <a:gd name="connsiteY48" fmla="*/ 1781908 h 2293816"/>
              <a:gd name="connsiteX49" fmla="*/ 1121508 w 4845563"/>
              <a:gd name="connsiteY49" fmla="*/ 1789723 h 2293816"/>
              <a:gd name="connsiteX50" fmla="*/ 1125416 w 4845563"/>
              <a:gd name="connsiteY50" fmla="*/ 1848339 h 2293816"/>
              <a:gd name="connsiteX51" fmla="*/ 1156677 w 4845563"/>
              <a:gd name="connsiteY51" fmla="*/ 1848339 h 2293816"/>
              <a:gd name="connsiteX52" fmla="*/ 1184031 w 4845563"/>
              <a:gd name="connsiteY52" fmla="*/ 1852246 h 2293816"/>
              <a:gd name="connsiteX53" fmla="*/ 1230923 w 4845563"/>
              <a:gd name="connsiteY53" fmla="*/ 1922585 h 2293816"/>
              <a:gd name="connsiteX54" fmla="*/ 1375508 w 4845563"/>
              <a:gd name="connsiteY54" fmla="*/ 1930400 h 2293816"/>
              <a:gd name="connsiteX55" fmla="*/ 1355969 w 4845563"/>
              <a:gd name="connsiteY55" fmla="*/ 1981200 h 2293816"/>
              <a:gd name="connsiteX56" fmla="*/ 1426308 w 4845563"/>
              <a:gd name="connsiteY56" fmla="*/ 1946031 h 2293816"/>
              <a:gd name="connsiteX57" fmla="*/ 1445846 w 4845563"/>
              <a:gd name="connsiteY57" fmla="*/ 1860062 h 2293816"/>
              <a:gd name="connsiteX58" fmla="*/ 1496646 w 4845563"/>
              <a:gd name="connsiteY58" fmla="*/ 1863969 h 2293816"/>
              <a:gd name="connsiteX59" fmla="*/ 1504462 w 4845563"/>
              <a:gd name="connsiteY59" fmla="*/ 1922585 h 2293816"/>
              <a:gd name="connsiteX60" fmla="*/ 1555262 w 4845563"/>
              <a:gd name="connsiteY60" fmla="*/ 1946031 h 2293816"/>
              <a:gd name="connsiteX61" fmla="*/ 1629508 w 4845563"/>
              <a:gd name="connsiteY61" fmla="*/ 1918677 h 2293816"/>
              <a:gd name="connsiteX62" fmla="*/ 1660769 w 4845563"/>
              <a:gd name="connsiteY62" fmla="*/ 1946031 h 2293816"/>
              <a:gd name="connsiteX63" fmla="*/ 1719385 w 4845563"/>
              <a:gd name="connsiteY63" fmla="*/ 1938216 h 2293816"/>
              <a:gd name="connsiteX64" fmla="*/ 1723292 w 4845563"/>
              <a:gd name="connsiteY64" fmla="*/ 1996831 h 2293816"/>
              <a:gd name="connsiteX65" fmla="*/ 1758462 w 4845563"/>
              <a:gd name="connsiteY65" fmla="*/ 2000739 h 2293816"/>
              <a:gd name="connsiteX66" fmla="*/ 1805354 w 4845563"/>
              <a:gd name="connsiteY66" fmla="*/ 1918677 h 2293816"/>
              <a:gd name="connsiteX67" fmla="*/ 1887416 w 4845563"/>
              <a:gd name="connsiteY67" fmla="*/ 1879600 h 2293816"/>
              <a:gd name="connsiteX68" fmla="*/ 1949939 w 4845563"/>
              <a:gd name="connsiteY68" fmla="*/ 1895231 h 2293816"/>
              <a:gd name="connsiteX69" fmla="*/ 2008554 w 4845563"/>
              <a:gd name="connsiteY69" fmla="*/ 1852246 h 2293816"/>
              <a:gd name="connsiteX70" fmla="*/ 2059354 w 4845563"/>
              <a:gd name="connsiteY70" fmla="*/ 1856154 h 2293816"/>
              <a:gd name="connsiteX71" fmla="*/ 2071077 w 4845563"/>
              <a:gd name="connsiteY71" fmla="*/ 1797539 h 2293816"/>
              <a:gd name="connsiteX72" fmla="*/ 2286000 w 4845563"/>
              <a:gd name="connsiteY72" fmla="*/ 1746739 h 2293816"/>
              <a:gd name="connsiteX73" fmla="*/ 2301631 w 4845563"/>
              <a:gd name="connsiteY73" fmla="*/ 1672492 h 2293816"/>
              <a:gd name="connsiteX74" fmla="*/ 2379785 w 4845563"/>
              <a:gd name="connsiteY74" fmla="*/ 1688123 h 2293816"/>
              <a:gd name="connsiteX75" fmla="*/ 2399323 w 4845563"/>
              <a:gd name="connsiteY75" fmla="*/ 1735016 h 2293816"/>
              <a:gd name="connsiteX76" fmla="*/ 2430585 w 4845563"/>
              <a:gd name="connsiteY76" fmla="*/ 1762369 h 2293816"/>
              <a:gd name="connsiteX77" fmla="*/ 2493108 w 4845563"/>
              <a:gd name="connsiteY77" fmla="*/ 1727200 h 2293816"/>
              <a:gd name="connsiteX78" fmla="*/ 2504831 w 4845563"/>
              <a:gd name="connsiteY78" fmla="*/ 1680308 h 2293816"/>
              <a:gd name="connsiteX79" fmla="*/ 2524369 w 4845563"/>
              <a:gd name="connsiteY79" fmla="*/ 1680308 h 2293816"/>
              <a:gd name="connsiteX80" fmla="*/ 2586892 w 4845563"/>
              <a:gd name="connsiteY80" fmla="*/ 1750646 h 2293816"/>
              <a:gd name="connsiteX81" fmla="*/ 2782277 w 4845563"/>
              <a:gd name="connsiteY81" fmla="*/ 1848339 h 2293816"/>
              <a:gd name="connsiteX82" fmla="*/ 2829169 w 4845563"/>
              <a:gd name="connsiteY82" fmla="*/ 1867877 h 2293816"/>
              <a:gd name="connsiteX83" fmla="*/ 2864339 w 4845563"/>
              <a:gd name="connsiteY83" fmla="*/ 1860062 h 2293816"/>
              <a:gd name="connsiteX84" fmla="*/ 2887785 w 4845563"/>
              <a:gd name="connsiteY84" fmla="*/ 1883508 h 2293816"/>
              <a:gd name="connsiteX85" fmla="*/ 2805723 w 4845563"/>
              <a:gd name="connsiteY85" fmla="*/ 1961662 h 2293816"/>
              <a:gd name="connsiteX86" fmla="*/ 2805723 w 4845563"/>
              <a:gd name="connsiteY86" fmla="*/ 1961662 h 2293816"/>
              <a:gd name="connsiteX87" fmla="*/ 2821354 w 4845563"/>
              <a:gd name="connsiteY87" fmla="*/ 1992923 h 2293816"/>
              <a:gd name="connsiteX88" fmla="*/ 2891692 w 4845563"/>
              <a:gd name="connsiteY88" fmla="*/ 1981200 h 2293816"/>
              <a:gd name="connsiteX89" fmla="*/ 2958123 w 4845563"/>
              <a:gd name="connsiteY89" fmla="*/ 2086708 h 2293816"/>
              <a:gd name="connsiteX90" fmla="*/ 3008923 w 4845563"/>
              <a:gd name="connsiteY90" fmla="*/ 2082800 h 2293816"/>
              <a:gd name="connsiteX91" fmla="*/ 2997200 w 4845563"/>
              <a:gd name="connsiteY91" fmla="*/ 2035908 h 2293816"/>
              <a:gd name="connsiteX92" fmla="*/ 3059723 w 4845563"/>
              <a:gd name="connsiteY92" fmla="*/ 2012462 h 2293816"/>
              <a:gd name="connsiteX93" fmla="*/ 3059723 w 4845563"/>
              <a:gd name="connsiteY93" fmla="*/ 1992923 h 2293816"/>
              <a:gd name="connsiteX94" fmla="*/ 3067539 w 4845563"/>
              <a:gd name="connsiteY94" fmla="*/ 1981200 h 2293816"/>
              <a:gd name="connsiteX95" fmla="*/ 3024554 w 4845563"/>
              <a:gd name="connsiteY95" fmla="*/ 1895231 h 2293816"/>
              <a:gd name="connsiteX96" fmla="*/ 3036277 w 4845563"/>
              <a:gd name="connsiteY96" fmla="*/ 1883508 h 2293816"/>
              <a:gd name="connsiteX97" fmla="*/ 3219939 w 4845563"/>
              <a:gd name="connsiteY97" fmla="*/ 2004646 h 2293816"/>
              <a:gd name="connsiteX98" fmla="*/ 3286369 w 4845563"/>
              <a:gd name="connsiteY98" fmla="*/ 2012462 h 2293816"/>
              <a:gd name="connsiteX99" fmla="*/ 3266831 w 4845563"/>
              <a:gd name="connsiteY99" fmla="*/ 2035908 h 2293816"/>
              <a:gd name="connsiteX100" fmla="*/ 3227754 w 4845563"/>
              <a:gd name="connsiteY100" fmla="*/ 2051539 h 2293816"/>
              <a:gd name="connsiteX101" fmla="*/ 3309816 w 4845563"/>
              <a:gd name="connsiteY101" fmla="*/ 2133600 h 2293816"/>
              <a:gd name="connsiteX102" fmla="*/ 3395785 w 4845563"/>
              <a:gd name="connsiteY102" fmla="*/ 2188308 h 2293816"/>
              <a:gd name="connsiteX103" fmla="*/ 3657600 w 4845563"/>
              <a:gd name="connsiteY103" fmla="*/ 2125785 h 2293816"/>
              <a:gd name="connsiteX104" fmla="*/ 3618523 w 4845563"/>
              <a:gd name="connsiteY104" fmla="*/ 2047631 h 2293816"/>
              <a:gd name="connsiteX105" fmla="*/ 3567723 w 4845563"/>
              <a:gd name="connsiteY105" fmla="*/ 2024185 h 2293816"/>
              <a:gd name="connsiteX106" fmla="*/ 3583354 w 4845563"/>
              <a:gd name="connsiteY106" fmla="*/ 1942123 h 2293816"/>
              <a:gd name="connsiteX107" fmla="*/ 3618523 w 4845563"/>
              <a:gd name="connsiteY107" fmla="*/ 1942123 h 2293816"/>
              <a:gd name="connsiteX108" fmla="*/ 3622431 w 4845563"/>
              <a:gd name="connsiteY108" fmla="*/ 1883508 h 2293816"/>
              <a:gd name="connsiteX109" fmla="*/ 3528646 w 4845563"/>
              <a:gd name="connsiteY109" fmla="*/ 1801446 h 2293816"/>
              <a:gd name="connsiteX110" fmla="*/ 3473939 w 4845563"/>
              <a:gd name="connsiteY110" fmla="*/ 1836616 h 2293816"/>
              <a:gd name="connsiteX111" fmla="*/ 3423139 w 4845563"/>
              <a:gd name="connsiteY111" fmla="*/ 1774092 h 2293816"/>
              <a:gd name="connsiteX112" fmla="*/ 3466123 w 4845563"/>
              <a:gd name="connsiteY112" fmla="*/ 1656862 h 2293816"/>
              <a:gd name="connsiteX113" fmla="*/ 3411416 w 4845563"/>
              <a:gd name="connsiteY113" fmla="*/ 1570892 h 2293816"/>
              <a:gd name="connsiteX114" fmla="*/ 3391877 w 4845563"/>
              <a:gd name="connsiteY114" fmla="*/ 1481016 h 2293816"/>
              <a:gd name="connsiteX115" fmla="*/ 3380154 w 4845563"/>
              <a:gd name="connsiteY115" fmla="*/ 1375508 h 2293816"/>
              <a:gd name="connsiteX116" fmla="*/ 3325446 w 4845563"/>
              <a:gd name="connsiteY116" fmla="*/ 1340339 h 2293816"/>
              <a:gd name="connsiteX117" fmla="*/ 3333262 w 4845563"/>
              <a:gd name="connsiteY117" fmla="*/ 1301262 h 2293816"/>
              <a:gd name="connsiteX118" fmla="*/ 3255108 w 4845563"/>
              <a:gd name="connsiteY118" fmla="*/ 1184031 h 2293816"/>
              <a:gd name="connsiteX119" fmla="*/ 3290277 w 4845563"/>
              <a:gd name="connsiteY119" fmla="*/ 1070708 h 2293816"/>
              <a:gd name="connsiteX120" fmla="*/ 3348892 w 4845563"/>
              <a:gd name="connsiteY120" fmla="*/ 1012092 h 2293816"/>
              <a:gd name="connsiteX121" fmla="*/ 3391877 w 4845563"/>
              <a:gd name="connsiteY121" fmla="*/ 1039446 h 2293816"/>
              <a:gd name="connsiteX122" fmla="*/ 3458308 w 4845563"/>
              <a:gd name="connsiteY122" fmla="*/ 1016000 h 2293816"/>
              <a:gd name="connsiteX123" fmla="*/ 3438769 w 4845563"/>
              <a:gd name="connsiteY123" fmla="*/ 992554 h 2293816"/>
              <a:gd name="connsiteX124" fmla="*/ 3509108 w 4845563"/>
              <a:gd name="connsiteY124" fmla="*/ 890954 h 2293816"/>
              <a:gd name="connsiteX125" fmla="*/ 3524739 w 4845563"/>
              <a:gd name="connsiteY125" fmla="*/ 777631 h 2293816"/>
              <a:gd name="connsiteX126" fmla="*/ 3626339 w 4845563"/>
              <a:gd name="connsiteY126" fmla="*/ 730739 h 2293816"/>
              <a:gd name="connsiteX127" fmla="*/ 3696677 w 4845563"/>
              <a:gd name="connsiteY127" fmla="*/ 687754 h 2293816"/>
              <a:gd name="connsiteX128" fmla="*/ 3720123 w 4845563"/>
              <a:gd name="connsiteY128" fmla="*/ 699477 h 2293816"/>
              <a:gd name="connsiteX129" fmla="*/ 3790462 w 4845563"/>
              <a:gd name="connsiteY129" fmla="*/ 687754 h 2293816"/>
              <a:gd name="connsiteX130" fmla="*/ 3806092 w 4845563"/>
              <a:gd name="connsiteY130" fmla="*/ 738554 h 2293816"/>
              <a:gd name="connsiteX131" fmla="*/ 3856892 w 4845563"/>
              <a:gd name="connsiteY131" fmla="*/ 691662 h 2293816"/>
              <a:gd name="connsiteX132" fmla="*/ 3888154 w 4845563"/>
              <a:gd name="connsiteY132" fmla="*/ 695569 h 2293816"/>
              <a:gd name="connsiteX133" fmla="*/ 3927231 w 4845563"/>
              <a:gd name="connsiteY133" fmla="*/ 738554 h 2293816"/>
              <a:gd name="connsiteX134" fmla="*/ 3997569 w 4845563"/>
              <a:gd name="connsiteY134" fmla="*/ 734646 h 2293816"/>
              <a:gd name="connsiteX135" fmla="*/ 4067908 w 4845563"/>
              <a:gd name="connsiteY135" fmla="*/ 648677 h 2293816"/>
              <a:gd name="connsiteX136" fmla="*/ 4138246 w 4845563"/>
              <a:gd name="connsiteY136" fmla="*/ 683846 h 2293816"/>
              <a:gd name="connsiteX137" fmla="*/ 4173416 w 4845563"/>
              <a:gd name="connsiteY137" fmla="*/ 664308 h 2293816"/>
              <a:gd name="connsiteX138" fmla="*/ 4200769 w 4845563"/>
              <a:gd name="connsiteY138" fmla="*/ 613508 h 2293816"/>
              <a:gd name="connsiteX139" fmla="*/ 4267200 w 4845563"/>
              <a:gd name="connsiteY139" fmla="*/ 566616 h 2293816"/>
              <a:gd name="connsiteX140" fmla="*/ 4407877 w 4845563"/>
              <a:gd name="connsiteY140" fmla="*/ 562708 h 2293816"/>
              <a:gd name="connsiteX141" fmla="*/ 4466493 w 4845563"/>
              <a:gd name="connsiteY141" fmla="*/ 457200 h 2293816"/>
              <a:gd name="connsiteX142" fmla="*/ 4556368 w 4845563"/>
              <a:gd name="connsiteY142" fmla="*/ 433754 h 2293816"/>
              <a:gd name="connsiteX143" fmla="*/ 4568091 w 4845563"/>
              <a:gd name="connsiteY143" fmla="*/ 339971 h 2293816"/>
              <a:gd name="connsiteX144" fmla="*/ 4646247 w 4845563"/>
              <a:gd name="connsiteY144" fmla="*/ 132862 h 2293816"/>
              <a:gd name="connsiteX145" fmla="*/ 4845537 w 4845563"/>
              <a:gd name="connsiteY145" fmla="*/ 207109 h 2293816"/>
              <a:gd name="connsiteX146" fmla="*/ 4779107 w 4845563"/>
              <a:gd name="connsiteY146" fmla="*/ 0 h 2293816"/>
              <a:gd name="connsiteX0" fmla="*/ 500185 w 4900264"/>
              <a:gd name="connsiteY0" fmla="*/ 511908 h 2293816"/>
              <a:gd name="connsiteX1" fmla="*/ 457200 w 4900264"/>
              <a:gd name="connsiteY1" fmla="*/ 554892 h 2293816"/>
              <a:gd name="connsiteX2" fmla="*/ 386862 w 4900264"/>
              <a:gd name="connsiteY2" fmla="*/ 636954 h 2293816"/>
              <a:gd name="connsiteX3" fmla="*/ 371231 w 4900264"/>
              <a:gd name="connsiteY3" fmla="*/ 789354 h 2293816"/>
              <a:gd name="connsiteX4" fmla="*/ 269631 w 4900264"/>
              <a:gd name="connsiteY4" fmla="*/ 769816 h 2293816"/>
              <a:gd name="connsiteX5" fmla="*/ 265723 w 4900264"/>
              <a:gd name="connsiteY5" fmla="*/ 887046 h 2293816"/>
              <a:gd name="connsiteX6" fmla="*/ 347785 w 4900264"/>
              <a:gd name="connsiteY6" fmla="*/ 922216 h 2293816"/>
              <a:gd name="connsiteX7" fmla="*/ 355600 w 4900264"/>
              <a:gd name="connsiteY7" fmla="*/ 996462 h 2293816"/>
              <a:gd name="connsiteX8" fmla="*/ 234462 w 4900264"/>
              <a:gd name="connsiteY8" fmla="*/ 1019908 h 2293816"/>
              <a:gd name="connsiteX9" fmla="*/ 296985 w 4900264"/>
              <a:gd name="connsiteY9" fmla="*/ 1105877 h 2293816"/>
              <a:gd name="connsiteX10" fmla="*/ 218831 w 4900264"/>
              <a:gd name="connsiteY10" fmla="*/ 1098062 h 2293816"/>
              <a:gd name="connsiteX11" fmla="*/ 211016 w 4900264"/>
              <a:gd name="connsiteY11" fmla="*/ 1133231 h 2293816"/>
              <a:gd name="connsiteX12" fmla="*/ 132862 w 4900264"/>
              <a:gd name="connsiteY12" fmla="*/ 1101969 h 2293816"/>
              <a:gd name="connsiteX13" fmla="*/ 78154 w 4900264"/>
              <a:gd name="connsiteY13" fmla="*/ 1137139 h 2293816"/>
              <a:gd name="connsiteX14" fmla="*/ 70339 w 4900264"/>
              <a:gd name="connsiteY14" fmla="*/ 1219200 h 2293816"/>
              <a:gd name="connsiteX15" fmla="*/ 101600 w 4900264"/>
              <a:gd name="connsiteY15" fmla="*/ 1297354 h 2293816"/>
              <a:gd name="connsiteX16" fmla="*/ 19539 w 4900264"/>
              <a:gd name="connsiteY16" fmla="*/ 1402862 h 2293816"/>
              <a:gd name="connsiteX17" fmla="*/ 27354 w 4900264"/>
              <a:gd name="connsiteY17" fmla="*/ 1520092 h 2293816"/>
              <a:gd name="connsiteX18" fmla="*/ 19539 w 4900264"/>
              <a:gd name="connsiteY18" fmla="*/ 1750646 h 2293816"/>
              <a:gd name="connsiteX19" fmla="*/ 23446 w 4900264"/>
              <a:gd name="connsiteY19" fmla="*/ 1805354 h 2293816"/>
              <a:gd name="connsiteX20" fmla="*/ 7816 w 4900264"/>
              <a:gd name="connsiteY20" fmla="*/ 1914769 h 2293816"/>
              <a:gd name="connsiteX21" fmla="*/ 31262 w 4900264"/>
              <a:gd name="connsiteY21" fmla="*/ 1973385 h 2293816"/>
              <a:gd name="connsiteX22" fmla="*/ 42985 w 4900264"/>
              <a:gd name="connsiteY22" fmla="*/ 2047631 h 2293816"/>
              <a:gd name="connsiteX23" fmla="*/ 0 w 4900264"/>
              <a:gd name="connsiteY23" fmla="*/ 2121877 h 2293816"/>
              <a:gd name="connsiteX24" fmla="*/ 46892 w 4900264"/>
              <a:gd name="connsiteY24" fmla="*/ 2227385 h 2293816"/>
              <a:gd name="connsiteX25" fmla="*/ 85969 w 4900264"/>
              <a:gd name="connsiteY25" fmla="*/ 2293816 h 2293816"/>
              <a:gd name="connsiteX26" fmla="*/ 171939 w 4900264"/>
              <a:gd name="connsiteY26" fmla="*/ 2286000 h 2293816"/>
              <a:gd name="connsiteX27" fmla="*/ 218831 w 4900264"/>
              <a:gd name="connsiteY27" fmla="*/ 2207846 h 2293816"/>
              <a:gd name="connsiteX28" fmla="*/ 273539 w 4900264"/>
              <a:gd name="connsiteY28" fmla="*/ 2196123 h 2293816"/>
              <a:gd name="connsiteX29" fmla="*/ 269631 w 4900264"/>
              <a:gd name="connsiteY29" fmla="*/ 2133600 h 2293816"/>
              <a:gd name="connsiteX30" fmla="*/ 207108 w 4900264"/>
              <a:gd name="connsiteY30" fmla="*/ 2114062 h 2293816"/>
              <a:gd name="connsiteX31" fmla="*/ 207108 w 4900264"/>
              <a:gd name="connsiteY31" fmla="*/ 2074985 h 2293816"/>
              <a:gd name="connsiteX32" fmla="*/ 293077 w 4900264"/>
              <a:gd name="connsiteY32" fmla="*/ 1969477 h 2293816"/>
              <a:gd name="connsiteX33" fmla="*/ 386862 w 4900264"/>
              <a:gd name="connsiteY33" fmla="*/ 2032000 h 2293816"/>
              <a:gd name="connsiteX34" fmla="*/ 492369 w 4900264"/>
              <a:gd name="connsiteY34" fmla="*/ 2043723 h 2293816"/>
              <a:gd name="connsiteX35" fmla="*/ 492369 w 4900264"/>
              <a:gd name="connsiteY35" fmla="*/ 1957754 h 2293816"/>
              <a:gd name="connsiteX36" fmla="*/ 519723 w 4900264"/>
              <a:gd name="connsiteY36" fmla="*/ 1981200 h 2293816"/>
              <a:gd name="connsiteX37" fmla="*/ 570523 w 4900264"/>
              <a:gd name="connsiteY37" fmla="*/ 1957754 h 2293816"/>
              <a:gd name="connsiteX38" fmla="*/ 570523 w 4900264"/>
              <a:gd name="connsiteY38" fmla="*/ 1957754 h 2293816"/>
              <a:gd name="connsiteX39" fmla="*/ 679939 w 4900264"/>
              <a:gd name="connsiteY39" fmla="*/ 1887416 h 2293816"/>
              <a:gd name="connsiteX40" fmla="*/ 812800 w 4900264"/>
              <a:gd name="connsiteY40" fmla="*/ 1891323 h 2293816"/>
              <a:gd name="connsiteX41" fmla="*/ 785446 w 4900264"/>
              <a:gd name="connsiteY41" fmla="*/ 1949939 h 2293816"/>
              <a:gd name="connsiteX42" fmla="*/ 828431 w 4900264"/>
              <a:gd name="connsiteY42" fmla="*/ 1965569 h 2293816"/>
              <a:gd name="connsiteX43" fmla="*/ 922216 w 4900264"/>
              <a:gd name="connsiteY43" fmla="*/ 1883508 h 2293816"/>
              <a:gd name="connsiteX44" fmla="*/ 1000369 w 4900264"/>
              <a:gd name="connsiteY44" fmla="*/ 1918677 h 2293816"/>
              <a:gd name="connsiteX45" fmla="*/ 1027723 w 4900264"/>
              <a:gd name="connsiteY45" fmla="*/ 1906954 h 2293816"/>
              <a:gd name="connsiteX46" fmla="*/ 1035539 w 4900264"/>
              <a:gd name="connsiteY46" fmla="*/ 1844431 h 2293816"/>
              <a:gd name="connsiteX47" fmla="*/ 1070708 w 4900264"/>
              <a:gd name="connsiteY47" fmla="*/ 1817077 h 2293816"/>
              <a:gd name="connsiteX48" fmla="*/ 1082431 w 4900264"/>
              <a:gd name="connsiteY48" fmla="*/ 1781908 h 2293816"/>
              <a:gd name="connsiteX49" fmla="*/ 1121508 w 4900264"/>
              <a:gd name="connsiteY49" fmla="*/ 1789723 h 2293816"/>
              <a:gd name="connsiteX50" fmla="*/ 1125416 w 4900264"/>
              <a:gd name="connsiteY50" fmla="*/ 1848339 h 2293816"/>
              <a:gd name="connsiteX51" fmla="*/ 1156677 w 4900264"/>
              <a:gd name="connsiteY51" fmla="*/ 1848339 h 2293816"/>
              <a:gd name="connsiteX52" fmla="*/ 1184031 w 4900264"/>
              <a:gd name="connsiteY52" fmla="*/ 1852246 h 2293816"/>
              <a:gd name="connsiteX53" fmla="*/ 1230923 w 4900264"/>
              <a:gd name="connsiteY53" fmla="*/ 1922585 h 2293816"/>
              <a:gd name="connsiteX54" fmla="*/ 1375508 w 4900264"/>
              <a:gd name="connsiteY54" fmla="*/ 1930400 h 2293816"/>
              <a:gd name="connsiteX55" fmla="*/ 1355969 w 4900264"/>
              <a:gd name="connsiteY55" fmla="*/ 1981200 h 2293816"/>
              <a:gd name="connsiteX56" fmla="*/ 1426308 w 4900264"/>
              <a:gd name="connsiteY56" fmla="*/ 1946031 h 2293816"/>
              <a:gd name="connsiteX57" fmla="*/ 1445846 w 4900264"/>
              <a:gd name="connsiteY57" fmla="*/ 1860062 h 2293816"/>
              <a:gd name="connsiteX58" fmla="*/ 1496646 w 4900264"/>
              <a:gd name="connsiteY58" fmla="*/ 1863969 h 2293816"/>
              <a:gd name="connsiteX59" fmla="*/ 1504462 w 4900264"/>
              <a:gd name="connsiteY59" fmla="*/ 1922585 h 2293816"/>
              <a:gd name="connsiteX60" fmla="*/ 1555262 w 4900264"/>
              <a:gd name="connsiteY60" fmla="*/ 1946031 h 2293816"/>
              <a:gd name="connsiteX61" fmla="*/ 1629508 w 4900264"/>
              <a:gd name="connsiteY61" fmla="*/ 1918677 h 2293816"/>
              <a:gd name="connsiteX62" fmla="*/ 1660769 w 4900264"/>
              <a:gd name="connsiteY62" fmla="*/ 1946031 h 2293816"/>
              <a:gd name="connsiteX63" fmla="*/ 1719385 w 4900264"/>
              <a:gd name="connsiteY63" fmla="*/ 1938216 h 2293816"/>
              <a:gd name="connsiteX64" fmla="*/ 1723292 w 4900264"/>
              <a:gd name="connsiteY64" fmla="*/ 1996831 h 2293816"/>
              <a:gd name="connsiteX65" fmla="*/ 1758462 w 4900264"/>
              <a:gd name="connsiteY65" fmla="*/ 2000739 h 2293816"/>
              <a:gd name="connsiteX66" fmla="*/ 1805354 w 4900264"/>
              <a:gd name="connsiteY66" fmla="*/ 1918677 h 2293816"/>
              <a:gd name="connsiteX67" fmla="*/ 1887416 w 4900264"/>
              <a:gd name="connsiteY67" fmla="*/ 1879600 h 2293816"/>
              <a:gd name="connsiteX68" fmla="*/ 1949939 w 4900264"/>
              <a:gd name="connsiteY68" fmla="*/ 1895231 h 2293816"/>
              <a:gd name="connsiteX69" fmla="*/ 2008554 w 4900264"/>
              <a:gd name="connsiteY69" fmla="*/ 1852246 h 2293816"/>
              <a:gd name="connsiteX70" fmla="*/ 2059354 w 4900264"/>
              <a:gd name="connsiteY70" fmla="*/ 1856154 h 2293816"/>
              <a:gd name="connsiteX71" fmla="*/ 2071077 w 4900264"/>
              <a:gd name="connsiteY71" fmla="*/ 1797539 h 2293816"/>
              <a:gd name="connsiteX72" fmla="*/ 2286000 w 4900264"/>
              <a:gd name="connsiteY72" fmla="*/ 1746739 h 2293816"/>
              <a:gd name="connsiteX73" fmla="*/ 2301631 w 4900264"/>
              <a:gd name="connsiteY73" fmla="*/ 1672492 h 2293816"/>
              <a:gd name="connsiteX74" fmla="*/ 2379785 w 4900264"/>
              <a:gd name="connsiteY74" fmla="*/ 1688123 h 2293816"/>
              <a:gd name="connsiteX75" fmla="*/ 2399323 w 4900264"/>
              <a:gd name="connsiteY75" fmla="*/ 1735016 h 2293816"/>
              <a:gd name="connsiteX76" fmla="*/ 2430585 w 4900264"/>
              <a:gd name="connsiteY76" fmla="*/ 1762369 h 2293816"/>
              <a:gd name="connsiteX77" fmla="*/ 2493108 w 4900264"/>
              <a:gd name="connsiteY77" fmla="*/ 1727200 h 2293816"/>
              <a:gd name="connsiteX78" fmla="*/ 2504831 w 4900264"/>
              <a:gd name="connsiteY78" fmla="*/ 1680308 h 2293816"/>
              <a:gd name="connsiteX79" fmla="*/ 2524369 w 4900264"/>
              <a:gd name="connsiteY79" fmla="*/ 1680308 h 2293816"/>
              <a:gd name="connsiteX80" fmla="*/ 2586892 w 4900264"/>
              <a:gd name="connsiteY80" fmla="*/ 1750646 h 2293816"/>
              <a:gd name="connsiteX81" fmla="*/ 2782277 w 4900264"/>
              <a:gd name="connsiteY81" fmla="*/ 1848339 h 2293816"/>
              <a:gd name="connsiteX82" fmla="*/ 2829169 w 4900264"/>
              <a:gd name="connsiteY82" fmla="*/ 1867877 h 2293816"/>
              <a:gd name="connsiteX83" fmla="*/ 2864339 w 4900264"/>
              <a:gd name="connsiteY83" fmla="*/ 1860062 h 2293816"/>
              <a:gd name="connsiteX84" fmla="*/ 2887785 w 4900264"/>
              <a:gd name="connsiteY84" fmla="*/ 1883508 h 2293816"/>
              <a:gd name="connsiteX85" fmla="*/ 2805723 w 4900264"/>
              <a:gd name="connsiteY85" fmla="*/ 1961662 h 2293816"/>
              <a:gd name="connsiteX86" fmla="*/ 2805723 w 4900264"/>
              <a:gd name="connsiteY86" fmla="*/ 1961662 h 2293816"/>
              <a:gd name="connsiteX87" fmla="*/ 2821354 w 4900264"/>
              <a:gd name="connsiteY87" fmla="*/ 1992923 h 2293816"/>
              <a:gd name="connsiteX88" fmla="*/ 2891692 w 4900264"/>
              <a:gd name="connsiteY88" fmla="*/ 1981200 h 2293816"/>
              <a:gd name="connsiteX89" fmla="*/ 2958123 w 4900264"/>
              <a:gd name="connsiteY89" fmla="*/ 2086708 h 2293816"/>
              <a:gd name="connsiteX90" fmla="*/ 3008923 w 4900264"/>
              <a:gd name="connsiteY90" fmla="*/ 2082800 h 2293816"/>
              <a:gd name="connsiteX91" fmla="*/ 2997200 w 4900264"/>
              <a:gd name="connsiteY91" fmla="*/ 2035908 h 2293816"/>
              <a:gd name="connsiteX92" fmla="*/ 3059723 w 4900264"/>
              <a:gd name="connsiteY92" fmla="*/ 2012462 h 2293816"/>
              <a:gd name="connsiteX93" fmla="*/ 3059723 w 4900264"/>
              <a:gd name="connsiteY93" fmla="*/ 1992923 h 2293816"/>
              <a:gd name="connsiteX94" fmla="*/ 3067539 w 4900264"/>
              <a:gd name="connsiteY94" fmla="*/ 1981200 h 2293816"/>
              <a:gd name="connsiteX95" fmla="*/ 3024554 w 4900264"/>
              <a:gd name="connsiteY95" fmla="*/ 1895231 h 2293816"/>
              <a:gd name="connsiteX96" fmla="*/ 3036277 w 4900264"/>
              <a:gd name="connsiteY96" fmla="*/ 1883508 h 2293816"/>
              <a:gd name="connsiteX97" fmla="*/ 3219939 w 4900264"/>
              <a:gd name="connsiteY97" fmla="*/ 2004646 h 2293816"/>
              <a:gd name="connsiteX98" fmla="*/ 3286369 w 4900264"/>
              <a:gd name="connsiteY98" fmla="*/ 2012462 h 2293816"/>
              <a:gd name="connsiteX99" fmla="*/ 3266831 w 4900264"/>
              <a:gd name="connsiteY99" fmla="*/ 2035908 h 2293816"/>
              <a:gd name="connsiteX100" fmla="*/ 3227754 w 4900264"/>
              <a:gd name="connsiteY100" fmla="*/ 2051539 h 2293816"/>
              <a:gd name="connsiteX101" fmla="*/ 3309816 w 4900264"/>
              <a:gd name="connsiteY101" fmla="*/ 2133600 h 2293816"/>
              <a:gd name="connsiteX102" fmla="*/ 3395785 w 4900264"/>
              <a:gd name="connsiteY102" fmla="*/ 2188308 h 2293816"/>
              <a:gd name="connsiteX103" fmla="*/ 3657600 w 4900264"/>
              <a:gd name="connsiteY103" fmla="*/ 2125785 h 2293816"/>
              <a:gd name="connsiteX104" fmla="*/ 3618523 w 4900264"/>
              <a:gd name="connsiteY104" fmla="*/ 2047631 h 2293816"/>
              <a:gd name="connsiteX105" fmla="*/ 3567723 w 4900264"/>
              <a:gd name="connsiteY105" fmla="*/ 2024185 h 2293816"/>
              <a:gd name="connsiteX106" fmla="*/ 3583354 w 4900264"/>
              <a:gd name="connsiteY106" fmla="*/ 1942123 h 2293816"/>
              <a:gd name="connsiteX107" fmla="*/ 3618523 w 4900264"/>
              <a:gd name="connsiteY107" fmla="*/ 1942123 h 2293816"/>
              <a:gd name="connsiteX108" fmla="*/ 3622431 w 4900264"/>
              <a:gd name="connsiteY108" fmla="*/ 1883508 h 2293816"/>
              <a:gd name="connsiteX109" fmla="*/ 3528646 w 4900264"/>
              <a:gd name="connsiteY109" fmla="*/ 1801446 h 2293816"/>
              <a:gd name="connsiteX110" fmla="*/ 3473939 w 4900264"/>
              <a:gd name="connsiteY110" fmla="*/ 1836616 h 2293816"/>
              <a:gd name="connsiteX111" fmla="*/ 3423139 w 4900264"/>
              <a:gd name="connsiteY111" fmla="*/ 1774092 h 2293816"/>
              <a:gd name="connsiteX112" fmla="*/ 3466123 w 4900264"/>
              <a:gd name="connsiteY112" fmla="*/ 1656862 h 2293816"/>
              <a:gd name="connsiteX113" fmla="*/ 3411416 w 4900264"/>
              <a:gd name="connsiteY113" fmla="*/ 1570892 h 2293816"/>
              <a:gd name="connsiteX114" fmla="*/ 3391877 w 4900264"/>
              <a:gd name="connsiteY114" fmla="*/ 1481016 h 2293816"/>
              <a:gd name="connsiteX115" fmla="*/ 3380154 w 4900264"/>
              <a:gd name="connsiteY115" fmla="*/ 1375508 h 2293816"/>
              <a:gd name="connsiteX116" fmla="*/ 3325446 w 4900264"/>
              <a:gd name="connsiteY116" fmla="*/ 1340339 h 2293816"/>
              <a:gd name="connsiteX117" fmla="*/ 3333262 w 4900264"/>
              <a:gd name="connsiteY117" fmla="*/ 1301262 h 2293816"/>
              <a:gd name="connsiteX118" fmla="*/ 3255108 w 4900264"/>
              <a:gd name="connsiteY118" fmla="*/ 1184031 h 2293816"/>
              <a:gd name="connsiteX119" fmla="*/ 3290277 w 4900264"/>
              <a:gd name="connsiteY119" fmla="*/ 1070708 h 2293816"/>
              <a:gd name="connsiteX120" fmla="*/ 3348892 w 4900264"/>
              <a:gd name="connsiteY120" fmla="*/ 1012092 h 2293816"/>
              <a:gd name="connsiteX121" fmla="*/ 3391877 w 4900264"/>
              <a:gd name="connsiteY121" fmla="*/ 1039446 h 2293816"/>
              <a:gd name="connsiteX122" fmla="*/ 3458308 w 4900264"/>
              <a:gd name="connsiteY122" fmla="*/ 1016000 h 2293816"/>
              <a:gd name="connsiteX123" fmla="*/ 3438769 w 4900264"/>
              <a:gd name="connsiteY123" fmla="*/ 992554 h 2293816"/>
              <a:gd name="connsiteX124" fmla="*/ 3509108 w 4900264"/>
              <a:gd name="connsiteY124" fmla="*/ 890954 h 2293816"/>
              <a:gd name="connsiteX125" fmla="*/ 3524739 w 4900264"/>
              <a:gd name="connsiteY125" fmla="*/ 777631 h 2293816"/>
              <a:gd name="connsiteX126" fmla="*/ 3626339 w 4900264"/>
              <a:gd name="connsiteY126" fmla="*/ 730739 h 2293816"/>
              <a:gd name="connsiteX127" fmla="*/ 3696677 w 4900264"/>
              <a:gd name="connsiteY127" fmla="*/ 687754 h 2293816"/>
              <a:gd name="connsiteX128" fmla="*/ 3720123 w 4900264"/>
              <a:gd name="connsiteY128" fmla="*/ 699477 h 2293816"/>
              <a:gd name="connsiteX129" fmla="*/ 3790462 w 4900264"/>
              <a:gd name="connsiteY129" fmla="*/ 687754 h 2293816"/>
              <a:gd name="connsiteX130" fmla="*/ 3806092 w 4900264"/>
              <a:gd name="connsiteY130" fmla="*/ 738554 h 2293816"/>
              <a:gd name="connsiteX131" fmla="*/ 3856892 w 4900264"/>
              <a:gd name="connsiteY131" fmla="*/ 691662 h 2293816"/>
              <a:gd name="connsiteX132" fmla="*/ 3888154 w 4900264"/>
              <a:gd name="connsiteY132" fmla="*/ 695569 h 2293816"/>
              <a:gd name="connsiteX133" fmla="*/ 3927231 w 4900264"/>
              <a:gd name="connsiteY133" fmla="*/ 738554 h 2293816"/>
              <a:gd name="connsiteX134" fmla="*/ 3997569 w 4900264"/>
              <a:gd name="connsiteY134" fmla="*/ 734646 h 2293816"/>
              <a:gd name="connsiteX135" fmla="*/ 4067908 w 4900264"/>
              <a:gd name="connsiteY135" fmla="*/ 648677 h 2293816"/>
              <a:gd name="connsiteX136" fmla="*/ 4138246 w 4900264"/>
              <a:gd name="connsiteY136" fmla="*/ 683846 h 2293816"/>
              <a:gd name="connsiteX137" fmla="*/ 4173416 w 4900264"/>
              <a:gd name="connsiteY137" fmla="*/ 664308 h 2293816"/>
              <a:gd name="connsiteX138" fmla="*/ 4200769 w 4900264"/>
              <a:gd name="connsiteY138" fmla="*/ 613508 h 2293816"/>
              <a:gd name="connsiteX139" fmla="*/ 4267200 w 4900264"/>
              <a:gd name="connsiteY139" fmla="*/ 566616 h 2293816"/>
              <a:gd name="connsiteX140" fmla="*/ 4407877 w 4900264"/>
              <a:gd name="connsiteY140" fmla="*/ 562708 h 2293816"/>
              <a:gd name="connsiteX141" fmla="*/ 4466493 w 4900264"/>
              <a:gd name="connsiteY141" fmla="*/ 457200 h 2293816"/>
              <a:gd name="connsiteX142" fmla="*/ 4556368 w 4900264"/>
              <a:gd name="connsiteY142" fmla="*/ 433754 h 2293816"/>
              <a:gd name="connsiteX143" fmla="*/ 4568091 w 4900264"/>
              <a:gd name="connsiteY143" fmla="*/ 339971 h 2293816"/>
              <a:gd name="connsiteX144" fmla="*/ 4646247 w 4900264"/>
              <a:gd name="connsiteY144" fmla="*/ 132862 h 2293816"/>
              <a:gd name="connsiteX145" fmla="*/ 4900244 w 4900264"/>
              <a:gd name="connsiteY145" fmla="*/ 93786 h 2293816"/>
              <a:gd name="connsiteX146" fmla="*/ 4779107 w 4900264"/>
              <a:gd name="connsiteY146" fmla="*/ 0 h 2293816"/>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646247 w 5259753"/>
              <a:gd name="connsiteY144" fmla="*/ 508001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489939 w 5259753"/>
              <a:gd name="connsiteY144" fmla="*/ 617416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68091 w 5259753"/>
              <a:gd name="connsiteY143" fmla="*/ 715110 h 2668955"/>
              <a:gd name="connsiteX144" fmla="*/ 4900244 w 5259753"/>
              <a:gd name="connsiteY144" fmla="*/ 468925 h 2668955"/>
              <a:gd name="connsiteX145" fmla="*/ 5259753 w 5259753"/>
              <a:gd name="connsiteY145"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900244 w 5259753"/>
              <a:gd name="connsiteY144" fmla="*/ 468925 h 2668955"/>
              <a:gd name="connsiteX145" fmla="*/ 5259753 w 5259753"/>
              <a:gd name="connsiteY145"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900244 w 5259753"/>
              <a:gd name="connsiteY145" fmla="*/ 468925 h 2668955"/>
              <a:gd name="connsiteX146" fmla="*/ 5259753 w 5259753"/>
              <a:gd name="connsiteY146"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724397 w 5259753"/>
              <a:gd name="connsiteY145" fmla="*/ 597880 h 2668955"/>
              <a:gd name="connsiteX146" fmla="*/ 4900244 w 5259753"/>
              <a:gd name="connsiteY146" fmla="*/ 468925 h 2668955"/>
              <a:gd name="connsiteX147" fmla="*/ 5259753 w 5259753"/>
              <a:gd name="connsiteY147"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724397 w 5259753"/>
              <a:gd name="connsiteY144" fmla="*/ 597880 h 2668955"/>
              <a:gd name="connsiteX145" fmla="*/ 4743935 w 5259753"/>
              <a:gd name="connsiteY145" fmla="*/ 593973 h 2668955"/>
              <a:gd name="connsiteX146" fmla="*/ 4900244 w 5259753"/>
              <a:gd name="connsiteY146" fmla="*/ 468925 h 2668955"/>
              <a:gd name="connsiteX147" fmla="*/ 5259753 w 5259753"/>
              <a:gd name="connsiteY147"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654059 w 5259753"/>
              <a:gd name="connsiteY144" fmla="*/ 648680 h 2668955"/>
              <a:gd name="connsiteX145" fmla="*/ 4724397 w 5259753"/>
              <a:gd name="connsiteY145" fmla="*/ 597880 h 2668955"/>
              <a:gd name="connsiteX146" fmla="*/ 4743935 w 5259753"/>
              <a:gd name="connsiteY146" fmla="*/ 593973 h 2668955"/>
              <a:gd name="connsiteX147" fmla="*/ 4900244 w 5259753"/>
              <a:gd name="connsiteY147" fmla="*/ 468925 h 2668955"/>
              <a:gd name="connsiteX148" fmla="*/ 5259753 w 5259753"/>
              <a:gd name="connsiteY148"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724397 w 5259753"/>
              <a:gd name="connsiteY145" fmla="*/ 597880 h 2668955"/>
              <a:gd name="connsiteX146" fmla="*/ 4743935 w 5259753"/>
              <a:gd name="connsiteY146" fmla="*/ 593973 h 2668955"/>
              <a:gd name="connsiteX147" fmla="*/ 4900244 w 5259753"/>
              <a:gd name="connsiteY147" fmla="*/ 468925 h 2668955"/>
              <a:gd name="connsiteX148" fmla="*/ 5259753 w 5259753"/>
              <a:gd name="connsiteY148"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611074 w 5259753"/>
              <a:gd name="connsiteY145" fmla="*/ 605695 h 2668955"/>
              <a:gd name="connsiteX146" fmla="*/ 4724397 w 5259753"/>
              <a:gd name="connsiteY146" fmla="*/ 597880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724397 w 5259753"/>
              <a:gd name="connsiteY146" fmla="*/ 597880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743935 w 5259753"/>
              <a:gd name="connsiteY147" fmla="*/ 593973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900244 w 5259753"/>
              <a:gd name="connsiteY148" fmla="*/ 468925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5259753 w 5259753"/>
              <a:gd name="connsiteY149"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4697043 w 5259753"/>
              <a:gd name="connsiteY149" fmla="*/ 242280 h 2668955"/>
              <a:gd name="connsiteX150" fmla="*/ 5259753 w 5259753"/>
              <a:gd name="connsiteY150" fmla="*/ 0 h 2668955"/>
              <a:gd name="connsiteX0" fmla="*/ 500185 w 5259753"/>
              <a:gd name="connsiteY0" fmla="*/ 887047 h 2668955"/>
              <a:gd name="connsiteX1" fmla="*/ 457200 w 5259753"/>
              <a:gd name="connsiteY1" fmla="*/ 930031 h 2668955"/>
              <a:gd name="connsiteX2" fmla="*/ 386862 w 5259753"/>
              <a:gd name="connsiteY2" fmla="*/ 1012093 h 2668955"/>
              <a:gd name="connsiteX3" fmla="*/ 371231 w 5259753"/>
              <a:gd name="connsiteY3" fmla="*/ 1164493 h 2668955"/>
              <a:gd name="connsiteX4" fmla="*/ 269631 w 5259753"/>
              <a:gd name="connsiteY4" fmla="*/ 1144955 h 2668955"/>
              <a:gd name="connsiteX5" fmla="*/ 265723 w 5259753"/>
              <a:gd name="connsiteY5" fmla="*/ 1262185 h 2668955"/>
              <a:gd name="connsiteX6" fmla="*/ 347785 w 5259753"/>
              <a:gd name="connsiteY6" fmla="*/ 1297355 h 2668955"/>
              <a:gd name="connsiteX7" fmla="*/ 355600 w 5259753"/>
              <a:gd name="connsiteY7" fmla="*/ 1371601 h 2668955"/>
              <a:gd name="connsiteX8" fmla="*/ 234462 w 5259753"/>
              <a:gd name="connsiteY8" fmla="*/ 1395047 h 2668955"/>
              <a:gd name="connsiteX9" fmla="*/ 296985 w 5259753"/>
              <a:gd name="connsiteY9" fmla="*/ 1481016 h 2668955"/>
              <a:gd name="connsiteX10" fmla="*/ 218831 w 5259753"/>
              <a:gd name="connsiteY10" fmla="*/ 1473201 h 2668955"/>
              <a:gd name="connsiteX11" fmla="*/ 211016 w 5259753"/>
              <a:gd name="connsiteY11" fmla="*/ 1508370 h 2668955"/>
              <a:gd name="connsiteX12" fmla="*/ 132862 w 5259753"/>
              <a:gd name="connsiteY12" fmla="*/ 1477108 h 2668955"/>
              <a:gd name="connsiteX13" fmla="*/ 78154 w 5259753"/>
              <a:gd name="connsiteY13" fmla="*/ 1512278 h 2668955"/>
              <a:gd name="connsiteX14" fmla="*/ 70339 w 5259753"/>
              <a:gd name="connsiteY14" fmla="*/ 1594339 h 2668955"/>
              <a:gd name="connsiteX15" fmla="*/ 101600 w 5259753"/>
              <a:gd name="connsiteY15" fmla="*/ 1672493 h 2668955"/>
              <a:gd name="connsiteX16" fmla="*/ 19539 w 5259753"/>
              <a:gd name="connsiteY16" fmla="*/ 1778001 h 2668955"/>
              <a:gd name="connsiteX17" fmla="*/ 27354 w 5259753"/>
              <a:gd name="connsiteY17" fmla="*/ 1895231 h 2668955"/>
              <a:gd name="connsiteX18" fmla="*/ 19539 w 5259753"/>
              <a:gd name="connsiteY18" fmla="*/ 2125785 h 2668955"/>
              <a:gd name="connsiteX19" fmla="*/ 23446 w 5259753"/>
              <a:gd name="connsiteY19" fmla="*/ 2180493 h 2668955"/>
              <a:gd name="connsiteX20" fmla="*/ 7816 w 5259753"/>
              <a:gd name="connsiteY20" fmla="*/ 2289908 h 2668955"/>
              <a:gd name="connsiteX21" fmla="*/ 31262 w 5259753"/>
              <a:gd name="connsiteY21" fmla="*/ 2348524 h 2668955"/>
              <a:gd name="connsiteX22" fmla="*/ 42985 w 5259753"/>
              <a:gd name="connsiteY22" fmla="*/ 2422770 h 2668955"/>
              <a:gd name="connsiteX23" fmla="*/ 0 w 5259753"/>
              <a:gd name="connsiteY23" fmla="*/ 2497016 h 2668955"/>
              <a:gd name="connsiteX24" fmla="*/ 46892 w 5259753"/>
              <a:gd name="connsiteY24" fmla="*/ 2602524 h 2668955"/>
              <a:gd name="connsiteX25" fmla="*/ 85969 w 5259753"/>
              <a:gd name="connsiteY25" fmla="*/ 2668955 h 2668955"/>
              <a:gd name="connsiteX26" fmla="*/ 171939 w 5259753"/>
              <a:gd name="connsiteY26" fmla="*/ 2661139 h 2668955"/>
              <a:gd name="connsiteX27" fmla="*/ 218831 w 5259753"/>
              <a:gd name="connsiteY27" fmla="*/ 2582985 h 2668955"/>
              <a:gd name="connsiteX28" fmla="*/ 273539 w 5259753"/>
              <a:gd name="connsiteY28" fmla="*/ 2571262 h 2668955"/>
              <a:gd name="connsiteX29" fmla="*/ 269631 w 5259753"/>
              <a:gd name="connsiteY29" fmla="*/ 2508739 h 2668955"/>
              <a:gd name="connsiteX30" fmla="*/ 207108 w 5259753"/>
              <a:gd name="connsiteY30" fmla="*/ 2489201 h 2668955"/>
              <a:gd name="connsiteX31" fmla="*/ 207108 w 5259753"/>
              <a:gd name="connsiteY31" fmla="*/ 2450124 h 2668955"/>
              <a:gd name="connsiteX32" fmla="*/ 293077 w 5259753"/>
              <a:gd name="connsiteY32" fmla="*/ 2344616 h 2668955"/>
              <a:gd name="connsiteX33" fmla="*/ 386862 w 5259753"/>
              <a:gd name="connsiteY33" fmla="*/ 2407139 h 2668955"/>
              <a:gd name="connsiteX34" fmla="*/ 492369 w 5259753"/>
              <a:gd name="connsiteY34" fmla="*/ 2418862 h 2668955"/>
              <a:gd name="connsiteX35" fmla="*/ 492369 w 5259753"/>
              <a:gd name="connsiteY35" fmla="*/ 2332893 h 2668955"/>
              <a:gd name="connsiteX36" fmla="*/ 519723 w 5259753"/>
              <a:gd name="connsiteY36" fmla="*/ 2356339 h 2668955"/>
              <a:gd name="connsiteX37" fmla="*/ 570523 w 5259753"/>
              <a:gd name="connsiteY37" fmla="*/ 2332893 h 2668955"/>
              <a:gd name="connsiteX38" fmla="*/ 570523 w 5259753"/>
              <a:gd name="connsiteY38" fmla="*/ 2332893 h 2668955"/>
              <a:gd name="connsiteX39" fmla="*/ 679939 w 5259753"/>
              <a:gd name="connsiteY39" fmla="*/ 2262555 h 2668955"/>
              <a:gd name="connsiteX40" fmla="*/ 812800 w 5259753"/>
              <a:gd name="connsiteY40" fmla="*/ 2266462 h 2668955"/>
              <a:gd name="connsiteX41" fmla="*/ 785446 w 5259753"/>
              <a:gd name="connsiteY41" fmla="*/ 2325078 h 2668955"/>
              <a:gd name="connsiteX42" fmla="*/ 828431 w 5259753"/>
              <a:gd name="connsiteY42" fmla="*/ 2340708 h 2668955"/>
              <a:gd name="connsiteX43" fmla="*/ 922216 w 5259753"/>
              <a:gd name="connsiteY43" fmla="*/ 2258647 h 2668955"/>
              <a:gd name="connsiteX44" fmla="*/ 1000369 w 5259753"/>
              <a:gd name="connsiteY44" fmla="*/ 2293816 h 2668955"/>
              <a:gd name="connsiteX45" fmla="*/ 1027723 w 5259753"/>
              <a:gd name="connsiteY45" fmla="*/ 2282093 h 2668955"/>
              <a:gd name="connsiteX46" fmla="*/ 1035539 w 5259753"/>
              <a:gd name="connsiteY46" fmla="*/ 2219570 h 2668955"/>
              <a:gd name="connsiteX47" fmla="*/ 1070708 w 5259753"/>
              <a:gd name="connsiteY47" fmla="*/ 2192216 h 2668955"/>
              <a:gd name="connsiteX48" fmla="*/ 1082431 w 5259753"/>
              <a:gd name="connsiteY48" fmla="*/ 2157047 h 2668955"/>
              <a:gd name="connsiteX49" fmla="*/ 1121508 w 5259753"/>
              <a:gd name="connsiteY49" fmla="*/ 2164862 h 2668955"/>
              <a:gd name="connsiteX50" fmla="*/ 1125416 w 5259753"/>
              <a:gd name="connsiteY50" fmla="*/ 2223478 h 2668955"/>
              <a:gd name="connsiteX51" fmla="*/ 1156677 w 5259753"/>
              <a:gd name="connsiteY51" fmla="*/ 2223478 h 2668955"/>
              <a:gd name="connsiteX52" fmla="*/ 1184031 w 5259753"/>
              <a:gd name="connsiteY52" fmla="*/ 2227385 h 2668955"/>
              <a:gd name="connsiteX53" fmla="*/ 1230923 w 5259753"/>
              <a:gd name="connsiteY53" fmla="*/ 2297724 h 2668955"/>
              <a:gd name="connsiteX54" fmla="*/ 1375508 w 5259753"/>
              <a:gd name="connsiteY54" fmla="*/ 2305539 h 2668955"/>
              <a:gd name="connsiteX55" fmla="*/ 1355969 w 5259753"/>
              <a:gd name="connsiteY55" fmla="*/ 2356339 h 2668955"/>
              <a:gd name="connsiteX56" fmla="*/ 1426308 w 5259753"/>
              <a:gd name="connsiteY56" fmla="*/ 2321170 h 2668955"/>
              <a:gd name="connsiteX57" fmla="*/ 1445846 w 5259753"/>
              <a:gd name="connsiteY57" fmla="*/ 2235201 h 2668955"/>
              <a:gd name="connsiteX58" fmla="*/ 1496646 w 5259753"/>
              <a:gd name="connsiteY58" fmla="*/ 2239108 h 2668955"/>
              <a:gd name="connsiteX59" fmla="*/ 1504462 w 5259753"/>
              <a:gd name="connsiteY59" fmla="*/ 2297724 h 2668955"/>
              <a:gd name="connsiteX60" fmla="*/ 1555262 w 5259753"/>
              <a:gd name="connsiteY60" fmla="*/ 2321170 h 2668955"/>
              <a:gd name="connsiteX61" fmla="*/ 1629508 w 5259753"/>
              <a:gd name="connsiteY61" fmla="*/ 2293816 h 2668955"/>
              <a:gd name="connsiteX62" fmla="*/ 1660769 w 5259753"/>
              <a:gd name="connsiteY62" fmla="*/ 2321170 h 2668955"/>
              <a:gd name="connsiteX63" fmla="*/ 1719385 w 5259753"/>
              <a:gd name="connsiteY63" fmla="*/ 2313355 h 2668955"/>
              <a:gd name="connsiteX64" fmla="*/ 1723292 w 5259753"/>
              <a:gd name="connsiteY64" fmla="*/ 2371970 h 2668955"/>
              <a:gd name="connsiteX65" fmla="*/ 1758462 w 5259753"/>
              <a:gd name="connsiteY65" fmla="*/ 2375878 h 2668955"/>
              <a:gd name="connsiteX66" fmla="*/ 1805354 w 5259753"/>
              <a:gd name="connsiteY66" fmla="*/ 2293816 h 2668955"/>
              <a:gd name="connsiteX67" fmla="*/ 1887416 w 5259753"/>
              <a:gd name="connsiteY67" fmla="*/ 2254739 h 2668955"/>
              <a:gd name="connsiteX68" fmla="*/ 1949939 w 5259753"/>
              <a:gd name="connsiteY68" fmla="*/ 2270370 h 2668955"/>
              <a:gd name="connsiteX69" fmla="*/ 2008554 w 5259753"/>
              <a:gd name="connsiteY69" fmla="*/ 2227385 h 2668955"/>
              <a:gd name="connsiteX70" fmla="*/ 2059354 w 5259753"/>
              <a:gd name="connsiteY70" fmla="*/ 2231293 h 2668955"/>
              <a:gd name="connsiteX71" fmla="*/ 2071077 w 5259753"/>
              <a:gd name="connsiteY71" fmla="*/ 2172678 h 2668955"/>
              <a:gd name="connsiteX72" fmla="*/ 2286000 w 5259753"/>
              <a:gd name="connsiteY72" fmla="*/ 2121878 h 2668955"/>
              <a:gd name="connsiteX73" fmla="*/ 2301631 w 5259753"/>
              <a:gd name="connsiteY73" fmla="*/ 2047631 h 2668955"/>
              <a:gd name="connsiteX74" fmla="*/ 2379785 w 5259753"/>
              <a:gd name="connsiteY74" fmla="*/ 2063262 h 2668955"/>
              <a:gd name="connsiteX75" fmla="*/ 2399323 w 5259753"/>
              <a:gd name="connsiteY75" fmla="*/ 2110155 h 2668955"/>
              <a:gd name="connsiteX76" fmla="*/ 2430585 w 5259753"/>
              <a:gd name="connsiteY76" fmla="*/ 2137508 h 2668955"/>
              <a:gd name="connsiteX77" fmla="*/ 2493108 w 5259753"/>
              <a:gd name="connsiteY77" fmla="*/ 2102339 h 2668955"/>
              <a:gd name="connsiteX78" fmla="*/ 2504831 w 5259753"/>
              <a:gd name="connsiteY78" fmla="*/ 2055447 h 2668955"/>
              <a:gd name="connsiteX79" fmla="*/ 2524369 w 5259753"/>
              <a:gd name="connsiteY79" fmla="*/ 2055447 h 2668955"/>
              <a:gd name="connsiteX80" fmla="*/ 2586892 w 5259753"/>
              <a:gd name="connsiteY80" fmla="*/ 2125785 h 2668955"/>
              <a:gd name="connsiteX81" fmla="*/ 2782277 w 5259753"/>
              <a:gd name="connsiteY81" fmla="*/ 2223478 h 2668955"/>
              <a:gd name="connsiteX82" fmla="*/ 2829169 w 5259753"/>
              <a:gd name="connsiteY82" fmla="*/ 2243016 h 2668955"/>
              <a:gd name="connsiteX83" fmla="*/ 2864339 w 5259753"/>
              <a:gd name="connsiteY83" fmla="*/ 2235201 h 2668955"/>
              <a:gd name="connsiteX84" fmla="*/ 2887785 w 5259753"/>
              <a:gd name="connsiteY84" fmla="*/ 2258647 h 2668955"/>
              <a:gd name="connsiteX85" fmla="*/ 2805723 w 5259753"/>
              <a:gd name="connsiteY85" fmla="*/ 2336801 h 2668955"/>
              <a:gd name="connsiteX86" fmla="*/ 2805723 w 5259753"/>
              <a:gd name="connsiteY86" fmla="*/ 2336801 h 2668955"/>
              <a:gd name="connsiteX87" fmla="*/ 2821354 w 5259753"/>
              <a:gd name="connsiteY87" fmla="*/ 2368062 h 2668955"/>
              <a:gd name="connsiteX88" fmla="*/ 2891692 w 5259753"/>
              <a:gd name="connsiteY88" fmla="*/ 2356339 h 2668955"/>
              <a:gd name="connsiteX89" fmla="*/ 2958123 w 5259753"/>
              <a:gd name="connsiteY89" fmla="*/ 2461847 h 2668955"/>
              <a:gd name="connsiteX90" fmla="*/ 3008923 w 5259753"/>
              <a:gd name="connsiteY90" fmla="*/ 2457939 h 2668955"/>
              <a:gd name="connsiteX91" fmla="*/ 2997200 w 5259753"/>
              <a:gd name="connsiteY91" fmla="*/ 2411047 h 2668955"/>
              <a:gd name="connsiteX92" fmla="*/ 3059723 w 5259753"/>
              <a:gd name="connsiteY92" fmla="*/ 2387601 h 2668955"/>
              <a:gd name="connsiteX93" fmla="*/ 3059723 w 5259753"/>
              <a:gd name="connsiteY93" fmla="*/ 2368062 h 2668955"/>
              <a:gd name="connsiteX94" fmla="*/ 3067539 w 5259753"/>
              <a:gd name="connsiteY94" fmla="*/ 2356339 h 2668955"/>
              <a:gd name="connsiteX95" fmla="*/ 3024554 w 5259753"/>
              <a:gd name="connsiteY95" fmla="*/ 2270370 h 2668955"/>
              <a:gd name="connsiteX96" fmla="*/ 3036277 w 5259753"/>
              <a:gd name="connsiteY96" fmla="*/ 2258647 h 2668955"/>
              <a:gd name="connsiteX97" fmla="*/ 3219939 w 5259753"/>
              <a:gd name="connsiteY97" fmla="*/ 2379785 h 2668955"/>
              <a:gd name="connsiteX98" fmla="*/ 3286369 w 5259753"/>
              <a:gd name="connsiteY98" fmla="*/ 2387601 h 2668955"/>
              <a:gd name="connsiteX99" fmla="*/ 3266831 w 5259753"/>
              <a:gd name="connsiteY99" fmla="*/ 2411047 h 2668955"/>
              <a:gd name="connsiteX100" fmla="*/ 3227754 w 5259753"/>
              <a:gd name="connsiteY100" fmla="*/ 2426678 h 2668955"/>
              <a:gd name="connsiteX101" fmla="*/ 3309816 w 5259753"/>
              <a:gd name="connsiteY101" fmla="*/ 2508739 h 2668955"/>
              <a:gd name="connsiteX102" fmla="*/ 3395785 w 5259753"/>
              <a:gd name="connsiteY102" fmla="*/ 2563447 h 2668955"/>
              <a:gd name="connsiteX103" fmla="*/ 3657600 w 5259753"/>
              <a:gd name="connsiteY103" fmla="*/ 2500924 h 2668955"/>
              <a:gd name="connsiteX104" fmla="*/ 3618523 w 5259753"/>
              <a:gd name="connsiteY104" fmla="*/ 2422770 h 2668955"/>
              <a:gd name="connsiteX105" fmla="*/ 3567723 w 5259753"/>
              <a:gd name="connsiteY105" fmla="*/ 2399324 h 2668955"/>
              <a:gd name="connsiteX106" fmla="*/ 3583354 w 5259753"/>
              <a:gd name="connsiteY106" fmla="*/ 2317262 h 2668955"/>
              <a:gd name="connsiteX107" fmla="*/ 3618523 w 5259753"/>
              <a:gd name="connsiteY107" fmla="*/ 2317262 h 2668955"/>
              <a:gd name="connsiteX108" fmla="*/ 3622431 w 5259753"/>
              <a:gd name="connsiteY108" fmla="*/ 2258647 h 2668955"/>
              <a:gd name="connsiteX109" fmla="*/ 3528646 w 5259753"/>
              <a:gd name="connsiteY109" fmla="*/ 2176585 h 2668955"/>
              <a:gd name="connsiteX110" fmla="*/ 3473939 w 5259753"/>
              <a:gd name="connsiteY110" fmla="*/ 2211755 h 2668955"/>
              <a:gd name="connsiteX111" fmla="*/ 3423139 w 5259753"/>
              <a:gd name="connsiteY111" fmla="*/ 2149231 h 2668955"/>
              <a:gd name="connsiteX112" fmla="*/ 3466123 w 5259753"/>
              <a:gd name="connsiteY112" fmla="*/ 2032001 h 2668955"/>
              <a:gd name="connsiteX113" fmla="*/ 3411416 w 5259753"/>
              <a:gd name="connsiteY113" fmla="*/ 1946031 h 2668955"/>
              <a:gd name="connsiteX114" fmla="*/ 3391877 w 5259753"/>
              <a:gd name="connsiteY114" fmla="*/ 1856155 h 2668955"/>
              <a:gd name="connsiteX115" fmla="*/ 3380154 w 5259753"/>
              <a:gd name="connsiteY115" fmla="*/ 1750647 h 2668955"/>
              <a:gd name="connsiteX116" fmla="*/ 3325446 w 5259753"/>
              <a:gd name="connsiteY116" fmla="*/ 1715478 h 2668955"/>
              <a:gd name="connsiteX117" fmla="*/ 3333262 w 5259753"/>
              <a:gd name="connsiteY117" fmla="*/ 1676401 h 2668955"/>
              <a:gd name="connsiteX118" fmla="*/ 3255108 w 5259753"/>
              <a:gd name="connsiteY118" fmla="*/ 1559170 h 2668955"/>
              <a:gd name="connsiteX119" fmla="*/ 3290277 w 5259753"/>
              <a:gd name="connsiteY119" fmla="*/ 1445847 h 2668955"/>
              <a:gd name="connsiteX120" fmla="*/ 3348892 w 5259753"/>
              <a:gd name="connsiteY120" fmla="*/ 1387231 h 2668955"/>
              <a:gd name="connsiteX121" fmla="*/ 3391877 w 5259753"/>
              <a:gd name="connsiteY121" fmla="*/ 1414585 h 2668955"/>
              <a:gd name="connsiteX122" fmla="*/ 3458308 w 5259753"/>
              <a:gd name="connsiteY122" fmla="*/ 1391139 h 2668955"/>
              <a:gd name="connsiteX123" fmla="*/ 3438769 w 5259753"/>
              <a:gd name="connsiteY123" fmla="*/ 1367693 h 2668955"/>
              <a:gd name="connsiteX124" fmla="*/ 3509108 w 5259753"/>
              <a:gd name="connsiteY124" fmla="*/ 1266093 h 2668955"/>
              <a:gd name="connsiteX125" fmla="*/ 3524739 w 5259753"/>
              <a:gd name="connsiteY125" fmla="*/ 1152770 h 2668955"/>
              <a:gd name="connsiteX126" fmla="*/ 3626339 w 5259753"/>
              <a:gd name="connsiteY126" fmla="*/ 1105878 h 2668955"/>
              <a:gd name="connsiteX127" fmla="*/ 3696677 w 5259753"/>
              <a:gd name="connsiteY127" fmla="*/ 1062893 h 2668955"/>
              <a:gd name="connsiteX128" fmla="*/ 3720123 w 5259753"/>
              <a:gd name="connsiteY128" fmla="*/ 1074616 h 2668955"/>
              <a:gd name="connsiteX129" fmla="*/ 3790462 w 5259753"/>
              <a:gd name="connsiteY129" fmla="*/ 1062893 h 2668955"/>
              <a:gd name="connsiteX130" fmla="*/ 3806092 w 5259753"/>
              <a:gd name="connsiteY130" fmla="*/ 1113693 h 2668955"/>
              <a:gd name="connsiteX131" fmla="*/ 3856892 w 5259753"/>
              <a:gd name="connsiteY131" fmla="*/ 1066801 h 2668955"/>
              <a:gd name="connsiteX132" fmla="*/ 3888154 w 5259753"/>
              <a:gd name="connsiteY132" fmla="*/ 1070708 h 2668955"/>
              <a:gd name="connsiteX133" fmla="*/ 3927231 w 5259753"/>
              <a:gd name="connsiteY133" fmla="*/ 1113693 h 2668955"/>
              <a:gd name="connsiteX134" fmla="*/ 3997569 w 5259753"/>
              <a:gd name="connsiteY134" fmla="*/ 1109785 h 2668955"/>
              <a:gd name="connsiteX135" fmla="*/ 4067908 w 5259753"/>
              <a:gd name="connsiteY135" fmla="*/ 1023816 h 2668955"/>
              <a:gd name="connsiteX136" fmla="*/ 4138246 w 5259753"/>
              <a:gd name="connsiteY136" fmla="*/ 1058985 h 2668955"/>
              <a:gd name="connsiteX137" fmla="*/ 4173416 w 5259753"/>
              <a:gd name="connsiteY137" fmla="*/ 1039447 h 2668955"/>
              <a:gd name="connsiteX138" fmla="*/ 4200769 w 5259753"/>
              <a:gd name="connsiteY138" fmla="*/ 988647 h 2668955"/>
              <a:gd name="connsiteX139" fmla="*/ 4267200 w 5259753"/>
              <a:gd name="connsiteY139" fmla="*/ 941755 h 2668955"/>
              <a:gd name="connsiteX140" fmla="*/ 4407877 w 5259753"/>
              <a:gd name="connsiteY140" fmla="*/ 937847 h 2668955"/>
              <a:gd name="connsiteX141" fmla="*/ 4466493 w 5259753"/>
              <a:gd name="connsiteY141" fmla="*/ 832339 h 2668955"/>
              <a:gd name="connsiteX142" fmla="*/ 4556368 w 5259753"/>
              <a:gd name="connsiteY142" fmla="*/ 808893 h 2668955"/>
              <a:gd name="connsiteX143" fmla="*/ 4575906 w 5259753"/>
              <a:gd name="connsiteY143" fmla="*/ 707294 h 2668955"/>
              <a:gd name="connsiteX144" fmla="*/ 4493844 w 5259753"/>
              <a:gd name="connsiteY144" fmla="*/ 633049 h 2668955"/>
              <a:gd name="connsiteX145" fmla="*/ 4478213 w 5259753"/>
              <a:gd name="connsiteY145" fmla="*/ 531448 h 2668955"/>
              <a:gd name="connsiteX146" fmla="*/ 4548551 w 5259753"/>
              <a:gd name="connsiteY146" fmla="*/ 488464 h 2668955"/>
              <a:gd name="connsiteX147" fmla="*/ 4505566 w 5259753"/>
              <a:gd name="connsiteY147" fmla="*/ 382957 h 2668955"/>
              <a:gd name="connsiteX148" fmla="*/ 4599351 w 5259753"/>
              <a:gd name="connsiteY148" fmla="*/ 320433 h 2668955"/>
              <a:gd name="connsiteX149" fmla="*/ 4536827 w 5259753"/>
              <a:gd name="connsiteY149" fmla="*/ 168033 h 2668955"/>
              <a:gd name="connsiteX150" fmla="*/ 5259753 w 5259753"/>
              <a:gd name="connsiteY150" fmla="*/ 0 h 2668955"/>
              <a:gd name="connsiteX0" fmla="*/ 500185 w 4602775"/>
              <a:gd name="connsiteY0" fmla="*/ 719014 h 2500922"/>
              <a:gd name="connsiteX1" fmla="*/ 457200 w 4602775"/>
              <a:gd name="connsiteY1" fmla="*/ 761998 h 2500922"/>
              <a:gd name="connsiteX2" fmla="*/ 386862 w 4602775"/>
              <a:gd name="connsiteY2" fmla="*/ 844060 h 2500922"/>
              <a:gd name="connsiteX3" fmla="*/ 371231 w 4602775"/>
              <a:gd name="connsiteY3" fmla="*/ 996460 h 2500922"/>
              <a:gd name="connsiteX4" fmla="*/ 269631 w 4602775"/>
              <a:gd name="connsiteY4" fmla="*/ 976922 h 2500922"/>
              <a:gd name="connsiteX5" fmla="*/ 265723 w 4602775"/>
              <a:gd name="connsiteY5" fmla="*/ 1094152 h 2500922"/>
              <a:gd name="connsiteX6" fmla="*/ 347785 w 4602775"/>
              <a:gd name="connsiteY6" fmla="*/ 1129322 h 2500922"/>
              <a:gd name="connsiteX7" fmla="*/ 355600 w 4602775"/>
              <a:gd name="connsiteY7" fmla="*/ 1203568 h 2500922"/>
              <a:gd name="connsiteX8" fmla="*/ 234462 w 4602775"/>
              <a:gd name="connsiteY8" fmla="*/ 1227014 h 2500922"/>
              <a:gd name="connsiteX9" fmla="*/ 296985 w 4602775"/>
              <a:gd name="connsiteY9" fmla="*/ 1312983 h 2500922"/>
              <a:gd name="connsiteX10" fmla="*/ 218831 w 4602775"/>
              <a:gd name="connsiteY10" fmla="*/ 1305168 h 2500922"/>
              <a:gd name="connsiteX11" fmla="*/ 211016 w 4602775"/>
              <a:gd name="connsiteY11" fmla="*/ 1340337 h 2500922"/>
              <a:gd name="connsiteX12" fmla="*/ 132862 w 4602775"/>
              <a:gd name="connsiteY12" fmla="*/ 1309075 h 2500922"/>
              <a:gd name="connsiteX13" fmla="*/ 78154 w 4602775"/>
              <a:gd name="connsiteY13" fmla="*/ 1344245 h 2500922"/>
              <a:gd name="connsiteX14" fmla="*/ 70339 w 4602775"/>
              <a:gd name="connsiteY14" fmla="*/ 1426306 h 2500922"/>
              <a:gd name="connsiteX15" fmla="*/ 101600 w 4602775"/>
              <a:gd name="connsiteY15" fmla="*/ 1504460 h 2500922"/>
              <a:gd name="connsiteX16" fmla="*/ 19539 w 4602775"/>
              <a:gd name="connsiteY16" fmla="*/ 1609968 h 2500922"/>
              <a:gd name="connsiteX17" fmla="*/ 27354 w 4602775"/>
              <a:gd name="connsiteY17" fmla="*/ 1727198 h 2500922"/>
              <a:gd name="connsiteX18" fmla="*/ 19539 w 4602775"/>
              <a:gd name="connsiteY18" fmla="*/ 1957752 h 2500922"/>
              <a:gd name="connsiteX19" fmla="*/ 23446 w 4602775"/>
              <a:gd name="connsiteY19" fmla="*/ 2012460 h 2500922"/>
              <a:gd name="connsiteX20" fmla="*/ 7816 w 4602775"/>
              <a:gd name="connsiteY20" fmla="*/ 2121875 h 2500922"/>
              <a:gd name="connsiteX21" fmla="*/ 31262 w 4602775"/>
              <a:gd name="connsiteY21" fmla="*/ 2180491 h 2500922"/>
              <a:gd name="connsiteX22" fmla="*/ 42985 w 4602775"/>
              <a:gd name="connsiteY22" fmla="*/ 2254737 h 2500922"/>
              <a:gd name="connsiteX23" fmla="*/ 0 w 4602775"/>
              <a:gd name="connsiteY23" fmla="*/ 2328983 h 2500922"/>
              <a:gd name="connsiteX24" fmla="*/ 46892 w 4602775"/>
              <a:gd name="connsiteY24" fmla="*/ 2434491 h 2500922"/>
              <a:gd name="connsiteX25" fmla="*/ 85969 w 4602775"/>
              <a:gd name="connsiteY25" fmla="*/ 2500922 h 2500922"/>
              <a:gd name="connsiteX26" fmla="*/ 171939 w 4602775"/>
              <a:gd name="connsiteY26" fmla="*/ 2493106 h 2500922"/>
              <a:gd name="connsiteX27" fmla="*/ 218831 w 4602775"/>
              <a:gd name="connsiteY27" fmla="*/ 2414952 h 2500922"/>
              <a:gd name="connsiteX28" fmla="*/ 273539 w 4602775"/>
              <a:gd name="connsiteY28" fmla="*/ 2403229 h 2500922"/>
              <a:gd name="connsiteX29" fmla="*/ 269631 w 4602775"/>
              <a:gd name="connsiteY29" fmla="*/ 2340706 h 2500922"/>
              <a:gd name="connsiteX30" fmla="*/ 207108 w 4602775"/>
              <a:gd name="connsiteY30" fmla="*/ 2321168 h 2500922"/>
              <a:gd name="connsiteX31" fmla="*/ 207108 w 4602775"/>
              <a:gd name="connsiteY31" fmla="*/ 2282091 h 2500922"/>
              <a:gd name="connsiteX32" fmla="*/ 293077 w 4602775"/>
              <a:gd name="connsiteY32" fmla="*/ 2176583 h 2500922"/>
              <a:gd name="connsiteX33" fmla="*/ 386862 w 4602775"/>
              <a:gd name="connsiteY33" fmla="*/ 2239106 h 2500922"/>
              <a:gd name="connsiteX34" fmla="*/ 492369 w 4602775"/>
              <a:gd name="connsiteY34" fmla="*/ 2250829 h 2500922"/>
              <a:gd name="connsiteX35" fmla="*/ 492369 w 4602775"/>
              <a:gd name="connsiteY35" fmla="*/ 2164860 h 2500922"/>
              <a:gd name="connsiteX36" fmla="*/ 519723 w 4602775"/>
              <a:gd name="connsiteY36" fmla="*/ 2188306 h 2500922"/>
              <a:gd name="connsiteX37" fmla="*/ 570523 w 4602775"/>
              <a:gd name="connsiteY37" fmla="*/ 2164860 h 2500922"/>
              <a:gd name="connsiteX38" fmla="*/ 570523 w 4602775"/>
              <a:gd name="connsiteY38" fmla="*/ 2164860 h 2500922"/>
              <a:gd name="connsiteX39" fmla="*/ 679939 w 4602775"/>
              <a:gd name="connsiteY39" fmla="*/ 2094522 h 2500922"/>
              <a:gd name="connsiteX40" fmla="*/ 812800 w 4602775"/>
              <a:gd name="connsiteY40" fmla="*/ 2098429 h 2500922"/>
              <a:gd name="connsiteX41" fmla="*/ 785446 w 4602775"/>
              <a:gd name="connsiteY41" fmla="*/ 2157045 h 2500922"/>
              <a:gd name="connsiteX42" fmla="*/ 828431 w 4602775"/>
              <a:gd name="connsiteY42" fmla="*/ 2172675 h 2500922"/>
              <a:gd name="connsiteX43" fmla="*/ 922216 w 4602775"/>
              <a:gd name="connsiteY43" fmla="*/ 2090614 h 2500922"/>
              <a:gd name="connsiteX44" fmla="*/ 1000369 w 4602775"/>
              <a:gd name="connsiteY44" fmla="*/ 2125783 h 2500922"/>
              <a:gd name="connsiteX45" fmla="*/ 1027723 w 4602775"/>
              <a:gd name="connsiteY45" fmla="*/ 2114060 h 2500922"/>
              <a:gd name="connsiteX46" fmla="*/ 1035539 w 4602775"/>
              <a:gd name="connsiteY46" fmla="*/ 2051537 h 2500922"/>
              <a:gd name="connsiteX47" fmla="*/ 1070708 w 4602775"/>
              <a:gd name="connsiteY47" fmla="*/ 2024183 h 2500922"/>
              <a:gd name="connsiteX48" fmla="*/ 1082431 w 4602775"/>
              <a:gd name="connsiteY48" fmla="*/ 1989014 h 2500922"/>
              <a:gd name="connsiteX49" fmla="*/ 1121508 w 4602775"/>
              <a:gd name="connsiteY49" fmla="*/ 1996829 h 2500922"/>
              <a:gd name="connsiteX50" fmla="*/ 1125416 w 4602775"/>
              <a:gd name="connsiteY50" fmla="*/ 2055445 h 2500922"/>
              <a:gd name="connsiteX51" fmla="*/ 1156677 w 4602775"/>
              <a:gd name="connsiteY51" fmla="*/ 2055445 h 2500922"/>
              <a:gd name="connsiteX52" fmla="*/ 1184031 w 4602775"/>
              <a:gd name="connsiteY52" fmla="*/ 2059352 h 2500922"/>
              <a:gd name="connsiteX53" fmla="*/ 1230923 w 4602775"/>
              <a:gd name="connsiteY53" fmla="*/ 2129691 h 2500922"/>
              <a:gd name="connsiteX54" fmla="*/ 1375508 w 4602775"/>
              <a:gd name="connsiteY54" fmla="*/ 2137506 h 2500922"/>
              <a:gd name="connsiteX55" fmla="*/ 1355969 w 4602775"/>
              <a:gd name="connsiteY55" fmla="*/ 2188306 h 2500922"/>
              <a:gd name="connsiteX56" fmla="*/ 1426308 w 4602775"/>
              <a:gd name="connsiteY56" fmla="*/ 2153137 h 2500922"/>
              <a:gd name="connsiteX57" fmla="*/ 1445846 w 4602775"/>
              <a:gd name="connsiteY57" fmla="*/ 2067168 h 2500922"/>
              <a:gd name="connsiteX58" fmla="*/ 1496646 w 4602775"/>
              <a:gd name="connsiteY58" fmla="*/ 2071075 h 2500922"/>
              <a:gd name="connsiteX59" fmla="*/ 1504462 w 4602775"/>
              <a:gd name="connsiteY59" fmla="*/ 2129691 h 2500922"/>
              <a:gd name="connsiteX60" fmla="*/ 1555262 w 4602775"/>
              <a:gd name="connsiteY60" fmla="*/ 2153137 h 2500922"/>
              <a:gd name="connsiteX61" fmla="*/ 1629508 w 4602775"/>
              <a:gd name="connsiteY61" fmla="*/ 2125783 h 2500922"/>
              <a:gd name="connsiteX62" fmla="*/ 1660769 w 4602775"/>
              <a:gd name="connsiteY62" fmla="*/ 2153137 h 2500922"/>
              <a:gd name="connsiteX63" fmla="*/ 1719385 w 4602775"/>
              <a:gd name="connsiteY63" fmla="*/ 2145322 h 2500922"/>
              <a:gd name="connsiteX64" fmla="*/ 1723292 w 4602775"/>
              <a:gd name="connsiteY64" fmla="*/ 2203937 h 2500922"/>
              <a:gd name="connsiteX65" fmla="*/ 1758462 w 4602775"/>
              <a:gd name="connsiteY65" fmla="*/ 2207845 h 2500922"/>
              <a:gd name="connsiteX66" fmla="*/ 1805354 w 4602775"/>
              <a:gd name="connsiteY66" fmla="*/ 2125783 h 2500922"/>
              <a:gd name="connsiteX67" fmla="*/ 1887416 w 4602775"/>
              <a:gd name="connsiteY67" fmla="*/ 2086706 h 2500922"/>
              <a:gd name="connsiteX68" fmla="*/ 1949939 w 4602775"/>
              <a:gd name="connsiteY68" fmla="*/ 2102337 h 2500922"/>
              <a:gd name="connsiteX69" fmla="*/ 2008554 w 4602775"/>
              <a:gd name="connsiteY69" fmla="*/ 2059352 h 2500922"/>
              <a:gd name="connsiteX70" fmla="*/ 2059354 w 4602775"/>
              <a:gd name="connsiteY70" fmla="*/ 2063260 h 2500922"/>
              <a:gd name="connsiteX71" fmla="*/ 2071077 w 4602775"/>
              <a:gd name="connsiteY71" fmla="*/ 2004645 h 2500922"/>
              <a:gd name="connsiteX72" fmla="*/ 2286000 w 4602775"/>
              <a:gd name="connsiteY72" fmla="*/ 1953845 h 2500922"/>
              <a:gd name="connsiteX73" fmla="*/ 2301631 w 4602775"/>
              <a:gd name="connsiteY73" fmla="*/ 1879598 h 2500922"/>
              <a:gd name="connsiteX74" fmla="*/ 2379785 w 4602775"/>
              <a:gd name="connsiteY74" fmla="*/ 1895229 h 2500922"/>
              <a:gd name="connsiteX75" fmla="*/ 2399323 w 4602775"/>
              <a:gd name="connsiteY75" fmla="*/ 1942122 h 2500922"/>
              <a:gd name="connsiteX76" fmla="*/ 2430585 w 4602775"/>
              <a:gd name="connsiteY76" fmla="*/ 1969475 h 2500922"/>
              <a:gd name="connsiteX77" fmla="*/ 2493108 w 4602775"/>
              <a:gd name="connsiteY77" fmla="*/ 1934306 h 2500922"/>
              <a:gd name="connsiteX78" fmla="*/ 2504831 w 4602775"/>
              <a:gd name="connsiteY78" fmla="*/ 1887414 h 2500922"/>
              <a:gd name="connsiteX79" fmla="*/ 2524369 w 4602775"/>
              <a:gd name="connsiteY79" fmla="*/ 1887414 h 2500922"/>
              <a:gd name="connsiteX80" fmla="*/ 2586892 w 4602775"/>
              <a:gd name="connsiteY80" fmla="*/ 1957752 h 2500922"/>
              <a:gd name="connsiteX81" fmla="*/ 2782277 w 4602775"/>
              <a:gd name="connsiteY81" fmla="*/ 2055445 h 2500922"/>
              <a:gd name="connsiteX82" fmla="*/ 2829169 w 4602775"/>
              <a:gd name="connsiteY82" fmla="*/ 2074983 h 2500922"/>
              <a:gd name="connsiteX83" fmla="*/ 2864339 w 4602775"/>
              <a:gd name="connsiteY83" fmla="*/ 2067168 h 2500922"/>
              <a:gd name="connsiteX84" fmla="*/ 2887785 w 4602775"/>
              <a:gd name="connsiteY84" fmla="*/ 2090614 h 2500922"/>
              <a:gd name="connsiteX85" fmla="*/ 2805723 w 4602775"/>
              <a:gd name="connsiteY85" fmla="*/ 2168768 h 2500922"/>
              <a:gd name="connsiteX86" fmla="*/ 2805723 w 4602775"/>
              <a:gd name="connsiteY86" fmla="*/ 2168768 h 2500922"/>
              <a:gd name="connsiteX87" fmla="*/ 2821354 w 4602775"/>
              <a:gd name="connsiteY87" fmla="*/ 2200029 h 2500922"/>
              <a:gd name="connsiteX88" fmla="*/ 2891692 w 4602775"/>
              <a:gd name="connsiteY88" fmla="*/ 2188306 h 2500922"/>
              <a:gd name="connsiteX89" fmla="*/ 2958123 w 4602775"/>
              <a:gd name="connsiteY89" fmla="*/ 2293814 h 2500922"/>
              <a:gd name="connsiteX90" fmla="*/ 3008923 w 4602775"/>
              <a:gd name="connsiteY90" fmla="*/ 2289906 h 2500922"/>
              <a:gd name="connsiteX91" fmla="*/ 2997200 w 4602775"/>
              <a:gd name="connsiteY91" fmla="*/ 2243014 h 2500922"/>
              <a:gd name="connsiteX92" fmla="*/ 3059723 w 4602775"/>
              <a:gd name="connsiteY92" fmla="*/ 2219568 h 2500922"/>
              <a:gd name="connsiteX93" fmla="*/ 3059723 w 4602775"/>
              <a:gd name="connsiteY93" fmla="*/ 2200029 h 2500922"/>
              <a:gd name="connsiteX94" fmla="*/ 3067539 w 4602775"/>
              <a:gd name="connsiteY94" fmla="*/ 2188306 h 2500922"/>
              <a:gd name="connsiteX95" fmla="*/ 3024554 w 4602775"/>
              <a:gd name="connsiteY95" fmla="*/ 2102337 h 2500922"/>
              <a:gd name="connsiteX96" fmla="*/ 3036277 w 4602775"/>
              <a:gd name="connsiteY96" fmla="*/ 2090614 h 2500922"/>
              <a:gd name="connsiteX97" fmla="*/ 3219939 w 4602775"/>
              <a:gd name="connsiteY97" fmla="*/ 2211752 h 2500922"/>
              <a:gd name="connsiteX98" fmla="*/ 3286369 w 4602775"/>
              <a:gd name="connsiteY98" fmla="*/ 2219568 h 2500922"/>
              <a:gd name="connsiteX99" fmla="*/ 3266831 w 4602775"/>
              <a:gd name="connsiteY99" fmla="*/ 2243014 h 2500922"/>
              <a:gd name="connsiteX100" fmla="*/ 3227754 w 4602775"/>
              <a:gd name="connsiteY100" fmla="*/ 2258645 h 2500922"/>
              <a:gd name="connsiteX101" fmla="*/ 3309816 w 4602775"/>
              <a:gd name="connsiteY101" fmla="*/ 2340706 h 2500922"/>
              <a:gd name="connsiteX102" fmla="*/ 3395785 w 4602775"/>
              <a:gd name="connsiteY102" fmla="*/ 2395414 h 2500922"/>
              <a:gd name="connsiteX103" fmla="*/ 3657600 w 4602775"/>
              <a:gd name="connsiteY103" fmla="*/ 2332891 h 2500922"/>
              <a:gd name="connsiteX104" fmla="*/ 3618523 w 4602775"/>
              <a:gd name="connsiteY104" fmla="*/ 2254737 h 2500922"/>
              <a:gd name="connsiteX105" fmla="*/ 3567723 w 4602775"/>
              <a:gd name="connsiteY105" fmla="*/ 2231291 h 2500922"/>
              <a:gd name="connsiteX106" fmla="*/ 3583354 w 4602775"/>
              <a:gd name="connsiteY106" fmla="*/ 2149229 h 2500922"/>
              <a:gd name="connsiteX107" fmla="*/ 3618523 w 4602775"/>
              <a:gd name="connsiteY107" fmla="*/ 2149229 h 2500922"/>
              <a:gd name="connsiteX108" fmla="*/ 3622431 w 4602775"/>
              <a:gd name="connsiteY108" fmla="*/ 2090614 h 2500922"/>
              <a:gd name="connsiteX109" fmla="*/ 3528646 w 4602775"/>
              <a:gd name="connsiteY109" fmla="*/ 2008552 h 2500922"/>
              <a:gd name="connsiteX110" fmla="*/ 3473939 w 4602775"/>
              <a:gd name="connsiteY110" fmla="*/ 2043722 h 2500922"/>
              <a:gd name="connsiteX111" fmla="*/ 3423139 w 4602775"/>
              <a:gd name="connsiteY111" fmla="*/ 1981198 h 2500922"/>
              <a:gd name="connsiteX112" fmla="*/ 3466123 w 4602775"/>
              <a:gd name="connsiteY112" fmla="*/ 1863968 h 2500922"/>
              <a:gd name="connsiteX113" fmla="*/ 3411416 w 4602775"/>
              <a:gd name="connsiteY113" fmla="*/ 1777998 h 2500922"/>
              <a:gd name="connsiteX114" fmla="*/ 3391877 w 4602775"/>
              <a:gd name="connsiteY114" fmla="*/ 1688122 h 2500922"/>
              <a:gd name="connsiteX115" fmla="*/ 3380154 w 4602775"/>
              <a:gd name="connsiteY115" fmla="*/ 1582614 h 2500922"/>
              <a:gd name="connsiteX116" fmla="*/ 3325446 w 4602775"/>
              <a:gd name="connsiteY116" fmla="*/ 1547445 h 2500922"/>
              <a:gd name="connsiteX117" fmla="*/ 3333262 w 4602775"/>
              <a:gd name="connsiteY117" fmla="*/ 1508368 h 2500922"/>
              <a:gd name="connsiteX118" fmla="*/ 3255108 w 4602775"/>
              <a:gd name="connsiteY118" fmla="*/ 1391137 h 2500922"/>
              <a:gd name="connsiteX119" fmla="*/ 3290277 w 4602775"/>
              <a:gd name="connsiteY119" fmla="*/ 1277814 h 2500922"/>
              <a:gd name="connsiteX120" fmla="*/ 3348892 w 4602775"/>
              <a:gd name="connsiteY120" fmla="*/ 1219198 h 2500922"/>
              <a:gd name="connsiteX121" fmla="*/ 3391877 w 4602775"/>
              <a:gd name="connsiteY121" fmla="*/ 1246552 h 2500922"/>
              <a:gd name="connsiteX122" fmla="*/ 3458308 w 4602775"/>
              <a:gd name="connsiteY122" fmla="*/ 1223106 h 2500922"/>
              <a:gd name="connsiteX123" fmla="*/ 3438769 w 4602775"/>
              <a:gd name="connsiteY123" fmla="*/ 1199660 h 2500922"/>
              <a:gd name="connsiteX124" fmla="*/ 3509108 w 4602775"/>
              <a:gd name="connsiteY124" fmla="*/ 1098060 h 2500922"/>
              <a:gd name="connsiteX125" fmla="*/ 3524739 w 4602775"/>
              <a:gd name="connsiteY125" fmla="*/ 984737 h 2500922"/>
              <a:gd name="connsiteX126" fmla="*/ 3626339 w 4602775"/>
              <a:gd name="connsiteY126" fmla="*/ 937845 h 2500922"/>
              <a:gd name="connsiteX127" fmla="*/ 3696677 w 4602775"/>
              <a:gd name="connsiteY127" fmla="*/ 894860 h 2500922"/>
              <a:gd name="connsiteX128" fmla="*/ 3720123 w 4602775"/>
              <a:gd name="connsiteY128" fmla="*/ 906583 h 2500922"/>
              <a:gd name="connsiteX129" fmla="*/ 3790462 w 4602775"/>
              <a:gd name="connsiteY129" fmla="*/ 894860 h 2500922"/>
              <a:gd name="connsiteX130" fmla="*/ 3806092 w 4602775"/>
              <a:gd name="connsiteY130" fmla="*/ 945660 h 2500922"/>
              <a:gd name="connsiteX131" fmla="*/ 3856892 w 4602775"/>
              <a:gd name="connsiteY131" fmla="*/ 898768 h 2500922"/>
              <a:gd name="connsiteX132" fmla="*/ 3888154 w 4602775"/>
              <a:gd name="connsiteY132" fmla="*/ 902675 h 2500922"/>
              <a:gd name="connsiteX133" fmla="*/ 3927231 w 4602775"/>
              <a:gd name="connsiteY133" fmla="*/ 945660 h 2500922"/>
              <a:gd name="connsiteX134" fmla="*/ 3997569 w 4602775"/>
              <a:gd name="connsiteY134" fmla="*/ 941752 h 2500922"/>
              <a:gd name="connsiteX135" fmla="*/ 4067908 w 4602775"/>
              <a:gd name="connsiteY135" fmla="*/ 855783 h 2500922"/>
              <a:gd name="connsiteX136" fmla="*/ 4138246 w 4602775"/>
              <a:gd name="connsiteY136" fmla="*/ 890952 h 2500922"/>
              <a:gd name="connsiteX137" fmla="*/ 4173416 w 4602775"/>
              <a:gd name="connsiteY137" fmla="*/ 871414 h 2500922"/>
              <a:gd name="connsiteX138" fmla="*/ 4200769 w 4602775"/>
              <a:gd name="connsiteY138" fmla="*/ 820614 h 2500922"/>
              <a:gd name="connsiteX139" fmla="*/ 4267200 w 4602775"/>
              <a:gd name="connsiteY139" fmla="*/ 773722 h 2500922"/>
              <a:gd name="connsiteX140" fmla="*/ 4407877 w 4602775"/>
              <a:gd name="connsiteY140" fmla="*/ 769814 h 2500922"/>
              <a:gd name="connsiteX141" fmla="*/ 4466493 w 4602775"/>
              <a:gd name="connsiteY141" fmla="*/ 664306 h 2500922"/>
              <a:gd name="connsiteX142" fmla="*/ 4556368 w 4602775"/>
              <a:gd name="connsiteY142" fmla="*/ 640860 h 2500922"/>
              <a:gd name="connsiteX143" fmla="*/ 4575906 w 4602775"/>
              <a:gd name="connsiteY143" fmla="*/ 539261 h 2500922"/>
              <a:gd name="connsiteX144" fmla="*/ 4493844 w 4602775"/>
              <a:gd name="connsiteY144" fmla="*/ 465016 h 2500922"/>
              <a:gd name="connsiteX145" fmla="*/ 4478213 w 4602775"/>
              <a:gd name="connsiteY145" fmla="*/ 363415 h 2500922"/>
              <a:gd name="connsiteX146" fmla="*/ 4548551 w 4602775"/>
              <a:gd name="connsiteY146" fmla="*/ 320431 h 2500922"/>
              <a:gd name="connsiteX147" fmla="*/ 4505566 w 4602775"/>
              <a:gd name="connsiteY147" fmla="*/ 214924 h 2500922"/>
              <a:gd name="connsiteX148" fmla="*/ 4599351 w 4602775"/>
              <a:gd name="connsiteY148" fmla="*/ 152400 h 2500922"/>
              <a:gd name="connsiteX149" fmla="*/ 4536827 w 4602775"/>
              <a:gd name="connsiteY149" fmla="*/ 0 h 2500922"/>
              <a:gd name="connsiteX0" fmla="*/ 500185 w 4602775"/>
              <a:gd name="connsiteY0" fmla="*/ 719014 h 2500922"/>
              <a:gd name="connsiteX1" fmla="*/ 457200 w 4602775"/>
              <a:gd name="connsiteY1" fmla="*/ 761998 h 2500922"/>
              <a:gd name="connsiteX2" fmla="*/ 386862 w 4602775"/>
              <a:gd name="connsiteY2" fmla="*/ 844060 h 2500922"/>
              <a:gd name="connsiteX3" fmla="*/ 371231 w 4602775"/>
              <a:gd name="connsiteY3" fmla="*/ 996460 h 2500922"/>
              <a:gd name="connsiteX4" fmla="*/ 269631 w 4602775"/>
              <a:gd name="connsiteY4" fmla="*/ 976922 h 2500922"/>
              <a:gd name="connsiteX5" fmla="*/ 265723 w 4602775"/>
              <a:gd name="connsiteY5" fmla="*/ 1094152 h 2500922"/>
              <a:gd name="connsiteX6" fmla="*/ 347785 w 4602775"/>
              <a:gd name="connsiteY6" fmla="*/ 1129322 h 2500922"/>
              <a:gd name="connsiteX7" fmla="*/ 355600 w 4602775"/>
              <a:gd name="connsiteY7" fmla="*/ 1203568 h 2500922"/>
              <a:gd name="connsiteX8" fmla="*/ 234462 w 4602775"/>
              <a:gd name="connsiteY8" fmla="*/ 1227014 h 2500922"/>
              <a:gd name="connsiteX9" fmla="*/ 296985 w 4602775"/>
              <a:gd name="connsiteY9" fmla="*/ 1312983 h 2500922"/>
              <a:gd name="connsiteX10" fmla="*/ 218831 w 4602775"/>
              <a:gd name="connsiteY10" fmla="*/ 1305168 h 2500922"/>
              <a:gd name="connsiteX11" fmla="*/ 211016 w 4602775"/>
              <a:gd name="connsiteY11" fmla="*/ 1340337 h 2500922"/>
              <a:gd name="connsiteX12" fmla="*/ 132862 w 4602775"/>
              <a:gd name="connsiteY12" fmla="*/ 1309075 h 2500922"/>
              <a:gd name="connsiteX13" fmla="*/ 78154 w 4602775"/>
              <a:gd name="connsiteY13" fmla="*/ 1344245 h 2500922"/>
              <a:gd name="connsiteX14" fmla="*/ 70339 w 4602775"/>
              <a:gd name="connsiteY14" fmla="*/ 1426306 h 2500922"/>
              <a:gd name="connsiteX15" fmla="*/ 101600 w 4602775"/>
              <a:gd name="connsiteY15" fmla="*/ 1504460 h 2500922"/>
              <a:gd name="connsiteX16" fmla="*/ 19539 w 4602775"/>
              <a:gd name="connsiteY16" fmla="*/ 1609968 h 2500922"/>
              <a:gd name="connsiteX17" fmla="*/ 27354 w 4602775"/>
              <a:gd name="connsiteY17" fmla="*/ 1727198 h 2500922"/>
              <a:gd name="connsiteX18" fmla="*/ 19539 w 4602775"/>
              <a:gd name="connsiteY18" fmla="*/ 1957752 h 2500922"/>
              <a:gd name="connsiteX19" fmla="*/ 23446 w 4602775"/>
              <a:gd name="connsiteY19" fmla="*/ 2012460 h 2500922"/>
              <a:gd name="connsiteX20" fmla="*/ 7816 w 4602775"/>
              <a:gd name="connsiteY20" fmla="*/ 2121875 h 2500922"/>
              <a:gd name="connsiteX21" fmla="*/ 31262 w 4602775"/>
              <a:gd name="connsiteY21" fmla="*/ 2180491 h 2500922"/>
              <a:gd name="connsiteX22" fmla="*/ 42985 w 4602775"/>
              <a:gd name="connsiteY22" fmla="*/ 2254737 h 2500922"/>
              <a:gd name="connsiteX23" fmla="*/ 0 w 4602775"/>
              <a:gd name="connsiteY23" fmla="*/ 2328983 h 2500922"/>
              <a:gd name="connsiteX24" fmla="*/ 46892 w 4602775"/>
              <a:gd name="connsiteY24" fmla="*/ 2434491 h 2500922"/>
              <a:gd name="connsiteX25" fmla="*/ 85969 w 4602775"/>
              <a:gd name="connsiteY25" fmla="*/ 2500922 h 2500922"/>
              <a:gd name="connsiteX26" fmla="*/ 171939 w 4602775"/>
              <a:gd name="connsiteY26" fmla="*/ 2493106 h 2500922"/>
              <a:gd name="connsiteX27" fmla="*/ 218831 w 4602775"/>
              <a:gd name="connsiteY27" fmla="*/ 2414952 h 2500922"/>
              <a:gd name="connsiteX28" fmla="*/ 273539 w 4602775"/>
              <a:gd name="connsiteY28" fmla="*/ 2403229 h 2500922"/>
              <a:gd name="connsiteX29" fmla="*/ 269631 w 4602775"/>
              <a:gd name="connsiteY29" fmla="*/ 2340706 h 2500922"/>
              <a:gd name="connsiteX30" fmla="*/ 207108 w 4602775"/>
              <a:gd name="connsiteY30" fmla="*/ 2321168 h 2500922"/>
              <a:gd name="connsiteX31" fmla="*/ 207108 w 4602775"/>
              <a:gd name="connsiteY31" fmla="*/ 2282091 h 2500922"/>
              <a:gd name="connsiteX32" fmla="*/ 293077 w 4602775"/>
              <a:gd name="connsiteY32" fmla="*/ 2176583 h 2500922"/>
              <a:gd name="connsiteX33" fmla="*/ 386862 w 4602775"/>
              <a:gd name="connsiteY33" fmla="*/ 2239106 h 2500922"/>
              <a:gd name="connsiteX34" fmla="*/ 492369 w 4602775"/>
              <a:gd name="connsiteY34" fmla="*/ 2250829 h 2500922"/>
              <a:gd name="connsiteX35" fmla="*/ 492369 w 4602775"/>
              <a:gd name="connsiteY35" fmla="*/ 2164860 h 2500922"/>
              <a:gd name="connsiteX36" fmla="*/ 519723 w 4602775"/>
              <a:gd name="connsiteY36" fmla="*/ 2188306 h 2500922"/>
              <a:gd name="connsiteX37" fmla="*/ 570523 w 4602775"/>
              <a:gd name="connsiteY37" fmla="*/ 2164860 h 2500922"/>
              <a:gd name="connsiteX38" fmla="*/ 570523 w 4602775"/>
              <a:gd name="connsiteY38" fmla="*/ 2164860 h 2500922"/>
              <a:gd name="connsiteX39" fmla="*/ 679939 w 4602775"/>
              <a:gd name="connsiteY39" fmla="*/ 2094522 h 2500922"/>
              <a:gd name="connsiteX40" fmla="*/ 812800 w 4602775"/>
              <a:gd name="connsiteY40" fmla="*/ 2098429 h 2500922"/>
              <a:gd name="connsiteX41" fmla="*/ 785446 w 4602775"/>
              <a:gd name="connsiteY41" fmla="*/ 2157045 h 2500922"/>
              <a:gd name="connsiteX42" fmla="*/ 828431 w 4602775"/>
              <a:gd name="connsiteY42" fmla="*/ 2172675 h 2500922"/>
              <a:gd name="connsiteX43" fmla="*/ 922216 w 4602775"/>
              <a:gd name="connsiteY43" fmla="*/ 2090614 h 2500922"/>
              <a:gd name="connsiteX44" fmla="*/ 1000369 w 4602775"/>
              <a:gd name="connsiteY44" fmla="*/ 2125783 h 2500922"/>
              <a:gd name="connsiteX45" fmla="*/ 1027723 w 4602775"/>
              <a:gd name="connsiteY45" fmla="*/ 2114060 h 2500922"/>
              <a:gd name="connsiteX46" fmla="*/ 1035539 w 4602775"/>
              <a:gd name="connsiteY46" fmla="*/ 2051537 h 2500922"/>
              <a:gd name="connsiteX47" fmla="*/ 1070708 w 4602775"/>
              <a:gd name="connsiteY47" fmla="*/ 2024183 h 2500922"/>
              <a:gd name="connsiteX48" fmla="*/ 1082431 w 4602775"/>
              <a:gd name="connsiteY48" fmla="*/ 1989014 h 2500922"/>
              <a:gd name="connsiteX49" fmla="*/ 1121508 w 4602775"/>
              <a:gd name="connsiteY49" fmla="*/ 1996829 h 2500922"/>
              <a:gd name="connsiteX50" fmla="*/ 1125416 w 4602775"/>
              <a:gd name="connsiteY50" fmla="*/ 2055445 h 2500922"/>
              <a:gd name="connsiteX51" fmla="*/ 1156677 w 4602775"/>
              <a:gd name="connsiteY51" fmla="*/ 2055445 h 2500922"/>
              <a:gd name="connsiteX52" fmla="*/ 1184031 w 4602775"/>
              <a:gd name="connsiteY52" fmla="*/ 2059352 h 2500922"/>
              <a:gd name="connsiteX53" fmla="*/ 1230923 w 4602775"/>
              <a:gd name="connsiteY53" fmla="*/ 2129691 h 2500922"/>
              <a:gd name="connsiteX54" fmla="*/ 1375508 w 4602775"/>
              <a:gd name="connsiteY54" fmla="*/ 2137506 h 2500922"/>
              <a:gd name="connsiteX55" fmla="*/ 1355969 w 4602775"/>
              <a:gd name="connsiteY55" fmla="*/ 2188306 h 2500922"/>
              <a:gd name="connsiteX56" fmla="*/ 1426308 w 4602775"/>
              <a:gd name="connsiteY56" fmla="*/ 2153137 h 2500922"/>
              <a:gd name="connsiteX57" fmla="*/ 1445846 w 4602775"/>
              <a:gd name="connsiteY57" fmla="*/ 2067168 h 2500922"/>
              <a:gd name="connsiteX58" fmla="*/ 1496646 w 4602775"/>
              <a:gd name="connsiteY58" fmla="*/ 2071075 h 2500922"/>
              <a:gd name="connsiteX59" fmla="*/ 1504462 w 4602775"/>
              <a:gd name="connsiteY59" fmla="*/ 2129691 h 2500922"/>
              <a:gd name="connsiteX60" fmla="*/ 1555262 w 4602775"/>
              <a:gd name="connsiteY60" fmla="*/ 2153137 h 2500922"/>
              <a:gd name="connsiteX61" fmla="*/ 1629508 w 4602775"/>
              <a:gd name="connsiteY61" fmla="*/ 2125783 h 2500922"/>
              <a:gd name="connsiteX62" fmla="*/ 1660769 w 4602775"/>
              <a:gd name="connsiteY62" fmla="*/ 2153137 h 2500922"/>
              <a:gd name="connsiteX63" fmla="*/ 1719385 w 4602775"/>
              <a:gd name="connsiteY63" fmla="*/ 2145322 h 2500922"/>
              <a:gd name="connsiteX64" fmla="*/ 1723292 w 4602775"/>
              <a:gd name="connsiteY64" fmla="*/ 2290373 h 2500922"/>
              <a:gd name="connsiteX65" fmla="*/ 1758462 w 4602775"/>
              <a:gd name="connsiteY65" fmla="*/ 2207845 h 2500922"/>
              <a:gd name="connsiteX66" fmla="*/ 1805354 w 4602775"/>
              <a:gd name="connsiteY66" fmla="*/ 2125783 h 2500922"/>
              <a:gd name="connsiteX67" fmla="*/ 1887416 w 4602775"/>
              <a:gd name="connsiteY67" fmla="*/ 2086706 h 2500922"/>
              <a:gd name="connsiteX68" fmla="*/ 1949939 w 4602775"/>
              <a:gd name="connsiteY68" fmla="*/ 2102337 h 2500922"/>
              <a:gd name="connsiteX69" fmla="*/ 2008554 w 4602775"/>
              <a:gd name="connsiteY69" fmla="*/ 2059352 h 2500922"/>
              <a:gd name="connsiteX70" fmla="*/ 2059354 w 4602775"/>
              <a:gd name="connsiteY70" fmla="*/ 2063260 h 2500922"/>
              <a:gd name="connsiteX71" fmla="*/ 2071077 w 4602775"/>
              <a:gd name="connsiteY71" fmla="*/ 2004645 h 2500922"/>
              <a:gd name="connsiteX72" fmla="*/ 2286000 w 4602775"/>
              <a:gd name="connsiteY72" fmla="*/ 1953845 h 2500922"/>
              <a:gd name="connsiteX73" fmla="*/ 2301631 w 4602775"/>
              <a:gd name="connsiteY73" fmla="*/ 1879598 h 2500922"/>
              <a:gd name="connsiteX74" fmla="*/ 2379785 w 4602775"/>
              <a:gd name="connsiteY74" fmla="*/ 1895229 h 2500922"/>
              <a:gd name="connsiteX75" fmla="*/ 2399323 w 4602775"/>
              <a:gd name="connsiteY75" fmla="*/ 1942122 h 2500922"/>
              <a:gd name="connsiteX76" fmla="*/ 2430585 w 4602775"/>
              <a:gd name="connsiteY76" fmla="*/ 1969475 h 2500922"/>
              <a:gd name="connsiteX77" fmla="*/ 2493108 w 4602775"/>
              <a:gd name="connsiteY77" fmla="*/ 1934306 h 2500922"/>
              <a:gd name="connsiteX78" fmla="*/ 2504831 w 4602775"/>
              <a:gd name="connsiteY78" fmla="*/ 1887414 h 2500922"/>
              <a:gd name="connsiteX79" fmla="*/ 2524369 w 4602775"/>
              <a:gd name="connsiteY79" fmla="*/ 1887414 h 2500922"/>
              <a:gd name="connsiteX80" fmla="*/ 2586892 w 4602775"/>
              <a:gd name="connsiteY80" fmla="*/ 1957752 h 2500922"/>
              <a:gd name="connsiteX81" fmla="*/ 2782277 w 4602775"/>
              <a:gd name="connsiteY81" fmla="*/ 2055445 h 2500922"/>
              <a:gd name="connsiteX82" fmla="*/ 2829169 w 4602775"/>
              <a:gd name="connsiteY82" fmla="*/ 2074983 h 2500922"/>
              <a:gd name="connsiteX83" fmla="*/ 2864339 w 4602775"/>
              <a:gd name="connsiteY83" fmla="*/ 2067168 h 2500922"/>
              <a:gd name="connsiteX84" fmla="*/ 2887785 w 4602775"/>
              <a:gd name="connsiteY84" fmla="*/ 2090614 h 2500922"/>
              <a:gd name="connsiteX85" fmla="*/ 2805723 w 4602775"/>
              <a:gd name="connsiteY85" fmla="*/ 2168768 h 2500922"/>
              <a:gd name="connsiteX86" fmla="*/ 2805723 w 4602775"/>
              <a:gd name="connsiteY86" fmla="*/ 2168768 h 2500922"/>
              <a:gd name="connsiteX87" fmla="*/ 2821354 w 4602775"/>
              <a:gd name="connsiteY87" fmla="*/ 2200029 h 2500922"/>
              <a:gd name="connsiteX88" fmla="*/ 2891692 w 4602775"/>
              <a:gd name="connsiteY88" fmla="*/ 2188306 h 2500922"/>
              <a:gd name="connsiteX89" fmla="*/ 2958123 w 4602775"/>
              <a:gd name="connsiteY89" fmla="*/ 2293814 h 2500922"/>
              <a:gd name="connsiteX90" fmla="*/ 3008923 w 4602775"/>
              <a:gd name="connsiteY90" fmla="*/ 2289906 h 2500922"/>
              <a:gd name="connsiteX91" fmla="*/ 2997200 w 4602775"/>
              <a:gd name="connsiteY91" fmla="*/ 2243014 h 2500922"/>
              <a:gd name="connsiteX92" fmla="*/ 3059723 w 4602775"/>
              <a:gd name="connsiteY92" fmla="*/ 2219568 h 2500922"/>
              <a:gd name="connsiteX93" fmla="*/ 3059723 w 4602775"/>
              <a:gd name="connsiteY93" fmla="*/ 2200029 h 2500922"/>
              <a:gd name="connsiteX94" fmla="*/ 3067539 w 4602775"/>
              <a:gd name="connsiteY94" fmla="*/ 2188306 h 2500922"/>
              <a:gd name="connsiteX95" fmla="*/ 3024554 w 4602775"/>
              <a:gd name="connsiteY95" fmla="*/ 2102337 h 2500922"/>
              <a:gd name="connsiteX96" fmla="*/ 3036277 w 4602775"/>
              <a:gd name="connsiteY96" fmla="*/ 2090614 h 2500922"/>
              <a:gd name="connsiteX97" fmla="*/ 3219939 w 4602775"/>
              <a:gd name="connsiteY97" fmla="*/ 2211752 h 2500922"/>
              <a:gd name="connsiteX98" fmla="*/ 3286369 w 4602775"/>
              <a:gd name="connsiteY98" fmla="*/ 2219568 h 2500922"/>
              <a:gd name="connsiteX99" fmla="*/ 3266831 w 4602775"/>
              <a:gd name="connsiteY99" fmla="*/ 2243014 h 2500922"/>
              <a:gd name="connsiteX100" fmla="*/ 3227754 w 4602775"/>
              <a:gd name="connsiteY100" fmla="*/ 2258645 h 2500922"/>
              <a:gd name="connsiteX101" fmla="*/ 3309816 w 4602775"/>
              <a:gd name="connsiteY101" fmla="*/ 2340706 h 2500922"/>
              <a:gd name="connsiteX102" fmla="*/ 3395785 w 4602775"/>
              <a:gd name="connsiteY102" fmla="*/ 2395414 h 2500922"/>
              <a:gd name="connsiteX103" fmla="*/ 3657600 w 4602775"/>
              <a:gd name="connsiteY103" fmla="*/ 2332891 h 2500922"/>
              <a:gd name="connsiteX104" fmla="*/ 3618523 w 4602775"/>
              <a:gd name="connsiteY104" fmla="*/ 2254737 h 2500922"/>
              <a:gd name="connsiteX105" fmla="*/ 3567723 w 4602775"/>
              <a:gd name="connsiteY105" fmla="*/ 2231291 h 2500922"/>
              <a:gd name="connsiteX106" fmla="*/ 3583354 w 4602775"/>
              <a:gd name="connsiteY106" fmla="*/ 2149229 h 2500922"/>
              <a:gd name="connsiteX107" fmla="*/ 3618523 w 4602775"/>
              <a:gd name="connsiteY107" fmla="*/ 2149229 h 2500922"/>
              <a:gd name="connsiteX108" fmla="*/ 3622431 w 4602775"/>
              <a:gd name="connsiteY108" fmla="*/ 2090614 h 2500922"/>
              <a:gd name="connsiteX109" fmla="*/ 3528646 w 4602775"/>
              <a:gd name="connsiteY109" fmla="*/ 2008552 h 2500922"/>
              <a:gd name="connsiteX110" fmla="*/ 3473939 w 4602775"/>
              <a:gd name="connsiteY110" fmla="*/ 2043722 h 2500922"/>
              <a:gd name="connsiteX111" fmla="*/ 3423139 w 4602775"/>
              <a:gd name="connsiteY111" fmla="*/ 1981198 h 2500922"/>
              <a:gd name="connsiteX112" fmla="*/ 3466123 w 4602775"/>
              <a:gd name="connsiteY112" fmla="*/ 1863968 h 2500922"/>
              <a:gd name="connsiteX113" fmla="*/ 3411416 w 4602775"/>
              <a:gd name="connsiteY113" fmla="*/ 1777998 h 2500922"/>
              <a:gd name="connsiteX114" fmla="*/ 3391877 w 4602775"/>
              <a:gd name="connsiteY114" fmla="*/ 1688122 h 2500922"/>
              <a:gd name="connsiteX115" fmla="*/ 3380154 w 4602775"/>
              <a:gd name="connsiteY115" fmla="*/ 1582614 h 2500922"/>
              <a:gd name="connsiteX116" fmla="*/ 3325446 w 4602775"/>
              <a:gd name="connsiteY116" fmla="*/ 1547445 h 2500922"/>
              <a:gd name="connsiteX117" fmla="*/ 3333262 w 4602775"/>
              <a:gd name="connsiteY117" fmla="*/ 1508368 h 2500922"/>
              <a:gd name="connsiteX118" fmla="*/ 3255108 w 4602775"/>
              <a:gd name="connsiteY118" fmla="*/ 1391137 h 2500922"/>
              <a:gd name="connsiteX119" fmla="*/ 3290277 w 4602775"/>
              <a:gd name="connsiteY119" fmla="*/ 1277814 h 2500922"/>
              <a:gd name="connsiteX120" fmla="*/ 3348892 w 4602775"/>
              <a:gd name="connsiteY120" fmla="*/ 1219198 h 2500922"/>
              <a:gd name="connsiteX121" fmla="*/ 3391877 w 4602775"/>
              <a:gd name="connsiteY121" fmla="*/ 1246552 h 2500922"/>
              <a:gd name="connsiteX122" fmla="*/ 3458308 w 4602775"/>
              <a:gd name="connsiteY122" fmla="*/ 1223106 h 2500922"/>
              <a:gd name="connsiteX123" fmla="*/ 3438769 w 4602775"/>
              <a:gd name="connsiteY123" fmla="*/ 1199660 h 2500922"/>
              <a:gd name="connsiteX124" fmla="*/ 3509108 w 4602775"/>
              <a:gd name="connsiteY124" fmla="*/ 1098060 h 2500922"/>
              <a:gd name="connsiteX125" fmla="*/ 3524739 w 4602775"/>
              <a:gd name="connsiteY125" fmla="*/ 984737 h 2500922"/>
              <a:gd name="connsiteX126" fmla="*/ 3626339 w 4602775"/>
              <a:gd name="connsiteY126" fmla="*/ 937845 h 2500922"/>
              <a:gd name="connsiteX127" fmla="*/ 3696677 w 4602775"/>
              <a:gd name="connsiteY127" fmla="*/ 894860 h 2500922"/>
              <a:gd name="connsiteX128" fmla="*/ 3720123 w 4602775"/>
              <a:gd name="connsiteY128" fmla="*/ 906583 h 2500922"/>
              <a:gd name="connsiteX129" fmla="*/ 3790462 w 4602775"/>
              <a:gd name="connsiteY129" fmla="*/ 894860 h 2500922"/>
              <a:gd name="connsiteX130" fmla="*/ 3806092 w 4602775"/>
              <a:gd name="connsiteY130" fmla="*/ 945660 h 2500922"/>
              <a:gd name="connsiteX131" fmla="*/ 3856892 w 4602775"/>
              <a:gd name="connsiteY131" fmla="*/ 898768 h 2500922"/>
              <a:gd name="connsiteX132" fmla="*/ 3888154 w 4602775"/>
              <a:gd name="connsiteY132" fmla="*/ 902675 h 2500922"/>
              <a:gd name="connsiteX133" fmla="*/ 3927231 w 4602775"/>
              <a:gd name="connsiteY133" fmla="*/ 945660 h 2500922"/>
              <a:gd name="connsiteX134" fmla="*/ 3997569 w 4602775"/>
              <a:gd name="connsiteY134" fmla="*/ 941752 h 2500922"/>
              <a:gd name="connsiteX135" fmla="*/ 4067908 w 4602775"/>
              <a:gd name="connsiteY135" fmla="*/ 855783 h 2500922"/>
              <a:gd name="connsiteX136" fmla="*/ 4138246 w 4602775"/>
              <a:gd name="connsiteY136" fmla="*/ 890952 h 2500922"/>
              <a:gd name="connsiteX137" fmla="*/ 4173416 w 4602775"/>
              <a:gd name="connsiteY137" fmla="*/ 871414 h 2500922"/>
              <a:gd name="connsiteX138" fmla="*/ 4200769 w 4602775"/>
              <a:gd name="connsiteY138" fmla="*/ 820614 h 2500922"/>
              <a:gd name="connsiteX139" fmla="*/ 4267200 w 4602775"/>
              <a:gd name="connsiteY139" fmla="*/ 773722 h 2500922"/>
              <a:gd name="connsiteX140" fmla="*/ 4407877 w 4602775"/>
              <a:gd name="connsiteY140" fmla="*/ 769814 h 2500922"/>
              <a:gd name="connsiteX141" fmla="*/ 4466493 w 4602775"/>
              <a:gd name="connsiteY141" fmla="*/ 664306 h 2500922"/>
              <a:gd name="connsiteX142" fmla="*/ 4556368 w 4602775"/>
              <a:gd name="connsiteY142" fmla="*/ 640860 h 2500922"/>
              <a:gd name="connsiteX143" fmla="*/ 4575906 w 4602775"/>
              <a:gd name="connsiteY143" fmla="*/ 539261 h 2500922"/>
              <a:gd name="connsiteX144" fmla="*/ 4493844 w 4602775"/>
              <a:gd name="connsiteY144" fmla="*/ 465016 h 2500922"/>
              <a:gd name="connsiteX145" fmla="*/ 4478213 w 4602775"/>
              <a:gd name="connsiteY145" fmla="*/ 363415 h 2500922"/>
              <a:gd name="connsiteX146" fmla="*/ 4548551 w 4602775"/>
              <a:gd name="connsiteY146" fmla="*/ 320431 h 2500922"/>
              <a:gd name="connsiteX147" fmla="*/ 4505566 w 4602775"/>
              <a:gd name="connsiteY147" fmla="*/ 214924 h 2500922"/>
              <a:gd name="connsiteX148" fmla="*/ 4599351 w 4602775"/>
              <a:gd name="connsiteY148" fmla="*/ 152400 h 2500922"/>
              <a:gd name="connsiteX149" fmla="*/ 4536827 w 4602775"/>
              <a:gd name="connsiteY149" fmla="*/ 0 h 2500922"/>
              <a:gd name="connsiteX0" fmla="*/ 500185 w 4602775"/>
              <a:gd name="connsiteY0" fmla="*/ 719014 h 2500922"/>
              <a:gd name="connsiteX1" fmla="*/ 457200 w 4602775"/>
              <a:gd name="connsiteY1" fmla="*/ 761998 h 2500922"/>
              <a:gd name="connsiteX2" fmla="*/ 386862 w 4602775"/>
              <a:gd name="connsiteY2" fmla="*/ 844060 h 2500922"/>
              <a:gd name="connsiteX3" fmla="*/ 371231 w 4602775"/>
              <a:gd name="connsiteY3" fmla="*/ 996460 h 2500922"/>
              <a:gd name="connsiteX4" fmla="*/ 269631 w 4602775"/>
              <a:gd name="connsiteY4" fmla="*/ 976922 h 2500922"/>
              <a:gd name="connsiteX5" fmla="*/ 265723 w 4602775"/>
              <a:gd name="connsiteY5" fmla="*/ 1094152 h 2500922"/>
              <a:gd name="connsiteX6" fmla="*/ 347785 w 4602775"/>
              <a:gd name="connsiteY6" fmla="*/ 1129322 h 2500922"/>
              <a:gd name="connsiteX7" fmla="*/ 355600 w 4602775"/>
              <a:gd name="connsiteY7" fmla="*/ 1203568 h 2500922"/>
              <a:gd name="connsiteX8" fmla="*/ 234462 w 4602775"/>
              <a:gd name="connsiteY8" fmla="*/ 1227014 h 2500922"/>
              <a:gd name="connsiteX9" fmla="*/ 296985 w 4602775"/>
              <a:gd name="connsiteY9" fmla="*/ 1312983 h 2500922"/>
              <a:gd name="connsiteX10" fmla="*/ 218831 w 4602775"/>
              <a:gd name="connsiteY10" fmla="*/ 1305168 h 2500922"/>
              <a:gd name="connsiteX11" fmla="*/ 211016 w 4602775"/>
              <a:gd name="connsiteY11" fmla="*/ 1340337 h 2500922"/>
              <a:gd name="connsiteX12" fmla="*/ 132862 w 4602775"/>
              <a:gd name="connsiteY12" fmla="*/ 1309075 h 2500922"/>
              <a:gd name="connsiteX13" fmla="*/ 78154 w 4602775"/>
              <a:gd name="connsiteY13" fmla="*/ 1344245 h 2500922"/>
              <a:gd name="connsiteX14" fmla="*/ 70339 w 4602775"/>
              <a:gd name="connsiteY14" fmla="*/ 1426306 h 2500922"/>
              <a:gd name="connsiteX15" fmla="*/ 101600 w 4602775"/>
              <a:gd name="connsiteY15" fmla="*/ 1504460 h 2500922"/>
              <a:gd name="connsiteX16" fmla="*/ 19539 w 4602775"/>
              <a:gd name="connsiteY16" fmla="*/ 1609968 h 2500922"/>
              <a:gd name="connsiteX17" fmla="*/ 27354 w 4602775"/>
              <a:gd name="connsiteY17" fmla="*/ 1727198 h 2500922"/>
              <a:gd name="connsiteX18" fmla="*/ 19539 w 4602775"/>
              <a:gd name="connsiteY18" fmla="*/ 1957752 h 2500922"/>
              <a:gd name="connsiteX19" fmla="*/ 23446 w 4602775"/>
              <a:gd name="connsiteY19" fmla="*/ 2012460 h 2500922"/>
              <a:gd name="connsiteX20" fmla="*/ 7816 w 4602775"/>
              <a:gd name="connsiteY20" fmla="*/ 2121875 h 2500922"/>
              <a:gd name="connsiteX21" fmla="*/ 31262 w 4602775"/>
              <a:gd name="connsiteY21" fmla="*/ 2180491 h 2500922"/>
              <a:gd name="connsiteX22" fmla="*/ 42985 w 4602775"/>
              <a:gd name="connsiteY22" fmla="*/ 2254737 h 2500922"/>
              <a:gd name="connsiteX23" fmla="*/ 0 w 4602775"/>
              <a:gd name="connsiteY23" fmla="*/ 2328983 h 2500922"/>
              <a:gd name="connsiteX24" fmla="*/ 46892 w 4602775"/>
              <a:gd name="connsiteY24" fmla="*/ 2434491 h 2500922"/>
              <a:gd name="connsiteX25" fmla="*/ 85969 w 4602775"/>
              <a:gd name="connsiteY25" fmla="*/ 2500922 h 2500922"/>
              <a:gd name="connsiteX26" fmla="*/ 171939 w 4602775"/>
              <a:gd name="connsiteY26" fmla="*/ 2493106 h 2500922"/>
              <a:gd name="connsiteX27" fmla="*/ 218831 w 4602775"/>
              <a:gd name="connsiteY27" fmla="*/ 2414952 h 2500922"/>
              <a:gd name="connsiteX28" fmla="*/ 273539 w 4602775"/>
              <a:gd name="connsiteY28" fmla="*/ 2403229 h 2500922"/>
              <a:gd name="connsiteX29" fmla="*/ 269631 w 4602775"/>
              <a:gd name="connsiteY29" fmla="*/ 2340706 h 2500922"/>
              <a:gd name="connsiteX30" fmla="*/ 207108 w 4602775"/>
              <a:gd name="connsiteY30" fmla="*/ 2321168 h 2500922"/>
              <a:gd name="connsiteX31" fmla="*/ 207108 w 4602775"/>
              <a:gd name="connsiteY31" fmla="*/ 2282091 h 2500922"/>
              <a:gd name="connsiteX32" fmla="*/ 293077 w 4602775"/>
              <a:gd name="connsiteY32" fmla="*/ 2176583 h 2500922"/>
              <a:gd name="connsiteX33" fmla="*/ 386862 w 4602775"/>
              <a:gd name="connsiteY33" fmla="*/ 2239106 h 2500922"/>
              <a:gd name="connsiteX34" fmla="*/ 492369 w 4602775"/>
              <a:gd name="connsiteY34" fmla="*/ 2250829 h 2500922"/>
              <a:gd name="connsiteX35" fmla="*/ 492369 w 4602775"/>
              <a:gd name="connsiteY35" fmla="*/ 2164860 h 2500922"/>
              <a:gd name="connsiteX36" fmla="*/ 519723 w 4602775"/>
              <a:gd name="connsiteY36" fmla="*/ 2188306 h 2500922"/>
              <a:gd name="connsiteX37" fmla="*/ 570523 w 4602775"/>
              <a:gd name="connsiteY37" fmla="*/ 2164860 h 2500922"/>
              <a:gd name="connsiteX38" fmla="*/ 570523 w 4602775"/>
              <a:gd name="connsiteY38" fmla="*/ 2164860 h 2500922"/>
              <a:gd name="connsiteX39" fmla="*/ 679939 w 4602775"/>
              <a:gd name="connsiteY39" fmla="*/ 2094522 h 2500922"/>
              <a:gd name="connsiteX40" fmla="*/ 812800 w 4602775"/>
              <a:gd name="connsiteY40" fmla="*/ 2098429 h 2500922"/>
              <a:gd name="connsiteX41" fmla="*/ 785446 w 4602775"/>
              <a:gd name="connsiteY41" fmla="*/ 2157045 h 2500922"/>
              <a:gd name="connsiteX42" fmla="*/ 828431 w 4602775"/>
              <a:gd name="connsiteY42" fmla="*/ 2172675 h 2500922"/>
              <a:gd name="connsiteX43" fmla="*/ 922216 w 4602775"/>
              <a:gd name="connsiteY43" fmla="*/ 2090614 h 2500922"/>
              <a:gd name="connsiteX44" fmla="*/ 1000369 w 4602775"/>
              <a:gd name="connsiteY44" fmla="*/ 2125783 h 2500922"/>
              <a:gd name="connsiteX45" fmla="*/ 1027723 w 4602775"/>
              <a:gd name="connsiteY45" fmla="*/ 2114060 h 2500922"/>
              <a:gd name="connsiteX46" fmla="*/ 1035539 w 4602775"/>
              <a:gd name="connsiteY46" fmla="*/ 2051537 h 2500922"/>
              <a:gd name="connsiteX47" fmla="*/ 1070708 w 4602775"/>
              <a:gd name="connsiteY47" fmla="*/ 2024183 h 2500922"/>
              <a:gd name="connsiteX48" fmla="*/ 1082431 w 4602775"/>
              <a:gd name="connsiteY48" fmla="*/ 1989014 h 2500922"/>
              <a:gd name="connsiteX49" fmla="*/ 1121508 w 4602775"/>
              <a:gd name="connsiteY49" fmla="*/ 1996829 h 2500922"/>
              <a:gd name="connsiteX50" fmla="*/ 1125416 w 4602775"/>
              <a:gd name="connsiteY50" fmla="*/ 2055445 h 2500922"/>
              <a:gd name="connsiteX51" fmla="*/ 1156677 w 4602775"/>
              <a:gd name="connsiteY51" fmla="*/ 2055445 h 2500922"/>
              <a:gd name="connsiteX52" fmla="*/ 1184031 w 4602775"/>
              <a:gd name="connsiteY52" fmla="*/ 2059352 h 2500922"/>
              <a:gd name="connsiteX53" fmla="*/ 1230923 w 4602775"/>
              <a:gd name="connsiteY53" fmla="*/ 2129691 h 2500922"/>
              <a:gd name="connsiteX54" fmla="*/ 1375508 w 4602775"/>
              <a:gd name="connsiteY54" fmla="*/ 2137506 h 2500922"/>
              <a:gd name="connsiteX55" fmla="*/ 1355969 w 4602775"/>
              <a:gd name="connsiteY55" fmla="*/ 2188306 h 2500922"/>
              <a:gd name="connsiteX56" fmla="*/ 1426308 w 4602775"/>
              <a:gd name="connsiteY56" fmla="*/ 2153137 h 2500922"/>
              <a:gd name="connsiteX57" fmla="*/ 1445846 w 4602775"/>
              <a:gd name="connsiteY57" fmla="*/ 2067168 h 2500922"/>
              <a:gd name="connsiteX58" fmla="*/ 1496646 w 4602775"/>
              <a:gd name="connsiteY58" fmla="*/ 2071075 h 2500922"/>
              <a:gd name="connsiteX59" fmla="*/ 1504462 w 4602775"/>
              <a:gd name="connsiteY59" fmla="*/ 2129691 h 2500922"/>
              <a:gd name="connsiteX60" fmla="*/ 1555262 w 4602775"/>
              <a:gd name="connsiteY60" fmla="*/ 2153137 h 2500922"/>
              <a:gd name="connsiteX61" fmla="*/ 1629508 w 4602775"/>
              <a:gd name="connsiteY61" fmla="*/ 2125783 h 2500922"/>
              <a:gd name="connsiteX62" fmla="*/ 1660769 w 4602775"/>
              <a:gd name="connsiteY62" fmla="*/ 2153137 h 2500922"/>
              <a:gd name="connsiteX63" fmla="*/ 1751230 w 4602775"/>
              <a:gd name="connsiteY63" fmla="*/ 2350039 h 2500922"/>
              <a:gd name="connsiteX64" fmla="*/ 1723292 w 4602775"/>
              <a:gd name="connsiteY64" fmla="*/ 2290373 h 2500922"/>
              <a:gd name="connsiteX65" fmla="*/ 1758462 w 4602775"/>
              <a:gd name="connsiteY65" fmla="*/ 2207845 h 2500922"/>
              <a:gd name="connsiteX66" fmla="*/ 1805354 w 4602775"/>
              <a:gd name="connsiteY66" fmla="*/ 2125783 h 2500922"/>
              <a:gd name="connsiteX67" fmla="*/ 1887416 w 4602775"/>
              <a:gd name="connsiteY67" fmla="*/ 2086706 h 2500922"/>
              <a:gd name="connsiteX68" fmla="*/ 1949939 w 4602775"/>
              <a:gd name="connsiteY68" fmla="*/ 2102337 h 2500922"/>
              <a:gd name="connsiteX69" fmla="*/ 2008554 w 4602775"/>
              <a:gd name="connsiteY69" fmla="*/ 2059352 h 2500922"/>
              <a:gd name="connsiteX70" fmla="*/ 2059354 w 4602775"/>
              <a:gd name="connsiteY70" fmla="*/ 2063260 h 2500922"/>
              <a:gd name="connsiteX71" fmla="*/ 2071077 w 4602775"/>
              <a:gd name="connsiteY71" fmla="*/ 2004645 h 2500922"/>
              <a:gd name="connsiteX72" fmla="*/ 2286000 w 4602775"/>
              <a:gd name="connsiteY72" fmla="*/ 1953845 h 2500922"/>
              <a:gd name="connsiteX73" fmla="*/ 2301631 w 4602775"/>
              <a:gd name="connsiteY73" fmla="*/ 1879598 h 2500922"/>
              <a:gd name="connsiteX74" fmla="*/ 2379785 w 4602775"/>
              <a:gd name="connsiteY74" fmla="*/ 1895229 h 2500922"/>
              <a:gd name="connsiteX75" fmla="*/ 2399323 w 4602775"/>
              <a:gd name="connsiteY75" fmla="*/ 1942122 h 2500922"/>
              <a:gd name="connsiteX76" fmla="*/ 2430585 w 4602775"/>
              <a:gd name="connsiteY76" fmla="*/ 1969475 h 2500922"/>
              <a:gd name="connsiteX77" fmla="*/ 2493108 w 4602775"/>
              <a:gd name="connsiteY77" fmla="*/ 1934306 h 2500922"/>
              <a:gd name="connsiteX78" fmla="*/ 2504831 w 4602775"/>
              <a:gd name="connsiteY78" fmla="*/ 1887414 h 2500922"/>
              <a:gd name="connsiteX79" fmla="*/ 2524369 w 4602775"/>
              <a:gd name="connsiteY79" fmla="*/ 1887414 h 2500922"/>
              <a:gd name="connsiteX80" fmla="*/ 2586892 w 4602775"/>
              <a:gd name="connsiteY80" fmla="*/ 1957752 h 2500922"/>
              <a:gd name="connsiteX81" fmla="*/ 2782277 w 4602775"/>
              <a:gd name="connsiteY81" fmla="*/ 2055445 h 2500922"/>
              <a:gd name="connsiteX82" fmla="*/ 2829169 w 4602775"/>
              <a:gd name="connsiteY82" fmla="*/ 2074983 h 2500922"/>
              <a:gd name="connsiteX83" fmla="*/ 2864339 w 4602775"/>
              <a:gd name="connsiteY83" fmla="*/ 2067168 h 2500922"/>
              <a:gd name="connsiteX84" fmla="*/ 2887785 w 4602775"/>
              <a:gd name="connsiteY84" fmla="*/ 2090614 h 2500922"/>
              <a:gd name="connsiteX85" fmla="*/ 2805723 w 4602775"/>
              <a:gd name="connsiteY85" fmla="*/ 2168768 h 2500922"/>
              <a:gd name="connsiteX86" fmla="*/ 2805723 w 4602775"/>
              <a:gd name="connsiteY86" fmla="*/ 2168768 h 2500922"/>
              <a:gd name="connsiteX87" fmla="*/ 2821354 w 4602775"/>
              <a:gd name="connsiteY87" fmla="*/ 2200029 h 2500922"/>
              <a:gd name="connsiteX88" fmla="*/ 2891692 w 4602775"/>
              <a:gd name="connsiteY88" fmla="*/ 2188306 h 2500922"/>
              <a:gd name="connsiteX89" fmla="*/ 2958123 w 4602775"/>
              <a:gd name="connsiteY89" fmla="*/ 2293814 h 2500922"/>
              <a:gd name="connsiteX90" fmla="*/ 3008923 w 4602775"/>
              <a:gd name="connsiteY90" fmla="*/ 2289906 h 2500922"/>
              <a:gd name="connsiteX91" fmla="*/ 2997200 w 4602775"/>
              <a:gd name="connsiteY91" fmla="*/ 2243014 h 2500922"/>
              <a:gd name="connsiteX92" fmla="*/ 3059723 w 4602775"/>
              <a:gd name="connsiteY92" fmla="*/ 2219568 h 2500922"/>
              <a:gd name="connsiteX93" fmla="*/ 3059723 w 4602775"/>
              <a:gd name="connsiteY93" fmla="*/ 2200029 h 2500922"/>
              <a:gd name="connsiteX94" fmla="*/ 3067539 w 4602775"/>
              <a:gd name="connsiteY94" fmla="*/ 2188306 h 2500922"/>
              <a:gd name="connsiteX95" fmla="*/ 3024554 w 4602775"/>
              <a:gd name="connsiteY95" fmla="*/ 2102337 h 2500922"/>
              <a:gd name="connsiteX96" fmla="*/ 3036277 w 4602775"/>
              <a:gd name="connsiteY96" fmla="*/ 2090614 h 2500922"/>
              <a:gd name="connsiteX97" fmla="*/ 3219939 w 4602775"/>
              <a:gd name="connsiteY97" fmla="*/ 2211752 h 2500922"/>
              <a:gd name="connsiteX98" fmla="*/ 3286369 w 4602775"/>
              <a:gd name="connsiteY98" fmla="*/ 2219568 h 2500922"/>
              <a:gd name="connsiteX99" fmla="*/ 3266831 w 4602775"/>
              <a:gd name="connsiteY99" fmla="*/ 2243014 h 2500922"/>
              <a:gd name="connsiteX100" fmla="*/ 3227754 w 4602775"/>
              <a:gd name="connsiteY100" fmla="*/ 2258645 h 2500922"/>
              <a:gd name="connsiteX101" fmla="*/ 3309816 w 4602775"/>
              <a:gd name="connsiteY101" fmla="*/ 2340706 h 2500922"/>
              <a:gd name="connsiteX102" fmla="*/ 3395785 w 4602775"/>
              <a:gd name="connsiteY102" fmla="*/ 2395414 h 2500922"/>
              <a:gd name="connsiteX103" fmla="*/ 3657600 w 4602775"/>
              <a:gd name="connsiteY103" fmla="*/ 2332891 h 2500922"/>
              <a:gd name="connsiteX104" fmla="*/ 3618523 w 4602775"/>
              <a:gd name="connsiteY104" fmla="*/ 2254737 h 2500922"/>
              <a:gd name="connsiteX105" fmla="*/ 3567723 w 4602775"/>
              <a:gd name="connsiteY105" fmla="*/ 2231291 h 2500922"/>
              <a:gd name="connsiteX106" fmla="*/ 3583354 w 4602775"/>
              <a:gd name="connsiteY106" fmla="*/ 2149229 h 2500922"/>
              <a:gd name="connsiteX107" fmla="*/ 3618523 w 4602775"/>
              <a:gd name="connsiteY107" fmla="*/ 2149229 h 2500922"/>
              <a:gd name="connsiteX108" fmla="*/ 3622431 w 4602775"/>
              <a:gd name="connsiteY108" fmla="*/ 2090614 h 2500922"/>
              <a:gd name="connsiteX109" fmla="*/ 3528646 w 4602775"/>
              <a:gd name="connsiteY109" fmla="*/ 2008552 h 2500922"/>
              <a:gd name="connsiteX110" fmla="*/ 3473939 w 4602775"/>
              <a:gd name="connsiteY110" fmla="*/ 2043722 h 2500922"/>
              <a:gd name="connsiteX111" fmla="*/ 3423139 w 4602775"/>
              <a:gd name="connsiteY111" fmla="*/ 1981198 h 2500922"/>
              <a:gd name="connsiteX112" fmla="*/ 3466123 w 4602775"/>
              <a:gd name="connsiteY112" fmla="*/ 1863968 h 2500922"/>
              <a:gd name="connsiteX113" fmla="*/ 3411416 w 4602775"/>
              <a:gd name="connsiteY113" fmla="*/ 1777998 h 2500922"/>
              <a:gd name="connsiteX114" fmla="*/ 3391877 w 4602775"/>
              <a:gd name="connsiteY114" fmla="*/ 1688122 h 2500922"/>
              <a:gd name="connsiteX115" fmla="*/ 3380154 w 4602775"/>
              <a:gd name="connsiteY115" fmla="*/ 1582614 h 2500922"/>
              <a:gd name="connsiteX116" fmla="*/ 3325446 w 4602775"/>
              <a:gd name="connsiteY116" fmla="*/ 1547445 h 2500922"/>
              <a:gd name="connsiteX117" fmla="*/ 3333262 w 4602775"/>
              <a:gd name="connsiteY117" fmla="*/ 1508368 h 2500922"/>
              <a:gd name="connsiteX118" fmla="*/ 3255108 w 4602775"/>
              <a:gd name="connsiteY118" fmla="*/ 1391137 h 2500922"/>
              <a:gd name="connsiteX119" fmla="*/ 3290277 w 4602775"/>
              <a:gd name="connsiteY119" fmla="*/ 1277814 h 2500922"/>
              <a:gd name="connsiteX120" fmla="*/ 3348892 w 4602775"/>
              <a:gd name="connsiteY120" fmla="*/ 1219198 h 2500922"/>
              <a:gd name="connsiteX121" fmla="*/ 3391877 w 4602775"/>
              <a:gd name="connsiteY121" fmla="*/ 1246552 h 2500922"/>
              <a:gd name="connsiteX122" fmla="*/ 3458308 w 4602775"/>
              <a:gd name="connsiteY122" fmla="*/ 1223106 h 2500922"/>
              <a:gd name="connsiteX123" fmla="*/ 3438769 w 4602775"/>
              <a:gd name="connsiteY123" fmla="*/ 1199660 h 2500922"/>
              <a:gd name="connsiteX124" fmla="*/ 3509108 w 4602775"/>
              <a:gd name="connsiteY124" fmla="*/ 1098060 h 2500922"/>
              <a:gd name="connsiteX125" fmla="*/ 3524739 w 4602775"/>
              <a:gd name="connsiteY125" fmla="*/ 984737 h 2500922"/>
              <a:gd name="connsiteX126" fmla="*/ 3626339 w 4602775"/>
              <a:gd name="connsiteY126" fmla="*/ 937845 h 2500922"/>
              <a:gd name="connsiteX127" fmla="*/ 3696677 w 4602775"/>
              <a:gd name="connsiteY127" fmla="*/ 894860 h 2500922"/>
              <a:gd name="connsiteX128" fmla="*/ 3720123 w 4602775"/>
              <a:gd name="connsiteY128" fmla="*/ 906583 h 2500922"/>
              <a:gd name="connsiteX129" fmla="*/ 3790462 w 4602775"/>
              <a:gd name="connsiteY129" fmla="*/ 894860 h 2500922"/>
              <a:gd name="connsiteX130" fmla="*/ 3806092 w 4602775"/>
              <a:gd name="connsiteY130" fmla="*/ 945660 h 2500922"/>
              <a:gd name="connsiteX131" fmla="*/ 3856892 w 4602775"/>
              <a:gd name="connsiteY131" fmla="*/ 898768 h 2500922"/>
              <a:gd name="connsiteX132" fmla="*/ 3888154 w 4602775"/>
              <a:gd name="connsiteY132" fmla="*/ 902675 h 2500922"/>
              <a:gd name="connsiteX133" fmla="*/ 3927231 w 4602775"/>
              <a:gd name="connsiteY133" fmla="*/ 945660 h 2500922"/>
              <a:gd name="connsiteX134" fmla="*/ 3997569 w 4602775"/>
              <a:gd name="connsiteY134" fmla="*/ 941752 h 2500922"/>
              <a:gd name="connsiteX135" fmla="*/ 4067908 w 4602775"/>
              <a:gd name="connsiteY135" fmla="*/ 855783 h 2500922"/>
              <a:gd name="connsiteX136" fmla="*/ 4138246 w 4602775"/>
              <a:gd name="connsiteY136" fmla="*/ 890952 h 2500922"/>
              <a:gd name="connsiteX137" fmla="*/ 4173416 w 4602775"/>
              <a:gd name="connsiteY137" fmla="*/ 871414 h 2500922"/>
              <a:gd name="connsiteX138" fmla="*/ 4200769 w 4602775"/>
              <a:gd name="connsiteY138" fmla="*/ 820614 h 2500922"/>
              <a:gd name="connsiteX139" fmla="*/ 4267200 w 4602775"/>
              <a:gd name="connsiteY139" fmla="*/ 773722 h 2500922"/>
              <a:gd name="connsiteX140" fmla="*/ 4407877 w 4602775"/>
              <a:gd name="connsiteY140" fmla="*/ 769814 h 2500922"/>
              <a:gd name="connsiteX141" fmla="*/ 4466493 w 4602775"/>
              <a:gd name="connsiteY141" fmla="*/ 664306 h 2500922"/>
              <a:gd name="connsiteX142" fmla="*/ 4556368 w 4602775"/>
              <a:gd name="connsiteY142" fmla="*/ 640860 h 2500922"/>
              <a:gd name="connsiteX143" fmla="*/ 4575906 w 4602775"/>
              <a:gd name="connsiteY143" fmla="*/ 539261 h 2500922"/>
              <a:gd name="connsiteX144" fmla="*/ 4493844 w 4602775"/>
              <a:gd name="connsiteY144" fmla="*/ 465016 h 2500922"/>
              <a:gd name="connsiteX145" fmla="*/ 4478213 w 4602775"/>
              <a:gd name="connsiteY145" fmla="*/ 363415 h 2500922"/>
              <a:gd name="connsiteX146" fmla="*/ 4548551 w 4602775"/>
              <a:gd name="connsiteY146" fmla="*/ 320431 h 2500922"/>
              <a:gd name="connsiteX147" fmla="*/ 4505566 w 4602775"/>
              <a:gd name="connsiteY147" fmla="*/ 214924 h 2500922"/>
              <a:gd name="connsiteX148" fmla="*/ 4599351 w 4602775"/>
              <a:gd name="connsiteY148" fmla="*/ 152400 h 2500922"/>
              <a:gd name="connsiteX149" fmla="*/ 4536827 w 4602775"/>
              <a:gd name="connsiteY149" fmla="*/ 0 h 2500922"/>
              <a:gd name="connsiteX0" fmla="*/ 500185 w 4602775"/>
              <a:gd name="connsiteY0" fmla="*/ 719014 h 3176719"/>
              <a:gd name="connsiteX1" fmla="*/ 457200 w 4602775"/>
              <a:gd name="connsiteY1" fmla="*/ 761998 h 3176719"/>
              <a:gd name="connsiteX2" fmla="*/ 386862 w 4602775"/>
              <a:gd name="connsiteY2" fmla="*/ 844060 h 3176719"/>
              <a:gd name="connsiteX3" fmla="*/ 371231 w 4602775"/>
              <a:gd name="connsiteY3" fmla="*/ 996460 h 3176719"/>
              <a:gd name="connsiteX4" fmla="*/ 269631 w 4602775"/>
              <a:gd name="connsiteY4" fmla="*/ 976922 h 3176719"/>
              <a:gd name="connsiteX5" fmla="*/ 265723 w 4602775"/>
              <a:gd name="connsiteY5" fmla="*/ 1094152 h 3176719"/>
              <a:gd name="connsiteX6" fmla="*/ 347785 w 4602775"/>
              <a:gd name="connsiteY6" fmla="*/ 1129322 h 3176719"/>
              <a:gd name="connsiteX7" fmla="*/ 355600 w 4602775"/>
              <a:gd name="connsiteY7" fmla="*/ 1203568 h 3176719"/>
              <a:gd name="connsiteX8" fmla="*/ 234462 w 4602775"/>
              <a:gd name="connsiteY8" fmla="*/ 1227014 h 3176719"/>
              <a:gd name="connsiteX9" fmla="*/ 296985 w 4602775"/>
              <a:gd name="connsiteY9" fmla="*/ 1312983 h 3176719"/>
              <a:gd name="connsiteX10" fmla="*/ 218831 w 4602775"/>
              <a:gd name="connsiteY10" fmla="*/ 1305168 h 3176719"/>
              <a:gd name="connsiteX11" fmla="*/ 211016 w 4602775"/>
              <a:gd name="connsiteY11" fmla="*/ 1340337 h 3176719"/>
              <a:gd name="connsiteX12" fmla="*/ 132862 w 4602775"/>
              <a:gd name="connsiteY12" fmla="*/ 1309075 h 3176719"/>
              <a:gd name="connsiteX13" fmla="*/ 78154 w 4602775"/>
              <a:gd name="connsiteY13" fmla="*/ 1344245 h 3176719"/>
              <a:gd name="connsiteX14" fmla="*/ 70339 w 4602775"/>
              <a:gd name="connsiteY14" fmla="*/ 1426306 h 3176719"/>
              <a:gd name="connsiteX15" fmla="*/ 101600 w 4602775"/>
              <a:gd name="connsiteY15" fmla="*/ 1504460 h 3176719"/>
              <a:gd name="connsiteX16" fmla="*/ 19539 w 4602775"/>
              <a:gd name="connsiteY16" fmla="*/ 1609968 h 3176719"/>
              <a:gd name="connsiteX17" fmla="*/ 27354 w 4602775"/>
              <a:gd name="connsiteY17" fmla="*/ 1727198 h 3176719"/>
              <a:gd name="connsiteX18" fmla="*/ 19539 w 4602775"/>
              <a:gd name="connsiteY18" fmla="*/ 1957752 h 3176719"/>
              <a:gd name="connsiteX19" fmla="*/ 23446 w 4602775"/>
              <a:gd name="connsiteY19" fmla="*/ 2012460 h 3176719"/>
              <a:gd name="connsiteX20" fmla="*/ 7816 w 4602775"/>
              <a:gd name="connsiteY20" fmla="*/ 2121875 h 3176719"/>
              <a:gd name="connsiteX21" fmla="*/ 31262 w 4602775"/>
              <a:gd name="connsiteY21" fmla="*/ 2180491 h 3176719"/>
              <a:gd name="connsiteX22" fmla="*/ 42985 w 4602775"/>
              <a:gd name="connsiteY22" fmla="*/ 2254737 h 3176719"/>
              <a:gd name="connsiteX23" fmla="*/ 0 w 4602775"/>
              <a:gd name="connsiteY23" fmla="*/ 2328983 h 3176719"/>
              <a:gd name="connsiteX24" fmla="*/ 46892 w 4602775"/>
              <a:gd name="connsiteY24" fmla="*/ 2434491 h 3176719"/>
              <a:gd name="connsiteX25" fmla="*/ 85969 w 4602775"/>
              <a:gd name="connsiteY25" fmla="*/ 2500922 h 3176719"/>
              <a:gd name="connsiteX26" fmla="*/ 171939 w 4602775"/>
              <a:gd name="connsiteY26" fmla="*/ 2493106 h 3176719"/>
              <a:gd name="connsiteX27" fmla="*/ 218831 w 4602775"/>
              <a:gd name="connsiteY27" fmla="*/ 2414952 h 3176719"/>
              <a:gd name="connsiteX28" fmla="*/ 273539 w 4602775"/>
              <a:gd name="connsiteY28" fmla="*/ 2403229 h 3176719"/>
              <a:gd name="connsiteX29" fmla="*/ 269631 w 4602775"/>
              <a:gd name="connsiteY29" fmla="*/ 2340706 h 3176719"/>
              <a:gd name="connsiteX30" fmla="*/ 207108 w 4602775"/>
              <a:gd name="connsiteY30" fmla="*/ 2321168 h 3176719"/>
              <a:gd name="connsiteX31" fmla="*/ 207108 w 4602775"/>
              <a:gd name="connsiteY31" fmla="*/ 2282091 h 3176719"/>
              <a:gd name="connsiteX32" fmla="*/ 293077 w 4602775"/>
              <a:gd name="connsiteY32" fmla="*/ 2176583 h 3176719"/>
              <a:gd name="connsiteX33" fmla="*/ 386862 w 4602775"/>
              <a:gd name="connsiteY33" fmla="*/ 2239106 h 3176719"/>
              <a:gd name="connsiteX34" fmla="*/ 492369 w 4602775"/>
              <a:gd name="connsiteY34" fmla="*/ 2250829 h 3176719"/>
              <a:gd name="connsiteX35" fmla="*/ 492369 w 4602775"/>
              <a:gd name="connsiteY35" fmla="*/ 2164860 h 3176719"/>
              <a:gd name="connsiteX36" fmla="*/ 519723 w 4602775"/>
              <a:gd name="connsiteY36" fmla="*/ 2188306 h 3176719"/>
              <a:gd name="connsiteX37" fmla="*/ 570523 w 4602775"/>
              <a:gd name="connsiteY37" fmla="*/ 2164860 h 3176719"/>
              <a:gd name="connsiteX38" fmla="*/ 570523 w 4602775"/>
              <a:gd name="connsiteY38" fmla="*/ 2164860 h 3176719"/>
              <a:gd name="connsiteX39" fmla="*/ 679939 w 4602775"/>
              <a:gd name="connsiteY39" fmla="*/ 2094522 h 3176719"/>
              <a:gd name="connsiteX40" fmla="*/ 812800 w 4602775"/>
              <a:gd name="connsiteY40" fmla="*/ 2098429 h 3176719"/>
              <a:gd name="connsiteX41" fmla="*/ 785446 w 4602775"/>
              <a:gd name="connsiteY41" fmla="*/ 2157045 h 3176719"/>
              <a:gd name="connsiteX42" fmla="*/ 828431 w 4602775"/>
              <a:gd name="connsiteY42" fmla="*/ 2172675 h 3176719"/>
              <a:gd name="connsiteX43" fmla="*/ 922216 w 4602775"/>
              <a:gd name="connsiteY43" fmla="*/ 2090614 h 3176719"/>
              <a:gd name="connsiteX44" fmla="*/ 1000369 w 4602775"/>
              <a:gd name="connsiteY44" fmla="*/ 2125783 h 3176719"/>
              <a:gd name="connsiteX45" fmla="*/ 1027723 w 4602775"/>
              <a:gd name="connsiteY45" fmla="*/ 2114060 h 3176719"/>
              <a:gd name="connsiteX46" fmla="*/ 1035539 w 4602775"/>
              <a:gd name="connsiteY46" fmla="*/ 2051537 h 3176719"/>
              <a:gd name="connsiteX47" fmla="*/ 1070708 w 4602775"/>
              <a:gd name="connsiteY47" fmla="*/ 2024183 h 3176719"/>
              <a:gd name="connsiteX48" fmla="*/ 1082431 w 4602775"/>
              <a:gd name="connsiteY48" fmla="*/ 1989014 h 3176719"/>
              <a:gd name="connsiteX49" fmla="*/ 1121508 w 4602775"/>
              <a:gd name="connsiteY49" fmla="*/ 1996829 h 3176719"/>
              <a:gd name="connsiteX50" fmla="*/ 1125416 w 4602775"/>
              <a:gd name="connsiteY50" fmla="*/ 2055445 h 3176719"/>
              <a:gd name="connsiteX51" fmla="*/ 1156677 w 4602775"/>
              <a:gd name="connsiteY51" fmla="*/ 2055445 h 3176719"/>
              <a:gd name="connsiteX52" fmla="*/ 1184031 w 4602775"/>
              <a:gd name="connsiteY52" fmla="*/ 2059352 h 3176719"/>
              <a:gd name="connsiteX53" fmla="*/ 1230923 w 4602775"/>
              <a:gd name="connsiteY53" fmla="*/ 2129691 h 3176719"/>
              <a:gd name="connsiteX54" fmla="*/ 1375508 w 4602775"/>
              <a:gd name="connsiteY54" fmla="*/ 2137506 h 3176719"/>
              <a:gd name="connsiteX55" fmla="*/ 1355969 w 4602775"/>
              <a:gd name="connsiteY55" fmla="*/ 2188306 h 3176719"/>
              <a:gd name="connsiteX56" fmla="*/ 1426308 w 4602775"/>
              <a:gd name="connsiteY56" fmla="*/ 2153137 h 3176719"/>
              <a:gd name="connsiteX57" fmla="*/ 1445846 w 4602775"/>
              <a:gd name="connsiteY57" fmla="*/ 2067168 h 3176719"/>
              <a:gd name="connsiteX58" fmla="*/ 1496646 w 4602775"/>
              <a:gd name="connsiteY58" fmla="*/ 2071075 h 3176719"/>
              <a:gd name="connsiteX59" fmla="*/ 1504462 w 4602775"/>
              <a:gd name="connsiteY59" fmla="*/ 2129691 h 3176719"/>
              <a:gd name="connsiteX60" fmla="*/ 1555262 w 4602775"/>
              <a:gd name="connsiteY60" fmla="*/ 2153137 h 3176719"/>
              <a:gd name="connsiteX61" fmla="*/ 1629508 w 4602775"/>
              <a:gd name="connsiteY61" fmla="*/ 2125783 h 3176719"/>
              <a:gd name="connsiteX62" fmla="*/ 2033808 w 4602775"/>
              <a:gd name="connsiteY62" fmla="*/ 3176719 h 3176719"/>
              <a:gd name="connsiteX63" fmla="*/ 1751230 w 4602775"/>
              <a:gd name="connsiteY63" fmla="*/ 2350039 h 3176719"/>
              <a:gd name="connsiteX64" fmla="*/ 1723292 w 4602775"/>
              <a:gd name="connsiteY64" fmla="*/ 2290373 h 3176719"/>
              <a:gd name="connsiteX65" fmla="*/ 1758462 w 4602775"/>
              <a:gd name="connsiteY65" fmla="*/ 2207845 h 3176719"/>
              <a:gd name="connsiteX66" fmla="*/ 1805354 w 4602775"/>
              <a:gd name="connsiteY66" fmla="*/ 2125783 h 3176719"/>
              <a:gd name="connsiteX67" fmla="*/ 1887416 w 4602775"/>
              <a:gd name="connsiteY67" fmla="*/ 2086706 h 3176719"/>
              <a:gd name="connsiteX68" fmla="*/ 1949939 w 4602775"/>
              <a:gd name="connsiteY68" fmla="*/ 2102337 h 3176719"/>
              <a:gd name="connsiteX69" fmla="*/ 2008554 w 4602775"/>
              <a:gd name="connsiteY69" fmla="*/ 2059352 h 3176719"/>
              <a:gd name="connsiteX70" fmla="*/ 2059354 w 4602775"/>
              <a:gd name="connsiteY70" fmla="*/ 2063260 h 3176719"/>
              <a:gd name="connsiteX71" fmla="*/ 2071077 w 4602775"/>
              <a:gd name="connsiteY71" fmla="*/ 2004645 h 3176719"/>
              <a:gd name="connsiteX72" fmla="*/ 2286000 w 4602775"/>
              <a:gd name="connsiteY72" fmla="*/ 1953845 h 3176719"/>
              <a:gd name="connsiteX73" fmla="*/ 2301631 w 4602775"/>
              <a:gd name="connsiteY73" fmla="*/ 1879598 h 3176719"/>
              <a:gd name="connsiteX74" fmla="*/ 2379785 w 4602775"/>
              <a:gd name="connsiteY74" fmla="*/ 1895229 h 3176719"/>
              <a:gd name="connsiteX75" fmla="*/ 2399323 w 4602775"/>
              <a:gd name="connsiteY75" fmla="*/ 1942122 h 3176719"/>
              <a:gd name="connsiteX76" fmla="*/ 2430585 w 4602775"/>
              <a:gd name="connsiteY76" fmla="*/ 1969475 h 3176719"/>
              <a:gd name="connsiteX77" fmla="*/ 2493108 w 4602775"/>
              <a:gd name="connsiteY77" fmla="*/ 1934306 h 3176719"/>
              <a:gd name="connsiteX78" fmla="*/ 2504831 w 4602775"/>
              <a:gd name="connsiteY78" fmla="*/ 1887414 h 3176719"/>
              <a:gd name="connsiteX79" fmla="*/ 2524369 w 4602775"/>
              <a:gd name="connsiteY79" fmla="*/ 1887414 h 3176719"/>
              <a:gd name="connsiteX80" fmla="*/ 2586892 w 4602775"/>
              <a:gd name="connsiteY80" fmla="*/ 1957752 h 3176719"/>
              <a:gd name="connsiteX81" fmla="*/ 2782277 w 4602775"/>
              <a:gd name="connsiteY81" fmla="*/ 2055445 h 3176719"/>
              <a:gd name="connsiteX82" fmla="*/ 2829169 w 4602775"/>
              <a:gd name="connsiteY82" fmla="*/ 2074983 h 3176719"/>
              <a:gd name="connsiteX83" fmla="*/ 2864339 w 4602775"/>
              <a:gd name="connsiteY83" fmla="*/ 2067168 h 3176719"/>
              <a:gd name="connsiteX84" fmla="*/ 2887785 w 4602775"/>
              <a:gd name="connsiteY84" fmla="*/ 2090614 h 3176719"/>
              <a:gd name="connsiteX85" fmla="*/ 2805723 w 4602775"/>
              <a:gd name="connsiteY85" fmla="*/ 2168768 h 3176719"/>
              <a:gd name="connsiteX86" fmla="*/ 2805723 w 4602775"/>
              <a:gd name="connsiteY86" fmla="*/ 2168768 h 3176719"/>
              <a:gd name="connsiteX87" fmla="*/ 2821354 w 4602775"/>
              <a:gd name="connsiteY87" fmla="*/ 2200029 h 3176719"/>
              <a:gd name="connsiteX88" fmla="*/ 2891692 w 4602775"/>
              <a:gd name="connsiteY88" fmla="*/ 2188306 h 3176719"/>
              <a:gd name="connsiteX89" fmla="*/ 2958123 w 4602775"/>
              <a:gd name="connsiteY89" fmla="*/ 2293814 h 3176719"/>
              <a:gd name="connsiteX90" fmla="*/ 3008923 w 4602775"/>
              <a:gd name="connsiteY90" fmla="*/ 2289906 h 3176719"/>
              <a:gd name="connsiteX91" fmla="*/ 2997200 w 4602775"/>
              <a:gd name="connsiteY91" fmla="*/ 2243014 h 3176719"/>
              <a:gd name="connsiteX92" fmla="*/ 3059723 w 4602775"/>
              <a:gd name="connsiteY92" fmla="*/ 2219568 h 3176719"/>
              <a:gd name="connsiteX93" fmla="*/ 3059723 w 4602775"/>
              <a:gd name="connsiteY93" fmla="*/ 2200029 h 3176719"/>
              <a:gd name="connsiteX94" fmla="*/ 3067539 w 4602775"/>
              <a:gd name="connsiteY94" fmla="*/ 2188306 h 3176719"/>
              <a:gd name="connsiteX95" fmla="*/ 3024554 w 4602775"/>
              <a:gd name="connsiteY95" fmla="*/ 2102337 h 3176719"/>
              <a:gd name="connsiteX96" fmla="*/ 3036277 w 4602775"/>
              <a:gd name="connsiteY96" fmla="*/ 2090614 h 3176719"/>
              <a:gd name="connsiteX97" fmla="*/ 3219939 w 4602775"/>
              <a:gd name="connsiteY97" fmla="*/ 2211752 h 3176719"/>
              <a:gd name="connsiteX98" fmla="*/ 3286369 w 4602775"/>
              <a:gd name="connsiteY98" fmla="*/ 2219568 h 3176719"/>
              <a:gd name="connsiteX99" fmla="*/ 3266831 w 4602775"/>
              <a:gd name="connsiteY99" fmla="*/ 2243014 h 3176719"/>
              <a:gd name="connsiteX100" fmla="*/ 3227754 w 4602775"/>
              <a:gd name="connsiteY100" fmla="*/ 2258645 h 3176719"/>
              <a:gd name="connsiteX101" fmla="*/ 3309816 w 4602775"/>
              <a:gd name="connsiteY101" fmla="*/ 2340706 h 3176719"/>
              <a:gd name="connsiteX102" fmla="*/ 3395785 w 4602775"/>
              <a:gd name="connsiteY102" fmla="*/ 2395414 h 3176719"/>
              <a:gd name="connsiteX103" fmla="*/ 3657600 w 4602775"/>
              <a:gd name="connsiteY103" fmla="*/ 2332891 h 3176719"/>
              <a:gd name="connsiteX104" fmla="*/ 3618523 w 4602775"/>
              <a:gd name="connsiteY104" fmla="*/ 2254737 h 3176719"/>
              <a:gd name="connsiteX105" fmla="*/ 3567723 w 4602775"/>
              <a:gd name="connsiteY105" fmla="*/ 2231291 h 3176719"/>
              <a:gd name="connsiteX106" fmla="*/ 3583354 w 4602775"/>
              <a:gd name="connsiteY106" fmla="*/ 2149229 h 3176719"/>
              <a:gd name="connsiteX107" fmla="*/ 3618523 w 4602775"/>
              <a:gd name="connsiteY107" fmla="*/ 2149229 h 3176719"/>
              <a:gd name="connsiteX108" fmla="*/ 3622431 w 4602775"/>
              <a:gd name="connsiteY108" fmla="*/ 2090614 h 3176719"/>
              <a:gd name="connsiteX109" fmla="*/ 3528646 w 4602775"/>
              <a:gd name="connsiteY109" fmla="*/ 2008552 h 3176719"/>
              <a:gd name="connsiteX110" fmla="*/ 3473939 w 4602775"/>
              <a:gd name="connsiteY110" fmla="*/ 2043722 h 3176719"/>
              <a:gd name="connsiteX111" fmla="*/ 3423139 w 4602775"/>
              <a:gd name="connsiteY111" fmla="*/ 1981198 h 3176719"/>
              <a:gd name="connsiteX112" fmla="*/ 3466123 w 4602775"/>
              <a:gd name="connsiteY112" fmla="*/ 1863968 h 3176719"/>
              <a:gd name="connsiteX113" fmla="*/ 3411416 w 4602775"/>
              <a:gd name="connsiteY113" fmla="*/ 1777998 h 3176719"/>
              <a:gd name="connsiteX114" fmla="*/ 3391877 w 4602775"/>
              <a:gd name="connsiteY114" fmla="*/ 1688122 h 3176719"/>
              <a:gd name="connsiteX115" fmla="*/ 3380154 w 4602775"/>
              <a:gd name="connsiteY115" fmla="*/ 1582614 h 3176719"/>
              <a:gd name="connsiteX116" fmla="*/ 3325446 w 4602775"/>
              <a:gd name="connsiteY116" fmla="*/ 1547445 h 3176719"/>
              <a:gd name="connsiteX117" fmla="*/ 3333262 w 4602775"/>
              <a:gd name="connsiteY117" fmla="*/ 1508368 h 3176719"/>
              <a:gd name="connsiteX118" fmla="*/ 3255108 w 4602775"/>
              <a:gd name="connsiteY118" fmla="*/ 1391137 h 3176719"/>
              <a:gd name="connsiteX119" fmla="*/ 3290277 w 4602775"/>
              <a:gd name="connsiteY119" fmla="*/ 1277814 h 3176719"/>
              <a:gd name="connsiteX120" fmla="*/ 3348892 w 4602775"/>
              <a:gd name="connsiteY120" fmla="*/ 1219198 h 3176719"/>
              <a:gd name="connsiteX121" fmla="*/ 3391877 w 4602775"/>
              <a:gd name="connsiteY121" fmla="*/ 1246552 h 3176719"/>
              <a:gd name="connsiteX122" fmla="*/ 3458308 w 4602775"/>
              <a:gd name="connsiteY122" fmla="*/ 1223106 h 3176719"/>
              <a:gd name="connsiteX123" fmla="*/ 3438769 w 4602775"/>
              <a:gd name="connsiteY123" fmla="*/ 1199660 h 3176719"/>
              <a:gd name="connsiteX124" fmla="*/ 3509108 w 4602775"/>
              <a:gd name="connsiteY124" fmla="*/ 1098060 h 3176719"/>
              <a:gd name="connsiteX125" fmla="*/ 3524739 w 4602775"/>
              <a:gd name="connsiteY125" fmla="*/ 984737 h 3176719"/>
              <a:gd name="connsiteX126" fmla="*/ 3626339 w 4602775"/>
              <a:gd name="connsiteY126" fmla="*/ 937845 h 3176719"/>
              <a:gd name="connsiteX127" fmla="*/ 3696677 w 4602775"/>
              <a:gd name="connsiteY127" fmla="*/ 894860 h 3176719"/>
              <a:gd name="connsiteX128" fmla="*/ 3720123 w 4602775"/>
              <a:gd name="connsiteY128" fmla="*/ 906583 h 3176719"/>
              <a:gd name="connsiteX129" fmla="*/ 3790462 w 4602775"/>
              <a:gd name="connsiteY129" fmla="*/ 894860 h 3176719"/>
              <a:gd name="connsiteX130" fmla="*/ 3806092 w 4602775"/>
              <a:gd name="connsiteY130" fmla="*/ 945660 h 3176719"/>
              <a:gd name="connsiteX131" fmla="*/ 3856892 w 4602775"/>
              <a:gd name="connsiteY131" fmla="*/ 898768 h 3176719"/>
              <a:gd name="connsiteX132" fmla="*/ 3888154 w 4602775"/>
              <a:gd name="connsiteY132" fmla="*/ 902675 h 3176719"/>
              <a:gd name="connsiteX133" fmla="*/ 3927231 w 4602775"/>
              <a:gd name="connsiteY133" fmla="*/ 945660 h 3176719"/>
              <a:gd name="connsiteX134" fmla="*/ 3997569 w 4602775"/>
              <a:gd name="connsiteY134" fmla="*/ 941752 h 3176719"/>
              <a:gd name="connsiteX135" fmla="*/ 4067908 w 4602775"/>
              <a:gd name="connsiteY135" fmla="*/ 855783 h 3176719"/>
              <a:gd name="connsiteX136" fmla="*/ 4138246 w 4602775"/>
              <a:gd name="connsiteY136" fmla="*/ 890952 h 3176719"/>
              <a:gd name="connsiteX137" fmla="*/ 4173416 w 4602775"/>
              <a:gd name="connsiteY137" fmla="*/ 871414 h 3176719"/>
              <a:gd name="connsiteX138" fmla="*/ 4200769 w 4602775"/>
              <a:gd name="connsiteY138" fmla="*/ 820614 h 3176719"/>
              <a:gd name="connsiteX139" fmla="*/ 4267200 w 4602775"/>
              <a:gd name="connsiteY139" fmla="*/ 773722 h 3176719"/>
              <a:gd name="connsiteX140" fmla="*/ 4407877 w 4602775"/>
              <a:gd name="connsiteY140" fmla="*/ 769814 h 3176719"/>
              <a:gd name="connsiteX141" fmla="*/ 4466493 w 4602775"/>
              <a:gd name="connsiteY141" fmla="*/ 664306 h 3176719"/>
              <a:gd name="connsiteX142" fmla="*/ 4556368 w 4602775"/>
              <a:gd name="connsiteY142" fmla="*/ 640860 h 3176719"/>
              <a:gd name="connsiteX143" fmla="*/ 4575906 w 4602775"/>
              <a:gd name="connsiteY143" fmla="*/ 539261 h 3176719"/>
              <a:gd name="connsiteX144" fmla="*/ 4493844 w 4602775"/>
              <a:gd name="connsiteY144" fmla="*/ 465016 h 3176719"/>
              <a:gd name="connsiteX145" fmla="*/ 4478213 w 4602775"/>
              <a:gd name="connsiteY145" fmla="*/ 363415 h 3176719"/>
              <a:gd name="connsiteX146" fmla="*/ 4548551 w 4602775"/>
              <a:gd name="connsiteY146" fmla="*/ 320431 h 3176719"/>
              <a:gd name="connsiteX147" fmla="*/ 4505566 w 4602775"/>
              <a:gd name="connsiteY147" fmla="*/ 214924 h 3176719"/>
              <a:gd name="connsiteX148" fmla="*/ 4599351 w 4602775"/>
              <a:gd name="connsiteY148" fmla="*/ 152400 h 3176719"/>
              <a:gd name="connsiteX149" fmla="*/ 4536827 w 4602775"/>
              <a:gd name="connsiteY149" fmla="*/ 0 h 3176719"/>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1426308 w 4602775"/>
              <a:gd name="connsiteY56" fmla="*/ 2153137 h 3536051"/>
              <a:gd name="connsiteX57" fmla="*/ 1445846 w 4602775"/>
              <a:gd name="connsiteY57" fmla="*/ 2067168 h 3536051"/>
              <a:gd name="connsiteX58" fmla="*/ 1496646 w 4602775"/>
              <a:gd name="connsiteY58" fmla="*/ 2071075 h 3536051"/>
              <a:gd name="connsiteX59" fmla="*/ 1504462 w 4602775"/>
              <a:gd name="connsiteY59" fmla="*/ 2129691 h 3536051"/>
              <a:gd name="connsiteX60" fmla="*/ 1555262 w 4602775"/>
              <a:gd name="connsiteY60" fmla="*/ 21531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1426308 w 4602775"/>
              <a:gd name="connsiteY56" fmla="*/ 2153137 h 3536051"/>
              <a:gd name="connsiteX57" fmla="*/ 1445846 w 4602775"/>
              <a:gd name="connsiteY57" fmla="*/ 2067168 h 3536051"/>
              <a:gd name="connsiteX58" fmla="*/ 1496646 w 4602775"/>
              <a:gd name="connsiteY58" fmla="*/ 2071075 h 3536051"/>
              <a:gd name="connsiteX59" fmla="*/ 1504462 w 4602775"/>
              <a:gd name="connsiteY59" fmla="*/ 2129691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1426308 w 4602775"/>
              <a:gd name="connsiteY56" fmla="*/ 2153137 h 3536051"/>
              <a:gd name="connsiteX57" fmla="*/ 1445846 w 4602775"/>
              <a:gd name="connsiteY57" fmla="*/ 2067168 h 3536051"/>
              <a:gd name="connsiteX58" fmla="*/ 1496646 w 4602775"/>
              <a:gd name="connsiteY58" fmla="*/ 2071075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1426308 w 4602775"/>
              <a:gd name="connsiteY56" fmla="*/ 2153137 h 3536051"/>
              <a:gd name="connsiteX57" fmla="*/ 1445846 w 4602775"/>
              <a:gd name="connsiteY57" fmla="*/ 2067168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1445846 w 4602775"/>
              <a:gd name="connsiteY57" fmla="*/ 2067168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23292 w 4602775"/>
              <a:gd name="connsiteY64" fmla="*/ 2290373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751230 w 4602775"/>
              <a:gd name="connsiteY63" fmla="*/ 2350039 h 3536051"/>
              <a:gd name="connsiteX64" fmla="*/ 1732391 w 4602775"/>
              <a:gd name="connsiteY64" fmla="*/ 2199388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671381 w 4602775"/>
              <a:gd name="connsiteY63" fmla="*/ 2138826 h 3536051"/>
              <a:gd name="connsiteX64" fmla="*/ 1732391 w 4602775"/>
              <a:gd name="connsiteY64" fmla="*/ 2199388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2033808 w 4602775"/>
              <a:gd name="connsiteY62" fmla="*/ 3176719 h 3536051"/>
              <a:gd name="connsiteX63" fmla="*/ 1671381 w 4602775"/>
              <a:gd name="connsiteY63" fmla="*/ 2138826 h 3536051"/>
              <a:gd name="connsiteX64" fmla="*/ 1724664 w 4602775"/>
              <a:gd name="connsiteY64" fmla="*/ 2160752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1845776 w 4602775"/>
              <a:gd name="connsiteY62" fmla="*/ 2393684 h 3536051"/>
              <a:gd name="connsiteX63" fmla="*/ 1671381 w 4602775"/>
              <a:gd name="connsiteY63" fmla="*/ 2138826 h 3536051"/>
              <a:gd name="connsiteX64" fmla="*/ 1724664 w 4602775"/>
              <a:gd name="connsiteY64" fmla="*/ 2160752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536051"/>
              <a:gd name="connsiteX1" fmla="*/ 457200 w 4602775"/>
              <a:gd name="connsiteY1" fmla="*/ 761998 h 3536051"/>
              <a:gd name="connsiteX2" fmla="*/ 386862 w 4602775"/>
              <a:gd name="connsiteY2" fmla="*/ 844060 h 3536051"/>
              <a:gd name="connsiteX3" fmla="*/ 371231 w 4602775"/>
              <a:gd name="connsiteY3" fmla="*/ 996460 h 3536051"/>
              <a:gd name="connsiteX4" fmla="*/ 269631 w 4602775"/>
              <a:gd name="connsiteY4" fmla="*/ 976922 h 3536051"/>
              <a:gd name="connsiteX5" fmla="*/ 265723 w 4602775"/>
              <a:gd name="connsiteY5" fmla="*/ 1094152 h 3536051"/>
              <a:gd name="connsiteX6" fmla="*/ 347785 w 4602775"/>
              <a:gd name="connsiteY6" fmla="*/ 1129322 h 3536051"/>
              <a:gd name="connsiteX7" fmla="*/ 355600 w 4602775"/>
              <a:gd name="connsiteY7" fmla="*/ 1203568 h 3536051"/>
              <a:gd name="connsiteX8" fmla="*/ 234462 w 4602775"/>
              <a:gd name="connsiteY8" fmla="*/ 1227014 h 3536051"/>
              <a:gd name="connsiteX9" fmla="*/ 296985 w 4602775"/>
              <a:gd name="connsiteY9" fmla="*/ 1312983 h 3536051"/>
              <a:gd name="connsiteX10" fmla="*/ 218831 w 4602775"/>
              <a:gd name="connsiteY10" fmla="*/ 1305168 h 3536051"/>
              <a:gd name="connsiteX11" fmla="*/ 211016 w 4602775"/>
              <a:gd name="connsiteY11" fmla="*/ 1340337 h 3536051"/>
              <a:gd name="connsiteX12" fmla="*/ 132862 w 4602775"/>
              <a:gd name="connsiteY12" fmla="*/ 1309075 h 3536051"/>
              <a:gd name="connsiteX13" fmla="*/ 78154 w 4602775"/>
              <a:gd name="connsiteY13" fmla="*/ 1344245 h 3536051"/>
              <a:gd name="connsiteX14" fmla="*/ 70339 w 4602775"/>
              <a:gd name="connsiteY14" fmla="*/ 1426306 h 3536051"/>
              <a:gd name="connsiteX15" fmla="*/ 101600 w 4602775"/>
              <a:gd name="connsiteY15" fmla="*/ 1504460 h 3536051"/>
              <a:gd name="connsiteX16" fmla="*/ 19539 w 4602775"/>
              <a:gd name="connsiteY16" fmla="*/ 1609968 h 3536051"/>
              <a:gd name="connsiteX17" fmla="*/ 27354 w 4602775"/>
              <a:gd name="connsiteY17" fmla="*/ 1727198 h 3536051"/>
              <a:gd name="connsiteX18" fmla="*/ 19539 w 4602775"/>
              <a:gd name="connsiteY18" fmla="*/ 1957752 h 3536051"/>
              <a:gd name="connsiteX19" fmla="*/ 23446 w 4602775"/>
              <a:gd name="connsiteY19" fmla="*/ 2012460 h 3536051"/>
              <a:gd name="connsiteX20" fmla="*/ 7816 w 4602775"/>
              <a:gd name="connsiteY20" fmla="*/ 2121875 h 3536051"/>
              <a:gd name="connsiteX21" fmla="*/ 31262 w 4602775"/>
              <a:gd name="connsiteY21" fmla="*/ 2180491 h 3536051"/>
              <a:gd name="connsiteX22" fmla="*/ 42985 w 4602775"/>
              <a:gd name="connsiteY22" fmla="*/ 2254737 h 3536051"/>
              <a:gd name="connsiteX23" fmla="*/ 0 w 4602775"/>
              <a:gd name="connsiteY23" fmla="*/ 2328983 h 3536051"/>
              <a:gd name="connsiteX24" fmla="*/ 46892 w 4602775"/>
              <a:gd name="connsiteY24" fmla="*/ 2434491 h 3536051"/>
              <a:gd name="connsiteX25" fmla="*/ 85969 w 4602775"/>
              <a:gd name="connsiteY25" fmla="*/ 2500922 h 3536051"/>
              <a:gd name="connsiteX26" fmla="*/ 171939 w 4602775"/>
              <a:gd name="connsiteY26" fmla="*/ 2493106 h 3536051"/>
              <a:gd name="connsiteX27" fmla="*/ 218831 w 4602775"/>
              <a:gd name="connsiteY27" fmla="*/ 2414952 h 3536051"/>
              <a:gd name="connsiteX28" fmla="*/ 273539 w 4602775"/>
              <a:gd name="connsiteY28" fmla="*/ 2403229 h 3536051"/>
              <a:gd name="connsiteX29" fmla="*/ 269631 w 4602775"/>
              <a:gd name="connsiteY29" fmla="*/ 2340706 h 3536051"/>
              <a:gd name="connsiteX30" fmla="*/ 207108 w 4602775"/>
              <a:gd name="connsiteY30" fmla="*/ 2321168 h 3536051"/>
              <a:gd name="connsiteX31" fmla="*/ 207108 w 4602775"/>
              <a:gd name="connsiteY31" fmla="*/ 2282091 h 3536051"/>
              <a:gd name="connsiteX32" fmla="*/ 293077 w 4602775"/>
              <a:gd name="connsiteY32" fmla="*/ 2176583 h 3536051"/>
              <a:gd name="connsiteX33" fmla="*/ 386862 w 4602775"/>
              <a:gd name="connsiteY33" fmla="*/ 2239106 h 3536051"/>
              <a:gd name="connsiteX34" fmla="*/ 492369 w 4602775"/>
              <a:gd name="connsiteY34" fmla="*/ 2250829 h 3536051"/>
              <a:gd name="connsiteX35" fmla="*/ 492369 w 4602775"/>
              <a:gd name="connsiteY35" fmla="*/ 2164860 h 3536051"/>
              <a:gd name="connsiteX36" fmla="*/ 519723 w 4602775"/>
              <a:gd name="connsiteY36" fmla="*/ 2188306 h 3536051"/>
              <a:gd name="connsiteX37" fmla="*/ 570523 w 4602775"/>
              <a:gd name="connsiteY37" fmla="*/ 2164860 h 3536051"/>
              <a:gd name="connsiteX38" fmla="*/ 570523 w 4602775"/>
              <a:gd name="connsiteY38" fmla="*/ 2164860 h 3536051"/>
              <a:gd name="connsiteX39" fmla="*/ 679939 w 4602775"/>
              <a:gd name="connsiteY39" fmla="*/ 2094522 h 3536051"/>
              <a:gd name="connsiteX40" fmla="*/ 812800 w 4602775"/>
              <a:gd name="connsiteY40" fmla="*/ 2098429 h 3536051"/>
              <a:gd name="connsiteX41" fmla="*/ 785446 w 4602775"/>
              <a:gd name="connsiteY41" fmla="*/ 2157045 h 3536051"/>
              <a:gd name="connsiteX42" fmla="*/ 828431 w 4602775"/>
              <a:gd name="connsiteY42" fmla="*/ 2172675 h 3536051"/>
              <a:gd name="connsiteX43" fmla="*/ 922216 w 4602775"/>
              <a:gd name="connsiteY43" fmla="*/ 2090614 h 3536051"/>
              <a:gd name="connsiteX44" fmla="*/ 1000369 w 4602775"/>
              <a:gd name="connsiteY44" fmla="*/ 2125783 h 3536051"/>
              <a:gd name="connsiteX45" fmla="*/ 1027723 w 4602775"/>
              <a:gd name="connsiteY45" fmla="*/ 2114060 h 3536051"/>
              <a:gd name="connsiteX46" fmla="*/ 1035539 w 4602775"/>
              <a:gd name="connsiteY46" fmla="*/ 2051537 h 3536051"/>
              <a:gd name="connsiteX47" fmla="*/ 1070708 w 4602775"/>
              <a:gd name="connsiteY47" fmla="*/ 2024183 h 3536051"/>
              <a:gd name="connsiteX48" fmla="*/ 1082431 w 4602775"/>
              <a:gd name="connsiteY48" fmla="*/ 1989014 h 3536051"/>
              <a:gd name="connsiteX49" fmla="*/ 1121508 w 4602775"/>
              <a:gd name="connsiteY49" fmla="*/ 1996829 h 3536051"/>
              <a:gd name="connsiteX50" fmla="*/ 1125416 w 4602775"/>
              <a:gd name="connsiteY50" fmla="*/ 2055445 h 3536051"/>
              <a:gd name="connsiteX51" fmla="*/ 1156677 w 4602775"/>
              <a:gd name="connsiteY51" fmla="*/ 2055445 h 3536051"/>
              <a:gd name="connsiteX52" fmla="*/ 1184031 w 4602775"/>
              <a:gd name="connsiteY52" fmla="*/ 2059352 h 3536051"/>
              <a:gd name="connsiteX53" fmla="*/ 1230923 w 4602775"/>
              <a:gd name="connsiteY53" fmla="*/ 2129691 h 3536051"/>
              <a:gd name="connsiteX54" fmla="*/ 1375508 w 4602775"/>
              <a:gd name="connsiteY54" fmla="*/ 2137506 h 3536051"/>
              <a:gd name="connsiteX55" fmla="*/ 1355969 w 4602775"/>
              <a:gd name="connsiteY55" fmla="*/ 2188306 h 3536051"/>
              <a:gd name="connsiteX56" fmla="*/ 780314 w 4602775"/>
              <a:gd name="connsiteY56" fmla="*/ 3381435 h 3536051"/>
              <a:gd name="connsiteX57" fmla="*/ 813500 w 4602775"/>
              <a:gd name="connsiteY57" fmla="*/ 3477436 h 3536051"/>
              <a:gd name="connsiteX58" fmla="*/ 873399 w 4602775"/>
              <a:gd name="connsiteY58" fmla="*/ 3422203 h 3536051"/>
              <a:gd name="connsiteX59" fmla="*/ 1035888 w 4602775"/>
              <a:gd name="connsiteY59" fmla="*/ 3394384 h 3536051"/>
              <a:gd name="connsiteX60" fmla="*/ 1277757 w 4602775"/>
              <a:gd name="connsiteY60" fmla="*/ 3372337 h 3536051"/>
              <a:gd name="connsiteX61" fmla="*/ 1597663 w 4602775"/>
              <a:gd name="connsiteY61" fmla="*/ 3536051 h 3536051"/>
              <a:gd name="connsiteX62" fmla="*/ 1722139 w 4602775"/>
              <a:gd name="connsiteY62" fmla="*/ 2308683 h 3536051"/>
              <a:gd name="connsiteX63" fmla="*/ 1671381 w 4602775"/>
              <a:gd name="connsiteY63" fmla="*/ 2138826 h 3536051"/>
              <a:gd name="connsiteX64" fmla="*/ 1724664 w 4602775"/>
              <a:gd name="connsiteY64" fmla="*/ 2160752 h 3536051"/>
              <a:gd name="connsiteX65" fmla="*/ 1758462 w 4602775"/>
              <a:gd name="connsiteY65" fmla="*/ 2207845 h 3536051"/>
              <a:gd name="connsiteX66" fmla="*/ 1805354 w 4602775"/>
              <a:gd name="connsiteY66" fmla="*/ 2125783 h 3536051"/>
              <a:gd name="connsiteX67" fmla="*/ 1887416 w 4602775"/>
              <a:gd name="connsiteY67" fmla="*/ 2086706 h 3536051"/>
              <a:gd name="connsiteX68" fmla="*/ 1949939 w 4602775"/>
              <a:gd name="connsiteY68" fmla="*/ 2102337 h 3536051"/>
              <a:gd name="connsiteX69" fmla="*/ 2008554 w 4602775"/>
              <a:gd name="connsiteY69" fmla="*/ 2059352 h 3536051"/>
              <a:gd name="connsiteX70" fmla="*/ 2059354 w 4602775"/>
              <a:gd name="connsiteY70" fmla="*/ 2063260 h 3536051"/>
              <a:gd name="connsiteX71" fmla="*/ 2071077 w 4602775"/>
              <a:gd name="connsiteY71" fmla="*/ 2004645 h 3536051"/>
              <a:gd name="connsiteX72" fmla="*/ 2286000 w 4602775"/>
              <a:gd name="connsiteY72" fmla="*/ 1953845 h 3536051"/>
              <a:gd name="connsiteX73" fmla="*/ 2301631 w 4602775"/>
              <a:gd name="connsiteY73" fmla="*/ 1879598 h 3536051"/>
              <a:gd name="connsiteX74" fmla="*/ 2379785 w 4602775"/>
              <a:gd name="connsiteY74" fmla="*/ 1895229 h 3536051"/>
              <a:gd name="connsiteX75" fmla="*/ 2399323 w 4602775"/>
              <a:gd name="connsiteY75" fmla="*/ 1942122 h 3536051"/>
              <a:gd name="connsiteX76" fmla="*/ 2430585 w 4602775"/>
              <a:gd name="connsiteY76" fmla="*/ 1969475 h 3536051"/>
              <a:gd name="connsiteX77" fmla="*/ 2493108 w 4602775"/>
              <a:gd name="connsiteY77" fmla="*/ 1934306 h 3536051"/>
              <a:gd name="connsiteX78" fmla="*/ 2504831 w 4602775"/>
              <a:gd name="connsiteY78" fmla="*/ 1887414 h 3536051"/>
              <a:gd name="connsiteX79" fmla="*/ 2524369 w 4602775"/>
              <a:gd name="connsiteY79" fmla="*/ 1887414 h 3536051"/>
              <a:gd name="connsiteX80" fmla="*/ 2586892 w 4602775"/>
              <a:gd name="connsiteY80" fmla="*/ 1957752 h 3536051"/>
              <a:gd name="connsiteX81" fmla="*/ 2782277 w 4602775"/>
              <a:gd name="connsiteY81" fmla="*/ 2055445 h 3536051"/>
              <a:gd name="connsiteX82" fmla="*/ 2829169 w 4602775"/>
              <a:gd name="connsiteY82" fmla="*/ 2074983 h 3536051"/>
              <a:gd name="connsiteX83" fmla="*/ 2864339 w 4602775"/>
              <a:gd name="connsiteY83" fmla="*/ 2067168 h 3536051"/>
              <a:gd name="connsiteX84" fmla="*/ 2887785 w 4602775"/>
              <a:gd name="connsiteY84" fmla="*/ 2090614 h 3536051"/>
              <a:gd name="connsiteX85" fmla="*/ 2805723 w 4602775"/>
              <a:gd name="connsiteY85" fmla="*/ 2168768 h 3536051"/>
              <a:gd name="connsiteX86" fmla="*/ 2805723 w 4602775"/>
              <a:gd name="connsiteY86" fmla="*/ 2168768 h 3536051"/>
              <a:gd name="connsiteX87" fmla="*/ 2821354 w 4602775"/>
              <a:gd name="connsiteY87" fmla="*/ 2200029 h 3536051"/>
              <a:gd name="connsiteX88" fmla="*/ 2891692 w 4602775"/>
              <a:gd name="connsiteY88" fmla="*/ 2188306 h 3536051"/>
              <a:gd name="connsiteX89" fmla="*/ 2958123 w 4602775"/>
              <a:gd name="connsiteY89" fmla="*/ 2293814 h 3536051"/>
              <a:gd name="connsiteX90" fmla="*/ 3008923 w 4602775"/>
              <a:gd name="connsiteY90" fmla="*/ 2289906 h 3536051"/>
              <a:gd name="connsiteX91" fmla="*/ 2997200 w 4602775"/>
              <a:gd name="connsiteY91" fmla="*/ 2243014 h 3536051"/>
              <a:gd name="connsiteX92" fmla="*/ 3059723 w 4602775"/>
              <a:gd name="connsiteY92" fmla="*/ 2219568 h 3536051"/>
              <a:gd name="connsiteX93" fmla="*/ 3059723 w 4602775"/>
              <a:gd name="connsiteY93" fmla="*/ 2200029 h 3536051"/>
              <a:gd name="connsiteX94" fmla="*/ 3067539 w 4602775"/>
              <a:gd name="connsiteY94" fmla="*/ 2188306 h 3536051"/>
              <a:gd name="connsiteX95" fmla="*/ 3024554 w 4602775"/>
              <a:gd name="connsiteY95" fmla="*/ 2102337 h 3536051"/>
              <a:gd name="connsiteX96" fmla="*/ 3036277 w 4602775"/>
              <a:gd name="connsiteY96" fmla="*/ 2090614 h 3536051"/>
              <a:gd name="connsiteX97" fmla="*/ 3219939 w 4602775"/>
              <a:gd name="connsiteY97" fmla="*/ 2211752 h 3536051"/>
              <a:gd name="connsiteX98" fmla="*/ 3286369 w 4602775"/>
              <a:gd name="connsiteY98" fmla="*/ 2219568 h 3536051"/>
              <a:gd name="connsiteX99" fmla="*/ 3266831 w 4602775"/>
              <a:gd name="connsiteY99" fmla="*/ 2243014 h 3536051"/>
              <a:gd name="connsiteX100" fmla="*/ 3227754 w 4602775"/>
              <a:gd name="connsiteY100" fmla="*/ 2258645 h 3536051"/>
              <a:gd name="connsiteX101" fmla="*/ 3309816 w 4602775"/>
              <a:gd name="connsiteY101" fmla="*/ 2340706 h 3536051"/>
              <a:gd name="connsiteX102" fmla="*/ 3395785 w 4602775"/>
              <a:gd name="connsiteY102" fmla="*/ 2395414 h 3536051"/>
              <a:gd name="connsiteX103" fmla="*/ 3657600 w 4602775"/>
              <a:gd name="connsiteY103" fmla="*/ 2332891 h 3536051"/>
              <a:gd name="connsiteX104" fmla="*/ 3618523 w 4602775"/>
              <a:gd name="connsiteY104" fmla="*/ 2254737 h 3536051"/>
              <a:gd name="connsiteX105" fmla="*/ 3567723 w 4602775"/>
              <a:gd name="connsiteY105" fmla="*/ 2231291 h 3536051"/>
              <a:gd name="connsiteX106" fmla="*/ 3583354 w 4602775"/>
              <a:gd name="connsiteY106" fmla="*/ 2149229 h 3536051"/>
              <a:gd name="connsiteX107" fmla="*/ 3618523 w 4602775"/>
              <a:gd name="connsiteY107" fmla="*/ 2149229 h 3536051"/>
              <a:gd name="connsiteX108" fmla="*/ 3622431 w 4602775"/>
              <a:gd name="connsiteY108" fmla="*/ 2090614 h 3536051"/>
              <a:gd name="connsiteX109" fmla="*/ 3528646 w 4602775"/>
              <a:gd name="connsiteY109" fmla="*/ 2008552 h 3536051"/>
              <a:gd name="connsiteX110" fmla="*/ 3473939 w 4602775"/>
              <a:gd name="connsiteY110" fmla="*/ 2043722 h 3536051"/>
              <a:gd name="connsiteX111" fmla="*/ 3423139 w 4602775"/>
              <a:gd name="connsiteY111" fmla="*/ 1981198 h 3536051"/>
              <a:gd name="connsiteX112" fmla="*/ 3466123 w 4602775"/>
              <a:gd name="connsiteY112" fmla="*/ 1863968 h 3536051"/>
              <a:gd name="connsiteX113" fmla="*/ 3411416 w 4602775"/>
              <a:gd name="connsiteY113" fmla="*/ 1777998 h 3536051"/>
              <a:gd name="connsiteX114" fmla="*/ 3391877 w 4602775"/>
              <a:gd name="connsiteY114" fmla="*/ 1688122 h 3536051"/>
              <a:gd name="connsiteX115" fmla="*/ 3380154 w 4602775"/>
              <a:gd name="connsiteY115" fmla="*/ 1582614 h 3536051"/>
              <a:gd name="connsiteX116" fmla="*/ 3325446 w 4602775"/>
              <a:gd name="connsiteY116" fmla="*/ 1547445 h 3536051"/>
              <a:gd name="connsiteX117" fmla="*/ 3333262 w 4602775"/>
              <a:gd name="connsiteY117" fmla="*/ 1508368 h 3536051"/>
              <a:gd name="connsiteX118" fmla="*/ 3255108 w 4602775"/>
              <a:gd name="connsiteY118" fmla="*/ 1391137 h 3536051"/>
              <a:gd name="connsiteX119" fmla="*/ 3290277 w 4602775"/>
              <a:gd name="connsiteY119" fmla="*/ 1277814 h 3536051"/>
              <a:gd name="connsiteX120" fmla="*/ 3348892 w 4602775"/>
              <a:gd name="connsiteY120" fmla="*/ 1219198 h 3536051"/>
              <a:gd name="connsiteX121" fmla="*/ 3391877 w 4602775"/>
              <a:gd name="connsiteY121" fmla="*/ 1246552 h 3536051"/>
              <a:gd name="connsiteX122" fmla="*/ 3458308 w 4602775"/>
              <a:gd name="connsiteY122" fmla="*/ 1223106 h 3536051"/>
              <a:gd name="connsiteX123" fmla="*/ 3438769 w 4602775"/>
              <a:gd name="connsiteY123" fmla="*/ 1199660 h 3536051"/>
              <a:gd name="connsiteX124" fmla="*/ 3509108 w 4602775"/>
              <a:gd name="connsiteY124" fmla="*/ 1098060 h 3536051"/>
              <a:gd name="connsiteX125" fmla="*/ 3524739 w 4602775"/>
              <a:gd name="connsiteY125" fmla="*/ 984737 h 3536051"/>
              <a:gd name="connsiteX126" fmla="*/ 3626339 w 4602775"/>
              <a:gd name="connsiteY126" fmla="*/ 937845 h 3536051"/>
              <a:gd name="connsiteX127" fmla="*/ 3696677 w 4602775"/>
              <a:gd name="connsiteY127" fmla="*/ 894860 h 3536051"/>
              <a:gd name="connsiteX128" fmla="*/ 3720123 w 4602775"/>
              <a:gd name="connsiteY128" fmla="*/ 906583 h 3536051"/>
              <a:gd name="connsiteX129" fmla="*/ 3790462 w 4602775"/>
              <a:gd name="connsiteY129" fmla="*/ 894860 h 3536051"/>
              <a:gd name="connsiteX130" fmla="*/ 3806092 w 4602775"/>
              <a:gd name="connsiteY130" fmla="*/ 945660 h 3536051"/>
              <a:gd name="connsiteX131" fmla="*/ 3856892 w 4602775"/>
              <a:gd name="connsiteY131" fmla="*/ 898768 h 3536051"/>
              <a:gd name="connsiteX132" fmla="*/ 3888154 w 4602775"/>
              <a:gd name="connsiteY132" fmla="*/ 902675 h 3536051"/>
              <a:gd name="connsiteX133" fmla="*/ 3927231 w 4602775"/>
              <a:gd name="connsiteY133" fmla="*/ 945660 h 3536051"/>
              <a:gd name="connsiteX134" fmla="*/ 3997569 w 4602775"/>
              <a:gd name="connsiteY134" fmla="*/ 941752 h 3536051"/>
              <a:gd name="connsiteX135" fmla="*/ 4067908 w 4602775"/>
              <a:gd name="connsiteY135" fmla="*/ 855783 h 3536051"/>
              <a:gd name="connsiteX136" fmla="*/ 4138246 w 4602775"/>
              <a:gd name="connsiteY136" fmla="*/ 890952 h 3536051"/>
              <a:gd name="connsiteX137" fmla="*/ 4173416 w 4602775"/>
              <a:gd name="connsiteY137" fmla="*/ 871414 h 3536051"/>
              <a:gd name="connsiteX138" fmla="*/ 4200769 w 4602775"/>
              <a:gd name="connsiteY138" fmla="*/ 820614 h 3536051"/>
              <a:gd name="connsiteX139" fmla="*/ 4267200 w 4602775"/>
              <a:gd name="connsiteY139" fmla="*/ 773722 h 3536051"/>
              <a:gd name="connsiteX140" fmla="*/ 4407877 w 4602775"/>
              <a:gd name="connsiteY140" fmla="*/ 769814 h 3536051"/>
              <a:gd name="connsiteX141" fmla="*/ 4466493 w 4602775"/>
              <a:gd name="connsiteY141" fmla="*/ 664306 h 3536051"/>
              <a:gd name="connsiteX142" fmla="*/ 4556368 w 4602775"/>
              <a:gd name="connsiteY142" fmla="*/ 640860 h 3536051"/>
              <a:gd name="connsiteX143" fmla="*/ 4575906 w 4602775"/>
              <a:gd name="connsiteY143" fmla="*/ 539261 h 3536051"/>
              <a:gd name="connsiteX144" fmla="*/ 4493844 w 4602775"/>
              <a:gd name="connsiteY144" fmla="*/ 465016 h 3536051"/>
              <a:gd name="connsiteX145" fmla="*/ 4478213 w 4602775"/>
              <a:gd name="connsiteY145" fmla="*/ 363415 h 3536051"/>
              <a:gd name="connsiteX146" fmla="*/ 4548551 w 4602775"/>
              <a:gd name="connsiteY146" fmla="*/ 320431 h 3536051"/>
              <a:gd name="connsiteX147" fmla="*/ 4505566 w 4602775"/>
              <a:gd name="connsiteY147" fmla="*/ 214924 h 3536051"/>
              <a:gd name="connsiteX148" fmla="*/ 4599351 w 4602775"/>
              <a:gd name="connsiteY148" fmla="*/ 152400 h 3536051"/>
              <a:gd name="connsiteX149" fmla="*/ 4536827 w 4602775"/>
              <a:gd name="connsiteY149" fmla="*/ 0 h 3536051"/>
              <a:gd name="connsiteX0" fmla="*/ 500185 w 4602775"/>
              <a:gd name="connsiteY0" fmla="*/ 719014 h 3477436"/>
              <a:gd name="connsiteX1" fmla="*/ 457200 w 4602775"/>
              <a:gd name="connsiteY1" fmla="*/ 761998 h 3477436"/>
              <a:gd name="connsiteX2" fmla="*/ 386862 w 4602775"/>
              <a:gd name="connsiteY2" fmla="*/ 844060 h 3477436"/>
              <a:gd name="connsiteX3" fmla="*/ 371231 w 4602775"/>
              <a:gd name="connsiteY3" fmla="*/ 996460 h 3477436"/>
              <a:gd name="connsiteX4" fmla="*/ 269631 w 4602775"/>
              <a:gd name="connsiteY4" fmla="*/ 976922 h 3477436"/>
              <a:gd name="connsiteX5" fmla="*/ 265723 w 4602775"/>
              <a:gd name="connsiteY5" fmla="*/ 1094152 h 3477436"/>
              <a:gd name="connsiteX6" fmla="*/ 347785 w 4602775"/>
              <a:gd name="connsiteY6" fmla="*/ 1129322 h 3477436"/>
              <a:gd name="connsiteX7" fmla="*/ 355600 w 4602775"/>
              <a:gd name="connsiteY7" fmla="*/ 1203568 h 3477436"/>
              <a:gd name="connsiteX8" fmla="*/ 234462 w 4602775"/>
              <a:gd name="connsiteY8" fmla="*/ 1227014 h 3477436"/>
              <a:gd name="connsiteX9" fmla="*/ 296985 w 4602775"/>
              <a:gd name="connsiteY9" fmla="*/ 1312983 h 3477436"/>
              <a:gd name="connsiteX10" fmla="*/ 218831 w 4602775"/>
              <a:gd name="connsiteY10" fmla="*/ 1305168 h 3477436"/>
              <a:gd name="connsiteX11" fmla="*/ 211016 w 4602775"/>
              <a:gd name="connsiteY11" fmla="*/ 1340337 h 3477436"/>
              <a:gd name="connsiteX12" fmla="*/ 132862 w 4602775"/>
              <a:gd name="connsiteY12" fmla="*/ 1309075 h 3477436"/>
              <a:gd name="connsiteX13" fmla="*/ 78154 w 4602775"/>
              <a:gd name="connsiteY13" fmla="*/ 1344245 h 3477436"/>
              <a:gd name="connsiteX14" fmla="*/ 70339 w 4602775"/>
              <a:gd name="connsiteY14" fmla="*/ 1426306 h 3477436"/>
              <a:gd name="connsiteX15" fmla="*/ 101600 w 4602775"/>
              <a:gd name="connsiteY15" fmla="*/ 1504460 h 3477436"/>
              <a:gd name="connsiteX16" fmla="*/ 19539 w 4602775"/>
              <a:gd name="connsiteY16" fmla="*/ 1609968 h 3477436"/>
              <a:gd name="connsiteX17" fmla="*/ 27354 w 4602775"/>
              <a:gd name="connsiteY17" fmla="*/ 1727198 h 3477436"/>
              <a:gd name="connsiteX18" fmla="*/ 19539 w 4602775"/>
              <a:gd name="connsiteY18" fmla="*/ 1957752 h 3477436"/>
              <a:gd name="connsiteX19" fmla="*/ 23446 w 4602775"/>
              <a:gd name="connsiteY19" fmla="*/ 2012460 h 3477436"/>
              <a:gd name="connsiteX20" fmla="*/ 7816 w 4602775"/>
              <a:gd name="connsiteY20" fmla="*/ 2121875 h 3477436"/>
              <a:gd name="connsiteX21" fmla="*/ 31262 w 4602775"/>
              <a:gd name="connsiteY21" fmla="*/ 2180491 h 3477436"/>
              <a:gd name="connsiteX22" fmla="*/ 42985 w 4602775"/>
              <a:gd name="connsiteY22" fmla="*/ 2254737 h 3477436"/>
              <a:gd name="connsiteX23" fmla="*/ 0 w 4602775"/>
              <a:gd name="connsiteY23" fmla="*/ 2328983 h 3477436"/>
              <a:gd name="connsiteX24" fmla="*/ 46892 w 4602775"/>
              <a:gd name="connsiteY24" fmla="*/ 2434491 h 3477436"/>
              <a:gd name="connsiteX25" fmla="*/ 85969 w 4602775"/>
              <a:gd name="connsiteY25" fmla="*/ 2500922 h 3477436"/>
              <a:gd name="connsiteX26" fmla="*/ 171939 w 4602775"/>
              <a:gd name="connsiteY26" fmla="*/ 2493106 h 3477436"/>
              <a:gd name="connsiteX27" fmla="*/ 218831 w 4602775"/>
              <a:gd name="connsiteY27" fmla="*/ 2414952 h 3477436"/>
              <a:gd name="connsiteX28" fmla="*/ 273539 w 4602775"/>
              <a:gd name="connsiteY28" fmla="*/ 2403229 h 3477436"/>
              <a:gd name="connsiteX29" fmla="*/ 269631 w 4602775"/>
              <a:gd name="connsiteY29" fmla="*/ 2340706 h 3477436"/>
              <a:gd name="connsiteX30" fmla="*/ 207108 w 4602775"/>
              <a:gd name="connsiteY30" fmla="*/ 2321168 h 3477436"/>
              <a:gd name="connsiteX31" fmla="*/ 207108 w 4602775"/>
              <a:gd name="connsiteY31" fmla="*/ 2282091 h 3477436"/>
              <a:gd name="connsiteX32" fmla="*/ 293077 w 4602775"/>
              <a:gd name="connsiteY32" fmla="*/ 2176583 h 3477436"/>
              <a:gd name="connsiteX33" fmla="*/ 386862 w 4602775"/>
              <a:gd name="connsiteY33" fmla="*/ 2239106 h 3477436"/>
              <a:gd name="connsiteX34" fmla="*/ 492369 w 4602775"/>
              <a:gd name="connsiteY34" fmla="*/ 2250829 h 3477436"/>
              <a:gd name="connsiteX35" fmla="*/ 492369 w 4602775"/>
              <a:gd name="connsiteY35" fmla="*/ 2164860 h 3477436"/>
              <a:gd name="connsiteX36" fmla="*/ 519723 w 4602775"/>
              <a:gd name="connsiteY36" fmla="*/ 2188306 h 3477436"/>
              <a:gd name="connsiteX37" fmla="*/ 570523 w 4602775"/>
              <a:gd name="connsiteY37" fmla="*/ 2164860 h 3477436"/>
              <a:gd name="connsiteX38" fmla="*/ 570523 w 4602775"/>
              <a:gd name="connsiteY38" fmla="*/ 2164860 h 3477436"/>
              <a:gd name="connsiteX39" fmla="*/ 679939 w 4602775"/>
              <a:gd name="connsiteY39" fmla="*/ 2094522 h 3477436"/>
              <a:gd name="connsiteX40" fmla="*/ 812800 w 4602775"/>
              <a:gd name="connsiteY40" fmla="*/ 2098429 h 3477436"/>
              <a:gd name="connsiteX41" fmla="*/ 785446 w 4602775"/>
              <a:gd name="connsiteY41" fmla="*/ 2157045 h 3477436"/>
              <a:gd name="connsiteX42" fmla="*/ 828431 w 4602775"/>
              <a:gd name="connsiteY42" fmla="*/ 2172675 h 3477436"/>
              <a:gd name="connsiteX43" fmla="*/ 922216 w 4602775"/>
              <a:gd name="connsiteY43" fmla="*/ 2090614 h 3477436"/>
              <a:gd name="connsiteX44" fmla="*/ 1000369 w 4602775"/>
              <a:gd name="connsiteY44" fmla="*/ 2125783 h 3477436"/>
              <a:gd name="connsiteX45" fmla="*/ 1027723 w 4602775"/>
              <a:gd name="connsiteY45" fmla="*/ 2114060 h 3477436"/>
              <a:gd name="connsiteX46" fmla="*/ 1035539 w 4602775"/>
              <a:gd name="connsiteY46" fmla="*/ 2051537 h 3477436"/>
              <a:gd name="connsiteX47" fmla="*/ 1070708 w 4602775"/>
              <a:gd name="connsiteY47" fmla="*/ 2024183 h 3477436"/>
              <a:gd name="connsiteX48" fmla="*/ 1082431 w 4602775"/>
              <a:gd name="connsiteY48" fmla="*/ 1989014 h 3477436"/>
              <a:gd name="connsiteX49" fmla="*/ 1121508 w 4602775"/>
              <a:gd name="connsiteY49" fmla="*/ 1996829 h 3477436"/>
              <a:gd name="connsiteX50" fmla="*/ 1125416 w 4602775"/>
              <a:gd name="connsiteY50" fmla="*/ 2055445 h 3477436"/>
              <a:gd name="connsiteX51" fmla="*/ 1156677 w 4602775"/>
              <a:gd name="connsiteY51" fmla="*/ 2055445 h 3477436"/>
              <a:gd name="connsiteX52" fmla="*/ 1184031 w 4602775"/>
              <a:gd name="connsiteY52" fmla="*/ 2059352 h 3477436"/>
              <a:gd name="connsiteX53" fmla="*/ 1230923 w 4602775"/>
              <a:gd name="connsiteY53" fmla="*/ 2129691 h 3477436"/>
              <a:gd name="connsiteX54" fmla="*/ 1375508 w 4602775"/>
              <a:gd name="connsiteY54" fmla="*/ 2137506 h 3477436"/>
              <a:gd name="connsiteX55" fmla="*/ 1355969 w 4602775"/>
              <a:gd name="connsiteY55" fmla="*/ 2188306 h 3477436"/>
              <a:gd name="connsiteX56" fmla="*/ 780314 w 4602775"/>
              <a:gd name="connsiteY56" fmla="*/ 3381435 h 3477436"/>
              <a:gd name="connsiteX57" fmla="*/ 813500 w 4602775"/>
              <a:gd name="connsiteY57" fmla="*/ 3477436 h 3477436"/>
              <a:gd name="connsiteX58" fmla="*/ 873399 w 4602775"/>
              <a:gd name="connsiteY58" fmla="*/ 3422203 h 3477436"/>
              <a:gd name="connsiteX59" fmla="*/ 1035888 w 4602775"/>
              <a:gd name="connsiteY59" fmla="*/ 3394384 h 3477436"/>
              <a:gd name="connsiteX60" fmla="*/ 1277757 w 4602775"/>
              <a:gd name="connsiteY60" fmla="*/ 3372337 h 3477436"/>
              <a:gd name="connsiteX61" fmla="*/ 1777967 w 4602775"/>
              <a:gd name="connsiteY61" fmla="*/ 2325437 h 3477436"/>
              <a:gd name="connsiteX62" fmla="*/ 1722139 w 4602775"/>
              <a:gd name="connsiteY62" fmla="*/ 2308683 h 3477436"/>
              <a:gd name="connsiteX63" fmla="*/ 1671381 w 4602775"/>
              <a:gd name="connsiteY63" fmla="*/ 2138826 h 3477436"/>
              <a:gd name="connsiteX64" fmla="*/ 1724664 w 4602775"/>
              <a:gd name="connsiteY64" fmla="*/ 2160752 h 3477436"/>
              <a:gd name="connsiteX65" fmla="*/ 1758462 w 4602775"/>
              <a:gd name="connsiteY65" fmla="*/ 2207845 h 3477436"/>
              <a:gd name="connsiteX66" fmla="*/ 1805354 w 4602775"/>
              <a:gd name="connsiteY66" fmla="*/ 2125783 h 3477436"/>
              <a:gd name="connsiteX67" fmla="*/ 1887416 w 4602775"/>
              <a:gd name="connsiteY67" fmla="*/ 2086706 h 3477436"/>
              <a:gd name="connsiteX68" fmla="*/ 1949939 w 4602775"/>
              <a:gd name="connsiteY68" fmla="*/ 2102337 h 3477436"/>
              <a:gd name="connsiteX69" fmla="*/ 2008554 w 4602775"/>
              <a:gd name="connsiteY69" fmla="*/ 2059352 h 3477436"/>
              <a:gd name="connsiteX70" fmla="*/ 2059354 w 4602775"/>
              <a:gd name="connsiteY70" fmla="*/ 2063260 h 3477436"/>
              <a:gd name="connsiteX71" fmla="*/ 2071077 w 4602775"/>
              <a:gd name="connsiteY71" fmla="*/ 2004645 h 3477436"/>
              <a:gd name="connsiteX72" fmla="*/ 2286000 w 4602775"/>
              <a:gd name="connsiteY72" fmla="*/ 1953845 h 3477436"/>
              <a:gd name="connsiteX73" fmla="*/ 2301631 w 4602775"/>
              <a:gd name="connsiteY73" fmla="*/ 1879598 h 3477436"/>
              <a:gd name="connsiteX74" fmla="*/ 2379785 w 4602775"/>
              <a:gd name="connsiteY74" fmla="*/ 1895229 h 3477436"/>
              <a:gd name="connsiteX75" fmla="*/ 2399323 w 4602775"/>
              <a:gd name="connsiteY75" fmla="*/ 1942122 h 3477436"/>
              <a:gd name="connsiteX76" fmla="*/ 2430585 w 4602775"/>
              <a:gd name="connsiteY76" fmla="*/ 1969475 h 3477436"/>
              <a:gd name="connsiteX77" fmla="*/ 2493108 w 4602775"/>
              <a:gd name="connsiteY77" fmla="*/ 1934306 h 3477436"/>
              <a:gd name="connsiteX78" fmla="*/ 2504831 w 4602775"/>
              <a:gd name="connsiteY78" fmla="*/ 1887414 h 3477436"/>
              <a:gd name="connsiteX79" fmla="*/ 2524369 w 4602775"/>
              <a:gd name="connsiteY79" fmla="*/ 1887414 h 3477436"/>
              <a:gd name="connsiteX80" fmla="*/ 2586892 w 4602775"/>
              <a:gd name="connsiteY80" fmla="*/ 1957752 h 3477436"/>
              <a:gd name="connsiteX81" fmla="*/ 2782277 w 4602775"/>
              <a:gd name="connsiteY81" fmla="*/ 2055445 h 3477436"/>
              <a:gd name="connsiteX82" fmla="*/ 2829169 w 4602775"/>
              <a:gd name="connsiteY82" fmla="*/ 2074983 h 3477436"/>
              <a:gd name="connsiteX83" fmla="*/ 2864339 w 4602775"/>
              <a:gd name="connsiteY83" fmla="*/ 2067168 h 3477436"/>
              <a:gd name="connsiteX84" fmla="*/ 2887785 w 4602775"/>
              <a:gd name="connsiteY84" fmla="*/ 2090614 h 3477436"/>
              <a:gd name="connsiteX85" fmla="*/ 2805723 w 4602775"/>
              <a:gd name="connsiteY85" fmla="*/ 2168768 h 3477436"/>
              <a:gd name="connsiteX86" fmla="*/ 2805723 w 4602775"/>
              <a:gd name="connsiteY86" fmla="*/ 2168768 h 3477436"/>
              <a:gd name="connsiteX87" fmla="*/ 2821354 w 4602775"/>
              <a:gd name="connsiteY87" fmla="*/ 2200029 h 3477436"/>
              <a:gd name="connsiteX88" fmla="*/ 2891692 w 4602775"/>
              <a:gd name="connsiteY88" fmla="*/ 2188306 h 3477436"/>
              <a:gd name="connsiteX89" fmla="*/ 2958123 w 4602775"/>
              <a:gd name="connsiteY89" fmla="*/ 2293814 h 3477436"/>
              <a:gd name="connsiteX90" fmla="*/ 3008923 w 4602775"/>
              <a:gd name="connsiteY90" fmla="*/ 2289906 h 3477436"/>
              <a:gd name="connsiteX91" fmla="*/ 2997200 w 4602775"/>
              <a:gd name="connsiteY91" fmla="*/ 2243014 h 3477436"/>
              <a:gd name="connsiteX92" fmla="*/ 3059723 w 4602775"/>
              <a:gd name="connsiteY92" fmla="*/ 2219568 h 3477436"/>
              <a:gd name="connsiteX93" fmla="*/ 3059723 w 4602775"/>
              <a:gd name="connsiteY93" fmla="*/ 2200029 h 3477436"/>
              <a:gd name="connsiteX94" fmla="*/ 3067539 w 4602775"/>
              <a:gd name="connsiteY94" fmla="*/ 2188306 h 3477436"/>
              <a:gd name="connsiteX95" fmla="*/ 3024554 w 4602775"/>
              <a:gd name="connsiteY95" fmla="*/ 2102337 h 3477436"/>
              <a:gd name="connsiteX96" fmla="*/ 3036277 w 4602775"/>
              <a:gd name="connsiteY96" fmla="*/ 2090614 h 3477436"/>
              <a:gd name="connsiteX97" fmla="*/ 3219939 w 4602775"/>
              <a:gd name="connsiteY97" fmla="*/ 2211752 h 3477436"/>
              <a:gd name="connsiteX98" fmla="*/ 3286369 w 4602775"/>
              <a:gd name="connsiteY98" fmla="*/ 2219568 h 3477436"/>
              <a:gd name="connsiteX99" fmla="*/ 3266831 w 4602775"/>
              <a:gd name="connsiteY99" fmla="*/ 2243014 h 3477436"/>
              <a:gd name="connsiteX100" fmla="*/ 3227754 w 4602775"/>
              <a:gd name="connsiteY100" fmla="*/ 2258645 h 3477436"/>
              <a:gd name="connsiteX101" fmla="*/ 3309816 w 4602775"/>
              <a:gd name="connsiteY101" fmla="*/ 2340706 h 3477436"/>
              <a:gd name="connsiteX102" fmla="*/ 3395785 w 4602775"/>
              <a:gd name="connsiteY102" fmla="*/ 2395414 h 3477436"/>
              <a:gd name="connsiteX103" fmla="*/ 3657600 w 4602775"/>
              <a:gd name="connsiteY103" fmla="*/ 2332891 h 3477436"/>
              <a:gd name="connsiteX104" fmla="*/ 3618523 w 4602775"/>
              <a:gd name="connsiteY104" fmla="*/ 2254737 h 3477436"/>
              <a:gd name="connsiteX105" fmla="*/ 3567723 w 4602775"/>
              <a:gd name="connsiteY105" fmla="*/ 2231291 h 3477436"/>
              <a:gd name="connsiteX106" fmla="*/ 3583354 w 4602775"/>
              <a:gd name="connsiteY106" fmla="*/ 2149229 h 3477436"/>
              <a:gd name="connsiteX107" fmla="*/ 3618523 w 4602775"/>
              <a:gd name="connsiteY107" fmla="*/ 2149229 h 3477436"/>
              <a:gd name="connsiteX108" fmla="*/ 3622431 w 4602775"/>
              <a:gd name="connsiteY108" fmla="*/ 2090614 h 3477436"/>
              <a:gd name="connsiteX109" fmla="*/ 3528646 w 4602775"/>
              <a:gd name="connsiteY109" fmla="*/ 2008552 h 3477436"/>
              <a:gd name="connsiteX110" fmla="*/ 3473939 w 4602775"/>
              <a:gd name="connsiteY110" fmla="*/ 2043722 h 3477436"/>
              <a:gd name="connsiteX111" fmla="*/ 3423139 w 4602775"/>
              <a:gd name="connsiteY111" fmla="*/ 1981198 h 3477436"/>
              <a:gd name="connsiteX112" fmla="*/ 3466123 w 4602775"/>
              <a:gd name="connsiteY112" fmla="*/ 1863968 h 3477436"/>
              <a:gd name="connsiteX113" fmla="*/ 3411416 w 4602775"/>
              <a:gd name="connsiteY113" fmla="*/ 1777998 h 3477436"/>
              <a:gd name="connsiteX114" fmla="*/ 3391877 w 4602775"/>
              <a:gd name="connsiteY114" fmla="*/ 1688122 h 3477436"/>
              <a:gd name="connsiteX115" fmla="*/ 3380154 w 4602775"/>
              <a:gd name="connsiteY115" fmla="*/ 1582614 h 3477436"/>
              <a:gd name="connsiteX116" fmla="*/ 3325446 w 4602775"/>
              <a:gd name="connsiteY116" fmla="*/ 1547445 h 3477436"/>
              <a:gd name="connsiteX117" fmla="*/ 3333262 w 4602775"/>
              <a:gd name="connsiteY117" fmla="*/ 1508368 h 3477436"/>
              <a:gd name="connsiteX118" fmla="*/ 3255108 w 4602775"/>
              <a:gd name="connsiteY118" fmla="*/ 1391137 h 3477436"/>
              <a:gd name="connsiteX119" fmla="*/ 3290277 w 4602775"/>
              <a:gd name="connsiteY119" fmla="*/ 1277814 h 3477436"/>
              <a:gd name="connsiteX120" fmla="*/ 3348892 w 4602775"/>
              <a:gd name="connsiteY120" fmla="*/ 1219198 h 3477436"/>
              <a:gd name="connsiteX121" fmla="*/ 3391877 w 4602775"/>
              <a:gd name="connsiteY121" fmla="*/ 1246552 h 3477436"/>
              <a:gd name="connsiteX122" fmla="*/ 3458308 w 4602775"/>
              <a:gd name="connsiteY122" fmla="*/ 1223106 h 3477436"/>
              <a:gd name="connsiteX123" fmla="*/ 3438769 w 4602775"/>
              <a:gd name="connsiteY123" fmla="*/ 1199660 h 3477436"/>
              <a:gd name="connsiteX124" fmla="*/ 3509108 w 4602775"/>
              <a:gd name="connsiteY124" fmla="*/ 1098060 h 3477436"/>
              <a:gd name="connsiteX125" fmla="*/ 3524739 w 4602775"/>
              <a:gd name="connsiteY125" fmla="*/ 984737 h 3477436"/>
              <a:gd name="connsiteX126" fmla="*/ 3626339 w 4602775"/>
              <a:gd name="connsiteY126" fmla="*/ 937845 h 3477436"/>
              <a:gd name="connsiteX127" fmla="*/ 3696677 w 4602775"/>
              <a:gd name="connsiteY127" fmla="*/ 894860 h 3477436"/>
              <a:gd name="connsiteX128" fmla="*/ 3720123 w 4602775"/>
              <a:gd name="connsiteY128" fmla="*/ 906583 h 3477436"/>
              <a:gd name="connsiteX129" fmla="*/ 3790462 w 4602775"/>
              <a:gd name="connsiteY129" fmla="*/ 894860 h 3477436"/>
              <a:gd name="connsiteX130" fmla="*/ 3806092 w 4602775"/>
              <a:gd name="connsiteY130" fmla="*/ 945660 h 3477436"/>
              <a:gd name="connsiteX131" fmla="*/ 3856892 w 4602775"/>
              <a:gd name="connsiteY131" fmla="*/ 898768 h 3477436"/>
              <a:gd name="connsiteX132" fmla="*/ 3888154 w 4602775"/>
              <a:gd name="connsiteY132" fmla="*/ 902675 h 3477436"/>
              <a:gd name="connsiteX133" fmla="*/ 3927231 w 4602775"/>
              <a:gd name="connsiteY133" fmla="*/ 945660 h 3477436"/>
              <a:gd name="connsiteX134" fmla="*/ 3997569 w 4602775"/>
              <a:gd name="connsiteY134" fmla="*/ 941752 h 3477436"/>
              <a:gd name="connsiteX135" fmla="*/ 4067908 w 4602775"/>
              <a:gd name="connsiteY135" fmla="*/ 855783 h 3477436"/>
              <a:gd name="connsiteX136" fmla="*/ 4138246 w 4602775"/>
              <a:gd name="connsiteY136" fmla="*/ 890952 h 3477436"/>
              <a:gd name="connsiteX137" fmla="*/ 4173416 w 4602775"/>
              <a:gd name="connsiteY137" fmla="*/ 871414 h 3477436"/>
              <a:gd name="connsiteX138" fmla="*/ 4200769 w 4602775"/>
              <a:gd name="connsiteY138" fmla="*/ 820614 h 3477436"/>
              <a:gd name="connsiteX139" fmla="*/ 4267200 w 4602775"/>
              <a:gd name="connsiteY139" fmla="*/ 773722 h 3477436"/>
              <a:gd name="connsiteX140" fmla="*/ 4407877 w 4602775"/>
              <a:gd name="connsiteY140" fmla="*/ 769814 h 3477436"/>
              <a:gd name="connsiteX141" fmla="*/ 4466493 w 4602775"/>
              <a:gd name="connsiteY141" fmla="*/ 664306 h 3477436"/>
              <a:gd name="connsiteX142" fmla="*/ 4556368 w 4602775"/>
              <a:gd name="connsiteY142" fmla="*/ 640860 h 3477436"/>
              <a:gd name="connsiteX143" fmla="*/ 4575906 w 4602775"/>
              <a:gd name="connsiteY143" fmla="*/ 539261 h 3477436"/>
              <a:gd name="connsiteX144" fmla="*/ 4493844 w 4602775"/>
              <a:gd name="connsiteY144" fmla="*/ 465016 h 3477436"/>
              <a:gd name="connsiteX145" fmla="*/ 4478213 w 4602775"/>
              <a:gd name="connsiteY145" fmla="*/ 363415 h 3477436"/>
              <a:gd name="connsiteX146" fmla="*/ 4548551 w 4602775"/>
              <a:gd name="connsiteY146" fmla="*/ 320431 h 3477436"/>
              <a:gd name="connsiteX147" fmla="*/ 4505566 w 4602775"/>
              <a:gd name="connsiteY147" fmla="*/ 214924 h 3477436"/>
              <a:gd name="connsiteX148" fmla="*/ 4599351 w 4602775"/>
              <a:gd name="connsiteY148" fmla="*/ 152400 h 3477436"/>
              <a:gd name="connsiteX149" fmla="*/ 4536827 w 4602775"/>
              <a:gd name="connsiteY149" fmla="*/ 0 h 3477436"/>
              <a:gd name="connsiteX0" fmla="*/ 500185 w 4602775"/>
              <a:gd name="connsiteY0" fmla="*/ 719014 h 3477436"/>
              <a:gd name="connsiteX1" fmla="*/ 457200 w 4602775"/>
              <a:gd name="connsiteY1" fmla="*/ 761998 h 3477436"/>
              <a:gd name="connsiteX2" fmla="*/ 386862 w 4602775"/>
              <a:gd name="connsiteY2" fmla="*/ 844060 h 3477436"/>
              <a:gd name="connsiteX3" fmla="*/ 371231 w 4602775"/>
              <a:gd name="connsiteY3" fmla="*/ 996460 h 3477436"/>
              <a:gd name="connsiteX4" fmla="*/ 269631 w 4602775"/>
              <a:gd name="connsiteY4" fmla="*/ 976922 h 3477436"/>
              <a:gd name="connsiteX5" fmla="*/ 265723 w 4602775"/>
              <a:gd name="connsiteY5" fmla="*/ 1094152 h 3477436"/>
              <a:gd name="connsiteX6" fmla="*/ 347785 w 4602775"/>
              <a:gd name="connsiteY6" fmla="*/ 1129322 h 3477436"/>
              <a:gd name="connsiteX7" fmla="*/ 355600 w 4602775"/>
              <a:gd name="connsiteY7" fmla="*/ 1203568 h 3477436"/>
              <a:gd name="connsiteX8" fmla="*/ 234462 w 4602775"/>
              <a:gd name="connsiteY8" fmla="*/ 1227014 h 3477436"/>
              <a:gd name="connsiteX9" fmla="*/ 296985 w 4602775"/>
              <a:gd name="connsiteY9" fmla="*/ 1312983 h 3477436"/>
              <a:gd name="connsiteX10" fmla="*/ 218831 w 4602775"/>
              <a:gd name="connsiteY10" fmla="*/ 1305168 h 3477436"/>
              <a:gd name="connsiteX11" fmla="*/ 211016 w 4602775"/>
              <a:gd name="connsiteY11" fmla="*/ 1340337 h 3477436"/>
              <a:gd name="connsiteX12" fmla="*/ 132862 w 4602775"/>
              <a:gd name="connsiteY12" fmla="*/ 1309075 h 3477436"/>
              <a:gd name="connsiteX13" fmla="*/ 78154 w 4602775"/>
              <a:gd name="connsiteY13" fmla="*/ 1344245 h 3477436"/>
              <a:gd name="connsiteX14" fmla="*/ 70339 w 4602775"/>
              <a:gd name="connsiteY14" fmla="*/ 1426306 h 3477436"/>
              <a:gd name="connsiteX15" fmla="*/ 101600 w 4602775"/>
              <a:gd name="connsiteY15" fmla="*/ 1504460 h 3477436"/>
              <a:gd name="connsiteX16" fmla="*/ 19539 w 4602775"/>
              <a:gd name="connsiteY16" fmla="*/ 1609968 h 3477436"/>
              <a:gd name="connsiteX17" fmla="*/ 27354 w 4602775"/>
              <a:gd name="connsiteY17" fmla="*/ 1727198 h 3477436"/>
              <a:gd name="connsiteX18" fmla="*/ 19539 w 4602775"/>
              <a:gd name="connsiteY18" fmla="*/ 1957752 h 3477436"/>
              <a:gd name="connsiteX19" fmla="*/ 23446 w 4602775"/>
              <a:gd name="connsiteY19" fmla="*/ 2012460 h 3477436"/>
              <a:gd name="connsiteX20" fmla="*/ 7816 w 4602775"/>
              <a:gd name="connsiteY20" fmla="*/ 2121875 h 3477436"/>
              <a:gd name="connsiteX21" fmla="*/ 31262 w 4602775"/>
              <a:gd name="connsiteY21" fmla="*/ 2180491 h 3477436"/>
              <a:gd name="connsiteX22" fmla="*/ 42985 w 4602775"/>
              <a:gd name="connsiteY22" fmla="*/ 2254737 h 3477436"/>
              <a:gd name="connsiteX23" fmla="*/ 0 w 4602775"/>
              <a:gd name="connsiteY23" fmla="*/ 2328983 h 3477436"/>
              <a:gd name="connsiteX24" fmla="*/ 46892 w 4602775"/>
              <a:gd name="connsiteY24" fmla="*/ 2434491 h 3477436"/>
              <a:gd name="connsiteX25" fmla="*/ 85969 w 4602775"/>
              <a:gd name="connsiteY25" fmla="*/ 2500922 h 3477436"/>
              <a:gd name="connsiteX26" fmla="*/ 171939 w 4602775"/>
              <a:gd name="connsiteY26" fmla="*/ 2493106 h 3477436"/>
              <a:gd name="connsiteX27" fmla="*/ 218831 w 4602775"/>
              <a:gd name="connsiteY27" fmla="*/ 2414952 h 3477436"/>
              <a:gd name="connsiteX28" fmla="*/ 273539 w 4602775"/>
              <a:gd name="connsiteY28" fmla="*/ 2403229 h 3477436"/>
              <a:gd name="connsiteX29" fmla="*/ 269631 w 4602775"/>
              <a:gd name="connsiteY29" fmla="*/ 2340706 h 3477436"/>
              <a:gd name="connsiteX30" fmla="*/ 207108 w 4602775"/>
              <a:gd name="connsiteY30" fmla="*/ 2321168 h 3477436"/>
              <a:gd name="connsiteX31" fmla="*/ 207108 w 4602775"/>
              <a:gd name="connsiteY31" fmla="*/ 2282091 h 3477436"/>
              <a:gd name="connsiteX32" fmla="*/ 293077 w 4602775"/>
              <a:gd name="connsiteY32" fmla="*/ 2176583 h 3477436"/>
              <a:gd name="connsiteX33" fmla="*/ 386862 w 4602775"/>
              <a:gd name="connsiteY33" fmla="*/ 2239106 h 3477436"/>
              <a:gd name="connsiteX34" fmla="*/ 492369 w 4602775"/>
              <a:gd name="connsiteY34" fmla="*/ 2250829 h 3477436"/>
              <a:gd name="connsiteX35" fmla="*/ 492369 w 4602775"/>
              <a:gd name="connsiteY35" fmla="*/ 2164860 h 3477436"/>
              <a:gd name="connsiteX36" fmla="*/ 519723 w 4602775"/>
              <a:gd name="connsiteY36" fmla="*/ 2188306 h 3477436"/>
              <a:gd name="connsiteX37" fmla="*/ 570523 w 4602775"/>
              <a:gd name="connsiteY37" fmla="*/ 2164860 h 3477436"/>
              <a:gd name="connsiteX38" fmla="*/ 570523 w 4602775"/>
              <a:gd name="connsiteY38" fmla="*/ 2164860 h 3477436"/>
              <a:gd name="connsiteX39" fmla="*/ 679939 w 4602775"/>
              <a:gd name="connsiteY39" fmla="*/ 2094522 h 3477436"/>
              <a:gd name="connsiteX40" fmla="*/ 812800 w 4602775"/>
              <a:gd name="connsiteY40" fmla="*/ 2098429 h 3477436"/>
              <a:gd name="connsiteX41" fmla="*/ 785446 w 4602775"/>
              <a:gd name="connsiteY41" fmla="*/ 2157045 h 3477436"/>
              <a:gd name="connsiteX42" fmla="*/ 828431 w 4602775"/>
              <a:gd name="connsiteY42" fmla="*/ 2172675 h 3477436"/>
              <a:gd name="connsiteX43" fmla="*/ 922216 w 4602775"/>
              <a:gd name="connsiteY43" fmla="*/ 2090614 h 3477436"/>
              <a:gd name="connsiteX44" fmla="*/ 1000369 w 4602775"/>
              <a:gd name="connsiteY44" fmla="*/ 2125783 h 3477436"/>
              <a:gd name="connsiteX45" fmla="*/ 1027723 w 4602775"/>
              <a:gd name="connsiteY45" fmla="*/ 2114060 h 3477436"/>
              <a:gd name="connsiteX46" fmla="*/ 1035539 w 4602775"/>
              <a:gd name="connsiteY46" fmla="*/ 2051537 h 3477436"/>
              <a:gd name="connsiteX47" fmla="*/ 1070708 w 4602775"/>
              <a:gd name="connsiteY47" fmla="*/ 2024183 h 3477436"/>
              <a:gd name="connsiteX48" fmla="*/ 1082431 w 4602775"/>
              <a:gd name="connsiteY48" fmla="*/ 1989014 h 3477436"/>
              <a:gd name="connsiteX49" fmla="*/ 1121508 w 4602775"/>
              <a:gd name="connsiteY49" fmla="*/ 1996829 h 3477436"/>
              <a:gd name="connsiteX50" fmla="*/ 1125416 w 4602775"/>
              <a:gd name="connsiteY50" fmla="*/ 2055445 h 3477436"/>
              <a:gd name="connsiteX51" fmla="*/ 1156677 w 4602775"/>
              <a:gd name="connsiteY51" fmla="*/ 2055445 h 3477436"/>
              <a:gd name="connsiteX52" fmla="*/ 1184031 w 4602775"/>
              <a:gd name="connsiteY52" fmla="*/ 2059352 h 3477436"/>
              <a:gd name="connsiteX53" fmla="*/ 1230923 w 4602775"/>
              <a:gd name="connsiteY53" fmla="*/ 2129691 h 3477436"/>
              <a:gd name="connsiteX54" fmla="*/ 1375508 w 4602775"/>
              <a:gd name="connsiteY54" fmla="*/ 2137506 h 3477436"/>
              <a:gd name="connsiteX55" fmla="*/ 1355969 w 4602775"/>
              <a:gd name="connsiteY55" fmla="*/ 2188306 h 3477436"/>
              <a:gd name="connsiteX56" fmla="*/ 780314 w 4602775"/>
              <a:gd name="connsiteY56" fmla="*/ 3381435 h 3477436"/>
              <a:gd name="connsiteX57" fmla="*/ 813500 w 4602775"/>
              <a:gd name="connsiteY57" fmla="*/ 3477436 h 3477436"/>
              <a:gd name="connsiteX58" fmla="*/ 873399 w 4602775"/>
              <a:gd name="connsiteY58" fmla="*/ 3422203 h 3477436"/>
              <a:gd name="connsiteX59" fmla="*/ 1035888 w 4602775"/>
              <a:gd name="connsiteY59" fmla="*/ 3394384 h 3477436"/>
              <a:gd name="connsiteX60" fmla="*/ 1942307 w 4602775"/>
              <a:gd name="connsiteY60" fmla="*/ 2401270 h 3477436"/>
              <a:gd name="connsiteX61" fmla="*/ 1777967 w 4602775"/>
              <a:gd name="connsiteY61" fmla="*/ 2325437 h 3477436"/>
              <a:gd name="connsiteX62" fmla="*/ 1722139 w 4602775"/>
              <a:gd name="connsiteY62" fmla="*/ 2308683 h 3477436"/>
              <a:gd name="connsiteX63" fmla="*/ 1671381 w 4602775"/>
              <a:gd name="connsiteY63" fmla="*/ 2138826 h 3477436"/>
              <a:gd name="connsiteX64" fmla="*/ 1724664 w 4602775"/>
              <a:gd name="connsiteY64" fmla="*/ 2160752 h 3477436"/>
              <a:gd name="connsiteX65" fmla="*/ 1758462 w 4602775"/>
              <a:gd name="connsiteY65" fmla="*/ 2207845 h 3477436"/>
              <a:gd name="connsiteX66" fmla="*/ 1805354 w 4602775"/>
              <a:gd name="connsiteY66" fmla="*/ 2125783 h 3477436"/>
              <a:gd name="connsiteX67" fmla="*/ 1887416 w 4602775"/>
              <a:gd name="connsiteY67" fmla="*/ 2086706 h 3477436"/>
              <a:gd name="connsiteX68" fmla="*/ 1949939 w 4602775"/>
              <a:gd name="connsiteY68" fmla="*/ 2102337 h 3477436"/>
              <a:gd name="connsiteX69" fmla="*/ 2008554 w 4602775"/>
              <a:gd name="connsiteY69" fmla="*/ 2059352 h 3477436"/>
              <a:gd name="connsiteX70" fmla="*/ 2059354 w 4602775"/>
              <a:gd name="connsiteY70" fmla="*/ 2063260 h 3477436"/>
              <a:gd name="connsiteX71" fmla="*/ 2071077 w 4602775"/>
              <a:gd name="connsiteY71" fmla="*/ 2004645 h 3477436"/>
              <a:gd name="connsiteX72" fmla="*/ 2286000 w 4602775"/>
              <a:gd name="connsiteY72" fmla="*/ 1953845 h 3477436"/>
              <a:gd name="connsiteX73" fmla="*/ 2301631 w 4602775"/>
              <a:gd name="connsiteY73" fmla="*/ 1879598 h 3477436"/>
              <a:gd name="connsiteX74" fmla="*/ 2379785 w 4602775"/>
              <a:gd name="connsiteY74" fmla="*/ 1895229 h 3477436"/>
              <a:gd name="connsiteX75" fmla="*/ 2399323 w 4602775"/>
              <a:gd name="connsiteY75" fmla="*/ 1942122 h 3477436"/>
              <a:gd name="connsiteX76" fmla="*/ 2430585 w 4602775"/>
              <a:gd name="connsiteY76" fmla="*/ 1969475 h 3477436"/>
              <a:gd name="connsiteX77" fmla="*/ 2493108 w 4602775"/>
              <a:gd name="connsiteY77" fmla="*/ 1934306 h 3477436"/>
              <a:gd name="connsiteX78" fmla="*/ 2504831 w 4602775"/>
              <a:gd name="connsiteY78" fmla="*/ 1887414 h 3477436"/>
              <a:gd name="connsiteX79" fmla="*/ 2524369 w 4602775"/>
              <a:gd name="connsiteY79" fmla="*/ 1887414 h 3477436"/>
              <a:gd name="connsiteX80" fmla="*/ 2586892 w 4602775"/>
              <a:gd name="connsiteY80" fmla="*/ 1957752 h 3477436"/>
              <a:gd name="connsiteX81" fmla="*/ 2782277 w 4602775"/>
              <a:gd name="connsiteY81" fmla="*/ 2055445 h 3477436"/>
              <a:gd name="connsiteX82" fmla="*/ 2829169 w 4602775"/>
              <a:gd name="connsiteY82" fmla="*/ 2074983 h 3477436"/>
              <a:gd name="connsiteX83" fmla="*/ 2864339 w 4602775"/>
              <a:gd name="connsiteY83" fmla="*/ 2067168 h 3477436"/>
              <a:gd name="connsiteX84" fmla="*/ 2887785 w 4602775"/>
              <a:gd name="connsiteY84" fmla="*/ 2090614 h 3477436"/>
              <a:gd name="connsiteX85" fmla="*/ 2805723 w 4602775"/>
              <a:gd name="connsiteY85" fmla="*/ 2168768 h 3477436"/>
              <a:gd name="connsiteX86" fmla="*/ 2805723 w 4602775"/>
              <a:gd name="connsiteY86" fmla="*/ 2168768 h 3477436"/>
              <a:gd name="connsiteX87" fmla="*/ 2821354 w 4602775"/>
              <a:gd name="connsiteY87" fmla="*/ 2200029 h 3477436"/>
              <a:gd name="connsiteX88" fmla="*/ 2891692 w 4602775"/>
              <a:gd name="connsiteY88" fmla="*/ 2188306 h 3477436"/>
              <a:gd name="connsiteX89" fmla="*/ 2958123 w 4602775"/>
              <a:gd name="connsiteY89" fmla="*/ 2293814 h 3477436"/>
              <a:gd name="connsiteX90" fmla="*/ 3008923 w 4602775"/>
              <a:gd name="connsiteY90" fmla="*/ 2289906 h 3477436"/>
              <a:gd name="connsiteX91" fmla="*/ 2997200 w 4602775"/>
              <a:gd name="connsiteY91" fmla="*/ 2243014 h 3477436"/>
              <a:gd name="connsiteX92" fmla="*/ 3059723 w 4602775"/>
              <a:gd name="connsiteY92" fmla="*/ 2219568 h 3477436"/>
              <a:gd name="connsiteX93" fmla="*/ 3059723 w 4602775"/>
              <a:gd name="connsiteY93" fmla="*/ 2200029 h 3477436"/>
              <a:gd name="connsiteX94" fmla="*/ 3067539 w 4602775"/>
              <a:gd name="connsiteY94" fmla="*/ 2188306 h 3477436"/>
              <a:gd name="connsiteX95" fmla="*/ 3024554 w 4602775"/>
              <a:gd name="connsiteY95" fmla="*/ 2102337 h 3477436"/>
              <a:gd name="connsiteX96" fmla="*/ 3036277 w 4602775"/>
              <a:gd name="connsiteY96" fmla="*/ 2090614 h 3477436"/>
              <a:gd name="connsiteX97" fmla="*/ 3219939 w 4602775"/>
              <a:gd name="connsiteY97" fmla="*/ 2211752 h 3477436"/>
              <a:gd name="connsiteX98" fmla="*/ 3286369 w 4602775"/>
              <a:gd name="connsiteY98" fmla="*/ 2219568 h 3477436"/>
              <a:gd name="connsiteX99" fmla="*/ 3266831 w 4602775"/>
              <a:gd name="connsiteY99" fmla="*/ 2243014 h 3477436"/>
              <a:gd name="connsiteX100" fmla="*/ 3227754 w 4602775"/>
              <a:gd name="connsiteY100" fmla="*/ 2258645 h 3477436"/>
              <a:gd name="connsiteX101" fmla="*/ 3309816 w 4602775"/>
              <a:gd name="connsiteY101" fmla="*/ 2340706 h 3477436"/>
              <a:gd name="connsiteX102" fmla="*/ 3395785 w 4602775"/>
              <a:gd name="connsiteY102" fmla="*/ 2395414 h 3477436"/>
              <a:gd name="connsiteX103" fmla="*/ 3657600 w 4602775"/>
              <a:gd name="connsiteY103" fmla="*/ 2332891 h 3477436"/>
              <a:gd name="connsiteX104" fmla="*/ 3618523 w 4602775"/>
              <a:gd name="connsiteY104" fmla="*/ 2254737 h 3477436"/>
              <a:gd name="connsiteX105" fmla="*/ 3567723 w 4602775"/>
              <a:gd name="connsiteY105" fmla="*/ 2231291 h 3477436"/>
              <a:gd name="connsiteX106" fmla="*/ 3583354 w 4602775"/>
              <a:gd name="connsiteY106" fmla="*/ 2149229 h 3477436"/>
              <a:gd name="connsiteX107" fmla="*/ 3618523 w 4602775"/>
              <a:gd name="connsiteY107" fmla="*/ 2149229 h 3477436"/>
              <a:gd name="connsiteX108" fmla="*/ 3622431 w 4602775"/>
              <a:gd name="connsiteY108" fmla="*/ 2090614 h 3477436"/>
              <a:gd name="connsiteX109" fmla="*/ 3528646 w 4602775"/>
              <a:gd name="connsiteY109" fmla="*/ 2008552 h 3477436"/>
              <a:gd name="connsiteX110" fmla="*/ 3473939 w 4602775"/>
              <a:gd name="connsiteY110" fmla="*/ 2043722 h 3477436"/>
              <a:gd name="connsiteX111" fmla="*/ 3423139 w 4602775"/>
              <a:gd name="connsiteY111" fmla="*/ 1981198 h 3477436"/>
              <a:gd name="connsiteX112" fmla="*/ 3466123 w 4602775"/>
              <a:gd name="connsiteY112" fmla="*/ 1863968 h 3477436"/>
              <a:gd name="connsiteX113" fmla="*/ 3411416 w 4602775"/>
              <a:gd name="connsiteY113" fmla="*/ 1777998 h 3477436"/>
              <a:gd name="connsiteX114" fmla="*/ 3391877 w 4602775"/>
              <a:gd name="connsiteY114" fmla="*/ 1688122 h 3477436"/>
              <a:gd name="connsiteX115" fmla="*/ 3380154 w 4602775"/>
              <a:gd name="connsiteY115" fmla="*/ 1582614 h 3477436"/>
              <a:gd name="connsiteX116" fmla="*/ 3325446 w 4602775"/>
              <a:gd name="connsiteY116" fmla="*/ 1547445 h 3477436"/>
              <a:gd name="connsiteX117" fmla="*/ 3333262 w 4602775"/>
              <a:gd name="connsiteY117" fmla="*/ 1508368 h 3477436"/>
              <a:gd name="connsiteX118" fmla="*/ 3255108 w 4602775"/>
              <a:gd name="connsiteY118" fmla="*/ 1391137 h 3477436"/>
              <a:gd name="connsiteX119" fmla="*/ 3290277 w 4602775"/>
              <a:gd name="connsiteY119" fmla="*/ 1277814 h 3477436"/>
              <a:gd name="connsiteX120" fmla="*/ 3348892 w 4602775"/>
              <a:gd name="connsiteY120" fmla="*/ 1219198 h 3477436"/>
              <a:gd name="connsiteX121" fmla="*/ 3391877 w 4602775"/>
              <a:gd name="connsiteY121" fmla="*/ 1246552 h 3477436"/>
              <a:gd name="connsiteX122" fmla="*/ 3458308 w 4602775"/>
              <a:gd name="connsiteY122" fmla="*/ 1223106 h 3477436"/>
              <a:gd name="connsiteX123" fmla="*/ 3438769 w 4602775"/>
              <a:gd name="connsiteY123" fmla="*/ 1199660 h 3477436"/>
              <a:gd name="connsiteX124" fmla="*/ 3509108 w 4602775"/>
              <a:gd name="connsiteY124" fmla="*/ 1098060 h 3477436"/>
              <a:gd name="connsiteX125" fmla="*/ 3524739 w 4602775"/>
              <a:gd name="connsiteY125" fmla="*/ 984737 h 3477436"/>
              <a:gd name="connsiteX126" fmla="*/ 3626339 w 4602775"/>
              <a:gd name="connsiteY126" fmla="*/ 937845 h 3477436"/>
              <a:gd name="connsiteX127" fmla="*/ 3696677 w 4602775"/>
              <a:gd name="connsiteY127" fmla="*/ 894860 h 3477436"/>
              <a:gd name="connsiteX128" fmla="*/ 3720123 w 4602775"/>
              <a:gd name="connsiteY128" fmla="*/ 906583 h 3477436"/>
              <a:gd name="connsiteX129" fmla="*/ 3790462 w 4602775"/>
              <a:gd name="connsiteY129" fmla="*/ 894860 h 3477436"/>
              <a:gd name="connsiteX130" fmla="*/ 3806092 w 4602775"/>
              <a:gd name="connsiteY130" fmla="*/ 945660 h 3477436"/>
              <a:gd name="connsiteX131" fmla="*/ 3856892 w 4602775"/>
              <a:gd name="connsiteY131" fmla="*/ 898768 h 3477436"/>
              <a:gd name="connsiteX132" fmla="*/ 3888154 w 4602775"/>
              <a:gd name="connsiteY132" fmla="*/ 902675 h 3477436"/>
              <a:gd name="connsiteX133" fmla="*/ 3927231 w 4602775"/>
              <a:gd name="connsiteY133" fmla="*/ 945660 h 3477436"/>
              <a:gd name="connsiteX134" fmla="*/ 3997569 w 4602775"/>
              <a:gd name="connsiteY134" fmla="*/ 941752 h 3477436"/>
              <a:gd name="connsiteX135" fmla="*/ 4067908 w 4602775"/>
              <a:gd name="connsiteY135" fmla="*/ 855783 h 3477436"/>
              <a:gd name="connsiteX136" fmla="*/ 4138246 w 4602775"/>
              <a:gd name="connsiteY136" fmla="*/ 890952 h 3477436"/>
              <a:gd name="connsiteX137" fmla="*/ 4173416 w 4602775"/>
              <a:gd name="connsiteY137" fmla="*/ 871414 h 3477436"/>
              <a:gd name="connsiteX138" fmla="*/ 4200769 w 4602775"/>
              <a:gd name="connsiteY138" fmla="*/ 820614 h 3477436"/>
              <a:gd name="connsiteX139" fmla="*/ 4267200 w 4602775"/>
              <a:gd name="connsiteY139" fmla="*/ 773722 h 3477436"/>
              <a:gd name="connsiteX140" fmla="*/ 4407877 w 4602775"/>
              <a:gd name="connsiteY140" fmla="*/ 769814 h 3477436"/>
              <a:gd name="connsiteX141" fmla="*/ 4466493 w 4602775"/>
              <a:gd name="connsiteY141" fmla="*/ 664306 h 3477436"/>
              <a:gd name="connsiteX142" fmla="*/ 4556368 w 4602775"/>
              <a:gd name="connsiteY142" fmla="*/ 640860 h 3477436"/>
              <a:gd name="connsiteX143" fmla="*/ 4575906 w 4602775"/>
              <a:gd name="connsiteY143" fmla="*/ 539261 h 3477436"/>
              <a:gd name="connsiteX144" fmla="*/ 4493844 w 4602775"/>
              <a:gd name="connsiteY144" fmla="*/ 465016 h 3477436"/>
              <a:gd name="connsiteX145" fmla="*/ 4478213 w 4602775"/>
              <a:gd name="connsiteY145" fmla="*/ 363415 h 3477436"/>
              <a:gd name="connsiteX146" fmla="*/ 4548551 w 4602775"/>
              <a:gd name="connsiteY146" fmla="*/ 320431 h 3477436"/>
              <a:gd name="connsiteX147" fmla="*/ 4505566 w 4602775"/>
              <a:gd name="connsiteY147" fmla="*/ 214924 h 3477436"/>
              <a:gd name="connsiteX148" fmla="*/ 4599351 w 4602775"/>
              <a:gd name="connsiteY148" fmla="*/ 152400 h 3477436"/>
              <a:gd name="connsiteX149" fmla="*/ 4536827 w 4602775"/>
              <a:gd name="connsiteY149" fmla="*/ 0 h 3477436"/>
              <a:gd name="connsiteX0" fmla="*/ 500185 w 4602775"/>
              <a:gd name="connsiteY0" fmla="*/ 719014 h 3477436"/>
              <a:gd name="connsiteX1" fmla="*/ 457200 w 4602775"/>
              <a:gd name="connsiteY1" fmla="*/ 761998 h 3477436"/>
              <a:gd name="connsiteX2" fmla="*/ 386862 w 4602775"/>
              <a:gd name="connsiteY2" fmla="*/ 844060 h 3477436"/>
              <a:gd name="connsiteX3" fmla="*/ 371231 w 4602775"/>
              <a:gd name="connsiteY3" fmla="*/ 996460 h 3477436"/>
              <a:gd name="connsiteX4" fmla="*/ 269631 w 4602775"/>
              <a:gd name="connsiteY4" fmla="*/ 976922 h 3477436"/>
              <a:gd name="connsiteX5" fmla="*/ 265723 w 4602775"/>
              <a:gd name="connsiteY5" fmla="*/ 1094152 h 3477436"/>
              <a:gd name="connsiteX6" fmla="*/ 347785 w 4602775"/>
              <a:gd name="connsiteY6" fmla="*/ 1129322 h 3477436"/>
              <a:gd name="connsiteX7" fmla="*/ 355600 w 4602775"/>
              <a:gd name="connsiteY7" fmla="*/ 1203568 h 3477436"/>
              <a:gd name="connsiteX8" fmla="*/ 234462 w 4602775"/>
              <a:gd name="connsiteY8" fmla="*/ 1227014 h 3477436"/>
              <a:gd name="connsiteX9" fmla="*/ 296985 w 4602775"/>
              <a:gd name="connsiteY9" fmla="*/ 1312983 h 3477436"/>
              <a:gd name="connsiteX10" fmla="*/ 218831 w 4602775"/>
              <a:gd name="connsiteY10" fmla="*/ 1305168 h 3477436"/>
              <a:gd name="connsiteX11" fmla="*/ 211016 w 4602775"/>
              <a:gd name="connsiteY11" fmla="*/ 1340337 h 3477436"/>
              <a:gd name="connsiteX12" fmla="*/ 132862 w 4602775"/>
              <a:gd name="connsiteY12" fmla="*/ 1309075 h 3477436"/>
              <a:gd name="connsiteX13" fmla="*/ 78154 w 4602775"/>
              <a:gd name="connsiteY13" fmla="*/ 1344245 h 3477436"/>
              <a:gd name="connsiteX14" fmla="*/ 70339 w 4602775"/>
              <a:gd name="connsiteY14" fmla="*/ 1426306 h 3477436"/>
              <a:gd name="connsiteX15" fmla="*/ 101600 w 4602775"/>
              <a:gd name="connsiteY15" fmla="*/ 1504460 h 3477436"/>
              <a:gd name="connsiteX16" fmla="*/ 19539 w 4602775"/>
              <a:gd name="connsiteY16" fmla="*/ 1609968 h 3477436"/>
              <a:gd name="connsiteX17" fmla="*/ 27354 w 4602775"/>
              <a:gd name="connsiteY17" fmla="*/ 1727198 h 3477436"/>
              <a:gd name="connsiteX18" fmla="*/ 19539 w 4602775"/>
              <a:gd name="connsiteY18" fmla="*/ 1957752 h 3477436"/>
              <a:gd name="connsiteX19" fmla="*/ 23446 w 4602775"/>
              <a:gd name="connsiteY19" fmla="*/ 2012460 h 3477436"/>
              <a:gd name="connsiteX20" fmla="*/ 7816 w 4602775"/>
              <a:gd name="connsiteY20" fmla="*/ 2121875 h 3477436"/>
              <a:gd name="connsiteX21" fmla="*/ 31262 w 4602775"/>
              <a:gd name="connsiteY21" fmla="*/ 2180491 h 3477436"/>
              <a:gd name="connsiteX22" fmla="*/ 42985 w 4602775"/>
              <a:gd name="connsiteY22" fmla="*/ 2254737 h 3477436"/>
              <a:gd name="connsiteX23" fmla="*/ 0 w 4602775"/>
              <a:gd name="connsiteY23" fmla="*/ 2328983 h 3477436"/>
              <a:gd name="connsiteX24" fmla="*/ 46892 w 4602775"/>
              <a:gd name="connsiteY24" fmla="*/ 2434491 h 3477436"/>
              <a:gd name="connsiteX25" fmla="*/ 85969 w 4602775"/>
              <a:gd name="connsiteY25" fmla="*/ 2500922 h 3477436"/>
              <a:gd name="connsiteX26" fmla="*/ 171939 w 4602775"/>
              <a:gd name="connsiteY26" fmla="*/ 2493106 h 3477436"/>
              <a:gd name="connsiteX27" fmla="*/ 218831 w 4602775"/>
              <a:gd name="connsiteY27" fmla="*/ 2414952 h 3477436"/>
              <a:gd name="connsiteX28" fmla="*/ 273539 w 4602775"/>
              <a:gd name="connsiteY28" fmla="*/ 2403229 h 3477436"/>
              <a:gd name="connsiteX29" fmla="*/ 269631 w 4602775"/>
              <a:gd name="connsiteY29" fmla="*/ 2340706 h 3477436"/>
              <a:gd name="connsiteX30" fmla="*/ 207108 w 4602775"/>
              <a:gd name="connsiteY30" fmla="*/ 2321168 h 3477436"/>
              <a:gd name="connsiteX31" fmla="*/ 207108 w 4602775"/>
              <a:gd name="connsiteY31" fmla="*/ 2282091 h 3477436"/>
              <a:gd name="connsiteX32" fmla="*/ 293077 w 4602775"/>
              <a:gd name="connsiteY32" fmla="*/ 2176583 h 3477436"/>
              <a:gd name="connsiteX33" fmla="*/ 386862 w 4602775"/>
              <a:gd name="connsiteY33" fmla="*/ 2239106 h 3477436"/>
              <a:gd name="connsiteX34" fmla="*/ 492369 w 4602775"/>
              <a:gd name="connsiteY34" fmla="*/ 2250829 h 3477436"/>
              <a:gd name="connsiteX35" fmla="*/ 492369 w 4602775"/>
              <a:gd name="connsiteY35" fmla="*/ 2164860 h 3477436"/>
              <a:gd name="connsiteX36" fmla="*/ 519723 w 4602775"/>
              <a:gd name="connsiteY36" fmla="*/ 2188306 h 3477436"/>
              <a:gd name="connsiteX37" fmla="*/ 570523 w 4602775"/>
              <a:gd name="connsiteY37" fmla="*/ 2164860 h 3477436"/>
              <a:gd name="connsiteX38" fmla="*/ 570523 w 4602775"/>
              <a:gd name="connsiteY38" fmla="*/ 2164860 h 3477436"/>
              <a:gd name="connsiteX39" fmla="*/ 679939 w 4602775"/>
              <a:gd name="connsiteY39" fmla="*/ 2094522 h 3477436"/>
              <a:gd name="connsiteX40" fmla="*/ 812800 w 4602775"/>
              <a:gd name="connsiteY40" fmla="*/ 2098429 h 3477436"/>
              <a:gd name="connsiteX41" fmla="*/ 785446 w 4602775"/>
              <a:gd name="connsiteY41" fmla="*/ 2157045 h 3477436"/>
              <a:gd name="connsiteX42" fmla="*/ 828431 w 4602775"/>
              <a:gd name="connsiteY42" fmla="*/ 2172675 h 3477436"/>
              <a:gd name="connsiteX43" fmla="*/ 922216 w 4602775"/>
              <a:gd name="connsiteY43" fmla="*/ 2090614 h 3477436"/>
              <a:gd name="connsiteX44" fmla="*/ 1000369 w 4602775"/>
              <a:gd name="connsiteY44" fmla="*/ 2125783 h 3477436"/>
              <a:gd name="connsiteX45" fmla="*/ 1027723 w 4602775"/>
              <a:gd name="connsiteY45" fmla="*/ 2114060 h 3477436"/>
              <a:gd name="connsiteX46" fmla="*/ 1035539 w 4602775"/>
              <a:gd name="connsiteY46" fmla="*/ 2051537 h 3477436"/>
              <a:gd name="connsiteX47" fmla="*/ 1070708 w 4602775"/>
              <a:gd name="connsiteY47" fmla="*/ 2024183 h 3477436"/>
              <a:gd name="connsiteX48" fmla="*/ 1082431 w 4602775"/>
              <a:gd name="connsiteY48" fmla="*/ 1989014 h 3477436"/>
              <a:gd name="connsiteX49" fmla="*/ 1121508 w 4602775"/>
              <a:gd name="connsiteY49" fmla="*/ 1996829 h 3477436"/>
              <a:gd name="connsiteX50" fmla="*/ 1125416 w 4602775"/>
              <a:gd name="connsiteY50" fmla="*/ 2055445 h 3477436"/>
              <a:gd name="connsiteX51" fmla="*/ 1156677 w 4602775"/>
              <a:gd name="connsiteY51" fmla="*/ 2055445 h 3477436"/>
              <a:gd name="connsiteX52" fmla="*/ 1184031 w 4602775"/>
              <a:gd name="connsiteY52" fmla="*/ 2059352 h 3477436"/>
              <a:gd name="connsiteX53" fmla="*/ 1230923 w 4602775"/>
              <a:gd name="connsiteY53" fmla="*/ 2129691 h 3477436"/>
              <a:gd name="connsiteX54" fmla="*/ 1375508 w 4602775"/>
              <a:gd name="connsiteY54" fmla="*/ 2137506 h 3477436"/>
              <a:gd name="connsiteX55" fmla="*/ 1355969 w 4602775"/>
              <a:gd name="connsiteY55" fmla="*/ 2188306 h 3477436"/>
              <a:gd name="connsiteX56" fmla="*/ 780314 w 4602775"/>
              <a:gd name="connsiteY56" fmla="*/ 3381435 h 3477436"/>
              <a:gd name="connsiteX57" fmla="*/ 813500 w 4602775"/>
              <a:gd name="connsiteY57" fmla="*/ 3477436 h 3477436"/>
              <a:gd name="connsiteX58" fmla="*/ 873399 w 4602775"/>
              <a:gd name="connsiteY58" fmla="*/ 3422203 h 3477436"/>
              <a:gd name="connsiteX59" fmla="*/ 1035888 w 4602775"/>
              <a:gd name="connsiteY59" fmla="*/ 3394384 h 3477436"/>
              <a:gd name="connsiteX60" fmla="*/ 1762003 w 4602775"/>
              <a:gd name="connsiteY60" fmla="*/ 2383240 h 3477436"/>
              <a:gd name="connsiteX61" fmla="*/ 1777967 w 4602775"/>
              <a:gd name="connsiteY61" fmla="*/ 2325437 h 3477436"/>
              <a:gd name="connsiteX62" fmla="*/ 1722139 w 4602775"/>
              <a:gd name="connsiteY62" fmla="*/ 2308683 h 3477436"/>
              <a:gd name="connsiteX63" fmla="*/ 1671381 w 4602775"/>
              <a:gd name="connsiteY63" fmla="*/ 2138826 h 3477436"/>
              <a:gd name="connsiteX64" fmla="*/ 1724664 w 4602775"/>
              <a:gd name="connsiteY64" fmla="*/ 2160752 h 3477436"/>
              <a:gd name="connsiteX65" fmla="*/ 1758462 w 4602775"/>
              <a:gd name="connsiteY65" fmla="*/ 2207845 h 3477436"/>
              <a:gd name="connsiteX66" fmla="*/ 1805354 w 4602775"/>
              <a:gd name="connsiteY66" fmla="*/ 2125783 h 3477436"/>
              <a:gd name="connsiteX67" fmla="*/ 1887416 w 4602775"/>
              <a:gd name="connsiteY67" fmla="*/ 2086706 h 3477436"/>
              <a:gd name="connsiteX68" fmla="*/ 1949939 w 4602775"/>
              <a:gd name="connsiteY68" fmla="*/ 2102337 h 3477436"/>
              <a:gd name="connsiteX69" fmla="*/ 2008554 w 4602775"/>
              <a:gd name="connsiteY69" fmla="*/ 2059352 h 3477436"/>
              <a:gd name="connsiteX70" fmla="*/ 2059354 w 4602775"/>
              <a:gd name="connsiteY70" fmla="*/ 2063260 h 3477436"/>
              <a:gd name="connsiteX71" fmla="*/ 2071077 w 4602775"/>
              <a:gd name="connsiteY71" fmla="*/ 2004645 h 3477436"/>
              <a:gd name="connsiteX72" fmla="*/ 2286000 w 4602775"/>
              <a:gd name="connsiteY72" fmla="*/ 1953845 h 3477436"/>
              <a:gd name="connsiteX73" fmla="*/ 2301631 w 4602775"/>
              <a:gd name="connsiteY73" fmla="*/ 1879598 h 3477436"/>
              <a:gd name="connsiteX74" fmla="*/ 2379785 w 4602775"/>
              <a:gd name="connsiteY74" fmla="*/ 1895229 h 3477436"/>
              <a:gd name="connsiteX75" fmla="*/ 2399323 w 4602775"/>
              <a:gd name="connsiteY75" fmla="*/ 1942122 h 3477436"/>
              <a:gd name="connsiteX76" fmla="*/ 2430585 w 4602775"/>
              <a:gd name="connsiteY76" fmla="*/ 1969475 h 3477436"/>
              <a:gd name="connsiteX77" fmla="*/ 2493108 w 4602775"/>
              <a:gd name="connsiteY77" fmla="*/ 1934306 h 3477436"/>
              <a:gd name="connsiteX78" fmla="*/ 2504831 w 4602775"/>
              <a:gd name="connsiteY78" fmla="*/ 1887414 h 3477436"/>
              <a:gd name="connsiteX79" fmla="*/ 2524369 w 4602775"/>
              <a:gd name="connsiteY79" fmla="*/ 1887414 h 3477436"/>
              <a:gd name="connsiteX80" fmla="*/ 2586892 w 4602775"/>
              <a:gd name="connsiteY80" fmla="*/ 1957752 h 3477436"/>
              <a:gd name="connsiteX81" fmla="*/ 2782277 w 4602775"/>
              <a:gd name="connsiteY81" fmla="*/ 2055445 h 3477436"/>
              <a:gd name="connsiteX82" fmla="*/ 2829169 w 4602775"/>
              <a:gd name="connsiteY82" fmla="*/ 2074983 h 3477436"/>
              <a:gd name="connsiteX83" fmla="*/ 2864339 w 4602775"/>
              <a:gd name="connsiteY83" fmla="*/ 2067168 h 3477436"/>
              <a:gd name="connsiteX84" fmla="*/ 2887785 w 4602775"/>
              <a:gd name="connsiteY84" fmla="*/ 2090614 h 3477436"/>
              <a:gd name="connsiteX85" fmla="*/ 2805723 w 4602775"/>
              <a:gd name="connsiteY85" fmla="*/ 2168768 h 3477436"/>
              <a:gd name="connsiteX86" fmla="*/ 2805723 w 4602775"/>
              <a:gd name="connsiteY86" fmla="*/ 2168768 h 3477436"/>
              <a:gd name="connsiteX87" fmla="*/ 2821354 w 4602775"/>
              <a:gd name="connsiteY87" fmla="*/ 2200029 h 3477436"/>
              <a:gd name="connsiteX88" fmla="*/ 2891692 w 4602775"/>
              <a:gd name="connsiteY88" fmla="*/ 2188306 h 3477436"/>
              <a:gd name="connsiteX89" fmla="*/ 2958123 w 4602775"/>
              <a:gd name="connsiteY89" fmla="*/ 2293814 h 3477436"/>
              <a:gd name="connsiteX90" fmla="*/ 3008923 w 4602775"/>
              <a:gd name="connsiteY90" fmla="*/ 2289906 h 3477436"/>
              <a:gd name="connsiteX91" fmla="*/ 2997200 w 4602775"/>
              <a:gd name="connsiteY91" fmla="*/ 2243014 h 3477436"/>
              <a:gd name="connsiteX92" fmla="*/ 3059723 w 4602775"/>
              <a:gd name="connsiteY92" fmla="*/ 2219568 h 3477436"/>
              <a:gd name="connsiteX93" fmla="*/ 3059723 w 4602775"/>
              <a:gd name="connsiteY93" fmla="*/ 2200029 h 3477436"/>
              <a:gd name="connsiteX94" fmla="*/ 3067539 w 4602775"/>
              <a:gd name="connsiteY94" fmla="*/ 2188306 h 3477436"/>
              <a:gd name="connsiteX95" fmla="*/ 3024554 w 4602775"/>
              <a:gd name="connsiteY95" fmla="*/ 2102337 h 3477436"/>
              <a:gd name="connsiteX96" fmla="*/ 3036277 w 4602775"/>
              <a:gd name="connsiteY96" fmla="*/ 2090614 h 3477436"/>
              <a:gd name="connsiteX97" fmla="*/ 3219939 w 4602775"/>
              <a:gd name="connsiteY97" fmla="*/ 2211752 h 3477436"/>
              <a:gd name="connsiteX98" fmla="*/ 3286369 w 4602775"/>
              <a:gd name="connsiteY98" fmla="*/ 2219568 h 3477436"/>
              <a:gd name="connsiteX99" fmla="*/ 3266831 w 4602775"/>
              <a:gd name="connsiteY99" fmla="*/ 2243014 h 3477436"/>
              <a:gd name="connsiteX100" fmla="*/ 3227754 w 4602775"/>
              <a:gd name="connsiteY100" fmla="*/ 2258645 h 3477436"/>
              <a:gd name="connsiteX101" fmla="*/ 3309816 w 4602775"/>
              <a:gd name="connsiteY101" fmla="*/ 2340706 h 3477436"/>
              <a:gd name="connsiteX102" fmla="*/ 3395785 w 4602775"/>
              <a:gd name="connsiteY102" fmla="*/ 2395414 h 3477436"/>
              <a:gd name="connsiteX103" fmla="*/ 3657600 w 4602775"/>
              <a:gd name="connsiteY103" fmla="*/ 2332891 h 3477436"/>
              <a:gd name="connsiteX104" fmla="*/ 3618523 w 4602775"/>
              <a:gd name="connsiteY104" fmla="*/ 2254737 h 3477436"/>
              <a:gd name="connsiteX105" fmla="*/ 3567723 w 4602775"/>
              <a:gd name="connsiteY105" fmla="*/ 2231291 h 3477436"/>
              <a:gd name="connsiteX106" fmla="*/ 3583354 w 4602775"/>
              <a:gd name="connsiteY106" fmla="*/ 2149229 h 3477436"/>
              <a:gd name="connsiteX107" fmla="*/ 3618523 w 4602775"/>
              <a:gd name="connsiteY107" fmla="*/ 2149229 h 3477436"/>
              <a:gd name="connsiteX108" fmla="*/ 3622431 w 4602775"/>
              <a:gd name="connsiteY108" fmla="*/ 2090614 h 3477436"/>
              <a:gd name="connsiteX109" fmla="*/ 3528646 w 4602775"/>
              <a:gd name="connsiteY109" fmla="*/ 2008552 h 3477436"/>
              <a:gd name="connsiteX110" fmla="*/ 3473939 w 4602775"/>
              <a:gd name="connsiteY110" fmla="*/ 2043722 h 3477436"/>
              <a:gd name="connsiteX111" fmla="*/ 3423139 w 4602775"/>
              <a:gd name="connsiteY111" fmla="*/ 1981198 h 3477436"/>
              <a:gd name="connsiteX112" fmla="*/ 3466123 w 4602775"/>
              <a:gd name="connsiteY112" fmla="*/ 1863968 h 3477436"/>
              <a:gd name="connsiteX113" fmla="*/ 3411416 w 4602775"/>
              <a:gd name="connsiteY113" fmla="*/ 1777998 h 3477436"/>
              <a:gd name="connsiteX114" fmla="*/ 3391877 w 4602775"/>
              <a:gd name="connsiteY114" fmla="*/ 1688122 h 3477436"/>
              <a:gd name="connsiteX115" fmla="*/ 3380154 w 4602775"/>
              <a:gd name="connsiteY115" fmla="*/ 1582614 h 3477436"/>
              <a:gd name="connsiteX116" fmla="*/ 3325446 w 4602775"/>
              <a:gd name="connsiteY116" fmla="*/ 1547445 h 3477436"/>
              <a:gd name="connsiteX117" fmla="*/ 3333262 w 4602775"/>
              <a:gd name="connsiteY117" fmla="*/ 1508368 h 3477436"/>
              <a:gd name="connsiteX118" fmla="*/ 3255108 w 4602775"/>
              <a:gd name="connsiteY118" fmla="*/ 1391137 h 3477436"/>
              <a:gd name="connsiteX119" fmla="*/ 3290277 w 4602775"/>
              <a:gd name="connsiteY119" fmla="*/ 1277814 h 3477436"/>
              <a:gd name="connsiteX120" fmla="*/ 3348892 w 4602775"/>
              <a:gd name="connsiteY120" fmla="*/ 1219198 h 3477436"/>
              <a:gd name="connsiteX121" fmla="*/ 3391877 w 4602775"/>
              <a:gd name="connsiteY121" fmla="*/ 1246552 h 3477436"/>
              <a:gd name="connsiteX122" fmla="*/ 3458308 w 4602775"/>
              <a:gd name="connsiteY122" fmla="*/ 1223106 h 3477436"/>
              <a:gd name="connsiteX123" fmla="*/ 3438769 w 4602775"/>
              <a:gd name="connsiteY123" fmla="*/ 1199660 h 3477436"/>
              <a:gd name="connsiteX124" fmla="*/ 3509108 w 4602775"/>
              <a:gd name="connsiteY124" fmla="*/ 1098060 h 3477436"/>
              <a:gd name="connsiteX125" fmla="*/ 3524739 w 4602775"/>
              <a:gd name="connsiteY125" fmla="*/ 984737 h 3477436"/>
              <a:gd name="connsiteX126" fmla="*/ 3626339 w 4602775"/>
              <a:gd name="connsiteY126" fmla="*/ 937845 h 3477436"/>
              <a:gd name="connsiteX127" fmla="*/ 3696677 w 4602775"/>
              <a:gd name="connsiteY127" fmla="*/ 894860 h 3477436"/>
              <a:gd name="connsiteX128" fmla="*/ 3720123 w 4602775"/>
              <a:gd name="connsiteY128" fmla="*/ 906583 h 3477436"/>
              <a:gd name="connsiteX129" fmla="*/ 3790462 w 4602775"/>
              <a:gd name="connsiteY129" fmla="*/ 894860 h 3477436"/>
              <a:gd name="connsiteX130" fmla="*/ 3806092 w 4602775"/>
              <a:gd name="connsiteY130" fmla="*/ 945660 h 3477436"/>
              <a:gd name="connsiteX131" fmla="*/ 3856892 w 4602775"/>
              <a:gd name="connsiteY131" fmla="*/ 898768 h 3477436"/>
              <a:gd name="connsiteX132" fmla="*/ 3888154 w 4602775"/>
              <a:gd name="connsiteY132" fmla="*/ 902675 h 3477436"/>
              <a:gd name="connsiteX133" fmla="*/ 3927231 w 4602775"/>
              <a:gd name="connsiteY133" fmla="*/ 945660 h 3477436"/>
              <a:gd name="connsiteX134" fmla="*/ 3997569 w 4602775"/>
              <a:gd name="connsiteY134" fmla="*/ 941752 h 3477436"/>
              <a:gd name="connsiteX135" fmla="*/ 4067908 w 4602775"/>
              <a:gd name="connsiteY135" fmla="*/ 855783 h 3477436"/>
              <a:gd name="connsiteX136" fmla="*/ 4138246 w 4602775"/>
              <a:gd name="connsiteY136" fmla="*/ 890952 h 3477436"/>
              <a:gd name="connsiteX137" fmla="*/ 4173416 w 4602775"/>
              <a:gd name="connsiteY137" fmla="*/ 871414 h 3477436"/>
              <a:gd name="connsiteX138" fmla="*/ 4200769 w 4602775"/>
              <a:gd name="connsiteY138" fmla="*/ 820614 h 3477436"/>
              <a:gd name="connsiteX139" fmla="*/ 4267200 w 4602775"/>
              <a:gd name="connsiteY139" fmla="*/ 773722 h 3477436"/>
              <a:gd name="connsiteX140" fmla="*/ 4407877 w 4602775"/>
              <a:gd name="connsiteY140" fmla="*/ 769814 h 3477436"/>
              <a:gd name="connsiteX141" fmla="*/ 4466493 w 4602775"/>
              <a:gd name="connsiteY141" fmla="*/ 664306 h 3477436"/>
              <a:gd name="connsiteX142" fmla="*/ 4556368 w 4602775"/>
              <a:gd name="connsiteY142" fmla="*/ 640860 h 3477436"/>
              <a:gd name="connsiteX143" fmla="*/ 4575906 w 4602775"/>
              <a:gd name="connsiteY143" fmla="*/ 539261 h 3477436"/>
              <a:gd name="connsiteX144" fmla="*/ 4493844 w 4602775"/>
              <a:gd name="connsiteY144" fmla="*/ 465016 h 3477436"/>
              <a:gd name="connsiteX145" fmla="*/ 4478213 w 4602775"/>
              <a:gd name="connsiteY145" fmla="*/ 363415 h 3477436"/>
              <a:gd name="connsiteX146" fmla="*/ 4548551 w 4602775"/>
              <a:gd name="connsiteY146" fmla="*/ 320431 h 3477436"/>
              <a:gd name="connsiteX147" fmla="*/ 4505566 w 4602775"/>
              <a:gd name="connsiteY147" fmla="*/ 214924 h 3477436"/>
              <a:gd name="connsiteX148" fmla="*/ 4599351 w 4602775"/>
              <a:gd name="connsiteY148" fmla="*/ 152400 h 3477436"/>
              <a:gd name="connsiteX149" fmla="*/ 4536827 w 4602775"/>
              <a:gd name="connsiteY149" fmla="*/ 0 h 3477436"/>
              <a:gd name="connsiteX0" fmla="*/ 500185 w 4602775"/>
              <a:gd name="connsiteY0" fmla="*/ 719014 h 3477436"/>
              <a:gd name="connsiteX1" fmla="*/ 457200 w 4602775"/>
              <a:gd name="connsiteY1" fmla="*/ 761998 h 3477436"/>
              <a:gd name="connsiteX2" fmla="*/ 386862 w 4602775"/>
              <a:gd name="connsiteY2" fmla="*/ 844060 h 3477436"/>
              <a:gd name="connsiteX3" fmla="*/ 371231 w 4602775"/>
              <a:gd name="connsiteY3" fmla="*/ 996460 h 3477436"/>
              <a:gd name="connsiteX4" fmla="*/ 269631 w 4602775"/>
              <a:gd name="connsiteY4" fmla="*/ 976922 h 3477436"/>
              <a:gd name="connsiteX5" fmla="*/ 265723 w 4602775"/>
              <a:gd name="connsiteY5" fmla="*/ 1094152 h 3477436"/>
              <a:gd name="connsiteX6" fmla="*/ 347785 w 4602775"/>
              <a:gd name="connsiteY6" fmla="*/ 1129322 h 3477436"/>
              <a:gd name="connsiteX7" fmla="*/ 355600 w 4602775"/>
              <a:gd name="connsiteY7" fmla="*/ 1203568 h 3477436"/>
              <a:gd name="connsiteX8" fmla="*/ 234462 w 4602775"/>
              <a:gd name="connsiteY8" fmla="*/ 1227014 h 3477436"/>
              <a:gd name="connsiteX9" fmla="*/ 296985 w 4602775"/>
              <a:gd name="connsiteY9" fmla="*/ 1312983 h 3477436"/>
              <a:gd name="connsiteX10" fmla="*/ 218831 w 4602775"/>
              <a:gd name="connsiteY10" fmla="*/ 1305168 h 3477436"/>
              <a:gd name="connsiteX11" fmla="*/ 211016 w 4602775"/>
              <a:gd name="connsiteY11" fmla="*/ 1340337 h 3477436"/>
              <a:gd name="connsiteX12" fmla="*/ 132862 w 4602775"/>
              <a:gd name="connsiteY12" fmla="*/ 1309075 h 3477436"/>
              <a:gd name="connsiteX13" fmla="*/ 78154 w 4602775"/>
              <a:gd name="connsiteY13" fmla="*/ 1344245 h 3477436"/>
              <a:gd name="connsiteX14" fmla="*/ 70339 w 4602775"/>
              <a:gd name="connsiteY14" fmla="*/ 1426306 h 3477436"/>
              <a:gd name="connsiteX15" fmla="*/ 101600 w 4602775"/>
              <a:gd name="connsiteY15" fmla="*/ 1504460 h 3477436"/>
              <a:gd name="connsiteX16" fmla="*/ 19539 w 4602775"/>
              <a:gd name="connsiteY16" fmla="*/ 1609968 h 3477436"/>
              <a:gd name="connsiteX17" fmla="*/ 27354 w 4602775"/>
              <a:gd name="connsiteY17" fmla="*/ 1727198 h 3477436"/>
              <a:gd name="connsiteX18" fmla="*/ 19539 w 4602775"/>
              <a:gd name="connsiteY18" fmla="*/ 1957752 h 3477436"/>
              <a:gd name="connsiteX19" fmla="*/ 23446 w 4602775"/>
              <a:gd name="connsiteY19" fmla="*/ 2012460 h 3477436"/>
              <a:gd name="connsiteX20" fmla="*/ 7816 w 4602775"/>
              <a:gd name="connsiteY20" fmla="*/ 2121875 h 3477436"/>
              <a:gd name="connsiteX21" fmla="*/ 31262 w 4602775"/>
              <a:gd name="connsiteY21" fmla="*/ 2180491 h 3477436"/>
              <a:gd name="connsiteX22" fmla="*/ 42985 w 4602775"/>
              <a:gd name="connsiteY22" fmla="*/ 2254737 h 3477436"/>
              <a:gd name="connsiteX23" fmla="*/ 0 w 4602775"/>
              <a:gd name="connsiteY23" fmla="*/ 2328983 h 3477436"/>
              <a:gd name="connsiteX24" fmla="*/ 46892 w 4602775"/>
              <a:gd name="connsiteY24" fmla="*/ 2434491 h 3477436"/>
              <a:gd name="connsiteX25" fmla="*/ 85969 w 4602775"/>
              <a:gd name="connsiteY25" fmla="*/ 2500922 h 3477436"/>
              <a:gd name="connsiteX26" fmla="*/ 171939 w 4602775"/>
              <a:gd name="connsiteY26" fmla="*/ 2493106 h 3477436"/>
              <a:gd name="connsiteX27" fmla="*/ 218831 w 4602775"/>
              <a:gd name="connsiteY27" fmla="*/ 2414952 h 3477436"/>
              <a:gd name="connsiteX28" fmla="*/ 273539 w 4602775"/>
              <a:gd name="connsiteY28" fmla="*/ 2403229 h 3477436"/>
              <a:gd name="connsiteX29" fmla="*/ 269631 w 4602775"/>
              <a:gd name="connsiteY29" fmla="*/ 2340706 h 3477436"/>
              <a:gd name="connsiteX30" fmla="*/ 207108 w 4602775"/>
              <a:gd name="connsiteY30" fmla="*/ 2321168 h 3477436"/>
              <a:gd name="connsiteX31" fmla="*/ 207108 w 4602775"/>
              <a:gd name="connsiteY31" fmla="*/ 2282091 h 3477436"/>
              <a:gd name="connsiteX32" fmla="*/ 293077 w 4602775"/>
              <a:gd name="connsiteY32" fmla="*/ 2176583 h 3477436"/>
              <a:gd name="connsiteX33" fmla="*/ 386862 w 4602775"/>
              <a:gd name="connsiteY33" fmla="*/ 2239106 h 3477436"/>
              <a:gd name="connsiteX34" fmla="*/ 492369 w 4602775"/>
              <a:gd name="connsiteY34" fmla="*/ 2250829 h 3477436"/>
              <a:gd name="connsiteX35" fmla="*/ 492369 w 4602775"/>
              <a:gd name="connsiteY35" fmla="*/ 2164860 h 3477436"/>
              <a:gd name="connsiteX36" fmla="*/ 519723 w 4602775"/>
              <a:gd name="connsiteY36" fmla="*/ 2188306 h 3477436"/>
              <a:gd name="connsiteX37" fmla="*/ 570523 w 4602775"/>
              <a:gd name="connsiteY37" fmla="*/ 2164860 h 3477436"/>
              <a:gd name="connsiteX38" fmla="*/ 570523 w 4602775"/>
              <a:gd name="connsiteY38" fmla="*/ 2164860 h 3477436"/>
              <a:gd name="connsiteX39" fmla="*/ 679939 w 4602775"/>
              <a:gd name="connsiteY39" fmla="*/ 2094522 h 3477436"/>
              <a:gd name="connsiteX40" fmla="*/ 812800 w 4602775"/>
              <a:gd name="connsiteY40" fmla="*/ 2098429 h 3477436"/>
              <a:gd name="connsiteX41" fmla="*/ 785446 w 4602775"/>
              <a:gd name="connsiteY41" fmla="*/ 2157045 h 3477436"/>
              <a:gd name="connsiteX42" fmla="*/ 828431 w 4602775"/>
              <a:gd name="connsiteY42" fmla="*/ 2172675 h 3477436"/>
              <a:gd name="connsiteX43" fmla="*/ 922216 w 4602775"/>
              <a:gd name="connsiteY43" fmla="*/ 2090614 h 3477436"/>
              <a:gd name="connsiteX44" fmla="*/ 1000369 w 4602775"/>
              <a:gd name="connsiteY44" fmla="*/ 2125783 h 3477436"/>
              <a:gd name="connsiteX45" fmla="*/ 1027723 w 4602775"/>
              <a:gd name="connsiteY45" fmla="*/ 2114060 h 3477436"/>
              <a:gd name="connsiteX46" fmla="*/ 1035539 w 4602775"/>
              <a:gd name="connsiteY46" fmla="*/ 2051537 h 3477436"/>
              <a:gd name="connsiteX47" fmla="*/ 1070708 w 4602775"/>
              <a:gd name="connsiteY47" fmla="*/ 2024183 h 3477436"/>
              <a:gd name="connsiteX48" fmla="*/ 1082431 w 4602775"/>
              <a:gd name="connsiteY48" fmla="*/ 1989014 h 3477436"/>
              <a:gd name="connsiteX49" fmla="*/ 1121508 w 4602775"/>
              <a:gd name="connsiteY49" fmla="*/ 1996829 h 3477436"/>
              <a:gd name="connsiteX50" fmla="*/ 1125416 w 4602775"/>
              <a:gd name="connsiteY50" fmla="*/ 2055445 h 3477436"/>
              <a:gd name="connsiteX51" fmla="*/ 1156677 w 4602775"/>
              <a:gd name="connsiteY51" fmla="*/ 2055445 h 3477436"/>
              <a:gd name="connsiteX52" fmla="*/ 1184031 w 4602775"/>
              <a:gd name="connsiteY52" fmla="*/ 2059352 h 3477436"/>
              <a:gd name="connsiteX53" fmla="*/ 1230923 w 4602775"/>
              <a:gd name="connsiteY53" fmla="*/ 2129691 h 3477436"/>
              <a:gd name="connsiteX54" fmla="*/ 1375508 w 4602775"/>
              <a:gd name="connsiteY54" fmla="*/ 2137506 h 3477436"/>
              <a:gd name="connsiteX55" fmla="*/ 1355969 w 4602775"/>
              <a:gd name="connsiteY55" fmla="*/ 2188306 h 3477436"/>
              <a:gd name="connsiteX56" fmla="*/ 780314 w 4602775"/>
              <a:gd name="connsiteY56" fmla="*/ 3381435 h 3477436"/>
              <a:gd name="connsiteX57" fmla="*/ 813500 w 4602775"/>
              <a:gd name="connsiteY57" fmla="*/ 3477436 h 3477436"/>
              <a:gd name="connsiteX58" fmla="*/ 873399 w 4602775"/>
              <a:gd name="connsiteY58" fmla="*/ 3422203 h 3477436"/>
              <a:gd name="connsiteX59" fmla="*/ 1744226 w 4602775"/>
              <a:gd name="connsiteY59" fmla="*/ 2423317 h 3477436"/>
              <a:gd name="connsiteX60" fmla="*/ 1762003 w 4602775"/>
              <a:gd name="connsiteY60" fmla="*/ 2383240 h 3477436"/>
              <a:gd name="connsiteX61" fmla="*/ 1777967 w 4602775"/>
              <a:gd name="connsiteY61" fmla="*/ 2325437 h 3477436"/>
              <a:gd name="connsiteX62" fmla="*/ 1722139 w 4602775"/>
              <a:gd name="connsiteY62" fmla="*/ 2308683 h 3477436"/>
              <a:gd name="connsiteX63" fmla="*/ 1671381 w 4602775"/>
              <a:gd name="connsiteY63" fmla="*/ 2138826 h 3477436"/>
              <a:gd name="connsiteX64" fmla="*/ 1724664 w 4602775"/>
              <a:gd name="connsiteY64" fmla="*/ 2160752 h 3477436"/>
              <a:gd name="connsiteX65" fmla="*/ 1758462 w 4602775"/>
              <a:gd name="connsiteY65" fmla="*/ 2207845 h 3477436"/>
              <a:gd name="connsiteX66" fmla="*/ 1805354 w 4602775"/>
              <a:gd name="connsiteY66" fmla="*/ 2125783 h 3477436"/>
              <a:gd name="connsiteX67" fmla="*/ 1887416 w 4602775"/>
              <a:gd name="connsiteY67" fmla="*/ 2086706 h 3477436"/>
              <a:gd name="connsiteX68" fmla="*/ 1949939 w 4602775"/>
              <a:gd name="connsiteY68" fmla="*/ 2102337 h 3477436"/>
              <a:gd name="connsiteX69" fmla="*/ 2008554 w 4602775"/>
              <a:gd name="connsiteY69" fmla="*/ 2059352 h 3477436"/>
              <a:gd name="connsiteX70" fmla="*/ 2059354 w 4602775"/>
              <a:gd name="connsiteY70" fmla="*/ 2063260 h 3477436"/>
              <a:gd name="connsiteX71" fmla="*/ 2071077 w 4602775"/>
              <a:gd name="connsiteY71" fmla="*/ 2004645 h 3477436"/>
              <a:gd name="connsiteX72" fmla="*/ 2286000 w 4602775"/>
              <a:gd name="connsiteY72" fmla="*/ 1953845 h 3477436"/>
              <a:gd name="connsiteX73" fmla="*/ 2301631 w 4602775"/>
              <a:gd name="connsiteY73" fmla="*/ 1879598 h 3477436"/>
              <a:gd name="connsiteX74" fmla="*/ 2379785 w 4602775"/>
              <a:gd name="connsiteY74" fmla="*/ 1895229 h 3477436"/>
              <a:gd name="connsiteX75" fmla="*/ 2399323 w 4602775"/>
              <a:gd name="connsiteY75" fmla="*/ 1942122 h 3477436"/>
              <a:gd name="connsiteX76" fmla="*/ 2430585 w 4602775"/>
              <a:gd name="connsiteY76" fmla="*/ 1969475 h 3477436"/>
              <a:gd name="connsiteX77" fmla="*/ 2493108 w 4602775"/>
              <a:gd name="connsiteY77" fmla="*/ 1934306 h 3477436"/>
              <a:gd name="connsiteX78" fmla="*/ 2504831 w 4602775"/>
              <a:gd name="connsiteY78" fmla="*/ 1887414 h 3477436"/>
              <a:gd name="connsiteX79" fmla="*/ 2524369 w 4602775"/>
              <a:gd name="connsiteY79" fmla="*/ 1887414 h 3477436"/>
              <a:gd name="connsiteX80" fmla="*/ 2586892 w 4602775"/>
              <a:gd name="connsiteY80" fmla="*/ 1957752 h 3477436"/>
              <a:gd name="connsiteX81" fmla="*/ 2782277 w 4602775"/>
              <a:gd name="connsiteY81" fmla="*/ 2055445 h 3477436"/>
              <a:gd name="connsiteX82" fmla="*/ 2829169 w 4602775"/>
              <a:gd name="connsiteY82" fmla="*/ 2074983 h 3477436"/>
              <a:gd name="connsiteX83" fmla="*/ 2864339 w 4602775"/>
              <a:gd name="connsiteY83" fmla="*/ 2067168 h 3477436"/>
              <a:gd name="connsiteX84" fmla="*/ 2887785 w 4602775"/>
              <a:gd name="connsiteY84" fmla="*/ 2090614 h 3477436"/>
              <a:gd name="connsiteX85" fmla="*/ 2805723 w 4602775"/>
              <a:gd name="connsiteY85" fmla="*/ 2168768 h 3477436"/>
              <a:gd name="connsiteX86" fmla="*/ 2805723 w 4602775"/>
              <a:gd name="connsiteY86" fmla="*/ 2168768 h 3477436"/>
              <a:gd name="connsiteX87" fmla="*/ 2821354 w 4602775"/>
              <a:gd name="connsiteY87" fmla="*/ 2200029 h 3477436"/>
              <a:gd name="connsiteX88" fmla="*/ 2891692 w 4602775"/>
              <a:gd name="connsiteY88" fmla="*/ 2188306 h 3477436"/>
              <a:gd name="connsiteX89" fmla="*/ 2958123 w 4602775"/>
              <a:gd name="connsiteY89" fmla="*/ 2293814 h 3477436"/>
              <a:gd name="connsiteX90" fmla="*/ 3008923 w 4602775"/>
              <a:gd name="connsiteY90" fmla="*/ 2289906 h 3477436"/>
              <a:gd name="connsiteX91" fmla="*/ 2997200 w 4602775"/>
              <a:gd name="connsiteY91" fmla="*/ 2243014 h 3477436"/>
              <a:gd name="connsiteX92" fmla="*/ 3059723 w 4602775"/>
              <a:gd name="connsiteY92" fmla="*/ 2219568 h 3477436"/>
              <a:gd name="connsiteX93" fmla="*/ 3059723 w 4602775"/>
              <a:gd name="connsiteY93" fmla="*/ 2200029 h 3477436"/>
              <a:gd name="connsiteX94" fmla="*/ 3067539 w 4602775"/>
              <a:gd name="connsiteY94" fmla="*/ 2188306 h 3477436"/>
              <a:gd name="connsiteX95" fmla="*/ 3024554 w 4602775"/>
              <a:gd name="connsiteY95" fmla="*/ 2102337 h 3477436"/>
              <a:gd name="connsiteX96" fmla="*/ 3036277 w 4602775"/>
              <a:gd name="connsiteY96" fmla="*/ 2090614 h 3477436"/>
              <a:gd name="connsiteX97" fmla="*/ 3219939 w 4602775"/>
              <a:gd name="connsiteY97" fmla="*/ 2211752 h 3477436"/>
              <a:gd name="connsiteX98" fmla="*/ 3286369 w 4602775"/>
              <a:gd name="connsiteY98" fmla="*/ 2219568 h 3477436"/>
              <a:gd name="connsiteX99" fmla="*/ 3266831 w 4602775"/>
              <a:gd name="connsiteY99" fmla="*/ 2243014 h 3477436"/>
              <a:gd name="connsiteX100" fmla="*/ 3227754 w 4602775"/>
              <a:gd name="connsiteY100" fmla="*/ 2258645 h 3477436"/>
              <a:gd name="connsiteX101" fmla="*/ 3309816 w 4602775"/>
              <a:gd name="connsiteY101" fmla="*/ 2340706 h 3477436"/>
              <a:gd name="connsiteX102" fmla="*/ 3395785 w 4602775"/>
              <a:gd name="connsiteY102" fmla="*/ 2395414 h 3477436"/>
              <a:gd name="connsiteX103" fmla="*/ 3657600 w 4602775"/>
              <a:gd name="connsiteY103" fmla="*/ 2332891 h 3477436"/>
              <a:gd name="connsiteX104" fmla="*/ 3618523 w 4602775"/>
              <a:gd name="connsiteY104" fmla="*/ 2254737 h 3477436"/>
              <a:gd name="connsiteX105" fmla="*/ 3567723 w 4602775"/>
              <a:gd name="connsiteY105" fmla="*/ 2231291 h 3477436"/>
              <a:gd name="connsiteX106" fmla="*/ 3583354 w 4602775"/>
              <a:gd name="connsiteY106" fmla="*/ 2149229 h 3477436"/>
              <a:gd name="connsiteX107" fmla="*/ 3618523 w 4602775"/>
              <a:gd name="connsiteY107" fmla="*/ 2149229 h 3477436"/>
              <a:gd name="connsiteX108" fmla="*/ 3622431 w 4602775"/>
              <a:gd name="connsiteY108" fmla="*/ 2090614 h 3477436"/>
              <a:gd name="connsiteX109" fmla="*/ 3528646 w 4602775"/>
              <a:gd name="connsiteY109" fmla="*/ 2008552 h 3477436"/>
              <a:gd name="connsiteX110" fmla="*/ 3473939 w 4602775"/>
              <a:gd name="connsiteY110" fmla="*/ 2043722 h 3477436"/>
              <a:gd name="connsiteX111" fmla="*/ 3423139 w 4602775"/>
              <a:gd name="connsiteY111" fmla="*/ 1981198 h 3477436"/>
              <a:gd name="connsiteX112" fmla="*/ 3466123 w 4602775"/>
              <a:gd name="connsiteY112" fmla="*/ 1863968 h 3477436"/>
              <a:gd name="connsiteX113" fmla="*/ 3411416 w 4602775"/>
              <a:gd name="connsiteY113" fmla="*/ 1777998 h 3477436"/>
              <a:gd name="connsiteX114" fmla="*/ 3391877 w 4602775"/>
              <a:gd name="connsiteY114" fmla="*/ 1688122 h 3477436"/>
              <a:gd name="connsiteX115" fmla="*/ 3380154 w 4602775"/>
              <a:gd name="connsiteY115" fmla="*/ 1582614 h 3477436"/>
              <a:gd name="connsiteX116" fmla="*/ 3325446 w 4602775"/>
              <a:gd name="connsiteY116" fmla="*/ 1547445 h 3477436"/>
              <a:gd name="connsiteX117" fmla="*/ 3333262 w 4602775"/>
              <a:gd name="connsiteY117" fmla="*/ 1508368 h 3477436"/>
              <a:gd name="connsiteX118" fmla="*/ 3255108 w 4602775"/>
              <a:gd name="connsiteY118" fmla="*/ 1391137 h 3477436"/>
              <a:gd name="connsiteX119" fmla="*/ 3290277 w 4602775"/>
              <a:gd name="connsiteY119" fmla="*/ 1277814 h 3477436"/>
              <a:gd name="connsiteX120" fmla="*/ 3348892 w 4602775"/>
              <a:gd name="connsiteY120" fmla="*/ 1219198 h 3477436"/>
              <a:gd name="connsiteX121" fmla="*/ 3391877 w 4602775"/>
              <a:gd name="connsiteY121" fmla="*/ 1246552 h 3477436"/>
              <a:gd name="connsiteX122" fmla="*/ 3458308 w 4602775"/>
              <a:gd name="connsiteY122" fmla="*/ 1223106 h 3477436"/>
              <a:gd name="connsiteX123" fmla="*/ 3438769 w 4602775"/>
              <a:gd name="connsiteY123" fmla="*/ 1199660 h 3477436"/>
              <a:gd name="connsiteX124" fmla="*/ 3509108 w 4602775"/>
              <a:gd name="connsiteY124" fmla="*/ 1098060 h 3477436"/>
              <a:gd name="connsiteX125" fmla="*/ 3524739 w 4602775"/>
              <a:gd name="connsiteY125" fmla="*/ 984737 h 3477436"/>
              <a:gd name="connsiteX126" fmla="*/ 3626339 w 4602775"/>
              <a:gd name="connsiteY126" fmla="*/ 937845 h 3477436"/>
              <a:gd name="connsiteX127" fmla="*/ 3696677 w 4602775"/>
              <a:gd name="connsiteY127" fmla="*/ 894860 h 3477436"/>
              <a:gd name="connsiteX128" fmla="*/ 3720123 w 4602775"/>
              <a:gd name="connsiteY128" fmla="*/ 906583 h 3477436"/>
              <a:gd name="connsiteX129" fmla="*/ 3790462 w 4602775"/>
              <a:gd name="connsiteY129" fmla="*/ 894860 h 3477436"/>
              <a:gd name="connsiteX130" fmla="*/ 3806092 w 4602775"/>
              <a:gd name="connsiteY130" fmla="*/ 945660 h 3477436"/>
              <a:gd name="connsiteX131" fmla="*/ 3856892 w 4602775"/>
              <a:gd name="connsiteY131" fmla="*/ 898768 h 3477436"/>
              <a:gd name="connsiteX132" fmla="*/ 3888154 w 4602775"/>
              <a:gd name="connsiteY132" fmla="*/ 902675 h 3477436"/>
              <a:gd name="connsiteX133" fmla="*/ 3927231 w 4602775"/>
              <a:gd name="connsiteY133" fmla="*/ 945660 h 3477436"/>
              <a:gd name="connsiteX134" fmla="*/ 3997569 w 4602775"/>
              <a:gd name="connsiteY134" fmla="*/ 941752 h 3477436"/>
              <a:gd name="connsiteX135" fmla="*/ 4067908 w 4602775"/>
              <a:gd name="connsiteY135" fmla="*/ 855783 h 3477436"/>
              <a:gd name="connsiteX136" fmla="*/ 4138246 w 4602775"/>
              <a:gd name="connsiteY136" fmla="*/ 890952 h 3477436"/>
              <a:gd name="connsiteX137" fmla="*/ 4173416 w 4602775"/>
              <a:gd name="connsiteY137" fmla="*/ 871414 h 3477436"/>
              <a:gd name="connsiteX138" fmla="*/ 4200769 w 4602775"/>
              <a:gd name="connsiteY138" fmla="*/ 820614 h 3477436"/>
              <a:gd name="connsiteX139" fmla="*/ 4267200 w 4602775"/>
              <a:gd name="connsiteY139" fmla="*/ 773722 h 3477436"/>
              <a:gd name="connsiteX140" fmla="*/ 4407877 w 4602775"/>
              <a:gd name="connsiteY140" fmla="*/ 769814 h 3477436"/>
              <a:gd name="connsiteX141" fmla="*/ 4466493 w 4602775"/>
              <a:gd name="connsiteY141" fmla="*/ 664306 h 3477436"/>
              <a:gd name="connsiteX142" fmla="*/ 4556368 w 4602775"/>
              <a:gd name="connsiteY142" fmla="*/ 640860 h 3477436"/>
              <a:gd name="connsiteX143" fmla="*/ 4575906 w 4602775"/>
              <a:gd name="connsiteY143" fmla="*/ 539261 h 3477436"/>
              <a:gd name="connsiteX144" fmla="*/ 4493844 w 4602775"/>
              <a:gd name="connsiteY144" fmla="*/ 465016 h 3477436"/>
              <a:gd name="connsiteX145" fmla="*/ 4478213 w 4602775"/>
              <a:gd name="connsiteY145" fmla="*/ 363415 h 3477436"/>
              <a:gd name="connsiteX146" fmla="*/ 4548551 w 4602775"/>
              <a:gd name="connsiteY146" fmla="*/ 320431 h 3477436"/>
              <a:gd name="connsiteX147" fmla="*/ 4505566 w 4602775"/>
              <a:gd name="connsiteY147" fmla="*/ 214924 h 3477436"/>
              <a:gd name="connsiteX148" fmla="*/ 4599351 w 4602775"/>
              <a:gd name="connsiteY148" fmla="*/ 152400 h 3477436"/>
              <a:gd name="connsiteX149" fmla="*/ 4536827 w 4602775"/>
              <a:gd name="connsiteY149" fmla="*/ 0 h 3477436"/>
              <a:gd name="connsiteX0" fmla="*/ 500185 w 4602775"/>
              <a:gd name="connsiteY0" fmla="*/ 719014 h 3477436"/>
              <a:gd name="connsiteX1" fmla="*/ 457200 w 4602775"/>
              <a:gd name="connsiteY1" fmla="*/ 761998 h 3477436"/>
              <a:gd name="connsiteX2" fmla="*/ 386862 w 4602775"/>
              <a:gd name="connsiteY2" fmla="*/ 844060 h 3477436"/>
              <a:gd name="connsiteX3" fmla="*/ 371231 w 4602775"/>
              <a:gd name="connsiteY3" fmla="*/ 996460 h 3477436"/>
              <a:gd name="connsiteX4" fmla="*/ 269631 w 4602775"/>
              <a:gd name="connsiteY4" fmla="*/ 976922 h 3477436"/>
              <a:gd name="connsiteX5" fmla="*/ 265723 w 4602775"/>
              <a:gd name="connsiteY5" fmla="*/ 1094152 h 3477436"/>
              <a:gd name="connsiteX6" fmla="*/ 347785 w 4602775"/>
              <a:gd name="connsiteY6" fmla="*/ 1129322 h 3477436"/>
              <a:gd name="connsiteX7" fmla="*/ 355600 w 4602775"/>
              <a:gd name="connsiteY7" fmla="*/ 1203568 h 3477436"/>
              <a:gd name="connsiteX8" fmla="*/ 234462 w 4602775"/>
              <a:gd name="connsiteY8" fmla="*/ 1227014 h 3477436"/>
              <a:gd name="connsiteX9" fmla="*/ 296985 w 4602775"/>
              <a:gd name="connsiteY9" fmla="*/ 1312983 h 3477436"/>
              <a:gd name="connsiteX10" fmla="*/ 218831 w 4602775"/>
              <a:gd name="connsiteY10" fmla="*/ 1305168 h 3477436"/>
              <a:gd name="connsiteX11" fmla="*/ 211016 w 4602775"/>
              <a:gd name="connsiteY11" fmla="*/ 1340337 h 3477436"/>
              <a:gd name="connsiteX12" fmla="*/ 132862 w 4602775"/>
              <a:gd name="connsiteY12" fmla="*/ 1309075 h 3477436"/>
              <a:gd name="connsiteX13" fmla="*/ 78154 w 4602775"/>
              <a:gd name="connsiteY13" fmla="*/ 1344245 h 3477436"/>
              <a:gd name="connsiteX14" fmla="*/ 70339 w 4602775"/>
              <a:gd name="connsiteY14" fmla="*/ 1426306 h 3477436"/>
              <a:gd name="connsiteX15" fmla="*/ 101600 w 4602775"/>
              <a:gd name="connsiteY15" fmla="*/ 1504460 h 3477436"/>
              <a:gd name="connsiteX16" fmla="*/ 19539 w 4602775"/>
              <a:gd name="connsiteY16" fmla="*/ 1609968 h 3477436"/>
              <a:gd name="connsiteX17" fmla="*/ 27354 w 4602775"/>
              <a:gd name="connsiteY17" fmla="*/ 1727198 h 3477436"/>
              <a:gd name="connsiteX18" fmla="*/ 19539 w 4602775"/>
              <a:gd name="connsiteY18" fmla="*/ 1957752 h 3477436"/>
              <a:gd name="connsiteX19" fmla="*/ 23446 w 4602775"/>
              <a:gd name="connsiteY19" fmla="*/ 2012460 h 3477436"/>
              <a:gd name="connsiteX20" fmla="*/ 7816 w 4602775"/>
              <a:gd name="connsiteY20" fmla="*/ 2121875 h 3477436"/>
              <a:gd name="connsiteX21" fmla="*/ 31262 w 4602775"/>
              <a:gd name="connsiteY21" fmla="*/ 2180491 h 3477436"/>
              <a:gd name="connsiteX22" fmla="*/ 42985 w 4602775"/>
              <a:gd name="connsiteY22" fmla="*/ 2254737 h 3477436"/>
              <a:gd name="connsiteX23" fmla="*/ 0 w 4602775"/>
              <a:gd name="connsiteY23" fmla="*/ 2328983 h 3477436"/>
              <a:gd name="connsiteX24" fmla="*/ 46892 w 4602775"/>
              <a:gd name="connsiteY24" fmla="*/ 2434491 h 3477436"/>
              <a:gd name="connsiteX25" fmla="*/ 85969 w 4602775"/>
              <a:gd name="connsiteY25" fmla="*/ 2500922 h 3477436"/>
              <a:gd name="connsiteX26" fmla="*/ 171939 w 4602775"/>
              <a:gd name="connsiteY26" fmla="*/ 2493106 h 3477436"/>
              <a:gd name="connsiteX27" fmla="*/ 218831 w 4602775"/>
              <a:gd name="connsiteY27" fmla="*/ 2414952 h 3477436"/>
              <a:gd name="connsiteX28" fmla="*/ 273539 w 4602775"/>
              <a:gd name="connsiteY28" fmla="*/ 2403229 h 3477436"/>
              <a:gd name="connsiteX29" fmla="*/ 269631 w 4602775"/>
              <a:gd name="connsiteY29" fmla="*/ 2340706 h 3477436"/>
              <a:gd name="connsiteX30" fmla="*/ 207108 w 4602775"/>
              <a:gd name="connsiteY30" fmla="*/ 2321168 h 3477436"/>
              <a:gd name="connsiteX31" fmla="*/ 207108 w 4602775"/>
              <a:gd name="connsiteY31" fmla="*/ 2282091 h 3477436"/>
              <a:gd name="connsiteX32" fmla="*/ 293077 w 4602775"/>
              <a:gd name="connsiteY32" fmla="*/ 2176583 h 3477436"/>
              <a:gd name="connsiteX33" fmla="*/ 386862 w 4602775"/>
              <a:gd name="connsiteY33" fmla="*/ 2239106 h 3477436"/>
              <a:gd name="connsiteX34" fmla="*/ 492369 w 4602775"/>
              <a:gd name="connsiteY34" fmla="*/ 2250829 h 3477436"/>
              <a:gd name="connsiteX35" fmla="*/ 492369 w 4602775"/>
              <a:gd name="connsiteY35" fmla="*/ 2164860 h 3477436"/>
              <a:gd name="connsiteX36" fmla="*/ 519723 w 4602775"/>
              <a:gd name="connsiteY36" fmla="*/ 2188306 h 3477436"/>
              <a:gd name="connsiteX37" fmla="*/ 570523 w 4602775"/>
              <a:gd name="connsiteY37" fmla="*/ 2164860 h 3477436"/>
              <a:gd name="connsiteX38" fmla="*/ 570523 w 4602775"/>
              <a:gd name="connsiteY38" fmla="*/ 2164860 h 3477436"/>
              <a:gd name="connsiteX39" fmla="*/ 679939 w 4602775"/>
              <a:gd name="connsiteY39" fmla="*/ 2094522 h 3477436"/>
              <a:gd name="connsiteX40" fmla="*/ 812800 w 4602775"/>
              <a:gd name="connsiteY40" fmla="*/ 2098429 h 3477436"/>
              <a:gd name="connsiteX41" fmla="*/ 785446 w 4602775"/>
              <a:gd name="connsiteY41" fmla="*/ 2157045 h 3477436"/>
              <a:gd name="connsiteX42" fmla="*/ 828431 w 4602775"/>
              <a:gd name="connsiteY42" fmla="*/ 2172675 h 3477436"/>
              <a:gd name="connsiteX43" fmla="*/ 922216 w 4602775"/>
              <a:gd name="connsiteY43" fmla="*/ 2090614 h 3477436"/>
              <a:gd name="connsiteX44" fmla="*/ 1000369 w 4602775"/>
              <a:gd name="connsiteY44" fmla="*/ 2125783 h 3477436"/>
              <a:gd name="connsiteX45" fmla="*/ 1027723 w 4602775"/>
              <a:gd name="connsiteY45" fmla="*/ 2114060 h 3477436"/>
              <a:gd name="connsiteX46" fmla="*/ 1035539 w 4602775"/>
              <a:gd name="connsiteY46" fmla="*/ 2051537 h 3477436"/>
              <a:gd name="connsiteX47" fmla="*/ 1070708 w 4602775"/>
              <a:gd name="connsiteY47" fmla="*/ 2024183 h 3477436"/>
              <a:gd name="connsiteX48" fmla="*/ 1082431 w 4602775"/>
              <a:gd name="connsiteY48" fmla="*/ 1989014 h 3477436"/>
              <a:gd name="connsiteX49" fmla="*/ 1121508 w 4602775"/>
              <a:gd name="connsiteY49" fmla="*/ 1996829 h 3477436"/>
              <a:gd name="connsiteX50" fmla="*/ 1125416 w 4602775"/>
              <a:gd name="connsiteY50" fmla="*/ 2055445 h 3477436"/>
              <a:gd name="connsiteX51" fmla="*/ 1156677 w 4602775"/>
              <a:gd name="connsiteY51" fmla="*/ 2055445 h 3477436"/>
              <a:gd name="connsiteX52" fmla="*/ 1184031 w 4602775"/>
              <a:gd name="connsiteY52" fmla="*/ 2059352 h 3477436"/>
              <a:gd name="connsiteX53" fmla="*/ 1230923 w 4602775"/>
              <a:gd name="connsiteY53" fmla="*/ 2129691 h 3477436"/>
              <a:gd name="connsiteX54" fmla="*/ 1375508 w 4602775"/>
              <a:gd name="connsiteY54" fmla="*/ 2137506 h 3477436"/>
              <a:gd name="connsiteX55" fmla="*/ 1355969 w 4602775"/>
              <a:gd name="connsiteY55" fmla="*/ 2188306 h 3477436"/>
              <a:gd name="connsiteX56" fmla="*/ 780314 w 4602775"/>
              <a:gd name="connsiteY56" fmla="*/ 3381435 h 3477436"/>
              <a:gd name="connsiteX57" fmla="*/ 813500 w 4602775"/>
              <a:gd name="connsiteY57" fmla="*/ 3477436 h 3477436"/>
              <a:gd name="connsiteX58" fmla="*/ 1759465 w 4602775"/>
              <a:gd name="connsiteY58" fmla="*/ 2502651 h 3477436"/>
              <a:gd name="connsiteX59" fmla="*/ 1744226 w 4602775"/>
              <a:gd name="connsiteY59" fmla="*/ 2423317 h 3477436"/>
              <a:gd name="connsiteX60" fmla="*/ 1762003 w 4602775"/>
              <a:gd name="connsiteY60" fmla="*/ 2383240 h 3477436"/>
              <a:gd name="connsiteX61" fmla="*/ 1777967 w 4602775"/>
              <a:gd name="connsiteY61" fmla="*/ 2325437 h 3477436"/>
              <a:gd name="connsiteX62" fmla="*/ 1722139 w 4602775"/>
              <a:gd name="connsiteY62" fmla="*/ 2308683 h 3477436"/>
              <a:gd name="connsiteX63" fmla="*/ 1671381 w 4602775"/>
              <a:gd name="connsiteY63" fmla="*/ 2138826 h 3477436"/>
              <a:gd name="connsiteX64" fmla="*/ 1724664 w 4602775"/>
              <a:gd name="connsiteY64" fmla="*/ 2160752 h 3477436"/>
              <a:gd name="connsiteX65" fmla="*/ 1758462 w 4602775"/>
              <a:gd name="connsiteY65" fmla="*/ 2207845 h 3477436"/>
              <a:gd name="connsiteX66" fmla="*/ 1805354 w 4602775"/>
              <a:gd name="connsiteY66" fmla="*/ 2125783 h 3477436"/>
              <a:gd name="connsiteX67" fmla="*/ 1887416 w 4602775"/>
              <a:gd name="connsiteY67" fmla="*/ 2086706 h 3477436"/>
              <a:gd name="connsiteX68" fmla="*/ 1949939 w 4602775"/>
              <a:gd name="connsiteY68" fmla="*/ 2102337 h 3477436"/>
              <a:gd name="connsiteX69" fmla="*/ 2008554 w 4602775"/>
              <a:gd name="connsiteY69" fmla="*/ 2059352 h 3477436"/>
              <a:gd name="connsiteX70" fmla="*/ 2059354 w 4602775"/>
              <a:gd name="connsiteY70" fmla="*/ 2063260 h 3477436"/>
              <a:gd name="connsiteX71" fmla="*/ 2071077 w 4602775"/>
              <a:gd name="connsiteY71" fmla="*/ 2004645 h 3477436"/>
              <a:gd name="connsiteX72" fmla="*/ 2286000 w 4602775"/>
              <a:gd name="connsiteY72" fmla="*/ 1953845 h 3477436"/>
              <a:gd name="connsiteX73" fmla="*/ 2301631 w 4602775"/>
              <a:gd name="connsiteY73" fmla="*/ 1879598 h 3477436"/>
              <a:gd name="connsiteX74" fmla="*/ 2379785 w 4602775"/>
              <a:gd name="connsiteY74" fmla="*/ 1895229 h 3477436"/>
              <a:gd name="connsiteX75" fmla="*/ 2399323 w 4602775"/>
              <a:gd name="connsiteY75" fmla="*/ 1942122 h 3477436"/>
              <a:gd name="connsiteX76" fmla="*/ 2430585 w 4602775"/>
              <a:gd name="connsiteY76" fmla="*/ 1969475 h 3477436"/>
              <a:gd name="connsiteX77" fmla="*/ 2493108 w 4602775"/>
              <a:gd name="connsiteY77" fmla="*/ 1934306 h 3477436"/>
              <a:gd name="connsiteX78" fmla="*/ 2504831 w 4602775"/>
              <a:gd name="connsiteY78" fmla="*/ 1887414 h 3477436"/>
              <a:gd name="connsiteX79" fmla="*/ 2524369 w 4602775"/>
              <a:gd name="connsiteY79" fmla="*/ 1887414 h 3477436"/>
              <a:gd name="connsiteX80" fmla="*/ 2586892 w 4602775"/>
              <a:gd name="connsiteY80" fmla="*/ 1957752 h 3477436"/>
              <a:gd name="connsiteX81" fmla="*/ 2782277 w 4602775"/>
              <a:gd name="connsiteY81" fmla="*/ 2055445 h 3477436"/>
              <a:gd name="connsiteX82" fmla="*/ 2829169 w 4602775"/>
              <a:gd name="connsiteY82" fmla="*/ 2074983 h 3477436"/>
              <a:gd name="connsiteX83" fmla="*/ 2864339 w 4602775"/>
              <a:gd name="connsiteY83" fmla="*/ 2067168 h 3477436"/>
              <a:gd name="connsiteX84" fmla="*/ 2887785 w 4602775"/>
              <a:gd name="connsiteY84" fmla="*/ 2090614 h 3477436"/>
              <a:gd name="connsiteX85" fmla="*/ 2805723 w 4602775"/>
              <a:gd name="connsiteY85" fmla="*/ 2168768 h 3477436"/>
              <a:gd name="connsiteX86" fmla="*/ 2805723 w 4602775"/>
              <a:gd name="connsiteY86" fmla="*/ 2168768 h 3477436"/>
              <a:gd name="connsiteX87" fmla="*/ 2821354 w 4602775"/>
              <a:gd name="connsiteY87" fmla="*/ 2200029 h 3477436"/>
              <a:gd name="connsiteX88" fmla="*/ 2891692 w 4602775"/>
              <a:gd name="connsiteY88" fmla="*/ 2188306 h 3477436"/>
              <a:gd name="connsiteX89" fmla="*/ 2958123 w 4602775"/>
              <a:gd name="connsiteY89" fmla="*/ 2293814 h 3477436"/>
              <a:gd name="connsiteX90" fmla="*/ 3008923 w 4602775"/>
              <a:gd name="connsiteY90" fmla="*/ 2289906 h 3477436"/>
              <a:gd name="connsiteX91" fmla="*/ 2997200 w 4602775"/>
              <a:gd name="connsiteY91" fmla="*/ 2243014 h 3477436"/>
              <a:gd name="connsiteX92" fmla="*/ 3059723 w 4602775"/>
              <a:gd name="connsiteY92" fmla="*/ 2219568 h 3477436"/>
              <a:gd name="connsiteX93" fmla="*/ 3059723 w 4602775"/>
              <a:gd name="connsiteY93" fmla="*/ 2200029 h 3477436"/>
              <a:gd name="connsiteX94" fmla="*/ 3067539 w 4602775"/>
              <a:gd name="connsiteY94" fmla="*/ 2188306 h 3477436"/>
              <a:gd name="connsiteX95" fmla="*/ 3024554 w 4602775"/>
              <a:gd name="connsiteY95" fmla="*/ 2102337 h 3477436"/>
              <a:gd name="connsiteX96" fmla="*/ 3036277 w 4602775"/>
              <a:gd name="connsiteY96" fmla="*/ 2090614 h 3477436"/>
              <a:gd name="connsiteX97" fmla="*/ 3219939 w 4602775"/>
              <a:gd name="connsiteY97" fmla="*/ 2211752 h 3477436"/>
              <a:gd name="connsiteX98" fmla="*/ 3286369 w 4602775"/>
              <a:gd name="connsiteY98" fmla="*/ 2219568 h 3477436"/>
              <a:gd name="connsiteX99" fmla="*/ 3266831 w 4602775"/>
              <a:gd name="connsiteY99" fmla="*/ 2243014 h 3477436"/>
              <a:gd name="connsiteX100" fmla="*/ 3227754 w 4602775"/>
              <a:gd name="connsiteY100" fmla="*/ 2258645 h 3477436"/>
              <a:gd name="connsiteX101" fmla="*/ 3309816 w 4602775"/>
              <a:gd name="connsiteY101" fmla="*/ 2340706 h 3477436"/>
              <a:gd name="connsiteX102" fmla="*/ 3395785 w 4602775"/>
              <a:gd name="connsiteY102" fmla="*/ 2395414 h 3477436"/>
              <a:gd name="connsiteX103" fmla="*/ 3657600 w 4602775"/>
              <a:gd name="connsiteY103" fmla="*/ 2332891 h 3477436"/>
              <a:gd name="connsiteX104" fmla="*/ 3618523 w 4602775"/>
              <a:gd name="connsiteY104" fmla="*/ 2254737 h 3477436"/>
              <a:gd name="connsiteX105" fmla="*/ 3567723 w 4602775"/>
              <a:gd name="connsiteY105" fmla="*/ 2231291 h 3477436"/>
              <a:gd name="connsiteX106" fmla="*/ 3583354 w 4602775"/>
              <a:gd name="connsiteY106" fmla="*/ 2149229 h 3477436"/>
              <a:gd name="connsiteX107" fmla="*/ 3618523 w 4602775"/>
              <a:gd name="connsiteY107" fmla="*/ 2149229 h 3477436"/>
              <a:gd name="connsiteX108" fmla="*/ 3622431 w 4602775"/>
              <a:gd name="connsiteY108" fmla="*/ 2090614 h 3477436"/>
              <a:gd name="connsiteX109" fmla="*/ 3528646 w 4602775"/>
              <a:gd name="connsiteY109" fmla="*/ 2008552 h 3477436"/>
              <a:gd name="connsiteX110" fmla="*/ 3473939 w 4602775"/>
              <a:gd name="connsiteY110" fmla="*/ 2043722 h 3477436"/>
              <a:gd name="connsiteX111" fmla="*/ 3423139 w 4602775"/>
              <a:gd name="connsiteY111" fmla="*/ 1981198 h 3477436"/>
              <a:gd name="connsiteX112" fmla="*/ 3466123 w 4602775"/>
              <a:gd name="connsiteY112" fmla="*/ 1863968 h 3477436"/>
              <a:gd name="connsiteX113" fmla="*/ 3411416 w 4602775"/>
              <a:gd name="connsiteY113" fmla="*/ 1777998 h 3477436"/>
              <a:gd name="connsiteX114" fmla="*/ 3391877 w 4602775"/>
              <a:gd name="connsiteY114" fmla="*/ 1688122 h 3477436"/>
              <a:gd name="connsiteX115" fmla="*/ 3380154 w 4602775"/>
              <a:gd name="connsiteY115" fmla="*/ 1582614 h 3477436"/>
              <a:gd name="connsiteX116" fmla="*/ 3325446 w 4602775"/>
              <a:gd name="connsiteY116" fmla="*/ 1547445 h 3477436"/>
              <a:gd name="connsiteX117" fmla="*/ 3333262 w 4602775"/>
              <a:gd name="connsiteY117" fmla="*/ 1508368 h 3477436"/>
              <a:gd name="connsiteX118" fmla="*/ 3255108 w 4602775"/>
              <a:gd name="connsiteY118" fmla="*/ 1391137 h 3477436"/>
              <a:gd name="connsiteX119" fmla="*/ 3290277 w 4602775"/>
              <a:gd name="connsiteY119" fmla="*/ 1277814 h 3477436"/>
              <a:gd name="connsiteX120" fmla="*/ 3348892 w 4602775"/>
              <a:gd name="connsiteY120" fmla="*/ 1219198 h 3477436"/>
              <a:gd name="connsiteX121" fmla="*/ 3391877 w 4602775"/>
              <a:gd name="connsiteY121" fmla="*/ 1246552 h 3477436"/>
              <a:gd name="connsiteX122" fmla="*/ 3458308 w 4602775"/>
              <a:gd name="connsiteY122" fmla="*/ 1223106 h 3477436"/>
              <a:gd name="connsiteX123" fmla="*/ 3438769 w 4602775"/>
              <a:gd name="connsiteY123" fmla="*/ 1199660 h 3477436"/>
              <a:gd name="connsiteX124" fmla="*/ 3509108 w 4602775"/>
              <a:gd name="connsiteY124" fmla="*/ 1098060 h 3477436"/>
              <a:gd name="connsiteX125" fmla="*/ 3524739 w 4602775"/>
              <a:gd name="connsiteY125" fmla="*/ 984737 h 3477436"/>
              <a:gd name="connsiteX126" fmla="*/ 3626339 w 4602775"/>
              <a:gd name="connsiteY126" fmla="*/ 937845 h 3477436"/>
              <a:gd name="connsiteX127" fmla="*/ 3696677 w 4602775"/>
              <a:gd name="connsiteY127" fmla="*/ 894860 h 3477436"/>
              <a:gd name="connsiteX128" fmla="*/ 3720123 w 4602775"/>
              <a:gd name="connsiteY128" fmla="*/ 906583 h 3477436"/>
              <a:gd name="connsiteX129" fmla="*/ 3790462 w 4602775"/>
              <a:gd name="connsiteY129" fmla="*/ 894860 h 3477436"/>
              <a:gd name="connsiteX130" fmla="*/ 3806092 w 4602775"/>
              <a:gd name="connsiteY130" fmla="*/ 945660 h 3477436"/>
              <a:gd name="connsiteX131" fmla="*/ 3856892 w 4602775"/>
              <a:gd name="connsiteY131" fmla="*/ 898768 h 3477436"/>
              <a:gd name="connsiteX132" fmla="*/ 3888154 w 4602775"/>
              <a:gd name="connsiteY132" fmla="*/ 902675 h 3477436"/>
              <a:gd name="connsiteX133" fmla="*/ 3927231 w 4602775"/>
              <a:gd name="connsiteY133" fmla="*/ 945660 h 3477436"/>
              <a:gd name="connsiteX134" fmla="*/ 3997569 w 4602775"/>
              <a:gd name="connsiteY134" fmla="*/ 941752 h 3477436"/>
              <a:gd name="connsiteX135" fmla="*/ 4067908 w 4602775"/>
              <a:gd name="connsiteY135" fmla="*/ 855783 h 3477436"/>
              <a:gd name="connsiteX136" fmla="*/ 4138246 w 4602775"/>
              <a:gd name="connsiteY136" fmla="*/ 890952 h 3477436"/>
              <a:gd name="connsiteX137" fmla="*/ 4173416 w 4602775"/>
              <a:gd name="connsiteY137" fmla="*/ 871414 h 3477436"/>
              <a:gd name="connsiteX138" fmla="*/ 4200769 w 4602775"/>
              <a:gd name="connsiteY138" fmla="*/ 820614 h 3477436"/>
              <a:gd name="connsiteX139" fmla="*/ 4267200 w 4602775"/>
              <a:gd name="connsiteY139" fmla="*/ 773722 h 3477436"/>
              <a:gd name="connsiteX140" fmla="*/ 4407877 w 4602775"/>
              <a:gd name="connsiteY140" fmla="*/ 769814 h 3477436"/>
              <a:gd name="connsiteX141" fmla="*/ 4466493 w 4602775"/>
              <a:gd name="connsiteY141" fmla="*/ 664306 h 3477436"/>
              <a:gd name="connsiteX142" fmla="*/ 4556368 w 4602775"/>
              <a:gd name="connsiteY142" fmla="*/ 640860 h 3477436"/>
              <a:gd name="connsiteX143" fmla="*/ 4575906 w 4602775"/>
              <a:gd name="connsiteY143" fmla="*/ 539261 h 3477436"/>
              <a:gd name="connsiteX144" fmla="*/ 4493844 w 4602775"/>
              <a:gd name="connsiteY144" fmla="*/ 465016 h 3477436"/>
              <a:gd name="connsiteX145" fmla="*/ 4478213 w 4602775"/>
              <a:gd name="connsiteY145" fmla="*/ 363415 h 3477436"/>
              <a:gd name="connsiteX146" fmla="*/ 4548551 w 4602775"/>
              <a:gd name="connsiteY146" fmla="*/ 320431 h 3477436"/>
              <a:gd name="connsiteX147" fmla="*/ 4505566 w 4602775"/>
              <a:gd name="connsiteY147" fmla="*/ 214924 h 3477436"/>
              <a:gd name="connsiteX148" fmla="*/ 4599351 w 4602775"/>
              <a:gd name="connsiteY148" fmla="*/ 152400 h 3477436"/>
              <a:gd name="connsiteX149" fmla="*/ 4536827 w 4602775"/>
              <a:gd name="connsiteY149" fmla="*/ 0 h 3477436"/>
              <a:gd name="connsiteX0" fmla="*/ 500185 w 4602775"/>
              <a:gd name="connsiteY0" fmla="*/ 719014 h 3381435"/>
              <a:gd name="connsiteX1" fmla="*/ 457200 w 4602775"/>
              <a:gd name="connsiteY1" fmla="*/ 761998 h 3381435"/>
              <a:gd name="connsiteX2" fmla="*/ 386862 w 4602775"/>
              <a:gd name="connsiteY2" fmla="*/ 844060 h 3381435"/>
              <a:gd name="connsiteX3" fmla="*/ 371231 w 4602775"/>
              <a:gd name="connsiteY3" fmla="*/ 996460 h 3381435"/>
              <a:gd name="connsiteX4" fmla="*/ 269631 w 4602775"/>
              <a:gd name="connsiteY4" fmla="*/ 976922 h 3381435"/>
              <a:gd name="connsiteX5" fmla="*/ 265723 w 4602775"/>
              <a:gd name="connsiteY5" fmla="*/ 1094152 h 3381435"/>
              <a:gd name="connsiteX6" fmla="*/ 347785 w 4602775"/>
              <a:gd name="connsiteY6" fmla="*/ 1129322 h 3381435"/>
              <a:gd name="connsiteX7" fmla="*/ 355600 w 4602775"/>
              <a:gd name="connsiteY7" fmla="*/ 1203568 h 3381435"/>
              <a:gd name="connsiteX8" fmla="*/ 234462 w 4602775"/>
              <a:gd name="connsiteY8" fmla="*/ 1227014 h 3381435"/>
              <a:gd name="connsiteX9" fmla="*/ 296985 w 4602775"/>
              <a:gd name="connsiteY9" fmla="*/ 1312983 h 3381435"/>
              <a:gd name="connsiteX10" fmla="*/ 218831 w 4602775"/>
              <a:gd name="connsiteY10" fmla="*/ 1305168 h 3381435"/>
              <a:gd name="connsiteX11" fmla="*/ 211016 w 4602775"/>
              <a:gd name="connsiteY11" fmla="*/ 1340337 h 3381435"/>
              <a:gd name="connsiteX12" fmla="*/ 132862 w 4602775"/>
              <a:gd name="connsiteY12" fmla="*/ 1309075 h 3381435"/>
              <a:gd name="connsiteX13" fmla="*/ 78154 w 4602775"/>
              <a:gd name="connsiteY13" fmla="*/ 1344245 h 3381435"/>
              <a:gd name="connsiteX14" fmla="*/ 70339 w 4602775"/>
              <a:gd name="connsiteY14" fmla="*/ 1426306 h 3381435"/>
              <a:gd name="connsiteX15" fmla="*/ 101600 w 4602775"/>
              <a:gd name="connsiteY15" fmla="*/ 1504460 h 3381435"/>
              <a:gd name="connsiteX16" fmla="*/ 19539 w 4602775"/>
              <a:gd name="connsiteY16" fmla="*/ 1609968 h 3381435"/>
              <a:gd name="connsiteX17" fmla="*/ 27354 w 4602775"/>
              <a:gd name="connsiteY17" fmla="*/ 1727198 h 3381435"/>
              <a:gd name="connsiteX18" fmla="*/ 19539 w 4602775"/>
              <a:gd name="connsiteY18" fmla="*/ 1957752 h 3381435"/>
              <a:gd name="connsiteX19" fmla="*/ 23446 w 4602775"/>
              <a:gd name="connsiteY19" fmla="*/ 2012460 h 3381435"/>
              <a:gd name="connsiteX20" fmla="*/ 7816 w 4602775"/>
              <a:gd name="connsiteY20" fmla="*/ 2121875 h 3381435"/>
              <a:gd name="connsiteX21" fmla="*/ 31262 w 4602775"/>
              <a:gd name="connsiteY21" fmla="*/ 2180491 h 3381435"/>
              <a:gd name="connsiteX22" fmla="*/ 42985 w 4602775"/>
              <a:gd name="connsiteY22" fmla="*/ 2254737 h 3381435"/>
              <a:gd name="connsiteX23" fmla="*/ 0 w 4602775"/>
              <a:gd name="connsiteY23" fmla="*/ 2328983 h 3381435"/>
              <a:gd name="connsiteX24" fmla="*/ 46892 w 4602775"/>
              <a:gd name="connsiteY24" fmla="*/ 2434491 h 3381435"/>
              <a:gd name="connsiteX25" fmla="*/ 85969 w 4602775"/>
              <a:gd name="connsiteY25" fmla="*/ 2500922 h 3381435"/>
              <a:gd name="connsiteX26" fmla="*/ 171939 w 4602775"/>
              <a:gd name="connsiteY26" fmla="*/ 2493106 h 3381435"/>
              <a:gd name="connsiteX27" fmla="*/ 218831 w 4602775"/>
              <a:gd name="connsiteY27" fmla="*/ 2414952 h 3381435"/>
              <a:gd name="connsiteX28" fmla="*/ 273539 w 4602775"/>
              <a:gd name="connsiteY28" fmla="*/ 2403229 h 3381435"/>
              <a:gd name="connsiteX29" fmla="*/ 269631 w 4602775"/>
              <a:gd name="connsiteY29" fmla="*/ 2340706 h 3381435"/>
              <a:gd name="connsiteX30" fmla="*/ 207108 w 4602775"/>
              <a:gd name="connsiteY30" fmla="*/ 2321168 h 3381435"/>
              <a:gd name="connsiteX31" fmla="*/ 207108 w 4602775"/>
              <a:gd name="connsiteY31" fmla="*/ 2282091 h 3381435"/>
              <a:gd name="connsiteX32" fmla="*/ 293077 w 4602775"/>
              <a:gd name="connsiteY32" fmla="*/ 2176583 h 3381435"/>
              <a:gd name="connsiteX33" fmla="*/ 386862 w 4602775"/>
              <a:gd name="connsiteY33" fmla="*/ 2239106 h 3381435"/>
              <a:gd name="connsiteX34" fmla="*/ 492369 w 4602775"/>
              <a:gd name="connsiteY34" fmla="*/ 2250829 h 3381435"/>
              <a:gd name="connsiteX35" fmla="*/ 492369 w 4602775"/>
              <a:gd name="connsiteY35" fmla="*/ 2164860 h 3381435"/>
              <a:gd name="connsiteX36" fmla="*/ 519723 w 4602775"/>
              <a:gd name="connsiteY36" fmla="*/ 2188306 h 3381435"/>
              <a:gd name="connsiteX37" fmla="*/ 570523 w 4602775"/>
              <a:gd name="connsiteY37" fmla="*/ 2164860 h 3381435"/>
              <a:gd name="connsiteX38" fmla="*/ 570523 w 4602775"/>
              <a:gd name="connsiteY38" fmla="*/ 2164860 h 3381435"/>
              <a:gd name="connsiteX39" fmla="*/ 679939 w 4602775"/>
              <a:gd name="connsiteY39" fmla="*/ 2094522 h 3381435"/>
              <a:gd name="connsiteX40" fmla="*/ 812800 w 4602775"/>
              <a:gd name="connsiteY40" fmla="*/ 2098429 h 3381435"/>
              <a:gd name="connsiteX41" fmla="*/ 785446 w 4602775"/>
              <a:gd name="connsiteY41" fmla="*/ 2157045 h 3381435"/>
              <a:gd name="connsiteX42" fmla="*/ 828431 w 4602775"/>
              <a:gd name="connsiteY42" fmla="*/ 2172675 h 3381435"/>
              <a:gd name="connsiteX43" fmla="*/ 922216 w 4602775"/>
              <a:gd name="connsiteY43" fmla="*/ 2090614 h 3381435"/>
              <a:gd name="connsiteX44" fmla="*/ 1000369 w 4602775"/>
              <a:gd name="connsiteY44" fmla="*/ 2125783 h 3381435"/>
              <a:gd name="connsiteX45" fmla="*/ 1027723 w 4602775"/>
              <a:gd name="connsiteY45" fmla="*/ 2114060 h 3381435"/>
              <a:gd name="connsiteX46" fmla="*/ 1035539 w 4602775"/>
              <a:gd name="connsiteY46" fmla="*/ 2051537 h 3381435"/>
              <a:gd name="connsiteX47" fmla="*/ 1070708 w 4602775"/>
              <a:gd name="connsiteY47" fmla="*/ 2024183 h 3381435"/>
              <a:gd name="connsiteX48" fmla="*/ 1082431 w 4602775"/>
              <a:gd name="connsiteY48" fmla="*/ 1989014 h 3381435"/>
              <a:gd name="connsiteX49" fmla="*/ 1121508 w 4602775"/>
              <a:gd name="connsiteY49" fmla="*/ 1996829 h 3381435"/>
              <a:gd name="connsiteX50" fmla="*/ 1125416 w 4602775"/>
              <a:gd name="connsiteY50" fmla="*/ 2055445 h 3381435"/>
              <a:gd name="connsiteX51" fmla="*/ 1156677 w 4602775"/>
              <a:gd name="connsiteY51" fmla="*/ 2055445 h 3381435"/>
              <a:gd name="connsiteX52" fmla="*/ 1184031 w 4602775"/>
              <a:gd name="connsiteY52" fmla="*/ 2059352 h 3381435"/>
              <a:gd name="connsiteX53" fmla="*/ 1230923 w 4602775"/>
              <a:gd name="connsiteY53" fmla="*/ 2129691 h 3381435"/>
              <a:gd name="connsiteX54" fmla="*/ 1375508 w 4602775"/>
              <a:gd name="connsiteY54" fmla="*/ 2137506 h 3381435"/>
              <a:gd name="connsiteX55" fmla="*/ 1355969 w 4602775"/>
              <a:gd name="connsiteY55" fmla="*/ 2188306 h 3381435"/>
              <a:gd name="connsiteX56" fmla="*/ 780314 w 4602775"/>
              <a:gd name="connsiteY56" fmla="*/ 3381435 h 3381435"/>
              <a:gd name="connsiteX57" fmla="*/ 1941689 w 4602775"/>
              <a:gd name="connsiteY57" fmla="*/ 2640309 h 3381435"/>
              <a:gd name="connsiteX58" fmla="*/ 1759465 w 4602775"/>
              <a:gd name="connsiteY58" fmla="*/ 2502651 h 3381435"/>
              <a:gd name="connsiteX59" fmla="*/ 1744226 w 4602775"/>
              <a:gd name="connsiteY59" fmla="*/ 2423317 h 3381435"/>
              <a:gd name="connsiteX60" fmla="*/ 1762003 w 4602775"/>
              <a:gd name="connsiteY60" fmla="*/ 2383240 h 3381435"/>
              <a:gd name="connsiteX61" fmla="*/ 1777967 w 4602775"/>
              <a:gd name="connsiteY61" fmla="*/ 2325437 h 3381435"/>
              <a:gd name="connsiteX62" fmla="*/ 1722139 w 4602775"/>
              <a:gd name="connsiteY62" fmla="*/ 2308683 h 3381435"/>
              <a:gd name="connsiteX63" fmla="*/ 1671381 w 4602775"/>
              <a:gd name="connsiteY63" fmla="*/ 2138826 h 3381435"/>
              <a:gd name="connsiteX64" fmla="*/ 1724664 w 4602775"/>
              <a:gd name="connsiteY64" fmla="*/ 2160752 h 3381435"/>
              <a:gd name="connsiteX65" fmla="*/ 1758462 w 4602775"/>
              <a:gd name="connsiteY65" fmla="*/ 2207845 h 3381435"/>
              <a:gd name="connsiteX66" fmla="*/ 1805354 w 4602775"/>
              <a:gd name="connsiteY66" fmla="*/ 2125783 h 3381435"/>
              <a:gd name="connsiteX67" fmla="*/ 1887416 w 4602775"/>
              <a:gd name="connsiteY67" fmla="*/ 2086706 h 3381435"/>
              <a:gd name="connsiteX68" fmla="*/ 1949939 w 4602775"/>
              <a:gd name="connsiteY68" fmla="*/ 2102337 h 3381435"/>
              <a:gd name="connsiteX69" fmla="*/ 2008554 w 4602775"/>
              <a:gd name="connsiteY69" fmla="*/ 2059352 h 3381435"/>
              <a:gd name="connsiteX70" fmla="*/ 2059354 w 4602775"/>
              <a:gd name="connsiteY70" fmla="*/ 2063260 h 3381435"/>
              <a:gd name="connsiteX71" fmla="*/ 2071077 w 4602775"/>
              <a:gd name="connsiteY71" fmla="*/ 2004645 h 3381435"/>
              <a:gd name="connsiteX72" fmla="*/ 2286000 w 4602775"/>
              <a:gd name="connsiteY72" fmla="*/ 1953845 h 3381435"/>
              <a:gd name="connsiteX73" fmla="*/ 2301631 w 4602775"/>
              <a:gd name="connsiteY73" fmla="*/ 1879598 h 3381435"/>
              <a:gd name="connsiteX74" fmla="*/ 2379785 w 4602775"/>
              <a:gd name="connsiteY74" fmla="*/ 1895229 h 3381435"/>
              <a:gd name="connsiteX75" fmla="*/ 2399323 w 4602775"/>
              <a:gd name="connsiteY75" fmla="*/ 1942122 h 3381435"/>
              <a:gd name="connsiteX76" fmla="*/ 2430585 w 4602775"/>
              <a:gd name="connsiteY76" fmla="*/ 1969475 h 3381435"/>
              <a:gd name="connsiteX77" fmla="*/ 2493108 w 4602775"/>
              <a:gd name="connsiteY77" fmla="*/ 1934306 h 3381435"/>
              <a:gd name="connsiteX78" fmla="*/ 2504831 w 4602775"/>
              <a:gd name="connsiteY78" fmla="*/ 1887414 h 3381435"/>
              <a:gd name="connsiteX79" fmla="*/ 2524369 w 4602775"/>
              <a:gd name="connsiteY79" fmla="*/ 1887414 h 3381435"/>
              <a:gd name="connsiteX80" fmla="*/ 2586892 w 4602775"/>
              <a:gd name="connsiteY80" fmla="*/ 1957752 h 3381435"/>
              <a:gd name="connsiteX81" fmla="*/ 2782277 w 4602775"/>
              <a:gd name="connsiteY81" fmla="*/ 2055445 h 3381435"/>
              <a:gd name="connsiteX82" fmla="*/ 2829169 w 4602775"/>
              <a:gd name="connsiteY82" fmla="*/ 2074983 h 3381435"/>
              <a:gd name="connsiteX83" fmla="*/ 2864339 w 4602775"/>
              <a:gd name="connsiteY83" fmla="*/ 2067168 h 3381435"/>
              <a:gd name="connsiteX84" fmla="*/ 2887785 w 4602775"/>
              <a:gd name="connsiteY84" fmla="*/ 2090614 h 3381435"/>
              <a:gd name="connsiteX85" fmla="*/ 2805723 w 4602775"/>
              <a:gd name="connsiteY85" fmla="*/ 2168768 h 3381435"/>
              <a:gd name="connsiteX86" fmla="*/ 2805723 w 4602775"/>
              <a:gd name="connsiteY86" fmla="*/ 2168768 h 3381435"/>
              <a:gd name="connsiteX87" fmla="*/ 2821354 w 4602775"/>
              <a:gd name="connsiteY87" fmla="*/ 2200029 h 3381435"/>
              <a:gd name="connsiteX88" fmla="*/ 2891692 w 4602775"/>
              <a:gd name="connsiteY88" fmla="*/ 2188306 h 3381435"/>
              <a:gd name="connsiteX89" fmla="*/ 2958123 w 4602775"/>
              <a:gd name="connsiteY89" fmla="*/ 2293814 h 3381435"/>
              <a:gd name="connsiteX90" fmla="*/ 3008923 w 4602775"/>
              <a:gd name="connsiteY90" fmla="*/ 2289906 h 3381435"/>
              <a:gd name="connsiteX91" fmla="*/ 2997200 w 4602775"/>
              <a:gd name="connsiteY91" fmla="*/ 2243014 h 3381435"/>
              <a:gd name="connsiteX92" fmla="*/ 3059723 w 4602775"/>
              <a:gd name="connsiteY92" fmla="*/ 2219568 h 3381435"/>
              <a:gd name="connsiteX93" fmla="*/ 3059723 w 4602775"/>
              <a:gd name="connsiteY93" fmla="*/ 2200029 h 3381435"/>
              <a:gd name="connsiteX94" fmla="*/ 3067539 w 4602775"/>
              <a:gd name="connsiteY94" fmla="*/ 2188306 h 3381435"/>
              <a:gd name="connsiteX95" fmla="*/ 3024554 w 4602775"/>
              <a:gd name="connsiteY95" fmla="*/ 2102337 h 3381435"/>
              <a:gd name="connsiteX96" fmla="*/ 3036277 w 4602775"/>
              <a:gd name="connsiteY96" fmla="*/ 2090614 h 3381435"/>
              <a:gd name="connsiteX97" fmla="*/ 3219939 w 4602775"/>
              <a:gd name="connsiteY97" fmla="*/ 2211752 h 3381435"/>
              <a:gd name="connsiteX98" fmla="*/ 3286369 w 4602775"/>
              <a:gd name="connsiteY98" fmla="*/ 2219568 h 3381435"/>
              <a:gd name="connsiteX99" fmla="*/ 3266831 w 4602775"/>
              <a:gd name="connsiteY99" fmla="*/ 2243014 h 3381435"/>
              <a:gd name="connsiteX100" fmla="*/ 3227754 w 4602775"/>
              <a:gd name="connsiteY100" fmla="*/ 2258645 h 3381435"/>
              <a:gd name="connsiteX101" fmla="*/ 3309816 w 4602775"/>
              <a:gd name="connsiteY101" fmla="*/ 2340706 h 3381435"/>
              <a:gd name="connsiteX102" fmla="*/ 3395785 w 4602775"/>
              <a:gd name="connsiteY102" fmla="*/ 2395414 h 3381435"/>
              <a:gd name="connsiteX103" fmla="*/ 3657600 w 4602775"/>
              <a:gd name="connsiteY103" fmla="*/ 2332891 h 3381435"/>
              <a:gd name="connsiteX104" fmla="*/ 3618523 w 4602775"/>
              <a:gd name="connsiteY104" fmla="*/ 2254737 h 3381435"/>
              <a:gd name="connsiteX105" fmla="*/ 3567723 w 4602775"/>
              <a:gd name="connsiteY105" fmla="*/ 2231291 h 3381435"/>
              <a:gd name="connsiteX106" fmla="*/ 3583354 w 4602775"/>
              <a:gd name="connsiteY106" fmla="*/ 2149229 h 3381435"/>
              <a:gd name="connsiteX107" fmla="*/ 3618523 w 4602775"/>
              <a:gd name="connsiteY107" fmla="*/ 2149229 h 3381435"/>
              <a:gd name="connsiteX108" fmla="*/ 3622431 w 4602775"/>
              <a:gd name="connsiteY108" fmla="*/ 2090614 h 3381435"/>
              <a:gd name="connsiteX109" fmla="*/ 3528646 w 4602775"/>
              <a:gd name="connsiteY109" fmla="*/ 2008552 h 3381435"/>
              <a:gd name="connsiteX110" fmla="*/ 3473939 w 4602775"/>
              <a:gd name="connsiteY110" fmla="*/ 2043722 h 3381435"/>
              <a:gd name="connsiteX111" fmla="*/ 3423139 w 4602775"/>
              <a:gd name="connsiteY111" fmla="*/ 1981198 h 3381435"/>
              <a:gd name="connsiteX112" fmla="*/ 3466123 w 4602775"/>
              <a:gd name="connsiteY112" fmla="*/ 1863968 h 3381435"/>
              <a:gd name="connsiteX113" fmla="*/ 3411416 w 4602775"/>
              <a:gd name="connsiteY113" fmla="*/ 1777998 h 3381435"/>
              <a:gd name="connsiteX114" fmla="*/ 3391877 w 4602775"/>
              <a:gd name="connsiteY114" fmla="*/ 1688122 h 3381435"/>
              <a:gd name="connsiteX115" fmla="*/ 3380154 w 4602775"/>
              <a:gd name="connsiteY115" fmla="*/ 1582614 h 3381435"/>
              <a:gd name="connsiteX116" fmla="*/ 3325446 w 4602775"/>
              <a:gd name="connsiteY116" fmla="*/ 1547445 h 3381435"/>
              <a:gd name="connsiteX117" fmla="*/ 3333262 w 4602775"/>
              <a:gd name="connsiteY117" fmla="*/ 1508368 h 3381435"/>
              <a:gd name="connsiteX118" fmla="*/ 3255108 w 4602775"/>
              <a:gd name="connsiteY118" fmla="*/ 1391137 h 3381435"/>
              <a:gd name="connsiteX119" fmla="*/ 3290277 w 4602775"/>
              <a:gd name="connsiteY119" fmla="*/ 1277814 h 3381435"/>
              <a:gd name="connsiteX120" fmla="*/ 3348892 w 4602775"/>
              <a:gd name="connsiteY120" fmla="*/ 1219198 h 3381435"/>
              <a:gd name="connsiteX121" fmla="*/ 3391877 w 4602775"/>
              <a:gd name="connsiteY121" fmla="*/ 1246552 h 3381435"/>
              <a:gd name="connsiteX122" fmla="*/ 3458308 w 4602775"/>
              <a:gd name="connsiteY122" fmla="*/ 1223106 h 3381435"/>
              <a:gd name="connsiteX123" fmla="*/ 3438769 w 4602775"/>
              <a:gd name="connsiteY123" fmla="*/ 1199660 h 3381435"/>
              <a:gd name="connsiteX124" fmla="*/ 3509108 w 4602775"/>
              <a:gd name="connsiteY124" fmla="*/ 1098060 h 3381435"/>
              <a:gd name="connsiteX125" fmla="*/ 3524739 w 4602775"/>
              <a:gd name="connsiteY125" fmla="*/ 984737 h 3381435"/>
              <a:gd name="connsiteX126" fmla="*/ 3626339 w 4602775"/>
              <a:gd name="connsiteY126" fmla="*/ 937845 h 3381435"/>
              <a:gd name="connsiteX127" fmla="*/ 3696677 w 4602775"/>
              <a:gd name="connsiteY127" fmla="*/ 894860 h 3381435"/>
              <a:gd name="connsiteX128" fmla="*/ 3720123 w 4602775"/>
              <a:gd name="connsiteY128" fmla="*/ 906583 h 3381435"/>
              <a:gd name="connsiteX129" fmla="*/ 3790462 w 4602775"/>
              <a:gd name="connsiteY129" fmla="*/ 894860 h 3381435"/>
              <a:gd name="connsiteX130" fmla="*/ 3806092 w 4602775"/>
              <a:gd name="connsiteY130" fmla="*/ 945660 h 3381435"/>
              <a:gd name="connsiteX131" fmla="*/ 3856892 w 4602775"/>
              <a:gd name="connsiteY131" fmla="*/ 898768 h 3381435"/>
              <a:gd name="connsiteX132" fmla="*/ 3888154 w 4602775"/>
              <a:gd name="connsiteY132" fmla="*/ 902675 h 3381435"/>
              <a:gd name="connsiteX133" fmla="*/ 3927231 w 4602775"/>
              <a:gd name="connsiteY133" fmla="*/ 945660 h 3381435"/>
              <a:gd name="connsiteX134" fmla="*/ 3997569 w 4602775"/>
              <a:gd name="connsiteY134" fmla="*/ 941752 h 3381435"/>
              <a:gd name="connsiteX135" fmla="*/ 4067908 w 4602775"/>
              <a:gd name="connsiteY135" fmla="*/ 855783 h 3381435"/>
              <a:gd name="connsiteX136" fmla="*/ 4138246 w 4602775"/>
              <a:gd name="connsiteY136" fmla="*/ 890952 h 3381435"/>
              <a:gd name="connsiteX137" fmla="*/ 4173416 w 4602775"/>
              <a:gd name="connsiteY137" fmla="*/ 871414 h 3381435"/>
              <a:gd name="connsiteX138" fmla="*/ 4200769 w 4602775"/>
              <a:gd name="connsiteY138" fmla="*/ 820614 h 3381435"/>
              <a:gd name="connsiteX139" fmla="*/ 4267200 w 4602775"/>
              <a:gd name="connsiteY139" fmla="*/ 773722 h 3381435"/>
              <a:gd name="connsiteX140" fmla="*/ 4407877 w 4602775"/>
              <a:gd name="connsiteY140" fmla="*/ 769814 h 3381435"/>
              <a:gd name="connsiteX141" fmla="*/ 4466493 w 4602775"/>
              <a:gd name="connsiteY141" fmla="*/ 664306 h 3381435"/>
              <a:gd name="connsiteX142" fmla="*/ 4556368 w 4602775"/>
              <a:gd name="connsiteY142" fmla="*/ 640860 h 3381435"/>
              <a:gd name="connsiteX143" fmla="*/ 4575906 w 4602775"/>
              <a:gd name="connsiteY143" fmla="*/ 539261 h 3381435"/>
              <a:gd name="connsiteX144" fmla="*/ 4493844 w 4602775"/>
              <a:gd name="connsiteY144" fmla="*/ 465016 h 3381435"/>
              <a:gd name="connsiteX145" fmla="*/ 4478213 w 4602775"/>
              <a:gd name="connsiteY145" fmla="*/ 363415 h 3381435"/>
              <a:gd name="connsiteX146" fmla="*/ 4548551 w 4602775"/>
              <a:gd name="connsiteY146" fmla="*/ 320431 h 3381435"/>
              <a:gd name="connsiteX147" fmla="*/ 4505566 w 4602775"/>
              <a:gd name="connsiteY147" fmla="*/ 214924 h 3381435"/>
              <a:gd name="connsiteX148" fmla="*/ 4599351 w 4602775"/>
              <a:gd name="connsiteY148" fmla="*/ 152400 h 3381435"/>
              <a:gd name="connsiteX149" fmla="*/ 4536827 w 4602775"/>
              <a:gd name="connsiteY149" fmla="*/ 0 h 3381435"/>
              <a:gd name="connsiteX0" fmla="*/ 500185 w 4602775"/>
              <a:gd name="connsiteY0" fmla="*/ 719014 h 2804461"/>
              <a:gd name="connsiteX1" fmla="*/ 457200 w 4602775"/>
              <a:gd name="connsiteY1" fmla="*/ 761998 h 2804461"/>
              <a:gd name="connsiteX2" fmla="*/ 386862 w 4602775"/>
              <a:gd name="connsiteY2" fmla="*/ 844060 h 2804461"/>
              <a:gd name="connsiteX3" fmla="*/ 371231 w 4602775"/>
              <a:gd name="connsiteY3" fmla="*/ 996460 h 2804461"/>
              <a:gd name="connsiteX4" fmla="*/ 269631 w 4602775"/>
              <a:gd name="connsiteY4" fmla="*/ 976922 h 2804461"/>
              <a:gd name="connsiteX5" fmla="*/ 265723 w 4602775"/>
              <a:gd name="connsiteY5" fmla="*/ 1094152 h 2804461"/>
              <a:gd name="connsiteX6" fmla="*/ 347785 w 4602775"/>
              <a:gd name="connsiteY6" fmla="*/ 1129322 h 2804461"/>
              <a:gd name="connsiteX7" fmla="*/ 355600 w 4602775"/>
              <a:gd name="connsiteY7" fmla="*/ 1203568 h 2804461"/>
              <a:gd name="connsiteX8" fmla="*/ 234462 w 4602775"/>
              <a:gd name="connsiteY8" fmla="*/ 1227014 h 2804461"/>
              <a:gd name="connsiteX9" fmla="*/ 296985 w 4602775"/>
              <a:gd name="connsiteY9" fmla="*/ 1312983 h 2804461"/>
              <a:gd name="connsiteX10" fmla="*/ 218831 w 4602775"/>
              <a:gd name="connsiteY10" fmla="*/ 1305168 h 2804461"/>
              <a:gd name="connsiteX11" fmla="*/ 211016 w 4602775"/>
              <a:gd name="connsiteY11" fmla="*/ 1340337 h 2804461"/>
              <a:gd name="connsiteX12" fmla="*/ 132862 w 4602775"/>
              <a:gd name="connsiteY12" fmla="*/ 1309075 h 2804461"/>
              <a:gd name="connsiteX13" fmla="*/ 78154 w 4602775"/>
              <a:gd name="connsiteY13" fmla="*/ 1344245 h 2804461"/>
              <a:gd name="connsiteX14" fmla="*/ 70339 w 4602775"/>
              <a:gd name="connsiteY14" fmla="*/ 1426306 h 2804461"/>
              <a:gd name="connsiteX15" fmla="*/ 101600 w 4602775"/>
              <a:gd name="connsiteY15" fmla="*/ 1504460 h 2804461"/>
              <a:gd name="connsiteX16" fmla="*/ 19539 w 4602775"/>
              <a:gd name="connsiteY16" fmla="*/ 1609968 h 2804461"/>
              <a:gd name="connsiteX17" fmla="*/ 27354 w 4602775"/>
              <a:gd name="connsiteY17" fmla="*/ 1727198 h 2804461"/>
              <a:gd name="connsiteX18" fmla="*/ 19539 w 4602775"/>
              <a:gd name="connsiteY18" fmla="*/ 1957752 h 2804461"/>
              <a:gd name="connsiteX19" fmla="*/ 23446 w 4602775"/>
              <a:gd name="connsiteY19" fmla="*/ 2012460 h 2804461"/>
              <a:gd name="connsiteX20" fmla="*/ 7816 w 4602775"/>
              <a:gd name="connsiteY20" fmla="*/ 2121875 h 2804461"/>
              <a:gd name="connsiteX21" fmla="*/ 31262 w 4602775"/>
              <a:gd name="connsiteY21" fmla="*/ 2180491 h 2804461"/>
              <a:gd name="connsiteX22" fmla="*/ 42985 w 4602775"/>
              <a:gd name="connsiteY22" fmla="*/ 2254737 h 2804461"/>
              <a:gd name="connsiteX23" fmla="*/ 0 w 4602775"/>
              <a:gd name="connsiteY23" fmla="*/ 2328983 h 2804461"/>
              <a:gd name="connsiteX24" fmla="*/ 46892 w 4602775"/>
              <a:gd name="connsiteY24" fmla="*/ 2434491 h 2804461"/>
              <a:gd name="connsiteX25" fmla="*/ 85969 w 4602775"/>
              <a:gd name="connsiteY25" fmla="*/ 2500922 h 2804461"/>
              <a:gd name="connsiteX26" fmla="*/ 171939 w 4602775"/>
              <a:gd name="connsiteY26" fmla="*/ 2493106 h 2804461"/>
              <a:gd name="connsiteX27" fmla="*/ 218831 w 4602775"/>
              <a:gd name="connsiteY27" fmla="*/ 2414952 h 2804461"/>
              <a:gd name="connsiteX28" fmla="*/ 273539 w 4602775"/>
              <a:gd name="connsiteY28" fmla="*/ 2403229 h 2804461"/>
              <a:gd name="connsiteX29" fmla="*/ 269631 w 4602775"/>
              <a:gd name="connsiteY29" fmla="*/ 2340706 h 2804461"/>
              <a:gd name="connsiteX30" fmla="*/ 207108 w 4602775"/>
              <a:gd name="connsiteY30" fmla="*/ 2321168 h 2804461"/>
              <a:gd name="connsiteX31" fmla="*/ 207108 w 4602775"/>
              <a:gd name="connsiteY31" fmla="*/ 2282091 h 2804461"/>
              <a:gd name="connsiteX32" fmla="*/ 293077 w 4602775"/>
              <a:gd name="connsiteY32" fmla="*/ 2176583 h 2804461"/>
              <a:gd name="connsiteX33" fmla="*/ 386862 w 4602775"/>
              <a:gd name="connsiteY33" fmla="*/ 2239106 h 2804461"/>
              <a:gd name="connsiteX34" fmla="*/ 492369 w 4602775"/>
              <a:gd name="connsiteY34" fmla="*/ 2250829 h 2804461"/>
              <a:gd name="connsiteX35" fmla="*/ 492369 w 4602775"/>
              <a:gd name="connsiteY35" fmla="*/ 2164860 h 2804461"/>
              <a:gd name="connsiteX36" fmla="*/ 519723 w 4602775"/>
              <a:gd name="connsiteY36" fmla="*/ 2188306 h 2804461"/>
              <a:gd name="connsiteX37" fmla="*/ 570523 w 4602775"/>
              <a:gd name="connsiteY37" fmla="*/ 2164860 h 2804461"/>
              <a:gd name="connsiteX38" fmla="*/ 570523 w 4602775"/>
              <a:gd name="connsiteY38" fmla="*/ 2164860 h 2804461"/>
              <a:gd name="connsiteX39" fmla="*/ 679939 w 4602775"/>
              <a:gd name="connsiteY39" fmla="*/ 2094522 h 2804461"/>
              <a:gd name="connsiteX40" fmla="*/ 812800 w 4602775"/>
              <a:gd name="connsiteY40" fmla="*/ 2098429 h 2804461"/>
              <a:gd name="connsiteX41" fmla="*/ 785446 w 4602775"/>
              <a:gd name="connsiteY41" fmla="*/ 2157045 h 2804461"/>
              <a:gd name="connsiteX42" fmla="*/ 828431 w 4602775"/>
              <a:gd name="connsiteY42" fmla="*/ 2172675 h 2804461"/>
              <a:gd name="connsiteX43" fmla="*/ 922216 w 4602775"/>
              <a:gd name="connsiteY43" fmla="*/ 2090614 h 2804461"/>
              <a:gd name="connsiteX44" fmla="*/ 1000369 w 4602775"/>
              <a:gd name="connsiteY44" fmla="*/ 2125783 h 2804461"/>
              <a:gd name="connsiteX45" fmla="*/ 1027723 w 4602775"/>
              <a:gd name="connsiteY45" fmla="*/ 2114060 h 2804461"/>
              <a:gd name="connsiteX46" fmla="*/ 1035539 w 4602775"/>
              <a:gd name="connsiteY46" fmla="*/ 2051537 h 2804461"/>
              <a:gd name="connsiteX47" fmla="*/ 1070708 w 4602775"/>
              <a:gd name="connsiteY47" fmla="*/ 2024183 h 2804461"/>
              <a:gd name="connsiteX48" fmla="*/ 1082431 w 4602775"/>
              <a:gd name="connsiteY48" fmla="*/ 1989014 h 2804461"/>
              <a:gd name="connsiteX49" fmla="*/ 1121508 w 4602775"/>
              <a:gd name="connsiteY49" fmla="*/ 1996829 h 2804461"/>
              <a:gd name="connsiteX50" fmla="*/ 1125416 w 4602775"/>
              <a:gd name="connsiteY50" fmla="*/ 2055445 h 2804461"/>
              <a:gd name="connsiteX51" fmla="*/ 1156677 w 4602775"/>
              <a:gd name="connsiteY51" fmla="*/ 2055445 h 2804461"/>
              <a:gd name="connsiteX52" fmla="*/ 1184031 w 4602775"/>
              <a:gd name="connsiteY52" fmla="*/ 2059352 h 2804461"/>
              <a:gd name="connsiteX53" fmla="*/ 1230923 w 4602775"/>
              <a:gd name="connsiteY53" fmla="*/ 2129691 h 2804461"/>
              <a:gd name="connsiteX54" fmla="*/ 1375508 w 4602775"/>
              <a:gd name="connsiteY54" fmla="*/ 2137506 h 2804461"/>
              <a:gd name="connsiteX55" fmla="*/ 1355969 w 4602775"/>
              <a:gd name="connsiteY55" fmla="*/ 2188306 h 2804461"/>
              <a:gd name="connsiteX56" fmla="*/ 2021838 w 4602775"/>
              <a:gd name="connsiteY56" fmla="*/ 2804461 h 2804461"/>
              <a:gd name="connsiteX57" fmla="*/ 1941689 w 4602775"/>
              <a:gd name="connsiteY57" fmla="*/ 2640309 h 2804461"/>
              <a:gd name="connsiteX58" fmla="*/ 1759465 w 4602775"/>
              <a:gd name="connsiteY58" fmla="*/ 2502651 h 2804461"/>
              <a:gd name="connsiteX59" fmla="*/ 1744226 w 4602775"/>
              <a:gd name="connsiteY59" fmla="*/ 2423317 h 2804461"/>
              <a:gd name="connsiteX60" fmla="*/ 1762003 w 4602775"/>
              <a:gd name="connsiteY60" fmla="*/ 2383240 h 2804461"/>
              <a:gd name="connsiteX61" fmla="*/ 1777967 w 4602775"/>
              <a:gd name="connsiteY61" fmla="*/ 2325437 h 2804461"/>
              <a:gd name="connsiteX62" fmla="*/ 1722139 w 4602775"/>
              <a:gd name="connsiteY62" fmla="*/ 2308683 h 2804461"/>
              <a:gd name="connsiteX63" fmla="*/ 1671381 w 4602775"/>
              <a:gd name="connsiteY63" fmla="*/ 2138826 h 2804461"/>
              <a:gd name="connsiteX64" fmla="*/ 1724664 w 4602775"/>
              <a:gd name="connsiteY64" fmla="*/ 2160752 h 2804461"/>
              <a:gd name="connsiteX65" fmla="*/ 1758462 w 4602775"/>
              <a:gd name="connsiteY65" fmla="*/ 2207845 h 2804461"/>
              <a:gd name="connsiteX66" fmla="*/ 1805354 w 4602775"/>
              <a:gd name="connsiteY66" fmla="*/ 2125783 h 2804461"/>
              <a:gd name="connsiteX67" fmla="*/ 1887416 w 4602775"/>
              <a:gd name="connsiteY67" fmla="*/ 2086706 h 2804461"/>
              <a:gd name="connsiteX68" fmla="*/ 1949939 w 4602775"/>
              <a:gd name="connsiteY68" fmla="*/ 2102337 h 2804461"/>
              <a:gd name="connsiteX69" fmla="*/ 2008554 w 4602775"/>
              <a:gd name="connsiteY69" fmla="*/ 2059352 h 2804461"/>
              <a:gd name="connsiteX70" fmla="*/ 2059354 w 4602775"/>
              <a:gd name="connsiteY70" fmla="*/ 2063260 h 2804461"/>
              <a:gd name="connsiteX71" fmla="*/ 2071077 w 4602775"/>
              <a:gd name="connsiteY71" fmla="*/ 2004645 h 2804461"/>
              <a:gd name="connsiteX72" fmla="*/ 2286000 w 4602775"/>
              <a:gd name="connsiteY72" fmla="*/ 1953845 h 2804461"/>
              <a:gd name="connsiteX73" fmla="*/ 2301631 w 4602775"/>
              <a:gd name="connsiteY73" fmla="*/ 1879598 h 2804461"/>
              <a:gd name="connsiteX74" fmla="*/ 2379785 w 4602775"/>
              <a:gd name="connsiteY74" fmla="*/ 1895229 h 2804461"/>
              <a:gd name="connsiteX75" fmla="*/ 2399323 w 4602775"/>
              <a:gd name="connsiteY75" fmla="*/ 1942122 h 2804461"/>
              <a:gd name="connsiteX76" fmla="*/ 2430585 w 4602775"/>
              <a:gd name="connsiteY76" fmla="*/ 1969475 h 2804461"/>
              <a:gd name="connsiteX77" fmla="*/ 2493108 w 4602775"/>
              <a:gd name="connsiteY77" fmla="*/ 1934306 h 2804461"/>
              <a:gd name="connsiteX78" fmla="*/ 2504831 w 4602775"/>
              <a:gd name="connsiteY78" fmla="*/ 1887414 h 2804461"/>
              <a:gd name="connsiteX79" fmla="*/ 2524369 w 4602775"/>
              <a:gd name="connsiteY79" fmla="*/ 1887414 h 2804461"/>
              <a:gd name="connsiteX80" fmla="*/ 2586892 w 4602775"/>
              <a:gd name="connsiteY80" fmla="*/ 1957752 h 2804461"/>
              <a:gd name="connsiteX81" fmla="*/ 2782277 w 4602775"/>
              <a:gd name="connsiteY81" fmla="*/ 2055445 h 2804461"/>
              <a:gd name="connsiteX82" fmla="*/ 2829169 w 4602775"/>
              <a:gd name="connsiteY82" fmla="*/ 2074983 h 2804461"/>
              <a:gd name="connsiteX83" fmla="*/ 2864339 w 4602775"/>
              <a:gd name="connsiteY83" fmla="*/ 2067168 h 2804461"/>
              <a:gd name="connsiteX84" fmla="*/ 2887785 w 4602775"/>
              <a:gd name="connsiteY84" fmla="*/ 2090614 h 2804461"/>
              <a:gd name="connsiteX85" fmla="*/ 2805723 w 4602775"/>
              <a:gd name="connsiteY85" fmla="*/ 2168768 h 2804461"/>
              <a:gd name="connsiteX86" fmla="*/ 2805723 w 4602775"/>
              <a:gd name="connsiteY86" fmla="*/ 2168768 h 2804461"/>
              <a:gd name="connsiteX87" fmla="*/ 2821354 w 4602775"/>
              <a:gd name="connsiteY87" fmla="*/ 2200029 h 2804461"/>
              <a:gd name="connsiteX88" fmla="*/ 2891692 w 4602775"/>
              <a:gd name="connsiteY88" fmla="*/ 2188306 h 2804461"/>
              <a:gd name="connsiteX89" fmla="*/ 2958123 w 4602775"/>
              <a:gd name="connsiteY89" fmla="*/ 2293814 h 2804461"/>
              <a:gd name="connsiteX90" fmla="*/ 3008923 w 4602775"/>
              <a:gd name="connsiteY90" fmla="*/ 2289906 h 2804461"/>
              <a:gd name="connsiteX91" fmla="*/ 2997200 w 4602775"/>
              <a:gd name="connsiteY91" fmla="*/ 2243014 h 2804461"/>
              <a:gd name="connsiteX92" fmla="*/ 3059723 w 4602775"/>
              <a:gd name="connsiteY92" fmla="*/ 2219568 h 2804461"/>
              <a:gd name="connsiteX93" fmla="*/ 3059723 w 4602775"/>
              <a:gd name="connsiteY93" fmla="*/ 2200029 h 2804461"/>
              <a:gd name="connsiteX94" fmla="*/ 3067539 w 4602775"/>
              <a:gd name="connsiteY94" fmla="*/ 2188306 h 2804461"/>
              <a:gd name="connsiteX95" fmla="*/ 3024554 w 4602775"/>
              <a:gd name="connsiteY95" fmla="*/ 2102337 h 2804461"/>
              <a:gd name="connsiteX96" fmla="*/ 3036277 w 4602775"/>
              <a:gd name="connsiteY96" fmla="*/ 2090614 h 2804461"/>
              <a:gd name="connsiteX97" fmla="*/ 3219939 w 4602775"/>
              <a:gd name="connsiteY97" fmla="*/ 2211752 h 2804461"/>
              <a:gd name="connsiteX98" fmla="*/ 3286369 w 4602775"/>
              <a:gd name="connsiteY98" fmla="*/ 2219568 h 2804461"/>
              <a:gd name="connsiteX99" fmla="*/ 3266831 w 4602775"/>
              <a:gd name="connsiteY99" fmla="*/ 2243014 h 2804461"/>
              <a:gd name="connsiteX100" fmla="*/ 3227754 w 4602775"/>
              <a:gd name="connsiteY100" fmla="*/ 2258645 h 2804461"/>
              <a:gd name="connsiteX101" fmla="*/ 3309816 w 4602775"/>
              <a:gd name="connsiteY101" fmla="*/ 2340706 h 2804461"/>
              <a:gd name="connsiteX102" fmla="*/ 3395785 w 4602775"/>
              <a:gd name="connsiteY102" fmla="*/ 2395414 h 2804461"/>
              <a:gd name="connsiteX103" fmla="*/ 3657600 w 4602775"/>
              <a:gd name="connsiteY103" fmla="*/ 2332891 h 2804461"/>
              <a:gd name="connsiteX104" fmla="*/ 3618523 w 4602775"/>
              <a:gd name="connsiteY104" fmla="*/ 2254737 h 2804461"/>
              <a:gd name="connsiteX105" fmla="*/ 3567723 w 4602775"/>
              <a:gd name="connsiteY105" fmla="*/ 2231291 h 2804461"/>
              <a:gd name="connsiteX106" fmla="*/ 3583354 w 4602775"/>
              <a:gd name="connsiteY106" fmla="*/ 2149229 h 2804461"/>
              <a:gd name="connsiteX107" fmla="*/ 3618523 w 4602775"/>
              <a:gd name="connsiteY107" fmla="*/ 2149229 h 2804461"/>
              <a:gd name="connsiteX108" fmla="*/ 3622431 w 4602775"/>
              <a:gd name="connsiteY108" fmla="*/ 2090614 h 2804461"/>
              <a:gd name="connsiteX109" fmla="*/ 3528646 w 4602775"/>
              <a:gd name="connsiteY109" fmla="*/ 2008552 h 2804461"/>
              <a:gd name="connsiteX110" fmla="*/ 3473939 w 4602775"/>
              <a:gd name="connsiteY110" fmla="*/ 2043722 h 2804461"/>
              <a:gd name="connsiteX111" fmla="*/ 3423139 w 4602775"/>
              <a:gd name="connsiteY111" fmla="*/ 1981198 h 2804461"/>
              <a:gd name="connsiteX112" fmla="*/ 3466123 w 4602775"/>
              <a:gd name="connsiteY112" fmla="*/ 1863968 h 2804461"/>
              <a:gd name="connsiteX113" fmla="*/ 3411416 w 4602775"/>
              <a:gd name="connsiteY113" fmla="*/ 1777998 h 2804461"/>
              <a:gd name="connsiteX114" fmla="*/ 3391877 w 4602775"/>
              <a:gd name="connsiteY114" fmla="*/ 1688122 h 2804461"/>
              <a:gd name="connsiteX115" fmla="*/ 3380154 w 4602775"/>
              <a:gd name="connsiteY115" fmla="*/ 1582614 h 2804461"/>
              <a:gd name="connsiteX116" fmla="*/ 3325446 w 4602775"/>
              <a:gd name="connsiteY116" fmla="*/ 1547445 h 2804461"/>
              <a:gd name="connsiteX117" fmla="*/ 3333262 w 4602775"/>
              <a:gd name="connsiteY117" fmla="*/ 1508368 h 2804461"/>
              <a:gd name="connsiteX118" fmla="*/ 3255108 w 4602775"/>
              <a:gd name="connsiteY118" fmla="*/ 1391137 h 2804461"/>
              <a:gd name="connsiteX119" fmla="*/ 3290277 w 4602775"/>
              <a:gd name="connsiteY119" fmla="*/ 1277814 h 2804461"/>
              <a:gd name="connsiteX120" fmla="*/ 3348892 w 4602775"/>
              <a:gd name="connsiteY120" fmla="*/ 1219198 h 2804461"/>
              <a:gd name="connsiteX121" fmla="*/ 3391877 w 4602775"/>
              <a:gd name="connsiteY121" fmla="*/ 1246552 h 2804461"/>
              <a:gd name="connsiteX122" fmla="*/ 3458308 w 4602775"/>
              <a:gd name="connsiteY122" fmla="*/ 1223106 h 2804461"/>
              <a:gd name="connsiteX123" fmla="*/ 3438769 w 4602775"/>
              <a:gd name="connsiteY123" fmla="*/ 1199660 h 2804461"/>
              <a:gd name="connsiteX124" fmla="*/ 3509108 w 4602775"/>
              <a:gd name="connsiteY124" fmla="*/ 1098060 h 2804461"/>
              <a:gd name="connsiteX125" fmla="*/ 3524739 w 4602775"/>
              <a:gd name="connsiteY125" fmla="*/ 984737 h 2804461"/>
              <a:gd name="connsiteX126" fmla="*/ 3626339 w 4602775"/>
              <a:gd name="connsiteY126" fmla="*/ 937845 h 2804461"/>
              <a:gd name="connsiteX127" fmla="*/ 3696677 w 4602775"/>
              <a:gd name="connsiteY127" fmla="*/ 894860 h 2804461"/>
              <a:gd name="connsiteX128" fmla="*/ 3720123 w 4602775"/>
              <a:gd name="connsiteY128" fmla="*/ 906583 h 2804461"/>
              <a:gd name="connsiteX129" fmla="*/ 3790462 w 4602775"/>
              <a:gd name="connsiteY129" fmla="*/ 894860 h 2804461"/>
              <a:gd name="connsiteX130" fmla="*/ 3806092 w 4602775"/>
              <a:gd name="connsiteY130" fmla="*/ 945660 h 2804461"/>
              <a:gd name="connsiteX131" fmla="*/ 3856892 w 4602775"/>
              <a:gd name="connsiteY131" fmla="*/ 898768 h 2804461"/>
              <a:gd name="connsiteX132" fmla="*/ 3888154 w 4602775"/>
              <a:gd name="connsiteY132" fmla="*/ 902675 h 2804461"/>
              <a:gd name="connsiteX133" fmla="*/ 3927231 w 4602775"/>
              <a:gd name="connsiteY133" fmla="*/ 945660 h 2804461"/>
              <a:gd name="connsiteX134" fmla="*/ 3997569 w 4602775"/>
              <a:gd name="connsiteY134" fmla="*/ 941752 h 2804461"/>
              <a:gd name="connsiteX135" fmla="*/ 4067908 w 4602775"/>
              <a:gd name="connsiteY135" fmla="*/ 855783 h 2804461"/>
              <a:gd name="connsiteX136" fmla="*/ 4138246 w 4602775"/>
              <a:gd name="connsiteY136" fmla="*/ 890952 h 2804461"/>
              <a:gd name="connsiteX137" fmla="*/ 4173416 w 4602775"/>
              <a:gd name="connsiteY137" fmla="*/ 871414 h 2804461"/>
              <a:gd name="connsiteX138" fmla="*/ 4200769 w 4602775"/>
              <a:gd name="connsiteY138" fmla="*/ 820614 h 2804461"/>
              <a:gd name="connsiteX139" fmla="*/ 4267200 w 4602775"/>
              <a:gd name="connsiteY139" fmla="*/ 773722 h 2804461"/>
              <a:gd name="connsiteX140" fmla="*/ 4407877 w 4602775"/>
              <a:gd name="connsiteY140" fmla="*/ 769814 h 2804461"/>
              <a:gd name="connsiteX141" fmla="*/ 4466493 w 4602775"/>
              <a:gd name="connsiteY141" fmla="*/ 664306 h 2804461"/>
              <a:gd name="connsiteX142" fmla="*/ 4556368 w 4602775"/>
              <a:gd name="connsiteY142" fmla="*/ 640860 h 2804461"/>
              <a:gd name="connsiteX143" fmla="*/ 4575906 w 4602775"/>
              <a:gd name="connsiteY143" fmla="*/ 539261 h 2804461"/>
              <a:gd name="connsiteX144" fmla="*/ 4493844 w 4602775"/>
              <a:gd name="connsiteY144" fmla="*/ 465016 h 2804461"/>
              <a:gd name="connsiteX145" fmla="*/ 4478213 w 4602775"/>
              <a:gd name="connsiteY145" fmla="*/ 363415 h 2804461"/>
              <a:gd name="connsiteX146" fmla="*/ 4548551 w 4602775"/>
              <a:gd name="connsiteY146" fmla="*/ 320431 h 2804461"/>
              <a:gd name="connsiteX147" fmla="*/ 4505566 w 4602775"/>
              <a:gd name="connsiteY147" fmla="*/ 214924 h 2804461"/>
              <a:gd name="connsiteX148" fmla="*/ 4599351 w 4602775"/>
              <a:gd name="connsiteY148" fmla="*/ 152400 h 2804461"/>
              <a:gd name="connsiteX149" fmla="*/ 4536827 w 4602775"/>
              <a:gd name="connsiteY149" fmla="*/ 0 h 2804461"/>
              <a:gd name="connsiteX0" fmla="*/ 500185 w 4602775"/>
              <a:gd name="connsiteY0" fmla="*/ 719014 h 2804461"/>
              <a:gd name="connsiteX1" fmla="*/ 457200 w 4602775"/>
              <a:gd name="connsiteY1" fmla="*/ 761998 h 2804461"/>
              <a:gd name="connsiteX2" fmla="*/ 386862 w 4602775"/>
              <a:gd name="connsiteY2" fmla="*/ 844060 h 2804461"/>
              <a:gd name="connsiteX3" fmla="*/ 371231 w 4602775"/>
              <a:gd name="connsiteY3" fmla="*/ 996460 h 2804461"/>
              <a:gd name="connsiteX4" fmla="*/ 269631 w 4602775"/>
              <a:gd name="connsiteY4" fmla="*/ 976922 h 2804461"/>
              <a:gd name="connsiteX5" fmla="*/ 265723 w 4602775"/>
              <a:gd name="connsiteY5" fmla="*/ 1094152 h 2804461"/>
              <a:gd name="connsiteX6" fmla="*/ 347785 w 4602775"/>
              <a:gd name="connsiteY6" fmla="*/ 1129322 h 2804461"/>
              <a:gd name="connsiteX7" fmla="*/ 355600 w 4602775"/>
              <a:gd name="connsiteY7" fmla="*/ 1203568 h 2804461"/>
              <a:gd name="connsiteX8" fmla="*/ 234462 w 4602775"/>
              <a:gd name="connsiteY8" fmla="*/ 1227014 h 2804461"/>
              <a:gd name="connsiteX9" fmla="*/ 296985 w 4602775"/>
              <a:gd name="connsiteY9" fmla="*/ 1312983 h 2804461"/>
              <a:gd name="connsiteX10" fmla="*/ 218831 w 4602775"/>
              <a:gd name="connsiteY10" fmla="*/ 1305168 h 2804461"/>
              <a:gd name="connsiteX11" fmla="*/ 211016 w 4602775"/>
              <a:gd name="connsiteY11" fmla="*/ 1340337 h 2804461"/>
              <a:gd name="connsiteX12" fmla="*/ 132862 w 4602775"/>
              <a:gd name="connsiteY12" fmla="*/ 1309075 h 2804461"/>
              <a:gd name="connsiteX13" fmla="*/ 78154 w 4602775"/>
              <a:gd name="connsiteY13" fmla="*/ 1344245 h 2804461"/>
              <a:gd name="connsiteX14" fmla="*/ 70339 w 4602775"/>
              <a:gd name="connsiteY14" fmla="*/ 1426306 h 2804461"/>
              <a:gd name="connsiteX15" fmla="*/ 101600 w 4602775"/>
              <a:gd name="connsiteY15" fmla="*/ 1504460 h 2804461"/>
              <a:gd name="connsiteX16" fmla="*/ 19539 w 4602775"/>
              <a:gd name="connsiteY16" fmla="*/ 1609968 h 2804461"/>
              <a:gd name="connsiteX17" fmla="*/ 27354 w 4602775"/>
              <a:gd name="connsiteY17" fmla="*/ 1727198 h 2804461"/>
              <a:gd name="connsiteX18" fmla="*/ 19539 w 4602775"/>
              <a:gd name="connsiteY18" fmla="*/ 1957752 h 2804461"/>
              <a:gd name="connsiteX19" fmla="*/ 23446 w 4602775"/>
              <a:gd name="connsiteY19" fmla="*/ 2012460 h 2804461"/>
              <a:gd name="connsiteX20" fmla="*/ 7816 w 4602775"/>
              <a:gd name="connsiteY20" fmla="*/ 2121875 h 2804461"/>
              <a:gd name="connsiteX21" fmla="*/ 31262 w 4602775"/>
              <a:gd name="connsiteY21" fmla="*/ 2180491 h 2804461"/>
              <a:gd name="connsiteX22" fmla="*/ 42985 w 4602775"/>
              <a:gd name="connsiteY22" fmla="*/ 2254737 h 2804461"/>
              <a:gd name="connsiteX23" fmla="*/ 0 w 4602775"/>
              <a:gd name="connsiteY23" fmla="*/ 2328983 h 2804461"/>
              <a:gd name="connsiteX24" fmla="*/ 46892 w 4602775"/>
              <a:gd name="connsiteY24" fmla="*/ 2434491 h 2804461"/>
              <a:gd name="connsiteX25" fmla="*/ 85969 w 4602775"/>
              <a:gd name="connsiteY25" fmla="*/ 2500922 h 2804461"/>
              <a:gd name="connsiteX26" fmla="*/ 171939 w 4602775"/>
              <a:gd name="connsiteY26" fmla="*/ 2493106 h 2804461"/>
              <a:gd name="connsiteX27" fmla="*/ 218831 w 4602775"/>
              <a:gd name="connsiteY27" fmla="*/ 2414952 h 2804461"/>
              <a:gd name="connsiteX28" fmla="*/ 273539 w 4602775"/>
              <a:gd name="connsiteY28" fmla="*/ 2403229 h 2804461"/>
              <a:gd name="connsiteX29" fmla="*/ 269631 w 4602775"/>
              <a:gd name="connsiteY29" fmla="*/ 2340706 h 2804461"/>
              <a:gd name="connsiteX30" fmla="*/ 207108 w 4602775"/>
              <a:gd name="connsiteY30" fmla="*/ 2321168 h 2804461"/>
              <a:gd name="connsiteX31" fmla="*/ 207108 w 4602775"/>
              <a:gd name="connsiteY31" fmla="*/ 2282091 h 2804461"/>
              <a:gd name="connsiteX32" fmla="*/ 293077 w 4602775"/>
              <a:gd name="connsiteY32" fmla="*/ 2176583 h 2804461"/>
              <a:gd name="connsiteX33" fmla="*/ 386862 w 4602775"/>
              <a:gd name="connsiteY33" fmla="*/ 2239106 h 2804461"/>
              <a:gd name="connsiteX34" fmla="*/ 492369 w 4602775"/>
              <a:gd name="connsiteY34" fmla="*/ 2250829 h 2804461"/>
              <a:gd name="connsiteX35" fmla="*/ 492369 w 4602775"/>
              <a:gd name="connsiteY35" fmla="*/ 2164860 h 2804461"/>
              <a:gd name="connsiteX36" fmla="*/ 519723 w 4602775"/>
              <a:gd name="connsiteY36" fmla="*/ 2188306 h 2804461"/>
              <a:gd name="connsiteX37" fmla="*/ 570523 w 4602775"/>
              <a:gd name="connsiteY37" fmla="*/ 2164860 h 2804461"/>
              <a:gd name="connsiteX38" fmla="*/ 570523 w 4602775"/>
              <a:gd name="connsiteY38" fmla="*/ 2164860 h 2804461"/>
              <a:gd name="connsiteX39" fmla="*/ 679939 w 4602775"/>
              <a:gd name="connsiteY39" fmla="*/ 2094522 h 2804461"/>
              <a:gd name="connsiteX40" fmla="*/ 812800 w 4602775"/>
              <a:gd name="connsiteY40" fmla="*/ 2098429 h 2804461"/>
              <a:gd name="connsiteX41" fmla="*/ 785446 w 4602775"/>
              <a:gd name="connsiteY41" fmla="*/ 2157045 h 2804461"/>
              <a:gd name="connsiteX42" fmla="*/ 828431 w 4602775"/>
              <a:gd name="connsiteY42" fmla="*/ 2172675 h 2804461"/>
              <a:gd name="connsiteX43" fmla="*/ 922216 w 4602775"/>
              <a:gd name="connsiteY43" fmla="*/ 2090614 h 2804461"/>
              <a:gd name="connsiteX44" fmla="*/ 1000369 w 4602775"/>
              <a:gd name="connsiteY44" fmla="*/ 2125783 h 2804461"/>
              <a:gd name="connsiteX45" fmla="*/ 1027723 w 4602775"/>
              <a:gd name="connsiteY45" fmla="*/ 2114060 h 2804461"/>
              <a:gd name="connsiteX46" fmla="*/ 1035539 w 4602775"/>
              <a:gd name="connsiteY46" fmla="*/ 2051537 h 2804461"/>
              <a:gd name="connsiteX47" fmla="*/ 1070708 w 4602775"/>
              <a:gd name="connsiteY47" fmla="*/ 2024183 h 2804461"/>
              <a:gd name="connsiteX48" fmla="*/ 1082431 w 4602775"/>
              <a:gd name="connsiteY48" fmla="*/ 1989014 h 2804461"/>
              <a:gd name="connsiteX49" fmla="*/ 1121508 w 4602775"/>
              <a:gd name="connsiteY49" fmla="*/ 1996829 h 2804461"/>
              <a:gd name="connsiteX50" fmla="*/ 1125416 w 4602775"/>
              <a:gd name="connsiteY50" fmla="*/ 2055445 h 2804461"/>
              <a:gd name="connsiteX51" fmla="*/ 1156677 w 4602775"/>
              <a:gd name="connsiteY51" fmla="*/ 2055445 h 2804461"/>
              <a:gd name="connsiteX52" fmla="*/ 1184031 w 4602775"/>
              <a:gd name="connsiteY52" fmla="*/ 2059352 h 2804461"/>
              <a:gd name="connsiteX53" fmla="*/ 1230923 w 4602775"/>
              <a:gd name="connsiteY53" fmla="*/ 2129691 h 2804461"/>
              <a:gd name="connsiteX54" fmla="*/ 1375508 w 4602775"/>
              <a:gd name="connsiteY54" fmla="*/ 2137506 h 2804461"/>
              <a:gd name="connsiteX55" fmla="*/ 1355969 w 4602775"/>
              <a:gd name="connsiteY55" fmla="*/ 2188306 h 2804461"/>
              <a:gd name="connsiteX56" fmla="*/ 2021838 w 4602775"/>
              <a:gd name="connsiteY56" fmla="*/ 2804461 h 2804461"/>
              <a:gd name="connsiteX57" fmla="*/ 1931386 w 4602775"/>
              <a:gd name="connsiteY57" fmla="*/ 2653188 h 2804461"/>
              <a:gd name="connsiteX58" fmla="*/ 1759465 w 4602775"/>
              <a:gd name="connsiteY58" fmla="*/ 2502651 h 2804461"/>
              <a:gd name="connsiteX59" fmla="*/ 1744226 w 4602775"/>
              <a:gd name="connsiteY59" fmla="*/ 2423317 h 2804461"/>
              <a:gd name="connsiteX60" fmla="*/ 1762003 w 4602775"/>
              <a:gd name="connsiteY60" fmla="*/ 2383240 h 2804461"/>
              <a:gd name="connsiteX61" fmla="*/ 1777967 w 4602775"/>
              <a:gd name="connsiteY61" fmla="*/ 2325437 h 2804461"/>
              <a:gd name="connsiteX62" fmla="*/ 1722139 w 4602775"/>
              <a:gd name="connsiteY62" fmla="*/ 2308683 h 2804461"/>
              <a:gd name="connsiteX63" fmla="*/ 1671381 w 4602775"/>
              <a:gd name="connsiteY63" fmla="*/ 2138826 h 2804461"/>
              <a:gd name="connsiteX64" fmla="*/ 1724664 w 4602775"/>
              <a:gd name="connsiteY64" fmla="*/ 2160752 h 2804461"/>
              <a:gd name="connsiteX65" fmla="*/ 1758462 w 4602775"/>
              <a:gd name="connsiteY65" fmla="*/ 2207845 h 2804461"/>
              <a:gd name="connsiteX66" fmla="*/ 1805354 w 4602775"/>
              <a:gd name="connsiteY66" fmla="*/ 2125783 h 2804461"/>
              <a:gd name="connsiteX67" fmla="*/ 1887416 w 4602775"/>
              <a:gd name="connsiteY67" fmla="*/ 2086706 h 2804461"/>
              <a:gd name="connsiteX68" fmla="*/ 1949939 w 4602775"/>
              <a:gd name="connsiteY68" fmla="*/ 2102337 h 2804461"/>
              <a:gd name="connsiteX69" fmla="*/ 2008554 w 4602775"/>
              <a:gd name="connsiteY69" fmla="*/ 2059352 h 2804461"/>
              <a:gd name="connsiteX70" fmla="*/ 2059354 w 4602775"/>
              <a:gd name="connsiteY70" fmla="*/ 2063260 h 2804461"/>
              <a:gd name="connsiteX71" fmla="*/ 2071077 w 4602775"/>
              <a:gd name="connsiteY71" fmla="*/ 2004645 h 2804461"/>
              <a:gd name="connsiteX72" fmla="*/ 2286000 w 4602775"/>
              <a:gd name="connsiteY72" fmla="*/ 1953845 h 2804461"/>
              <a:gd name="connsiteX73" fmla="*/ 2301631 w 4602775"/>
              <a:gd name="connsiteY73" fmla="*/ 1879598 h 2804461"/>
              <a:gd name="connsiteX74" fmla="*/ 2379785 w 4602775"/>
              <a:gd name="connsiteY74" fmla="*/ 1895229 h 2804461"/>
              <a:gd name="connsiteX75" fmla="*/ 2399323 w 4602775"/>
              <a:gd name="connsiteY75" fmla="*/ 1942122 h 2804461"/>
              <a:gd name="connsiteX76" fmla="*/ 2430585 w 4602775"/>
              <a:gd name="connsiteY76" fmla="*/ 1969475 h 2804461"/>
              <a:gd name="connsiteX77" fmla="*/ 2493108 w 4602775"/>
              <a:gd name="connsiteY77" fmla="*/ 1934306 h 2804461"/>
              <a:gd name="connsiteX78" fmla="*/ 2504831 w 4602775"/>
              <a:gd name="connsiteY78" fmla="*/ 1887414 h 2804461"/>
              <a:gd name="connsiteX79" fmla="*/ 2524369 w 4602775"/>
              <a:gd name="connsiteY79" fmla="*/ 1887414 h 2804461"/>
              <a:gd name="connsiteX80" fmla="*/ 2586892 w 4602775"/>
              <a:gd name="connsiteY80" fmla="*/ 1957752 h 2804461"/>
              <a:gd name="connsiteX81" fmla="*/ 2782277 w 4602775"/>
              <a:gd name="connsiteY81" fmla="*/ 2055445 h 2804461"/>
              <a:gd name="connsiteX82" fmla="*/ 2829169 w 4602775"/>
              <a:gd name="connsiteY82" fmla="*/ 2074983 h 2804461"/>
              <a:gd name="connsiteX83" fmla="*/ 2864339 w 4602775"/>
              <a:gd name="connsiteY83" fmla="*/ 2067168 h 2804461"/>
              <a:gd name="connsiteX84" fmla="*/ 2887785 w 4602775"/>
              <a:gd name="connsiteY84" fmla="*/ 2090614 h 2804461"/>
              <a:gd name="connsiteX85" fmla="*/ 2805723 w 4602775"/>
              <a:gd name="connsiteY85" fmla="*/ 2168768 h 2804461"/>
              <a:gd name="connsiteX86" fmla="*/ 2805723 w 4602775"/>
              <a:gd name="connsiteY86" fmla="*/ 2168768 h 2804461"/>
              <a:gd name="connsiteX87" fmla="*/ 2821354 w 4602775"/>
              <a:gd name="connsiteY87" fmla="*/ 2200029 h 2804461"/>
              <a:gd name="connsiteX88" fmla="*/ 2891692 w 4602775"/>
              <a:gd name="connsiteY88" fmla="*/ 2188306 h 2804461"/>
              <a:gd name="connsiteX89" fmla="*/ 2958123 w 4602775"/>
              <a:gd name="connsiteY89" fmla="*/ 2293814 h 2804461"/>
              <a:gd name="connsiteX90" fmla="*/ 3008923 w 4602775"/>
              <a:gd name="connsiteY90" fmla="*/ 2289906 h 2804461"/>
              <a:gd name="connsiteX91" fmla="*/ 2997200 w 4602775"/>
              <a:gd name="connsiteY91" fmla="*/ 2243014 h 2804461"/>
              <a:gd name="connsiteX92" fmla="*/ 3059723 w 4602775"/>
              <a:gd name="connsiteY92" fmla="*/ 2219568 h 2804461"/>
              <a:gd name="connsiteX93" fmla="*/ 3059723 w 4602775"/>
              <a:gd name="connsiteY93" fmla="*/ 2200029 h 2804461"/>
              <a:gd name="connsiteX94" fmla="*/ 3067539 w 4602775"/>
              <a:gd name="connsiteY94" fmla="*/ 2188306 h 2804461"/>
              <a:gd name="connsiteX95" fmla="*/ 3024554 w 4602775"/>
              <a:gd name="connsiteY95" fmla="*/ 2102337 h 2804461"/>
              <a:gd name="connsiteX96" fmla="*/ 3036277 w 4602775"/>
              <a:gd name="connsiteY96" fmla="*/ 2090614 h 2804461"/>
              <a:gd name="connsiteX97" fmla="*/ 3219939 w 4602775"/>
              <a:gd name="connsiteY97" fmla="*/ 2211752 h 2804461"/>
              <a:gd name="connsiteX98" fmla="*/ 3286369 w 4602775"/>
              <a:gd name="connsiteY98" fmla="*/ 2219568 h 2804461"/>
              <a:gd name="connsiteX99" fmla="*/ 3266831 w 4602775"/>
              <a:gd name="connsiteY99" fmla="*/ 2243014 h 2804461"/>
              <a:gd name="connsiteX100" fmla="*/ 3227754 w 4602775"/>
              <a:gd name="connsiteY100" fmla="*/ 2258645 h 2804461"/>
              <a:gd name="connsiteX101" fmla="*/ 3309816 w 4602775"/>
              <a:gd name="connsiteY101" fmla="*/ 2340706 h 2804461"/>
              <a:gd name="connsiteX102" fmla="*/ 3395785 w 4602775"/>
              <a:gd name="connsiteY102" fmla="*/ 2395414 h 2804461"/>
              <a:gd name="connsiteX103" fmla="*/ 3657600 w 4602775"/>
              <a:gd name="connsiteY103" fmla="*/ 2332891 h 2804461"/>
              <a:gd name="connsiteX104" fmla="*/ 3618523 w 4602775"/>
              <a:gd name="connsiteY104" fmla="*/ 2254737 h 2804461"/>
              <a:gd name="connsiteX105" fmla="*/ 3567723 w 4602775"/>
              <a:gd name="connsiteY105" fmla="*/ 2231291 h 2804461"/>
              <a:gd name="connsiteX106" fmla="*/ 3583354 w 4602775"/>
              <a:gd name="connsiteY106" fmla="*/ 2149229 h 2804461"/>
              <a:gd name="connsiteX107" fmla="*/ 3618523 w 4602775"/>
              <a:gd name="connsiteY107" fmla="*/ 2149229 h 2804461"/>
              <a:gd name="connsiteX108" fmla="*/ 3622431 w 4602775"/>
              <a:gd name="connsiteY108" fmla="*/ 2090614 h 2804461"/>
              <a:gd name="connsiteX109" fmla="*/ 3528646 w 4602775"/>
              <a:gd name="connsiteY109" fmla="*/ 2008552 h 2804461"/>
              <a:gd name="connsiteX110" fmla="*/ 3473939 w 4602775"/>
              <a:gd name="connsiteY110" fmla="*/ 2043722 h 2804461"/>
              <a:gd name="connsiteX111" fmla="*/ 3423139 w 4602775"/>
              <a:gd name="connsiteY111" fmla="*/ 1981198 h 2804461"/>
              <a:gd name="connsiteX112" fmla="*/ 3466123 w 4602775"/>
              <a:gd name="connsiteY112" fmla="*/ 1863968 h 2804461"/>
              <a:gd name="connsiteX113" fmla="*/ 3411416 w 4602775"/>
              <a:gd name="connsiteY113" fmla="*/ 1777998 h 2804461"/>
              <a:gd name="connsiteX114" fmla="*/ 3391877 w 4602775"/>
              <a:gd name="connsiteY114" fmla="*/ 1688122 h 2804461"/>
              <a:gd name="connsiteX115" fmla="*/ 3380154 w 4602775"/>
              <a:gd name="connsiteY115" fmla="*/ 1582614 h 2804461"/>
              <a:gd name="connsiteX116" fmla="*/ 3325446 w 4602775"/>
              <a:gd name="connsiteY116" fmla="*/ 1547445 h 2804461"/>
              <a:gd name="connsiteX117" fmla="*/ 3333262 w 4602775"/>
              <a:gd name="connsiteY117" fmla="*/ 1508368 h 2804461"/>
              <a:gd name="connsiteX118" fmla="*/ 3255108 w 4602775"/>
              <a:gd name="connsiteY118" fmla="*/ 1391137 h 2804461"/>
              <a:gd name="connsiteX119" fmla="*/ 3290277 w 4602775"/>
              <a:gd name="connsiteY119" fmla="*/ 1277814 h 2804461"/>
              <a:gd name="connsiteX120" fmla="*/ 3348892 w 4602775"/>
              <a:gd name="connsiteY120" fmla="*/ 1219198 h 2804461"/>
              <a:gd name="connsiteX121" fmla="*/ 3391877 w 4602775"/>
              <a:gd name="connsiteY121" fmla="*/ 1246552 h 2804461"/>
              <a:gd name="connsiteX122" fmla="*/ 3458308 w 4602775"/>
              <a:gd name="connsiteY122" fmla="*/ 1223106 h 2804461"/>
              <a:gd name="connsiteX123" fmla="*/ 3438769 w 4602775"/>
              <a:gd name="connsiteY123" fmla="*/ 1199660 h 2804461"/>
              <a:gd name="connsiteX124" fmla="*/ 3509108 w 4602775"/>
              <a:gd name="connsiteY124" fmla="*/ 1098060 h 2804461"/>
              <a:gd name="connsiteX125" fmla="*/ 3524739 w 4602775"/>
              <a:gd name="connsiteY125" fmla="*/ 984737 h 2804461"/>
              <a:gd name="connsiteX126" fmla="*/ 3626339 w 4602775"/>
              <a:gd name="connsiteY126" fmla="*/ 937845 h 2804461"/>
              <a:gd name="connsiteX127" fmla="*/ 3696677 w 4602775"/>
              <a:gd name="connsiteY127" fmla="*/ 894860 h 2804461"/>
              <a:gd name="connsiteX128" fmla="*/ 3720123 w 4602775"/>
              <a:gd name="connsiteY128" fmla="*/ 906583 h 2804461"/>
              <a:gd name="connsiteX129" fmla="*/ 3790462 w 4602775"/>
              <a:gd name="connsiteY129" fmla="*/ 894860 h 2804461"/>
              <a:gd name="connsiteX130" fmla="*/ 3806092 w 4602775"/>
              <a:gd name="connsiteY130" fmla="*/ 945660 h 2804461"/>
              <a:gd name="connsiteX131" fmla="*/ 3856892 w 4602775"/>
              <a:gd name="connsiteY131" fmla="*/ 898768 h 2804461"/>
              <a:gd name="connsiteX132" fmla="*/ 3888154 w 4602775"/>
              <a:gd name="connsiteY132" fmla="*/ 902675 h 2804461"/>
              <a:gd name="connsiteX133" fmla="*/ 3927231 w 4602775"/>
              <a:gd name="connsiteY133" fmla="*/ 945660 h 2804461"/>
              <a:gd name="connsiteX134" fmla="*/ 3997569 w 4602775"/>
              <a:gd name="connsiteY134" fmla="*/ 941752 h 2804461"/>
              <a:gd name="connsiteX135" fmla="*/ 4067908 w 4602775"/>
              <a:gd name="connsiteY135" fmla="*/ 855783 h 2804461"/>
              <a:gd name="connsiteX136" fmla="*/ 4138246 w 4602775"/>
              <a:gd name="connsiteY136" fmla="*/ 890952 h 2804461"/>
              <a:gd name="connsiteX137" fmla="*/ 4173416 w 4602775"/>
              <a:gd name="connsiteY137" fmla="*/ 871414 h 2804461"/>
              <a:gd name="connsiteX138" fmla="*/ 4200769 w 4602775"/>
              <a:gd name="connsiteY138" fmla="*/ 820614 h 2804461"/>
              <a:gd name="connsiteX139" fmla="*/ 4267200 w 4602775"/>
              <a:gd name="connsiteY139" fmla="*/ 773722 h 2804461"/>
              <a:gd name="connsiteX140" fmla="*/ 4407877 w 4602775"/>
              <a:gd name="connsiteY140" fmla="*/ 769814 h 2804461"/>
              <a:gd name="connsiteX141" fmla="*/ 4466493 w 4602775"/>
              <a:gd name="connsiteY141" fmla="*/ 664306 h 2804461"/>
              <a:gd name="connsiteX142" fmla="*/ 4556368 w 4602775"/>
              <a:gd name="connsiteY142" fmla="*/ 640860 h 2804461"/>
              <a:gd name="connsiteX143" fmla="*/ 4575906 w 4602775"/>
              <a:gd name="connsiteY143" fmla="*/ 539261 h 2804461"/>
              <a:gd name="connsiteX144" fmla="*/ 4493844 w 4602775"/>
              <a:gd name="connsiteY144" fmla="*/ 465016 h 2804461"/>
              <a:gd name="connsiteX145" fmla="*/ 4478213 w 4602775"/>
              <a:gd name="connsiteY145" fmla="*/ 363415 h 2804461"/>
              <a:gd name="connsiteX146" fmla="*/ 4548551 w 4602775"/>
              <a:gd name="connsiteY146" fmla="*/ 320431 h 2804461"/>
              <a:gd name="connsiteX147" fmla="*/ 4505566 w 4602775"/>
              <a:gd name="connsiteY147" fmla="*/ 214924 h 2804461"/>
              <a:gd name="connsiteX148" fmla="*/ 4599351 w 4602775"/>
              <a:gd name="connsiteY148" fmla="*/ 152400 h 2804461"/>
              <a:gd name="connsiteX149" fmla="*/ 4536827 w 4602775"/>
              <a:gd name="connsiteY149" fmla="*/ 0 h 2804461"/>
              <a:gd name="connsiteX0" fmla="*/ 500185 w 4602775"/>
              <a:gd name="connsiteY0" fmla="*/ 719014 h 2850280"/>
              <a:gd name="connsiteX1" fmla="*/ 457200 w 4602775"/>
              <a:gd name="connsiteY1" fmla="*/ 761998 h 2850280"/>
              <a:gd name="connsiteX2" fmla="*/ 386862 w 4602775"/>
              <a:gd name="connsiteY2" fmla="*/ 844060 h 2850280"/>
              <a:gd name="connsiteX3" fmla="*/ 371231 w 4602775"/>
              <a:gd name="connsiteY3" fmla="*/ 996460 h 2850280"/>
              <a:gd name="connsiteX4" fmla="*/ 269631 w 4602775"/>
              <a:gd name="connsiteY4" fmla="*/ 976922 h 2850280"/>
              <a:gd name="connsiteX5" fmla="*/ 265723 w 4602775"/>
              <a:gd name="connsiteY5" fmla="*/ 1094152 h 2850280"/>
              <a:gd name="connsiteX6" fmla="*/ 347785 w 4602775"/>
              <a:gd name="connsiteY6" fmla="*/ 1129322 h 2850280"/>
              <a:gd name="connsiteX7" fmla="*/ 355600 w 4602775"/>
              <a:gd name="connsiteY7" fmla="*/ 1203568 h 2850280"/>
              <a:gd name="connsiteX8" fmla="*/ 234462 w 4602775"/>
              <a:gd name="connsiteY8" fmla="*/ 1227014 h 2850280"/>
              <a:gd name="connsiteX9" fmla="*/ 296985 w 4602775"/>
              <a:gd name="connsiteY9" fmla="*/ 1312983 h 2850280"/>
              <a:gd name="connsiteX10" fmla="*/ 218831 w 4602775"/>
              <a:gd name="connsiteY10" fmla="*/ 1305168 h 2850280"/>
              <a:gd name="connsiteX11" fmla="*/ 211016 w 4602775"/>
              <a:gd name="connsiteY11" fmla="*/ 1340337 h 2850280"/>
              <a:gd name="connsiteX12" fmla="*/ 132862 w 4602775"/>
              <a:gd name="connsiteY12" fmla="*/ 1309075 h 2850280"/>
              <a:gd name="connsiteX13" fmla="*/ 78154 w 4602775"/>
              <a:gd name="connsiteY13" fmla="*/ 1344245 h 2850280"/>
              <a:gd name="connsiteX14" fmla="*/ 70339 w 4602775"/>
              <a:gd name="connsiteY14" fmla="*/ 1426306 h 2850280"/>
              <a:gd name="connsiteX15" fmla="*/ 101600 w 4602775"/>
              <a:gd name="connsiteY15" fmla="*/ 1504460 h 2850280"/>
              <a:gd name="connsiteX16" fmla="*/ 19539 w 4602775"/>
              <a:gd name="connsiteY16" fmla="*/ 1609968 h 2850280"/>
              <a:gd name="connsiteX17" fmla="*/ 27354 w 4602775"/>
              <a:gd name="connsiteY17" fmla="*/ 1727198 h 2850280"/>
              <a:gd name="connsiteX18" fmla="*/ 19539 w 4602775"/>
              <a:gd name="connsiteY18" fmla="*/ 1957752 h 2850280"/>
              <a:gd name="connsiteX19" fmla="*/ 23446 w 4602775"/>
              <a:gd name="connsiteY19" fmla="*/ 2012460 h 2850280"/>
              <a:gd name="connsiteX20" fmla="*/ 7816 w 4602775"/>
              <a:gd name="connsiteY20" fmla="*/ 2121875 h 2850280"/>
              <a:gd name="connsiteX21" fmla="*/ 31262 w 4602775"/>
              <a:gd name="connsiteY21" fmla="*/ 2180491 h 2850280"/>
              <a:gd name="connsiteX22" fmla="*/ 42985 w 4602775"/>
              <a:gd name="connsiteY22" fmla="*/ 2254737 h 2850280"/>
              <a:gd name="connsiteX23" fmla="*/ 0 w 4602775"/>
              <a:gd name="connsiteY23" fmla="*/ 2328983 h 2850280"/>
              <a:gd name="connsiteX24" fmla="*/ 46892 w 4602775"/>
              <a:gd name="connsiteY24" fmla="*/ 2434491 h 2850280"/>
              <a:gd name="connsiteX25" fmla="*/ 85969 w 4602775"/>
              <a:gd name="connsiteY25" fmla="*/ 2500922 h 2850280"/>
              <a:gd name="connsiteX26" fmla="*/ 171939 w 4602775"/>
              <a:gd name="connsiteY26" fmla="*/ 2493106 h 2850280"/>
              <a:gd name="connsiteX27" fmla="*/ 218831 w 4602775"/>
              <a:gd name="connsiteY27" fmla="*/ 2414952 h 2850280"/>
              <a:gd name="connsiteX28" fmla="*/ 273539 w 4602775"/>
              <a:gd name="connsiteY28" fmla="*/ 2403229 h 2850280"/>
              <a:gd name="connsiteX29" fmla="*/ 269631 w 4602775"/>
              <a:gd name="connsiteY29" fmla="*/ 2340706 h 2850280"/>
              <a:gd name="connsiteX30" fmla="*/ 207108 w 4602775"/>
              <a:gd name="connsiteY30" fmla="*/ 2321168 h 2850280"/>
              <a:gd name="connsiteX31" fmla="*/ 207108 w 4602775"/>
              <a:gd name="connsiteY31" fmla="*/ 2282091 h 2850280"/>
              <a:gd name="connsiteX32" fmla="*/ 293077 w 4602775"/>
              <a:gd name="connsiteY32" fmla="*/ 2176583 h 2850280"/>
              <a:gd name="connsiteX33" fmla="*/ 386862 w 4602775"/>
              <a:gd name="connsiteY33" fmla="*/ 2239106 h 2850280"/>
              <a:gd name="connsiteX34" fmla="*/ 492369 w 4602775"/>
              <a:gd name="connsiteY34" fmla="*/ 2250829 h 2850280"/>
              <a:gd name="connsiteX35" fmla="*/ 492369 w 4602775"/>
              <a:gd name="connsiteY35" fmla="*/ 2164860 h 2850280"/>
              <a:gd name="connsiteX36" fmla="*/ 519723 w 4602775"/>
              <a:gd name="connsiteY36" fmla="*/ 2188306 h 2850280"/>
              <a:gd name="connsiteX37" fmla="*/ 570523 w 4602775"/>
              <a:gd name="connsiteY37" fmla="*/ 2164860 h 2850280"/>
              <a:gd name="connsiteX38" fmla="*/ 570523 w 4602775"/>
              <a:gd name="connsiteY38" fmla="*/ 2164860 h 2850280"/>
              <a:gd name="connsiteX39" fmla="*/ 679939 w 4602775"/>
              <a:gd name="connsiteY39" fmla="*/ 2094522 h 2850280"/>
              <a:gd name="connsiteX40" fmla="*/ 812800 w 4602775"/>
              <a:gd name="connsiteY40" fmla="*/ 2098429 h 2850280"/>
              <a:gd name="connsiteX41" fmla="*/ 785446 w 4602775"/>
              <a:gd name="connsiteY41" fmla="*/ 2157045 h 2850280"/>
              <a:gd name="connsiteX42" fmla="*/ 828431 w 4602775"/>
              <a:gd name="connsiteY42" fmla="*/ 2172675 h 2850280"/>
              <a:gd name="connsiteX43" fmla="*/ 922216 w 4602775"/>
              <a:gd name="connsiteY43" fmla="*/ 2090614 h 2850280"/>
              <a:gd name="connsiteX44" fmla="*/ 1000369 w 4602775"/>
              <a:gd name="connsiteY44" fmla="*/ 2125783 h 2850280"/>
              <a:gd name="connsiteX45" fmla="*/ 1027723 w 4602775"/>
              <a:gd name="connsiteY45" fmla="*/ 2114060 h 2850280"/>
              <a:gd name="connsiteX46" fmla="*/ 1035539 w 4602775"/>
              <a:gd name="connsiteY46" fmla="*/ 2051537 h 2850280"/>
              <a:gd name="connsiteX47" fmla="*/ 1070708 w 4602775"/>
              <a:gd name="connsiteY47" fmla="*/ 2024183 h 2850280"/>
              <a:gd name="connsiteX48" fmla="*/ 1082431 w 4602775"/>
              <a:gd name="connsiteY48" fmla="*/ 1989014 h 2850280"/>
              <a:gd name="connsiteX49" fmla="*/ 1121508 w 4602775"/>
              <a:gd name="connsiteY49" fmla="*/ 1996829 h 2850280"/>
              <a:gd name="connsiteX50" fmla="*/ 1125416 w 4602775"/>
              <a:gd name="connsiteY50" fmla="*/ 2055445 h 2850280"/>
              <a:gd name="connsiteX51" fmla="*/ 1156677 w 4602775"/>
              <a:gd name="connsiteY51" fmla="*/ 2055445 h 2850280"/>
              <a:gd name="connsiteX52" fmla="*/ 1184031 w 4602775"/>
              <a:gd name="connsiteY52" fmla="*/ 2059352 h 2850280"/>
              <a:gd name="connsiteX53" fmla="*/ 1230923 w 4602775"/>
              <a:gd name="connsiteY53" fmla="*/ 2129691 h 2850280"/>
              <a:gd name="connsiteX54" fmla="*/ 1375508 w 4602775"/>
              <a:gd name="connsiteY54" fmla="*/ 2137506 h 2850280"/>
              <a:gd name="connsiteX55" fmla="*/ 2120974 w 4602775"/>
              <a:gd name="connsiteY55" fmla="*/ 2850280 h 2850280"/>
              <a:gd name="connsiteX56" fmla="*/ 2021838 w 4602775"/>
              <a:gd name="connsiteY56" fmla="*/ 2804461 h 2850280"/>
              <a:gd name="connsiteX57" fmla="*/ 1931386 w 4602775"/>
              <a:gd name="connsiteY57" fmla="*/ 2653188 h 2850280"/>
              <a:gd name="connsiteX58" fmla="*/ 1759465 w 4602775"/>
              <a:gd name="connsiteY58" fmla="*/ 2502651 h 2850280"/>
              <a:gd name="connsiteX59" fmla="*/ 1744226 w 4602775"/>
              <a:gd name="connsiteY59" fmla="*/ 2423317 h 2850280"/>
              <a:gd name="connsiteX60" fmla="*/ 1762003 w 4602775"/>
              <a:gd name="connsiteY60" fmla="*/ 2383240 h 2850280"/>
              <a:gd name="connsiteX61" fmla="*/ 1777967 w 4602775"/>
              <a:gd name="connsiteY61" fmla="*/ 2325437 h 2850280"/>
              <a:gd name="connsiteX62" fmla="*/ 1722139 w 4602775"/>
              <a:gd name="connsiteY62" fmla="*/ 2308683 h 2850280"/>
              <a:gd name="connsiteX63" fmla="*/ 1671381 w 4602775"/>
              <a:gd name="connsiteY63" fmla="*/ 2138826 h 2850280"/>
              <a:gd name="connsiteX64" fmla="*/ 1724664 w 4602775"/>
              <a:gd name="connsiteY64" fmla="*/ 2160752 h 2850280"/>
              <a:gd name="connsiteX65" fmla="*/ 1758462 w 4602775"/>
              <a:gd name="connsiteY65" fmla="*/ 2207845 h 2850280"/>
              <a:gd name="connsiteX66" fmla="*/ 1805354 w 4602775"/>
              <a:gd name="connsiteY66" fmla="*/ 2125783 h 2850280"/>
              <a:gd name="connsiteX67" fmla="*/ 1887416 w 4602775"/>
              <a:gd name="connsiteY67" fmla="*/ 2086706 h 2850280"/>
              <a:gd name="connsiteX68" fmla="*/ 1949939 w 4602775"/>
              <a:gd name="connsiteY68" fmla="*/ 2102337 h 2850280"/>
              <a:gd name="connsiteX69" fmla="*/ 2008554 w 4602775"/>
              <a:gd name="connsiteY69" fmla="*/ 2059352 h 2850280"/>
              <a:gd name="connsiteX70" fmla="*/ 2059354 w 4602775"/>
              <a:gd name="connsiteY70" fmla="*/ 2063260 h 2850280"/>
              <a:gd name="connsiteX71" fmla="*/ 2071077 w 4602775"/>
              <a:gd name="connsiteY71" fmla="*/ 2004645 h 2850280"/>
              <a:gd name="connsiteX72" fmla="*/ 2286000 w 4602775"/>
              <a:gd name="connsiteY72" fmla="*/ 1953845 h 2850280"/>
              <a:gd name="connsiteX73" fmla="*/ 2301631 w 4602775"/>
              <a:gd name="connsiteY73" fmla="*/ 1879598 h 2850280"/>
              <a:gd name="connsiteX74" fmla="*/ 2379785 w 4602775"/>
              <a:gd name="connsiteY74" fmla="*/ 1895229 h 2850280"/>
              <a:gd name="connsiteX75" fmla="*/ 2399323 w 4602775"/>
              <a:gd name="connsiteY75" fmla="*/ 1942122 h 2850280"/>
              <a:gd name="connsiteX76" fmla="*/ 2430585 w 4602775"/>
              <a:gd name="connsiteY76" fmla="*/ 1969475 h 2850280"/>
              <a:gd name="connsiteX77" fmla="*/ 2493108 w 4602775"/>
              <a:gd name="connsiteY77" fmla="*/ 1934306 h 2850280"/>
              <a:gd name="connsiteX78" fmla="*/ 2504831 w 4602775"/>
              <a:gd name="connsiteY78" fmla="*/ 1887414 h 2850280"/>
              <a:gd name="connsiteX79" fmla="*/ 2524369 w 4602775"/>
              <a:gd name="connsiteY79" fmla="*/ 1887414 h 2850280"/>
              <a:gd name="connsiteX80" fmla="*/ 2586892 w 4602775"/>
              <a:gd name="connsiteY80" fmla="*/ 1957752 h 2850280"/>
              <a:gd name="connsiteX81" fmla="*/ 2782277 w 4602775"/>
              <a:gd name="connsiteY81" fmla="*/ 2055445 h 2850280"/>
              <a:gd name="connsiteX82" fmla="*/ 2829169 w 4602775"/>
              <a:gd name="connsiteY82" fmla="*/ 2074983 h 2850280"/>
              <a:gd name="connsiteX83" fmla="*/ 2864339 w 4602775"/>
              <a:gd name="connsiteY83" fmla="*/ 2067168 h 2850280"/>
              <a:gd name="connsiteX84" fmla="*/ 2887785 w 4602775"/>
              <a:gd name="connsiteY84" fmla="*/ 2090614 h 2850280"/>
              <a:gd name="connsiteX85" fmla="*/ 2805723 w 4602775"/>
              <a:gd name="connsiteY85" fmla="*/ 2168768 h 2850280"/>
              <a:gd name="connsiteX86" fmla="*/ 2805723 w 4602775"/>
              <a:gd name="connsiteY86" fmla="*/ 2168768 h 2850280"/>
              <a:gd name="connsiteX87" fmla="*/ 2821354 w 4602775"/>
              <a:gd name="connsiteY87" fmla="*/ 2200029 h 2850280"/>
              <a:gd name="connsiteX88" fmla="*/ 2891692 w 4602775"/>
              <a:gd name="connsiteY88" fmla="*/ 2188306 h 2850280"/>
              <a:gd name="connsiteX89" fmla="*/ 2958123 w 4602775"/>
              <a:gd name="connsiteY89" fmla="*/ 2293814 h 2850280"/>
              <a:gd name="connsiteX90" fmla="*/ 3008923 w 4602775"/>
              <a:gd name="connsiteY90" fmla="*/ 2289906 h 2850280"/>
              <a:gd name="connsiteX91" fmla="*/ 2997200 w 4602775"/>
              <a:gd name="connsiteY91" fmla="*/ 2243014 h 2850280"/>
              <a:gd name="connsiteX92" fmla="*/ 3059723 w 4602775"/>
              <a:gd name="connsiteY92" fmla="*/ 2219568 h 2850280"/>
              <a:gd name="connsiteX93" fmla="*/ 3059723 w 4602775"/>
              <a:gd name="connsiteY93" fmla="*/ 2200029 h 2850280"/>
              <a:gd name="connsiteX94" fmla="*/ 3067539 w 4602775"/>
              <a:gd name="connsiteY94" fmla="*/ 2188306 h 2850280"/>
              <a:gd name="connsiteX95" fmla="*/ 3024554 w 4602775"/>
              <a:gd name="connsiteY95" fmla="*/ 2102337 h 2850280"/>
              <a:gd name="connsiteX96" fmla="*/ 3036277 w 4602775"/>
              <a:gd name="connsiteY96" fmla="*/ 2090614 h 2850280"/>
              <a:gd name="connsiteX97" fmla="*/ 3219939 w 4602775"/>
              <a:gd name="connsiteY97" fmla="*/ 2211752 h 2850280"/>
              <a:gd name="connsiteX98" fmla="*/ 3286369 w 4602775"/>
              <a:gd name="connsiteY98" fmla="*/ 2219568 h 2850280"/>
              <a:gd name="connsiteX99" fmla="*/ 3266831 w 4602775"/>
              <a:gd name="connsiteY99" fmla="*/ 2243014 h 2850280"/>
              <a:gd name="connsiteX100" fmla="*/ 3227754 w 4602775"/>
              <a:gd name="connsiteY100" fmla="*/ 2258645 h 2850280"/>
              <a:gd name="connsiteX101" fmla="*/ 3309816 w 4602775"/>
              <a:gd name="connsiteY101" fmla="*/ 2340706 h 2850280"/>
              <a:gd name="connsiteX102" fmla="*/ 3395785 w 4602775"/>
              <a:gd name="connsiteY102" fmla="*/ 2395414 h 2850280"/>
              <a:gd name="connsiteX103" fmla="*/ 3657600 w 4602775"/>
              <a:gd name="connsiteY103" fmla="*/ 2332891 h 2850280"/>
              <a:gd name="connsiteX104" fmla="*/ 3618523 w 4602775"/>
              <a:gd name="connsiteY104" fmla="*/ 2254737 h 2850280"/>
              <a:gd name="connsiteX105" fmla="*/ 3567723 w 4602775"/>
              <a:gd name="connsiteY105" fmla="*/ 2231291 h 2850280"/>
              <a:gd name="connsiteX106" fmla="*/ 3583354 w 4602775"/>
              <a:gd name="connsiteY106" fmla="*/ 2149229 h 2850280"/>
              <a:gd name="connsiteX107" fmla="*/ 3618523 w 4602775"/>
              <a:gd name="connsiteY107" fmla="*/ 2149229 h 2850280"/>
              <a:gd name="connsiteX108" fmla="*/ 3622431 w 4602775"/>
              <a:gd name="connsiteY108" fmla="*/ 2090614 h 2850280"/>
              <a:gd name="connsiteX109" fmla="*/ 3528646 w 4602775"/>
              <a:gd name="connsiteY109" fmla="*/ 2008552 h 2850280"/>
              <a:gd name="connsiteX110" fmla="*/ 3473939 w 4602775"/>
              <a:gd name="connsiteY110" fmla="*/ 2043722 h 2850280"/>
              <a:gd name="connsiteX111" fmla="*/ 3423139 w 4602775"/>
              <a:gd name="connsiteY111" fmla="*/ 1981198 h 2850280"/>
              <a:gd name="connsiteX112" fmla="*/ 3466123 w 4602775"/>
              <a:gd name="connsiteY112" fmla="*/ 1863968 h 2850280"/>
              <a:gd name="connsiteX113" fmla="*/ 3411416 w 4602775"/>
              <a:gd name="connsiteY113" fmla="*/ 1777998 h 2850280"/>
              <a:gd name="connsiteX114" fmla="*/ 3391877 w 4602775"/>
              <a:gd name="connsiteY114" fmla="*/ 1688122 h 2850280"/>
              <a:gd name="connsiteX115" fmla="*/ 3380154 w 4602775"/>
              <a:gd name="connsiteY115" fmla="*/ 1582614 h 2850280"/>
              <a:gd name="connsiteX116" fmla="*/ 3325446 w 4602775"/>
              <a:gd name="connsiteY116" fmla="*/ 1547445 h 2850280"/>
              <a:gd name="connsiteX117" fmla="*/ 3333262 w 4602775"/>
              <a:gd name="connsiteY117" fmla="*/ 1508368 h 2850280"/>
              <a:gd name="connsiteX118" fmla="*/ 3255108 w 4602775"/>
              <a:gd name="connsiteY118" fmla="*/ 1391137 h 2850280"/>
              <a:gd name="connsiteX119" fmla="*/ 3290277 w 4602775"/>
              <a:gd name="connsiteY119" fmla="*/ 1277814 h 2850280"/>
              <a:gd name="connsiteX120" fmla="*/ 3348892 w 4602775"/>
              <a:gd name="connsiteY120" fmla="*/ 1219198 h 2850280"/>
              <a:gd name="connsiteX121" fmla="*/ 3391877 w 4602775"/>
              <a:gd name="connsiteY121" fmla="*/ 1246552 h 2850280"/>
              <a:gd name="connsiteX122" fmla="*/ 3458308 w 4602775"/>
              <a:gd name="connsiteY122" fmla="*/ 1223106 h 2850280"/>
              <a:gd name="connsiteX123" fmla="*/ 3438769 w 4602775"/>
              <a:gd name="connsiteY123" fmla="*/ 1199660 h 2850280"/>
              <a:gd name="connsiteX124" fmla="*/ 3509108 w 4602775"/>
              <a:gd name="connsiteY124" fmla="*/ 1098060 h 2850280"/>
              <a:gd name="connsiteX125" fmla="*/ 3524739 w 4602775"/>
              <a:gd name="connsiteY125" fmla="*/ 984737 h 2850280"/>
              <a:gd name="connsiteX126" fmla="*/ 3626339 w 4602775"/>
              <a:gd name="connsiteY126" fmla="*/ 937845 h 2850280"/>
              <a:gd name="connsiteX127" fmla="*/ 3696677 w 4602775"/>
              <a:gd name="connsiteY127" fmla="*/ 894860 h 2850280"/>
              <a:gd name="connsiteX128" fmla="*/ 3720123 w 4602775"/>
              <a:gd name="connsiteY128" fmla="*/ 906583 h 2850280"/>
              <a:gd name="connsiteX129" fmla="*/ 3790462 w 4602775"/>
              <a:gd name="connsiteY129" fmla="*/ 894860 h 2850280"/>
              <a:gd name="connsiteX130" fmla="*/ 3806092 w 4602775"/>
              <a:gd name="connsiteY130" fmla="*/ 945660 h 2850280"/>
              <a:gd name="connsiteX131" fmla="*/ 3856892 w 4602775"/>
              <a:gd name="connsiteY131" fmla="*/ 898768 h 2850280"/>
              <a:gd name="connsiteX132" fmla="*/ 3888154 w 4602775"/>
              <a:gd name="connsiteY132" fmla="*/ 902675 h 2850280"/>
              <a:gd name="connsiteX133" fmla="*/ 3927231 w 4602775"/>
              <a:gd name="connsiteY133" fmla="*/ 945660 h 2850280"/>
              <a:gd name="connsiteX134" fmla="*/ 3997569 w 4602775"/>
              <a:gd name="connsiteY134" fmla="*/ 941752 h 2850280"/>
              <a:gd name="connsiteX135" fmla="*/ 4067908 w 4602775"/>
              <a:gd name="connsiteY135" fmla="*/ 855783 h 2850280"/>
              <a:gd name="connsiteX136" fmla="*/ 4138246 w 4602775"/>
              <a:gd name="connsiteY136" fmla="*/ 890952 h 2850280"/>
              <a:gd name="connsiteX137" fmla="*/ 4173416 w 4602775"/>
              <a:gd name="connsiteY137" fmla="*/ 871414 h 2850280"/>
              <a:gd name="connsiteX138" fmla="*/ 4200769 w 4602775"/>
              <a:gd name="connsiteY138" fmla="*/ 820614 h 2850280"/>
              <a:gd name="connsiteX139" fmla="*/ 4267200 w 4602775"/>
              <a:gd name="connsiteY139" fmla="*/ 773722 h 2850280"/>
              <a:gd name="connsiteX140" fmla="*/ 4407877 w 4602775"/>
              <a:gd name="connsiteY140" fmla="*/ 769814 h 2850280"/>
              <a:gd name="connsiteX141" fmla="*/ 4466493 w 4602775"/>
              <a:gd name="connsiteY141" fmla="*/ 664306 h 2850280"/>
              <a:gd name="connsiteX142" fmla="*/ 4556368 w 4602775"/>
              <a:gd name="connsiteY142" fmla="*/ 640860 h 2850280"/>
              <a:gd name="connsiteX143" fmla="*/ 4575906 w 4602775"/>
              <a:gd name="connsiteY143" fmla="*/ 539261 h 2850280"/>
              <a:gd name="connsiteX144" fmla="*/ 4493844 w 4602775"/>
              <a:gd name="connsiteY144" fmla="*/ 465016 h 2850280"/>
              <a:gd name="connsiteX145" fmla="*/ 4478213 w 4602775"/>
              <a:gd name="connsiteY145" fmla="*/ 363415 h 2850280"/>
              <a:gd name="connsiteX146" fmla="*/ 4548551 w 4602775"/>
              <a:gd name="connsiteY146" fmla="*/ 320431 h 2850280"/>
              <a:gd name="connsiteX147" fmla="*/ 4505566 w 4602775"/>
              <a:gd name="connsiteY147" fmla="*/ 214924 h 2850280"/>
              <a:gd name="connsiteX148" fmla="*/ 4599351 w 4602775"/>
              <a:gd name="connsiteY148" fmla="*/ 152400 h 2850280"/>
              <a:gd name="connsiteX149" fmla="*/ 4536827 w 4602775"/>
              <a:gd name="connsiteY149" fmla="*/ 0 h 2850280"/>
              <a:gd name="connsiteX0" fmla="*/ 500185 w 4602775"/>
              <a:gd name="connsiteY0" fmla="*/ 719014 h 2948875"/>
              <a:gd name="connsiteX1" fmla="*/ 457200 w 4602775"/>
              <a:gd name="connsiteY1" fmla="*/ 761998 h 2948875"/>
              <a:gd name="connsiteX2" fmla="*/ 386862 w 4602775"/>
              <a:gd name="connsiteY2" fmla="*/ 844060 h 2948875"/>
              <a:gd name="connsiteX3" fmla="*/ 371231 w 4602775"/>
              <a:gd name="connsiteY3" fmla="*/ 996460 h 2948875"/>
              <a:gd name="connsiteX4" fmla="*/ 269631 w 4602775"/>
              <a:gd name="connsiteY4" fmla="*/ 976922 h 2948875"/>
              <a:gd name="connsiteX5" fmla="*/ 265723 w 4602775"/>
              <a:gd name="connsiteY5" fmla="*/ 1094152 h 2948875"/>
              <a:gd name="connsiteX6" fmla="*/ 347785 w 4602775"/>
              <a:gd name="connsiteY6" fmla="*/ 1129322 h 2948875"/>
              <a:gd name="connsiteX7" fmla="*/ 355600 w 4602775"/>
              <a:gd name="connsiteY7" fmla="*/ 1203568 h 2948875"/>
              <a:gd name="connsiteX8" fmla="*/ 234462 w 4602775"/>
              <a:gd name="connsiteY8" fmla="*/ 1227014 h 2948875"/>
              <a:gd name="connsiteX9" fmla="*/ 296985 w 4602775"/>
              <a:gd name="connsiteY9" fmla="*/ 1312983 h 2948875"/>
              <a:gd name="connsiteX10" fmla="*/ 218831 w 4602775"/>
              <a:gd name="connsiteY10" fmla="*/ 1305168 h 2948875"/>
              <a:gd name="connsiteX11" fmla="*/ 211016 w 4602775"/>
              <a:gd name="connsiteY11" fmla="*/ 1340337 h 2948875"/>
              <a:gd name="connsiteX12" fmla="*/ 132862 w 4602775"/>
              <a:gd name="connsiteY12" fmla="*/ 1309075 h 2948875"/>
              <a:gd name="connsiteX13" fmla="*/ 78154 w 4602775"/>
              <a:gd name="connsiteY13" fmla="*/ 1344245 h 2948875"/>
              <a:gd name="connsiteX14" fmla="*/ 70339 w 4602775"/>
              <a:gd name="connsiteY14" fmla="*/ 1426306 h 2948875"/>
              <a:gd name="connsiteX15" fmla="*/ 101600 w 4602775"/>
              <a:gd name="connsiteY15" fmla="*/ 1504460 h 2948875"/>
              <a:gd name="connsiteX16" fmla="*/ 19539 w 4602775"/>
              <a:gd name="connsiteY16" fmla="*/ 1609968 h 2948875"/>
              <a:gd name="connsiteX17" fmla="*/ 27354 w 4602775"/>
              <a:gd name="connsiteY17" fmla="*/ 1727198 h 2948875"/>
              <a:gd name="connsiteX18" fmla="*/ 19539 w 4602775"/>
              <a:gd name="connsiteY18" fmla="*/ 1957752 h 2948875"/>
              <a:gd name="connsiteX19" fmla="*/ 23446 w 4602775"/>
              <a:gd name="connsiteY19" fmla="*/ 2012460 h 2948875"/>
              <a:gd name="connsiteX20" fmla="*/ 7816 w 4602775"/>
              <a:gd name="connsiteY20" fmla="*/ 2121875 h 2948875"/>
              <a:gd name="connsiteX21" fmla="*/ 31262 w 4602775"/>
              <a:gd name="connsiteY21" fmla="*/ 2180491 h 2948875"/>
              <a:gd name="connsiteX22" fmla="*/ 42985 w 4602775"/>
              <a:gd name="connsiteY22" fmla="*/ 2254737 h 2948875"/>
              <a:gd name="connsiteX23" fmla="*/ 0 w 4602775"/>
              <a:gd name="connsiteY23" fmla="*/ 2328983 h 2948875"/>
              <a:gd name="connsiteX24" fmla="*/ 46892 w 4602775"/>
              <a:gd name="connsiteY24" fmla="*/ 2434491 h 2948875"/>
              <a:gd name="connsiteX25" fmla="*/ 85969 w 4602775"/>
              <a:gd name="connsiteY25" fmla="*/ 2500922 h 2948875"/>
              <a:gd name="connsiteX26" fmla="*/ 171939 w 4602775"/>
              <a:gd name="connsiteY26" fmla="*/ 2493106 h 2948875"/>
              <a:gd name="connsiteX27" fmla="*/ 218831 w 4602775"/>
              <a:gd name="connsiteY27" fmla="*/ 2414952 h 2948875"/>
              <a:gd name="connsiteX28" fmla="*/ 273539 w 4602775"/>
              <a:gd name="connsiteY28" fmla="*/ 2403229 h 2948875"/>
              <a:gd name="connsiteX29" fmla="*/ 269631 w 4602775"/>
              <a:gd name="connsiteY29" fmla="*/ 2340706 h 2948875"/>
              <a:gd name="connsiteX30" fmla="*/ 207108 w 4602775"/>
              <a:gd name="connsiteY30" fmla="*/ 2321168 h 2948875"/>
              <a:gd name="connsiteX31" fmla="*/ 207108 w 4602775"/>
              <a:gd name="connsiteY31" fmla="*/ 2282091 h 2948875"/>
              <a:gd name="connsiteX32" fmla="*/ 293077 w 4602775"/>
              <a:gd name="connsiteY32" fmla="*/ 2176583 h 2948875"/>
              <a:gd name="connsiteX33" fmla="*/ 386862 w 4602775"/>
              <a:gd name="connsiteY33" fmla="*/ 2239106 h 2948875"/>
              <a:gd name="connsiteX34" fmla="*/ 492369 w 4602775"/>
              <a:gd name="connsiteY34" fmla="*/ 2250829 h 2948875"/>
              <a:gd name="connsiteX35" fmla="*/ 492369 w 4602775"/>
              <a:gd name="connsiteY35" fmla="*/ 2164860 h 2948875"/>
              <a:gd name="connsiteX36" fmla="*/ 519723 w 4602775"/>
              <a:gd name="connsiteY36" fmla="*/ 2188306 h 2948875"/>
              <a:gd name="connsiteX37" fmla="*/ 570523 w 4602775"/>
              <a:gd name="connsiteY37" fmla="*/ 2164860 h 2948875"/>
              <a:gd name="connsiteX38" fmla="*/ 570523 w 4602775"/>
              <a:gd name="connsiteY38" fmla="*/ 2164860 h 2948875"/>
              <a:gd name="connsiteX39" fmla="*/ 679939 w 4602775"/>
              <a:gd name="connsiteY39" fmla="*/ 2094522 h 2948875"/>
              <a:gd name="connsiteX40" fmla="*/ 812800 w 4602775"/>
              <a:gd name="connsiteY40" fmla="*/ 2098429 h 2948875"/>
              <a:gd name="connsiteX41" fmla="*/ 785446 w 4602775"/>
              <a:gd name="connsiteY41" fmla="*/ 2157045 h 2948875"/>
              <a:gd name="connsiteX42" fmla="*/ 828431 w 4602775"/>
              <a:gd name="connsiteY42" fmla="*/ 2172675 h 2948875"/>
              <a:gd name="connsiteX43" fmla="*/ 922216 w 4602775"/>
              <a:gd name="connsiteY43" fmla="*/ 2090614 h 2948875"/>
              <a:gd name="connsiteX44" fmla="*/ 1000369 w 4602775"/>
              <a:gd name="connsiteY44" fmla="*/ 2125783 h 2948875"/>
              <a:gd name="connsiteX45" fmla="*/ 1027723 w 4602775"/>
              <a:gd name="connsiteY45" fmla="*/ 2114060 h 2948875"/>
              <a:gd name="connsiteX46" fmla="*/ 1035539 w 4602775"/>
              <a:gd name="connsiteY46" fmla="*/ 2051537 h 2948875"/>
              <a:gd name="connsiteX47" fmla="*/ 1070708 w 4602775"/>
              <a:gd name="connsiteY47" fmla="*/ 2024183 h 2948875"/>
              <a:gd name="connsiteX48" fmla="*/ 1082431 w 4602775"/>
              <a:gd name="connsiteY48" fmla="*/ 1989014 h 2948875"/>
              <a:gd name="connsiteX49" fmla="*/ 1121508 w 4602775"/>
              <a:gd name="connsiteY49" fmla="*/ 1996829 h 2948875"/>
              <a:gd name="connsiteX50" fmla="*/ 1125416 w 4602775"/>
              <a:gd name="connsiteY50" fmla="*/ 2055445 h 2948875"/>
              <a:gd name="connsiteX51" fmla="*/ 1156677 w 4602775"/>
              <a:gd name="connsiteY51" fmla="*/ 2055445 h 2948875"/>
              <a:gd name="connsiteX52" fmla="*/ 1184031 w 4602775"/>
              <a:gd name="connsiteY52" fmla="*/ 2059352 h 2948875"/>
              <a:gd name="connsiteX53" fmla="*/ 1230923 w 4602775"/>
              <a:gd name="connsiteY53" fmla="*/ 2129691 h 2948875"/>
              <a:gd name="connsiteX54" fmla="*/ 2107028 w 4602775"/>
              <a:gd name="connsiteY54" fmla="*/ 2948875 h 2948875"/>
              <a:gd name="connsiteX55" fmla="*/ 2120974 w 4602775"/>
              <a:gd name="connsiteY55" fmla="*/ 2850280 h 2948875"/>
              <a:gd name="connsiteX56" fmla="*/ 2021838 w 4602775"/>
              <a:gd name="connsiteY56" fmla="*/ 2804461 h 2948875"/>
              <a:gd name="connsiteX57" fmla="*/ 1931386 w 4602775"/>
              <a:gd name="connsiteY57" fmla="*/ 2653188 h 2948875"/>
              <a:gd name="connsiteX58" fmla="*/ 1759465 w 4602775"/>
              <a:gd name="connsiteY58" fmla="*/ 2502651 h 2948875"/>
              <a:gd name="connsiteX59" fmla="*/ 1744226 w 4602775"/>
              <a:gd name="connsiteY59" fmla="*/ 2423317 h 2948875"/>
              <a:gd name="connsiteX60" fmla="*/ 1762003 w 4602775"/>
              <a:gd name="connsiteY60" fmla="*/ 2383240 h 2948875"/>
              <a:gd name="connsiteX61" fmla="*/ 1777967 w 4602775"/>
              <a:gd name="connsiteY61" fmla="*/ 2325437 h 2948875"/>
              <a:gd name="connsiteX62" fmla="*/ 1722139 w 4602775"/>
              <a:gd name="connsiteY62" fmla="*/ 2308683 h 2948875"/>
              <a:gd name="connsiteX63" fmla="*/ 1671381 w 4602775"/>
              <a:gd name="connsiteY63" fmla="*/ 2138826 h 2948875"/>
              <a:gd name="connsiteX64" fmla="*/ 1724664 w 4602775"/>
              <a:gd name="connsiteY64" fmla="*/ 2160752 h 2948875"/>
              <a:gd name="connsiteX65" fmla="*/ 1758462 w 4602775"/>
              <a:gd name="connsiteY65" fmla="*/ 2207845 h 2948875"/>
              <a:gd name="connsiteX66" fmla="*/ 1805354 w 4602775"/>
              <a:gd name="connsiteY66" fmla="*/ 2125783 h 2948875"/>
              <a:gd name="connsiteX67" fmla="*/ 1887416 w 4602775"/>
              <a:gd name="connsiteY67" fmla="*/ 2086706 h 2948875"/>
              <a:gd name="connsiteX68" fmla="*/ 1949939 w 4602775"/>
              <a:gd name="connsiteY68" fmla="*/ 2102337 h 2948875"/>
              <a:gd name="connsiteX69" fmla="*/ 2008554 w 4602775"/>
              <a:gd name="connsiteY69" fmla="*/ 2059352 h 2948875"/>
              <a:gd name="connsiteX70" fmla="*/ 2059354 w 4602775"/>
              <a:gd name="connsiteY70" fmla="*/ 2063260 h 2948875"/>
              <a:gd name="connsiteX71" fmla="*/ 2071077 w 4602775"/>
              <a:gd name="connsiteY71" fmla="*/ 2004645 h 2948875"/>
              <a:gd name="connsiteX72" fmla="*/ 2286000 w 4602775"/>
              <a:gd name="connsiteY72" fmla="*/ 1953845 h 2948875"/>
              <a:gd name="connsiteX73" fmla="*/ 2301631 w 4602775"/>
              <a:gd name="connsiteY73" fmla="*/ 1879598 h 2948875"/>
              <a:gd name="connsiteX74" fmla="*/ 2379785 w 4602775"/>
              <a:gd name="connsiteY74" fmla="*/ 1895229 h 2948875"/>
              <a:gd name="connsiteX75" fmla="*/ 2399323 w 4602775"/>
              <a:gd name="connsiteY75" fmla="*/ 1942122 h 2948875"/>
              <a:gd name="connsiteX76" fmla="*/ 2430585 w 4602775"/>
              <a:gd name="connsiteY76" fmla="*/ 1969475 h 2948875"/>
              <a:gd name="connsiteX77" fmla="*/ 2493108 w 4602775"/>
              <a:gd name="connsiteY77" fmla="*/ 1934306 h 2948875"/>
              <a:gd name="connsiteX78" fmla="*/ 2504831 w 4602775"/>
              <a:gd name="connsiteY78" fmla="*/ 1887414 h 2948875"/>
              <a:gd name="connsiteX79" fmla="*/ 2524369 w 4602775"/>
              <a:gd name="connsiteY79" fmla="*/ 1887414 h 2948875"/>
              <a:gd name="connsiteX80" fmla="*/ 2586892 w 4602775"/>
              <a:gd name="connsiteY80" fmla="*/ 1957752 h 2948875"/>
              <a:gd name="connsiteX81" fmla="*/ 2782277 w 4602775"/>
              <a:gd name="connsiteY81" fmla="*/ 2055445 h 2948875"/>
              <a:gd name="connsiteX82" fmla="*/ 2829169 w 4602775"/>
              <a:gd name="connsiteY82" fmla="*/ 2074983 h 2948875"/>
              <a:gd name="connsiteX83" fmla="*/ 2864339 w 4602775"/>
              <a:gd name="connsiteY83" fmla="*/ 2067168 h 2948875"/>
              <a:gd name="connsiteX84" fmla="*/ 2887785 w 4602775"/>
              <a:gd name="connsiteY84" fmla="*/ 2090614 h 2948875"/>
              <a:gd name="connsiteX85" fmla="*/ 2805723 w 4602775"/>
              <a:gd name="connsiteY85" fmla="*/ 2168768 h 2948875"/>
              <a:gd name="connsiteX86" fmla="*/ 2805723 w 4602775"/>
              <a:gd name="connsiteY86" fmla="*/ 2168768 h 2948875"/>
              <a:gd name="connsiteX87" fmla="*/ 2821354 w 4602775"/>
              <a:gd name="connsiteY87" fmla="*/ 2200029 h 2948875"/>
              <a:gd name="connsiteX88" fmla="*/ 2891692 w 4602775"/>
              <a:gd name="connsiteY88" fmla="*/ 2188306 h 2948875"/>
              <a:gd name="connsiteX89" fmla="*/ 2958123 w 4602775"/>
              <a:gd name="connsiteY89" fmla="*/ 2293814 h 2948875"/>
              <a:gd name="connsiteX90" fmla="*/ 3008923 w 4602775"/>
              <a:gd name="connsiteY90" fmla="*/ 2289906 h 2948875"/>
              <a:gd name="connsiteX91" fmla="*/ 2997200 w 4602775"/>
              <a:gd name="connsiteY91" fmla="*/ 2243014 h 2948875"/>
              <a:gd name="connsiteX92" fmla="*/ 3059723 w 4602775"/>
              <a:gd name="connsiteY92" fmla="*/ 2219568 h 2948875"/>
              <a:gd name="connsiteX93" fmla="*/ 3059723 w 4602775"/>
              <a:gd name="connsiteY93" fmla="*/ 2200029 h 2948875"/>
              <a:gd name="connsiteX94" fmla="*/ 3067539 w 4602775"/>
              <a:gd name="connsiteY94" fmla="*/ 2188306 h 2948875"/>
              <a:gd name="connsiteX95" fmla="*/ 3024554 w 4602775"/>
              <a:gd name="connsiteY95" fmla="*/ 2102337 h 2948875"/>
              <a:gd name="connsiteX96" fmla="*/ 3036277 w 4602775"/>
              <a:gd name="connsiteY96" fmla="*/ 2090614 h 2948875"/>
              <a:gd name="connsiteX97" fmla="*/ 3219939 w 4602775"/>
              <a:gd name="connsiteY97" fmla="*/ 2211752 h 2948875"/>
              <a:gd name="connsiteX98" fmla="*/ 3286369 w 4602775"/>
              <a:gd name="connsiteY98" fmla="*/ 2219568 h 2948875"/>
              <a:gd name="connsiteX99" fmla="*/ 3266831 w 4602775"/>
              <a:gd name="connsiteY99" fmla="*/ 2243014 h 2948875"/>
              <a:gd name="connsiteX100" fmla="*/ 3227754 w 4602775"/>
              <a:gd name="connsiteY100" fmla="*/ 2258645 h 2948875"/>
              <a:gd name="connsiteX101" fmla="*/ 3309816 w 4602775"/>
              <a:gd name="connsiteY101" fmla="*/ 2340706 h 2948875"/>
              <a:gd name="connsiteX102" fmla="*/ 3395785 w 4602775"/>
              <a:gd name="connsiteY102" fmla="*/ 2395414 h 2948875"/>
              <a:gd name="connsiteX103" fmla="*/ 3657600 w 4602775"/>
              <a:gd name="connsiteY103" fmla="*/ 2332891 h 2948875"/>
              <a:gd name="connsiteX104" fmla="*/ 3618523 w 4602775"/>
              <a:gd name="connsiteY104" fmla="*/ 2254737 h 2948875"/>
              <a:gd name="connsiteX105" fmla="*/ 3567723 w 4602775"/>
              <a:gd name="connsiteY105" fmla="*/ 2231291 h 2948875"/>
              <a:gd name="connsiteX106" fmla="*/ 3583354 w 4602775"/>
              <a:gd name="connsiteY106" fmla="*/ 2149229 h 2948875"/>
              <a:gd name="connsiteX107" fmla="*/ 3618523 w 4602775"/>
              <a:gd name="connsiteY107" fmla="*/ 2149229 h 2948875"/>
              <a:gd name="connsiteX108" fmla="*/ 3622431 w 4602775"/>
              <a:gd name="connsiteY108" fmla="*/ 2090614 h 2948875"/>
              <a:gd name="connsiteX109" fmla="*/ 3528646 w 4602775"/>
              <a:gd name="connsiteY109" fmla="*/ 2008552 h 2948875"/>
              <a:gd name="connsiteX110" fmla="*/ 3473939 w 4602775"/>
              <a:gd name="connsiteY110" fmla="*/ 2043722 h 2948875"/>
              <a:gd name="connsiteX111" fmla="*/ 3423139 w 4602775"/>
              <a:gd name="connsiteY111" fmla="*/ 1981198 h 2948875"/>
              <a:gd name="connsiteX112" fmla="*/ 3466123 w 4602775"/>
              <a:gd name="connsiteY112" fmla="*/ 1863968 h 2948875"/>
              <a:gd name="connsiteX113" fmla="*/ 3411416 w 4602775"/>
              <a:gd name="connsiteY113" fmla="*/ 1777998 h 2948875"/>
              <a:gd name="connsiteX114" fmla="*/ 3391877 w 4602775"/>
              <a:gd name="connsiteY114" fmla="*/ 1688122 h 2948875"/>
              <a:gd name="connsiteX115" fmla="*/ 3380154 w 4602775"/>
              <a:gd name="connsiteY115" fmla="*/ 1582614 h 2948875"/>
              <a:gd name="connsiteX116" fmla="*/ 3325446 w 4602775"/>
              <a:gd name="connsiteY116" fmla="*/ 1547445 h 2948875"/>
              <a:gd name="connsiteX117" fmla="*/ 3333262 w 4602775"/>
              <a:gd name="connsiteY117" fmla="*/ 1508368 h 2948875"/>
              <a:gd name="connsiteX118" fmla="*/ 3255108 w 4602775"/>
              <a:gd name="connsiteY118" fmla="*/ 1391137 h 2948875"/>
              <a:gd name="connsiteX119" fmla="*/ 3290277 w 4602775"/>
              <a:gd name="connsiteY119" fmla="*/ 1277814 h 2948875"/>
              <a:gd name="connsiteX120" fmla="*/ 3348892 w 4602775"/>
              <a:gd name="connsiteY120" fmla="*/ 1219198 h 2948875"/>
              <a:gd name="connsiteX121" fmla="*/ 3391877 w 4602775"/>
              <a:gd name="connsiteY121" fmla="*/ 1246552 h 2948875"/>
              <a:gd name="connsiteX122" fmla="*/ 3458308 w 4602775"/>
              <a:gd name="connsiteY122" fmla="*/ 1223106 h 2948875"/>
              <a:gd name="connsiteX123" fmla="*/ 3438769 w 4602775"/>
              <a:gd name="connsiteY123" fmla="*/ 1199660 h 2948875"/>
              <a:gd name="connsiteX124" fmla="*/ 3509108 w 4602775"/>
              <a:gd name="connsiteY124" fmla="*/ 1098060 h 2948875"/>
              <a:gd name="connsiteX125" fmla="*/ 3524739 w 4602775"/>
              <a:gd name="connsiteY125" fmla="*/ 984737 h 2948875"/>
              <a:gd name="connsiteX126" fmla="*/ 3626339 w 4602775"/>
              <a:gd name="connsiteY126" fmla="*/ 937845 h 2948875"/>
              <a:gd name="connsiteX127" fmla="*/ 3696677 w 4602775"/>
              <a:gd name="connsiteY127" fmla="*/ 894860 h 2948875"/>
              <a:gd name="connsiteX128" fmla="*/ 3720123 w 4602775"/>
              <a:gd name="connsiteY128" fmla="*/ 906583 h 2948875"/>
              <a:gd name="connsiteX129" fmla="*/ 3790462 w 4602775"/>
              <a:gd name="connsiteY129" fmla="*/ 894860 h 2948875"/>
              <a:gd name="connsiteX130" fmla="*/ 3806092 w 4602775"/>
              <a:gd name="connsiteY130" fmla="*/ 945660 h 2948875"/>
              <a:gd name="connsiteX131" fmla="*/ 3856892 w 4602775"/>
              <a:gd name="connsiteY131" fmla="*/ 898768 h 2948875"/>
              <a:gd name="connsiteX132" fmla="*/ 3888154 w 4602775"/>
              <a:gd name="connsiteY132" fmla="*/ 902675 h 2948875"/>
              <a:gd name="connsiteX133" fmla="*/ 3927231 w 4602775"/>
              <a:gd name="connsiteY133" fmla="*/ 945660 h 2948875"/>
              <a:gd name="connsiteX134" fmla="*/ 3997569 w 4602775"/>
              <a:gd name="connsiteY134" fmla="*/ 941752 h 2948875"/>
              <a:gd name="connsiteX135" fmla="*/ 4067908 w 4602775"/>
              <a:gd name="connsiteY135" fmla="*/ 855783 h 2948875"/>
              <a:gd name="connsiteX136" fmla="*/ 4138246 w 4602775"/>
              <a:gd name="connsiteY136" fmla="*/ 890952 h 2948875"/>
              <a:gd name="connsiteX137" fmla="*/ 4173416 w 4602775"/>
              <a:gd name="connsiteY137" fmla="*/ 871414 h 2948875"/>
              <a:gd name="connsiteX138" fmla="*/ 4200769 w 4602775"/>
              <a:gd name="connsiteY138" fmla="*/ 820614 h 2948875"/>
              <a:gd name="connsiteX139" fmla="*/ 4267200 w 4602775"/>
              <a:gd name="connsiteY139" fmla="*/ 773722 h 2948875"/>
              <a:gd name="connsiteX140" fmla="*/ 4407877 w 4602775"/>
              <a:gd name="connsiteY140" fmla="*/ 769814 h 2948875"/>
              <a:gd name="connsiteX141" fmla="*/ 4466493 w 4602775"/>
              <a:gd name="connsiteY141" fmla="*/ 664306 h 2948875"/>
              <a:gd name="connsiteX142" fmla="*/ 4556368 w 4602775"/>
              <a:gd name="connsiteY142" fmla="*/ 640860 h 2948875"/>
              <a:gd name="connsiteX143" fmla="*/ 4575906 w 4602775"/>
              <a:gd name="connsiteY143" fmla="*/ 539261 h 2948875"/>
              <a:gd name="connsiteX144" fmla="*/ 4493844 w 4602775"/>
              <a:gd name="connsiteY144" fmla="*/ 465016 h 2948875"/>
              <a:gd name="connsiteX145" fmla="*/ 4478213 w 4602775"/>
              <a:gd name="connsiteY145" fmla="*/ 363415 h 2948875"/>
              <a:gd name="connsiteX146" fmla="*/ 4548551 w 4602775"/>
              <a:gd name="connsiteY146" fmla="*/ 320431 h 2948875"/>
              <a:gd name="connsiteX147" fmla="*/ 4505566 w 4602775"/>
              <a:gd name="connsiteY147" fmla="*/ 214924 h 2948875"/>
              <a:gd name="connsiteX148" fmla="*/ 4599351 w 4602775"/>
              <a:gd name="connsiteY148" fmla="*/ 152400 h 2948875"/>
              <a:gd name="connsiteX149" fmla="*/ 4536827 w 4602775"/>
              <a:gd name="connsiteY149" fmla="*/ 0 h 2948875"/>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1838 w 4602775"/>
              <a:gd name="connsiteY56" fmla="*/ 2804461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58462 w 4602775"/>
              <a:gd name="connsiteY65" fmla="*/ 2207845 h 2951363"/>
              <a:gd name="connsiteX66" fmla="*/ 1805354 w 4602775"/>
              <a:gd name="connsiteY66" fmla="*/ 2125783 h 2951363"/>
              <a:gd name="connsiteX67" fmla="*/ 1887416 w 4602775"/>
              <a:gd name="connsiteY67" fmla="*/ 2086706 h 2951363"/>
              <a:gd name="connsiteX68" fmla="*/ 1949939 w 4602775"/>
              <a:gd name="connsiteY68" fmla="*/ 2102337 h 2951363"/>
              <a:gd name="connsiteX69" fmla="*/ 2008554 w 4602775"/>
              <a:gd name="connsiteY69" fmla="*/ 2059352 h 2951363"/>
              <a:gd name="connsiteX70" fmla="*/ 2059354 w 4602775"/>
              <a:gd name="connsiteY70" fmla="*/ 2063260 h 2951363"/>
              <a:gd name="connsiteX71" fmla="*/ 2071077 w 4602775"/>
              <a:gd name="connsiteY71" fmla="*/ 2004645 h 2951363"/>
              <a:gd name="connsiteX72" fmla="*/ 2286000 w 4602775"/>
              <a:gd name="connsiteY72" fmla="*/ 1953845 h 2951363"/>
              <a:gd name="connsiteX73" fmla="*/ 2301631 w 4602775"/>
              <a:gd name="connsiteY73" fmla="*/ 1879598 h 2951363"/>
              <a:gd name="connsiteX74" fmla="*/ 2379785 w 4602775"/>
              <a:gd name="connsiteY74" fmla="*/ 1895229 h 2951363"/>
              <a:gd name="connsiteX75" fmla="*/ 2399323 w 4602775"/>
              <a:gd name="connsiteY75" fmla="*/ 1942122 h 2951363"/>
              <a:gd name="connsiteX76" fmla="*/ 2430585 w 4602775"/>
              <a:gd name="connsiteY76" fmla="*/ 1969475 h 2951363"/>
              <a:gd name="connsiteX77" fmla="*/ 2493108 w 4602775"/>
              <a:gd name="connsiteY77" fmla="*/ 1934306 h 2951363"/>
              <a:gd name="connsiteX78" fmla="*/ 2504831 w 4602775"/>
              <a:gd name="connsiteY78" fmla="*/ 1887414 h 2951363"/>
              <a:gd name="connsiteX79" fmla="*/ 2524369 w 4602775"/>
              <a:gd name="connsiteY79" fmla="*/ 1887414 h 2951363"/>
              <a:gd name="connsiteX80" fmla="*/ 2586892 w 4602775"/>
              <a:gd name="connsiteY80" fmla="*/ 1957752 h 2951363"/>
              <a:gd name="connsiteX81" fmla="*/ 2782277 w 4602775"/>
              <a:gd name="connsiteY81" fmla="*/ 2055445 h 2951363"/>
              <a:gd name="connsiteX82" fmla="*/ 2829169 w 4602775"/>
              <a:gd name="connsiteY82" fmla="*/ 2074983 h 2951363"/>
              <a:gd name="connsiteX83" fmla="*/ 2864339 w 4602775"/>
              <a:gd name="connsiteY83" fmla="*/ 2067168 h 2951363"/>
              <a:gd name="connsiteX84" fmla="*/ 2887785 w 4602775"/>
              <a:gd name="connsiteY84" fmla="*/ 2090614 h 2951363"/>
              <a:gd name="connsiteX85" fmla="*/ 2805723 w 4602775"/>
              <a:gd name="connsiteY85" fmla="*/ 2168768 h 2951363"/>
              <a:gd name="connsiteX86" fmla="*/ 2805723 w 4602775"/>
              <a:gd name="connsiteY86" fmla="*/ 2168768 h 2951363"/>
              <a:gd name="connsiteX87" fmla="*/ 2821354 w 4602775"/>
              <a:gd name="connsiteY87" fmla="*/ 2200029 h 2951363"/>
              <a:gd name="connsiteX88" fmla="*/ 2891692 w 4602775"/>
              <a:gd name="connsiteY88" fmla="*/ 2188306 h 2951363"/>
              <a:gd name="connsiteX89" fmla="*/ 2958123 w 4602775"/>
              <a:gd name="connsiteY89" fmla="*/ 2293814 h 2951363"/>
              <a:gd name="connsiteX90" fmla="*/ 3008923 w 4602775"/>
              <a:gd name="connsiteY90" fmla="*/ 2289906 h 2951363"/>
              <a:gd name="connsiteX91" fmla="*/ 2997200 w 4602775"/>
              <a:gd name="connsiteY91" fmla="*/ 2243014 h 2951363"/>
              <a:gd name="connsiteX92" fmla="*/ 3059723 w 4602775"/>
              <a:gd name="connsiteY92" fmla="*/ 2219568 h 2951363"/>
              <a:gd name="connsiteX93" fmla="*/ 3059723 w 4602775"/>
              <a:gd name="connsiteY93" fmla="*/ 2200029 h 2951363"/>
              <a:gd name="connsiteX94" fmla="*/ 3067539 w 4602775"/>
              <a:gd name="connsiteY94" fmla="*/ 2188306 h 2951363"/>
              <a:gd name="connsiteX95" fmla="*/ 3024554 w 4602775"/>
              <a:gd name="connsiteY95" fmla="*/ 2102337 h 2951363"/>
              <a:gd name="connsiteX96" fmla="*/ 3036277 w 4602775"/>
              <a:gd name="connsiteY96" fmla="*/ 2090614 h 2951363"/>
              <a:gd name="connsiteX97" fmla="*/ 3219939 w 4602775"/>
              <a:gd name="connsiteY97" fmla="*/ 2211752 h 2951363"/>
              <a:gd name="connsiteX98" fmla="*/ 3286369 w 4602775"/>
              <a:gd name="connsiteY98" fmla="*/ 2219568 h 2951363"/>
              <a:gd name="connsiteX99" fmla="*/ 3266831 w 4602775"/>
              <a:gd name="connsiteY99" fmla="*/ 2243014 h 2951363"/>
              <a:gd name="connsiteX100" fmla="*/ 3227754 w 4602775"/>
              <a:gd name="connsiteY100" fmla="*/ 2258645 h 2951363"/>
              <a:gd name="connsiteX101" fmla="*/ 3309816 w 4602775"/>
              <a:gd name="connsiteY101" fmla="*/ 2340706 h 2951363"/>
              <a:gd name="connsiteX102" fmla="*/ 3395785 w 4602775"/>
              <a:gd name="connsiteY102" fmla="*/ 2395414 h 2951363"/>
              <a:gd name="connsiteX103" fmla="*/ 3657600 w 4602775"/>
              <a:gd name="connsiteY103" fmla="*/ 2332891 h 2951363"/>
              <a:gd name="connsiteX104" fmla="*/ 3618523 w 4602775"/>
              <a:gd name="connsiteY104" fmla="*/ 2254737 h 2951363"/>
              <a:gd name="connsiteX105" fmla="*/ 3567723 w 4602775"/>
              <a:gd name="connsiteY105" fmla="*/ 2231291 h 2951363"/>
              <a:gd name="connsiteX106" fmla="*/ 3583354 w 4602775"/>
              <a:gd name="connsiteY106" fmla="*/ 2149229 h 2951363"/>
              <a:gd name="connsiteX107" fmla="*/ 3618523 w 4602775"/>
              <a:gd name="connsiteY107" fmla="*/ 2149229 h 2951363"/>
              <a:gd name="connsiteX108" fmla="*/ 3622431 w 4602775"/>
              <a:gd name="connsiteY108" fmla="*/ 2090614 h 2951363"/>
              <a:gd name="connsiteX109" fmla="*/ 3528646 w 4602775"/>
              <a:gd name="connsiteY109" fmla="*/ 2008552 h 2951363"/>
              <a:gd name="connsiteX110" fmla="*/ 3473939 w 4602775"/>
              <a:gd name="connsiteY110" fmla="*/ 2043722 h 2951363"/>
              <a:gd name="connsiteX111" fmla="*/ 3423139 w 4602775"/>
              <a:gd name="connsiteY111" fmla="*/ 1981198 h 2951363"/>
              <a:gd name="connsiteX112" fmla="*/ 3466123 w 4602775"/>
              <a:gd name="connsiteY112" fmla="*/ 1863968 h 2951363"/>
              <a:gd name="connsiteX113" fmla="*/ 3411416 w 4602775"/>
              <a:gd name="connsiteY113" fmla="*/ 1777998 h 2951363"/>
              <a:gd name="connsiteX114" fmla="*/ 3391877 w 4602775"/>
              <a:gd name="connsiteY114" fmla="*/ 1688122 h 2951363"/>
              <a:gd name="connsiteX115" fmla="*/ 3380154 w 4602775"/>
              <a:gd name="connsiteY115" fmla="*/ 1582614 h 2951363"/>
              <a:gd name="connsiteX116" fmla="*/ 3325446 w 4602775"/>
              <a:gd name="connsiteY116" fmla="*/ 1547445 h 2951363"/>
              <a:gd name="connsiteX117" fmla="*/ 3333262 w 4602775"/>
              <a:gd name="connsiteY117" fmla="*/ 1508368 h 2951363"/>
              <a:gd name="connsiteX118" fmla="*/ 3255108 w 4602775"/>
              <a:gd name="connsiteY118" fmla="*/ 1391137 h 2951363"/>
              <a:gd name="connsiteX119" fmla="*/ 3290277 w 4602775"/>
              <a:gd name="connsiteY119" fmla="*/ 1277814 h 2951363"/>
              <a:gd name="connsiteX120" fmla="*/ 3348892 w 4602775"/>
              <a:gd name="connsiteY120" fmla="*/ 1219198 h 2951363"/>
              <a:gd name="connsiteX121" fmla="*/ 3391877 w 4602775"/>
              <a:gd name="connsiteY121" fmla="*/ 1246552 h 2951363"/>
              <a:gd name="connsiteX122" fmla="*/ 3458308 w 4602775"/>
              <a:gd name="connsiteY122" fmla="*/ 1223106 h 2951363"/>
              <a:gd name="connsiteX123" fmla="*/ 3438769 w 4602775"/>
              <a:gd name="connsiteY123" fmla="*/ 1199660 h 2951363"/>
              <a:gd name="connsiteX124" fmla="*/ 3509108 w 4602775"/>
              <a:gd name="connsiteY124" fmla="*/ 1098060 h 2951363"/>
              <a:gd name="connsiteX125" fmla="*/ 3524739 w 4602775"/>
              <a:gd name="connsiteY125" fmla="*/ 984737 h 2951363"/>
              <a:gd name="connsiteX126" fmla="*/ 3626339 w 4602775"/>
              <a:gd name="connsiteY126" fmla="*/ 937845 h 2951363"/>
              <a:gd name="connsiteX127" fmla="*/ 3696677 w 4602775"/>
              <a:gd name="connsiteY127" fmla="*/ 894860 h 2951363"/>
              <a:gd name="connsiteX128" fmla="*/ 3720123 w 4602775"/>
              <a:gd name="connsiteY128" fmla="*/ 906583 h 2951363"/>
              <a:gd name="connsiteX129" fmla="*/ 3790462 w 4602775"/>
              <a:gd name="connsiteY129" fmla="*/ 894860 h 2951363"/>
              <a:gd name="connsiteX130" fmla="*/ 3806092 w 4602775"/>
              <a:gd name="connsiteY130" fmla="*/ 945660 h 2951363"/>
              <a:gd name="connsiteX131" fmla="*/ 3856892 w 4602775"/>
              <a:gd name="connsiteY131" fmla="*/ 898768 h 2951363"/>
              <a:gd name="connsiteX132" fmla="*/ 3888154 w 4602775"/>
              <a:gd name="connsiteY132" fmla="*/ 902675 h 2951363"/>
              <a:gd name="connsiteX133" fmla="*/ 3927231 w 4602775"/>
              <a:gd name="connsiteY133" fmla="*/ 945660 h 2951363"/>
              <a:gd name="connsiteX134" fmla="*/ 3997569 w 4602775"/>
              <a:gd name="connsiteY134" fmla="*/ 941752 h 2951363"/>
              <a:gd name="connsiteX135" fmla="*/ 4067908 w 4602775"/>
              <a:gd name="connsiteY135" fmla="*/ 855783 h 2951363"/>
              <a:gd name="connsiteX136" fmla="*/ 4138246 w 4602775"/>
              <a:gd name="connsiteY136" fmla="*/ 890952 h 2951363"/>
              <a:gd name="connsiteX137" fmla="*/ 4173416 w 4602775"/>
              <a:gd name="connsiteY137" fmla="*/ 871414 h 2951363"/>
              <a:gd name="connsiteX138" fmla="*/ 4200769 w 4602775"/>
              <a:gd name="connsiteY138" fmla="*/ 820614 h 2951363"/>
              <a:gd name="connsiteX139" fmla="*/ 4267200 w 4602775"/>
              <a:gd name="connsiteY139" fmla="*/ 773722 h 2951363"/>
              <a:gd name="connsiteX140" fmla="*/ 4407877 w 4602775"/>
              <a:gd name="connsiteY140" fmla="*/ 769814 h 2951363"/>
              <a:gd name="connsiteX141" fmla="*/ 4466493 w 4602775"/>
              <a:gd name="connsiteY141" fmla="*/ 664306 h 2951363"/>
              <a:gd name="connsiteX142" fmla="*/ 4556368 w 4602775"/>
              <a:gd name="connsiteY142" fmla="*/ 640860 h 2951363"/>
              <a:gd name="connsiteX143" fmla="*/ 4575906 w 4602775"/>
              <a:gd name="connsiteY143" fmla="*/ 539261 h 2951363"/>
              <a:gd name="connsiteX144" fmla="*/ 4493844 w 4602775"/>
              <a:gd name="connsiteY144" fmla="*/ 465016 h 2951363"/>
              <a:gd name="connsiteX145" fmla="*/ 4478213 w 4602775"/>
              <a:gd name="connsiteY145" fmla="*/ 363415 h 2951363"/>
              <a:gd name="connsiteX146" fmla="*/ 4548551 w 4602775"/>
              <a:gd name="connsiteY146" fmla="*/ 320431 h 2951363"/>
              <a:gd name="connsiteX147" fmla="*/ 4505566 w 4602775"/>
              <a:gd name="connsiteY147" fmla="*/ 214924 h 2951363"/>
              <a:gd name="connsiteX148" fmla="*/ 4599351 w 4602775"/>
              <a:gd name="connsiteY148" fmla="*/ 152400 h 2951363"/>
              <a:gd name="connsiteX149" fmla="*/ 4536827 w 4602775"/>
              <a:gd name="connsiteY149"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1838 w 4602775"/>
              <a:gd name="connsiteY56" fmla="*/ 2804461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805354 w 4602775"/>
              <a:gd name="connsiteY66" fmla="*/ 2125783 h 2951363"/>
              <a:gd name="connsiteX67" fmla="*/ 1887416 w 4602775"/>
              <a:gd name="connsiteY67" fmla="*/ 2086706 h 2951363"/>
              <a:gd name="connsiteX68" fmla="*/ 1949939 w 4602775"/>
              <a:gd name="connsiteY68" fmla="*/ 2102337 h 2951363"/>
              <a:gd name="connsiteX69" fmla="*/ 2008554 w 4602775"/>
              <a:gd name="connsiteY69" fmla="*/ 2059352 h 2951363"/>
              <a:gd name="connsiteX70" fmla="*/ 2059354 w 4602775"/>
              <a:gd name="connsiteY70" fmla="*/ 2063260 h 2951363"/>
              <a:gd name="connsiteX71" fmla="*/ 2071077 w 4602775"/>
              <a:gd name="connsiteY71" fmla="*/ 2004645 h 2951363"/>
              <a:gd name="connsiteX72" fmla="*/ 2286000 w 4602775"/>
              <a:gd name="connsiteY72" fmla="*/ 1953845 h 2951363"/>
              <a:gd name="connsiteX73" fmla="*/ 2301631 w 4602775"/>
              <a:gd name="connsiteY73" fmla="*/ 1879598 h 2951363"/>
              <a:gd name="connsiteX74" fmla="*/ 2379785 w 4602775"/>
              <a:gd name="connsiteY74" fmla="*/ 1895229 h 2951363"/>
              <a:gd name="connsiteX75" fmla="*/ 2399323 w 4602775"/>
              <a:gd name="connsiteY75" fmla="*/ 1942122 h 2951363"/>
              <a:gd name="connsiteX76" fmla="*/ 2430585 w 4602775"/>
              <a:gd name="connsiteY76" fmla="*/ 1969475 h 2951363"/>
              <a:gd name="connsiteX77" fmla="*/ 2493108 w 4602775"/>
              <a:gd name="connsiteY77" fmla="*/ 1934306 h 2951363"/>
              <a:gd name="connsiteX78" fmla="*/ 2504831 w 4602775"/>
              <a:gd name="connsiteY78" fmla="*/ 1887414 h 2951363"/>
              <a:gd name="connsiteX79" fmla="*/ 2524369 w 4602775"/>
              <a:gd name="connsiteY79" fmla="*/ 1887414 h 2951363"/>
              <a:gd name="connsiteX80" fmla="*/ 2586892 w 4602775"/>
              <a:gd name="connsiteY80" fmla="*/ 1957752 h 2951363"/>
              <a:gd name="connsiteX81" fmla="*/ 2782277 w 4602775"/>
              <a:gd name="connsiteY81" fmla="*/ 2055445 h 2951363"/>
              <a:gd name="connsiteX82" fmla="*/ 2829169 w 4602775"/>
              <a:gd name="connsiteY82" fmla="*/ 2074983 h 2951363"/>
              <a:gd name="connsiteX83" fmla="*/ 2864339 w 4602775"/>
              <a:gd name="connsiteY83" fmla="*/ 2067168 h 2951363"/>
              <a:gd name="connsiteX84" fmla="*/ 2887785 w 4602775"/>
              <a:gd name="connsiteY84" fmla="*/ 2090614 h 2951363"/>
              <a:gd name="connsiteX85" fmla="*/ 2805723 w 4602775"/>
              <a:gd name="connsiteY85" fmla="*/ 2168768 h 2951363"/>
              <a:gd name="connsiteX86" fmla="*/ 2805723 w 4602775"/>
              <a:gd name="connsiteY86" fmla="*/ 2168768 h 2951363"/>
              <a:gd name="connsiteX87" fmla="*/ 2821354 w 4602775"/>
              <a:gd name="connsiteY87" fmla="*/ 2200029 h 2951363"/>
              <a:gd name="connsiteX88" fmla="*/ 2891692 w 4602775"/>
              <a:gd name="connsiteY88" fmla="*/ 2188306 h 2951363"/>
              <a:gd name="connsiteX89" fmla="*/ 2958123 w 4602775"/>
              <a:gd name="connsiteY89" fmla="*/ 2293814 h 2951363"/>
              <a:gd name="connsiteX90" fmla="*/ 3008923 w 4602775"/>
              <a:gd name="connsiteY90" fmla="*/ 2289906 h 2951363"/>
              <a:gd name="connsiteX91" fmla="*/ 2997200 w 4602775"/>
              <a:gd name="connsiteY91" fmla="*/ 2243014 h 2951363"/>
              <a:gd name="connsiteX92" fmla="*/ 3059723 w 4602775"/>
              <a:gd name="connsiteY92" fmla="*/ 2219568 h 2951363"/>
              <a:gd name="connsiteX93" fmla="*/ 3059723 w 4602775"/>
              <a:gd name="connsiteY93" fmla="*/ 2200029 h 2951363"/>
              <a:gd name="connsiteX94" fmla="*/ 3067539 w 4602775"/>
              <a:gd name="connsiteY94" fmla="*/ 2188306 h 2951363"/>
              <a:gd name="connsiteX95" fmla="*/ 3024554 w 4602775"/>
              <a:gd name="connsiteY95" fmla="*/ 2102337 h 2951363"/>
              <a:gd name="connsiteX96" fmla="*/ 3036277 w 4602775"/>
              <a:gd name="connsiteY96" fmla="*/ 2090614 h 2951363"/>
              <a:gd name="connsiteX97" fmla="*/ 3219939 w 4602775"/>
              <a:gd name="connsiteY97" fmla="*/ 2211752 h 2951363"/>
              <a:gd name="connsiteX98" fmla="*/ 3286369 w 4602775"/>
              <a:gd name="connsiteY98" fmla="*/ 2219568 h 2951363"/>
              <a:gd name="connsiteX99" fmla="*/ 3266831 w 4602775"/>
              <a:gd name="connsiteY99" fmla="*/ 2243014 h 2951363"/>
              <a:gd name="connsiteX100" fmla="*/ 3227754 w 4602775"/>
              <a:gd name="connsiteY100" fmla="*/ 2258645 h 2951363"/>
              <a:gd name="connsiteX101" fmla="*/ 3309816 w 4602775"/>
              <a:gd name="connsiteY101" fmla="*/ 2340706 h 2951363"/>
              <a:gd name="connsiteX102" fmla="*/ 3395785 w 4602775"/>
              <a:gd name="connsiteY102" fmla="*/ 2395414 h 2951363"/>
              <a:gd name="connsiteX103" fmla="*/ 3657600 w 4602775"/>
              <a:gd name="connsiteY103" fmla="*/ 2332891 h 2951363"/>
              <a:gd name="connsiteX104" fmla="*/ 3618523 w 4602775"/>
              <a:gd name="connsiteY104" fmla="*/ 2254737 h 2951363"/>
              <a:gd name="connsiteX105" fmla="*/ 3567723 w 4602775"/>
              <a:gd name="connsiteY105" fmla="*/ 2231291 h 2951363"/>
              <a:gd name="connsiteX106" fmla="*/ 3583354 w 4602775"/>
              <a:gd name="connsiteY106" fmla="*/ 2149229 h 2951363"/>
              <a:gd name="connsiteX107" fmla="*/ 3618523 w 4602775"/>
              <a:gd name="connsiteY107" fmla="*/ 2149229 h 2951363"/>
              <a:gd name="connsiteX108" fmla="*/ 3622431 w 4602775"/>
              <a:gd name="connsiteY108" fmla="*/ 2090614 h 2951363"/>
              <a:gd name="connsiteX109" fmla="*/ 3528646 w 4602775"/>
              <a:gd name="connsiteY109" fmla="*/ 2008552 h 2951363"/>
              <a:gd name="connsiteX110" fmla="*/ 3473939 w 4602775"/>
              <a:gd name="connsiteY110" fmla="*/ 2043722 h 2951363"/>
              <a:gd name="connsiteX111" fmla="*/ 3423139 w 4602775"/>
              <a:gd name="connsiteY111" fmla="*/ 1981198 h 2951363"/>
              <a:gd name="connsiteX112" fmla="*/ 3466123 w 4602775"/>
              <a:gd name="connsiteY112" fmla="*/ 1863968 h 2951363"/>
              <a:gd name="connsiteX113" fmla="*/ 3411416 w 4602775"/>
              <a:gd name="connsiteY113" fmla="*/ 1777998 h 2951363"/>
              <a:gd name="connsiteX114" fmla="*/ 3391877 w 4602775"/>
              <a:gd name="connsiteY114" fmla="*/ 1688122 h 2951363"/>
              <a:gd name="connsiteX115" fmla="*/ 3380154 w 4602775"/>
              <a:gd name="connsiteY115" fmla="*/ 1582614 h 2951363"/>
              <a:gd name="connsiteX116" fmla="*/ 3325446 w 4602775"/>
              <a:gd name="connsiteY116" fmla="*/ 1547445 h 2951363"/>
              <a:gd name="connsiteX117" fmla="*/ 3333262 w 4602775"/>
              <a:gd name="connsiteY117" fmla="*/ 1508368 h 2951363"/>
              <a:gd name="connsiteX118" fmla="*/ 3255108 w 4602775"/>
              <a:gd name="connsiteY118" fmla="*/ 1391137 h 2951363"/>
              <a:gd name="connsiteX119" fmla="*/ 3290277 w 4602775"/>
              <a:gd name="connsiteY119" fmla="*/ 1277814 h 2951363"/>
              <a:gd name="connsiteX120" fmla="*/ 3348892 w 4602775"/>
              <a:gd name="connsiteY120" fmla="*/ 1219198 h 2951363"/>
              <a:gd name="connsiteX121" fmla="*/ 3391877 w 4602775"/>
              <a:gd name="connsiteY121" fmla="*/ 1246552 h 2951363"/>
              <a:gd name="connsiteX122" fmla="*/ 3458308 w 4602775"/>
              <a:gd name="connsiteY122" fmla="*/ 1223106 h 2951363"/>
              <a:gd name="connsiteX123" fmla="*/ 3438769 w 4602775"/>
              <a:gd name="connsiteY123" fmla="*/ 1199660 h 2951363"/>
              <a:gd name="connsiteX124" fmla="*/ 3509108 w 4602775"/>
              <a:gd name="connsiteY124" fmla="*/ 1098060 h 2951363"/>
              <a:gd name="connsiteX125" fmla="*/ 3524739 w 4602775"/>
              <a:gd name="connsiteY125" fmla="*/ 984737 h 2951363"/>
              <a:gd name="connsiteX126" fmla="*/ 3626339 w 4602775"/>
              <a:gd name="connsiteY126" fmla="*/ 937845 h 2951363"/>
              <a:gd name="connsiteX127" fmla="*/ 3696677 w 4602775"/>
              <a:gd name="connsiteY127" fmla="*/ 894860 h 2951363"/>
              <a:gd name="connsiteX128" fmla="*/ 3720123 w 4602775"/>
              <a:gd name="connsiteY128" fmla="*/ 906583 h 2951363"/>
              <a:gd name="connsiteX129" fmla="*/ 3790462 w 4602775"/>
              <a:gd name="connsiteY129" fmla="*/ 894860 h 2951363"/>
              <a:gd name="connsiteX130" fmla="*/ 3806092 w 4602775"/>
              <a:gd name="connsiteY130" fmla="*/ 945660 h 2951363"/>
              <a:gd name="connsiteX131" fmla="*/ 3856892 w 4602775"/>
              <a:gd name="connsiteY131" fmla="*/ 898768 h 2951363"/>
              <a:gd name="connsiteX132" fmla="*/ 3888154 w 4602775"/>
              <a:gd name="connsiteY132" fmla="*/ 902675 h 2951363"/>
              <a:gd name="connsiteX133" fmla="*/ 3927231 w 4602775"/>
              <a:gd name="connsiteY133" fmla="*/ 945660 h 2951363"/>
              <a:gd name="connsiteX134" fmla="*/ 3997569 w 4602775"/>
              <a:gd name="connsiteY134" fmla="*/ 941752 h 2951363"/>
              <a:gd name="connsiteX135" fmla="*/ 4067908 w 4602775"/>
              <a:gd name="connsiteY135" fmla="*/ 855783 h 2951363"/>
              <a:gd name="connsiteX136" fmla="*/ 4138246 w 4602775"/>
              <a:gd name="connsiteY136" fmla="*/ 890952 h 2951363"/>
              <a:gd name="connsiteX137" fmla="*/ 4173416 w 4602775"/>
              <a:gd name="connsiteY137" fmla="*/ 871414 h 2951363"/>
              <a:gd name="connsiteX138" fmla="*/ 4200769 w 4602775"/>
              <a:gd name="connsiteY138" fmla="*/ 820614 h 2951363"/>
              <a:gd name="connsiteX139" fmla="*/ 4267200 w 4602775"/>
              <a:gd name="connsiteY139" fmla="*/ 773722 h 2951363"/>
              <a:gd name="connsiteX140" fmla="*/ 4407877 w 4602775"/>
              <a:gd name="connsiteY140" fmla="*/ 769814 h 2951363"/>
              <a:gd name="connsiteX141" fmla="*/ 4466493 w 4602775"/>
              <a:gd name="connsiteY141" fmla="*/ 664306 h 2951363"/>
              <a:gd name="connsiteX142" fmla="*/ 4556368 w 4602775"/>
              <a:gd name="connsiteY142" fmla="*/ 640860 h 2951363"/>
              <a:gd name="connsiteX143" fmla="*/ 4575906 w 4602775"/>
              <a:gd name="connsiteY143" fmla="*/ 539261 h 2951363"/>
              <a:gd name="connsiteX144" fmla="*/ 4493844 w 4602775"/>
              <a:gd name="connsiteY144" fmla="*/ 465016 h 2951363"/>
              <a:gd name="connsiteX145" fmla="*/ 4478213 w 4602775"/>
              <a:gd name="connsiteY145" fmla="*/ 363415 h 2951363"/>
              <a:gd name="connsiteX146" fmla="*/ 4548551 w 4602775"/>
              <a:gd name="connsiteY146" fmla="*/ 320431 h 2951363"/>
              <a:gd name="connsiteX147" fmla="*/ 4505566 w 4602775"/>
              <a:gd name="connsiteY147" fmla="*/ 214924 h 2951363"/>
              <a:gd name="connsiteX148" fmla="*/ 4599351 w 4602775"/>
              <a:gd name="connsiteY148" fmla="*/ 152400 h 2951363"/>
              <a:gd name="connsiteX149" fmla="*/ 4536827 w 4602775"/>
              <a:gd name="connsiteY149"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1838 w 4602775"/>
              <a:gd name="connsiteY56" fmla="*/ 2804461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87416 w 4602775"/>
              <a:gd name="connsiteY67" fmla="*/ 2086706 h 2951363"/>
              <a:gd name="connsiteX68" fmla="*/ 1949939 w 4602775"/>
              <a:gd name="connsiteY68" fmla="*/ 2102337 h 2951363"/>
              <a:gd name="connsiteX69" fmla="*/ 2008554 w 4602775"/>
              <a:gd name="connsiteY69" fmla="*/ 2059352 h 2951363"/>
              <a:gd name="connsiteX70" fmla="*/ 2059354 w 4602775"/>
              <a:gd name="connsiteY70" fmla="*/ 2063260 h 2951363"/>
              <a:gd name="connsiteX71" fmla="*/ 2071077 w 4602775"/>
              <a:gd name="connsiteY71" fmla="*/ 2004645 h 2951363"/>
              <a:gd name="connsiteX72" fmla="*/ 2286000 w 4602775"/>
              <a:gd name="connsiteY72" fmla="*/ 1953845 h 2951363"/>
              <a:gd name="connsiteX73" fmla="*/ 2301631 w 4602775"/>
              <a:gd name="connsiteY73" fmla="*/ 1879598 h 2951363"/>
              <a:gd name="connsiteX74" fmla="*/ 2379785 w 4602775"/>
              <a:gd name="connsiteY74" fmla="*/ 1895229 h 2951363"/>
              <a:gd name="connsiteX75" fmla="*/ 2399323 w 4602775"/>
              <a:gd name="connsiteY75" fmla="*/ 1942122 h 2951363"/>
              <a:gd name="connsiteX76" fmla="*/ 2430585 w 4602775"/>
              <a:gd name="connsiteY76" fmla="*/ 1969475 h 2951363"/>
              <a:gd name="connsiteX77" fmla="*/ 2493108 w 4602775"/>
              <a:gd name="connsiteY77" fmla="*/ 1934306 h 2951363"/>
              <a:gd name="connsiteX78" fmla="*/ 2504831 w 4602775"/>
              <a:gd name="connsiteY78" fmla="*/ 1887414 h 2951363"/>
              <a:gd name="connsiteX79" fmla="*/ 2524369 w 4602775"/>
              <a:gd name="connsiteY79" fmla="*/ 1887414 h 2951363"/>
              <a:gd name="connsiteX80" fmla="*/ 2586892 w 4602775"/>
              <a:gd name="connsiteY80" fmla="*/ 1957752 h 2951363"/>
              <a:gd name="connsiteX81" fmla="*/ 2782277 w 4602775"/>
              <a:gd name="connsiteY81" fmla="*/ 2055445 h 2951363"/>
              <a:gd name="connsiteX82" fmla="*/ 2829169 w 4602775"/>
              <a:gd name="connsiteY82" fmla="*/ 2074983 h 2951363"/>
              <a:gd name="connsiteX83" fmla="*/ 2864339 w 4602775"/>
              <a:gd name="connsiteY83" fmla="*/ 2067168 h 2951363"/>
              <a:gd name="connsiteX84" fmla="*/ 2887785 w 4602775"/>
              <a:gd name="connsiteY84" fmla="*/ 2090614 h 2951363"/>
              <a:gd name="connsiteX85" fmla="*/ 2805723 w 4602775"/>
              <a:gd name="connsiteY85" fmla="*/ 2168768 h 2951363"/>
              <a:gd name="connsiteX86" fmla="*/ 2805723 w 4602775"/>
              <a:gd name="connsiteY86" fmla="*/ 2168768 h 2951363"/>
              <a:gd name="connsiteX87" fmla="*/ 2821354 w 4602775"/>
              <a:gd name="connsiteY87" fmla="*/ 2200029 h 2951363"/>
              <a:gd name="connsiteX88" fmla="*/ 2891692 w 4602775"/>
              <a:gd name="connsiteY88" fmla="*/ 2188306 h 2951363"/>
              <a:gd name="connsiteX89" fmla="*/ 2958123 w 4602775"/>
              <a:gd name="connsiteY89" fmla="*/ 2293814 h 2951363"/>
              <a:gd name="connsiteX90" fmla="*/ 3008923 w 4602775"/>
              <a:gd name="connsiteY90" fmla="*/ 2289906 h 2951363"/>
              <a:gd name="connsiteX91" fmla="*/ 2997200 w 4602775"/>
              <a:gd name="connsiteY91" fmla="*/ 2243014 h 2951363"/>
              <a:gd name="connsiteX92" fmla="*/ 3059723 w 4602775"/>
              <a:gd name="connsiteY92" fmla="*/ 2219568 h 2951363"/>
              <a:gd name="connsiteX93" fmla="*/ 3059723 w 4602775"/>
              <a:gd name="connsiteY93" fmla="*/ 2200029 h 2951363"/>
              <a:gd name="connsiteX94" fmla="*/ 3067539 w 4602775"/>
              <a:gd name="connsiteY94" fmla="*/ 2188306 h 2951363"/>
              <a:gd name="connsiteX95" fmla="*/ 3024554 w 4602775"/>
              <a:gd name="connsiteY95" fmla="*/ 2102337 h 2951363"/>
              <a:gd name="connsiteX96" fmla="*/ 3036277 w 4602775"/>
              <a:gd name="connsiteY96" fmla="*/ 2090614 h 2951363"/>
              <a:gd name="connsiteX97" fmla="*/ 3219939 w 4602775"/>
              <a:gd name="connsiteY97" fmla="*/ 2211752 h 2951363"/>
              <a:gd name="connsiteX98" fmla="*/ 3286369 w 4602775"/>
              <a:gd name="connsiteY98" fmla="*/ 2219568 h 2951363"/>
              <a:gd name="connsiteX99" fmla="*/ 3266831 w 4602775"/>
              <a:gd name="connsiteY99" fmla="*/ 2243014 h 2951363"/>
              <a:gd name="connsiteX100" fmla="*/ 3227754 w 4602775"/>
              <a:gd name="connsiteY100" fmla="*/ 2258645 h 2951363"/>
              <a:gd name="connsiteX101" fmla="*/ 3309816 w 4602775"/>
              <a:gd name="connsiteY101" fmla="*/ 2340706 h 2951363"/>
              <a:gd name="connsiteX102" fmla="*/ 3395785 w 4602775"/>
              <a:gd name="connsiteY102" fmla="*/ 2395414 h 2951363"/>
              <a:gd name="connsiteX103" fmla="*/ 3657600 w 4602775"/>
              <a:gd name="connsiteY103" fmla="*/ 2332891 h 2951363"/>
              <a:gd name="connsiteX104" fmla="*/ 3618523 w 4602775"/>
              <a:gd name="connsiteY104" fmla="*/ 2254737 h 2951363"/>
              <a:gd name="connsiteX105" fmla="*/ 3567723 w 4602775"/>
              <a:gd name="connsiteY105" fmla="*/ 2231291 h 2951363"/>
              <a:gd name="connsiteX106" fmla="*/ 3583354 w 4602775"/>
              <a:gd name="connsiteY106" fmla="*/ 2149229 h 2951363"/>
              <a:gd name="connsiteX107" fmla="*/ 3618523 w 4602775"/>
              <a:gd name="connsiteY107" fmla="*/ 2149229 h 2951363"/>
              <a:gd name="connsiteX108" fmla="*/ 3622431 w 4602775"/>
              <a:gd name="connsiteY108" fmla="*/ 2090614 h 2951363"/>
              <a:gd name="connsiteX109" fmla="*/ 3528646 w 4602775"/>
              <a:gd name="connsiteY109" fmla="*/ 2008552 h 2951363"/>
              <a:gd name="connsiteX110" fmla="*/ 3473939 w 4602775"/>
              <a:gd name="connsiteY110" fmla="*/ 2043722 h 2951363"/>
              <a:gd name="connsiteX111" fmla="*/ 3423139 w 4602775"/>
              <a:gd name="connsiteY111" fmla="*/ 1981198 h 2951363"/>
              <a:gd name="connsiteX112" fmla="*/ 3466123 w 4602775"/>
              <a:gd name="connsiteY112" fmla="*/ 1863968 h 2951363"/>
              <a:gd name="connsiteX113" fmla="*/ 3411416 w 4602775"/>
              <a:gd name="connsiteY113" fmla="*/ 1777998 h 2951363"/>
              <a:gd name="connsiteX114" fmla="*/ 3391877 w 4602775"/>
              <a:gd name="connsiteY114" fmla="*/ 1688122 h 2951363"/>
              <a:gd name="connsiteX115" fmla="*/ 3380154 w 4602775"/>
              <a:gd name="connsiteY115" fmla="*/ 1582614 h 2951363"/>
              <a:gd name="connsiteX116" fmla="*/ 3325446 w 4602775"/>
              <a:gd name="connsiteY116" fmla="*/ 1547445 h 2951363"/>
              <a:gd name="connsiteX117" fmla="*/ 3333262 w 4602775"/>
              <a:gd name="connsiteY117" fmla="*/ 1508368 h 2951363"/>
              <a:gd name="connsiteX118" fmla="*/ 3255108 w 4602775"/>
              <a:gd name="connsiteY118" fmla="*/ 1391137 h 2951363"/>
              <a:gd name="connsiteX119" fmla="*/ 3290277 w 4602775"/>
              <a:gd name="connsiteY119" fmla="*/ 1277814 h 2951363"/>
              <a:gd name="connsiteX120" fmla="*/ 3348892 w 4602775"/>
              <a:gd name="connsiteY120" fmla="*/ 1219198 h 2951363"/>
              <a:gd name="connsiteX121" fmla="*/ 3391877 w 4602775"/>
              <a:gd name="connsiteY121" fmla="*/ 1246552 h 2951363"/>
              <a:gd name="connsiteX122" fmla="*/ 3458308 w 4602775"/>
              <a:gd name="connsiteY122" fmla="*/ 1223106 h 2951363"/>
              <a:gd name="connsiteX123" fmla="*/ 3438769 w 4602775"/>
              <a:gd name="connsiteY123" fmla="*/ 1199660 h 2951363"/>
              <a:gd name="connsiteX124" fmla="*/ 3509108 w 4602775"/>
              <a:gd name="connsiteY124" fmla="*/ 1098060 h 2951363"/>
              <a:gd name="connsiteX125" fmla="*/ 3524739 w 4602775"/>
              <a:gd name="connsiteY125" fmla="*/ 984737 h 2951363"/>
              <a:gd name="connsiteX126" fmla="*/ 3626339 w 4602775"/>
              <a:gd name="connsiteY126" fmla="*/ 937845 h 2951363"/>
              <a:gd name="connsiteX127" fmla="*/ 3696677 w 4602775"/>
              <a:gd name="connsiteY127" fmla="*/ 894860 h 2951363"/>
              <a:gd name="connsiteX128" fmla="*/ 3720123 w 4602775"/>
              <a:gd name="connsiteY128" fmla="*/ 906583 h 2951363"/>
              <a:gd name="connsiteX129" fmla="*/ 3790462 w 4602775"/>
              <a:gd name="connsiteY129" fmla="*/ 894860 h 2951363"/>
              <a:gd name="connsiteX130" fmla="*/ 3806092 w 4602775"/>
              <a:gd name="connsiteY130" fmla="*/ 945660 h 2951363"/>
              <a:gd name="connsiteX131" fmla="*/ 3856892 w 4602775"/>
              <a:gd name="connsiteY131" fmla="*/ 898768 h 2951363"/>
              <a:gd name="connsiteX132" fmla="*/ 3888154 w 4602775"/>
              <a:gd name="connsiteY132" fmla="*/ 902675 h 2951363"/>
              <a:gd name="connsiteX133" fmla="*/ 3927231 w 4602775"/>
              <a:gd name="connsiteY133" fmla="*/ 945660 h 2951363"/>
              <a:gd name="connsiteX134" fmla="*/ 3997569 w 4602775"/>
              <a:gd name="connsiteY134" fmla="*/ 941752 h 2951363"/>
              <a:gd name="connsiteX135" fmla="*/ 4067908 w 4602775"/>
              <a:gd name="connsiteY135" fmla="*/ 855783 h 2951363"/>
              <a:gd name="connsiteX136" fmla="*/ 4138246 w 4602775"/>
              <a:gd name="connsiteY136" fmla="*/ 890952 h 2951363"/>
              <a:gd name="connsiteX137" fmla="*/ 4173416 w 4602775"/>
              <a:gd name="connsiteY137" fmla="*/ 871414 h 2951363"/>
              <a:gd name="connsiteX138" fmla="*/ 4200769 w 4602775"/>
              <a:gd name="connsiteY138" fmla="*/ 820614 h 2951363"/>
              <a:gd name="connsiteX139" fmla="*/ 4267200 w 4602775"/>
              <a:gd name="connsiteY139" fmla="*/ 773722 h 2951363"/>
              <a:gd name="connsiteX140" fmla="*/ 4407877 w 4602775"/>
              <a:gd name="connsiteY140" fmla="*/ 769814 h 2951363"/>
              <a:gd name="connsiteX141" fmla="*/ 4466493 w 4602775"/>
              <a:gd name="connsiteY141" fmla="*/ 664306 h 2951363"/>
              <a:gd name="connsiteX142" fmla="*/ 4556368 w 4602775"/>
              <a:gd name="connsiteY142" fmla="*/ 640860 h 2951363"/>
              <a:gd name="connsiteX143" fmla="*/ 4575906 w 4602775"/>
              <a:gd name="connsiteY143" fmla="*/ 539261 h 2951363"/>
              <a:gd name="connsiteX144" fmla="*/ 4493844 w 4602775"/>
              <a:gd name="connsiteY144" fmla="*/ 465016 h 2951363"/>
              <a:gd name="connsiteX145" fmla="*/ 4478213 w 4602775"/>
              <a:gd name="connsiteY145" fmla="*/ 363415 h 2951363"/>
              <a:gd name="connsiteX146" fmla="*/ 4548551 w 4602775"/>
              <a:gd name="connsiteY146" fmla="*/ 320431 h 2951363"/>
              <a:gd name="connsiteX147" fmla="*/ 4505566 w 4602775"/>
              <a:gd name="connsiteY147" fmla="*/ 214924 h 2951363"/>
              <a:gd name="connsiteX148" fmla="*/ 4599351 w 4602775"/>
              <a:gd name="connsiteY148" fmla="*/ 152400 h 2951363"/>
              <a:gd name="connsiteX149" fmla="*/ 4536827 w 4602775"/>
              <a:gd name="connsiteY149"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1838 w 4602775"/>
              <a:gd name="connsiteY56" fmla="*/ 2804461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32397 w 4602775"/>
              <a:gd name="connsiteY67" fmla="*/ 2138960 h 2951363"/>
              <a:gd name="connsiteX68" fmla="*/ 1887416 w 4602775"/>
              <a:gd name="connsiteY68" fmla="*/ 2086706 h 2951363"/>
              <a:gd name="connsiteX69" fmla="*/ 1949939 w 4602775"/>
              <a:gd name="connsiteY69" fmla="*/ 2102337 h 2951363"/>
              <a:gd name="connsiteX70" fmla="*/ 2008554 w 4602775"/>
              <a:gd name="connsiteY70" fmla="*/ 2059352 h 2951363"/>
              <a:gd name="connsiteX71" fmla="*/ 2059354 w 4602775"/>
              <a:gd name="connsiteY71" fmla="*/ 2063260 h 2951363"/>
              <a:gd name="connsiteX72" fmla="*/ 2071077 w 4602775"/>
              <a:gd name="connsiteY72" fmla="*/ 2004645 h 2951363"/>
              <a:gd name="connsiteX73" fmla="*/ 2286000 w 4602775"/>
              <a:gd name="connsiteY73" fmla="*/ 1953845 h 2951363"/>
              <a:gd name="connsiteX74" fmla="*/ 2301631 w 4602775"/>
              <a:gd name="connsiteY74" fmla="*/ 1879598 h 2951363"/>
              <a:gd name="connsiteX75" fmla="*/ 2379785 w 4602775"/>
              <a:gd name="connsiteY75" fmla="*/ 1895229 h 2951363"/>
              <a:gd name="connsiteX76" fmla="*/ 2399323 w 4602775"/>
              <a:gd name="connsiteY76" fmla="*/ 1942122 h 2951363"/>
              <a:gd name="connsiteX77" fmla="*/ 2430585 w 4602775"/>
              <a:gd name="connsiteY77" fmla="*/ 1969475 h 2951363"/>
              <a:gd name="connsiteX78" fmla="*/ 2493108 w 4602775"/>
              <a:gd name="connsiteY78" fmla="*/ 1934306 h 2951363"/>
              <a:gd name="connsiteX79" fmla="*/ 2504831 w 4602775"/>
              <a:gd name="connsiteY79" fmla="*/ 1887414 h 2951363"/>
              <a:gd name="connsiteX80" fmla="*/ 2524369 w 4602775"/>
              <a:gd name="connsiteY80" fmla="*/ 1887414 h 2951363"/>
              <a:gd name="connsiteX81" fmla="*/ 2586892 w 4602775"/>
              <a:gd name="connsiteY81" fmla="*/ 1957752 h 2951363"/>
              <a:gd name="connsiteX82" fmla="*/ 2782277 w 4602775"/>
              <a:gd name="connsiteY82" fmla="*/ 2055445 h 2951363"/>
              <a:gd name="connsiteX83" fmla="*/ 2829169 w 4602775"/>
              <a:gd name="connsiteY83" fmla="*/ 2074983 h 2951363"/>
              <a:gd name="connsiteX84" fmla="*/ 2864339 w 4602775"/>
              <a:gd name="connsiteY84" fmla="*/ 2067168 h 2951363"/>
              <a:gd name="connsiteX85" fmla="*/ 2887785 w 4602775"/>
              <a:gd name="connsiteY85" fmla="*/ 2090614 h 2951363"/>
              <a:gd name="connsiteX86" fmla="*/ 2805723 w 4602775"/>
              <a:gd name="connsiteY86" fmla="*/ 2168768 h 2951363"/>
              <a:gd name="connsiteX87" fmla="*/ 2805723 w 4602775"/>
              <a:gd name="connsiteY87" fmla="*/ 2168768 h 2951363"/>
              <a:gd name="connsiteX88" fmla="*/ 2821354 w 4602775"/>
              <a:gd name="connsiteY88" fmla="*/ 2200029 h 2951363"/>
              <a:gd name="connsiteX89" fmla="*/ 2891692 w 4602775"/>
              <a:gd name="connsiteY89" fmla="*/ 2188306 h 2951363"/>
              <a:gd name="connsiteX90" fmla="*/ 2958123 w 4602775"/>
              <a:gd name="connsiteY90" fmla="*/ 2293814 h 2951363"/>
              <a:gd name="connsiteX91" fmla="*/ 3008923 w 4602775"/>
              <a:gd name="connsiteY91" fmla="*/ 2289906 h 2951363"/>
              <a:gd name="connsiteX92" fmla="*/ 2997200 w 4602775"/>
              <a:gd name="connsiteY92" fmla="*/ 2243014 h 2951363"/>
              <a:gd name="connsiteX93" fmla="*/ 3059723 w 4602775"/>
              <a:gd name="connsiteY93" fmla="*/ 2219568 h 2951363"/>
              <a:gd name="connsiteX94" fmla="*/ 3059723 w 4602775"/>
              <a:gd name="connsiteY94" fmla="*/ 2200029 h 2951363"/>
              <a:gd name="connsiteX95" fmla="*/ 3067539 w 4602775"/>
              <a:gd name="connsiteY95" fmla="*/ 2188306 h 2951363"/>
              <a:gd name="connsiteX96" fmla="*/ 3024554 w 4602775"/>
              <a:gd name="connsiteY96" fmla="*/ 2102337 h 2951363"/>
              <a:gd name="connsiteX97" fmla="*/ 3036277 w 4602775"/>
              <a:gd name="connsiteY97" fmla="*/ 2090614 h 2951363"/>
              <a:gd name="connsiteX98" fmla="*/ 3219939 w 4602775"/>
              <a:gd name="connsiteY98" fmla="*/ 2211752 h 2951363"/>
              <a:gd name="connsiteX99" fmla="*/ 3286369 w 4602775"/>
              <a:gd name="connsiteY99" fmla="*/ 2219568 h 2951363"/>
              <a:gd name="connsiteX100" fmla="*/ 3266831 w 4602775"/>
              <a:gd name="connsiteY100" fmla="*/ 2243014 h 2951363"/>
              <a:gd name="connsiteX101" fmla="*/ 3227754 w 4602775"/>
              <a:gd name="connsiteY101" fmla="*/ 2258645 h 2951363"/>
              <a:gd name="connsiteX102" fmla="*/ 3309816 w 4602775"/>
              <a:gd name="connsiteY102" fmla="*/ 2340706 h 2951363"/>
              <a:gd name="connsiteX103" fmla="*/ 3395785 w 4602775"/>
              <a:gd name="connsiteY103" fmla="*/ 2395414 h 2951363"/>
              <a:gd name="connsiteX104" fmla="*/ 3657600 w 4602775"/>
              <a:gd name="connsiteY104" fmla="*/ 2332891 h 2951363"/>
              <a:gd name="connsiteX105" fmla="*/ 3618523 w 4602775"/>
              <a:gd name="connsiteY105" fmla="*/ 2254737 h 2951363"/>
              <a:gd name="connsiteX106" fmla="*/ 3567723 w 4602775"/>
              <a:gd name="connsiteY106" fmla="*/ 2231291 h 2951363"/>
              <a:gd name="connsiteX107" fmla="*/ 3583354 w 4602775"/>
              <a:gd name="connsiteY107" fmla="*/ 2149229 h 2951363"/>
              <a:gd name="connsiteX108" fmla="*/ 3618523 w 4602775"/>
              <a:gd name="connsiteY108" fmla="*/ 2149229 h 2951363"/>
              <a:gd name="connsiteX109" fmla="*/ 3622431 w 4602775"/>
              <a:gd name="connsiteY109" fmla="*/ 2090614 h 2951363"/>
              <a:gd name="connsiteX110" fmla="*/ 3528646 w 4602775"/>
              <a:gd name="connsiteY110" fmla="*/ 2008552 h 2951363"/>
              <a:gd name="connsiteX111" fmla="*/ 3473939 w 4602775"/>
              <a:gd name="connsiteY111" fmla="*/ 2043722 h 2951363"/>
              <a:gd name="connsiteX112" fmla="*/ 3423139 w 4602775"/>
              <a:gd name="connsiteY112" fmla="*/ 1981198 h 2951363"/>
              <a:gd name="connsiteX113" fmla="*/ 3466123 w 4602775"/>
              <a:gd name="connsiteY113" fmla="*/ 1863968 h 2951363"/>
              <a:gd name="connsiteX114" fmla="*/ 3411416 w 4602775"/>
              <a:gd name="connsiteY114" fmla="*/ 1777998 h 2951363"/>
              <a:gd name="connsiteX115" fmla="*/ 3391877 w 4602775"/>
              <a:gd name="connsiteY115" fmla="*/ 1688122 h 2951363"/>
              <a:gd name="connsiteX116" fmla="*/ 3380154 w 4602775"/>
              <a:gd name="connsiteY116" fmla="*/ 1582614 h 2951363"/>
              <a:gd name="connsiteX117" fmla="*/ 3325446 w 4602775"/>
              <a:gd name="connsiteY117" fmla="*/ 1547445 h 2951363"/>
              <a:gd name="connsiteX118" fmla="*/ 3333262 w 4602775"/>
              <a:gd name="connsiteY118" fmla="*/ 1508368 h 2951363"/>
              <a:gd name="connsiteX119" fmla="*/ 3255108 w 4602775"/>
              <a:gd name="connsiteY119" fmla="*/ 1391137 h 2951363"/>
              <a:gd name="connsiteX120" fmla="*/ 3290277 w 4602775"/>
              <a:gd name="connsiteY120" fmla="*/ 1277814 h 2951363"/>
              <a:gd name="connsiteX121" fmla="*/ 3348892 w 4602775"/>
              <a:gd name="connsiteY121" fmla="*/ 1219198 h 2951363"/>
              <a:gd name="connsiteX122" fmla="*/ 3391877 w 4602775"/>
              <a:gd name="connsiteY122" fmla="*/ 1246552 h 2951363"/>
              <a:gd name="connsiteX123" fmla="*/ 3458308 w 4602775"/>
              <a:gd name="connsiteY123" fmla="*/ 1223106 h 2951363"/>
              <a:gd name="connsiteX124" fmla="*/ 3438769 w 4602775"/>
              <a:gd name="connsiteY124" fmla="*/ 1199660 h 2951363"/>
              <a:gd name="connsiteX125" fmla="*/ 3509108 w 4602775"/>
              <a:gd name="connsiteY125" fmla="*/ 1098060 h 2951363"/>
              <a:gd name="connsiteX126" fmla="*/ 3524739 w 4602775"/>
              <a:gd name="connsiteY126" fmla="*/ 984737 h 2951363"/>
              <a:gd name="connsiteX127" fmla="*/ 3626339 w 4602775"/>
              <a:gd name="connsiteY127" fmla="*/ 937845 h 2951363"/>
              <a:gd name="connsiteX128" fmla="*/ 3696677 w 4602775"/>
              <a:gd name="connsiteY128" fmla="*/ 894860 h 2951363"/>
              <a:gd name="connsiteX129" fmla="*/ 3720123 w 4602775"/>
              <a:gd name="connsiteY129" fmla="*/ 906583 h 2951363"/>
              <a:gd name="connsiteX130" fmla="*/ 3790462 w 4602775"/>
              <a:gd name="connsiteY130" fmla="*/ 894860 h 2951363"/>
              <a:gd name="connsiteX131" fmla="*/ 3806092 w 4602775"/>
              <a:gd name="connsiteY131" fmla="*/ 945660 h 2951363"/>
              <a:gd name="connsiteX132" fmla="*/ 3856892 w 4602775"/>
              <a:gd name="connsiteY132" fmla="*/ 898768 h 2951363"/>
              <a:gd name="connsiteX133" fmla="*/ 3888154 w 4602775"/>
              <a:gd name="connsiteY133" fmla="*/ 902675 h 2951363"/>
              <a:gd name="connsiteX134" fmla="*/ 3927231 w 4602775"/>
              <a:gd name="connsiteY134" fmla="*/ 945660 h 2951363"/>
              <a:gd name="connsiteX135" fmla="*/ 3997569 w 4602775"/>
              <a:gd name="connsiteY135" fmla="*/ 941752 h 2951363"/>
              <a:gd name="connsiteX136" fmla="*/ 4067908 w 4602775"/>
              <a:gd name="connsiteY136" fmla="*/ 855783 h 2951363"/>
              <a:gd name="connsiteX137" fmla="*/ 4138246 w 4602775"/>
              <a:gd name="connsiteY137" fmla="*/ 890952 h 2951363"/>
              <a:gd name="connsiteX138" fmla="*/ 4173416 w 4602775"/>
              <a:gd name="connsiteY138" fmla="*/ 871414 h 2951363"/>
              <a:gd name="connsiteX139" fmla="*/ 4200769 w 4602775"/>
              <a:gd name="connsiteY139" fmla="*/ 820614 h 2951363"/>
              <a:gd name="connsiteX140" fmla="*/ 4267200 w 4602775"/>
              <a:gd name="connsiteY140" fmla="*/ 773722 h 2951363"/>
              <a:gd name="connsiteX141" fmla="*/ 4407877 w 4602775"/>
              <a:gd name="connsiteY141" fmla="*/ 769814 h 2951363"/>
              <a:gd name="connsiteX142" fmla="*/ 4466493 w 4602775"/>
              <a:gd name="connsiteY142" fmla="*/ 664306 h 2951363"/>
              <a:gd name="connsiteX143" fmla="*/ 4556368 w 4602775"/>
              <a:gd name="connsiteY143" fmla="*/ 640860 h 2951363"/>
              <a:gd name="connsiteX144" fmla="*/ 4575906 w 4602775"/>
              <a:gd name="connsiteY144" fmla="*/ 539261 h 2951363"/>
              <a:gd name="connsiteX145" fmla="*/ 4493844 w 4602775"/>
              <a:gd name="connsiteY145" fmla="*/ 465016 h 2951363"/>
              <a:gd name="connsiteX146" fmla="*/ 4478213 w 4602775"/>
              <a:gd name="connsiteY146" fmla="*/ 363415 h 2951363"/>
              <a:gd name="connsiteX147" fmla="*/ 4548551 w 4602775"/>
              <a:gd name="connsiteY147" fmla="*/ 320431 h 2951363"/>
              <a:gd name="connsiteX148" fmla="*/ 4505566 w 4602775"/>
              <a:gd name="connsiteY148" fmla="*/ 214924 h 2951363"/>
              <a:gd name="connsiteX149" fmla="*/ 4599351 w 4602775"/>
              <a:gd name="connsiteY149" fmla="*/ 152400 h 2951363"/>
              <a:gd name="connsiteX150" fmla="*/ 4536827 w 4602775"/>
              <a:gd name="connsiteY150"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1838 w 4602775"/>
              <a:gd name="connsiteY56" fmla="*/ 2804461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06640 w 4602775"/>
              <a:gd name="connsiteY67" fmla="*/ 2120930 h 2951363"/>
              <a:gd name="connsiteX68" fmla="*/ 1887416 w 4602775"/>
              <a:gd name="connsiteY68" fmla="*/ 2086706 h 2951363"/>
              <a:gd name="connsiteX69" fmla="*/ 1949939 w 4602775"/>
              <a:gd name="connsiteY69" fmla="*/ 2102337 h 2951363"/>
              <a:gd name="connsiteX70" fmla="*/ 2008554 w 4602775"/>
              <a:gd name="connsiteY70" fmla="*/ 2059352 h 2951363"/>
              <a:gd name="connsiteX71" fmla="*/ 2059354 w 4602775"/>
              <a:gd name="connsiteY71" fmla="*/ 2063260 h 2951363"/>
              <a:gd name="connsiteX72" fmla="*/ 2071077 w 4602775"/>
              <a:gd name="connsiteY72" fmla="*/ 2004645 h 2951363"/>
              <a:gd name="connsiteX73" fmla="*/ 2286000 w 4602775"/>
              <a:gd name="connsiteY73" fmla="*/ 1953845 h 2951363"/>
              <a:gd name="connsiteX74" fmla="*/ 2301631 w 4602775"/>
              <a:gd name="connsiteY74" fmla="*/ 1879598 h 2951363"/>
              <a:gd name="connsiteX75" fmla="*/ 2379785 w 4602775"/>
              <a:gd name="connsiteY75" fmla="*/ 1895229 h 2951363"/>
              <a:gd name="connsiteX76" fmla="*/ 2399323 w 4602775"/>
              <a:gd name="connsiteY76" fmla="*/ 1942122 h 2951363"/>
              <a:gd name="connsiteX77" fmla="*/ 2430585 w 4602775"/>
              <a:gd name="connsiteY77" fmla="*/ 1969475 h 2951363"/>
              <a:gd name="connsiteX78" fmla="*/ 2493108 w 4602775"/>
              <a:gd name="connsiteY78" fmla="*/ 1934306 h 2951363"/>
              <a:gd name="connsiteX79" fmla="*/ 2504831 w 4602775"/>
              <a:gd name="connsiteY79" fmla="*/ 1887414 h 2951363"/>
              <a:gd name="connsiteX80" fmla="*/ 2524369 w 4602775"/>
              <a:gd name="connsiteY80" fmla="*/ 1887414 h 2951363"/>
              <a:gd name="connsiteX81" fmla="*/ 2586892 w 4602775"/>
              <a:gd name="connsiteY81" fmla="*/ 1957752 h 2951363"/>
              <a:gd name="connsiteX82" fmla="*/ 2782277 w 4602775"/>
              <a:gd name="connsiteY82" fmla="*/ 2055445 h 2951363"/>
              <a:gd name="connsiteX83" fmla="*/ 2829169 w 4602775"/>
              <a:gd name="connsiteY83" fmla="*/ 2074983 h 2951363"/>
              <a:gd name="connsiteX84" fmla="*/ 2864339 w 4602775"/>
              <a:gd name="connsiteY84" fmla="*/ 2067168 h 2951363"/>
              <a:gd name="connsiteX85" fmla="*/ 2887785 w 4602775"/>
              <a:gd name="connsiteY85" fmla="*/ 2090614 h 2951363"/>
              <a:gd name="connsiteX86" fmla="*/ 2805723 w 4602775"/>
              <a:gd name="connsiteY86" fmla="*/ 2168768 h 2951363"/>
              <a:gd name="connsiteX87" fmla="*/ 2805723 w 4602775"/>
              <a:gd name="connsiteY87" fmla="*/ 2168768 h 2951363"/>
              <a:gd name="connsiteX88" fmla="*/ 2821354 w 4602775"/>
              <a:gd name="connsiteY88" fmla="*/ 2200029 h 2951363"/>
              <a:gd name="connsiteX89" fmla="*/ 2891692 w 4602775"/>
              <a:gd name="connsiteY89" fmla="*/ 2188306 h 2951363"/>
              <a:gd name="connsiteX90" fmla="*/ 2958123 w 4602775"/>
              <a:gd name="connsiteY90" fmla="*/ 2293814 h 2951363"/>
              <a:gd name="connsiteX91" fmla="*/ 3008923 w 4602775"/>
              <a:gd name="connsiteY91" fmla="*/ 2289906 h 2951363"/>
              <a:gd name="connsiteX92" fmla="*/ 2997200 w 4602775"/>
              <a:gd name="connsiteY92" fmla="*/ 2243014 h 2951363"/>
              <a:gd name="connsiteX93" fmla="*/ 3059723 w 4602775"/>
              <a:gd name="connsiteY93" fmla="*/ 2219568 h 2951363"/>
              <a:gd name="connsiteX94" fmla="*/ 3059723 w 4602775"/>
              <a:gd name="connsiteY94" fmla="*/ 2200029 h 2951363"/>
              <a:gd name="connsiteX95" fmla="*/ 3067539 w 4602775"/>
              <a:gd name="connsiteY95" fmla="*/ 2188306 h 2951363"/>
              <a:gd name="connsiteX96" fmla="*/ 3024554 w 4602775"/>
              <a:gd name="connsiteY96" fmla="*/ 2102337 h 2951363"/>
              <a:gd name="connsiteX97" fmla="*/ 3036277 w 4602775"/>
              <a:gd name="connsiteY97" fmla="*/ 2090614 h 2951363"/>
              <a:gd name="connsiteX98" fmla="*/ 3219939 w 4602775"/>
              <a:gd name="connsiteY98" fmla="*/ 2211752 h 2951363"/>
              <a:gd name="connsiteX99" fmla="*/ 3286369 w 4602775"/>
              <a:gd name="connsiteY99" fmla="*/ 2219568 h 2951363"/>
              <a:gd name="connsiteX100" fmla="*/ 3266831 w 4602775"/>
              <a:gd name="connsiteY100" fmla="*/ 2243014 h 2951363"/>
              <a:gd name="connsiteX101" fmla="*/ 3227754 w 4602775"/>
              <a:gd name="connsiteY101" fmla="*/ 2258645 h 2951363"/>
              <a:gd name="connsiteX102" fmla="*/ 3309816 w 4602775"/>
              <a:gd name="connsiteY102" fmla="*/ 2340706 h 2951363"/>
              <a:gd name="connsiteX103" fmla="*/ 3395785 w 4602775"/>
              <a:gd name="connsiteY103" fmla="*/ 2395414 h 2951363"/>
              <a:gd name="connsiteX104" fmla="*/ 3657600 w 4602775"/>
              <a:gd name="connsiteY104" fmla="*/ 2332891 h 2951363"/>
              <a:gd name="connsiteX105" fmla="*/ 3618523 w 4602775"/>
              <a:gd name="connsiteY105" fmla="*/ 2254737 h 2951363"/>
              <a:gd name="connsiteX106" fmla="*/ 3567723 w 4602775"/>
              <a:gd name="connsiteY106" fmla="*/ 2231291 h 2951363"/>
              <a:gd name="connsiteX107" fmla="*/ 3583354 w 4602775"/>
              <a:gd name="connsiteY107" fmla="*/ 2149229 h 2951363"/>
              <a:gd name="connsiteX108" fmla="*/ 3618523 w 4602775"/>
              <a:gd name="connsiteY108" fmla="*/ 2149229 h 2951363"/>
              <a:gd name="connsiteX109" fmla="*/ 3622431 w 4602775"/>
              <a:gd name="connsiteY109" fmla="*/ 2090614 h 2951363"/>
              <a:gd name="connsiteX110" fmla="*/ 3528646 w 4602775"/>
              <a:gd name="connsiteY110" fmla="*/ 2008552 h 2951363"/>
              <a:gd name="connsiteX111" fmla="*/ 3473939 w 4602775"/>
              <a:gd name="connsiteY111" fmla="*/ 2043722 h 2951363"/>
              <a:gd name="connsiteX112" fmla="*/ 3423139 w 4602775"/>
              <a:gd name="connsiteY112" fmla="*/ 1981198 h 2951363"/>
              <a:gd name="connsiteX113" fmla="*/ 3466123 w 4602775"/>
              <a:gd name="connsiteY113" fmla="*/ 1863968 h 2951363"/>
              <a:gd name="connsiteX114" fmla="*/ 3411416 w 4602775"/>
              <a:gd name="connsiteY114" fmla="*/ 1777998 h 2951363"/>
              <a:gd name="connsiteX115" fmla="*/ 3391877 w 4602775"/>
              <a:gd name="connsiteY115" fmla="*/ 1688122 h 2951363"/>
              <a:gd name="connsiteX116" fmla="*/ 3380154 w 4602775"/>
              <a:gd name="connsiteY116" fmla="*/ 1582614 h 2951363"/>
              <a:gd name="connsiteX117" fmla="*/ 3325446 w 4602775"/>
              <a:gd name="connsiteY117" fmla="*/ 1547445 h 2951363"/>
              <a:gd name="connsiteX118" fmla="*/ 3333262 w 4602775"/>
              <a:gd name="connsiteY118" fmla="*/ 1508368 h 2951363"/>
              <a:gd name="connsiteX119" fmla="*/ 3255108 w 4602775"/>
              <a:gd name="connsiteY119" fmla="*/ 1391137 h 2951363"/>
              <a:gd name="connsiteX120" fmla="*/ 3290277 w 4602775"/>
              <a:gd name="connsiteY120" fmla="*/ 1277814 h 2951363"/>
              <a:gd name="connsiteX121" fmla="*/ 3348892 w 4602775"/>
              <a:gd name="connsiteY121" fmla="*/ 1219198 h 2951363"/>
              <a:gd name="connsiteX122" fmla="*/ 3391877 w 4602775"/>
              <a:gd name="connsiteY122" fmla="*/ 1246552 h 2951363"/>
              <a:gd name="connsiteX123" fmla="*/ 3458308 w 4602775"/>
              <a:gd name="connsiteY123" fmla="*/ 1223106 h 2951363"/>
              <a:gd name="connsiteX124" fmla="*/ 3438769 w 4602775"/>
              <a:gd name="connsiteY124" fmla="*/ 1199660 h 2951363"/>
              <a:gd name="connsiteX125" fmla="*/ 3509108 w 4602775"/>
              <a:gd name="connsiteY125" fmla="*/ 1098060 h 2951363"/>
              <a:gd name="connsiteX126" fmla="*/ 3524739 w 4602775"/>
              <a:gd name="connsiteY126" fmla="*/ 984737 h 2951363"/>
              <a:gd name="connsiteX127" fmla="*/ 3626339 w 4602775"/>
              <a:gd name="connsiteY127" fmla="*/ 937845 h 2951363"/>
              <a:gd name="connsiteX128" fmla="*/ 3696677 w 4602775"/>
              <a:gd name="connsiteY128" fmla="*/ 894860 h 2951363"/>
              <a:gd name="connsiteX129" fmla="*/ 3720123 w 4602775"/>
              <a:gd name="connsiteY129" fmla="*/ 906583 h 2951363"/>
              <a:gd name="connsiteX130" fmla="*/ 3790462 w 4602775"/>
              <a:gd name="connsiteY130" fmla="*/ 894860 h 2951363"/>
              <a:gd name="connsiteX131" fmla="*/ 3806092 w 4602775"/>
              <a:gd name="connsiteY131" fmla="*/ 945660 h 2951363"/>
              <a:gd name="connsiteX132" fmla="*/ 3856892 w 4602775"/>
              <a:gd name="connsiteY132" fmla="*/ 898768 h 2951363"/>
              <a:gd name="connsiteX133" fmla="*/ 3888154 w 4602775"/>
              <a:gd name="connsiteY133" fmla="*/ 902675 h 2951363"/>
              <a:gd name="connsiteX134" fmla="*/ 3927231 w 4602775"/>
              <a:gd name="connsiteY134" fmla="*/ 945660 h 2951363"/>
              <a:gd name="connsiteX135" fmla="*/ 3997569 w 4602775"/>
              <a:gd name="connsiteY135" fmla="*/ 941752 h 2951363"/>
              <a:gd name="connsiteX136" fmla="*/ 4067908 w 4602775"/>
              <a:gd name="connsiteY136" fmla="*/ 855783 h 2951363"/>
              <a:gd name="connsiteX137" fmla="*/ 4138246 w 4602775"/>
              <a:gd name="connsiteY137" fmla="*/ 890952 h 2951363"/>
              <a:gd name="connsiteX138" fmla="*/ 4173416 w 4602775"/>
              <a:gd name="connsiteY138" fmla="*/ 871414 h 2951363"/>
              <a:gd name="connsiteX139" fmla="*/ 4200769 w 4602775"/>
              <a:gd name="connsiteY139" fmla="*/ 820614 h 2951363"/>
              <a:gd name="connsiteX140" fmla="*/ 4267200 w 4602775"/>
              <a:gd name="connsiteY140" fmla="*/ 773722 h 2951363"/>
              <a:gd name="connsiteX141" fmla="*/ 4407877 w 4602775"/>
              <a:gd name="connsiteY141" fmla="*/ 769814 h 2951363"/>
              <a:gd name="connsiteX142" fmla="*/ 4466493 w 4602775"/>
              <a:gd name="connsiteY142" fmla="*/ 664306 h 2951363"/>
              <a:gd name="connsiteX143" fmla="*/ 4556368 w 4602775"/>
              <a:gd name="connsiteY143" fmla="*/ 640860 h 2951363"/>
              <a:gd name="connsiteX144" fmla="*/ 4575906 w 4602775"/>
              <a:gd name="connsiteY144" fmla="*/ 539261 h 2951363"/>
              <a:gd name="connsiteX145" fmla="*/ 4493844 w 4602775"/>
              <a:gd name="connsiteY145" fmla="*/ 465016 h 2951363"/>
              <a:gd name="connsiteX146" fmla="*/ 4478213 w 4602775"/>
              <a:gd name="connsiteY146" fmla="*/ 363415 h 2951363"/>
              <a:gd name="connsiteX147" fmla="*/ 4548551 w 4602775"/>
              <a:gd name="connsiteY147" fmla="*/ 320431 h 2951363"/>
              <a:gd name="connsiteX148" fmla="*/ 4505566 w 4602775"/>
              <a:gd name="connsiteY148" fmla="*/ 214924 h 2951363"/>
              <a:gd name="connsiteX149" fmla="*/ 4599351 w 4602775"/>
              <a:gd name="connsiteY149" fmla="*/ 152400 h 2951363"/>
              <a:gd name="connsiteX150" fmla="*/ 4536827 w 4602775"/>
              <a:gd name="connsiteY150"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120974 w 4602775"/>
              <a:gd name="connsiteY55" fmla="*/ 2850280 h 2951363"/>
              <a:gd name="connsiteX56" fmla="*/ 2029566 w 4602775"/>
              <a:gd name="connsiteY56" fmla="*/ 2786430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06640 w 4602775"/>
              <a:gd name="connsiteY67" fmla="*/ 2120930 h 2951363"/>
              <a:gd name="connsiteX68" fmla="*/ 1887416 w 4602775"/>
              <a:gd name="connsiteY68" fmla="*/ 2086706 h 2951363"/>
              <a:gd name="connsiteX69" fmla="*/ 1949939 w 4602775"/>
              <a:gd name="connsiteY69" fmla="*/ 2102337 h 2951363"/>
              <a:gd name="connsiteX70" fmla="*/ 2008554 w 4602775"/>
              <a:gd name="connsiteY70" fmla="*/ 2059352 h 2951363"/>
              <a:gd name="connsiteX71" fmla="*/ 2059354 w 4602775"/>
              <a:gd name="connsiteY71" fmla="*/ 2063260 h 2951363"/>
              <a:gd name="connsiteX72" fmla="*/ 2071077 w 4602775"/>
              <a:gd name="connsiteY72" fmla="*/ 2004645 h 2951363"/>
              <a:gd name="connsiteX73" fmla="*/ 2286000 w 4602775"/>
              <a:gd name="connsiteY73" fmla="*/ 1953845 h 2951363"/>
              <a:gd name="connsiteX74" fmla="*/ 2301631 w 4602775"/>
              <a:gd name="connsiteY74" fmla="*/ 1879598 h 2951363"/>
              <a:gd name="connsiteX75" fmla="*/ 2379785 w 4602775"/>
              <a:gd name="connsiteY75" fmla="*/ 1895229 h 2951363"/>
              <a:gd name="connsiteX76" fmla="*/ 2399323 w 4602775"/>
              <a:gd name="connsiteY76" fmla="*/ 1942122 h 2951363"/>
              <a:gd name="connsiteX77" fmla="*/ 2430585 w 4602775"/>
              <a:gd name="connsiteY77" fmla="*/ 1969475 h 2951363"/>
              <a:gd name="connsiteX78" fmla="*/ 2493108 w 4602775"/>
              <a:gd name="connsiteY78" fmla="*/ 1934306 h 2951363"/>
              <a:gd name="connsiteX79" fmla="*/ 2504831 w 4602775"/>
              <a:gd name="connsiteY79" fmla="*/ 1887414 h 2951363"/>
              <a:gd name="connsiteX80" fmla="*/ 2524369 w 4602775"/>
              <a:gd name="connsiteY80" fmla="*/ 1887414 h 2951363"/>
              <a:gd name="connsiteX81" fmla="*/ 2586892 w 4602775"/>
              <a:gd name="connsiteY81" fmla="*/ 1957752 h 2951363"/>
              <a:gd name="connsiteX82" fmla="*/ 2782277 w 4602775"/>
              <a:gd name="connsiteY82" fmla="*/ 2055445 h 2951363"/>
              <a:gd name="connsiteX83" fmla="*/ 2829169 w 4602775"/>
              <a:gd name="connsiteY83" fmla="*/ 2074983 h 2951363"/>
              <a:gd name="connsiteX84" fmla="*/ 2864339 w 4602775"/>
              <a:gd name="connsiteY84" fmla="*/ 2067168 h 2951363"/>
              <a:gd name="connsiteX85" fmla="*/ 2887785 w 4602775"/>
              <a:gd name="connsiteY85" fmla="*/ 2090614 h 2951363"/>
              <a:gd name="connsiteX86" fmla="*/ 2805723 w 4602775"/>
              <a:gd name="connsiteY86" fmla="*/ 2168768 h 2951363"/>
              <a:gd name="connsiteX87" fmla="*/ 2805723 w 4602775"/>
              <a:gd name="connsiteY87" fmla="*/ 2168768 h 2951363"/>
              <a:gd name="connsiteX88" fmla="*/ 2821354 w 4602775"/>
              <a:gd name="connsiteY88" fmla="*/ 2200029 h 2951363"/>
              <a:gd name="connsiteX89" fmla="*/ 2891692 w 4602775"/>
              <a:gd name="connsiteY89" fmla="*/ 2188306 h 2951363"/>
              <a:gd name="connsiteX90" fmla="*/ 2958123 w 4602775"/>
              <a:gd name="connsiteY90" fmla="*/ 2293814 h 2951363"/>
              <a:gd name="connsiteX91" fmla="*/ 3008923 w 4602775"/>
              <a:gd name="connsiteY91" fmla="*/ 2289906 h 2951363"/>
              <a:gd name="connsiteX92" fmla="*/ 2997200 w 4602775"/>
              <a:gd name="connsiteY92" fmla="*/ 2243014 h 2951363"/>
              <a:gd name="connsiteX93" fmla="*/ 3059723 w 4602775"/>
              <a:gd name="connsiteY93" fmla="*/ 2219568 h 2951363"/>
              <a:gd name="connsiteX94" fmla="*/ 3059723 w 4602775"/>
              <a:gd name="connsiteY94" fmla="*/ 2200029 h 2951363"/>
              <a:gd name="connsiteX95" fmla="*/ 3067539 w 4602775"/>
              <a:gd name="connsiteY95" fmla="*/ 2188306 h 2951363"/>
              <a:gd name="connsiteX96" fmla="*/ 3024554 w 4602775"/>
              <a:gd name="connsiteY96" fmla="*/ 2102337 h 2951363"/>
              <a:gd name="connsiteX97" fmla="*/ 3036277 w 4602775"/>
              <a:gd name="connsiteY97" fmla="*/ 2090614 h 2951363"/>
              <a:gd name="connsiteX98" fmla="*/ 3219939 w 4602775"/>
              <a:gd name="connsiteY98" fmla="*/ 2211752 h 2951363"/>
              <a:gd name="connsiteX99" fmla="*/ 3286369 w 4602775"/>
              <a:gd name="connsiteY99" fmla="*/ 2219568 h 2951363"/>
              <a:gd name="connsiteX100" fmla="*/ 3266831 w 4602775"/>
              <a:gd name="connsiteY100" fmla="*/ 2243014 h 2951363"/>
              <a:gd name="connsiteX101" fmla="*/ 3227754 w 4602775"/>
              <a:gd name="connsiteY101" fmla="*/ 2258645 h 2951363"/>
              <a:gd name="connsiteX102" fmla="*/ 3309816 w 4602775"/>
              <a:gd name="connsiteY102" fmla="*/ 2340706 h 2951363"/>
              <a:gd name="connsiteX103" fmla="*/ 3395785 w 4602775"/>
              <a:gd name="connsiteY103" fmla="*/ 2395414 h 2951363"/>
              <a:gd name="connsiteX104" fmla="*/ 3657600 w 4602775"/>
              <a:gd name="connsiteY104" fmla="*/ 2332891 h 2951363"/>
              <a:gd name="connsiteX105" fmla="*/ 3618523 w 4602775"/>
              <a:gd name="connsiteY105" fmla="*/ 2254737 h 2951363"/>
              <a:gd name="connsiteX106" fmla="*/ 3567723 w 4602775"/>
              <a:gd name="connsiteY106" fmla="*/ 2231291 h 2951363"/>
              <a:gd name="connsiteX107" fmla="*/ 3583354 w 4602775"/>
              <a:gd name="connsiteY107" fmla="*/ 2149229 h 2951363"/>
              <a:gd name="connsiteX108" fmla="*/ 3618523 w 4602775"/>
              <a:gd name="connsiteY108" fmla="*/ 2149229 h 2951363"/>
              <a:gd name="connsiteX109" fmla="*/ 3622431 w 4602775"/>
              <a:gd name="connsiteY109" fmla="*/ 2090614 h 2951363"/>
              <a:gd name="connsiteX110" fmla="*/ 3528646 w 4602775"/>
              <a:gd name="connsiteY110" fmla="*/ 2008552 h 2951363"/>
              <a:gd name="connsiteX111" fmla="*/ 3473939 w 4602775"/>
              <a:gd name="connsiteY111" fmla="*/ 2043722 h 2951363"/>
              <a:gd name="connsiteX112" fmla="*/ 3423139 w 4602775"/>
              <a:gd name="connsiteY112" fmla="*/ 1981198 h 2951363"/>
              <a:gd name="connsiteX113" fmla="*/ 3466123 w 4602775"/>
              <a:gd name="connsiteY113" fmla="*/ 1863968 h 2951363"/>
              <a:gd name="connsiteX114" fmla="*/ 3411416 w 4602775"/>
              <a:gd name="connsiteY114" fmla="*/ 1777998 h 2951363"/>
              <a:gd name="connsiteX115" fmla="*/ 3391877 w 4602775"/>
              <a:gd name="connsiteY115" fmla="*/ 1688122 h 2951363"/>
              <a:gd name="connsiteX116" fmla="*/ 3380154 w 4602775"/>
              <a:gd name="connsiteY116" fmla="*/ 1582614 h 2951363"/>
              <a:gd name="connsiteX117" fmla="*/ 3325446 w 4602775"/>
              <a:gd name="connsiteY117" fmla="*/ 1547445 h 2951363"/>
              <a:gd name="connsiteX118" fmla="*/ 3333262 w 4602775"/>
              <a:gd name="connsiteY118" fmla="*/ 1508368 h 2951363"/>
              <a:gd name="connsiteX119" fmla="*/ 3255108 w 4602775"/>
              <a:gd name="connsiteY119" fmla="*/ 1391137 h 2951363"/>
              <a:gd name="connsiteX120" fmla="*/ 3290277 w 4602775"/>
              <a:gd name="connsiteY120" fmla="*/ 1277814 h 2951363"/>
              <a:gd name="connsiteX121" fmla="*/ 3348892 w 4602775"/>
              <a:gd name="connsiteY121" fmla="*/ 1219198 h 2951363"/>
              <a:gd name="connsiteX122" fmla="*/ 3391877 w 4602775"/>
              <a:gd name="connsiteY122" fmla="*/ 1246552 h 2951363"/>
              <a:gd name="connsiteX123" fmla="*/ 3458308 w 4602775"/>
              <a:gd name="connsiteY123" fmla="*/ 1223106 h 2951363"/>
              <a:gd name="connsiteX124" fmla="*/ 3438769 w 4602775"/>
              <a:gd name="connsiteY124" fmla="*/ 1199660 h 2951363"/>
              <a:gd name="connsiteX125" fmla="*/ 3509108 w 4602775"/>
              <a:gd name="connsiteY125" fmla="*/ 1098060 h 2951363"/>
              <a:gd name="connsiteX126" fmla="*/ 3524739 w 4602775"/>
              <a:gd name="connsiteY126" fmla="*/ 984737 h 2951363"/>
              <a:gd name="connsiteX127" fmla="*/ 3626339 w 4602775"/>
              <a:gd name="connsiteY127" fmla="*/ 937845 h 2951363"/>
              <a:gd name="connsiteX128" fmla="*/ 3696677 w 4602775"/>
              <a:gd name="connsiteY128" fmla="*/ 894860 h 2951363"/>
              <a:gd name="connsiteX129" fmla="*/ 3720123 w 4602775"/>
              <a:gd name="connsiteY129" fmla="*/ 906583 h 2951363"/>
              <a:gd name="connsiteX130" fmla="*/ 3790462 w 4602775"/>
              <a:gd name="connsiteY130" fmla="*/ 894860 h 2951363"/>
              <a:gd name="connsiteX131" fmla="*/ 3806092 w 4602775"/>
              <a:gd name="connsiteY131" fmla="*/ 945660 h 2951363"/>
              <a:gd name="connsiteX132" fmla="*/ 3856892 w 4602775"/>
              <a:gd name="connsiteY132" fmla="*/ 898768 h 2951363"/>
              <a:gd name="connsiteX133" fmla="*/ 3888154 w 4602775"/>
              <a:gd name="connsiteY133" fmla="*/ 902675 h 2951363"/>
              <a:gd name="connsiteX134" fmla="*/ 3927231 w 4602775"/>
              <a:gd name="connsiteY134" fmla="*/ 945660 h 2951363"/>
              <a:gd name="connsiteX135" fmla="*/ 3997569 w 4602775"/>
              <a:gd name="connsiteY135" fmla="*/ 941752 h 2951363"/>
              <a:gd name="connsiteX136" fmla="*/ 4067908 w 4602775"/>
              <a:gd name="connsiteY136" fmla="*/ 855783 h 2951363"/>
              <a:gd name="connsiteX137" fmla="*/ 4138246 w 4602775"/>
              <a:gd name="connsiteY137" fmla="*/ 890952 h 2951363"/>
              <a:gd name="connsiteX138" fmla="*/ 4173416 w 4602775"/>
              <a:gd name="connsiteY138" fmla="*/ 871414 h 2951363"/>
              <a:gd name="connsiteX139" fmla="*/ 4200769 w 4602775"/>
              <a:gd name="connsiteY139" fmla="*/ 820614 h 2951363"/>
              <a:gd name="connsiteX140" fmla="*/ 4267200 w 4602775"/>
              <a:gd name="connsiteY140" fmla="*/ 773722 h 2951363"/>
              <a:gd name="connsiteX141" fmla="*/ 4407877 w 4602775"/>
              <a:gd name="connsiteY141" fmla="*/ 769814 h 2951363"/>
              <a:gd name="connsiteX142" fmla="*/ 4466493 w 4602775"/>
              <a:gd name="connsiteY142" fmla="*/ 664306 h 2951363"/>
              <a:gd name="connsiteX143" fmla="*/ 4556368 w 4602775"/>
              <a:gd name="connsiteY143" fmla="*/ 640860 h 2951363"/>
              <a:gd name="connsiteX144" fmla="*/ 4575906 w 4602775"/>
              <a:gd name="connsiteY144" fmla="*/ 539261 h 2951363"/>
              <a:gd name="connsiteX145" fmla="*/ 4493844 w 4602775"/>
              <a:gd name="connsiteY145" fmla="*/ 465016 h 2951363"/>
              <a:gd name="connsiteX146" fmla="*/ 4478213 w 4602775"/>
              <a:gd name="connsiteY146" fmla="*/ 363415 h 2951363"/>
              <a:gd name="connsiteX147" fmla="*/ 4548551 w 4602775"/>
              <a:gd name="connsiteY147" fmla="*/ 320431 h 2951363"/>
              <a:gd name="connsiteX148" fmla="*/ 4505566 w 4602775"/>
              <a:gd name="connsiteY148" fmla="*/ 214924 h 2951363"/>
              <a:gd name="connsiteX149" fmla="*/ 4599351 w 4602775"/>
              <a:gd name="connsiteY149" fmla="*/ 152400 h 2951363"/>
              <a:gd name="connsiteX150" fmla="*/ 4536827 w 4602775"/>
              <a:gd name="connsiteY150"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48875 h 2951363"/>
              <a:gd name="connsiteX55" fmla="*/ 2092641 w 4602775"/>
              <a:gd name="connsiteY55" fmla="*/ 2829674 h 2951363"/>
              <a:gd name="connsiteX56" fmla="*/ 2029566 w 4602775"/>
              <a:gd name="connsiteY56" fmla="*/ 2786430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06640 w 4602775"/>
              <a:gd name="connsiteY67" fmla="*/ 2120930 h 2951363"/>
              <a:gd name="connsiteX68" fmla="*/ 1887416 w 4602775"/>
              <a:gd name="connsiteY68" fmla="*/ 2086706 h 2951363"/>
              <a:gd name="connsiteX69" fmla="*/ 1949939 w 4602775"/>
              <a:gd name="connsiteY69" fmla="*/ 2102337 h 2951363"/>
              <a:gd name="connsiteX70" fmla="*/ 2008554 w 4602775"/>
              <a:gd name="connsiteY70" fmla="*/ 2059352 h 2951363"/>
              <a:gd name="connsiteX71" fmla="*/ 2059354 w 4602775"/>
              <a:gd name="connsiteY71" fmla="*/ 2063260 h 2951363"/>
              <a:gd name="connsiteX72" fmla="*/ 2071077 w 4602775"/>
              <a:gd name="connsiteY72" fmla="*/ 2004645 h 2951363"/>
              <a:gd name="connsiteX73" fmla="*/ 2286000 w 4602775"/>
              <a:gd name="connsiteY73" fmla="*/ 1953845 h 2951363"/>
              <a:gd name="connsiteX74" fmla="*/ 2301631 w 4602775"/>
              <a:gd name="connsiteY74" fmla="*/ 1879598 h 2951363"/>
              <a:gd name="connsiteX75" fmla="*/ 2379785 w 4602775"/>
              <a:gd name="connsiteY75" fmla="*/ 1895229 h 2951363"/>
              <a:gd name="connsiteX76" fmla="*/ 2399323 w 4602775"/>
              <a:gd name="connsiteY76" fmla="*/ 1942122 h 2951363"/>
              <a:gd name="connsiteX77" fmla="*/ 2430585 w 4602775"/>
              <a:gd name="connsiteY77" fmla="*/ 1969475 h 2951363"/>
              <a:gd name="connsiteX78" fmla="*/ 2493108 w 4602775"/>
              <a:gd name="connsiteY78" fmla="*/ 1934306 h 2951363"/>
              <a:gd name="connsiteX79" fmla="*/ 2504831 w 4602775"/>
              <a:gd name="connsiteY79" fmla="*/ 1887414 h 2951363"/>
              <a:gd name="connsiteX80" fmla="*/ 2524369 w 4602775"/>
              <a:gd name="connsiteY80" fmla="*/ 1887414 h 2951363"/>
              <a:gd name="connsiteX81" fmla="*/ 2586892 w 4602775"/>
              <a:gd name="connsiteY81" fmla="*/ 1957752 h 2951363"/>
              <a:gd name="connsiteX82" fmla="*/ 2782277 w 4602775"/>
              <a:gd name="connsiteY82" fmla="*/ 2055445 h 2951363"/>
              <a:gd name="connsiteX83" fmla="*/ 2829169 w 4602775"/>
              <a:gd name="connsiteY83" fmla="*/ 2074983 h 2951363"/>
              <a:gd name="connsiteX84" fmla="*/ 2864339 w 4602775"/>
              <a:gd name="connsiteY84" fmla="*/ 2067168 h 2951363"/>
              <a:gd name="connsiteX85" fmla="*/ 2887785 w 4602775"/>
              <a:gd name="connsiteY85" fmla="*/ 2090614 h 2951363"/>
              <a:gd name="connsiteX86" fmla="*/ 2805723 w 4602775"/>
              <a:gd name="connsiteY86" fmla="*/ 2168768 h 2951363"/>
              <a:gd name="connsiteX87" fmla="*/ 2805723 w 4602775"/>
              <a:gd name="connsiteY87" fmla="*/ 2168768 h 2951363"/>
              <a:gd name="connsiteX88" fmla="*/ 2821354 w 4602775"/>
              <a:gd name="connsiteY88" fmla="*/ 2200029 h 2951363"/>
              <a:gd name="connsiteX89" fmla="*/ 2891692 w 4602775"/>
              <a:gd name="connsiteY89" fmla="*/ 2188306 h 2951363"/>
              <a:gd name="connsiteX90" fmla="*/ 2958123 w 4602775"/>
              <a:gd name="connsiteY90" fmla="*/ 2293814 h 2951363"/>
              <a:gd name="connsiteX91" fmla="*/ 3008923 w 4602775"/>
              <a:gd name="connsiteY91" fmla="*/ 2289906 h 2951363"/>
              <a:gd name="connsiteX92" fmla="*/ 2997200 w 4602775"/>
              <a:gd name="connsiteY92" fmla="*/ 2243014 h 2951363"/>
              <a:gd name="connsiteX93" fmla="*/ 3059723 w 4602775"/>
              <a:gd name="connsiteY93" fmla="*/ 2219568 h 2951363"/>
              <a:gd name="connsiteX94" fmla="*/ 3059723 w 4602775"/>
              <a:gd name="connsiteY94" fmla="*/ 2200029 h 2951363"/>
              <a:gd name="connsiteX95" fmla="*/ 3067539 w 4602775"/>
              <a:gd name="connsiteY95" fmla="*/ 2188306 h 2951363"/>
              <a:gd name="connsiteX96" fmla="*/ 3024554 w 4602775"/>
              <a:gd name="connsiteY96" fmla="*/ 2102337 h 2951363"/>
              <a:gd name="connsiteX97" fmla="*/ 3036277 w 4602775"/>
              <a:gd name="connsiteY97" fmla="*/ 2090614 h 2951363"/>
              <a:gd name="connsiteX98" fmla="*/ 3219939 w 4602775"/>
              <a:gd name="connsiteY98" fmla="*/ 2211752 h 2951363"/>
              <a:gd name="connsiteX99" fmla="*/ 3286369 w 4602775"/>
              <a:gd name="connsiteY99" fmla="*/ 2219568 h 2951363"/>
              <a:gd name="connsiteX100" fmla="*/ 3266831 w 4602775"/>
              <a:gd name="connsiteY100" fmla="*/ 2243014 h 2951363"/>
              <a:gd name="connsiteX101" fmla="*/ 3227754 w 4602775"/>
              <a:gd name="connsiteY101" fmla="*/ 2258645 h 2951363"/>
              <a:gd name="connsiteX102" fmla="*/ 3309816 w 4602775"/>
              <a:gd name="connsiteY102" fmla="*/ 2340706 h 2951363"/>
              <a:gd name="connsiteX103" fmla="*/ 3395785 w 4602775"/>
              <a:gd name="connsiteY103" fmla="*/ 2395414 h 2951363"/>
              <a:gd name="connsiteX104" fmla="*/ 3657600 w 4602775"/>
              <a:gd name="connsiteY104" fmla="*/ 2332891 h 2951363"/>
              <a:gd name="connsiteX105" fmla="*/ 3618523 w 4602775"/>
              <a:gd name="connsiteY105" fmla="*/ 2254737 h 2951363"/>
              <a:gd name="connsiteX106" fmla="*/ 3567723 w 4602775"/>
              <a:gd name="connsiteY106" fmla="*/ 2231291 h 2951363"/>
              <a:gd name="connsiteX107" fmla="*/ 3583354 w 4602775"/>
              <a:gd name="connsiteY107" fmla="*/ 2149229 h 2951363"/>
              <a:gd name="connsiteX108" fmla="*/ 3618523 w 4602775"/>
              <a:gd name="connsiteY108" fmla="*/ 2149229 h 2951363"/>
              <a:gd name="connsiteX109" fmla="*/ 3622431 w 4602775"/>
              <a:gd name="connsiteY109" fmla="*/ 2090614 h 2951363"/>
              <a:gd name="connsiteX110" fmla="*/ 3528646 w 4602775"/>
              <a:gd name="connsiteY110" fmla="*/ 2008552 h 2951363"/>
              <a:gd name="connsiteX111" fmla="*/ 3473939 w 4602775"/>
              <a:gd name="connsiteY111" fmla="*/ 2043722 h 2951363"/>
              <a:gd name="connsiteX112" fmla="*/ 3423139 w 4602775"/>
              <a:gd name="connsiteY112" fmla="*/ 1981198 h 2951363"/>
              <a:gd name="connsiteX113" fmla="*/ 3466123 w 4602775"/>
              <a:gd name="connsiteY113" fmla="*/ 1863968 h 2951363"/>
              <a:gd name="connsiteX114" fmla="*/ 3411416 w 4602775"/>
              <a:gd name="connsiteY114" fmla="*/ 1777998 h 2951363"/>
              <a:gd name="connsiteX115" fmla="*/ 3391877 w 4602775"/>
              <a:gd name="connsiteY115" fmla="*/ 1688122 h 2951363"/>
              <a:gd name="connsiteX116" fmla="*/ 3380154 w 4602775"/>
              <a:gd name="connsiteY116" fmla="*/ 1582614 h 2951363"/>
              <a:gd name="connsiteX117" fmla="*/ 3325446 w 4602775"/>
              <a:gd name="connsiteY117" fmla="*/ 1547445 h 2951363"/>
              <a:gd name="connsiteX118" fmla="*/ 3333262 w 4602775"/>
              <a:gd name="connsiteY118" fmla="*/ 1508368 h 2951363"/>
              <a:gd name="connsiteX119" fmla="*/ 3255108 w 4602775"/>
              <a:gd name="connsiteY119" fmla="*/ 1391137 h 2951363"/>
              <a:gd name="connsiteX120" fmla="*/ 3290277 w 4602775"/>
              <a:gd name="connsiteY120" fmla="*/ 1277814 h 2951363"/>
              <a:gd name="connsiteX121" fmla="*/ 3348892 w 4602775"/>
              <a:gd name="connsiteY121" fmla="*/ 1219198 h 2951363"/>
              <a:gd name="connsiteX122" fmla="*/ 3391877 w 4602775"/>
              <a:gd name="connsiteY122" fmla="*/ 1246552 h 2951363"/>
              <a:gd name="connsiteX123" fmla="*/ 3458308 w 4602775"/>
              <a:gd name="connsiteY123" fmla="*/ 1223106 h 2951363"/>
              <a:gd name="connsiteX124" fmla="*/ 3438769 w 4602775"/>
              <a:gd name="connsiteY124" fmla="*/ 1199660 h 2951363"/>
              <a:gd name="connsiteX125" fmla="*/ 3509108 w 4602775"/>
              <a:gd name="connsiteY125" fmla="*/ 1098060 h 2951363"/>
              <a:gd name="connsiteX126" fmla="*/ 3524739 w 4602775"/>
              <a:gd name="connsiteY126" fmla="*/ 984737 h 2951363"/>
              <a:gd name="connsiteX127" fmla="*/ 3626339 w 4602775"/>
              <a:gd name="connsiteY127" fmla="*/ 937845 h 2951363"/>
              <a:gd name="connsiteX128" fmla="*/ 3696677 w 4602775"/>
              <a:gd name="connsiteY128" fmla="*/ 894860 h 2951363"/>
              <a:gd name="connsiteX129" fmla="*/ 3720123 w 4602775"/>
              <a:gd name="connsiteY129" fmla="*/ 906583 h 2951363"/>
              <a:gd name="connsiteX130" fmla="*/ 3790462 w 4602775"/>
              <a:gd name="connsiteY130" fmla="*/ 894860 h 2951363"/>
              <a:gd name="connsiteX131" fmla="*/ 3806092 w 4602775"/>
              <a:gd name="connsiteY131" fmla="*/ 945660 h 2951363"/>
              <a:gd name="connsiteX132" fmla="*/ 3856892 w 4602775"/>
              <a:gd name="connsiteY132" fmla="*/ 898768 h 2951363"/>
              <a:gd name="connsiteX133" fmla="*/ 3888154 w 4602775"/>
              <a:gd name="connsiteY133" fmla="*/ 902675 h 2951363"/>
              <a:gd name="connsiteX134" fmla="*/ 3927231 w 4602775"/>
              <a:gd name="connsiteY134" fmla="*/ 945660 h 2951363"/>
              <a:gd name="connsiteX135" fmla="*/ 3997569 w 4602775"/>
              <a:gd name="connsiteY135" fmla="*/ 941752 h 2951363"/>
              <a:gd name="connsiteX136" fmla="*/ 4067908 w 4602775"/>
              <a:gd name="connsiteY136" fmla="*/ 855783 h 2951363"/>
              <a:gd name="connsiteX137" fmla="*/ 4138246 w 4602775"/>
              <a:gd name="connsiteY137" fmla="*/ 890952 h 2951363"/>
              <a:gd name="connsiteX138" fmla="*/ 4173416 w 4602775"/>
              <a:gd name="connsiteY138" fmla="*/ 871414 h 2951363"/>
              <a:gd name="connsiteX139" fmla="*/ 4200769 w 4602775"/>
              <a:gd name="connsiteY139" fmla="*/ 820614 h 2951363"/>
              <a:gd name="connsiteX140" fmla="*/ 4267200 w 4602775"/>
              <a:gd name="connsiteY140" fmla="*/ 773722 h 2951363"/>
              <a:gd name="connsiteX141" fmla="*/ 4407877 w 4602775"/>
              <a:gd name="connsiteY141" fmla="*/ 769814 h 2951363"/>
              <a:gd name="connsiteX142" fmla="*/ 4466493 w 4602775"/>
              <a:gd name="connsiteY142" fmla="*/ 664306 h 2951363"/>
              <a:gd name="connsiteX143" fmla="*/ 4556368 w 4602775"/>
              <a:gd name="connsiteY143" fmla="*/ 640860 h 2951363"/>
              <a:gd name="connsiteX144" fmla="*/ 4575906 w 4602775"/>
              <a:gd name="connsiteY144" fmla="*/ 539261 h 2951363"/>
              <a:gd name="connsiteX145" fmla="*/ 4493844 w 4602775"/>
              <a:gd name="connsiteY145" fmla="*/ 465016 h 2951363"/>
              <a:gd name="connsiteX146" fmla="*/ 4478213 w 4602775"/>
              <a:gd name="connsiteY146" fmla="*/ 363415 h 2951363"/>
              <a:gd name="connsiteX147" fmla="*/ 4548551 w 4602775"/>
              <a:gd name="connsiteY147" fmla="*/ 320431 h 2951363"/>
              <a:gd name="connsiteX148" fmla="*/ 4505566 w 4602775"/>
              <a:gd name="connsiteY148" fmla="*/ 214924 h 2951363"/>
              <a:gd name="connsiteX149" fmla="*/ 4599351 w 4602775"/>
              <a:gd name="connsiteY149" fmla="*/ 152400 h 2951363"/>
              <a:gd name="connsiteX150" fmla="*/ 4536827 w 4602775"/>
              <a:gd name="connsiteY150" fmla="*/ 0 h 2951363"/>
              <a:gd name="connsiteX0" fmla="*/ 500185 w 4602775"/>
              <a:gd name="connsiteY0" fmla="*/ 719014 h 2951363"/>
              <a:gd name="connsiteX1" fmla="*/ 457200 w 4602775"/>
              <a:gd name="connsiteY1" fmla="*/ 761998 h 2951363"/>
              <a:gd name="connsiteX2" fmla="*/ 386862 w 4602775"/>
              <a:gd name="connsiteY2" fmla="*/ 844060 h 2951363"/>
              <a:gd name="connsiteX3" fmla="*/ 371231 w 4602775"/>
              <a:gd name="connsiteY3" fmla="*/ 996460 h 2951363"/>
              <a:gd name="connsiteX4" fmla="*/ 269631 w 4602775"/>
              <a:gd name="connsiteY4" fmla="*/ 976922 h 2951363"/>
              <a:gd name="connsiteX5" fmla="*/ 265723 w 4602775"/>
              <a:gd name="connsiteY5" fmla="*/ 1094152 h 2951363"/>
              <a:gd name="connsiteX6" fmla="*/ 347785 w 4602775"/>
              <a:gd name="connsiteY6" fmla="*/ 1129322 h 2951363"/>
              <a:gd name="connsiteX7" fmla="*/ 355600 w 4602775"/>
              <a:gd name="connsiteY7" fmla="*/ 1203568 h 2951363"/>
              <a:gd name="connsiteX8" fmla="*/ 234462 w 4602775"/>
              <a:gd name="connsiteY8" fmla="*/ 1227014 h 2951363"/>
              <a:gd name="connsiteX9" fmla="*/ 296985 w 4602775"/>
              <a:gd name="connsiteY9" fmla="*/ 1312983 h 2951363"/>
              <a:gd name="connsiteX10" fmla="*/ 218831 w 4602775"/>
              <a:gd name="connsiteY10" fmla="*/ 1305168 h 2951363"/>
              <a:gd name="connsiteX11" fmla="*/ 211016 w 4602775"/>
              <a:gd name="connsiteY11" fmla="*/ 1340337 h 2951363"/>
              <a:gd name="connsiteX12" fmla="*/ 132862 w 4602775"/>
              <a:gd name="connsiteY12" fmla="*/ 1309075 h 2951363"/>
              <a:gd name="connsiteX13" fmla="*/ 78154 w 4602775"/>
              <a:gd name="connsiteY13" fmla="*/ 1344245 h 2951363"/>
              <a:gd name="connsiteX14" fmla="*/ 70339 w 4602775"/>
              <a:gd name="connsiteY14" fmla="*/ 1426306 h 2951363"/>
              <a:gd name="connsiteX15" fmla="*/ 101600 w 4602775"/>
              <a:gd name="connsiteY15" fmla="*/ 1504460 h 2951363"/>
              <a:gd name="connsiteX16" fmla="*/ 19539 w 4602775"/>
              <a:gd name="connsiteY16" fmla="*/ 1609968 h 2951363"/>
              <a:gd name="connsiteX17" fmla="*/ 27354 w 4602775"/>
              <a:gd name="connsiteY17" fmla="*/ 1727198 h 2951363"/>
              <a:gd name="connsiteX18" fmla="*/ 19539 w 4602775"/>
              <a:gd name="connsiteY18" fmla="*/ 1957752 h 2951363"/>
              <a:gd name="connsiteX19" fmla="*/ 23446 w 4602775"/>
              <a:gd name="connsiteY19" fmla="*/ 2012460 h 2951363"/>
              <a:gd name="connsiteX20" fmla="*/ 7816 w 4602775"/>
              <a:gd name="connsiteY20" fmla="*/ 2121875 h 2951363"/>
              <a:gd name="connsiteX21" fmla="*/ 31262 w 4602775"/>
              <a:gd name="connsiteY21" fmla="*/ 2180491 h 2951363"/>
              <a:gd name="connsiteX22" fmla="*/ 42985 w 4602775"/>
              <a:gd name="connsiteY22" fmla="*/ 2254737 h 2951363"/>
              <a:gd name="connsiteX23" fmla="*/ 0 w 4602775"/>
              <a:gd name="connsiteY23" fmla="*/ 2328983 h 2951363"/>
              <a:gd name="connsiteX24" fmla="*/ 46892 w 4602775"/>
              <a:gd name="connsiteY24" fmla="*/ 2434491 h 2951363"/>
              <a:gd name="connsiteX25" fmla="*/ 85969 w 4602775"/>
              <a:gd name="connsiteY25" fmla="*/ 2500922 h 2951363"/>
              <a:gd name="connsiteX26" fmla="*/ 171939 w 4602775"/>
              <a:gd name="connsiteY26" fmla="*/ 2493106 h 2951363"/>
              <a:gd name="connsiteX27" fmla="*/ 218831 w 4602775"/>
              <a:gd name="connsiteY27" fmla="*/ 2414952 h 2951363"/>
              <a:gd name="connsiteX28" fmla="*/ 273539 w 4602775"/>
              <a:gd name="connsiteY28" fmla="*/ 2403229 h 2951363"/>
              <a:gd name="connsiteX29" fmla="*/ 269631 w 4602775"/>
              <a:gd name="connsiteY29" fmla="*/ 2340706 h 2951363"/>
              <a:gd name="connsiteX30" fmla="*/ 207108 w 4602775"/>
              <a:gd name="connsiteY30" fmla="*/ 2321168 h 2951363"/>
              <a:gd name="connsiteX31" fmla="*/ 207108 w 4602775"/>
              <a:gd name="connsiteY31" fmla="*/ 2282091 h 2951363"/>
              <a:gd name="connsiteX32" fmla="*/ 293077 w 4602775"/>
              <a:gd name="connsiteY32" fmla="*/ 2176583 h 2951363"/>
              <a:gd name="connsiteX33" fmla="*/ 386862 w 4602775"/>
              <a:gd name="connsiteY33" fmla="*/ 2239106 h 2951363"/>
              <a:gd name="connsiteX34" fmla="*/ 492369 w 4602775"/>
              <a:gd name="connsiteY34" fmla="*/ 2250829 h 2951363"/>
              <a:gd name="connsiteX35" fmla="*/ 492369 w 4602775"/>
              <a:gd name="connsiteY35" fmla="*/ 2164860 h 2951363"/>
              <a:gd name="connsiteX36" fmla="*/ 519723 w 4602775"/>
              <a:gd name="connsiteY36" fmla="*/ 2188306 h 2951363"/>
              <a:gd name="connsiteX37" fmla="*/ 570523 w 4602775"/>
              <a:gd name="connsiteY37" fmla="*/ 2164860 h 2951363"/>
              <a:gd name="connsiteX38" fmla="*/ 570523 w 4602775"/>
              <a:gd name="connsiteY38" fmla="*/ 2164860 h 2951363"/>
              <a:gd name="connsiteX39" fmla="*/ 679939 w 4602775"/>
              <a:gd name="connsiteY39" fmla="*/ 2094522 h 2951363"/>
              <a:gd name="connsiteX40" fmla="*/ 812800 w 4602775"/>
              <a:gd name="connsiteY40" fmla="*/ 2098429 h 2951363"/>
              <a:gd name="connsiteX41" fmla="*/ 785446 w 4602775"/>
              <a:gd name="connsiteY41" fmla="*/ 2157045 h 2951363"/>
              <a:gd name="connsiteX42" fmla="*/ 828431 w 4602775"/>
              <a:gd name="connsiteY42" fmla="*/ 2172675 h 2951363"/>
              <a:gd name="connsiteX43" fmla="*/ 922216 w 4602775"/>
              <a:gd name="connsiteY43" fmla="*/ 2090614 h 2951363"/>
              <a:gd name="connsiteX44" fmla="*/ 1000369 w 4602775"/>
              <a:gd name="connsiteY44" fmla="*/ 2125783 h 2951363"/>
              <a:gd name="connsiteX45" fmla="*/ 1027723 w 4602775"/>
              <a:gd name="connsiteY45" fmla="*/ 2114060 h 2951363"/>
              <a:gd name="connsiteX46" fmla="*/ 1035539 w 4602775"/>
              <a:gd name="connsiteY46" fmla="*/ 2051537 h 2951363"/>
              <a:gd name="connsiteX47" fmla="*/ 1070708 w 4602775"/>
              <a:gd name="connsiteY47" fmla="*/ 2024183 h 2951363"/>
              <a:gd name="connsiteX48" fmla="*/ 1082431 w 4602775"/>
              <a:gd name="connsiteY48" fmla="*/ 1989014 h 2951363"/>
              <a:gd name="connsiteX49" fmla="*/ 1121508 w 4602775"/>
              <a:gd name="connsiteY49" fmla="*/ 1996829 h 2951363"/>
              <a:gd name="connsiteX50" fmla="*/ 1125416 w 4602775"/>
              <a:gd name="connsiteY50" fmla="*/ 2055445 h 2951363"/>
              <a:gd name="connsiteX51" fmla="*/ 1156677 w 4602775"/>
              <a:gd name="connsiteY51" fmla="*/ 2055445 h 2951363"/>
              <a:gd name="connsiteX52" fmla="*/ 1184031 w 4602775"/>
              <a:gd name="connsiteY52" fmla="*/ 2059352 h 2951363"/>
              <a:gd name="connsiteX53" fmla="*/ 2001080 w 4602775"/>
              <a:gd name="connsiteY53" fmla="*/ 2951363 h 2951363"/>
              <a:gd name="connsiteX54" fmla="*/ 2107028 w 4602775"/>
              <a:gd name="connsiteY54" fmla="*/ 2933420 h 2951363"/>
              <a:gd name="connsiteX55" fmla="*/ 2092641 w 4602775"/>
              <a:gd name="connsiteY55" fmla="*/ 2829674 h 2951363"/>
              <a:gd name="connsiteX56" fmla="*/ 2029566 w 4602775"/>
              <a:gd name="connsiteY56" fmla="*/ 2786430 h 2951363"/>
              <a:gd name="connsiteX57" fmla="*/ 1931386 w 4602775"/>
              <a:gd name="connsiteY57" fmla="*/ 2653188 h 2951363"/>
              <a:gd name="connsiteX58" fmla="*/ 1759465 w 4602775"/>
              <a:gd name="connsiteY58" fmla="*/ 2502651 h 2951363"/>
              <a:gd name="connsiteX59" fmla="*/ 1744226 w 4602775"/>
              <a:gd name="connsiteY59" fmla="*/ 2423317 h 2951363"/>
              <a:gd name="connsiteX60" fmla="*/ 1762003 w 4602775"/>
              <a:gd name="connsiteY60" fmla="*/ 2383240 h 2951363"/>
              <a:gd name="connsiteX61" fmla="*/ 1777967 w 4602775"/>
              <a:gd name="connsiteY61" fmla="*/ 2325437 h 2951363"/>
              <a:gd name="connsiteX62" fmla="*/ 1722139 w 4602775"/>
              <a:gd name="connsiteY62" fmla="*/ 2308683 h 2951363"/>
              <a:gd name="connsiteX63" fmla="*/ 1671381 w 4602775"/>
              <a:gd name="connsiteY63" fmla="*/ 2138826 h 2951363"/>
              <a:gd name="connsiteX64" fmla="*/ 1724664 w 4602775"/>
              <a:gd name="connsiteY64" fmla="*/ 2160752 h 2951363"/>
              <a:gd name="connsiteX65" fmla="*/ 1743008 w 4602775"/>
              <a:gd name="connsiteY65" fmla="*/ 2194966 h 2951363"/>
              <a:gd name="connsiteX66" fmla="*/ 1764141 w 4602775"/>
              <a:gd name="connsiteY66" fmla="*/ 2208208 h 2951363"/>
              <a:gd name="connsiteX67" fmla="*/ 1806640 w 4602775"/>
              <a:gd name="connsiteY67" fmla="*/ 2120930 h 2951363"/>
              <a:gd name="connsiteX68" fmla="*/ 1887416 w 4602775"/>
              <a:gd name="connsiteY68" fmla="*/ 2086706 h 2951363"/>
              <a:gd name="connsiteX69" fmla="*/ 1949939 w 4602775"/>
              <a:gd name="connsiteY69" fmla="*/ 2102337 h 2951363"/>
              <a:gd name="connsiteX70" fmla="*/ 2008554 w 4602775"/>
              <a:gd name="connsiteY70" fmla="*/ 2059352 h 2951363"/>
              <a:gd name="connsiteX71" fmla="*/ 2059354 w 4602775"/>
              <a:gd name="connsiteY71" fmla="*/ 2063260 h 2951363"/>
              <a:gd name="connsiteX72" fmla="*/ 2071077 w 4602775"/>
              <a:gd name="connsiteY72" fmla="*/ 2004645 h 2951363"/>
              <a:gd name="connsiteX73" fmla="*/ 2286000 w 4602775"/>
              <a:gd name="connsiteY73" fmla="*/ 1953845 h 2951363"/>
              <a:gd name="connsiteX74" fmla="*/ 2301631 w 4602775"/>
              <a:gd name="connsiteY74" fmla="*/ 1879598 h 2951363"/>
              <a:gd name="connsiteX75" fmla="*/ 2379785 w 4602775"/>
              <a:gd name="connsiteY75" fmla="*/ 1895229 h 2951363"/>
              <a:gd name="connsiteX76" fmla="*/ 2399323 w 4602775"/>
              <a:gd name="connsiteY76" fmla="*/ 1942122 h 2951363"/>
              <a:gd name="connsiteX77" fmla="*/ 2430585 w 4602775"/>
              <a:gd name="connsiteY77" fmla="*/ 1969475 h 2951363"/>
              <a:gd name="connsiteX78" fmla="*/ 2493108 w 4602775"/>
              <a:gd name="connsiteY78" fmla="*/ 1934306 h 2951363"/>
              <a:gd name="connsiteX79" fmla="*/ 2504831 w 4602775"/>
              <a:gd name="connsiteY79" fmla="*/ 1887414 h 2951363"/>
              <a:gd name="connsiteX80" fmla="*/ 2524369 w 4602775"/>
              <a:gd name="connsiteY80" fmla="*/ 1887414 h 2951363"/>
              <a:gd name="connsiteX81" fmla="*/ 2586892 w 4602775"/>
              <a:gd name="connsiteY81" fmla="*/ 1957752 h 2951363"/>
              <a:gd name="connsiteX82" fmla="*/ 2782277 w 4602775"/>
              <a:gd name="connsiteY82" fmla="*/ 2055445 h 2951363"/>
              <a:gd name="connsiteX83" fmla="*/ 2829169 w 4602775"/>
              <a:gd name="connsiteY83" fmla="*/ 2074983 h 2951363"/>
              <a:gd name="connsiteX84" fmla="*/ 2864339 w 4602775"/>
              <a:gd name="connsiteY84" fmla="*/ 2067168 h 2951363"/>
              <a:gd name="connsiteX85" fmla="*/ 2887785 w 4602775"/>
              <a:gd name="connsiteY85" fmla="*/ 2090614 h 2951363"/>
              <a:gd name="connsiteX86" fmla="*/ 2805723 w 4602775"/>
              <a:gd name="connsiteY86" fmla="*/ 2168768 h 2951363"/>
              <a:gd name="connsiteX87" fmla="*/ 2805723 w 4602775"/>
              <a:gd name="connsiteY87" fmla="*/ 2168768 h 2951363"/>
              <a:gd name="connsiteX88" fmla="*/ 2821354 w 4602775"/>
              <a:gd name="connsiteY88" fmla="*/ 2200029 h 2951363"/>
              <a:gd name="connsiteX89" fmla="*/ 2891692 w 4602775"/>
              <a:gd name="connsiteY89" fmla="*/ 2188306 h 2951363"/>
              <a:gd name="connsiteX90" fmla="*/ 2958123 w 4602775"/>
              <a:gd name="connsiteY90" fmla="*/ 2293814 h 2951363"/>
              <a:gd name="connsiteX91" fmla="*/ 3008923 w 4602775"/>
              <a:gd name="connsiteY91" fmla="*/ 2289906 h 2951363"/>
              <a:gd name="connsiteX92" fmla="*/ 2997200 w 4602775"/>
              <a:gd name="connsiteY92" fmla="*/ 2243014 h 2951363"/>
              <a:gd name="connsiteX93" fmla="*/ 3059723 w 4602775"/>
              <a:gd name="connsiteY93" fmla="*/ 2219568 h 2951363"/>
              <a:gd name="connsiteX94" fmla="*/ 3059723 w 4602775"/>
              <a:gd name="connsiteY94" fmla="*/ 2200029 h 2951363"/>
              <a:gd name="connsiteX95" fmla="*/ 3067539 w 4602775"/>
              <a:gd name="connsiteY95" fmla="*/ 2188306 h 2951363"/>
              <a:gd name="connsiteX96" fmla="*/ 3024554 w 4602775"/>
              <a:gd name="connsiteY96" fmla="*/ 2102337 h 2951363"/>
              <a:gd name="connsiteX97" fmla="*/ 3036277 w 4602775"/>
              <a:gd name="connsiteY97" fmla="*/ 2090614 h 2951363"/>
              <a:gd name="connsiteX98" fmla="*/ 3219939 w 4602775"/>
              <a:gd name="connsiteY98" fmla="*/ 2211752 h 2951363"/>
              <a:gd name="connsiteX99" fmla="*/ 3286369 w 4602775"/>
              <a:gd name="connsiteY99" fmla="*/ 2219568 h 2951363"/>
              <a:gd name="connsiteX100" fmla="*/ 3266831 w 4602775"/>
              <a:gd name="connsiteY100" fmla="*/ 2243014 h 2951363"/>
              <a:gd name="connsiteX101" fmla="*/ 3227754 w 4602775"/>
              <a:gd name="connsiteY101" fmla="*/ 2258645 h 2951363"/>
              <a:gd name="connsiteX102" fmla="*/ 3309816 w 4602775"/>
              <a:gd name="connsiteY102" fmla="*/ 2340706 h 2951363"/>
              <a:gd name="connsiteX103" fmla="*/ 3395785 w 4602775"/>
              <a:gd name="connsiteY103" fmla="*/ 2395414 h 2951363"/>
              <a:gd name="connsiteX104" fmla="*/ 3657600 w 4602775"/>
              <a:gd name="connsiteY104" fmla="*/ 2332891 h 2951363"/>
              <a:gd name="connsiteX105" fmla="*/ 3618523 w 4602775"/>
              <a:gd name="connsiteY105" fmla="*/ 2254737 h 2951363"/>
              <a:gd name="connsiteX106" fmla="*/ 3567723 w 4602775"/>
              <a:gd name="connsiteY106" fmla="*/ 2231291 h 2951363"/>
              <a:gd name="connsiteX107" fmla="*/ 3583354 w 4602775"/>
              <a:gd name="connsiteY107" fmla="*/ 2149229 h 2951363"/>
              <a:gd name="connsiteX108" fmla="*/ 3618523 w 4602775"/>
              <a:gd name="connsiteY108" fmla="*/ 2149229 h 2951363"/>
              <a:gd name="connsiteX109" fmla="*/ 3622431 w 4602775"/>
              <a:gd name="connsiteY109" fmla="*/ 2090614 h 2951363"/>
              <a:gd name="connsiteX110" fmla="*/ 3528646 w 4602775"/>
              <a:gd name="connsiteY110" fmla="*/ 2008552 h 2951363"/>
              <a:gd name="connsiteX111" fmla="*/ 3473939 w 4602775"/>
              <a:gd name="connsiteY111" fmla="*/ 2043722 h 2951363"/>
              <a:gd name="connsiteX112" fmla="*/ 3423139 w 4602775"/>
              <a:gd name="connsiteY112" fmla="*/ 1981198 h 2951363"/>
              <a:gd name="connsiteX113" fmla="*/ 3466123 w 4602775"/>
              <a:gd name="connsiteY113" fmla="*/ 1863968 h 2951363"/>
              <a:gd name="connsiteX114" fmla="*/ 3411416 w 4602775"/>
              <a:gd name="connsiteY114" fmla="*/ 1777998 h 2951363"/>
              <a:gd name="connsiteX115" fmla="*/ 3391877 w 4602775"/>
              <a:gd name="connsiteY115" fmla="*/ 1688122 h 2951363"/>
              <a:gd name="connsiteX116" fmla="*/ 3380154 w 4602775"/>
              <a:gd name="connsiteY116" fmla="*/ 1582614 h 2951363"/>
              <a:gd name="connsiteX117" fmla="*/ 3325446 w 4602775"/>
              <a:gd name="connsiteY117" fmla="*/ 1547445 h 2951363"/>
              <a:gd name="connsiteX118" fmla="*/ 3333262 w 4602775"/>
              <a:gd name="connsiteY118" fmla="*/ 1508368 h 2951363"/>
              <a:gd name="connsiteX119" fmla="*/ 3255108 w 4602775"/>
              <a:gd name="connsiteY119" fmla="*/ 1391137 h 2951363"/>
              <a:gd name="connsiteX120" fmla="*/ 3290277 w 4602775"/>
              <a:gd name="connsiteY120" fmla="*/ 1277814 h 2951363"/>
              <a:gd name="connsiteX121" fmla="*/ 3348892 w 4602775"/>
              <a:gd name="connsiteY121" fmla="*/ 1219198 h 2951363"/>
              <a:gd name="connsiteX122" fmla="*/ 3391877 w 4602775"/>
              <a:gd name="connsiteY122" fmla="*/ 1246552 h 2951363"/>
              <a:gd name="connsiteX123" fmla="*/ 3458308 w 4602775"/>
              <a:gd name="connsiteY123" fmla="*/ 1223106 h 2951363"/>
              <a:gd name="connsiteX124" fmla="*/ 3438769 w 4602775"/>
              <a:gd name="connsiteY124" fmla="*/ 1199660 h 2951363"/>
              <a:gd name="connsiteX125" fmla="*/ 3509108 w 4602775"/>
              <a:gd name="connsiteY125" fmla="*/ 1098060 h 2951363"/>
              <a:gd name="connsiteX126" fmla="*/ 3524739 w 4602775"/>
              <a:gd name="connsiteY126" fmla="*/ 984737 h 2951363"/>
              <a:gd name="connsiteX127" fmla="*/ 3626339 w 4602775"/>
              <a:gd name="connsiteY127" fmla="*/ 937845 h 2951363"/>
              <a:gd name="connsiteX128" fmla="*/ 3696677 w 4602775"/>
              <a:gd name="connsiteY128" fmla="*/ 894860 h 2951363"/>
              <a:gd name="connsiteX129" fmla="*/ 3720123 w 4602775"/>
              <a:gd name="connsiteY129" fmla="*/ 906583 h 2951363"/>
              <a:gd name="connsiteX130" fmla="*/ 3790462 w 4602775"/>
              <a:gd name="connsiteY130" fmla="*/ 894860 h 2951363"/>
              <a:gd name="connsiteX131" fmla="*/ 3806092 w 4602775"/>
              <a:gd name="connsiteY131" fmla="*/ 945660 h 2951363"/>
              <a:gd name="connsiteX132" fmla="*/ 3856892 w 4602775"/>
              <a:gd name="connsiteY132" fmla="*/ 898768 h 2951363"/>
              <a:gd name="connsiteX133" fmla="*/ 3888154 w 4602775"/>
              <a:gd name="connsiteY133" fmla="*/ 902675 h 2951363"/>
              <a:gd name="connsiteX134" fmla="*/ 3927231 w 4602775"/>
              <a:gd name="connsiteY134" fmla="*/ 945660 h 2951363"/>
              <a:gd name="connsiteX135" fmla="*/ 3997569 w 4602775"/>
              <a:gd name="connsiteY135" fmla="*/ 941752 h 2951363"/>
              <a:gd name="connsiteX136" fmla="*/ 4067908 w 4602775"/>
              <a:gd name="connsiteY136" fmla="*/ 855783 h 2951363"/>
              <a:gd name="connsiteX137" fmla="*/ 4138246 w 4602775"/>
              <a:gd name="connsiteY137" fmla="*/ 890952 h 2951363"/>
              <a:gd name="connsiteX138" fmla="*/ 4173416 w 4602775"/>
              <a:gd name="connsiteY138" fmla="*/ 871414 h 2951363"/>
              <a:gd name="connsiteX139" fmla="*/ 4200769 w 4602775"/>
              <a:gd name="connsiteY139" fmla="*/ 820614 h 2951363"/>
              <a:gd name="connsiteX140" fmla="*/ 4267200 w 4602775"/>
              <a:gd name="connsiteY140" fmla="*/ 773722 h 2951363"/>
              <a:gd name="connsiteX141" fmla="*/ 4407877 w 4602775"/>
              <a:gd name="connsiteY141" fmla="*/ 769814 h 2951363"/>
              <a:gd name="connsiteX142" fmla="*/ 4466493 w 4602775"/>
              <a:gd name="connsiteY142" fmla="*/ 664306 h 2951363"/>
              <a:gd name="connsiteX143" fmla="*/ 4556368 w 4602775"/>
              <a:gd name="connsiteY143" fmla="*/ 640860 h 2951363"/>
              <a:gd name="connsiteX144" fmla="*/ 4575906 w 4602775"/>
              <a:gd name="connsiteY144" fmla="*/ 539261 h 2951363"/>
              <a:gd name="connsiteX145" fmla="*/ 4493844 w 4602775"/>
              <a:gd name="connsiteY145" fmla="*/ 465016 h 2951363"/>
              <a:gd name="connsiteX146" fmla="*/ 4478213 w 4602775"/>
              <a:gd name="connsiteY146" fmla="*/ 363415 h 2951363"/>
              <a:gd name="connsiteX147" fmla="*/ 4548551 w 4602775"/>
              <a:gd name="connsiteY147" fmla="*/ 320431 h 2951363"/>
              <a:gd name="connsiteX148" fmla="*/ 4505566 w 4602775"/>
              <a:gd name="connsiteY148" fmla="*/ 214924 h 2951363"/>
              <a:gd name="connsiteX149" fmla="*/ 4599351 w 4602775"/>
              <a:gd name="connsiteY149" fmla="*/ 152400 h 2951363"/>
              <a:gd name="connsiteX150" fmla="*/ 4536827 w 4602775"/>
              <a:gd name="connsiteY150" fmla="*/ 0 h 2951363"/>
              <a:gd name="connsiteX0" fmla="*/ 500185 w 4602775"/>
              <a:gd name="connsiteY0" fmla="*/ 719014 h 3017540"/>
              <a:gd name="connsiteX1" fmla="*/ 457200 w 4602775"/>
              <a:gd name="connsiteY1" fmla="*/ 761998 h 3017540"/>
              <a:gd name="connsiteX2" fmla="*/ 386862 w 4602775"/>
              <a:gd name="connsiteY2" fmla="*/ 844060 h 3017540"/>
              <a:gd name="connsiteX3" fmla="*/ 371231 w 4602775"/>
              <a:gd name="connsiteY3" fmla="*/ 996460 h 3017540"/>
              <a:gd name="connsiteX4" fmla="*/ 269631 w 4602775"/>
              <a:gd name="connsiteY4" fmla="*/ 976922 h 3017540"/>
              <a:gd name="connsiteX5" fmla="*/ 265723 w 4602775"/>
              <a:gd name="connsiteY5" fmla="*/ 1094152 h 3017540"/>
              <a:gd name="connsiteX6" fmla="*/ 347785 w 4602775"/>
              <a:gd name="connsiteY6" fmla="*/ 1129322 h 3017540"/>
              <a:gd name="connsiteX7" fmla="*/ 355600 w 4602775"/>
              <a:gd name="connsiteY7" fmla="*/ 1203568 h 3017540"/>
              <a:gd name="connsiteX8" fmla="*/ 234462 w 4602775"/>
              <a:gd name="connsiteY8" fmla="*/ 1227014 h 3017540"/>
              <a:gd name="connsiteX9" fmla="*/ 296985 w 4602775"/>
              <a:gd name="connsiteY9" fmla="*/ 1312983 h 3017540"/>
              <a:gd name="connsiteX10" fmla="*/ 218831 w 4602775"/>
              <a:gd name="connsiteY10" fmla="*/ 1305168 h 3017540"/>
              <a:gd name="connsiteX11" fmla="*/ 211016 w 4602775"/>
              <a:gd name="connsiteY11" fmla="*/ 1340337 h 3017540"/>
              <a:gd name="connsiteX12" fmla="*/ 132862 w 4602775"/>
              <a:gd name="connsiteY12" fmla="*/ 1309075 h 3017540"/>
              <a:gd name="connsiteX13" fmla="*/ 78154 w 4602775"/>
              <a:gd name="connsiteY13" fmla="*/ 1344245 h 3017540"/>
              <a:gd name="connsiteX14" fmla="*/ 70339 w 4602775"/>
              <a:gd name="connsiteY14" fmla="*/ 1426306 h 3017540"/>
              <a:gd name="connsiteX15" fmla="*/ 101600 w 4602775"/>
              <a:gd name="connsiteY15" fmla="*/ 1504460 h 3017540"/>
              <a:gd name="connsiteX16" fmla="*/ 19539 w 4602775"/>
              <a:gd name="connsiteY16" fmla="*/ 1609968 h 3017540"/>
              <a:gd name="connsiteX17" fmla="*/ 27354 w 4602775"/>
              <a:gd name="connsiteY17" fmla="*/ 1727198 h 3017540"/>
              <a:gd name="connsiteX18" fmla="*/ 19539 w 4602775"/>
              <a:gd name="connsiteY18" fmla="*/ 1957752 h 3017540"/>
              <a:gd name="connsiteX19" fmla="*/ 23446 w 4602775"/>
              <a:gd name="connsiteY19" fmla="*/ 2012460 h 3017540"/>
              <a:gd name="connsiteX20" fmla="*/ 7816 w 4602775"/>
              <a:gd name="connsiteY20" fmla="*/ 2121875 h 3017540"/>
              <a:gd name="connsiteX21" fmla="*/ 31262 w 4602775"/>
              <a:gd name="connsiteY21" fmla="*/ 2180491 h 3017540"/>
              <a:gd name="connsiteX22" fmla="*/ 42985 w 4602775"/>
              <a:gd name="connsiteY22" fmla="*/ 2254737 h 3017540"/>
              <a:gd name="connsiteX23" fmla="*/ 0 w 4602775"/>
              <a:gd name="connsiteY23" fmla="*/ 2328983 h 3017540"/>
              <a:gd name="connsiteX24" fmla="*/ 46892 w 4602775"/>
              <a:gd name="connsiteY24" fmla="*/ 2434491 h 3017540"/>
              <a:gd name="connsiteX25" fmla="*/ 85969 w 4602775"/>
              <a:gd name="connsiteY25" fmla="*/ 2500922 h 3017540"/>
              <a:gd name="connsiteX26" fmla="*/ 171939 w 4602775"/>
              <a:gd name="connsiteY26" fmla="*/ 2493106 h 3017540"/>
              <a:gd name="connsiteX27" fmla="*/ 218831 w 4602775"/>
              <a:gd name="connsiteY27" fmla="*/ 2414952 h 3017540"/>
              <a:gd name="connsiteX28" fmla="*/ 273539 w 4602775"/>
              <a:gd name="connsiteY28" fmla="*/ 2403229 h 3017540"/>
              <a:gd name="connsiteX29" fmla="*/ 269631 w 4602775"/>
              <a:gd name="connsiteY29" fmla="*/ 2340706 h 3017540"/>
              <a:gd name="connsiteX30" fmla="*/ 207108 w 4602775"/>
              <a:gd name="connsiteY30" fmla="*/ 2321168 h 3017540"/>
              <a:gd name="connsiteX31" fmla="*/ 207108 w 4602775"/>
              <a:gd name="connsiteY31" fmla="*/ 2282091 h 3017540"/>
              <a:gd name="connsiteX32" fmla="*/ 293077 w 4602775"/>
              <a:gd name="connsiteY32" fmla="*/ 2176583 h 3017540"/>
              <a:gd name="connsiteX33" fmla="*/ 386862 w 4602775"/>
              <a:gd name="connsiteY33" fmla="*/ 2239106 h 3017540"/>
              <a:gd name="connsiteX34" fmla="*/ 492369 w 4602775"/>
              <a:gd name="connsiteY34" fmla="*/ 2250829 h 3017540"/>
              <a:gd name="connsiteX35" fmla="*/ 492369 w 4602775"/>
              <a:gd name="connsiteY35" fmla="*/ 2164860 h 3017540"/>
              <a:gd name="connsiteX36" fmla="*/ 519723 w 4602775"/>
              <a:gd name="connsiteY36" fmla="*/ 2188306 h 3017540"/>
              <a:gd name="connsiteX37" fmla="*/ 570523 w 4602775"/>
              <a:gd name="connsiteY37" fmla="*/ 2164860 h 3017540"/>
              <a:gd name="connsiteX38" fmla="*/ 570523 w 4602775"/>
              <a:gd name="connsiteY38" fmla="*/ 2164860 h 3017540"/>
              <a:gd name="connsiteX39" fmla="*/ 679939 w 4602775"/>
              <a:gd name="connsiteY39" fmla="*/ 2094522 h 3017540"/>
              <a:gd name="connsiteX40" fmla="*/ 812800 w 4602775"/>
              <a:gd name="connsiteY40" fmla="*/ 2098429 h 3017540"/>
              <a:gd name="connsiteX41" fmla="*/ 785446 w 4602775"/>
              <a:gd name="connsiteY41" fmla="*/ 2157045 h 3017540"/>
              <a:gd name="connsiteX42" fmla="*/ 828431 w 4602775"/>
              <a:gd name="connsiteY42" fmla="*/ 2172675 h 3017540"/>
              <a:gd name="connsiteX43" fmla="*/ 922216 w 4602775"/>
              <a:gd name="connsiteY43" fmla="*/ 2090614 h 3017540"/>
              <a:gd name="connsiteX44" fmla="*/ 1000369 w 4602775"/>
              <a:gd name="connsiteY44" fmla="*/ 2125783 h 3017540"/>
              <a:gd name="connsiteX45" fmla="*/ 1027723 w 4602775"/>
              <a:gd name="connsiteY45" fmla="*/ 2114060 h 3017540"/>
              <a:gd name="connsiteX46" fmla="*/ 1035539 w 4602775"/>
              <a:gd name="connsiteY46" fmla="*/ 2051537 h 3017540"/>
              <a:gd name="connsiteX47" fmla="*/ 1070708 w 4602775"/>
              <a:gd name="connsiteY47" fmla="*/ 2024183 h 3017540"/>
              <a:gd name="connsiteX48" fmla="*/ 1082431 w 4602775"/>
              <a:gd name="connsiteY48" fmla="*/ 1989014 h 3017540"/>
              <a:gd name="connsiteX49" fmla="*/ 1121508 w 4602775"/>
              <a:gd name="connsiteY49" fmla="*/ 1996829 h 3017540"/>
              <a:gd name="connsiteX50" fmla="*/ 1125416 w 4602775"/>
              <a:gd name="connsiteY50" fmla="*/ 2055445 h 3017540"/>
              <a:gd name="connsiteX51" fmla="*/ 1156677 w 4602775"/>
              <a:gd name="connsiteY51" fmla="*/ 2055445 h 3017540"/>
              <a:gd name="connsiteX52" fmla="*/ 1969643 w 4602775"/>
              <a:gd name="connsiteY52" fmla="*/ 3017540 h 3017540"/>
              <a:gd name="connsiteX53" fmla="*/ 2001080 w 4602775"/>
              <a:gd name="connsiteY53" fmla="*/ 2951363 h 3017540"/>
              <a:gd name="connsiteX54" fmla="*/ 2107028 w 4602775"/>
              <a:gd name="connsiteY54" fmla="*/ 2933420 h 3017540"/>
              <a:gd name="connsiteX55" fmla="*/ 2092641 w 4602775"/>
              <a:gd name="connsiteY55" fmla="*/ 2829674 h 3017540"/>
              <a:gd name="connsiteX56" fmla="*/ 2029566 w 4602775"/>
              <a:gd name="connsiteY56" fmla="*/ 2786430 h 3017540"/>
              <a:gd name="connsiteX57" fmla="*/ 1931386 w 4602775"/>
              <a:gd name="connsiteY57" fmla="*/ 2653188 h 3017540"/>
              <a:gd name="connsiteX58" fmla="*/ 1759465 w 4602775"/>
              <a:gd name="connsiteY58" fmla="*/ 2502651 h 3017540"/>
              <a:gd name="connsiteX59" fmla="*/ 1744226 w 4602775"/>
              <a:gd name="connsiteY59" fmla="*/ 2423317 h 3017540"/>
              <a:gd name="connsiteX60" fmla="*/ 1762003 w 4602775"/>
              <a:gd name="connsiteY60" fmla="*/ 2383240 h 3017540"/>
              <a:gd name="connsiteX61" fmla="*/ 1777967 w 4602775"/>
              <a:gd name="connsiteY61" fmla="*/ 2325437 h 3017540"/>
              <a:gd name="connsiteX62" fmla="*/ 1722139 w 4602775"/>
              <a:gd name="connsiteY62" fmla="*/ 2308683 h 3017540"/>
              <a:gd name="connsiteX63" fmla="*/ 1671381 w 4602775"/>
              <a:gd name="connsiteY63" fmla="*/ 2138826 h 3017540"/>
              <a:gd name="connsiteX64" fmla="*/ 1724664 w 4602775"/>
              <a:gd name="connsiteY64" fmla="*/ 2160752 h 3017540"/>
              <a:gd name="connsiteX65" fmla="*/ 1743008 w 4602775"/>
              <a:gd name="connsiteY65" fmla="*/ 2194966 h 3017540"/>
              <a:gd name="connsiteX66" fmla="*/ 1764141 w 4602775"/>
              <a:gd name="connsiteY66" fmla="*/ 2208208 h 3017540"/>
              <a:gd name="connsiteX67" fmla="*/ 1806640 w 4602775"/>
              <a:gd name="connsiteY67" fmla="*/ 2120930 h 3017540"/>
              <a:gd name="connsiteX68" fmla="*/ 1887416 w 4602775"/>
              <a:gd name="connsiteY68" fmla="*/ 2086706 h 3017540"/>
              <a:gd name="connsiteX69" fmla="*/ 1949939 w 4602775"/>
              <a:gd name="connsiteY69" fmla="*/ 2102337 h 3017540"/>
              <a:gd name="connsiteX70" fmla="*/ 2008554 w 4602775"/>
              <a:gd name="connsiteY70" fmla="*/ 2059352 h 3017540"/>
              <a:gd name="connsiteX71" fmla="*/ 2059354 w 4602775"/>
              <a:gd name="connsiteY71" fmla="*/ 2063260 h 3017540"/>
              <a:gd name="connsiteX72" fmla="*/ 2071077 w 4602775"/>
              <a:gd name="connsiteY72" fmla="*/ 2004645 h 3017540"/>
              <a:gd name="connsiteX73" fmla="*/ 2286000 w 4602775"/>
              <a:gd name="connsiteY73" fmla="*/ 1953845 h 3017540"/>
              <a:gd name="connsiteX74" fmla="*/ 2301631 w 4602775"/>
              <a:gd name="connsiteY74" fmla="*/ 1879598 h 3017540"/>
              <a:gd name="connsiteX75" fmla="*/ 2379785 w 4602775"/>
              <a:gd name="connsiteY75" fmla="*/ 1895229 h 3017540"/>
              <a:gd name="connsiteX76" fmla="*/ 2399323 w 4602775"/>
              <a:gd name="connsiteY76" fmla="*/ 1942122 h 3017540"/>
              <a:gd name="connsiteX77" fmla="*/ 2430585 w 4602775"/>
              <a:gd name="connsiteY77" fmla="*/ 1969475 h 3017540"/>
              <a:gd name="connsiteX78" fmla="*/ 2493108 w 4602775"/>
              <a:gd name="connsiteY78" fmla="*/ 1934306 h 3017540"/>
              <a:gd name="connsiteX79" fmla="*/ 2504831 w 4602775"/>
              <a:gd name="connsiteY79" fmla="*/ 1887414 h 3017540"/>
              <a:gd name="connsiteX80" fmla="*/ 2524369 w 4602775"/>
              <a:gd name="connsiteY80" fmla="*/ 1887414 h 3017540"/>
              <a:gd name="connsiteX81" fmla="*/ 2586892 w 4602775"/>
              <a:gd name="connsiteY81" fmla="*/ 1957752 h 3017540"/>
              <a:gd name="connsiteX82" fmla="*/ 2782277 w 4602775"/>
              <a:gd name="connsiteY82" fmla="*/ 2055445 h 3017540"/>
              <a:gd name="connsiteX83" fmla="*/ 2829169 w 4602775"/>
              <a:gd name="connsiteY83" fmla="*/ 2074983 h 3017540"/>
              <a:gd name="connsiteX84" fmla="*/ 2864339 w 4602775"/>
              <a:gd name="connsiteY84" fmla="*/ 2067168 h 3017540"/>
              <a:gd name="connsiteX85" fmla="*/ 2887785 w 4602775"/>
              <a:gd name="connsiteY85" fmla="*/ 2090614 h 3017540"/>
              <a:gd name="connsiteX86" fmla="*/ 2805723 w 4602775"/>
              <a:gd name="connsiteY86" fmla="*/ 2168768 h 3017540"/>
              <a:gd name="connsiteX87" fmla="*/ 2805723 w 4602775"/>
              <a:gd name="connsiteY87" fmla="*/ 2168768 h 3017540"/>
              <a:gd name="connsiteX88" fmla="*/ 2821354 w 4602775"/>
              <a:gd name="connsiteY88" fmla="*/ 2200029 h 3017540"/>
              <a:gd name="connsiteX89" fmla="*/ 2891692 w 4602775"/>
              <a:gd name="connsiteY89" fmla="*/ 2188306 h 3017540"/>
              <a:gd name="connsiteX90" fmla="*/ 2958123 w 4602775"/>
              <a:gd name="connsiteY90" fmla="*/ 2293814 h 3017540"/>
              <a:gd name="connsiteX91" fmla="*/ 3008923 w 4602775"/>
              <a:gd name="connsiteY91" fmla="*/ 2289906 h 3017540"/>
              <a:gd name="connsiteX92" fmla="*/ 2997200 w 4602775"/>
              <a:gd name="connsiteY92" fmla="*/ 2243014 h 3017540"/>
              <a:gd name="connsiteX93" fmla="*/ 3059723 w 4602775"/>
              <a:gd name="connsiteY93" fmla="*/ 2219568 h 3017540"/>
              <a:gd name="connsiteX94" fmla="*/ 3059723 w 4602775"/>
              <a:gd name="connsiteY94" fmla="*/ 2200029 h 3017540"/>
              <a:gd name="connsiteX95" fmla="*/ 3067539 w 4602775"/>
              <a:gd name="connsiteY95" fmla="*/ 2188306 h 3017540"/>
              <a:gd name="connsiteX96" fmla="*/ 3024554 w 4602775"/>
              <a:gd name="connsiteY96" fmla="*/ 2102337 h 3017540"/>
              <a:gd name="connsiteX97" fmla="*/ 3036277 w 4602775"/>
              <a:gd name="connsiteY97" fmla="*/ 2090614 h 3017540"/>
              <a:gd name="connsiteX98" fmla="*/ 3219939 w 4602775"/>
              <a:gd name="connsiteY98" fmla="*/ 2211752 h 3017540"/>
              <a:gd name="connsiteX99" fmla="*/ 3286369 w 4602775"/>
              <a:gd name="connsiteY99" fmla="*/ 2219568 h 3017540"/>
              <a:gd name="connsiteX100" fmla="*/ 3266831 w 4602775"/>
              <a:gd name="connsiteY100" fmla="*/ 2243014 h 3017540"/>
              <a:gd name="connsiteX101" fmla="*/ 3227754 w 4602775"/>
              <a:gd name="connsiteY101" fmla="*/ 2258645 h 3017540"/>
              <a:gd name="connsiteX102" fmla="*/ 3309816 w 4602775"/>
              <a:gd name="connsiteY102" fmla="*/ 2340706 h 3017540"/>
              <a:gd name="connsiteX103" fmla="*/ 3395785 w 4602775"/>
              <a:gd name="connsiteY103" fmla="*/ 2395414 h 3017540"/>
              <a:gd name="connsiteX104" fmla="*/ 3657600 w 4602775"/>
              <a:gd name="connsiteY104" fmla="*/ 2332891 h 3017540"/>
              <a:gd name="connsiteX105" fmla="*/ 3618523 w 4602775"/>
              <a:gd name="connsiteY105" fmla="*/ 2254737 h 3017540"/>
              <a:gd name="connsiteX106" fmla="*/ 3567723 w 4602775"/>
              <a:gd name="connsiteY106" fmla="*/ 2231291 h 3017540"/>
              <a:gd name="connsiteX107" fmla="*/ 3583354 w 4602775"/>
              <a:gd name="connsiteY107" fmla="*/ 2149229 h 3017540"/>
              <a:gd name="connsiteX108" fmla="*/ 3618523 w 4602775"/>
              <a:gd name="connsiteY108" fmla="*/ 2149229 h 3017540"/>
              <a:gd name="connsiteX109" fmla="*/ 3622431 w 4602775"/>
              <a:gd name="connsiteY109" fmla="*/ 2090614 h 3017540"/>
              <a:gd name="connsiteX110" fmla="*/ 3528646 w 4602775"/>
              <a:gd name="connsiteY110" fmla="*/ 2008552 h 3017540"/>
              <a:gd name="connsiteX111" fmla="*/ 3473939 w 4602775"/>
              <a:gd name="connsiteY111" fmla="*/ 2043722 h 3017540"/>
              <a:gd name="connsiteX112" fmla="*/ 3423139 w 4602775"/>
              <a:gd name="connsiteY112" fmla="*/ 1981198 h 3017540"/>
              <a:gd name="connsiteX113" fmla="*/ 3466123 w 4602775"/>
              <a:gd name="connsiteY113" fmla="*/ 1863968 h 3017540"/>
              <a:gd name="connsiteX114" fmla="*/ 3411416 w 4602775"/>
              <a:gd name="connsiteY114" fmla="*/ 1777998 h 3017540"/>
              <a:gd name="connsiteX115" fmla="*/ 3391877 w 4602775"/>
              <a:gd name="connsiteY115" fmla="*/ 1688122 h 3017540"/>
              <a:gd name="connsiteX116" fmla="*/ 3380154 w 4602775"/>
              <a:gd name="connsiteY116" fmla="*/ 1582614 h 3017540"/>
              <a:gd name="connsiteX117" fmla="*/ 3325446 w 4602775"/>
              <a:gd name="connsiteY117" fmla="*/ 1547445 h 3017540"/>
              <a:gd name="connsiteX118" fmla="*/ 3333262 w 4602775"/>
              <a:gd name="connsiteY118" fmla="*/ 1508368 h 3017540"/>
              <a:gd name="connsiteX119" fmla="*/ 3255108 w 4602775"/>
              <a:gd name="connsiteY119" fmla="*/ 1391137 h 3017540"/>
              <a:gd name="connsiteX120" fmla="*/ 3290277 w 4602775"/>
              <a:gd name="connsiteY120" fmla="*/ 1277814 h 3017540"/>
              <a:gd name="connsiteX121" fmla="*/ 3348892 w 4602775"/>
              <a:gd name="connsiteY121" fmla="*/ 1219198 h 3017540"/>
              <a:gd name="connsiteX122" fmla="*/ 3391877 w 4602775"/>
              <a:gd name="connsiteY122" fmla="*/ 1246552 h 3017540"/>
              <a:gd name="connsiteX123" fmla="*/ 3458308 w 4602775"/>
              <a:gd name="connsiteY123" fmla="*/ 1223106 h 3017540"/>
              <a:gd name="connsiteX124" fmla="*/ 3438769 w 4602775"/>
              <a:gd name="connsiteY124" fmla="*/ 1199660 h 3017540"/>
              <a:gd name="connsiteX125" fmla="*/ 3509108 w 4602775"/>
              <a:gd name="connsiteY125" fmla="*/ 1098060 h 3017540"/>
              <a:gd name="connsiteX126" fmla="*/ 3524739 w 4602775"/>
              <a:gd name="connsiteY126" fmla="*/ 984737 h 3017540"/>
              <a:gd name="connsiteX127" fmla="*/ 3626339 w 4602775"/>
              <a:gd name="connsiteY127" fmla="*/ 937845 h 3017540"/>
              <a:gd name="connsiteX128" fmla="*/ 3696677 w 4602775"/>
              <a:gd name="connsiteY128" fmla="*/ 894860 h 3017540"/>
              <a:gd name="connsiteX129" fmla="*/ 3720123 w 4602775"/>
              <a:gd name="connsiteY129" fmla="*/ 906583 h 3017540"/>
              <a:gd name="connsiteX130" fmla="*/ 3790462 w 4602775"/>
              <a:gd name="connsiteY130" fmla="*/ 894860 h 3017540"/>
              <a:gd name="connsiteX131" fmla="*/ 3806092 w 4602775"/>
              <a:gd name="connsiteY131" fmla="*/ 945660 h 3017540"/>
              <a:gd name="connsiteX132" fmla="*/ 3856892 w 4602775"/>
              <a:gd name="connsiteY132" fmla="*/ 898768 h 3017540"/>
              <a:gd name="connsiteX133" fmla="*/ 3888154 w 4602775"/>
              <a:gd name="connsiteY133" fmla="*/ 902675 h 3017540"/>
              <a:gd name="connsiteX134" fmla="*/ 3927231 w 4602775"/>
              <a:gd name="connsiteY134" fmla="*/ 945660 h 3017540"/>
              <a:gd name="connsiteX135" fmla="*/ 3997569 w 4602775"/>
              <a:gd name="connsiteY135" fmla="*/ 941752 h 3017540"/>
              <a:gd name="connsiteX136" fmla="*/ 4067908 w 4602775"/>
              <a:gd name="connsiteY136" fmla="*/ 855783 h 3017540"/>
              <a:gd name="connsiteX137" fmla="*/ 4138246 w 4602775"/>
              <a:gd name="connsiteY137" fmla="*/ 890952 h 3017540"/>
              <a:gd name="connsiteX138" fmla="*/ 4173416 w 4602775"/>
              <a:gd name="connsiteY138" fmla="*/ 871414 h 3017540"/>
              <a:gd name="connsiteX139" fmla="*/ 4200769 w 4602775"/>
              <a:gd name="connsiteY139" fmla="*/ 820614 h 3017540"/>
              <a:gd name="connsiteX140" fmla="*/ 4267200 w 4602775"/>
              <a:gd name="connsiteY140" fmla="*/ 773722 h 3017540"/>
              <a:gd name="connsiteX141" fmla="*/ 4407877 w 4602775"/>
              <a:gd name="connsiteY141" fmla="*/ 769814 h 3017540"/>
              <a:gd name="connsiteX142" fmla="*/ 4466493 w 4602775"/>
              <a:gd name="connsiteY142" fmla="*/ 664306 h 3017540"/>
              <a:gd name="connsiteX143" fmla="*/ 4556368 w 4602775"/>
              <a:gd name="connsiteY143" fmla="*/ 640860 h 3017540"/>
              <a:gd name="connsiteX144" fmla="*/ 4575906 w 4602775"/>
              <a:gd name="connsiteY144" fmla="*/ 539261 h 3017540"/>
              <a:gd name="connsiteX145" fmla="*/ 4493844 w 4602775"/>
              <a:gd name="connsiteY145" fmla="*/ 465016 h 3017540"/>
              <a:gd name="connsiteX146" fmla="*/ 4478213 w 4602775"/>
              <a:gd name="connsiteY146" fmla="*/ 363415 h 3017540"/>
              <a:gd name="connsiteX147" fmla="*/ 4548551 w 4602775"/>
              <a:gd name="connsiteY147" fmla="*/ 320431 h 3017540"/>
              <a:gd name="connsiteX148" fmla="*/ 4505566 w 4602775"/>
              <a:gd name="connsiteY148" fmla="*/ 214924 h 3017540"/>
              <a:gd name="connsiteX149" fmla="*/ 4599351 w 4602775"/>
              <a:gd name="connsiteY149" fmla="*/ 152400 h 3017540"/>
              <a:gd name="connsiteX150" fmla="*/ 4536827 w 4602775"/>
              <a:gd name="connsiteY150" fmla="*/ 0 h 3017540"/>
              <a:gd name="connsiteX0" fmla="*/ 500185 w 4602775"/>
              <a:gd name="connsiteY0" fmla="*/ 719014 h 3057421"/>
              <a:gd name="connsiteX1" fmla="*/ 457200 w 4602775"/>
              <a:gd name="connsiteY1" fmla="*/ 761998 h 3057421"/>
              <a:gd name="connsiteX2" fmla="*/ 386862 w 4602775"/>
              <a:gd name="connsiteY2" fmla="*/ 844060 h 3057421"/>
              <a:gd name="connsiteX3" fmla="*/ 371231 w 4602775"/>
              <a:gd name="connsiteY3" fmla="*/ 996460 h 3057421"/>
              <a:gd name="connsiteX4" fmla="*/ 269631 w 4602775"/>
              <a:gd name="connsiteY4" fmla="*/ 976922 h 3057421"/>
              <a:gd name="connsiteX5" fmla="*/ 265723 w 4602775"/>
              <a:gd name="connsiteY5" fmla="*/ 1094152 h 3057421"/>
              <a:gd name="connsiteX6" fmla="*/ 347785 w 4602775"/>
              <a:gd name="connsiteY6" fmla="*/ 1129322 h 3057421"/>
              <a:gd name="connsiteX7" fmla="*/ 355600 w 4602775"/>
              <a:gd name="connsiteY7" fmla="*/ 1203568 h 3057421"/>
              <a:gd name="connsiteX8" fmla="*/ 234462 w 4602775"/>
              <a:gd name="connsiteY8" fmla="*/ 1227014 h 3057421"/>
              <a:gd name="connsiteX9" fmla="*/ 296985 w 4602775"/>
              <a:gd name="connsiteY9" fmla="*/ 1312983 h 3057421"/>
              <a:gd name="connsiteX10" fmla="*/ 218831 w 4602775"/>
              <a:gd name="connsiteY10" fmla="*/ 1305168 h 3057421"/>
              <a:gd name="connsiteX11" fmla="*/ 211016 w 4602775"/>
              <a:gd name="connsiteY11" fmla="*/ 1340337 h 3057421"/>
              <a:gd name="connsiteX12" fmla="*/ 132862 w 4602775"/>
              <a:gd name="connsiteY12" fmla="*/ 1309075 h 3057421"/>
              <a:gd name="connsiteX13" fmla="*/ 78154 w 4602775"/>
              <a:gd name="connsiteY13" fmla="*/ 1344245 h 3057421"/>
              <a:gd name="connsiteX14" fmla="*/ 70339 w 4602775"/>
              <a:gd name="connsiteY14" fmla="*/ 1426306 h 3057421"/>
              <a:gd name="connsiteX15" fmla="*/ 101600 w 4602775"/>
              <a:gd name="connsiteY15" fmla="*/ 1504460 h 3057421"/>
              <a:gd name="connsiteX16" fmla="*/ 19539 w 4602775"/>
              <a:gd name="connsiteY16" fmla="*/ 1609968 h 3057421"/>
              <a:gd name="connsiteX17" fmla="*/ 27354 w 4602775"/>
              <a:gd name="connsiteY17" fmla="*/ 1727198 h 3057421"/>
              <a:gd name="connsiteX18" fmla="*/ 19539 w 4602775"/>
              <a:gd name="connsiteY18" fmla="*/ 1957752 h 3057421"/>
              <a:gd name="connsiteX19" fmla="*/ 23446 w 4602775"/>
              <a:gd name="connsiteY19" fmla="*/ 2012460 h 3057421"/>
              <a:gd name="connsiteX20" fmla="*/ 7816 w 4602775"/>
              <a:gd name="connsiteY20" fmla="*/ 2121875 h 3057421"/>
              <a:gd name="connsiteX21" fmla="*/ 31262 w 4602775"/>
              <a:gd name="connsiteY21" fmla="*/ 2180491 h 3057421"/>
              <a:gd name="connsiteX22" fmla="*/ 42985 w 4602775"/>
              <a:gd name="connsiteY22" fmla="*/ 2254737 h 3057421"/>
              <a:gd name="connsiteX23" fmla="*/ 0 w 4602775"/>
              <a:gd name="connsiteY23" fmla="*/ 2328983 h 3057421"/>
              <a:gd name="connsiteX24" fmla="*/ 46892 w 4602775"/>
              <a:gd name="connsiteY24" fmla="*/ 2434491 h 3057421"/>
              <a:gd name="connsiteX25" fmla="*/ 85969 w 4602775"/>
              <a:gd name="connsiteY25" fmla="*/ 2500922 h 3057421"/>
              <a:gd name="connsiteX26" fmla="*/ 171939 w 4602775"/>
              <a:gd name="connsiteY26" fmla="*/ 2493106 h 3057421"/>
              <a:gd name="connsiteX27" fmla="*/ 218831 w 4602775"/>
              <a:gd name="connsiteY27" fmla="*/ 2414952 h 3057421"/>
              <a:gd name="connsiteX28" fmla="*/ 273539 w 4602775"/>
              <a:gd name="connsiteY28" fmla="*/ 2403229 h 3057421"/>
              <a:gd name="connsiteX29" fmla="*/ 269631 w 4602775"/>
              <a:gd name="connsiteY29" fmla="*/ 2340706 h 3057421"/>
              <a:gd name="connsiteX30" fmla="*/ 207108 w 4602775"/>
              <a:gd name="connsiteY30" fmla="*/ 2321168 h 3057421"/>
              <a:gd name="connsiteX31" fmla="*/ 207108 w 4602775"/>
              <a:gd name="connsiteY31" fmla="*/ 2282091 h 3057421"/>
              <a:gd name="connsiteX32" fmla="*/ 293077 w 4602775"/>
              <a:gd name="connsiteY32" fmla="*/ 2176583 h 3057421"/>
              <a:gd name="connsiteX33" fmla="*/ 386862 w 4602775"/>
              <a:gd name="connsiteY33" fmla="*/ 2239106 h 3057421"/>
              <a:gd name="connsiteX34" fmla="*/ 492369 w 4602775"/>
              <a:gd name="connsiteY34" fmla="*/ 2250829 h 3057421"/>
              <a:gd name="connsiteX35" fmla="*/ 492369 w 4602775"/>
              <a:gd name="connsiteY35" fmla="*/ 2164860 h 3057421"/>
              <a:gd name="connsiteX36" fmla="*/ 519723 w 4602775"/>
              <a:gd name="connsiteY36" fmla="*/ 2188306 h 3057421"/>
              <a:gd name="connsiteX37" fmla="*/ 570523 w 4602775"/>
              <a:gd name="connsiteY37" fmla="*/ 2164860 h 3057421"/>
              <a:gd name="connsiteX38" fmla="*/ 570523 w 4602775"/>
              <a:gd name="connsiteY38" fmla="*/ 2164860 h 3057421"/>
              <a:gd name="connsiteX39" fmla="*/ 679939 w 4602775"/>
              <a:gd name="connsiteY39" fmla="*/ 2094522 h 3057421"/>
              <a:gd name="connsiteX40" fmla="*/ 812800 w 4602775"/>
              <a:gd name="connsiteY40" fmla="*/ 2098429 h 3057421"/>
              <a:gd name="connsiteX41" fmla="*/ 785446 w 4602775"/>
              <a:gd name="connsiteY41" fmla="*/ 2157045 h 3057421"/>
              <a:gd name="connsiteX42" fmla="*/ 828431 w 4602775"/>
              <a:gd name="connsiteY42" fmla="*/ 2172675 h 3057421"/>
              <a:gd name="connsiteX43" fmla="*/ 922216 w 4602775"/>
              <a:gd name="connsiteY43" fmla="*/ 2090614 h 3057421"/>
              <a:gd name="connsiteX44" fmla="*/ 1000369 w 4602775"/>
              <a:gd name="connsiteY44" fmla="*/ 2125783 h 3057421"/>
              <a:gd name="connsiteX45" fmla="*/ 1027723 w 4602775"/>
              <a:gd name="connsiteY45" fmla="*/ 2114060 h 3057421"/>
              <a:gd name="connsiteX46" fmla="*/ 1035539 w 4602775"/>
              <a:gd name="connsiteY46" fmla="*/ 2051537 h 3057421"/>
              <a:gd name="connsiteX47" fmla="*/ 1070708 w 4602775"/>
              <a:gd name="connsiteY47" fmla="*/ 2024183 h 3057421"/>
              <a:gd name="connsiteX48" fmla="*/ 1082431 w 4602775"/>
              <a:gd name="connsiteY48" fmla="*/ 1989014 h 3057421"/>
              <a:gd name="connsiteX49" fmla="*/ 1121508 w 4602775"/>
              <a:gd name="connsiteY49" fmla="*/ 1996829 h 3057421"/>
              <a:gd name="connsiteX50" fmla="*/ 1125416 w 4602775"/>
              <a:gd name="connsiteY50" fmla="*/ 2055445 h 3057421"/>
              <a:gd name="connsiteX51" fmla="*/ 1839257 w 4602775"/>
              <a:gd name="connsiteY51" fmla="*/ 3057421 h 3057421"/>
              <a:gd name="connsiteX52" fmla="*/ 1969643 w 4602775"/>
              <a:gd name="connsiteY52" fmla="*/ 3017540 h 3057421"/>
              <a:gd name="connsiteX53" fmla="*/ 2001080 w 4602775"/>
              <a:gd name="connsiteY53" fmla="*/ 2951363 h 3057421"/>
              <a:gd name="connsiteX54" fmla="*/ 2107028 w 4602775"/>
              <a:gd name="connsiteY54" fmla="*/ 2933420 h 3057421"/>
              <a:gd name="connsiteX55" fmla="*/ 2092641 w 4602775"/>
              <a:gd name="connsiteY55" fmla="*/ 2829674 h 3057421"/>
              <a:gd name="connsiteX56" fmla="*/ 2029566 w 4602775"/>
              <a:gd name="connsiteY56" fmla="*/ 2786430 h 3057421"/>
              <a:gd name="connsiteX57" fmla="*/ 1931386 w 4602775"/>
              <a:gd name="connsiteY57" fmla="*/ 2653188 h 3057421"/>
              <a:gd name="connsiteX58" fmla="*/ 1759465 w 4602775"/>
              <a:gd name="connsiteY58" fmla="*/ 2502651 h 3057421"/>
              <a:gd name="connsiteX59" fmla="*/ 1744226 w 4602775"/>
              <a:gd name="connsiteY59" fmla="*/ 2423317 h 3057421"/>
              <a:gd name="connsiteX60" fmla="*/ 1762003 w 4602775"/>
              <a:gd name="connsiteY60" fmla="*/ 2383240 h 3057421"/>
              <a:gd name="connsiteX61" fmla="*/ 1777967 w 4602775"/>
              <a:gd name="connsiteY61" fmla="*/ 2325437 h 3057421"/>
              <a:gd name="connsiteX62" fmla="*/ 1722139 w 4602775"/>
              <a:gd name="connsiteY62" fmla="*/ 2308683 h 3057421"/>
              <a:gd name="connsiteX63" fmla="*/ 1671381 w 4602775"/>
              <a:gd name="connsiteY63" fmla="*/ 2138826 h 3057421"/>
              <a:gd name="connsiteX64" fmla="*/ 1724664 w 4602775"/>
              <a:gd name="connsiteY64" fmla="*/ 2160752 h 3057421"/>
              <a:gd name="connsiteX65" fmla="*/ 1743008 w 4602775"/>
              <a:gd name="connsiteY65" fmla="*/ 2194966 h 3057421"/>
              <a:gd name="connsiteX66" fmla="*/ 1764141 w 4602775"/>
              <a:gd name="connsiteY66" fmla="*/ 2208208 h 3057421"/>
              <a:gd name="connsiteX67" fmla="*/ 1806640 w 4602775"/>
              <a:gd name="connsiteY67" fmla="*/ 2120930 h 3057421"/>
              <a:gd name="connsiteX68" fmla="*/ 1887416 w 4602775"/>
              <a:gd name="connsiteY68" fmla="*/ 2086706 h 3057421"/>
              <a:gd name="connsiteX69" fmla="*/ 1949939 w 4602775"/>
              <a:gd name="connsiteY69" fmla="*/ 2102337 h 3057421"/>
              <a:gd name="connsiteX70" fmla="*/ 2008554 w 4602775"/>
              <a:gd name="connsiteY70" fmla="*/ 2059352 h 3057421"/>
              <a:gd name="connsiteX71" fmla="*/ 2059354 w 4602775"/>
              <a:gd name="connsiteY71" fmla="*/ 2063260 h 3057421"/>
              <a:gd name="connsiteX72" fmla="*/ 2071077 w 4602775"/>
              <a:gd name="connsiteY72" fmla="*/ 2004645 h 3057421"/>
              <a:gd name="connsiteX73" fmla="*/ 2286000 w 4602775"/>
              <a:gd name="connsiteY73" fmla="*/ 1953845 h 3057421"/>
              <a:gd name="connsiteX74" fmla="*/ 2301631 w 4602775"/>
              <a:gd name="connsiteY74" fmla="*/ 1879598 h 3057421"/>
              <a:gd name="connsiteX75" fmla="*/ 2379785 w 4602775"/>
              <a:gd name="connsiteY75" fmla="*/ 1895229 h 3057421"/>
              <a:gd name="connsiteX76" fmla="*/ 2399323 w 4602775"/>
              <a:gd name="connsiteY76" fmla="*/ 1942122 h 3057421"/>
              <a:gd name="connsiteX77" fmla="*/ 2430585 w 4602775"/>
              <a:gd name="connsiteY77" fmla="*/ 1969475 h 3057421"/>
              <a:gd name="connsiteX78" fmla="*/ 2493108 w 4602775"/>
              <a:gd name="connsiteY78" fmla="*/ 1934306 h 3057421"/>
              <a:gd name="connsiteX79" fmla="*/ 2504831 w 4602775"/>
              <a:gd name="connsiteY79" fmla="*/ 1887414 h 3057421"/>
              <a:gd name="connsiteX80" fmla="*/ 2524369 w 4602775"/>
              <a:gd name="connsiteY80" fmla="*/ 1887414 h 3057421"/>
              <a:gd name="connsiteX81" fmla="*/ 2586892 w 4602775"/>
              <a:gd name="connsiteY81" fmla="*/ 1957752 h 3057421"/>
              <a:gd name="connsiteX82" fmla="*/ 2782277 w 4602775"/>
              <a:gd name="connsiteY82" fmla="*/ 2055445 h 3057421"/>
              <a:gd name="connsiteX83" fmla="*/ 2829169 w 4602775"/>
              <a:gd name="connsiteY83" fmla="*/ 2074983 h 3057421"/>
              <a:gd name="connsiteX84" fmla="*/ 2864339 w 4602775"/>
              <a:gd name="connsiteY84" fmla="*/ 2067168 h 3057421"/>
              <a:gd name="connsiteX85" fmla="*/ 2887785 w 4602775"/>
              <a:gd name="connsiteY85" fmla="*/ 2090614 h 3057421"/>
              <a:gd name="connsiteX86" fmla="*/ 2805723 w 4602775"/>
              <a:gd name="connsiteY86" fmla="*/ 2168768 h 3057421"/>
              <a:gd name="connsiteX87" fmla="*/ 2805723 w 4602775"/>
              <a:gd name="connsiteY87" fmla="*/ 2168768 h 3057421"/>
              <a:gd name="connsiteX88" fmla="*/ 2821354 w 4602775"/>
              <a:gd name="connsiteY88" fmla="*/ 2200029 h 3057421"/>
              <a:gd name="connsiteX89" fmla="*/ 2891692 w 4602775"/>
              <a:gd name="connsiteY89" fmla="*/ 2188306 h 3057421"/>
              <a:gd name="connsiteX90" fmla="*/ 2958123 w 4602775"/>
              <a:gd name="connsiteY90" fmla="*/ 2293814 h 3057421"/>
              <a:gd name="connsiteX91" fmla="*/ 3008923 w 4602775"/>
              <a:gd name="connsiteY91" fmla="*/ 2289906 h 3057421"/>
              <a:gd name="connsiteX92" fmla="*/ 2997200 w 4602775"/>
              <a:gd name="connsiteY92" fmla="*/ 2243014 h 3057421"/>
              <a:gd name="connsiteX93" fmla="*/ 3059723 w 4602775"/>
              <a:gd name="connsiteY93" fmla="*/ 2219568 h 3057421"/>
              <a:gd name="connsiteX94" fmla="*/ 3059723 w 4602775"/>
              <a:gd name="connsiteY94" fmla="*/ 2200029 h 3057421"/>
              <a:gd name="connsiteX95" fmla="*/ 3067539 w 4602775"/>
              <a:gd name="connsiteY95" fmla="*/ 2188306 h 3057421"/>
              <a:gd name="connsiteX96" fmla="*/ 3024554 w 4602775"/>
              <a:gd name="connsiteY96" fmla="*/ 2102337 h 3057421"/>
              <a:gd name="connsiteX97" fmla="*/ 3036277 w 4602775"/>
              <a:gd name="connsiteY97" fmla="*/ 2090614 h 3057421"/>
              <a:gd name="connsiteX98" fmla="*/ 3219939 w 4602775"/>
              <a:gd name="connsiteY98" fmla="*/ 2211752 h 3057421"/>
              <a:gd name="connsiteX99" fmla="*/ 3286369 w 4602775"/>
              <a:gd name="connsiteY99" fmla="*/ 2219568 h 3057421"/>
              <a:gd name="connsiteX100" fmla="*/ 3266831 w 4602775"/>
              <a:gd name="connsiteY100" fmla="*/ 2243014 h 3057421"/>
              <a:gd name="connsiteX101" fmla="*/ 3227754 w 4602775"/>
              <a:gd name="connsiteY101" fmla="*/ 2258645 h 3057421"/>
              <a:gd name="connsiteX102" fmla="*/ 3309816 w 4602775"/>
              <a:gd name="connsiteY102" fmla="*/ 2340706 h 3057421"/>
              <a:gd name="connsiteX103" fmla="*/ 3395785 w 4602775"/>
              <a:gd name="connsiteY103" fmla="*/ 2395414 h 3057421"/>
              <a:gd name="connsiteX104" fmla="*/ 3657600 w 4602775"/>
              <a:gd name="connsiteY104" fmla="*/ 2332891 h 3057421"/>
              <a:gd name="connsiteX105" fmla="*/ 3618523 w 4602775"/>
              <a:gd name="connsiteY105" fmla="*/ 2254737 h 3057421"/>
              <a:gd name="connsiteX106" fmla="*/ 3567723 w 4602775"/>
              <a:gd name="connsiteY106" fmla="*/ 2231291 h 3057421"/>
              <a:gd name="connsiteX107" fmla="*/ 3583354 w 4602775"/>
              <a:gd name="connsiteY107" fmla="*/ 2149229 h 3057421"/>
              <a:gd name="connsiteX108" fmla="*/ 3618523 w 4602775"/>
              <a:gd name="connsiteY108" fmla="*/ 2149229 h 3057421"/>
              <a:gd name="connsiteX109" fmla="*/ 3622431 w 4602775"/>
              <a:gd name="connsiteY109" fmla="*/ 2090614 h 3057421"/>
              <a:gd name="connsiteX110" fmla="*/ 3528646 w 4602775"/>
              <a:gd name="connsiteY110" fmla="*/ 2008552 h 3057421"/>
              <a:gd name="connsiteX111" fmla="*/ 3473939 w 4602775"/>
              <a:gd name="connsiteY111" fmla="*/ 2043722 h 3057421"/>
              <a:gd name="connsiteX112" fmla="*/ 3423139 w 4602775"/>
              <a:gd name="connsiteY112" fmla="*/ 1981198 h 3057421"/>
              <a:gd name="connsiteX113" fmla="*/ 3466123 w 4602775"/>
              <a:gd name="connsiteY113" fmla="*/ 1863968 h 3057421"/>
              <a:gd name="connsiteX114" fmla="*/ 3411416 w 4602775"/>
              <a:gd name="connsiteY114" fmla="*/ 1777998 h 3057421"/>
              <a:gd name="connsiteX115" fmla="*/ 3391877 w 4602775"/>
              <a:gd name="connsiteY115" fmla="*/ 1688122 h 3057421"/>
              <a:gd name="connsiteX116" fmla="*/ 3380154 w 4602775"/>
              <a:gd name="connsiteY116" fmla="*/ 1582614 h 3057421"/>
              <a:gd name="connsiteX117" fmla="*/ 3325446 w 4602775"/>
              <a:gd name="connsiteY117" fmla="*/ 1547445 h 3057421"/>
              <a:gd name="connsiteX118" fmla="*/ 3333262 w 4602775"/>
              <a:gd name="connsiteY118" fmla="*/ 1508368 h 3057421"/>
              <a:gd name="connsiteX119" fmla="*/ 3255108 w 4602775"/>
              <a:gd name="connsiteY119" fmla="*/ 1391137 h 3057421"/>
              <a:gd name="connsiteX120" fmla="*/ 3290277 w 4602775"/>
              <a:gd name="connsiteY120" fmla="*/ 1277814 h 3057421"/>
              <a:gd name="connsiteX121" fmla="*/ 3348892 w 4602775"/>
              <a:gd name="connsiteY121" fmla="*/ 1219198 h 3057421"/>
              <a:gd name="connsiteX122" fmla="*/ 3391877 w 4602775"/>
              <a:gd name="connsiteY122" fmla="*/ 1246552 h 3057421"/>
              <a:gd name="connsiteX123" fmla="*/ 3458308 w 4602775"/>
              <a:gd name="connsiteY123" fmla="*/ 1223106 h 3057421"/>
              <a:gd name="connsiteX124" fmla="*/ 3438769 w 4602775"/>
              <a:gd name="connsiteY124" fmla="*/ 1199660 h 3057421"/>
              <a:gd name="connsiteX125" fmla="*/ 3509108 w 4602775"/>
              <a:gd name="connsiteY125" fmla="*/ 1098060 h 3057421"/>
              <a:gd name="connsiteX126" fmla="*/ 3524739 w 4602775"/>
              <a:gd name="connsiteY126" fmla="*/ 984737 h 3057421"/>
              <a:gd name="connsiteX127" fmla="*/ 3626339 w 4602775"/>
              <a:gd name="connsiteY127" fmla="*/ 937845 h 3057421"/>
              <a:gd name="connsiteX128" fmla="*/ 3696677 w 4602775"/>
              <a:gd name="connsiteY128" fmla="*/ 894860 h 3057421"/>
              <a:gd name="connsiteX129" fmla="*/ 3720123 w 4602775"/>
              <a:gd name="connsiteY129" fmla="*/ 906583 h 3057421"/>
              <a:gd name="connsiteX130" fmla="*/ 3790462 w 4602775"/>
              <a:gd name="connsiteY130" fmla="*/ 894860 h 3057421"/>
              <a:gd name="connsiteX131" fmla="*/ 3806092 w 4602775"/>
              <a:gd name="connsiteY131" fmla="*/ 945660 h 3057421"/>
              <a:gd name="connsiteX132" fmla="*/ 3856892 w 4602775"/>
              <a:gd name="connsiteY132" fmla="*/ 898768 h 3057421"/>
              <a:gd name="connsiteX133" fmla="*/ 3888154 w 4602775"/>
              <a:gd name="connsiteY133" fmla="*/ 902675 h 3057421"/>
              <a:gd name="connsiteX134" fmla="*/ 3927231 w 4602775"/>
              <a:gd name="connsiteY134" fmla="*/ 945660 h 3057421"/>
              <a:gd name="connsiteX135" fmla="*/ 3997569 w 4602775"/>
              <a:gd name="connsiteY135" fmla="*/ 941752 h 3057421"/>
              <a:gd name="connsiteX136" fmla="*/ 4067908 w 4602775"/>
              <a:gd name="connsiteY136" fmla="*/ 855783 h 3057421"/>
              <a:gd name="connsiteX137" fmla="*/ 4138246 w 4602775"/>
              <a:gd name="connsiteY137" fmla="*/ 890952 h 3057421"/>
              <a:gd name="connsiteX138" fmla="*/ 4173416 w 4602775"/>
              <a:gd name="connsiteY138" fmla="*/ 871414 h 3057421"/>
              <a:gd name="connsiteX139" fmla="*/ 4200769 w 4602775"/>
              <a:gd name="connsiteY139" fmla="*/ 820614 h 3057421"/>
              <a:gd name="connsiteX140" fmla="*/ 4267200 w 4602775"/>
              <a:gd name="connsiteY140" fmla="*/ 773722 h 3057421"/>
              <a:gd name="connsiteX141" fmla="*/ 4407877 w 4602775"/>
              <a:gd name="connsiteY141" fmla="*/ 769814 h 3057421"/>
              <a:gd name="connsiteX142" fmla="*/ 4466493 w 4602775"/>
              <a:gd name="connsiteY142" fmla="*/ 664306 h 3057421"/>
              <a:gd name="connsiteX143" fmla="*/ 4556368 w 4602775"/>
              <a:gd name="connsiteY143" fmla="*/ 640860 h 3057421"/>
              <a:gd name="connsiteX144" fmla="*/ 4575906 w 4602775"/>
              <a:gd name="connsiteY144" fmla="*/ 539261 h 3057421"/>
              <a:gd name="connsiteX145" fmla="*/ 4493844 w 4602775"/>
              <a:gd name="connsiteY145" fmla="*/ 465016 h 3057421"/>
              <a:gd name="connsiteX146" fmla="*/ 4478213 w 4602775"/>
              <a:gd name="connsiteY146" fmla="*/ 363415 h 3057421"/>
              <a:gd name="connsiteX147" fmla="*/ 4548551 w 4602775"/>
              <a:gd name="connsiteY147" fmla="*/ 320431 h 3057421"/>
              <a:gd name="connsiteX148" fmla="*/ 4505566 w 4602775"/>
              <a:gd name="connsiteY148" fmla="*/ 214924 h 3057421"/>
              <a:gd name="connsiteX149" fmla="*/ 4599351 w 4602775"/>
              <a:gd name="connsiteY149" fmla="*/ 152400 h 3057421"/>
              <a:gd name="connsiteX150" fmla="*/ 4536827 w 4602775"/>
              <a:gd name="connsiteY150" fmla="*/ 0 h 3057421"/>
              <a:gd name="connsiteX0" fmla="*/ 500185 w 4602775"/>
              <a:gd name="connsiteY0" fmla="*/ 719014 h 3134694"/>
              <a:gd name="connsiteX1" fmla="*/ 457200 w 4602775"/>
              <a:gd name="connsiteY1" fmla="*/ 761998 h 3134694"/>
              <a:gd name="connsiteX2" fmla="*/ 386862 w 4602775"/>
              <a:gd name="connsiteY2" fmla="*/ 844060 h 3134694"/>
              <a:gd name="connsiteX3" fmla="*/ 371231 w 4602775"/>
              <a:gd name="connsiteY3" fmla="*/ 996460 h 3134694"/>
              <a:gd name="connsiteX4" fmla="*/ 269631 w 4602775"/>
              <a:gd name="connsiteY4" fmla="*/ 976922 h 3134694"/>
              <a:gd name="connsiteX5" fmla="*/ 265723 w 4602775"/>
              <a:gd name="connsiteY5" fmla="*/ 1094152 h 3134694"/>
              <a:gd name="connsiteX6" fmla="*/ 347785 w 4602775"/>
              <a:gd name="connsiteY6" fmla="*/ 1129322 h 3134694"/>
              <a:gd name="connsiteX7" fmla="*/ 355600 w 4602775"/>
              <a:gd name="connsiteY7" fmla="*/ 1203568 h 3134694"/>
              <a:gd name="connsiteX8" fmla="*/ 234462 w 4602775"/>
              <a:gd name="connsiteY8" fmla="*/ 1227014 h 3134694"/>
              <a:gd name="connsiteX9" fmla="*/ 296985 w 4602775"/>
              <a:gd name="connsiteY9" fmla="*/ 1312983 h 3134694"/>
              <a:gd name="connsiteX10" fmla="*/ 218831 w 4602775"/>
              <a:gd name="connsiteY10" fmla="*/ 1305168 h 3134694"/>
              <a:gd name="connsiteX11" fmla="*/ 211016 w 4602775"/>
              <a:gd name="connsiteY11" fmla="*/ 1340337 h 3134694"/>
              <a:gd name="connsiteX12" fmla="*/ 132862 w 4602775"/>
              <a:gd name="connsiteY12" fmla="*/ 1309075 h 3134694"/>
              <a:gd name="connsiteX13" fmla="*/ 78154 w 4602775"/>
              <a:gd name="connsiteY13" fmla="*/ 1344245 h 3134694"/>
              <a:gd name="connsiteX14" fmla="*/ 70339 w 4602775"/>
              <a:gd name="connsiteY14" fmla="*/ 1426306 h 3134694"/>
              <a:gd name="connsiteX15" fmla="*/ 101600 w 4602775"/>
              <a:gd name="connsiteY15" fmla="*/ 1504460 h 3134694"/>
              <a:gd name="connsiteX16" fmla="*/ 19539 w 4602775"/>
              <a:gd name="connsiteY16" fmla="*/ 1609968 h 3134694"/>
              <a:gd name="connsiteX17" fmla="*/ 27354 w 4602775"/>
              <a:gd name="connsiteY17" fmla="*/ 1727198 h 3134694"/>
              <a:gd name="connsiteX18" fmla="*/ 19539 w 4602775"/>
              <a:gd name="connsiteY18" fmla="*/ 1957752 h 3134694"/>
              <a:gd name="connsiteX19" fmla="*/ 23446 w 4602775"/>
              <a:gd name="connsiteY19" fmla="*/ 2012460 h 3134694"/>
              <a:gd name="connsiteX20" fmla="*/ 7816 w 4602775"/>
              <a:gd name="connsiteY20" fmla="*/ 2121875 h 3134694"/>
              <a:gd name="connsiteX21" fmla="*/ 31262 w 4602775"/>
              <a:gd name="connsiteY21" fmla="*/ 2180491 h 3134694"/>
              <a:gd name="connsiteX22" fmla="*/ 42985 w 4602775"/>
              <a:gd name="connsiteY22" fmla="*/ 2254737 h 3134694"/>
              <a:gd name="connsiteX23" fmla="*/ 0 w 4602775"/>
              <a:gd name="connsiteY23" fmla="*/ 2328983 h 3134694"/>
              <a:gd name="connsiteX24" fmla="*/ 46892 w 4602775"/>
              <a:gd name="connsiteY24" fmla="*/ 2434491 h 3134694"/>
              <a:gd name="connsiteX25" fmla="*/ 85969 w 4602775"/>
              <a:gd name="connsiteY25" fmla="*/ 2500922 h 3134694"/>
              <a:gd name="connsiteX26" fmla="*/ 171939 w 4602775"/>
              <a:gd name="connsiteY26" fmla="*/ 2493106 h 3134694"/>
              <a:gd name="connsiteX27" fmla="*/ 218831 w 4602775"/>
              <a:gd name="connsiteY27" fmla="*/ 2414952 h 3134694"/>
              <a:gd name="connsiteX28" fmla="*/ 273539 w 4602775"/>
              <a:gd name="connsiteY28" fmla="*/ 2403229 h 3134694"/>
              <a:gd name="connsiteX29" fmla="*/ 269631 w 4602775"/>
              <a:gd name="connsiteY29" fmla="*/ 2340706 h 3134694"/>
              <a:gd name="connsiteX30" fmla="*/ 207108 w 4602775"/>
              <a:gd name="connsiteY30" fmla="*/ 2321168 h 3134694"/>
              <a:gd name="connsiteX31" fmla="*/ 207108 w 4602775"/>
              <a:gd name="connsiteY31" fmla="*/ 2282091 h 3134694"/>
              <a:gd name="connsiteX32" fmla="*/ 293077 w 4602775"/>
              <a:gd name="connsiteY32" fmla="*/ 2176583 h 3134694"/>
              <a:gd name="connsiteX33" fmla="*/ 386862 w 4602775"/>
              <a:gd name="connsiteY33" fmla="*/ 2239106 h 3134694"/>
              <a:gd name="connsiteX34" fmla="*/ 492369 w 4602775"/>
              <a:gd name="connsiteY34" fmla="*/ 2250829 h 3134694"/>
              <a:gd name="connsiteX35" fmla="*/ 492369 w 4602775"/>
              <a:gd name="connsiteY35" fmla="*/ 2164860 h 3134694"/>
              <a:gd name="connsiteX36" fmla="*/ 519723 w 4602775"/>
              <a:gd name="connsiteY36" fmla="*/ 2188306 h 3134694"/>
              <a:gd name="connsiteX37" fmla="*/ 570523 w 4602775"/>
              <a:gd name="connsiteY37" fmla="*/ 2164860 h 3134694"/>
              <a:gd name="connsiteX38" fmla="*/ 570523 w 4602775"/>
              <a:gd name="connsiteY38" fmla="*/ 2164860 h 3134694"/>
              <a:gd name="connsiteX39" fmla="*/ 679939 w 4602775"/>
              <a:gd name="connsiteY39" fmla="*/ 2094522 h 3134694"/>
              <a:gd name="connsiteX40" fmla="*/ 812800 w 4602775"/>
              <a:gd name="connsiteY40" fmla="*/ 2098429 h 3134694"/>
              <a:gd name="connsiteX41" fmla="*/ 785446 w 4602775"/>
              <a:gd name="connsiteY41" fmla="*/ 2157045 h 3134694"/>
              <a:gd name="connsiteX42" fmla="*/ 828431 w 4602775"/>
              <a:gd name="connsiteY42" fmla="*/ 2172675 h 3134694"/>
              <a:gd name="connsiteX43" fmla="*/ 922216 w 4602775"/>
              <a:gd name="connsiteY43" fmla="*/ 2090614 h 3134694"/>
              <a:gd name="connsiteX44" fmla="*/ 1000369 w 4602775"/>
              <a:gd name="connsiteY44" fmla="*/ 2125783 h 3134694"/>
              <a:gd name="connsiteX45" fmla="*/ 1027723 w 4602775"/>
              <a:gd name="connsiteY45" fmla="*/ 2114060 h 3134694"/>
              <a:gd name="connsiteX46" fmla="*/ 1035539 w 4602775"/>
              <a:gd name="connsiteY46" fmla="*/ 2051537 h 3134694"/>
              <a:gd name="connsiteX47" fmla="*/ 1070708 w 4602775"/>
              <a:gd name="connsiteY47" fmla="*/ 2024183 h 3134694"/>
              <a:gd name="connsiteX48" fmla="*/ 1082431 w 4602775"/>
              <a:gd name="connsiteY48" fmla="*/ 1989014 h 3134694"/>
              <a:gd name="connsiteX49" fmla="*/ 1121508 w 4602775"/>
              <a:gd name="connsiteY49" fmla="*/ 1996829 h 3134694"/>
              <a:gd name="connsiteX50" fmla="*/ 1797693 w 4602775"/>
              <a:gd name="connsiteY50" fmla="*/ 3134694 h 3134694"/>
              <a:gd name="connsiteX51" fmla="*/ 1839257 w 4602775"/>
              <a:gd name="connsiteY51" fmla="*/ 3057421 h 3134694"/>
              <a:gd name="connsiteX52" fmla="*/ 1969643 w 4602775"/>
              <a:gd name="connsiteY52" fmla="*/ 3017540 h 3134694"/>
              <a:gd name="connsiteX53" fmla="*/ 2001080 w 4602775"/>
              <a:gd name="connsiteY53" fmla="*/ 2951363 h 3134694"/>
              <a:gd name="connsiteX54" fmla="*/ 2107028 w 4602775"/>
              <a:gd name="connsiteY54" fmla="*/ 2933420 h 3134694"/>
              <a:gd name="connsiteX55" fmla="*/ 2092641 w 4602775"/>
              <a:gd name="connsiteY55" fmla="*/ 2829674 h 3134694"/>
              <a:gd name="connsiteX56" fmla="*/ 2029566 w 4602775"/>
              <a:gd name="connsiteY56" fmla="*/ 2786430 h 3134694"/>
              <a:gd name="connsiteX57" fmla="*/ 1931386 w 4602775"/>
              <a:gd name="connsiteY57" fmla="*/ 2653188 h 3134694"/>
              <a:gd name="connsiteX58" fmla="*/ 1759465 w 4602775"/>
              <a:gd name="connsiteY58" fmla="*/ 2502651 h 3134694"/>
              <a:gd name="connsiteX59" fmla="*/ 1744226 w 4602775"/>
              <a:gd name="connsiteY59" fmla="*/ 2423317 h 3134694"/>
              <a:gd name="connsiteX60" fmla="*/ 1762003 w 4602775"/>
              <a:gd name="connsiteY60" fmla="*/ 2383240 h 3134694"/>
              <a:gd name="connsiteX61" fmla="*/ 1777967 w 4602775"/>
              <a:gd name="connsiteY61" fmla="*/ 2325437 h 3134694"/>
              <a:gd name="connsiteX62" fmla="*/ 1722139 w 4602775"/>
              <a:gd name="connsiteY62" fmla="*/ 2308683 h 3134694"/>
              <a:gd name="connsiteX63" fmla="*/ 1671381 w 4602775"/>
              <a:gd name="connsiteY63" fmla="*/ 2138826 h 3134694"/>
              <a:gd name="connsiteX64" fmla="*/ 1724664 w 4602775"/>
              <a:gd name="connsiteY64" fmla="*/ 2160752 h 3134694"/>
              <a:gd name="connsiteX65" fmla="*/ 1743008 w 4602775"/>
              <a:gd name="connsiteY65" fmla="*/ 2194966 h 3134694"/>
              <a:gd name="connsiteX66" fmla="*/ 1764141 w 4602775"/>
              <a:gd name="connsiteY66" fmla="*/ 2208208 h 3134694"/>
              <a:gd name="connsiteX67" fmla="*/ 1806640 w 4602775"/>
              <a:gd name="connsiteY67" fmla="*/ 2120930 h 3134694"/>
              <a:gd name="connsiteX68" fmla="*/ 1887416 w 4602775"/>
              <a:gd name="connsiteY68" fmla="*/ 2086706 h 3134694"/>
              <a:gd name="connsiteX69" fmla="*/ 1949939 w 4602775"/>
              <a:gd name="connsiteY69" fmla="*/ 2102337 h 3134694"/>
              <a:gd name="connsiteX70" fmla="*/ 2008554 w 4602775"/>
              <a:gd name="connsiteY70" fmla="*/ 2059352 h 3134694"/>
              <a:gd name="connsiteX71" fmla="*/ 2059354 w 4602775"/>
              <a:gd name="connsiteY71" fmla="*/ 2063260 h 3134694"/>
              <a:gd name="connsiteX72" fmla="*/ 2071077 w 4602775"/>
              <a:gd name="connsiteY72" fmla="*/ 2004645 h 3134694"/>
              <a:gd name="connsiteX73" fmla="*/ 2286000 w 4602775"/>
              <a:gd name="connsiteY73" fmla="*/ 1953845 h 3134694"/>
              <a:gd name="connsiteX74" fmla="*/ 2301631 w 4602775"/>
              <a:gd name="connsiteY74" fmla="*/ 1879598 h 3134694"/>
              <a:gd name="connsiteX75" fmla="*/ 2379785 w 4602775"/>
              <a:gd name="connsiteY75" fmla="*/ 1895229 h 3134694"/>
              <a:gd name="connsiteX76" fmla="*/ 2399323 w 4602775"/>
              <a:gd name="connsiteY76" fmla="*/ 1942122 h 3134694"/>
              <a:gd name="connsiteX77" fmla="*/ 2430585 w 4602775"/>
              <a:gd name="connsiteY77" fmla="*/ 1969475 h 3134694"/>
              <a:gd name="connsiteX78" fmla="*/ 2493108 w 4602775"/>
              <a:gd name="connsiteY78" fmla="*/ 1934306 h 3134694"/>
              <a:gd name="connsiteX79" fmla="*/ 2504831 w 4602775"/>
              <a:gd name="connsiteY79" fmla="*/ 1887414 h 3134694"/>
              <a:gd name="connsiteX80" fmla="*/ 2524369 w 4602775"/>
              <a:gd name="connsiteY80" fmla="*/ 1887414 h 3134694"/>
              <a:gd name="connsiteX81" fmla="*/ 2586892 w 4602775"/>
              <a:gd name="connsiteY81" fmla="*/ 1957752 h 3134694"/>
              <a:gd name="connsiteX82" fmla="*/ 2782277 w 4602775"/>
              <a:gd name="connsiteY82" fmla="*/ 2055445 h 3134694"/>
              <a:gd name="connsiteX83" fmla="*/ 2829169 w 4602775"/>
              <a:gd name="connsiteY83" fmla="*/ 2074983 h 3134694"/>
              <a:gd name="connsiteX84" fmla="*/ 2864339 w 4602775"/>
              <a:gd name="connsiteY84" fmla="*/ 2067168 h 3134694"/>
              <a:gd name="connsiteX85" fmla="*/ 2887785 w 4602775"/>
              <a:gd name="connsiteY85" fmla="*/ 2090614 h 3134694"/>
              <a:gd name="connsiteX86" fmla="*/ 2805723 w 4602775"/>
              <a:gd name="connsiteY86" fmla="*/ 2168768 h 3134694"/>
              <a:gd name="connsiteX87" fmla="*/ 2805723 w 4602775"/>
              <a:gd name="connsiteY87" fmla="*/ 2168768 h 3134694"/>
              <a:gd name="connsiteX88" fmla="*/ 2821354 w 4602775"/>
              <a:gd name="connsiteY88" fmla="*/ 2200029 h 3134694"/>
              <a:gd name="connsiteX89" fmla="*/ 2891692 w 4602775"/>
              <a:gd name="connsiteY89" fmla="*/ 2188306 h 3134694"/>
              <a:gd name="connsiteX90" fmla="*/ 2958123 w 4602775"/>
              <a:gd name="connsiteY90" fmla="*/ 2293814 h 3134694"/>
              <a:gd name="connsiteX91" fmla="*/ 3008923 w 4602775"/>
              <a:gd name="connsiteY91" fmla="*/ 2289906 h 3134694"/>
              <a:gd name="connsiteX92" fmla="*/ 2997200 w 4602775"/>
              <a:gd name="connsiteY92" fmla="*/ 2243014 h 3134694"/>
              <a:gd name="connsiteX93" fmla="*/ 3059723 w 4602775"/>
              <a:gd name="connsiteY93" fmla="*/ 2219568 h 3134694"/>
              <a:gd name="connsiteX94" fmla="*/ 3059723 w 4602775"/>
              <a:gd name="connsiteY94" fmla="*/ 2200029 h 3134694"/>
              <a:gd name="connsiteX95" fmla="*/ 3067539 w 4602775"/>
              <a:gd name="connsiteY95" fmla="*/ 2188306 h 3134694"/>
              <a:gd name="connsiteX96" fmla="*/ 3024554 w 4602775"/>
              <a:gd name="connsiteY96" fmla="*/ 2102337 h 3134694"/>
              <a:gd name="connsiteX97" fmla="*/ 3036277 w 4602775"/>
              <a:gd name="connsiteY97" fmla="*/ 2090614 h 3134694"/>
              <a:gd name="connsiteX98" fmla="*/ 3219939 w 4602775"/>
              <a:gd name="connsiteY98" fmla="*/ 2211752 h 3134694"/>
              <a:gd name="connsiteX99" fmla="*/ 3286369 w 4602775"/>
              <a:gd name="connsiteY99" fmla="*/ 2219568 h 3134694"/>
              <a:gd name="connsiteX100" fmla="*/ 3266831 w 4602775"/>
              <a:gd name="connsiteY100" fmla="*/ 2243014 h 3134694"/>
              <a:gd name="connsiteX101" fmla="*/ 3227754 w 4602775"/>
              <a:gd name="connsiteY101" fmla="*/ 2258645 h 3134694"/>
              <a:gd name="connsiteX102" fmla="*/ 3309816 w 4602775"/>
              <a:gd name="connsiteY102" fmla="*/ 2340706 h 3134694"/>
              <a:gd name="connsiteX103" fmla="*/ 3395785 w 4602775"/>
              <a:gd name="connsiteY103" fmla="*/ 2395414 h 3134694"/>
              <a:gd name="connsiteX104" fmla="*/ 3657600 w 4602775"/>
              <a:gd name="connsiteY104" fmla="*/ 2332891 h 3134694"/>
              <a:gd name="connsiteX105" fmla="*/ 3618523 w 4602775"/>
              <a:gd name="connsiteY105" fmla="*/ 2254737 h 3134694"/>
              <a:gd name="connsiteX106" fmla="*/ 3567723 w 4602775"/>
              <a:gd name="connsiteY106" fmla="*/ 2231291 h 3134694"/>
              <a:gd name="connsiteX107" fmla="*/ 3583354 w 4602775"/>
              <a:gd name="connsiteY107" fmla="*/ 2149229 h 3134694"/>
              <a:gd name="connsiteX108" fmla="*/ 3618523 w 4602775"/>
              <a:gd name="connsiteY108" fmla="*/ 2149229 h 3134694"/>
              <a:gd name="connsiteX109" fmla="*/ 3622431 w 4602775"/>
              <a:gd name="connsiteY109" fmla="*/ 2090614 h 3134694"/>
              <a:gd name="connsiteX110" fmla="*/ 3528646 w 4602775"/>
              <a:gd name="connsiteY110" fmla="*/ 2008552 h 3134694"/>
              <a:gd name="connsiteX111" fmla="*/ 3473939 w 4602775"/>
              <a:gd name="connsiteY111" fmla="*/ 2043722 h 3134694"/>
              <a:gd name="connsiteX112" fmla="*/ 3423139 w 4602775"/>
              <a:gd name="connsiteY112" fmla="*/ 1981198 h 3134694"/>
              <a:gd name="connsiteX113" fmla="*/ 3466123 w 4602775"/>
              <a:gd name="connsiteY113" fmla="*/ 1863968 h 3134694"/>
              <a:gd name="connsiteX114" fmla="*/ 3411416 w 4602775"/>
              <a:gd name="connsiteY114" fmla="*/ 1777998 h 3134694"/>
              <a:gd name="connsiteX115" fmla="*/ 3391877 w 4602775"/>
              <a:gd name="connsiteY115" fmla="*/ 1688122 h 3134694"/>
              <a:gd name="connsiteX116" fmla="*/ 3380154 w 4602775"/>
              <a:gd name="connsiteY116" fmla="*/ 1582614 h 3134694"/>
              <a:gd name="connsiteX117" fmla="*/ 3325446 w 4602775"/>
              <a:gd name="connsiteY117" fmla="*/ 1547445 h 3134694"/>
              <a:gd name="connsiteX118" fmla="*/ 3333262 w 4602775"/>
              <a:gd name="connsiteY118" fmla="*/ 1508368 h 3134694"/>
              <a:gd name="connsiteX119" fmla="*/ 3255108 w 4602775"/>
              <a:gd name="connsiteY119" fmla="*/ 1391137 h 3134694"/>
              <a:gd name="connsiteX120" fmla="*/ 3290277 w 4602775"/>
              <a:gd name="connsiteY120" fmla="*/ 1277814 h 3134694"/>
              <a:gd name="connsiteX121" fmla="*/ 3348892 w 4602775"/>
              <a:gd name="connsiteY121" fmla="*/ 1219198 h 3134694"/>
              <a:gd name="connsiteX122" fmla="*/ 3391877 w 4602775"/>
              <a:gd name="connsiteY122" fmla="*/ 1246552 h 3134694"/>
              <a:gd name="connsiteX123" fmla="*/ 3458308 w 4602775"/>
              <a:gd name="connsiteY123" fmla="*/ 1223106 h 3134694"/>
              <a:gd name="connsiteX124" fmla="*/ 3438769 w 4602775"/>
              <a:gd name="connsiteY124" fmla="*/ 1199660 h 3134694"/>
              <a:gd name="connsiteX125" fmla="*/ 3509108 w 4602775"/>
              <a:gd name="connsiteY125" fmla="*/ 1098060 h 3134694"/>
              <a:gd name="connsiteX126" fmla="*/ 3524739 w 4602775"/>
              <a:gd name="connsiteY126" fmla="*/ 984737 h 3134694"/>
              <a:gd name="connsiteX127" fmla="*/ 3626339 w 4602775"/>
              <a:gd name="connsiteY127" fmla="*/ 937845 h 3134694"/>
              <a:gd name="connsiteX128" fmla="*/ 3696677 w 4602775"/>
              <a:gd name="connsiteY128" fmla="*/ 894860 h 3134694"/>
              <a:gd name="connsiteX129" fmla="*/ 3720123 w 4602775"/>
              <a:gd name="connsiteY129" fmla="*/ 906583 h 3134694"/>
              <a:gd name="connsiteX130" fmla="*/ 3790462 w 4602775"/>
              <a:gd name="connsiteY130" fmla="*/ 894860 h 3134694"/>
              <a:gd name="connsiteX131" fmla="*/ 3806092 w 4602775"/>
              <a:gd name="connsiteY131" fmla="*/ 945660 h 3134694"/>
              <a:gd name="connsiteX132" fmla="*/ 3856892 w 4602775"/>
              <a:gd name="connsiteY132" fmla="*/ 898768 h 3134694"/>
              <a:gd name="connsiteX133" fmla="*/ 3888154 w 4602775"/>
              <a:gd name="connsiteY133" fmla="*/ 902675 h 3134694"/>
              <a:gd name="connsiteX134" fmla="*/ 3927231 w 4602775"/>
              <a:gd name="connsiteY134" fmla="*/ 945660 h 3134694"/>
              <a:gd name="connsiteX135" fmla="*/ 3997569 w 4602775"/>
              <a:gd name="connsiteY135" fmla="*/ 941752 h 3134694"/>
              <a:gd name="connsiteX136" fmla="*/ 4067908 w 4602775"/>
              <a:gd name="connsiteY136" fmla="*/ 855783 h 3134694"/>
              <a:gd name="connsiteX137" fmla="*/ 4138246 w 4602775"/>
              <a:gd name="connsiteY137" fmla="*/ 890952 h 3134694"/>
              <a:gd name="connsiteX138" fmla="*/ 4173416 w 4602775"/>
              <a:gd name="connsiteY138" fmla="*/ 871414 h 3134694"/>
              <a:gd name="connsiteX139" fmla="*/ 4200769 w 4602775"/>
              <a:gd name="connsiteY139" fmla="*/ 820614 h 3134694"/>
              <a:gd name="connsiteX140" fmla="*/ 4267200 w 4602775"/>
              <a:gd name="connsiteY140" fmla="*/ 773722 h 3134694"/>
              <a:gd name="connsiteX141" fmla="*/ 4407877 w 4602775"/>
              <a:gd name="connsiteY141" fmla="*/ 769814 h 3134694"/>
              <a:gd name="connsiteX142" fmla="*/ 4466493 w 4602775"/>
              <a:gd name="connsiteY142" fmla="*/ 664306 h 3134694"/>
              <a:gd name="connsiteX143" fmla="*/ 4556368 w 4602775"/>
              <a:gd name="connsiteY143" fmla="*/ 640860 h 3134694"/>
              <a:gd name="connsiteX144" fmla="*/ 4575906 w 4602775"/>
              <a:gd name="connsiteY144" fmla="*/ 539261 h 3134694"/>
              <a:gd name="connsiteX145" fmla="*/ 4493844 w 4602775"/>
              <a:gd name="connsiteY145" fmla="*/ 465016 h 3134694"/>
              <a:gd name="connsiteX146" fmla="*/ 4478213 w 4602775"/>
              <a:gd name="connsiteY146" fmla="*/ 363415 h 3134694"/>
              <a:gd name="connsiteX147" fmla="*/ 4548551 w 4602775"/>
              <a:gd name="connsiteY147" fmla="*/ 320431 h 3134694"/>
              <a:gd name="connsiteX148" fmla="*/ 4505566 w 4602775"/>
              <a:gd name="connsiteY148" fmla="*/ 214924 h 3134694"/>
              <a:gd name="connsiteX149" fmla="*/ 4599351 w 4602775"/>
              <a:gd name="connsiteY149" fmla="*/ 152400 h 3134694"/>
              <a:gd name="connsiteX150" fmla="*/ 4536827 w 4602775"/>
              <a:gd name="connsiteY150" fmla="*/ 0 h 3134694"/>
              <a:gd name="connsiteX0" fmla="*/ 500185 w 4602775"/>
              <a:gd name="connsiteY0" fmla="*/ 719014 h 3134694"/>
              <a:gd name="connsiteX1" fmla="*/ 457200 w 4602775"/>
              <a:gd name="connsiteY1" fmla="*/ 761998 h 3134694"/>
              <a:gd name="connsiteX2" fmla="*/ 386862 w 4602775"/>
              <a:gd name="connsiteY2" fmla="*/ 844060 h 3134694"/>
              <a:gd name="connsiteX3" fmla="*/ 371231 w 4602775"/>
              <a:gd name="connsiteY3" fmla="*/ 996460 h 3134694"/>
              <a:gd name="connsiteX4" fmla="*/ 269631 w 4602775"/>
              <a:gd name="connsiteY4" fmla="*/ 976922 h 3134694"/>
              <a:gd name="connsiteX5" fmla="*/ 265723 w 4602775"/>
              <a:gd name="connsiteY5" fmla="*/ 1094152 h 3134694"/>
              <a:gd name="connsiteX6" fmla="*/ 347785 w 4602775"/>
              <a:gd name="connsiteY6" fmla="*/ 1129322 h 3134694"/>
              <a:gd name="connsiteX7" fmla="*/ 355600 w 4602775"/>
              <a:gd name="connsiteY7" fmla="*/ 1203568 h 3134694"/>
              <a:gd name="connsiteX8" fmla="*/ 234462 w 4602775"/>
              <a:gd name="connsiteY8" fmla="*/ 1227014 h 3134694"/>
              <a:gd name="connsiteX9" fmla="*/ 296985 w 4602775"/>
              <a:gd name="connsiteY9" fmla="*/ 1312983 h 3134694"/>
              <a:gd name="connsiteX10" fmla="*/ 218831 w 4602775"/>
              <a:gd name="connsiteY10" fmla="*/ 1305168 h 3134694"/>
              <a:gd name="connsiteX11" fmla="*/ 211016 w 4602775"/>
              <a:gd name="connsiteY11" fmla="*/ 1340337 h 3134694"/>
              <a:gd name="connsiteX12" fmla="*/ 132862 w 4602775"/>
              <a:gd name="connsiteY12" fmla="*/ 1309075 h 3134694"/>
              <a:gd name="connsiteX13" fmla="*/ 78154 w 4602775"/>
              <a:gd name="connsiteY13" fmla="*/ 1344245 h 3134694"/>
              <a:gd name="connsiteX14" fmla="*/ 70339 w 4602775"/>
              <a:gd name="connsiteY14" fmla="*/ 1426306 h 3134694"/>
              <a:gd name="connsiteX15" fmla="*/ 101600 w 4602775"/>
              <a:gd name="connsiteY15" fmla="*/ 1504460 h 3134694"/>
              <a:gd name="connsiteX16" fmla="*/ 19539 w 4602775"/>
              <a:gd name="connsiteY16" fmla="*/ 1609968 h 3134694"/>
              <a:gd name="connsiteX17" fmla="*/ 27354 w 4602775"/>
              <a:gd name="connsiteY17" fmla="*/ 1727198 h 3134694"/>
              <a:gd name="connsiteX18" fmla="*/ 19539 w 4602775"/>
              <a:gd name="connsiteY18" fmla="*/ 1957752 h 3134694"/>
              <a:gd name="connsiteX19" fmla="*/ 23446 w 4602775"/>
              <a:gd name="connsiteY19" fmla="*/ 2012460 h 3134694"/>
              <a:gd name="connsiteX20" fmla="*/ 7816 w 4602775"/>
              <a:gd name="connsiteY20" fmla="*/ 2121875 h 3134694"/>
              <a:gd name="connsiteX21" fmla="*/ 31262 w 4602775"/>
              <a:gd name="connsiteY21" fmla="*/ 2180491 h 3134694"/>
              <a:gd name="connsiteX22" fmla="*/ 42985 w 4602775"/>
              <a:gd name="connsiteY22" fmla="*/ 2254737 h 3134694"/>
              <a:gd name="connsiteX23" fmla="*/ 0 w 4602775"/>
              <a:gd name="connsiteY23" fmla="*/ 2328983 h 3134694"/>
              <a:gd name="connsiteX24" fmla="*/ 46892 w 4602775"/>
              <a:gd name="connsiteY24" fmla="*/ 2434491 h 3134694"/>
              <a:gd name="connsiteX25" fmla="*/ 85969 w 4602775"/>
              <a:gd name="connsiteY25" fmla="*/ 2500922 h 3134694"/>
              <a:gd name="connsiteX26" fmla="*/ 171939 w 4602775"/>
              <a:gd name="connsiteY26" fmla="*/ 2493106 h 3134694"/>
              <a:gd name="connsiteX27" fmla="*/ 218831 w 4602775"/>
              <a:gd name="connsiteY27" fmla="*/ 2414952 h 3134694"/>
              <a:gd name="connsiteX28" fmla="*/ 273539 w 4602775"/>
              <a:gd name="connsiteY28" fmla="*/ 2403229 h 3134694"/>
              <a:gd name="connsiteX29" fmla="*/ 269631 w 4602775"/>
              <a:gd name="connsiteY29" fmla="*/ 2340706 h 3134694"/>
              <a:gd name="connsiteX30" fmla="*/ 207108 w 4602775"/>
              <a:gd name="connsiteY30" fmla="*/ 2321168 h 3134694"/>
              <a:gd name="connsiteX31" fmla="*/ 207108 w 4602775"/>
              <a:gd name="connsiteY31" fmla="*/ 2282091 h 3134694"/>
              <a:gd name="connsiteX32" fmla="*/ 293077 w 4602775"/>
              <a:gd name="connsiteY32" fmla="*/ 2176583 h 3134694"/>
              <a:gd name="connsiteX33" fmla="*/ 386862 w 4602775"/>
              <a:gd name="connsiteY33" fmla="*/ 2239106 h 3134694"/>
              <a:gd name="connsiteX34" fmla="*/ 492369 w 4602775"/>
              <a:gd name="connsiteY34" fmla="*/ 2250829 h 3134694"/>
              <a:gd name="connsiteX35" fmla="*/ 492369 w 4602775"/>
              <a:gd name="connsiteY35" fmla="*/ 2164860 h 3134694"/>
              <a:gd name="connsiteX36" fmla="*/ 519723 w 4602775"/>
              <a:gd name="connsiteY36" fmla="*/ 2188306 h 3134694"/>
              <a:gd name="connsiteX37" fmla="*/ 570523 w 4602775"/>
              <a:gd name="connsiteY37" fmla="*/ 2164860 h 3134694"/>
              <a:gd name="connsiteX38" fmla="*/ 570523 w 4602775"/>
              <a:gd name="connsiteY38" fmla="*/ 2164860 h 3134694"/>
              <a:gd name="connsiteX39" fmla="*/ 679939 w 4602775"/>
              <a:gd name="connsiteY39" fmla="*/ 2094522 h 3134694"/>
              <a:gd name="connsiteX40" fmla="*/ 812800 w 4602775"/>
              <a:gd name="connsiteY40" fmla="*/ 2098429 h 3134694"/>
              <a:gd name="connsiteX41" fmla="*/ 785446 w 4602775"/>
              <a:gd name="connsiteY41" fmla="*/ 2157045 h 3134694"/>
              <a:gd name="connsiteX42" fmla="*/ 828431 w 4602775"/>
              <a:gd name="connsiteY42" fmla="*/ 2172675 h 3134694"/>
              <a:gd name="connsiteX43" fmla="*/ 922216 w 4602775"/>
              <a:gd name="connsiteY43" fmla="*/ 2090614 h 3134694"/>
              <a:gd name="connsiteX44" fmla="*/ 1000369 w 4602775"/>
              <a:gd name="connsiteY44" fmla="*/ 2125783 h 3134694"/>
              <a:gd name="connsiteX45" fmla="*/ 1027723 w 4602775"/>
              <a:gd name="connsiteY45" fmla="*/ 2114060 h 3134694"/>
              <a:gd name="connsiteX46" fmla="*/ 1035539 w 4602775"/>
              <a:gd name="connsiteY46" fmla="*/ 2051537 h 3134694"/>
              <a:gd name="connsiteX47" fmla="*/ 1070708 w 4602775"/>
              <a:gd name="connsiteY47" fmla="*/ 2024183 h 3134694"/>
              <a:gd name="connsiteX48" fmla="*/ 1082431 w 4602775"/>
              <a:gd name="connsiteY48" fmla="*/ 1989014 h 3134694"/>
              <a:gd name="connsiteX49" fmla="*/ 1121508 w 4602775"/>
              <a:gd name="connsiteY49" fmla="*/ 1996829 h 3134694"/>
              <a:gd name="connsiteX50" fmla="*/ 1797693 w 4602775"/>
              <a:gd name="connsiteY50" fmla="*/ 3134694 h 3134694"/>
              <a:gd name="connsiteX51" fmla="*/ 1839257 w 4602775"/>
              <a:gd name="connsiteY51" fmla="*/ 3057421 h 3134694"/>
              <a:gd name="connsiteX52" fmla="*/ 1956764 w 4602775"/>
              <a:gd name="connsiteY52" fmla="*/ 3007237 h 3134694"/>
              <a:gd name="connsiteX53" fmla="*/ 2001080 w 4602775"/>
              <a:gd name="connsiteY53" fmla="*/ 2951363 h 3134694"/>
              <a:gd name="connsiteX54" fmla="*/ 2107028 w 4602775"/>
              <a:gd name="connsiteY54" fmla="*/ 2933420 h 3134694"/>
              <a:gd name="connsiteX55" fmla="*/ 2092641 w 4602775"/>
              <a:gd name="connsiteY55" fmla="*/ 2829674 h 3134694"/>
              <a:gd name="connsiteX56" fmla="*/ 2029566 w 4602775"/>
              <a:gd name="connsiteY56" fmla="*/ 2786430 h 3134694"/>
              <a:gd name="connsiteX57" fmla="*/ 1931386 w 4602775"/>
              <a:gd name="connsiteY57" fmla="*/ 2653188 h 3134694"/>
              <a:gd name="connsiteX58" fmla="*/ 1759465 w 4602775"/>
              <a:gd name="connsiteY58" fmla="*/ 2502651 h 3134694"/>
              <a:gd name="connsiteX59" fmla="*/ 1744226 w 4602775"/>
              <a:gd name="connsiteY59" fmla="*/ 2423317 h 3134694"/>
              <a:gd name="connsiteX60" fmla="*/ 1762003 w 4602775"/>
              <a:gd name="connsiteY60" fmla="*/ 2383240 h 3134694"/>
              <a:gd name="connsiteX61" fmla="*/ 1777967 w 4602775"/>
              <a:gd name="connsiteY61" fmla="*/ 2325437 h 3134694"/>
              <a:gd name="connsiteX62" fmla="*/ 1722139 w 4602775"/>
              <a:gd name="connsiteY62" fmla="*/ 2308683 h 3134694"/>
              <a:gd name="connsiteX63" fmla="*/ 1671381 w 4602775"/>
              <a:gd name="connsiteY63" fmla="*/ 2138826 h 3134694"/>
              <a:gd name="connsiteX64" fmla="*/ 1724664 w 4602775"/>
              <a:gd name="connsiteY64" fmla="*/ 2160752 h 3134694"/>
              <a:gd name="connsiteX65" fmla="*/ 1743008 w 4602775"/>
              <a:gd name="connsiteY65" fmla="*/ 2194966 h 3134694"/>
              <a:gd name="connsiteX66" fmla="*/ 1764141 w 4602775"/>
              <a:gd name="connsiteY66" fmla="*/ 2208208 h 3134694"/>
              <a:gd name="connsiteX67" fmla="*/ 1806640 w 4602775"/>
              <a:gd name="connsiteY67" fmla="*/ 2120930 h 3134694"/>
              <a:gd name="connsiteX68" fmla="*/ 1887416 w 4602775"/>
              <a:gd name="connsiteY68" fmla="*/ 2086706 h 3134694"/>
              <a:gd name="connsiteX69" fmla="*/ 1949939 w 4602775"/>
              <a:gd name="connsiteY69" fmla="*/ 2102337 h 3134694"/>
              <a:gd name="connsiteX70" fmla="*/ 2008554 w 4602775"/>
              <a:gd name="connsiteY70" fmla="*/ 2059352 h 3134694"/>
              <a:gd name="connsiteX71" fmla="*/ 2059354 w 4602775"/>
              <a:gd name="connsiteY71" fmla="*/ 2063260 h 3134694"/>
              <a:gd name="connsiteX72" fmla="*/ 2071077 w 4602775"/>
              <a:gd name="connsiteY72" fmla="*/ 2004645 h 3134694"/>
              <a:gd name="connsiteX73" fmla="*/ 2286000 w 4602775"/>
              <a:gd name="connsiteY73" fmla="*/ 1953845 h 3134694"/>
              <a:gd name="connsiteX74" fmla="*/ 2301631 w 4602775"/>
              <a:gd name="connsiteY74" fmla="*/ 1879598 h 3134694"/>
              <a:gd name="connsiteX75" fmla="*/ 2379785 w 4602775"/>
              <a:gd name="connsiteY75" fmla="*/ 1895229 h 3134694"/>
              <a:gd name="connsiteX76" fmla="*/ 2399323 w 4602775"/>
              <a:gd name="connsiteY76" fmla="*/ 1942122 h 3134694"/>
              <a:gd name="connsiteX77" fmla="*/ 2430585 w 4602775"/>
              <a:gd name="connsiteY77" fmla="*/ 1969475 h 3134694"/>
              <a:gd name="connsiteX78" fmla="*/ 2493108 w 4602775"/>
              <a:gd name="connsiteY78" fmla="*/ 1934306 h 3134694"/>
              <a:gd name="connsiteX79" fmla="*/ 2504831 w 4602775"/>
              <a:gd name="connsiteY79" fmla="*/ 1887414 h 3134694"/>
              <a:gd name="connsiteX80" fmla="*/ 2524369 w 4602775"/>
              <a:gd name="connsiteY80" fmla="*/ 1887414 h 3134694"/>
              <a:gd name="connsiteX81" fmla="*/ 2586892 w 4602775"/>
              <a:gd name="connsiteY81" fmla="*/ 1957752 h 3134694"/>
              <a:gd name="connsiteX82" fmla="*/ 2782277 w 4602775"/>
              <a:gd name="connsiteY82" fmla="*/ 2055445 h 3134694"/>
              <a:gd name="connsiteX83" fmla="*/ 2829169 w 4602775"/>
              <a:gd name="connsiteY83" fmla="*/ 2074983 h 3134694"/>
              <a:gd name="connsiteX84" fmla="*/ 2864339 w 4602775"/>
              <a:gd name="connsiteY84" fmla="*/ 2067168 h 3134694"/>
              <a:gd name="connsiteX85" fmla="*/ 2887785 w 4602775"/>
              <a:gd name="connsiteY85" fmla="*/ 2090614 h 3134694"/>
              <a:gd name="connsiteX86" fmla="*/ 2805723 w 4602775"/>
              <a:gd name="connsiteY86" fmla="*/ 2168768 h 3134694"/>
              <a:gd name="connsiteX87" fmla="*/ 2805723 w 4602775"/>
              <a:gd name="connsiteY87" fmla="*/ 2168768 h 3134694"/>
              <a:gd name="connsiteX88" fmla="*/ 2821354 w 4602775"/>
              <a:gd name="connsiteY88" fmla="*/ 2200029 h 3134694"/>
              <a:gd name="connsiteX89" fmla="*/ 2891692 w 4602775"/>
              <a:gd name="connsiteY89" fmla="*/ 2188306 h 3134694"/>
              <a:gd name="connsiteX90" fmla="*/ 2958123 w 4602775"/>
              <a:gd name="connsiteY90" fmla="*/ 2293814 h 3134694"/>
              <a:gd name="connsiteX91" fmla="*/ 3008923 w 4602775"/>
              <a:gd name="connsiteY91" fmla="*/ 2289906 h 3134694"/>
              <a:gd name="connsiteX92" fmla="*/ 2997200 w 4602775"/>
              <a:gd name="connsiteY92" fmla="*/ 2243014 h 3134694"/>
              <a:gd name="connsiteX93" fmla="*/ 3059723 w 4602775"/>
              <a:gd name="connsiteY93" fmla="*/ 2219568 h 3134694"/>
              <a:gd name="connsiteX94" fmla="*/ 3059723 w 4602775"/>
              <a:gd name="connsiteY94" fmla="*/ 2200029 h 3134694"/>
              <a:gd name="connsiteX95" fmla="*/ 3067539 w 4602775"/>
              <a:gd name="connsiteY95" fmla="*/ 2188306 h 3134694"/>
              <a:gd name="connsiteX96" fmla="*/ 3024554 w 4602775"/>
              <a:gd name="connsiteY96" fmla="*/ 2102337 h 3134694"/>
              <a:gd name="connsiteX97" fmla="*/ 3036277 w 4602775"/>
              <a:gd name="connsiteY97" fmla="*/ 2090614 h 3134694"/>
              <a:gd name="connsiteX98" fmla="*/ 3219939 w 4602775"/>
              <a:gd name="connsiteY98" fmla="*/ 2211752 h 3134694"/>
              <a:gd name="connsiteX99" fmla="*/ 3286369 w 4602775"/>
              <a:gd name="connsiteY99" fmla="*/ 2219568 h 3134694"/>
              <a:gd name="connsiteX100" fmla="*/ 3266831 w 4602775"/>
              <a:gd name="connsiteY100" fmla="*/ 2243014 h 3134694"/>
              <a:gd name="connsiteX101" fmla="*/ 3227754 w 4602775"/>
              <a:gd name="connsiteY101" fmla="*/ 2258645 h 3134694"/>
              <a:gd name="connsiteX102" fmla="*/ 3309816 w 4602775"/>
              <a:gd name="connsiteY102" fmla="*/ 2340706 h 3134694"/>
              <a:gd name="connsiteX103" fmla="*/ 3395785 w 4602775"/>
              <a:gd name="connsiteY103" fmla="*/ 2395414 h 3134694"/>
              <a:gd name="connsiteX104" fmla="*/ 3657600 w 4602775"/>
              <a:gd name="connsiteY104" fmla="*/ 2332891 h 3134694"/>
              <a:gd name="connsiteX105" fmla="*/ 3618523 w 4602775"/>
              <a:gd name="connsiteY105" fmla="*/ 2254737 h 3134694"/>
              <a:gd name="connsiteX106" fmla="*/ 3567723 w 4602775"/>
              <a:gd name="connsiteY106" fmla="*/ 2231291 h 3134694"/>
              <a:gd name="connsiteX107" fmla="*/ 3583354 w 4602775"/>
              <a:gd name="connsiteY107" fmla="*/ 2149229 h 3134694"/>
              <a:gd name="connsiteX108" fmla="*/ 3618523 w 4602775"/>
              <a:gd name="connsiteY108" fmla="*/ 2149229 h 3134694"/>
              <a:gd name="connsiteX109" fmla="*/ 3622431 w 4602775"/>
              <a:gd name="connsiteY109" fmla="*/ 2090614 h 3134694"/>
              <a:gd name="connsiteX110" fmla="*/ 3528646 w 4602775"/>
              <a:gd name="connsiteY110" fmla="*/ 2008552 h 3134694"/>
              <a:gd name="connsiteX111" fmla="*/ 3473939 w 4602775"/>
              <a:gd name="connsiteY111" fmla="*/ 2043722 h 3134694"/>
              <a:gd name="connsiteX112" fmla="*/ 3423139 w 4602775"/>
              <a:gd name="connsiteY112" fmla="*/ 1981198 h 3134694"/>
              <a:gd name="connsiteX113" fmla="*/ 3466123 w 4602775"/>
              <a:gd name="connsiteY113" fmla="*/ 1863968 h 3134694"/>
              <a:gd name="connsiteX114" fmla="*/ 3411416 w 4602775"/>
              <a:gd name="connsiteY114" fmla="*/ 1777998 h 3134694"/>
              <a:gd name="connsiteX115" fmla="*/ 3391877 w 4602775"/>
              <a:gd name="connsiteY115" fmla="*/ 1688122 h 3134694"/>
              <a:gd name="connsiteX116" fmla="*/ 3380154 w 4602775"/>
              <a:gd name="connsiteY116" fmla="*/ 1582614 h 3134694"/>
              <a:gd name="connsiteX117" fmla="*/ 3325446 w 4602775"/>
              <a:gd name="connsiteY117" fmla="*/ 1547445 h 3134694"/>
              <a:gd name="connsiteX118" fmla="*/ 3333262 w 4602775"/>
              <a:gd name="connsiteY118" fmla="*/ 1508368 h 3134694"/>
              <a:gd name="connsiteX119" fmla="*/ 3255108 w 4602775"/>
              <a:gd name="connsiteY119" fmla="*/ 1391137 h 3134694"/>
              <a:gd name="connsiteX120" fmla="*/ 3290277 w 4602775"/>
              <a:gd name="connsiteY120" fmla="*/ 1277814 h 3134694"/>
              <a:gd name="connsiteX121" fmla="*/ 3348892 w 4602775"/>
              <a:gd name="connsiteY121" fmla="*/ 1219198 h 3134694"/>
              <a:gd name="connsiteX122" fmla="*/ 3391877 w 4602775"/>
              <a:gd name="connsiteY122" fmla="*/ 1246552 h 3134694"/>
              <a:gd name="connsiteX123" fmla="*/ 3458308 w 4602775"/>
              <a:gd name="connsiteY123" fmla="*/ 1223106 h 3134694"/>
              <a:gd name="connsiteX124" fmla="*/ 3438769 w 4602775"/>
              <a:gd name="connsiteY124" fmla="*/ 1199660 h 3134694"/>
              <a:gd name="connsiteX125" fmla="*/ 3509108 w 4602775"/>
              <a:gd name="connsiteY125" fmla="*/ 1098060 h 3134694"/>
              <a:gd name="connsiteX126" fmla="*/ 3524739 w 4602775"/>
              <a:gd name="connsiteY126" fmla="*/ 984737 h 3134694"/>
              <a:gd name="connsiteX127" fmla="*/ 3626339 w 4602775"/>
              <a:gd name="connsiteY127" fmla="*/ 937845 h 3134694"/>
              <a:gd name="connsiteX128" fmla="*/ 3696677 w 4602775"/>
              <a:gd name="connsiteY128" fmla="*/ 894860 h 3134694"/>
              <a:gd name="connsiteX129" fmla="*/ 3720123 w 4602775"/>
              <a:gd name="connsiteY129" fmla="*/ 906583 h 3134694"/>
              <a:gd name="connsiteX130" fmla="*/ 3790462 w 4602775"/>
              <a:gd name="connsiteY130" fmla="*/ 894860 h 3134694"/>
              <a:gd name="connsiteX131" fmla="*/ 3806092 w 4602775"/>
              <a:gd name="connsiteY131" fmla="*/ 945660 h 3134694"/>
              <a:gd name="connsiteX132" fmla="*/ 3856892 w 4602775"/>
              <a:gd name="connsiteY132" fmla="*/ 898768 h 3134694"/>
              <a:gd name="connsiteX133" fmla="*/ 3888154 w 4602775"/>
              <a:gd name="connsiteY133" fmla="*/ 902675 h 3134694"/>
              <a:gd name="connsiteX134" fmla="*/ 3927231 w 4602775"/>
              <a:gd name="connsiteY134" fmla="*/ 945660 h 3134694"/>
              <a:gd name="connsiteX135" fmla="*/ 3997569 w 4602775"/>
              <a:gd name="connsiteY135" fmla="*/ 941752 h 3134694"/>
              <a:gd name="connsiteX136" fmla="*/ 4067908 w 4602775"/>
              <a:gd name="connsiteY136" fmla="*/ 855783 h 3134694"/>
              <a:gd name="connsiteX137" fmla="*/ 4138246 w 4602775"/>
              <a:gd name="connsiteY137" fmla="*/ 890952 h 3134694"/>
              <a:gd name="connsiteX138" fmla="*/ 4173416 w 4602775"/>
              <a:gd name="connsiteY138" fmla="*/ 871414 h 3134694"/>
              <a:gd name="connsiteX139" fmla="*/ 4200769 w 4602775"/>
              <a:gd name="connsiteY139" fmla="*/ 820614 h 3134694"/>
              <a:gd name="connsiteX140" fmla="*/ 4267200 w 4602775"/>
              <a:gd name="connsiteY140" fmla="*/ 773722 h 3134694"/>
              <a:gd name="connsiteX141" fmla="*/ 4407877 w 4602775"/>
              <a:gd name="connsiteY141" fmla="*/ 769814 h 3134694"/>
              <a:gd name="connsiteX142" fmla="*/ 4466493 w 4602775"/>
              <a:gd name="connsiteY142" fmla="*/ 664306 h 3134694"/>
              <a:gd name="connsiteX143" fmla="*/ 4556368 w 4602775"/>
              <a:gd name="connsiteY143" fmla="*/ 640860 h 3134694"/>
              <a:gd name="connsiteX144" fmla="*/ 4575906 w 4602775"/>
              <a:gd name="connsiteY144" fmla="*/ 539261 h 3134694"/>
              <a:gd name="connsiteX145" fmla="*/ 4493844 w 4602775"/>
              <a:gd name="connsiteY145" fmla="*/ 465016 h 3134694"/>
              <a:gd name="connsiteX146" fmla="*/ 4478213 w 4602775"/>
              <a:gd name="connsiteY146" fmla="*/ 363415 h 3134694"/>
              <a:gd name="connsiteX147" fmla="*/ 4548551 w 4602775"/>
              <a:gd name="connsiteY147" fmla="*/ 320431 h 3134694"/>
              <a:gd name="connsiteX148" fmla="*/ 4505566 w 4602775"/>
              <a:gd name="connsiteY148" fmla="*/ 214924 h 3134694"/>
              <a:gd name="connsiteX149" fmla="*/ 4599351 w 4602775"/>
              <a:gd name="connsiteY149" fmla="*/ 152400 h 3134694"/>
              <a:gd name="connsiteX150" fmla="*/ 4536827 w 4602775"/>
              <a:gd name="connsiteY150" fmla="*/ 0 h 3134694"/>
              <a:gd name="connsiteX0" fmla="*/ 500185 w 4602775"/>
              <a:gd name="connsiteY0" fmla="*/ 719014 h 3144997"/>
              <a:gd name="connsiteX1" fmla="*/ 457200 w 4602775"/>
              <a:gd name="connsiteY1" fmla="*/ 761998 h 3144997"/>
              <a:gd name="connsiteX2" fmla="*/ 386862 w 4602775"/>
              <a:gd name="connsiteY2" fmla="*/ 844060 h 3144997"/>
              <a:gd name="connsiteX3" fmla="*/ 371231 w 4602775"/>
              <a:gd name="connsiteY3" fmla="*/ 996460 h 3144997"/>
              <a:gd name="connsiteX4" fmla="*/ 269631 w 4602775"/>
              <a:gd name="connsiteY4" fmla="*/ 976922 h 3144997"/>
              <a:gd name="connsiteX5" fmla="*/ 265723 w 4602775"/>
              <a:gd name="connsiteY5" fmla="*/ 1094152 h 3144997"/>
              <a:gd name="connsiteX6" fmla="*/ 347785 w 4602775"/>
              <a:gd name="connsiteY6" fmla="*/ 1129322 h 3144997"/>
              <a:gd name="connsiteX7" fmla="*/ 355600 w 4602775"/>
              <a:gd name="connsiteY7" fmla="*/ 1203568 h 3144997"/>
              <a:gd name="connsiteX8" fmla="*/ 234462 w 4602775"/>
              <a:gd name="connsiteY8" fmla="*/ 1227014 h 3144997"/>
              <a:gd name="connsiteX9" fmla="*/ 296985 w 4602775"/>
              <a:gd name="connsiteY9" fmla="*/ 1312983 h 3144997"/>
              <a:gd name="connsiteX10" fmla="*/ 218831 w 4602775"/>
              <a:gd name="connsiteY10" fmla="*/ 1305168 h 3144997"/>
              <a:gd name="connsiteX11" fmla="*/ 211016 w 4602775"/>
              <a:gd name="connsiteY11" fmla="*/ 1340337 h 3144997"/>
              <a:gd name="connsiteX12" fmla="*/ 132862 w 4602775"/>
              <a:gd name="connsiteY12" fmla="*/ 1309075 h 3144997"/>
              <a:gd name="connsiteX13" fmla="*/ 78154 w 4602775"/>
              <a:gd name="connsiteY13" fmla="*/ 1344245 h 3144997"/>
              <a:gd name="connsiteX14" fmla="*/ 70339 w 4602775"/>
              <a:gd name="connsiteY14" fmla="*/ 1426306 h 3144997"/>
              <a:gd name="connsiteX15" fmla="*/ 101600 w 4602775"/>
              <a:gd name="connsiteY15" fmla="*/ 1504460 h 3144997"/>
              <a:gd name="connsiteX16" fmla="*/ 19539 w 4602775"/>
              <a:gd name="connsiteY16" fmla="*/ 1609968 h 3144997"/>
              <a:gd name="connsiteX17" fmla="*/ 27354 w 4602775"/>
              <a:gd name="connsiteY17" fmla="*/ 1727198 h 3144997"/>
              <a:gd name="connsiteX18" fmla="*/ 19539 w 4602775"/>
              <a:gd name="connsiteY18" fmla="*/ 1957752 h 3144997"/>
              <a:gd name="connsiteX19" fmla="*/ 23446 w 4602775"/>
              <a:gd name="connsiteY19" fmla="*/ 2012460 h 3144997"/>
              <a:gd name="connsiteX20" fmla="*/ 7816 w 4602775"/>
              <a:gd name="connsiteY20" fmla="*/ 2121875 h 3144997"/>
              <a:gd name="connsiteX21" fmla="*/ 31262 w 4602775"/>
              <a:gd name="connsiteY21" fmla="*/ 2180491 h 3144997"/>
              <a:gd name="connsiteX22" fmla="*/ 42985 w 4602775"/>
              <a:gd name="connsiteY22" fmla="*/ 2254737 h 3144997"/>
              <a:gd name="connsiteX23" fmla="*/ 0 w 4602775"/>
              <a:gd name="connsiteY23" fmla="*/ 2328983 h 3144997"/>
              <a:gd name="connsiteX24" fmla="*/ 46892 w 4602775"/>
              <a:gd name="connsiteY24" fmla="*/ 2434491 h 3144997"/>
              <a:gd name="connsiteX25" fmla="*/ 85969 w 4602775"/>
              <a:gd name="connsiteY25" fmla="*/ 2500922 h 3144997"/>
              <a:gd name="connsiteX26" fmla="*/ 171939 w 4602775"/>
              <a:gd name="connsiteY26" fmla="*/ 2493106 h 3144997"/>
              <a:gd name="connsiteX27" fmla="*/ 218831 w 4602775"/>
              <a:gd name="connsiteY27" fmla="*/ 2414952 h 3144997"/>
              <a:gd name="connsiteX28" fmla="*/ 273539 w 4602775"/>
              <a:gd name="connsiteY28" fmla="*/ 2403229 h 3144997"/>
              <a:gd name="connsiteX29" fmla="*/ 269631 w 4602775"/>
              <a:gd name="connsiteY29" fmla="*/ 2340706 h 3144997"/>
              <a:gd name="connsiteX30" fmla="*/ 207108 w 4602775"/>
              <a:gd name="connsiteY30" fmla="*/ 2321168 h 3144997"/>
              <a:gd name="connsiteX31" fmla="*/ 207108 w 4602775"/>
              <a:gd name="connsiteY31" fmla="*/ 2282091 h 3144997"/>
              <a:gd name="connsiteX32" fmla="*/ 293077 w 4602775"/>
              <a:gd name="connsiteY32" fmla="*/ 2176583 h 3144997"/>
              <a:gd name="connsiteX33" fmla="*/ 386862 w 4602775"/>
              <a:gd name="connsiteY33" fmla="*/ 2239106 h 3144997"/>
              <a:gd name="connsiteX34" fmla="*/ 492369 w 4602775"/>
              <a:gd name="connsiteY34" fmla="*/ 2250829 h 3144997"/>
              <a:gd name="connsiteX35" fmla="*/ 492369 w 4602775"/>
              <a:gd name="connsiteY35" fmla="*/ 2164860 h 3144997"/>
              <a:gd name="connsiteX36" fmla="*/ 519723 w 4602775"/>
              <a:gd name="connsiteY36" fmla="*/ 2188306 h 3144997"/>
              <a:gd name="connsiteX37" fmla="*/ 570523 w 4602775"/>
              <a:gd name="connsiteY37" fmla="*/ 2164860 h 3144997"/>
              <a:gd name="connsiteX38" fmla="*/ 570523 w 4602775"/>
              <a:gd name="connsiteY38" fmla="*/ 2164860 h 3144997"/>
              <a:gd name="connsiteX39" fmla="*/ 679939 w 4602775"/>
              <a:gd name="connsiteY39" fmla="*/ 2094522 h 3144997"/>
              <a:gd name="connsiteX40" fmla="*/ 812800 w 4602775"/>
              <a:gd name="connsiteY40" fmla="*/ 2098429 h 3144997"/>
              <a:gd name="connsiteX41" fmla="*/ 785446 w 4602775"/>
              <a:gd name="connsiteY41" fmla="*/ 2157045 h 3144997"/>
              <a:gd name="connsiteX42" fmla="*/ 828431 w 4602775"/>
              <a:gd name="connsiteY42" fmla="*/ 2172675 h 3144997"/>
              <a:gd name="connsiteX43" fmla="*/ 922216 w 4602775"/>
              <a:gd name="connsiteY43" fmla="*/ 2090614 h 3144997"/>
              <a:gd name="connsiteX44" fmla="*/ 1000369 w 4602775"/>
              <a:gd name="connsiteY44" fmla="*/ 2125783 h 3144997"/>
              <a:gd name="connsiteX45" fmla="*/ 1027723 w 4602775"/>
              <a:gd name="connsiteY45" fmla="*/ 2114060 h 3144997"/>
              <a:gd name="connsiteX46" fmla="*/ 1035539 w 4602775"/>
              <a:gd name="connsiteY46" fmla="*/ 2051537 h 3144997"/>
              <a:gd name="connsiteX47" fmla="*/ 1070708 w 4602775"/>
              <a:gd name="connsiteY47" fmla="*/ 2024183 h 3144997"/>
              <a:gd name="connsiteX48" fmla="*/ 1082431 w 4602775"/>
              <a:gd name="connsiteY48" fmla="*/ 1989014 h 3144997"/>
              <a:gd name="connsiteX49" fmla="*/ 1121508 w 4602775"/>
              <a:gd name="connsiteY49" fmla="*/ 1996829 h 3144997"/>
              <a:gd name="connsiteX50" fmla="*/ 1802845 w 4602775"/>
              <a:gd name="connsiteY50" fmla="*/ 3144997 h 3144997"/>
              <a:gd name="connsiteX51" fmla="*/ 1839257 w 4602775"/>
              <a:gd name="connsiteY51" fmla="*/ 3057421 h 3144997"/>
              <a:gd name="connsiteX52" fmla="*/ 1956764 w 4602775"/>
              <a:gd name="connsiteY52" fmla="*/ 3007237 h 3144997"/>
              <a:gd name="connsiteX53" fmla="*/ 2001080 w 4602775"/>
              <a:gd name="connsiteY53" fmla="*/ 2951363 h 3144997"/>
              <a:gd name="connsiteX54" fmla="*/ 2107028 w 4602775"/>
              <a:gd name="connsiteY54" fmla="*/ 2933420 h 3144997"/>
              <a:gd name="connsiteX55" fmla="*/ 2092641 w 4602775"/>
              <a:gd name="connsiteY55" fmla="*/ 2829674 h 3144997"/>
              <a:gd name="connsiteX56" fmla="*/ 2029566 w 4602775"/>
              <a:gd name="connsiteY56" fmla="*/ 2786430 h 3144997"/>
              <a:gd name="connsiteX57" fmla="*/ 1931386 w 4602775"/>
              <a:gd name="connsiteY57" fmla="*/ 2653188 h 3144997"/>
              <a:gd name="connsiteX58" fmla="*/ 1759465 w 4602775"/>
              <a:gd name="connsiteY58" fmla="*/ 2502651 h 3144997"/>
              <a:gd name="connsiteX59" fmla="*/ 1744226 w 4602775"/>
              <a:gd name="connsiteY59" fmla="*/ 2423317 h 3144997"/>
              <a:gd name="connsiteX60" fmla="*/ 1762003 w 4602775"/>
              <a:gd name="connsiteY60" fmla="*/ 2383240 h 3144997"/>
              <a:gd name="connsiteX61" fmla="*/ 1777967 w 4602775"/>
              <a:gd name="connsiteY61" fmla="*/ 2325437 h 3144997"/>
              <a:gd name="connsiteX62" fmla="*/ 1722139 w 4602775"/>
              <a:gd name="connsiteY62" fmla="*/ 2308683 h 3144997"/>
              <a:gd name="connsiteX63" fmla="*/ 1671381 w 4602775"/>
              <a:gd name="connsiteY63" fmla="*/ 2138826 h 3144997"/>
              <a:gd name="connsiteX64" fmla="*/ 1724664 w 4602775"/>
              <a:gd name="connsiteY64" fmla="*/ 2160752 h 3144997"/>
              <a:gd name="connsiteX65" fmla="*/ 1743008 w 4602775"/>
              <a:gd name="connsiteY65" fmla="*/ 2194966 h 3144997"/>
              <a:gd name="connsiteX66" fmla="*/ 1764141 w 4602775"/>
              <a:gd name="connsiteY66" fmla="*/ 2208208 h 3144997"/>
              <a:gd name="connsiteX67" fmla="*/ 1806640 w 4602775"/>
              <a:gd name="connsiteY67" fmla="*/ 2120930 h 3144997"/>
              <a:gd name="connsiteX68" fmla="*/ 1887416 w 4602775"/>
              <a:gd name="connsiteY68" fmla="*/ 2086706 h 3144997"/>
              <a:gd name="connsiteX69" fmla="*/ 1949939 w 4602775"/>
              <a:gd name="connsiteY69" fmla="*/ 2102337 h 3144997"/>
              <a:gd name="connsiteX70" fmla="*/ 2008554 w 4602775"/>
              <a:gd name="connsiteY70" fmla="*/ 2059352 h 3144997"/>
              <a:gd name="connsiteX71" fmla="*/ 2059354 w 4602775"/>
              <a:gd name="connsiteY71" fmla="*/ 2063260 h 3144997"/>
              <a:gd name="connsiteX72" fmla="*/ 2071077 w 4602775"/>
              <a:gd name="connsiteY72" fmla="*/ 2004645 h 3144997"/>
              <a:gd name="connsiteX73" fmla="*/ 2286000 w 4602775"/>
              <a:gd name="connsiteY73" fmla="*/ 1953845 h 3144997"/>
              <a:gd name="connsiteX74" fmla="*/ 2301631 w 4602775"/>
              <a:gd name="connsiteY74" fmla="*/ 1879598 h 3144997"/>
              <a:gd name="connsiteX75" fmla="*/ 2379785 w 4602775"/>
              <a:gd name="connsiteY75" fmla="*/ 1895229 h 3144997"/>
              <a:gd name="connsiteX76" fmla="*/ 2399323 w 4602775"/>
              <a:gd name="connsiteY76" fmla="*/ 1942122 h 3144997"/>
              <a:gd name="connsiteX77" fmla="*/ 2430585 w 4602775"/>
              <a:gd name="connsiteY77" fmla="*/ 1969475 h 3144997"/>
              <a:gd name="connsiteX78" fmla="*/ 2493108 w 4602775"/>
              <a:gd name="connsiteY78" fmla="*/ 1934306 h 3144997"/>
              <a:gd name="connsiteX79" fmla="*/ 2504831 w 4602775"/>
              <a:gd name="connsiteY79" fmla="*/ 1887414 h 3144997"/>
              <a:gd name="connsiteX80" fmla="*/ 2524369 w 4602775"/>
              <a:gd name="connsiteY80" fmla="*/ 1887414 h 3144997"/>
              <a:gd name="connsiteX81" fmla="*/ 2586892 w 4602775"/>
              <a:gd name="connsiteY81" fmla="*/ 1957752 h 3144997"/>
              <a:gd name="connsiteX82" fmla="*/ 2782277 w 4602775"/>
              <a:gd name="connsiteY82" fmla="*/ 2055445 h 3144997"/>
              <a:gd name="connsiteX83" fmla="*/ 2829169 w 4602775"/>
              <a:gd name="connsiteY83" fmla="*/ 2074983 h 3144997"/>
              <a:gd name="connsiteX84" fmla="*/ 2864339 w 4602775"/>
              <a:gd name="connsiteY84" fmla="*/ 2067168 h 3144997"/>
              <a:gd name="connsiteX85" fmla="*/ 2887785 w 4602775"/>
              <a:gd name="connsiteY85" fmla="*/ 2090614 h 3144997"/>
              <a:gd name="connsiteX86" fmla="*/ 2805723 w 4602775"/>
              <a:gd name="connsiteY86" fmla="*/ 2168768 h 3144997"/>
              <a:gd name="connsiteX87" fmla="*/ 2805723 w 4602775"/>
              <a:gd name="connsiteY87" fmla="*/ 2168768 h 3144997"/>
              <a:gd name="connsiteX88" fmla="*/ 2821354 w 4602775"/>
              <a:gd name="connsiteY88" fmla="*/ 2200029 h 3144997"/>
              <a:gd name="connsiteX89" fmla="*/ 2891692 w 4602775"/>
              <a:gd name="connsiteY89" fmla="*/ 2188306 h 3144997"/>
              <a:gd name="connsiteX90" fmla="*/ 2958123 w 4602775"/>
              <a:gd name="connsiteY90" fmla="*/ 2293814 h 3144997"/>
              <a:gd name="connsiteX91" fmla="*/ 3008923 w 4602775"/>
              <a:gd name="connsiteY91" fmla="*/ 2289906 h 3144997"/>
              <a:gd name="connsiteX92" fmla="*/ 2997200 w 4602775"/>
              <a:gd name="connsiteY92" fmla="*/ 2243014 h 3144997"/>
              <a:gd name="connsiteX93" fmla="*/ 3059723 w 4602775"/>
              <a:gd name="connsiteY93" fmla="*/ 2219568 h 3144997"/>
              <a:gd name="connsiteX94" fmla="*/ 3059723 w 4602775"/>
              <a:gd name="connsiteY94" fmla="*/ 2200029 h 3144997"/>
              <a:gd name="connsiteX95" fmla="*/ 3067539 w 4602775"/>
              <a:gd name="connsiteY95" fmla="*/ 2188306 h 3144997"/>
              <a:gd name="connsiteX96" fmla="*/ 3024554 w 4602775"/>
              <a:gd name="connsiteY96" fmla="*/ 2102337 h 3144997"/>
              <a:gd name="connsiteX97" fmla="*/ 3036277 w 4602775"/>
              <a:gd name="connsiteY97" fmla="*/ 2090614 h 3144997"/>
              <a:gd name="connsiteX98" fmla="*/ 3219939 w 4602775"/>
              <a:gd name="connsiteY98" fmla="*/ 2211752 h 3144997"/>
              <a:gd name="connsiteX99" fmla="*/ 3286369 w 4602775"/>
              <a:gd name="connsiteY99" fmla="*/ 2219568 h 3144997"/>
              <a:gd name="connsiteX100" fmla="*/ 3266831 w 4602775"/>
              <a:gd name="connsiteY100" fmla="*/ 2243014 h 3144997"/>
              <a:gd name="connsiteX101" fmla="*/ 3227754 w 4602775"/>
              <a:gd name="connsiteY101" fmla="*/ 2258645 h 3144997"/>
              <a:gd name="connsiteX102" fmla="*/ 3309816 w 4602775"/>
              <a:gd name="connsiteY102" fmla="*/ 2340706 h 3144997"/>
              <a:gd name="connsiteX103" fmla="*/ 3395785 w 4602775"/>
              <a:gd name="connsiteY103" fmla="*/ 2395414 h 3144997"/>
              <a:gd name="connsiteX104" fmla="*/ 3657600 w 4602775"/>
              <a:gd name="connsiteY104" fmla="*/ 2332891 h 3144997"/>
              <a:gd name="connsiteX105" fmla="*/ 3618523 w 4602775"/>
              <a:gd name="connsiteY105" fmla="*/ 2254737 h 3144997"/>
              <a:gd name="connsiteX106" fmla="*/ 3567723 w 4602775"/>
              <a:gd name="connsiteY106" fmla="*/ 2231291 h 3144997"/>
              <a:gd name="connsiteX107" fmla="*/ 3583354 w 4602775"/>
              <a:gd name="connsiteY107" fmla="*/ 2149229 h 3144997"/>
              <a:gd name="connsiteX108" fmla="*/ 3618523 w 4602775"/>
              <a:gd name="connsiteY108" fmla="*/ 2149229 h 3144997"/>
              <a:gd name="connsiteX109" fmla="*/ 3622431 w 4602775"/>
              <a:gd name="connsiteY109" fmla="*/ 2090614 h 3144997"/>
              <a:gd name="connsiteX110" fmla="*/ 3528646 w 4602775"/>
              <a:gd name="connsiteY110" fmla="*/ 2008552 h 3144997"/>
              <a:gd name="connsiteX111" fmla="*/ 3473939 w 4602775"/>
              <a:gd name="connsiteY111" fmla="*/ 2043722 h 3144997"/>
              <a:gd name="connsiteX112" fmla="*/ 3423139 w 4602775"/>
              <a:gd name="connsiteY112" fmla="*/ 1981198 h 3144997"/>
              <a:gd name="connsiteX113" fmla="*/ 3466123 w 4602775"/>
              <a:gd name="connsiteY113" fmla="*/ 1863968 h 3144997"/>
              <a:gd name="connsiteX114" fmla="*/ 3411416 w 4602775"/>
              <a:gd name="connsiteY114" fmla="*/ 1777998 h 3144997"/>
              <a:gd name="connsiteX115" fmla="*/ 3391877 w 4602775"/>
              <a:gd name="connsiteY115" fmla="*/ 1688122 h 3144997"/>
              <a:gd name="connsiteX116" fmla="*/ 3380154 w 4602775"/>
              <a:gd name="connsiteY116" fmla="*/ 1582614 h 3144997"/>
              <a:gd name="connsiteX117" fmla="*/ 3325446 w 4602775"/>
              <a:gd name="connsiteY117" fmla="*/ 1547445 h 3144997"/>
              <a:gd name="connsiteX118" fmla="*/ 3333262 w 4602775"/>
              <a:gd name="connsiteY118" fmla="*/ 1508368 h 3144997"/>
              <a:gd name="connsiteX119" fmla="*/ 3255108 w 4602775"/>
              <a:gd name="connsiteY119" fmla="*/ 1391137 h 3144997"/>
              <a:gd name="connsiteX120" fmla="*/ 3290277 w 4602775"/>
              <a:gd name="connsiteY120" fmla="*/ 1277814 h 3144997"/>
              <a:gd name="connsiteX121" fmla="*/ 3348892 w 4602775"/>
              <a:gd name="connsiteY121" fmla="*/ 1219198 h 3144997"/>
              <a:gd name="connsiteX122" fmla="*/ 3391877 w 4602775"/>
              <a:gd name="connsiteY122" fmla="*/ 1246552 h 3144997"/>
              <a:gd name="connsiteX123" fmla="*/ 3458308 w 4602775"/>
              <a:gd name="connsiteY123" fmla="*/ 1223106 h 3144997"/>
              <a:gd name="connsiteX124" fmla="*/ 3438769 w 4602775"/>
              <a:gd name="connsiteY124" fmla="*/ 1199660 h 3144997"/>
              <a:gd name="connsiteX125" fmla="*/ 3509108 w 4602775"/>
              <a:gd name="connsiteY125" fmla="*/ 1098060 h 3144997"/>
              <a:gd name="connsiteX126" fmla="*/ 3524739 w 4602775"/>
              <a:gd name="connsiteY126" fmla="*/ 984737 h 3144997"/>
              <a:gd name="connsiteX127" fmla="*/ 3626339 w 4602775"/>
              <a:gd name="connsiteY127" fmla="*/ 937845 h 3144997"/>
              <a:gd name="connsiteX128" fmla="*/ 3696677 w 4602775"/>
              <a:gd name="connsiteY128" fmla="*/ 894860 h 3144997"/>
              <a:gd name="connsiteX129" fmla="*/ 3720123 w 4602775"/>
              <a:gd name="connsiteY129" fmla="*/ 906583 h 3144997"/>
              <a:gd name="connsiteX130" fmla="*/ 3790462 w 4602775"/>
              <a:gd name="connsiteY130" fmla="*/ 894860 h 3144997"/>
              <a:gd name="connsiteX131" fmla="*/ 3806092 w 4602775"/>
              <a:gd name="connsiteY131" fmla="*/ 945660 h 3144997"/>
              <a:gd name="connsiteX132" fmla="*/ 3856892 w 4602775"/>
              <a:gd name="connsiteY132" fmla="*/ 898768 h 3144997"/>
              <a:gd name="connsiteX133" fmla="*/ 3888154 w 4602775"/>
              <a:gd name="connsiteY133" fmla="*/ 902675 h 3144997"/>
              <a:gd name="connsiteX134" fmla="*/ 3927231 w 4602775"/>
              <a:gd name="connsiteY134" fmla="*/ 945660 h 3144997"/>
              <a:gd name="connsiteX135" fmla="*/ 3997569 w 4602775"/>
              <a:gd name="connsiteY135" fmla="*/ 941752 h 3144997"/>
              <a:gd name="connsiteX136" fmla="*/ 4067908 w 4602775"/>
              <a:gd name="connsiteY136" fmla="*/ 855783 h 3144997"/>
              <a:gd name="connsiteX137" fmla="*/ 4138246 w 4602775"/>
              <a:gd name="connsiteY137" fmla="*/ 890952 h 3144997"/>
              <a:gd name="connsiteX138" fmla="*/ 4173416 w 4602775"/>
              <a:gd name="connsiteY138" fmla="*/ 871414 h 3144997"/>
              <a:gd name="connsiteX139" fmla="*/ 4200769 w 4602775"/>
              <a:gd name="connsiteY139" fmla="*/ 820614 h 3144997"/>
              <a:gd name="connsiteX140" fmla="*/ 4267200 w 4602775"/>
              <a:gd name="connsiteY140" fmla="*/ 773722 h 3144997"/>
              <a:gd name="connsiteX141" fmla="*/ 4407877 w 4602775"/>
              <a:gd name="connsiteY141" fmla="*/ 769814 h 3144997"/>
              <a:gd name="connsiteX142" fmla="*/ 4466493 w 4602775"/>
              <a:gd name="connsiteY142" fmla="*/ 664306 h 3144997"/>
              <a:gd name="connsiteX143" fmla="*/ 4556368 w 4602775"/>
              <a:gd name="connsiteY143" fmla="*/ 640860 h 3144997"/>
              <a:gd name="connsiteX144" fmla="*/ 4575906 w 4602775"/>
              <a:gd name="connsiteY144" fmla="*/ 539261 h 3144997"/>
              <a:gd name="connsiteX145" fmla="*/ 4493844 w 4602775"/>
              <a:gd name="connsiteY145" fmla="*/ 465016 h 3144997"/>
              <a:gd name="connsiteX146" fmla="*/ 4478213 w 4602775"/>
              <a:gd name="connsiteY146" fmla="*/ 363415 h 3144997"/>
              <a:gd name="connsiteX147" fmla="*/ 4548551 w 4602775"/>
              <a:gd name="connsiteY147" fmla="*/ 320431 h 3144997"/>
              <a:gd name="connsiteX148" fmla="*/ 4505566 w 4602775"/>
              <a:gd name="connsiteY148" fmla="*/ 214924 h 3144997"/>
              <a:gd name="connsiteX149" fmla="*/ 4599351 w 4602775"/>
              <a:gd name="connsiteY149" fmla="*/ 152400 h 3144997"/>
              <a:gd name="connsiteX150" fmla="*/ 4536827 w 4602775"/>
              <a:gd name="connsiteY150" fmla="*/ 0 h 3144997"/>
              <a:gd name="connsiteX0" fmla="*/ 500185 w 4602775"/>
              <a:gd name="connsiteY0" fmla="*/ 719014 h 3212595"/>
              <a:gd name="connsiteX1" fmla="*/ 457200 w 4602775"/>
              <a:gd name="connsiteY1" fmla="*/ 761998 h 3212595"/>
              <a:gd name="connsiteX2" fmla="*/ 386862 w 4602775"/>
              <a:gd name="connsiteY2" fmla="*/ 844060 h 3212595"/>
              <a:gd name="connsiteX3" fmla="*/ 371231 w 4602775"/>
              <a:gd name="connsiteY3" fmla="*/ 996460 h 3212595"/>
              <a:gd name="connsiteX4" fmla="*/ 269631 w 4602775"/>
              <a:gd name="connsiteY4" fmla="*/ 976922 h 3212595"/>
              <a:gd name="connsiteX5" fmla="*/ 265723 w 4602775"/>
              <a:gd name="connsiteY5" fmla="*/ 1094152 h 3212595"/>
              <a:gd name="connsiteX6" fmla="*/ 347785 w 4602775"/>
              <a:gd name="connsiteY6" fmla="*/ 1129322 h 3212595"/>
              <a:gd name="connsiteX7" fmla="*/ 355600 w 4602775"/>
              <a:gd name="connsiteY7" fmla="*/ 1203568 h 3212595"/>
              <a:gd name="connsiteX8" fmla="*/ 234462 w 4602775"/>
              <a:gd name="connsiteY8" fmla="*/ 1227014 h 3212595"/>
              <a:gd name="connsiteX9" fmla="*/ 296985 w 4602775"/>
              <a:gd name="connsiteY9" fmla="*/ 1312983 h 3212595"/>
              <a:gd name="connsiteX10" fmla="*/ 218831 w 4602775"/>
              <a:gd name="connsiteY10" fmla="*/ 1305168 h 3212595"/>
              <a:gd name="connsiteX11" fmla="*/ 211016 w 4602775"/>
              <a:gd name="connsiteY11" fmla="*/ 1340337 h 3212595"/>
              <a:gd name="connsiteX12" fmla="*/ 132862 w 4602775"/>
              <a:gd name="connsiteY12" fmla="*/ 1309075 h 3212595"/>
              <a:gd name="connsiteX13" fmla="*/ 78154 w 4602775"/>
              <a:gd name="connsiteY13" fmla="*/ 1344245 h 3212595"/>
              <a:gd name="connsiteX14" fmla="*/ 70339 w 4602775"/>
              <a:gd name="connsiteY14" fmla="*/ 1426306 h 3212595"/>
              <a:gd name="connsiteX15" fmla="*/ 101600 w 4602775"/>
              <a:gd name="connsiteY15" fmla="*/ 1504460 h 3212595"/>
              <a:gd name="connsiteX16" fmla="*/ 19539 w 4602775"/>
              <a:gd name="connsiteY16" fmla="*/ 1609968 h 3212595"/>
              <a:gd name="connsiteX17" fmla="*/ 27354 w 4602775"/>
              <a:gd name="connsiteY17" fmla="*/ 1727198 h 3212595"/>
              <a:gd name="connsiteX18" fmla="*/ 19539 w 4602775"/>
              <a:gd name="connsiteY18" fmla="*/ 1957752 h 3212595"/>
              <a:gd name="connsiteX19" fmla="*/ 23446 w 4602775"/>
              <a:gd name="connsiteY19" fmla="*/ 2012460 h 3212595"/>
              <a:gd name="connsiteX20" fmla="*/ 7816 w 4602775"/>
              <a:gd name="connsiteY20" fmla="*/ 2121875 h 3212595"/>
              <a:gd name="connsiteX21" fmla="*/ 31262 w 4602775"/>
              <a:gd name="connsiteY21" fmla="*/ 2180491 h 3212595"/>
              <a:gd name="connsiteX22" fmla="*/ 42985 w 4602775"/>
              <a:gd name="connsiteY22" fmla="*/ 2254737 h 3212595"/>
              <a:gd name="connsiteX23" fmla="*/ 0 w 4602775"/>
              <a:gd name="connsiteY23" fmla="*/ 2328983 h 3212595"/>
              <a:gd name="connsiteX24" fmla="*/ 46892 w 4602775"/>
              <a:gd name="connsiteY24" fmla="*/ 2434491 h 3212595"/>
              <a:gd name="connsiteX25" fmla="*/ 85969 w 4602775"/>
              <a:gd name="connsiteY25" fmla="*/ 2500922 h 3212595"/>
              <a:gd name="connsiteX26" fmla="*/ 171939 w 4602775"/>
              <a:gd name="connsiteY26" fmla="*/ 2493106 h 3212595"/>
              <a:gd name="connsiteX27" fmla="*/ 218831 w 4602775"/>
              <a:gd name="connsiteY27" fmla="*/ 2414952 h 3212595"/>
              <a:gd name="connsiteX28" fmla="*/ 273539 w 4602775"/>
              <a:gd name="connsiteY28" fmla="*/ 2403229 h 3212595"/>
              <a:gd name="connsiteX29" fmla="*/ 269631 w 4602775"/>
              <a:gd name="connsiteY29" fmla="*/ 2340706 h 3212595"/>
              <a:gd name="connsiteX30" fmla="*/ 207108 w 4602775"/>
              <a:gd name="connsiteY30" fmla="*/ 2321168 h 3212595"/>
              <a:gd name="connsiteX31" fmla="*/ 207108 w 4602775"/>
              <a:gd name="connsiteY31" fmla="*/ 2282091 h 3212595"/>
              <a:gd name="connsiteX32" fmla="*/ 293077 w 4602775"/>
              <a:gd name="connsiteY32" fmla="*/ 2176583 h 3212595"/>
              <a:gd name="connsiteX33" fmla="*/ 386862 w 4602775"/>
              <a:gd name="connsiteY33" fmla="*/ 2239106 h 3212595"/>
              <a:gd name="connsiteX34" fmla="*/ 492369 w 4602775"/>
              <a:gd name="connsiteY34" fmla="*/ 2250829 h 3212595"/>
              <a:gd name="connsiteX35" fmla="*/ 492369 w 4602775"/>
              <a:gd name="connsiteY35" fmla="*/ 2164860 h 3212595"/>
              <a:gd name="connsiteX36" fmla="*/ 519723 w 4602775"/>
              <a:gd name="connsiteY36" fmla="*/ 2188306 h 3212595"/>
              <a:gd name="connsiteX37" fmla="*/ 570523 w 4602775"/>
              <a:gd name="connsiteY37" fmla="*/ 2164860 h 3212595"/>
              <a:gd name="connsiteX38" fmla="*/ 570523 w 4602775"/>
              <a:gd name="connsiteY38" fmla="*/ 2164860 h 3212595"/>
              <a:gd name="connsiteX39" fmla="*/ 679939 w 4602775"/>
              <a:gd name="connsiteY39" fmla="*/ 2094522 h 3212595"/>
              <a:gd name="connsiteX40" fmla="*/ 812800 w 4602775"/>
              <a:gd name="connsiteY40" fmla="*/ 2098429 h 3212595"/>
              <a:gd name="connsiteX41" fmla="*/ 785446 w 4602775"/>
              <a:gd name="connsiteY41" fmla="*/ 2157045 h 3212595"/>
              <a:gd name="connsiteX42" fmla="*/ 828431 w 4602775"/>
              <a:gd name="connsiteY42" fmla="*/ 2172675 h 3212595"/>
              <a:gd name="connsiteX43" fmla="*/ 922216 w 4602775"/>
              <a:gd name="connsiteY43" fmla="*/ 2090614 h 3212595"/>
              <a:gd name="connsiteX44" fmla="*/ 1000369 w 4602775"/>
              <a:gd name="connsiteY44" fmla="*/ 2125783 h 3212595"/>
              <a:gd name="connsiteX45" fmla="*/ 1027723 w 4602775"/>
              <a:gd name="connsiteY45" fmla="*/ 2114060 h 3212595"/>
              <a:gd name="connsiteX46" fmla="*/ 1035539 w 4602775"/>
              <a:gd name="connsiteY46" fmla="*/ 2051537 h 3212595"/>
              <a:gd name="connsiteX47" fmla="*/ 1070708 w 4602775"/>
              <a:gd name="connsiteY47" fmla="*/ 2024183 h 3212595"/>
              <a:gd name="connsiteX48" fmla="*/ 1082431 w 4602775"/>
              <a:gd name="connsiteY48" fmla="*/ 1989014 h 3212595"/>
              <a:gd name="connsiteX49" fmla="*/ 1837573 w 4602775"/>
              <a:gd name="connsiteY49" fmla="*/ 3212595 h 3212595"/>
              <a:gd name="connsiteX50" fmla="*/ 1802845 w 4602775"/>
              <a:gd name="connsiteY50" fmla="*/ 3144997 h 3212595"/>
              <a:gd name="connsiteX51" fmla="*/ 1839257 w 4602775"/>
              <a:gd name="connsiteY51" fmla="*/ 3057421 h 3212595"/>
              <a:gd name="connsiteX52" fmla="*/ 1956764 w 4602775"/>
              <a:gd name="connsiteY52" fmla="*/ 3007237 h 3212595"/>
              <a:gd name="connsiteX53" fmla="*/ 2001080 w 4602775"/>
              <a:gd name="connsiteY53" fmla="*/ 2951363 h 3212595"/>
              <a:gd name="connsiteX54" fmla="*/ 2107028 w 4602775"/>
              <a:gd name="connsiteY54" fmla="*/ 2933420 h 3212595"/>
              <a:gd name="connsiteX55" fmla="*/ 2092641 w 4602775"/>
              <a:gd name="connsiteY55" fmla="*/ 2829674 h 3212595"/>
              <a:gd name="connsiteX56" fmla="*/ 2029566 w 4602775"/>
              <a:gd name="connsiteY56" fmla="*/ 2786430 h 3212595"/>
              <a:gd name="connsiteX57" fmla="*/ 1931386 w 4602775"/>
              <a:gd name="connsiteY57" fmla="*/ 2653188 h 3212595"/>
              <a:gd name="connsiteX58" fmla="*/ 1759465 w 4602775"/>
              <a:gd name="connsiteY58" fmla="*/ 2502651 h 3212595"/>
              <a:gd name="connsiteX59" fmla="*/ 1744226 w 4602775"/>
              <a:gd name="connsiteY59" fmla="*/ 2423317 h 3212595"/>
              <a:gd name="connsiteX60" fmla="*/ 1762003 w 4602775"/>
              <a:gd name="connsiteY60" fmla="*/ 2383240 h 3212595"/>
              <a:gd name="connsiteX61" fmla="*/ 1777967 w 4602775"/>
              <a:gd name="connsiteY61" fmla="*/ 2325437 h 3212595"/>
              <a:gd name="connsiteX62" fmla="*/ 1722139 w 4602775"/>
              <a:gd name="connsiteY62" fmla="*/ 2308683 h 3212595"/>
              <a:gd name="connsiteX63" fmla="*/ 1671381 w 4602775"/>
              <a:gd name="connsiteY63" fmla="*/ 2138826 h 3212595"/>
              <a:gd name="connsiteX64" fmla="*/ 1724664 w 4602775"/>
              <a:gd name="connsiteY64" fmla="*/ 2160752 h 3212595"/>
              <a:gd name="connsiteX65" fmla="*/ 1743008 w 4602775"/>
              <a:gd name="connsiteY65" fmla="*/ 2194966 h 3212595"/>
              <a:gd name="connsiteX66" fmla="*/ 1764141 w 4602775"/>
              <a:gd name="connsiteY66" fmla="*/ 2208208 h 3212595"/>
              <a:gd name="connsiteX67" fmla="*/ 1806640 w 4602775"/>
              <a:gd name="connsiteY67" fmla="*/ 2120930 h 3212595"/>
              <a:gd name="connsiteX68" fmla="*/ 1887416 w 4602775"/>
              <a:gd name="connsiteY68" fmla="*/ 2086706 h 3212595"/>
              <a:gd name="connsiteX69" fmla="*/ 1949939 w 4602775"/>
              <a:gd name="connsiteY69" fmla="*/ 2102337 h 3212595"/>
              <a:gd name="connsiteX70" fmla="*/ 2008554 w 4602775"/>
              <a:gd name="connsiteY70" fmla="*/ 2059352 h 3212595"/>
              <a:gd name="connsiteX71" fmla="*/ 2059354 w 4602775"/>
              <a:gd name="connsiteY71" fmla="*/ 2063260 h 3212595"/>
              <a:gd name="connsiteX72" fmla="*/ 2071077 w 4602775"/>
              <a:gd name="connsiteY72" fmla="*/ 2004645 h 3212595"/>
              <a:gd name="connsiteX73" fmla="*/ 2286000 w 4602775"/>
              <a:gd name="connsiteY73" fmla="*/ 1953845 h 3212595"/>
              <a:gd name="connsiteX74" fmla="*/ 2301631 w 4602775"/>
              <a:gd name="connsiteY74" fmla="*/ 1879598 h 3212595"/>
              <a:gd name="connsiteX75" fmla="*/ 2379785 w 4602775"/>
              <a:gd name="connsiteY75" fmla="*/ 1895229 h 3212595"/>
              <a:gd name="connsiteX76" fmla="*/ 2399323 w 4602775"/>
              <a:gd name="connsiteY76" fmla="*/ 1942122 h 3212595"/>
              <a:gd name="connsiteX77" fmla="*/ 2430585 w 4602775"/>
              <a:gd name="connsiteY77" fmla="*/ 1969475 h 3212595"/>
              <a:gd name="connsiteX78" fmla="*/ 2493108 w 4602775"/>
              <a:gd name="connsiteY78" fmla="*/ 1934306 h 3212595"/>
              <a:gd name="connsiteX79" fmla="*/ 2504831 w 4602775"/>
              <a:gd name="connsiteY79" fmla="*/ 1887414 h 3212595"/>
              <a:gd name="connsiteX80" fmla="*/ 2524369 w 4602775"/>
              <a:gd name="connsiteY80" fmla="*/ 1887414 h 3212595"/>
              <a:gd name="connsiteX81" fmla="*/ 2586892 w 4602775"/>
              <a:gd name="connsiteY81" fmla="*/ 1957752 h 3212595"/>
              <a:gd name="connsiteX82" fmla="*/ 2782277 w 4602775"/>
              <a:gd name="connsiteY82" fmla="*/ 2055445 h 3212595"/>
              <a:gd name="connsiteX83" fmla="*/ 2829169 w 4602775"/>
              <a:gd name="connsiteY83" fmla="*/ 2074983 h 3212595"/>
              <a:gd name="connsiteX84" fmla="*/ 2864339 w 4602775"/>
              <a:gd name="connsiteY84" fmla="*/ 2067168 h 3212595"/>
              <a:gd name="connsiteX85" fmla="*/ 2887785 w 4602775"/>
              <a:gd name="connsiteY85" fmla="*/ 2090614 h 3212595"/>
              <a:gd name="connsiteX86" fmla="*/ 2805723 w 4602775"/>
              <a:gd name="connsiteY86" fmla="*/ 2168768 h 3212595"/>
              <a:gd name="connsiteX87" fmla="*/ 2805723 w 4602775"/>
              <a:gd name="connsiteY87" fmla="*/ 2168768 h 3212595"/>
              <a:gd name="connsiteX88" fmla="*/ 2821354 w 4602775"/>
              <a:gd name="connsiteY88" fmla="*/ 2200029 h 3212595"/>
              <a:gd name="connsiteX89" fmla="*/ 2891692 w 4602775"/>
              <a:gd name="connsiteY89" fmla="*/ 2188306 h 3212595"/>
              <a:gd name="connsiteX90" fmla="*/ 2958123 w 4602775"/>
              <a:gd name="connsiteY90" fmla="*/ 2293814 h 3212595"/>
              <a:gd name="connsiteX91" fmla="*/ 3008923 w 4602775"/>
              <a:gd name="connsiteY91" fmla="*/ 2289906 h 3212595"/>
              <a:gd name="connsiteX92" fmla="*/ 2997200 w 4602775"/>
              <a:gd name="connsiteY92" fmla="*/ 2243014 h 3212595"/>
              <a:gd name="connsiteX93" fmla="*/ 3059723 w 4602775"/>
              <a:gd name="connsiteY93" fmla="*/ 2219568 h 3212595"/>
              <a:gd name="connsiteX94" fmla="*/ 3059723 w 4602775"/>
              <a:gd name="connsiteY94" fmla="*/ 2200029 h 3212595"/>
              <a:gd name="connsiteX95" fmla="*/ 3067539 w 4602775"/>
              <a:gd name="connsiteY95" fmla="*/ 2188306 h 3212595"/>
              <a:gd name="connsiteX96" fmla="*/ 3024554 w 4602775"/>
              <a:gd name="connsiteY96" fmla="*/ 2102337 h 3212595"/>
              <a:gd name="connsiteX97" fmla="*/ 3036277 w 4602775"/>
              <a:gd name="connsiteY97" fmla="*/ 2090614 h 3212595"/>
              <a:gd name="connsiteX98" fmla="*/ 3219939 w 4602775"/>
              <a:gd name="connsiteY98" fmla="*/ 2211752 h 3212595"/>
              <a:gd name="connsiteX99" fmla="*/ 3286369 w 4602775"/>
              <a:gd name="connsiteY99" fmla="*/ 2219568 h 3212595"/>
              <a:gd name="connsiteX100" fmla="*/ 3266831 w 4602775"/>
              <a:gd name="connsiteY100" fmla="*/ 2243014 h 3212595"/>
              <a:gd name="connsiteX101" fmla="*/ 3227754 w 4602775"/>
              <a:gd name="connsiteY101" fmla="*/ 2258645 h 3212595"/>
              <a:gd name="connsiteX102" fmla="*/ 3309816 w 4602775"/>
              <a:gd name="connsiteY102" fmla="*/ 2340706 h 3212595"/>
              <a:gd name="connsiteX103" fmla="*/ 3395785 w 4602775"/>
              <a:gd name="connsiteY103" fmla="*/ 2395414 h 3212595"/>
              <a:gd name="connsiteX104" fmla="*/ 3657600 w 4602775"/>
              <a:gd name="connsiteY104" fmla="*/ 2332891 h 3212595"/>
              <a:gd name="connsiteX105" fmla="*/ 3618523 w 4602775"/>
              <a:gd name="connsiteY105" fmla="*/ 2254737 h 3212595"/>
              <a:gd name="connsiteX106" fmla="*/ 3567723 w 4602775"/>
              <a:gd name="connsiteY106" fmla="*/ 2231291 h 3212595"/>
              <a:gd name="connsiteX107" fmla="*/ 3583354 w 4602775"/>
              <a:gd name="connsiteY107" fmla="*/ 2149229 h 3212595"/>
              <a:gd name="connsiteX108" fmla="*/ 3618523 w 4602775"/>
              <a:gd name="connsiteY108" fmla="*/ 2149229 h 3212595"/>
              <a:gd name="connsiteX109" fmla="*/ 3622431 w 4602775"/>
              <a:gd name="connsiteY109" fmla="*/ 2090614 h 3212595"/>
              <a:gd name="connsiteX110" fmla="*/ 3528646 w 4602775"/>
              <a:gd name="connsiteY110" fmla="*/ 2008552 h 3212595"/>
              <a:gd name="connsiteX111" fmla="*/ 3473939 w 4602775"/>
              <a:gd name="connsiteY111" fmla="*/ 2043722 h 3212595"/>
              <a:gd name="connsiteX112" fmla="*/ 3423139 w 4602775"/>
              <a:gd name="connsiteY112" fmla="*/ 1981198 h 3212595"/>
              <a:gd name="connsiteX113" fmla="*/ 3466123 w 4602775"/>
              <a:gd name="connsiteY113" fmla="*/ 1863968 h 3212595"/>
              <a:gd name="connsiteX114" fmla="*/ 3411416 w 4602775"/>
              <a:gd name="connsiteY114" fmla="*/ 1777998 h 3212595"/>
              <a:gd name="connsiteX115" fmla="*/ 3391877 w 4602775"/>
              <a:gd name="connsiteY115" fmla="*/ 1688122 h 3212595"/>
              <a:gd name="connsiteX116" fmla="*/ 3380154 w 4602775"/>
              <a:gd name="connsiteY116" fmla="*/ 1582614 h 3212595"/>
              <a:gd name="connsiteX117" fmla="*/ 3325446 w 4602775"/>
              <a:gd name="connsiteY117" fmla="*/ 1547445 h 3212595"/>
              <a:gd name="connsiteX118" fmla="*/ 3333262 w 4602775"/>
              <a:gd name="connsiteY118" fmla="*/ 1508368 h 3212595"/>
              <a:gd name="connsiteX119" fmla="*/ 3255108 w 4602775"/>
              <a:gd name="connsiteY119" fmla="*/ 1391137 h 3212595"/>
              <a:gd name="connsiteX120" fmla="*/ 3290277 w 4602775"/>
              <a:gd name="connsiteY120" fmla="*/ 1277814 h 3212595"/>
              <a:gd name="connsiteX121" fmla="*/ 3348892 w 4602775"/>
              <a:gd name="connsiteY121" fmla="*/ 1219198 h 3212595"/>
              <a:gd name="connsiteX122" fmla="*/ 3391877 w 4602775"/>
              <a:gd name="connsiteY122" fmla="*/ 1246552 h 3212595"/>
              <a:gd name="connsiteX123" fmla="*/ 3458308 w 4602775"/>
              <a:gd name="connsiteY123" fmla="*/ 1223106 h 3212595"/>
              <a:gd name="connsiteX124" fmla="*/ 3438769 w 4602775"/>
              <a:gd name="connsiteY124" fmla="*/ 1199660 h 3212595"/>
              <a:gd name="connsiteX125" fmla="*/ 3509108 w 4602775"/>
              <a:gd name="connsiteY125" fmla="*/ 1098060 h 3212595"/>
              <a:gd name="connsiteX126" fmla="*/ 3524739 w 4602775"/>
              <a:gd name="connsiteY126" fmla="*/ 984737 h 3212595"/>
              <a:gd name="connsiteX127" fmla="*/ 3626339 w 4602775"/>
              <a:gd name="connsiteY127" fmla="*/ 937845 h 3212595"/>
              <a:gd name="connsiteX128" fmla="*/ 3696677 w 4602775"/>
              <a:gd name="connsiteY128" fmla="*/ 894860 h 3212595"/>
              <a:gd name="connsiteX129" fmla="*/ 3720123 w 4602775"/>
              <a:gd name="connsiteY129" fmla="*/ 906583 h 3212595"/>
              <a:gd name="connsiteX130" fmla="*/ 3790462 w 4602775"/>
              <a:gd name="connsiteY130" fmla="*/ 894860 h 3212595"/>
              <a:gd name="connsiteX131" fmla="*/ 3806092 w 4602775"/>
              <a:gd name="connsiteY131" fmla="*/ 945660 h 3212595"/>
              <a:gd name="connsiteX132" fmla="*/ 3856892 w 4602775"/>
              <a:gd name="connsiteY132" fmla="*/ 898768 h 3212595"/>
              <a:gd name="connsiteX133" fmla="*/ 3888154 w 4602775"/>
              <a:gd name="connsiteY133" fmla="*/ 902675 h 3212595"/>
              <a:gd name="connsiteX134" fmla="*/ 3927231 w 4602775"/>
              <a:gd name="connsiteY134" fmla="*/ 945660 h 3212595"/>
              <a:gd name="connsiteX135" fmla="*/ 3997569 w 4602775"/>
              <a:gd name="connsiteY135" fmla="*/ 941752 h 3212595"/>
              <a:gd name="connsiteX136" fmla="*/ 4067908 w 4602775"/>
              <a:gd name="connsiteY136" fmla="*/ 855783 h 3212595"/>
              <a:gd name="connsiteX137" fmla="*/ 4138246 w 4602775"/>
              <a:gd name="connsiteY137" fmla="*/ 890952 h 3212595"/>
              <a:gd name="connsiteX138" fmla="*/ 4173416 w 4602775"/>
              <a:gd name="connsiteY138" fmla="*/ 871414 h 3212595"/>
              <a:gd name="connsiteX139" fmla="*/ 4200769 w 4602775"/>
              <a:gd name="connsiteY139" fmla="*/ 820614 h 3212595"/>
              <a:gd name="connsiteX140" fmla="*/ 4267200 w 4602775"/>
              <a:gd name="connsiteY140" fmla="*/ 773722 h 3212595"/>
              <a:gd name="connsiteX141" fmla="*/ 4407877 w 4602775"/>
              <a:gd name="connsiteY141" fmla="*/ 769814 h 3212595"/>
              <a:gd name="connsiteX142" fmla="*/ 4466493 w 4602775"/>
              <a:gd name="connsiteY142" fmla="*/ 664306 h 3212595"/>
              <a:gd name="connsiteX143" fmla="*/ 4556368 w 4602775"/>
              <a:gd name="connsiteY143" fmla="*/ 640860 h 3212595"/>
              <a:gd name="connsiteX144" fmla="*/ 4575906 w 4602775"/>
              <a:gd name="connsiteY144" fmla="*/ 539261 h 3212595"/>
              <a:gd name="connsiteX145" fmla="*/ 4493844 w 4602775"/>
              <a:gd name="connsiteY145" fmla="*/ 465016 h 3212595"/>
              <a:gd name="connsiteX146" fmla="*/ 4478213 w 4602775"/>
              <a:gd name="connsiteY146" fmla="*/ 363415 h 3212595"/>
              <a:gd name="connsiteX147" fmla="*/ 4548551 w 4602775"/>
              <a:gd name="connsiteY147" fmla="*/ 320431 h 3212595"/>
              <a:gd name="connsiteX148" fmla="*/ 4505566 w 4602775"/>
              <a:gd name="connsiteY148" fmla="*/ 214924 h 3212595"/>
              <a:gd name="connsiteX149" fmla="*/ 4599351 w 4602775"/>
              <a:gd name="connsiteY149" fmla="*/ 152400 h 3212595"/>
              <a:gd name="connsiteX150" fmla="*/ 4536827 w 4602775"/>
              <a:gd name="connsiteY150" fmla="*/ 0 h 3212595"/>
              <a:gd name="connsiteX0" fmla="*/ 500185 w 4602775"/>
              <a:gd name="connsiteY0" fmla="*/ 719014 h 3289780"/>
              <a:gd name="connsiteX1" fmla="*/ 457200 w 4602775"/>
              <a:gd name="connsiteY1" fmla="*/ 761998 h 3289780"/>
              <a:gd name="connsiteX2" fmla="*/ 386862 w 4602775"/>
              <a:gd name="connsiteY2" fmla="*/ 844060 h 3289780"/>
              <a:gd name="connsiteX3" fmla="*/ 371231 w 4602775"/>
              <a:gd name="connsiteY3" fmla="*/ 996460 h 3289780"/>
              <a:gd name="connsiteX4" fmla="*/ 269631 w 4602775"/>
              <a:gd name="connsiteY4" fmla="*/ 976922 h 3289780"/>
              <a:gd name="connsiteX5" fmla="*/ 265723 w 4602775"/>
              <a:gd name="connsiteY5" fmla="*/ 1094152 h 3289780"/>
              <a:gd name="connsiteX6" fmla="*/ 347785 w 4602775"/>
              <a:gd name="connsiteY6" fmla="*/ 1129322 h 3289780"/>
              <a:gd name="connsiteX7" fmla="*/ 355600 w 4602775"/>
              <a:gd name="connsiteY7" fmla="*/ 1203568 h 3289780"/>
              <a:gd name="connsiteX8" fmla="*/ 234462 w 4602775"/>
              <a:gd name="connsiteY8" fmla="*/ 1227014 h 3289780"/>
              <a:gd name="connsiteX9" fmla="*/ 296985 w 4602775"/>
              <a:gd name="connsiteY9" fmla="*/ 1312983 h 3289780"/>
              <a:gd name="connsiteX10" fmla="*/ 218831 w 4602775"/>
              <a:gd name="connsiteY10" fmla="*/ 1305168 h 3289780"/>
              <a:gd name="connsiteX11" fmla="*/ 211016 w 4602775"/>
              <a:gd name="connsiteY11" fmla="*/ 1340337 h 3289780"/>
              <a:gd name="connsiteX12" fmla="*/ 132862 w 4602775"/>
              <a:gd name="connsiteY12" fmla="*/ 1309075 h 3289780"/>
              <a:gd name="connsiteX13" fmla="*/ 78154 w 4602775"/>
              <a:gd name="connsiteY13" fmla="*/ 1344245 h 3289780"/>
              <a:gd name="connsiteX14" fmla="*/ 70339 w 4602775"/>
              <a:gd name="connsiteY14" fmla="*/ 1426306 h 3289780"/>
              <a:gd name="connsiteX15" fmla="*/ 101600 w 4602775"/>
              <a:gd name="connsiteY15" fmla="*/ 1504460 h 3289780"/>
              <a:gd name="connsiteX16" fmla="*/ 19539 w 4602775"/>
              <a:gd name="connsiteY16" fmla="*/ 1609968 h 3289780"/>
              <a:gd name="connsiteX17" fmla="*/ 27354 w 4602775"/>
              <a:gd name="connsiteY17" fmla="*/ 1727198 h 3289780"/>
              <a:gd name="connsiteX18" fmla="*/ 19539 w 4602775"/>
              <a:gd name="connsiteY18" fmla="*/ 1957752 h 3289780"/>
              <a:gd name="connsiteX19" fmla="*/ 23446 w 4602775"/>
              <a:gd name="connsiteY19" fmla="*/ 2012460 h 3289780"/>
              <a:gd name="connsiteX20" fmla="*/ 7816 w 4602775"/>
              <a:gd name="connsiteY20" fmla="*/ 2121875 h 3289780"/>
              <a:gd name="connsiteX21" fmla="*/ 31262 w 4602775"/>
              <a:gd name="connsiteY21" fmla="*/ 2180491 h 3289780"/>
              <a:gd name="connsiteX22" fmla="*/ 42985 w 4602775"/>
              <a:gd name="connsiteY22" fmla="*/ 2254737 h 3289780"/>
              <a:gd name="connsiteX23" fmla="*/ 0 w 4602775"/>
              <a:gd name="connsiteY23" fmla="*/ 2328983 h 3289780"/>
              <a:gd name="connsiteX24" fmla="*/ 46892 w 4602775"/>
              <a:gd name="connsiteY24" fmla="*/ 2434491 h 3289780"/>
              <a:gd name="connsiteX25" fmla="*/ 85969 w 4602775"/>
              <a:gd name="connsiteY25" fmla="*/ 2500922 h 3289780"/>
              <a:gd name="connsiteX26" fmla="*/ 171939 w 4602775"/>
              <a:gd name="connsiteY26" fmla="*/ 2493106 h 3289780"/>
              <a:gd name="connsiteX27" fmla="*/ 218831 w 4602775"/>
              <a:gd name="connsiteY27" fmla="*/ 2414952 h 3289780"/>
              <a:gd name="connsiteX28" fmla="*/ 273539 w 4602775"/>
              <a:gd name="connsiteY28" fmla="*/ 2403229 h 3289780"/>
              <a:gd name="connsiteX29" fmla="*/ 269631 w 4602775"/>
              <a:gd name="connsiteY29" fmla="*/ 2340706 h 3289780"/>
              <a:gd name="connsiteX30" fmla="*/ 207108 w 4602775"/>
              <a:gd name="connsiteY30" fmla="*/ 2321168 h 3289780"/>
              <a:gd name="connsiteX31" fmla="*/ 207108 w 4602775"/>
              <a:gd name="connsiteY31" fmla="*/ 2282091 h 3289780"/>
              <a:gd name="connsiteX32" fmla="*/ 293077 w 4602775"/>
              <a:gd name="connsiteY32" fmla="*/ 2176583 h 3289780"/>
              <a:gd name="connsiteX33" fmla="*/ 386862 w 4602775"/>
              <a:gd name="connsiteY33" fmla="*/ 2239106 h 3289780"/>
              <a:gd name="connsiteX34" fmla="*/ 492369 w 4602775"/>
              <a:gd name="connsiteY34" fmla="*/ 2250829 h 3289780"/>
              <a:gd name="connsiteX35" fmla="*/ 492369 w 4602775"/>
              <a:gd name="connsiteY35" fmla="*/ 2164860 h 3289780"/>
              <a:gd name="connsiteX36" fmla="*/ 519723 w 4602775"/>
              <a:gd name="connsiteY36" fmla="*/ 2188306 h 3289780"/>
              <a:gd name="connsiteX37" fmla="*/ 570523 w 4602775"/>
              <a:gd name="connsiteY37" fmla="*/ 2164860 h 3289780"/>
              <a:gd name="connsiteX38" fmla="*/ 570523 w 4602775"/>
              <a:gd name="connsiteY38" fmla="*/ 2164860 h 3289780"/>
              <a:gd name="connsiteX39" fmla="*/ 679939 w 4602775"/>
              <a:gd name="connsiteY39" fmla="*/ 2094522 h 3289780"/>
              <a:gd name="connsiteX40" fmla="*/ 812800 w 4602775"/>
              <a:gd name="connsiteY40" fmla="*/ 2098429 h 3289780"/>
              <a:gd name="connsiteX41" fmla="*/ 785446 w 4602775"/>
              <a:gd name="connsiteY41" fmla="*/ 2157045 h 3289780"/>
              <a:gd name="connsiteX42" fmla="*/ 828431 w 4602775"/>
              <a:gd name="connsiteY42" fmla="*/ 2172675 h 3289780"/>
              <a:gd name="connsiteX43" fmla="*/ 922216 w 4602775"/>
              <a:gd name="connsiteY43" fmla="*/ 2090614 h 3289780"/>
              <a:gd name="connsiteX44" fmla="*/ 1000369 w 4602775"/>
              <a:gd name="connsiteY44" fmla="*/ 2125783 h 3289780"/>
              <a:gd name="connsiteX45" fmla="*/ 1027723 w 4602775"/>
              <a:gd name="connsiteY45" fmla="*/ 2114060 h 3289780"/>
              <a:gd name="connsiteX46" fmla="*/ 1035539 w 4602775"/>
              <a:gd name="connsiteY46" fmla="*/ 2051537 h 3289780"/>
              <a:gd name="connsiteX47" fmla="*/ 1070708 w 4602775"/>
              <a:gd name="connsiteY47" fmla="*/ 2024183 h 3289780"/>
              <a:gd name="connsiteX48" fmla="*/ 1819103 w 4602775"/>
              <a:gd name="connsiteY48" fmla="*/ 3289780 h 3289780"/>
              <a:gd name="connsiteX49" fmla="*/ 1837573 w 4602775"/>
              <a:gd name="connsiteY49" fmla="*/ 3212595 h 3289780"/>
              <a:gd name="connsiteX50" fmla="*/ 1802845 w 4602775"/>
              <a:gd name="connsiteY50" fmla="*/ 3144997 h 3289780"/>
              <a:gd name="connsiteX51" fmla="*/ 1839257 w 4602775"/>
              <a:gd name="connsiteY51" fmla="*/ 3057421 h 3289780"/>
              <a:gd name="connsiteX52" fmla="*/ 1956764 w 4602775"/>
              <a:gd name="connsiteY52" fmla="*/ 3007237 h 3289780"/>
              <a:gd name="connsiteX53" fmla="*/ 2001080 w 4602775"/>
              <a:gd name="connsiteY53" fmla="*/ 2951363 h 3289780"/>
              <a:gd name="connsiteX54" fmla="*/ 2107028 w 4602775"/>
              <a:gd name="connsiteY54" fmla="*/ 2933420 h 3289780"/>
              <a:gd name="connsiteX55" fmla="*/ 2092641 w 4602775"/>
              <a:gd name="connsiteY55" fmla="*/ 2829674 h 3289780"/>
              <a:gd name="connsiteX56" fmla="*/ 2029566 w 4602775"/>
              <a:gd name="connsiteY56" fmla="*/ 2786430 h 3289780"/>
              <a:gd name="connsiteX57" fmla="*/ 1931386 w 4602775"/>
              <a:gd name="connsiteY57" fmla="*/ 2653188 h 3289780"/>
              <a:gd name="connsiteX58" fmla="*/ 1759465 w 4602775"/>
              <a:gd name="connsiteY58" fmla="*/ 2502651 h 3289780"/>
              <a:gd name="connsiteX59" fmla="*/ 1744226 w 4602775"/>
              <a:gd name="connsiteY59" fmla="*/ 2423317 h 3289780"/>
              <a:gd name="connsiteX60" fmla="*/ 1762003 w 4602775"/>
              <a:gd name="connsiteY60" fmla="*/ 2383240 h 3289780"/>
              <a:gd name="connsiteX61" fmla="*/ 1777967 w 4602775"/>
              <a:gd name="connsiteY61" fmla="*/ 2325437 h 3289780"/>
              <a:gd name="connsiteX62" fmla="*/ 1722139 w 4602775"/>
              <a:gd name="connsiteY62" fmla="*/ 2308683 h 3289780"/>
              <a:gd name="connsiteX63" fmla="*/ 1671381 w 4602775"/>
              <a:gd name="connsiteY63" fmla="*/ 2138826 h 3289780"/>
              <a:gd name="connsiteX64" fmla="*/ 1724664 w 4602775"/>
              <a:gd name="connsiteY64" fmla="*/ 2160752 h 3289780"/>
              <a:gd name="connsiteX65" fmla="*/ 1743008 w 4602775"/>
              <a:gd name="connsiteY65" fmla="*/ 2194966 h 3289780"/>
              <a:gd name="connsiteX66" fmla="*/ 1764141 w 4602775"/>
              <a:gd name="connsiteY66" fmla="*/ 2208208 h 3289780"/>
              <a:gd name="connsiteX67" fmla="*/ 1806640 w 4602775"/>
              <a:gd name="connsiteY67" fmla="*/ 2120930 h 3289780"/>
              <a:gd name="connsiteX68" fmla="*/ 1887416 w 4602775"/>
              <a:gd name="connsiteY68" fmla="*/ 2086706 h 3289780"/>
              <a:gd name="connsiteX69" fmla="*/ 1949939 w 4602775"/>
              <a:gd name="connsiteY69" fmla="*/ 2102337 h 3289780"/>
              <a:gd name="connsiteX70" fmla="*/ 2008554 w 4602775"/>
              <a:gd name="connsiteY70" fmla="*/ 2059352 h 3289780"/>
              <a:gd name="connsiteX71" fmla="*/ 2059354 w 4602775"/>
              <a:gd name="connsiteY71" fmla="*/ 2063260 h 3289780"/>
              <a:gd name="connsiteX72" fmla="*/ 2071077 w 4602775"/>
              <a:gd name="connsiteY72" fmla="*/ 2004645 h 3289780"/>
              <a:gd name="connsiteX73" fmla="*/ 2286000 w 4602775"/>
              <a:gd name="connsiteY73" fmla="*/ 1953845 h 3289780"/>
              <a:gd name="connsiteX74" fmla="*/ 2301631 w 4602775"/>
              <a:gd name="connsiteY74" fmla="*/ 1879598 h 3289780"/>
              <a:gd name="connsiteX75" fmla="*/ 2379785 w 4602775"/>
              <a:gd name="connsiteY75" fmla="*/ 1895229 h 3289780"/>
              <a:gd name="connsiteX76" fmla="*/ 2399323 w 4602775"/>
              <a:gd name="connsiteY76" fmla="*/ 1942122 h 3289780"/>
              <a:gd name="connsiteX77" fmla="*/ 2430585 w 4602775"/>
              <a:gd name="connsiteY77" fmla="*/ 1969475 h 3289780"/>
              <a:gd name="connsiteX78" fmla="*/ 2493108 w 4602775"/>
              <a:gd name="connsiteY78" fmla="*/ 1934306 h 3289780"/>
              <a:gd name="connsiteX79" fmla="*/ 2504831 w 4602775"/>
              <a:gd name="connsiteY79" fmla="*/ 1887414 h 3289780"/>
              <a:gd name="connsiteX80" fmla="*/ 2524369 w 4602775"/>
              <a:gd name="connsiteY80" fmla="*/ 1887414 h 3289780"/>
              <a:gd name="connsiteX81" fmla="*/ 2586892 w 4602775"/>
              <a:gd name="connsiteY81" fmla="*/ 1957752 h 3289780"/>
              <a:gd name="connsiteX82" fmla="*/ 2782277 w 4602775"/>
              <a:gd name="connsiteY82" fmla="*/ 2055445 h 3289780"/>
              <a:gd name="connsiteX83" fmla="*/ 2829169 w 4602775"/>
              <a:gd name="connsiteY83" fmla="*/ 2074983 h 3289780"/>
              <a:gd name="connsiteX84" fmla="*/ 2864339 w 4602775"/>
              <a:gd name="connsiteY84" fmla="*/ 2067168 h 3289780"/>
              <a:gd name="connsiteX85" fmla="*/ 2887785 w 4602775"/>
              <a:gd name="connsiteY85" fmla="*/ 2090614 h 3289780"/>
              <a:gd name="connsiteX86" fmla="*/ 2805723 w 4602775"/>
              <a:gd name="connsiteY86" fmla="*/ 2168768 h 3289780"/>
              <a:gd name="connsiteX87" fmla="*/ 2805723 w 4602775"/>
              <a:gd name="connsiteY87" fmla="*/ 2168768 h 3289780"/>
              <a:gd name="connsiteX88" fmla="*/ 2821354 w 4602775"/>
              <a:gd name="connsiteY88" fmla="*/ 2200029 h 3289780"/>
              <a:gd name="connsiteX89" fmla="*/ 2891692 w 4602775"/>
              <a:gd name="connsiteY89" fmla="*/ 2188306 h 3289780"/>
              <a:gd name="connsiteX90" fmla="*/ 2958123 w 4602775"/>
              <a:gd name="connsiteY90" fmla="*/ 2293814 h 3289780"/>
              <a:gd name="connsiteX91" fmla="*/ 3008923 w 4602775"/>
              <a:gd name="connsiteY91" fmla="*/ 2289906 h 3289780"/>
              <a:gd name="connsiteX92" fmla="*/ 2997200 w 4602775"/>
              <a:gd name="connsiteY92" fmla="*/ 2243014 h 3289780"/>
              <a:gd name="connsiteX93" fmla="*/ 3059723 w 4602775"/>
              <a:gd name="connsiteY93" fmla="*/ 2219568 h 3289780"/>
              <a:gd name="connsiteX94" fmla="*/ 3059723 w 4602775"/>
              <a:gd name="connsiteY94" fmla="*/ 2200029 h 3289780"/>
              <a:gd name="connsiteX95" fmla="*/ 3067539 w 4602775"/>
              <a:gd name="connsiteY95" fmla="*/ 2188306 h 3289780"/>
              <a:gd name="connsiteX96" fmla="*/ 3024554 w 4602775"/>
              <a:gd name="connsiteY96" fmla="*/ 2102337 h 3289780"/>
              <a:gd name="connsiteX97" fmla="*/ 3036277 w 4602775"/>
              <a:gd name="connsiteY97" fmla="*/ 2090614 h 3289780"/>
              <a:gd name="connsiteX98" fmla="*/ 3219939 w 4602775"/>
              <a:gd name="connsiteY98" fmla="*/ 2211752 h 3289780"/>
              <a:gd name="connsiteX99" fmla="*/ 3286369 w 4602775"/>
              <a:gd name="connsiteY99" fmla="*/ 2219568 h 3289780"/>
              <a:gd name="connsiteX100" fmla="*/ 3266831 w 4602775"/>
              <a:gd name="connsiteY100" fmla="*/ 2243014 h 3289780"/>
              <a:gd name="connsiteX101" fmla="*/ 3227754 w 4602775"/>
              <a:gd name="connsiteY101" fmla="*/ 2258645 h 3289780"/>
              <a:gd name="connsiteX102" fmla="*/ 3309816 w 4602775"/>
              <a:gd name="connsiteY102" fmla="*/ 2340706 h 3289780"/>
              <a:gd name="connsiteX103" fmla="*/ 3395785 w 4602775"/>
              <a:gd name="connsiteY103" fmla="*/ 2395414 h 3289780"/>
              <a:gd name="connsiteX104" fmla="*/ 3657600 w 4602775"/>
              <a:gd name="connsiteY104" fmla="*/ 2332891 h 3289780"/>
              <a:gd name="connsiteX105" fmla="*/ 3618523 w 4602775"/>
              <a:gd name="connsiteY105" fmla="*/ 2254737 h 3289780"/>
              <a:gd name="connsiteX106" fmla="*/ 3567723 w 4602775"/>
              <a:gd name="connsiteY106" fmla="*/ 2231291 h 3289780"/>
              <a:gd name="connsiteX107" fmla="*/ 3583354 w 4602775"/>
              <a:gd name="connsiteY107" fmla="*/ 2149229 h 3289780"/>
              <a:gd name="connsiteX108" fmla="*/ 3618523 w 4602775"/>
              <a:gd name="connsiteY108" fmla="*/ 2149229 h 3289780"/>
              <a:gd name="connsiteX109" fmla="*/ 3622431 w 4602775"/>
              <a:gd name="connsiteY109" fmla="*/ 2090614 h 3289780"/>
              <a:gd name="connsiteX110" fmla="*/ 3528646 w 4602775"/>
              <a:gd name="connsiteY110" fmla="*/ 2008552 h 3289780"/>
              <a:gd name="connsiteX111" fmla="*/ 3473939 w 4602775"/>
              <a:gd name="connsiteY111" fmla="*/ 2043722 h 3289780"/>
              <a:gd name="connsiteX112" fmla="*/ 3423139 w 4602775"/>
              <a:gd name="connsiteY112" fmla="*/ 1981198 h 3289780"/>
              <a:gd name="connsiteX113" fmla="*/ 3466123 w 4602775"/>
              <a:gd name="connsiteY113" fmla="*/ 1863968 h 3289780"/>
              <a:gd name="connsiteX114" fmla="*/ 3411416 w 4602775"/>
              <a:gd name="connsiteY114" fmla="*/ 1777998 h 3289780"/>
              <a:gd name="connsiteX115" fmla="*/ 3391877 w 4602775"/>
              <a:gd name="connsiteY115" fmla="*/ 1688122 h 3289780"/>
              <a:gd name="connsiteX116" fmla="*/ 3380154 w 4602775"/>
              <a:gd name="connsiteY116" fmla="*/ 1582614 h 3289780"/>
              <a:gd name="connsiteX117" fmla="*/ 3325446 w 4602775"/>
              <a:gd name="connsiteY117" fmla="*/ 1547445 h 3289780"/>
              <a:gd name="connsiteX118" fmla="*/ 3333262 w 4602775"/>
              <a:gd name="connsiteY118" fmla="*/ 1508368 h 3289780"/>
              <a:gd name="connsiteX119" fmla="*/ 3255108 w 4602775"/>
              <a:gd name="connsiteY119" fmla="*/ 1391137 h 3289780"/>
              <a:gd name="connsiteX120" fmla="*/ 3290277 w 4602775"/>
              <a:gd name="connsiteY120" fmla="*/ 1277814 h 3289780"/>
              <a:gd name="connsiteX121" fmla="*/ 3348892 w 4602775"/>
              <a:gd name="connsiteY121" fmla="*/ 1219198 h 3289780"/>
              <a:gd name="connsiteX122" fmla="*/ 3391877 w 4602775"/>
              <a:gd name="connsiteY122" fmla="*/ 1246552 h 3289780"/>
              <a:gd name="connsiteX123" fmla="*/ 3458308 w 4602775"/>
              <a:gd name="connsiteY123" fmla="*/ 1223106 h 3289780"/>
              <a:gd name="connsiteX124" fmla="*/ 3438769 w 4602775"/>
              <a:gd name="connsiteY124" fmla="*/ 1199660 h 3289780"/>
              <a:gd name="connsiteX125" fmla="*/ 3509108 w 4602775"/>
              <a:gd name="connsiteY125" fmla="*/ 1098060 h 3289780"/>
              <a:gd name="connsiteX126" fmla="*/ 3524739 w 4602775"/>
              <a:gd name="connsiteY126" fmla="*/ 984737 h 3289780"/>
              <a:gd name="connsiteX127" fmla="*/ 3626339 w 4602775"/>
              <a:gd name="connsiteY127" fmla="*/ 937845 h 3289780"/>
              <a:gd name="connsiteX128" fmla="*/ 3696677 w 4602775"/>
              <a:gd name="connsiteY128" fmla="*/ 894860 h 3289780"/>
              <a:gd name="connsiteX129" fmla="*/ 3720123 w 4602775"/>
              <a:gd name="connsiteY129" fmla="*/ 906583 h 3289780"/>
              <a:gd name="connsiteX130" fmla="*/ 3790462 w 4602775"/>
              <a:gd name="connsiteY130" fmla="*/ 894860 h 3289780"/>
              <a:gd name="connsiteX131" fmla="*/ 3806092 w 4602775"/>
              <a:gd name="connsiteY131" fmla="*/ 945660 h 3289780"/>
              <a:gd name="connsiteX132" fmla="*/ 3856892 w 4602775"/>
              <a:gd name="connsiteY132" fmla="*/ 898768 h 3289780"/>
              <a:gd name="connsiteX133" fmla="*/ 3888154 w 4602775"/>
              <a:gd name="connsiteY133" fmla="*/ 902675 h 3289780"/>
              <a:gd name="connsiteX134" fmla="*/ 3927231 w 4602775"/>
              <a:gd name="connsiteY134" fmla="*/ 945660 h 3289780"/>
              <a:gd name="connsiteX135" fmla="*/ 3997569 w 4602775"/>
              <a:gd name="connsiteY135" fmla="*/ 941752 h 3289780"/>
              <a:gd name="connsiteX136" fmla="*/ 4067908 w 4602775"/>
              <a:gd name="connsiteY136" fmla="*/ 855783 h 3289780"/>
              <a:gd name="connsiteX137" fmla="*/ 4138246 w 4602775"/>
              <a:gd name="connsiteY137" fmla="*/ 890952 h 3289780"/>
              <a:gd name="connsiteX138" fmla="*/ 4173416 w 4602775"/>
              <a:gd name="connsiteY138" fmla="*/ 871414 h 3289780"/>
              <a:gd name="connsiteX139" fmla="*/ 4200769 w 4602775"/>
              <a:gd name="connsiteY139" fmla="*/ 820614 h 3289780"/>
              <a:gd name="connsiteX140" fmla="*/ 4267200 w 4602775"/>
              <a:gd name="connsiteY140" fmla="*/ 773722 h 3289780"/>
              <a:gd name="connsiteX141" fmla="*/ 4407877 w 4602775"/>
              <a:gd name="connsiteY141" fmla="*/ 769814 h 3289780"/>
              <a:gd name="connsiteX142" fmla="*/ 4466493 w 4602775"/>
              <a:gd name="connsiteY142" fmla="*/ 664306 h 3289780"/>
              <a:gd name="connsiteX143" fmla="*/ 4556368 w 4602775"/>
              <a:gd name="connsiteY143" fmla="*/ 640860 h 3289780"/>
              <a:gd name="connsiteX144" fmla="*/ 4575906 w 4602775"/>
              <a:gd name="connsiteY144" fmla="*/ 539261 h 3289780"/>
              <a:gd name="connsiteX145" fmla="*/ 4493844 w 4602775"/>
              <a:gd name="connsiteY145" fmla="*/ 465016 h 3289780"/>
              <a:gd name="connsiteX146" fmla="*/ 4478213 w 4602775"/>
              <a:gd name="connsiteY146" fmla="*/ 363415 h 3289780"/>
              <a:gd name="connsiteX147" fmla="*/ 4548551 w 4602775"/>
              <a:gd name="connsiteY147" fmla="*/ 320431 h 3289780"/>
              <a:gd name="connsiteX148" fmla="*/ 4505566 w 4602775"/>
              <a:gd name="connsiteY148" fmla="*/ 214924 h 3289780"/>
              <a:gd name="connsiteX149" fmla="*/ 4599351 w 4602775"/>
              <a:gd name="connsiteY149" fmla="*/ 152400 h 3289780"/>
              <a:gd name="connsiteX150" fmla="*/ 4536827 w 4602775"/>
              <a:gd name="connsiteY150" fmla="*/ 0 h 3289780"/>
              <a:gd name="connsiteX0" fmla="*/ 500185 w 4602775"/>
              <a:gd name="connsiteY0" fmla="*/ 719014 h 3289780"/>
              <a:gd name="connsiteX1" fmla="*/ 457200 w 4602775"/>
              <a:gd name="connsiteY1" fmla="*/ 761998 h 3289780"/>
              <a:gd name="connsiteX2" fmla="*/ 386862 w 4602775"/>
              <a:gd name="connsiteY2" fmla="*/ 844060 h 3289780"/>
              <a:gd name="connsiteX3" fmla="*/ 371231 w 4602775"/>
              <a:gd name="connsiteY3" fmla="*/ 996460 h 3289780"/>
              <a:gd name="connsiteX4" fmla="*/ 269631 w 4602775"/>
              <a:gd name="connsiteY4" fmla="*/ 976922 h 3289780"/>
              <a:gd name="connsiteX5" fmla="*/ 265723 w 4602775"/>
              <a:gd name="connsiteY5" fmla="*/ 1094152 h 3289780"/>
              <a:gd name="connsiteX6" fmla="*/ 347785 w 4602775"/>
              <a:gd name="connsiteY6" fmla="*/ 1129322 h 3289780"/>
              <a:gd name="connsiteX7" fmla="*/ 355600 w 4602775"/>
              <a:gd name="connsiteY7" fmla="*/ 1203568 h 3289780"/>
              <a:gd name="connsiteX8" fmla="*/ 234462 w 4602775"/>
              <a:gd name="connsiteY8" fmla="*/ 1227014 h 3289780"/>
              <a:gd name="connsiteX9" fmla="*/ 296985 w 4602775"/>
              <a:gd name="connsiteY9" fmla="*/ 1312983 h 3289780"/>
              <a:gd name="connsiteX10" fmla="*/ 218831 w 4602775"/>
              <a:gd name="connsiteY10" fmla="*/ 1305168 h 3289780"/>
              <a:gd name="connsiteX11" fmla="*/ 211016 w 4602775"/>
              <a:gd name="connsiteY11" fmla="*/ 1340337 h 3289780"/>
              <a:gd name="connsiteX12" fmla="*/ 132862 w 4602775"/>
              <a:gd name="connsiteY12" fmla="*/ 1309075 h 3289780"/>
              <a:gd name="connsiteX13" fmla="*/ 78154 w 4602775"/>
              <a:gd name="connsiteY13" fmla="*/ 1344245 h 3289780"/>
              <a:gd name="connsiteX14" fmla="*/ 70339 w 4602775"/>
              <a:gd name="connsiteY14" fmla="*/ 1426306 h 3289780"/>
              <a:gd name="connsiteX15" fmla="*/ 101600 w 4602775"/>
              <a:gd name="connsiteY15" fmla="*/ 1504460 h 3289780"/>
              <a:gd name="connsiteX16" fmla="*/ 19539 w 4602775"/>
              <a:gd name="connsiteY16" fmla="*/ 1609968 h 3289780"/>
              <a:gd name="connsiteX17" fmla="*/ 27354 w 4602775"/>
              <a:gd name="connsiteY17" fmla="*/ 1727198 h 3289780"/>
              <a:gd name="connsiteX18" fmla="*/ 19539 w 4602775"/>
              <a:gd name="connsiteY18" fmla="*/ 1957752 h 3289780"/>
              <a:gd name="connsiteX19" fmla="*/ 23446 w 4602775"/>
              <a:gd name="connsiteY19" fmla="*/ 2012460 h 3289780"/>
              <a:gd name="connsiteX20" fmla="*/ 7816 w 4602775"/>
              <a:gd name="connsiteY20" fmla="*/ 2121875 h 3289780"/>
              <a:gd name="connsiteX21" fmla="*/ 31262 w 4602775"/>
              <a:gd name="connsiteY21" fmla="*/ 2180491 h 3289780"/>
              <a:gd name="connsiteX22" fmla="*/ 42985 w 4602775"/>
              <a:gd name="connsiteY22" fmla="*/ 2254737 h 3289780"/>
              <a:gd name="connsiteX23" fmla="*/ 0 w 4602775"/>
              <a:gd name="connsiteY23" fmla="*/ 2328983 h 3289780"/>
              <a:gd name="connsiteX24" fmla="*/ 46892 w 4602775"/>
              <a:gd name="connsiteY24" fmla="*/ 2434491 h 3289780"/>
              <a:gd name="connsiteX25" fmla="*/ 85969 w 4602775"/>
              <a:gd name="connsiteY25" fmla="*/ 2500922 h 3289780"/>
              <a:gd name="connsiteX26" fmla="*/ 171939 w 4602775"/>
              <a:gd name="connsiteY26" fmla="*/ 2493106 h 3289780"/>
              <a:gd name="connsiteX27" fmla="*/ 218831 w 4602775"/>
              <a:gd name="connsiteY27" fmla="*/ 2414952 h 3289780"/>
              <a:gd name="connsiteX28" fmla="*/ 273539 w 4602775"/>
              <a:gd name="connsiteY28" fmla="*/ 2403229 h 3289780"/>
              <a:gd name="connsiteX29" fmla="*/ 269631 w 4602775"/>
              <a:gd name="connsiteY29" fmla="*/ 2340706 h 3289780"/>
              <a:gd name="connsiteX30" fmla="*/ 207108 w 4602775"/>
              <a:gd name="connsiteY30" fmla="*/ 2321168 h 3289780"/>
              <a:gd name="connsiteX31" fmla="*/ 207108 w 4602775"/>
              <a:gd name="connsiteY31" fmla="*/ 2282091 h 3289780"/>
              <a:gd name="connsiteX32" fmla="*/ 293077 w 4602775"/>
              <a:gd name="connsiteY32" fmla="*/ 2176583 h 3289780"/>
              <a:gd name="connsiteX33" fmla="*/ 386862 w 4602775"/>
              <a:gd name="connsiteY33" fmla="*/ 2239106 h 3289780"/>
              <a:gd name="connsiteX34" fmla="*/ 492369 w 4602775"/>
              <a:gd name="connsiteY34" fmla="*/ 2250829 h 3289780"/>
              <a:gd name="connsiteX35" fmla="*/ 492369 w 4602775"/>
              <a:gd name="connsiteY35" fmla="*/ 2164860 h 3289780"/>
              <a:gd name="connsiteX36" fmla="*/ 519723 w 4602775"/>
              <a:gd name="connsiteY36" fmla="*/ 2188306 h 3289780"/>
              <a:gd name="connsiteX37" fmla="*/ 570523 w 4602775"/>
              <a:gd name="connsiteY37" fmla="*/ 2164860 h 3289780"/>
              <a:gd name="connsiteX38" fmla="*/ 570523 w 4602775"/>
              <a:gd name="connsiteY38" fmla="*/ 2164860 h 3289780"/>
              <a:gd name="connsiteX39" fmla="*/ 679939 w 4602775"/>
              <a:gd name="connsiteY39" fmla="*/ 2094522 h 3289780"/>
              <a:gd name="connsiteX40" fmla="*/ 812800 w 4602775"/>
              <a:gd name="connsiteY40" fmla="*/ 2098429 h 3289780"/>
              <a:gd name="connsiteX41" fmla="*/ 785446 w 4602775"/>
              <a:gd name="connsiteY41" fmla="*/ 2157045 h 3289780"/>
              <a:gd name="connsiteX42" fmla="*/ 828431 w 4602775"/>
              <a:gd name="connsiteY42" fmla="*/ 2172675 h 3289780"/>
              <a:gd name="connsiteX43" fmla="*/ 922216 w 4602775"/>
              <a:gd name="connsiteY43" fmla="*/ 2090614 h 3289780"/>
              <a:gd name="connsiteX44" fmla="*/ 1000369 w 4602775"/>
              <a:gd name="connsiteY44" fmla="*/ 2125783 h 3289780"/>
              <a:gd name="connsiteX45" fmla="*/ 1027723 w 4602775"/>
              <a:gd name="connsiteY45" fmla="*/ 2114060 h 3289780"/>
              <a:gd name="connsiteX46" fmla="*/ 1035539 w 4602775"/>
              <a:gd name="connsiteY46" fmla="*/ 2051537 h 3289780"/>
              <a:gd name="connsiteX47" fmla="*/ 1869198 w 4602775"/>
              <a:gd name="connsiteY47" fmla="*/ 3283737 h 3289780"/>
              <a:gd name="connsiteX48" fmla="*/ 1819103 w 4602775"/>
              <a:gd name="connsiteY48" fmla="*/ 3289780 h 3289780"/>
              <a:gd name="connsiteX49" fmla="*/ 1837573 w 4602775"/>
              <a:gd name="connsiteY49" fmla="*/ 3212595 h 3289780"/>
              <a:gd name="connsiteX50" fmla="*/ 1802845 w 4602775"/>
              <a:gd name="connsiteY50" fmla="*/ 3144997 h 3289780"/>
              <a:gd name="connsiteX51" fmla="*/ 1839257 w 4602775"/>
              <a:gd name="connsiteY51" fmla="*/ 3057421 h 3289780"/>
              <a:gd name="connsiteX52" fmla="*/ 1956764 w 4602775"/>
              <a:gd name="connsiteY52" fmla="*/ 3007237 h 3289780"/>
              <a:gd name="connsiteX53" fmla="*/ 2001080 w 4602775"/>
              <a:gd name="connsiteY53" fmla="*/ 2951363 h 3289780"/>
              <a:gd name="connsiteX54" fmla="*/ 2107028 w 4602775"/>
              <a:gd name="connsiteY54" fmla="*/ 2933420 h 3289780"/>
              <a:gd name="connsiteX55" fmla="*/ 2092641 w 4602775"/>
              <a:gd name="connsiteY55" fmla="*/ 2829674 h 3289780"/>
              <a:gd name="connsiteX56" fmla="*/ 2029566 w 4602775"/>
              <a:gd name="connsiteY56" fmla="*/ 2786430 h 3289780"/>
              <a:gd name="connsiteX57" fmla="*/ 1931386 w 4602775"/>
              <a:gd name="connsiteY57" fmla="*/ 2653188 h 3289780"/>
              <a:gd name="connsiteX58" fmla="*/ 1759465 w 4602775"/>
              <a:gd name="connsiteY58" fmla="*/ 2502651 h 3289780"/>
              <a:gd name="connsiteX59" fmla="*/ 1744226 w 4602775"/>
              <a:gd name="connsiteY59" fmla="*/ 2423317 h 3289780"/>
              <a:gd name="connsiteX60" fmla="*/ 1762003 w 4602775"/>
              <a:gd name="connsiteY60" fmla="*/ 2383240 h 3289780"/>
              <a:gd name="connsiteX61" fmla="*/ 1777967 w 4602775"/>
              <a:gd name="connsiteY61" fmla="*/ 2325437 h 3289780"/>
              <a:gd name="connsiteX62" fmla="*/ 1722139 w 4602775"/>
              <a:gd name="connsiteY62" fmla="*/ 2308683 h 3289780"/>
              <a:gd name="connsiteX63" fmla="*/ 1671381 w 4602775"/>
              <a:gd name="connsiteY63" fmla="*/ 2138826 h 3289780"/>
              <a:gd name="connsiteX64" fmla="*/ 1724664 w 4602775"/>
              <a:gd name="connsiteY64" fmla="*/ 2160752 h 3289780"/>
              <a:gd name="connsiteX65" fmla="*/ 1743008 w 4602775"/>
              <a:gd name="connsiteY65" fmla="*/ 2194966 h 3289780"/>
              <a:gd name="connsiteX66" fmla="*/ 1764141 w 4602775"/>
              <a:gd name="connsiteY66" fmla="*/ 2208208 h 3289780"/>
              <a:gd name="connsiteX67" fmla="*/ 1806640 w 4602775"/>
              <a:gd name="connsiteY67" fmla="*/ 2120930 h 3289780"/>
              <a:gd name="connsiteX68" fmla="*/ 1887416 w 4602775"/>
              <a:gd name="connsiteY68" fmla="*/ 2086706 h 3289780"/>
              <a:gd name="connsiteX69" fmla="*/ 1949939 w 4602775"/>
              <a:gd name="connsiteY69" fmla="*/ 2102337 h 3289780"/>
              <a:gd name="connsiteX70" fmla="*/ 2008554 w 4602775"/>
              <a:gd name="connsiteY70" fmla="*/ 2059352 h 3289780"/>
              <a:gd name="connsiteX71" fmla="*/ 2059354 w 4602775"/>
              <a:gd name="connsiteY71" fmla="*/ 2063260 h 3289780"/>
              <a:gd name="connsiteX72" fmla="*/ 2071077 w 4602775"/>
              <a:gd name="connsiteY72" fmla="*/ 2004645 h 3289780"/>
              <a:gd name="connsiteX73" fmla="*/ 2286000 w 4602775"/>
              <a:gd name="connsiteY73" fmla="*/ 1953845 h 3289780"/>
              <a:gd name="connsiteX74" fmla="*/ 2301631 w 4602775"/>
              <a:gd name="connsiteY74" fmla="*/ 1879598 h 3289780"/>
              <a:gd name="connsiteX75" fmla="*/ 2379785 w 4602775"/>
              <a:gd name="connsiteY75" fmla="*/ 1895229 h 3289780"/>
              <a:gd name="connsiteX76" fmla="*/ 2399323 w 4602775"/>
              <a:gd name="connsiteY76" fmla="*/ 1942122 h 3289780"/>
              <a:gd name="connsiteX77" fmla="*/ 2430585 w 4602775"/>
              <a:gd name="connsiteY77" fmla="*/ 1969475 h 3289780"/>
              <a:gd name="connsiteX78" fmla="*/ 2493108 w 4602775"/>
              <a:gd name="connsiteY78" fmla="*/ 1934306 h 3289780"/>
              <a:gd name="connsiteX79" fmla="*/ 2504831 w 4602775"/>
              <a:gd name="connsiteY79" fmla="*/ 1887414 h 3289780"/>
              <a:gd name="connsiteX80" fmla="*/ 2524369 w 4602775"/>
              <a:gd name="connsiteY80" fmla="*/ 1887414 h 3289780"/>
              <a:gd name="connsiteX81" fmla="*/ 2586892 w 4602775"/>
              <a:gd name="connsiteY81" fmla="*/ 1957752 h 3289780"/>
              <a:gd name="connsiteX82" fmla="*/ 2782277 w 4602775"/>
              <a:gd name="connsiteY82" fmla="*/ 2055445 h 3289780"/>
              <a:gd name="connsiteX83" fmla="*/ 2829169 w 4602775"/>
              <a:gd name="connsiteY83" fmla="*/ 2074983 h 3289780"/>
              <a:gd name="connsiteX84" fmla="*/ 2864339 w 4602775"/>
              <a:gd name="connsiteY84" fmla="*/ 2067168 h 3289780"/>
              <a:gd name="connsiteX85" fmla="*/ 2887785 w 4602775"/>
              <a:gd name="connsiteY85" fmla="*/ 2090614 h 3289780"/>
              <a:gd name="connsiteX86" fmla="*/ 2805723 w 4602775"/>
              <a:gd name="connsiteY86" fmla="*/ 2168768 h 3289780"/>
              <a:gd name="connsiteX87" fmla="*/ 2805723 w 4602775"/>
              <a:gd name="connsiteY87" fmla="*/ 2168768 h 3289780"/>
              <a:gd name="connsiteX88" fmla="*/ 2821354 w 4602775"/>
              <a:gd name="connsiteY88" fmla="*/ 2200029 h 3289780"/>
              <a:gd name="connsiteX89" fmla="*/ 2891692 w 4602775"/>
              <a:gd name="connsiteY89" fmla="*/ 2188306 h 3289780"/>
              <a:gd name="connsiteX90" fmla="*/ 2958123 w 4602775"/>
              <a:gd name="connsiteY90" fmla="*/ 2293814 h 3289780"/>
              <a:gd name="connsiteX91" fmla="*/ 3008923 w 4602775"/>
              <a:gd name="connsiteY91" fmla="*/ 2289906 h 3289780"/>
              <a:gd name="connsiteX92" fmla="*/ 2997200 w 4602775"/>
              <a:gd name="connsiteY92" fmla="*/ 2243014 h 3289780"/>
              <a:gd name="connsiteX93" fmla="*/ 3059723 w 4602775"/>
              <a:gd name="connsiteY93" fmla="*/ 2219568 h 3289780"/>
              <a:gd name="connsiteX94" fmla="*/ 3059723 w 4602775"/>
              <a:gd name="connsiteY94" fmla="*/ 2200029 h 3289780"/>
              <a:gd name="connsiteX95" fmla="*/ 3067539 w 4602775"/>
              <a:gd name="connsiteY95" fmla="*/ 2188306 h 3289780"/>
              <a:gd name="connsiteX96" fmla="*/ 3024554 w 4602775"/>
              <a:gd name="connsiteY96" fmla="*/ 2102337 h 3289780"/>
              <a:gd name="connsiteX97" fmla="*/ 3036277 w 4602775"/>
              <a:gd name="connsiteY97" fmla="*/ 2090614 h 3289780"/>
              <a:gd name="connsiteX98" fmla="*/ 3219939 w 4602775"/>
              <a:gd name="connsiteY98" fmla="*/ 2211752 h 3289780"/>
              <a:gd name="connsiteX99" fmla="*/ 3286369 w 4602775"/>
              <a:gd name="connsiteY99" fmla="*/ 2219568 h 3289780"/>
              <a:gd name="connsiteX100" fmla="*/ 3266831 w 4602775"/>
              <a:gd name="connsiteY100" fmla="*/ 2243014 h 3289780"/>
              <a:gd name="connsiteX101" fmla="*/ 3227754 w 4602775"/>
              <a:gd name="connsiteY101" fmla="*/ 2258645 h 3289780"/>
              <a:gd name="connsiteX102" fmla="*/ 3309816 w 4602775"/>
              <a:gd name="connsiteY102" fmla="*/ 2340706 h 3289780"/>
              <a:gd name="connsiteX103" fmla="*/ 3395785 w 4602775"/>
              <a:gd name="connsiteY103" fmla="*/ 2395414 h 3289780"/>
              <a:gd name="connsiteX104" fmla="*/ 3657600 w 4602775"/>
              <a:gd name="connsiteY104" fmla="*/ 2332891 h 3289780"/>
              <a:gd name="connsiteX105" fmla="*/ 3618523 w 4602775"/>
              <a:gd name="connsiteY105" fmla="*/ 2254737 h 3289780"/>
              <a:gd name="connsiteX106" fmla="*/ 3567723 w 4602775"/>
              <a:gd name="connsiteY106" fmla="*/ 2231291 h 3289780"/>
              <a:gd name="connsiteX107" fmla="*/ 3583354 w 4602775"/>
              <a:gd name="connsiteY107" fmla="*/ 2149229 h 3289780"/>
              <a:gd name="connsiteX108" fmla="*/ 3618523 w 4602775"/>
              <a:gd name="connsiteY108" fmla="*/ 2149229 h 3289780"/>
              <a:gd name="connsiteX109" fmla="*/ 3622431 w 4602775"/>
              <a:gd name="connsiteY109" fmla="*/ 2090614 h 3289780"/>
              <a:gd name="connsiteX110" fmla="*/ 3528646 w 4602775"/>
              <a:gd name="connsiteY110" fmla="*/ 2008552 h 3289780"/>
              <a:gd name="connsiteX111" fmla="*/ 3473939 w 4602775"/>
              <a:gd name="connsiteY111" fmla="*/ 2043722 h 3289780"/>
              <a:gd name="connsiteX112" fmla="*/ 3423139 w 4602775"/>
              <a:gd name="connsiteY112" fmla="*/ 1981198 h 3289780"/>
              <a:gd name="connsiteX113" fmla="*/ 3466123 w 4602775"/>
              <a:gd name="connsiteY113" fmla="*/ 1863968 h 3289780"/>
              <a:gd name="connsiteX114" fmla="*/ 3411416 w 4602775"/>
              <a:gd name="connsiteY114" fmla="*/ 1777998 h 3289780"/>
              <a:gd name="connsiteX115" fmla="*/ 3391877 w 4602775"/>
              <a:gd name="connsiteY115" fmla="*/ 1688122 h 3289780"/>
              <a:gd name="connsiteX116" fmla="*/ 3380154 w 4602775"/>
              <a:gd name="connsiteY116" fmla="*/ 1582614 h 3289780"/>
              <a:gd name="connsiteX117" fmla="*/ 3325446 w 4602775"/>
              <a:gd name="connsiteY117" fmla="*/ 1547445 h 3289780"/>
              <a:gd name="connsiteX118" fmla="*/ 3333262 w 4602775"/>
              <a:gd name="connsiteY118" fmla="*/ 1508368 h 3289780"/>
              <a:gd name="connsiteX119" fmla="*/ 3255108 w 4602775"/>
              <a:gd name="connsiteY119" fmla="*/ 1391137 h 3289780"/>
              <a:gd name="connsiteX120" fmla="*/ 3290277 w 4602775"/>
              <a:gd name="connsiteY120" fmla="*/ 1277814 h 3289780"/>
              <a:gd name="connsiteX121" fmla="*/ 3348892 w 4602775"/>
              <a:gd name="connsiteY121" fmla="*/ 1219198 h 3289780"/>
              <a:gd name="connsiteX122" fmla="*/ 3391877 w 4602775"/>
              <a:gd name="connsiteY122" fmla="*/ 1246552 h 3289780"/>
              <a:gd name="connsiteX123" fmla="*/ 3458308 w 4602775"/>
              <a:gd name="connsiteY123" fmla="*/ 1223106 h 3289780"/>
              <a:gd name="connsiteX124" fmla="*/ 3438769 w 4602775"/>
              <a:gd name="connsiteY124" fmla="*/ 1199660 h 3289780"/>
              <a:gd name="connsiteX125" fmla="*/ 3509108 w 4602775"/>
              <a:gd name="connsiteY125" fmla="*/ 1098060 h 3289780"/>
              <a:gd name="connsiteX126" fmla="*/ 3524739 w 4602775"/>
              <a:gd name="connsiteY126" fmla="*/ 984737 h 3289780"/>
              <a:gd name="connsiteX127" fmla="*/ 3626339 w 4602775"/>
              <a:gd name="connsiteY127" fmla="*/ 937845 h 3289780"/>
              <a:gd name="connsiteX128" fmla="*/ 3696677 w 4602775"/>
              <a:gd name="connsiteY128" fmla="*/ 894860 h 3289780"/>
              <a:gd name="connsiteX129" fmla="*/ 3720123 w 4602775"/>
              <a:gd name="connsiteY129" fmla="*/ 906583 h 3289780"/>
              <a:gd name="connsiteX130" fmla="*/ 3790462 w 4602775"/>
              <a:gd name="connsiteY130" fmla="*/ 894860 h 3289780"/>
              <a:gd name="connsiteX131" fmla="*/ 3806092 w 4602775"/>
              <a:gd name="connsiteY131" fmla="*/ 945660 h 3289780"/>
              <a:gd name="connsiteX132" fmla="*/ 3856892 w 4602775"/>
              <a:gd name="connsiteY132" fmla="*/ 898768 h 3289780"/>
              <a:gd name="connsiteX133" fmla="*/ 3888154 w 4602775"/>
              <a:gd name="connsiteY133" fmla="*/ 902675 h 3289780"/>
              <a:gd name="connsiteX134" fmla="*/ 3927231 w 4602775"/>
              <a:gd name="connsiteY134" fmla="*/ 945660 h 3289780"/>
              <a:gd name="connsiteX135" fmla="*/ 3997569 w 4602775"/>
              <a:gd name="connsiteY135" fmla="*/ 941752 h 3289780"/>
              <a:gd name="connsiteX136" fmla="*/ 4067908 w 4602775"/>
              <a:gd name="connsiteY136" fmla="*/ 855783 h 3289780"/>
              <a:gd name="connsiteX137" fmla="*/ 4138246 w 4602775"/>
              <a:gd name="connsiteY137" fmla="*/ 890952 h 3289780"/>
              <a:gd name="connsiteX138" fmla="*/ 4173416 w 4602775"/>
              <a:gd name="connsiteY138" fmla="*/ 871414 h 3289780"/>
              <a:gd name="connsiteX139" fmla="*/ 4200769 w 4602775"/>
              <a:gd name="connsiteY139" fmla="*/ 820614 h 3289780"/>
              <a:gd name="connsiteX140" fmla="*/ 4267200 w 4602775"/>
              <a:gd name="connsiteY140" fmla="*/ 773722 h 3289780"/>
              <a:gd name="connsiteX141" fmla="*/ 4407877 w 4602775"/>
              <a:gd name="connsiteY141" fmla="*/ 769814 h 3289780"/>
              <a:gd name="connsiteX142" fmla="*/ 4466493 w 4602775"/>
              <a:gd name="connsiteY142" fmla="*/ 664306 h 3289780"/>
              <a:gd name="connsiteX143" fmla="*/ 4556368 w 4602775"/>
              <a:gd name="connsiteY143" fmla="*/ 640860 h 3289780"/>
              <a:gd name="connsiteX144" fmla="*/ 4575906 w 4602775"/>
              <a:gd name="connsiteY144" fmla="*/ 539261 h 3289780"/>
              <a:gd name="connsiteX145" fmla="*/ 4493844 w 4602775"/>
              <a:gd name="connsiteY145" fmla="*/ 465016 h 3289780"/>
              <a:gd name="connsiteX146" fmla="*/ 4478213 w 4602775"/>
              <a:gd name="connsiteY146" fmla="*/ 363415 h 3289780"/>
              <a:gd name="connsiteX147" fmla="*/ 4548551 w 4602775"/>
              <a:gd name="connsiteY147" fmla="*/ 320431 h 3289780"/>
              <a:gd name="connsiteX148" fmla="*/ 4505566 w 4602775"/>
              <a:gd name="connsiteY148" fmla="*/ 214924 h 3289780"/>
              <a:gd name="connsiteX149" fmla="*/ 4599351 w 4602775"/>
              <a:gd name="connsiteY149" fmla="*/ 152400 h 3289780"/>
              <a:gd name="connsiteX150" fmla="*/ 4536827 w 4602775"/>
              <a:gd name="connsiteY150" fmla="*/ 0 h 3289780"/>
              <a:gd name="connsiteX0" fmla="*/ 500185 w 4602775"/>
              <a:gd name="connsiteY0" fmla="*/ 719014 h 3375486"/>
              <a:gd name="connsiteX1" fmla="*/ 457200 w 4602775"/>
              <a:gd name="connsiteY1" fmla="*/ 761998 h 3375486"/>
              <a:gd name="connsiteX2" fmla="*/ 386862 w 4602775"/>
              <a:gd name="connsiteY2" fmla="*/ 844060 h 3375486"/>
              <a:gd name="connsiteX3" fmla="*/ 371231 w 4602775"/>
              <a:gd name="connsiteY3" fmla="*/ 996460 h 3375486"/>
              <a:gd name="connsiteX4" fmla="*/ 269631 w 4602775"/>
              <a:gd name="connsiteY4" fmla="*/ 976922 h 3375486"/>
              <a:gd name="connsiteX5" fmla="*/ 265723 w 4602775"/>
              <a:gd name="connsiteY5" fmla="*/ 1094152 h 3375486"/>
              <a:gd name="connsiteX6" fmla="*/ 347785 w 4602775"/>
              <a:gd name="connsiteY6" fmla="*/ 1129322 h 3375486"/>
              <a:gd name="connsiteX7" fmla="*/ 355600 w 4602775"/>
              <a:gd name="connsiteY7" fmla="*/ 1203568 h 3375486"/>
              <a:gd name="connsiteX8" fmla="*/ 234462 w 4602775"/>
              <a:gd name="connsiteY8" fmla="*/ 1227014 h 3375486"/>
              <a:gd name="connsiteX9" fmla="*/ 296985 w 4602775"/>
              <a:gd name="connsiteY9" fmla="*/ 1312983 h 3375486"/>
              <a:gd name="connsiteX10" fmla="*/ 218831 w 4602775"/>
              <a:gd name="connsiteY10" fmla="*/ 1305168 h 3375486"/>
              <a:gd name="connsiteX11" fmla="*/ 211016 w 4602775"/>
              <a:gd name="connsiteY11" fmla="*/ 1340337 h 3375486"/>
              <a:gd name="connsiteX12" fmla="*/ 132862 w 4602775"/>
              <a:gd name="connsiteY12" fmla="*/ 1309075 h 3375486"/>
              <a:gd name="connsiteX13" fmla="*/ 78154 w 4602775"/>
              <a:gd name="connsiteY13" fmla="*/ 1344245 h 3375486"/>
              <a:gd name="connsiteX14" fmla="*/ 70339 w 4602775"/>
              <a:gd name="connsiteY14" fmla="*/ 1426306 h 3375486"/>
              <a:gd name="connsiteX15" fmla="*/ 101600 w 4602775"/>
              <a:gd name="connsiteY15" fmla="*/ 1504460 h 3375486"/>
              <a:gd name="connsiteX16" fmla="*/ 19539 w 4602775"/>
              <a:gd name="connsiteY16" fmla="*/ 1609968 h 3375486"/>
              <a:gd name="connsiteX17" fmla="*/ 27354 w 4602775"/>
              <a:gd name="connsiteY17" fmla="*/ 1727198 h 3375486"/>
              <a:gd name="connsiteX18" fmla="*/ 19539 w 4602775"/>
              <a:gd name="connsiteY18" fmla="*/ 1957752 h 3375486"/>
              <a:gd name="connsiteX19" fmla="*/ 23446 w 4602775"/>
              <a:gd name="connsiteY19" fmla="*/ 2012460 h 3375486"/>
              <a:gd name="connsiteX20" fmla="*/ 7816 w 4602775"/>
              <a:gd name="connsiteY20" fmla="*/ 2121875 h 3375486"/>
              <a:gd name="connsiteX21" fmla="*/ 31262 w 4602775"/>
              <a:gd name="connsiteY21" fmla="*/ 2180491 h 3375486"/>
              <a:gd name="connsiteX22" fmla="*/ 42985 w 4602775"/>
              <a:gd name="connsiteY22" fmla="*/ 2254737 h 3375486"/>
              <a:gd name="connsiteX23" fmla="*/ 0 w 4602775"/>
              <a:gd name="connsiteY23" fmla="*/ 2328983 h 3375486"/>
              <a:gd name="connsiteX24" fmla="*/ 46892 w 4602775"/>
              <a:gd name="connsiteY24" fmla="*/ 2434491 h 3375486"/>
              <a:gd name="connsiteX25" fmla="*/ 85969 w 4602775"/>
              <a:gd name="connsiteY25" fmla="*/ 2500922 h 3375486"/>
              <a:gd name="connsiteX26" fmla="*/ 171939 w 4602775"/>
              <a:gd name="connsiteY26" fmla="*/ 2493106 h 3375486"/>
              <a:gd name="connsiteX27" fmla="*/ 218831 w 4602775"/>
              <a:gd name="connsiteY27" fmla="*/ 2414952 h 3375486"/>
              <a:gd name="connsiteX28" fmla="*/ 273539 w 4602775"/>
              <a:gd name="connsiteY28" fmla="*/ 2403229 h 3375486"/>
              <a:gd name="connsiteX29" fmla="*/ 269631 w 4602775"/>
              <a:gd name="connsiteY29" fmla="*/ 2340706 h 3375486"/>
              <a:gd name="connsiteX30" fmla="*/ 207108 w 4602775"/>
              <a:gd name="connsiteY30" fmla="*/ 2321168 h 3375486"/>
              <a:gd name="connsiteX31" fmla="*/ 207108 w 4602775"/>
              <a:gd name="connsiteY31" fmla="*/ 2282091 h 3375486"/>
              <a:gd name="connsiteX32" fmla="*/ 293077 w 4602775"/>
              <a:gd name="connsiteY32" fmla="*/ 2176583 h 3375486"/>
              <a:gd name="connsiteX33" fmla="*/ 386862 w 4602775"/>
              <a:gd name="connsiteY33" fmla="*/ 2239106 h 3375486"/>
              <a:gd name="connsiteX34" fmla="*/ 492369 w 4602775"/>
              <a:gd name="connsiteY34" fmla="*/ 2250829 h 3375486"/>
              <a:gd name="connsiteX35" fmla="*/ 492369 w 4602775"/>
              <a:gd name="connsiteY35" fmla="*/ 2164860 h 3375486"/>
              <a:gd name="connsiteX36" fmla="*/ 519723 w 4602775"/>
              <a:gd name="connsiteY36" fmla="*/ 2188306 h 3375486"/>
              <a:gd name="connsiteX37" fmla="*/ 570523 w 4602775"/>
              <a:gd name="connsiteY37" fmla="*/ 2164860 h 3375486"/>
              <a:gd name="connsiteX38" fmla="*/ 570523 w 4602775"/>
              <a:gd name="connsiteY38" fmla="*/ 2164860 h 3375486"/>
              <a:gd name="connsiteX39" fmla="*/ 679939 w 4602775"/>
              <a:gd name="connsiteY39" fmla="*/ 2094522 h 3375486"/>
              <a:gd name="connsiteX40" fmla="*/ 812800 w 4602775"/>
              <a:gd name="connsiteY40" fmla="*/ 2098429 h 3375486"/>
              <a:gd name="connsiteX41" fmla="*/ 785446 w 4602775"/>
              <a:gd name="connsiteY41" fmla="*/ 2157045 h 3375486"/>
              <a:gd name="connsiteX42" fmla="*/ 828431 w 4602775"/>
              <a:gd name="connsiteY42" fmla="*/ 2172675 h 3375486"/>
              <a:gd name="connsiteX43" fmla="*/ 922216 w 4602775"/>
              <a:gd name="connsiteY43" fmla="*/ 2090614 h 3375486"/>
              <a:gd name="connsiteX44" fmla="*/ 1000369 w 4602775"/>
              <a:gd name="connsiteY44" fmla="*/ 2125783 h 3375486"/>
              <a:gd name="connsiteX45" fmla="*/ 1027723 w 4602775"/>
              <a:gd name="connsiteY45" fmla="*/ 2114060 h 3375486"/>
              <a:gd name="connsiteX46" fmla="*/ 1870090 w 4602775"/>
              <a:gd name="connsiteY46" fmla="*/ 3375486 h 3375486"/>
              <a:gd name="connsiteX47" fmla="*/ 1869198 w 4602775"/>
              <a:gd name="connsiteY47" fmla="*/ 3283737 h 3375486"/>
              <a:gd name="connsiteX48" fmla="*/ 1819103 w 4602775"/>
              <a:gd name="connsiteY48" fmla="*/ 3289780 h 3375486"/>
              <a:gd name="connsiteX49" fmla="*/ 1837573 w 4602775"/>
              <a:gd name="connsiteY49" fmla="*/ 3212595 h 3375486"/>
              <a:gd name="connsiteX50" fmla="*/ 1802845 w 4602775"/>
              <a:gd name="connsiteY50" fmla="*/ 3144997 h 3375486"/>
              <a:gd name="connsiteX51" fmla="*/ 1839257 w 4602775"/>
              <a:gd name="connsiteY51" fmla="*/ 3057421 h 3375486"/>
              <a:gd name="connsiteX52" fmla="*/ 1956764 w 4602775"/>
              <a:gd name="connsiteY52" fmla="*/ 3007237 h 3375486"/>
              <a:gd name="connsiteX53" fmla="*/ 2001080 w 4602775"/>
              <a:gd name="connsiteY53" fmla="*/ 2951363 h 3375486"/>
              <a:gd name="connsiteX54" fmla="*/ 2107028 w 4602775"/>
              <a:gd name="connsiteY54" fmla="*/ 2933420 h 3375486"/>
              <a:gd name="connsiteX55" fmla="*/ 2092641 w 4602775"/>
              <a:gd name="connsiteY55" fmla="*/ 2829674 h 3375486"/>
              <a:gd name="connsiteX56" fmla="*/ 2029566 w 4602775"/>
              <a:gd name="connsiteY56" fmla="*/ 2786430 h 3375486"/>
              <a:gd name="connsiteX57" fmla="*/ 1931386 w 4602775"/>
              <a:gd name="connsiteY57" fmla="*/ 2653188 h 3375486"/>
              <a:gd name="connsiteX58" fmla="*/ 1759465 w 4602775"/>
              <a:gd name="connsiteY58" fmla="*/ 2502651 h 3375486"/>
              <a:gd name="connsiteX59" fmla="*/ 1744226 w 4602775"/>
              <a:gd name="connsiteY59" fmla="*/ 2423317 h 3375486"/>
              <a:gd name="connsiteX60" fmla="*/ 1762003 w 4602775"/>
              <a:gd name="connsiteY60" fmla="*/ 2383240 h 3375486"/>
              <a:gd name="connsiteX61" fmla="*/ 1777967 w 4602775"/>
              <a:gd name="connsiteY61" fmla="*/ 2325437 h 3375486"/>
              <a:gd name="connsiteX62" fmla="*/ 1722139 w 4602775"/>
              <a:gd name="connsiteY62" fmla="*/ 2308683 h 3375486"/>
              <a:gd name="connsiteX63" fmla="*/ 1671381 w 4602775"/>
              <a:gd name="connsiteY63" fmla="*/ 2138826 h 3375486"/>
              <a:gd name="connsiteX64" fmla="*/ 1724664 w 4602775"/>
              <a:gd name="connsiteY64" fmla="*/ 2160752 h 3375486"/>
              <a:gd name="connsiteX65" fmla="*/ 1743008 w 4602775"/>
              <a:gd name="connsiteY65" fmla="*/ 2194966 h 3375486"/>
              <a:gd name="connsiteX66" fmla="*/ 1764141 w 4602775"/>
              <a:gd name="connsiteY66" fmla="*/ 2208208 h 3375486"/>
              <a:gd name="connsiteX67" fmla="*/ 1806640 w 4602775"/>
              <a:gd name="connsiteY67" fmla="*/ 2120930 h 3375486"/>
              <a:gd name="connsiteX68" fmla="*/ 1887416 w 4602775"/>
              <a:gd name="connsiteY68" fmla="*/ 2086706 h 3375486"/>
              <a:gd name="connsiteX69" fmla="*/ 1949939 w 4602775"/>
              <a:gd name="connsiteY69" fmla="*/ 2102337 h 3375486"/>
              <a:gd name="connsiteX70" fmla="*/ 2008554 w 4602775"/>
              <a:gd name="connsiteY70" fmla="*/ 2059352 h 3375486"/>
              <a:gd name="connsiteX71" fmla="*/ 2059354 w 4602775"/>
              <a:gd name="connsiteY71" fmla="*/ 2063260 h 3375486"/>
              <a:gd name="connsiteX72" fmla="*/ 2071077 w 4602775"/>
              <a:gd name="connsiteY72" fmla="*/ 2004645 h 3375486"/>
              <a:gd name="connsiteX73" fmla="*/ 2286000 w 4602775"/>
              <a:gd name="connsiteY73" fmla="*/ 1953845 h 3375486"/>
              <a:gd name="connsiteX74" fmla="*/ 2301631 w 4602775"/>
              <a:gd name="connsiteY74" fmla="*/ 1879598 h 3375486"/>
              <a:gd name="connsiteX75" fmla="*/ 2379785 w 4602775"/>
              <a:gd name="connsiteY75" fmla="*/ 1895229 h 3375486"/>
              <a:gd name="connsiteX76" fmla="*/ 2399323 w 4602775"/>
              <a:gd name="connsiteY76" fmla="*/ 1942122 h 3375486"/>
              <a:gd name="connsiteX77" fmla="*/ 2430585 w 4602775"/>
              <a:gd name="connsiteY77" fmla="*/ 1969475 h 3375486"/>
              <a:gd name="connsiteX78" fmla="*/ 2493108 w 4602775"/>
              <a:gd name="connsiteY78" fmla="*/ 1934306 h 3375486"/>
              <a:gd name="connsiteX79" fmla="*/ 2504831 w 4602775"/>
              <a:gd name="connsiteY79" fmla="*/ 1887414 h 3375486"/>
              <a:gd name="connsiteX80" fmla="*/ 2524369 w 4602775"/>
              <a:gd name="connsiteY80" fmla="*/ 1887414 h 3375486"/>
              <a:gd name="connsiteX81" fmla="*/ 2586892 w 4602775"/>
              <a:gd name="connsiteY81" fmla="*/ 1957752 h 3375486"/>
              <a:gd name="connsiteX82" fmla="*/ 2782277 w 4602775"/>
              <a:gd name="connsiteY82" fmla="*/ 2055445 h 3375486"/>
              <a:gd name="connsiteX83" fmla="*/ 2829169 w 4602775"/>
              <a:gd name="connsiteY83" fmla="*/ 2074983 h 3375486"/>
              <a:gd name="connsiteX84" fmla="*/ 2864339 w 4602775"/>
              <a:gd name="connsiteY84" fmla="*/ 2067168 h 3375486"/>
              <a:gd name="connsiteX85" fmla="*/ 2887785 w 4602775"/>
              <a:gd name="connsiteY85" fmla="*/ 2090614 h 3375486"/>
              <a:gd name="connsiteX86" fmla="*/ 2805723 w 4602775"/>
              <a:gd name="connsiteY86" fmla="*/ 2168768 h 3375486"/>
              <a:gd name="connsiteX87" fmla="*/ 2805723 w 4602775"/>
              <a:gd name="connsiteY87" fmla="*/ 2168768 h 3375486"/>
              <a:gd name="connsiteX88" fmla="*/ 2821354 w 4602775"/>
              <a:gd name="connsiteY88" fmla="*/ 2200029 h 3375486"/>
              <a:gd name="connsiteX89" fmla="*/ 2891692 w 4602775"/>
              <a:gd name="connsiteY89" fmla="*/ 2188306 h 3375486"/>
              <a:gd name="connsiteX90" fmla="*/ 2958123 w 4602775"/>
              <a:gd name="connsiteY90" fmla="*/ 2293814 h 3375486"/>
              <a:gd name="connsiteX91" fmla="*/ 3008923 w 4602775"/>
              <a:gd name="connsiteY91" fmla="*/ 2289906 h 3375486"/>
              <a:gd name="connsiteX92" fmla="*/ 2997200 w 4602775"/>
              <a:gd name="connsiteY92" fmla="*/ 2243014 h 3375486"/>
              <a:gd name="connsiteX93" fmla="*/ 3059723 w 4602775"/>
              <a:gd name="connsiteY93" fmla="*/ 2219568 h 3375486"/>
              <a:gd name="connsiteX94" fmla="*/ 3059723 w 4602775"/>
              <a:gd name="connsiteY94" fmla="*/ 2200029 h 3375486"/>
              <a:gd name="connsiteX95" fmla="*/ 3067539 w 4602775"/>
              <a:gd name="connsiteY95" fmla="*/ 2188306 h 3375486"/>
              <a:gd name="connsiteX96" fmla="*/ 3024554 w 4602775"/>
              <a:gd name="connsiteY96" fmla="*/ 2102337 h 3375486"/>
              <a:gd name="connsiteX97" fmla="*/ 3036277 w 4602775"/>
              <a:gd name="connsiteY97" fmla="*/ 2090614 h 3375486"/>
              <a:gd name="connsiteX98" fmla="*/ 3219939 w 4602775"/>
              <a:gd name="connsiteY98" fmla="*/ 2211752 h 3375486"/>
              <a:gd name="connsiteX99" fmla="*/ 3286369 w 4602775"/>
              <a:gd name="connsiteY99" fmla="*/ 2219568 h 3375486"/>
              <a:gd name="connsiteX100" fmla="*/ 3266831 w 4602775"/>
              <a:gd name="connsiteY100" fmla="*/ 2243014 h 3375486"/>
              <a:gd name="connsiteX101" fmla="*/ 3227754 w 4602775"/>
              <a:gd name="connsiteY101" fmla="*/ 2258645 h 3375486"/>
              <a:gd name="connsiteX102" fmla="*/ 3309816 w 4602775"/>
              <a:gd name="connsiteY102" fmla="*/ 2340706 h 3375486"/>
              <a:gd name="connsiteX103" fmla="*/ 3395785 w 4602775"/>
              <a:gd name="connsiteY103" fmla="*/ 2395414 h 3375486"/>
              <a:gd name="connsiteX104" fmla="*/ 3657600 w 4602775"/>
              <a:gd name="connsiteY104" fmla="*/ 2332891 h 3375486"/>
              <a:gd name="connsiteX105" fmla="*/ 3618523 w 4602775"/>
              <a:gd name="connsiteY105" fmla="*/ 2254737 h 3375486"/>
              <a:gd name="connsiteX106" fmla="*/ 3567723 w 4602775"/>
              <a:gd name="connsiteY106" fmla="*/ 2231291 h 3375486"/>
              <a:gd name="connsiteX107" fmla="*/ 3583354 w 4602775"/>
              <a:gd name="connsiteY107" fmla="*/ 2149229 h 3375486"/>
              <a:gd name="connsiteX108" fmla="*/ 3618523 w 4602775"/>
              <a:gd name="connsiteY108" fmla="*/ 2149229 h 3375486"/>
              <a:gd name="connsiteX109" fmla="*/ 3622431 w 4602775"/>
              <a:gd name="connsiteY109" fmla="*/ 2090614 h 3375486"/>
              <a:gd name="connsiteX110" fmla="*/ 3528646 w 4602775"/>
              <a:gd name="connsiteY110" fmla="*/ 2008552 h 3375486"/>
              <a:gd name="connsiteX111" fmla="*/ 3473939 w 4602775"/>
              <a:gd name="connsiteY111" fmla="*/ 2043722 h 3375486"/>
              <a:gd name="connsiteX112" fmla="*/ 3423139 w 4602775"/>
              <a:gd name="connsiteY112" fmla="*/ 1981198 h 3375486"/>
              <a:gd name="connsiteX113" fmla="*/ 3466123 w 4602775"/>
              <a:gd name="connsiteY113" fmla="*/ 1863968 h 3375486"/>
              <a:gd name="connsiteX114" fmla="*/ 3411416 w 4602775"/>
              <a:gd name="connsiteY114" fmla="*/ 1777998 h 3375486"/>
              <a:gd name="connsiteX115" fmla="*/ 3391877 w 4602775"/>
              <a:gd name="connsiteY115" fmla="*/ 1688122 h 3375486"/>
              <a:gd name="connsiteX116" fmla="*/ 3380154 w 4602775"/>
              <a:gd name="connsiteY116" fmla="*/ 1582614 h 3375486"/>
              <a:gd name="connsiteX117" fmla="*/ 3325446 w 4602775"/>
              <a:gd name="connsiteY117" fmla="*/ 1547445 h 3375486"/>
              <a:gd name="connsiteX118" fmla="*/ 3333262 w 4602775"/>
              <a:gd name="connsiteY118" fmla="*/ 1508368 h 3375486"/>
              <a:gd name="connsiteX119" fmla="*/ 3255108 w 4602775"/>
              <a:gd name="connsiteY119" fmla="*/ 1391137 h 3375486"/>
              <a:gd name="connsiteX120" fmla="*/ 3290277 w 4602775"/>
              <a:gd name="connsiteY120" fmla="*/ 1277814 h 3375486"/>
              <a:gd name="connsiteX121" fmla="*/ 3348892 w 4602775"/>
              <a:gd name="connsiteY121" fmla="*/ 1219198 h 3375486"/>
              <a:gd name="connsiteX122" fmla="*/ 3391877 w 4602775"/>
              <a:gd name="connsiteY122" fmla="*/ 1246552 h 3375486"/>
              <a:gd name="connsiteX123" fmla="*/ 3458308 w 4602775"/>
              <a:gd name="connsiteY123" fmla="*/ 1223106 h 3375486"/>
              <a:gd name="connsiteX124" fmla="*/ 3438769 w 4602775"/>
              <a:gd name="connsiteY124" fmla="*/ 1199660 h 3375486"/>
              <a:gd name="connsiteX125" fmla="*/ 3509108 w 4602775"/>
              <a:gd name="connsiteY125" fmla="*/ 1098060 h 3375486"/>
              <a:gd name="connsiteX126" fmla="*/ 3524739 w 4602775"/>
              <a:gd name="connsiteY126" fmla="*/ 984737 h 3375486"/>
              <a:gd name="connsiteX127" fmla="*/ 3626339 w 4602775"/>
              <a:gd name="connsiteY127" fmla="*/ 937845 h 3375486"/>
              <a:gd name="connsiteX128" fmla="*/ 3696677 w 4602775"/>
              <a:gd name="connsiteY128" fmla="*/ 894860 h 3375486"/>
              <a:gd name="connsiteX129" fmla="*/ 3720123 w 4602775"/>
              <a:gd name="connsiteY129" fmla="*/ 906583 h 3375486"/>
              <a:gd name="connsiteX130" fmla="*/ 3790462 w 4602775"/>
              <a:gd name="connsiteY130" fmla="*/ 894860 h 3375486"/>
              <a:gd name="connsiteX131" fmla="*/ 3806092 w 4602775"/>
              <a:gd name="connsiteY131" fmla="*/ 945660 h 3375486"/>
              <a:gd name="connsiteX132" fmla="*/ 3856892 w 4602775"/>
              <a:gd name="connsiteY132" fmla="*/ 898768 h 3375486"/>
              <a:gd name="connsiteX133" fmla="*/ 3888154 w 4602775"/>
              <a:gd name="connsiteY133" fmla="*/ 902675 h 3375486"/>
              <a:gd name="connsiteX134" fmla="*/ 3927231 w 4602775"/>
              <a:gd name="connsiteY134" fmla="*/ 945660 h 3375486"/>
              <a:gd name="connsiteX135" fmla="*/ 3997569 w 4602775"/>
              <a:gd name="connsiteY135" fmla="*/ 941752 h 3375486"/>
              <a:gd name="connsiteX136" fmla="*/ 4067908 w 4602775"/>
              <a:gd name="connsiteY136" fmla="*/ 855783 h 3375486"/>
              <a:gd name="connsiteX137" fmla="*/ 4138246 w 4602775"/>
              <a:gd name="connsiteY137" fmla="*/ 890952 h 3375486"/>
              <a:gd name="connsiteX138" fmla="*/ 4173416 w 4602775"/>
              <a:gd name="connsiteY138" fmla="*/ 871414 h 3375486"/>
              <a:gd name="connsiteX139" fmla="*/ 4200769 w 4602775"/>
              <a:gd name="connsiteY139" fmla="*/ 820614 h 3375486"/>
              <a:gd name="connsiteX140" fmla="*/ 4267200 w 4602775"/>
              <a:gd name="connsiteY140" fmla="*/ 773722 h 3375486"/>
              <a:gd name="connsiteX141" fmla="*/ 4407877 w 4602775"/>
              <a:gd name="connsiteY141" fmla="*/ 769814 h 3375486"/>
              <a:gd name="connsiteX142" fmla="*/ 4466493 w 4602775"/>
              <a:gd name="connsiteY142" fmla="*/ 664306 h 3375486"/>
              <a:gd name="connsiteX143" fmla="*/ 4556368 w 4602775"/>
              <a:gd name="connsiteY143" fmla="*/ 640860 h 3375486"/>
              <a:gd name="connsiteX144" fmla="*/ 4575906 w 4602775"/>
              <a:gd name="connsiteY144" fmla="*/ 539261 h 3375486"/>
              <a:gd name="connsiteX145" fmla="*/ 4493844 w 4602775"/>
              <a:gd name="connsiteY145" fmla="*/ 465016 h 3375486"/>
              <a:gd name="connsiteX146" fmla="*/ 4478213 w 4602775"/>
              <a:gd name="connsiteY146" fmla="*/ 363415 h 3375486"/>
              <a:gd name="connsiteX147" fmla="*/ 4548551 w 4602775"/>
              <a:gd name="connsiteY147" fmla="*/ 320431 h 3375486"/>
              <a:gd name="connsiteX148" fmla="*/ 4505566 w 4602775"/>
              <a:gd name="connsiteY148" fmla="*/ 214924 h 3375486"/>
              <a:gd name="connsiteX149" fmla="*/ 4599351 w 4602775"/>
              <a:gd name="connsiteY149" fmla="*/ 152400 h 3375486"/>
              <a:gd name="connsiteX150" fmla="*/ 4536827 w 4602775"/>
              <a:gd name="connsiteY150" fmla="*/ 0 h 3375486"/>
              <a:gd name="connsiteX0" fmla="*/ 500185 w 4602775"/>
              <a:gd name="connsiteY0" fmla="*/ 719014 h 3389068"/>
              <a:gd name="connsiteX1" fmla="*/ 457200 w 4602775"/>
              <a:gd name="connsiteY1" fmla="*/ 761998 h 3389068"/>
              <a:gd name="connsiteX2" fmla="*/ 386862 w 4602775"/>
              <a:gd name="connsiteY2" fmla="*/ 844060 h 3389068"/>
              <a:gd name="connsiteX3" fmla="*/ 371231 w 4602775"/>
              <a:gd name="connsiteY3" fmla="*/ 996460 h 3389068"/>
              <a:gd name="connsiteX4" fmla="*/ 269631 w 4602775"/>
              <a:gd name="connsiteY4" fmla="*/ 976922 h 3389068"/>
              <a:gd name="connsiteX5" fmla="*/ 265723 w 4602775"/>
              <a:gd name="connsiteY5" fmla="*/ 1094152 h 3389068"/>
              <a:gd name="connsiteX6" fmla="*/ 347785 w 4602775"/>
              <a:gd name="connsiteY6" fmla="*/ 1129322 h 3389068"/>
              <a:gd name="connsiteX7" fmla="*/ 355600 w 4602775"/>
              <a:gd name="connsiteY7" fmla="*/ 1203568 h 3389068"/>
              <a:gd name="connsiteX8" fmla="*/ 234462 w 4602775"/>
              <a:gd name="connsiteY8" fmla="*/ 1227014 h 3389068"/>
              <a:gd name="connsiteX9" fmla="*/ 296985 w 4602775"/>
              <a:gd name="connsiteY9" fmla="*/ 1312983 h 3389068"/>
              <a:gd name="connsiteX10" fmla="*/ 218831 w 4602775"/>
              <a:gd name="connsiteY10" fmla="*/ 1305168 h 3389068"/>
              <a:gd name="connsiteX11" fmla="*/ 211016 w 4602775"/>
              <a:gd name="connsiteY11" fmla="*/ 1340337 h 3389068"/>
              <a:gd name="connsiteX12" fmla="*/ 132862 w 4602775"/>
              <a:gd name="connsiteY12" fmla="*/ 1309075 h 3389068"/>
              <a:gd name="connsiteX13" fmla="*/ 78154 w 4602775"/>
              <a:gd name="connsiteY13" fmla="*/ 1344245 h 3389068"/>
              <a:gd name="connsiteX14" fmla="*/ 70339 w 4602775"/>
              <a:gd name="connsiteY14" fmla="*/ 1426306 h 3389068"/>
              <a:gd name="connsiteX15" fmla="*/ 101600 w 4602775"/>
              <a:gd name="connsiteY15" fmla="*/ 1504460 h 3389068"/>
              <a:gd name="connsiteX16" fmla="*/ 19539 w 4602775"/>
              <a:gd name="connsiteY16" fmla="*/ 1609968 h 3389068"/>
              <a:gd name="connsiteX17" fmla="*/ 27354 w 4602775"/>
              <a:gd name="connsiteY17" fmla="*/ 1727198 h 3389068"/>
              <a:gd name="connsiteX18" fmla="*/ 19539 w 4602775"/>
              <a:gd name="connsiteY18" fmla="*/ 1957752 h 3389068"/>
              <a:gd name="connsiteX19" fmla="*/ 23446 w 4602775"/>
              <a:gd name="connsiteY19" fmla="*/ 2012460 h 3389068"/>
              <a:gd name="connsiteX20" fmla="*/ 7816 w 4602775"/>
              <a:gd name="connsiteY20" fmla="*/ 2121875 h 3389068"/>
              <a:gd name="connsiteX21" fmla="*/ 31262 w 4602775"/>
              <a:gd name="connsiteY21" fmla="*/ 2180491 h 3389068"/>
              <a:gd name="connsiteX22" fmla="*/ 42985 w 4602775"/>
              <a:gd name="connsiteY22" fmla="*/ 2254737 h 3389068"/>
              <a:gd name="connsiteX23" fmla="*/ 0 w 4602775"/>
              <a:gd name="connsiteY23" fmla="*/ 2328983 h 3389068"/>
              <a:gd name="connsiteX24" fmla="*/ 46892 w 4602775"/>
              <a:gd name="connsiteY24" fmla="*/ 2434491 h 3389068"/>
              <a:gd name="connsiteX25" fmla="*/ 85969 w 4602775"/>
              <a:gd name="connsiteY25" fmla="*/ 2500922 h 3389068"/>
              <a:gd name="connsiteX26" fmla="*/ 171939 w 4602775"/>
              <a:gd name="connsiteY26" fmla="*/ 2493106 h 3389068"/>
              <a:gd name="connsiteX27" fmla="*/ 218831 w 4602775"/>
              <a:gd name="connsiteY27" fmla="*/ 2414952 h 3389068"/>
              <a:gd name="connsiteX28" fmla="*/ 273539 w 4602775"/>
              <a:gd name="connsiteY28" fmla="*/ 2403229 h 3389068"/>
              <a:gd name="connsiteX29" fmla="*/ 269631 w 4602775"/>
              <a:gd name="connsiteY29" fmla="*/ 2340706 h 3389068"/>
              <a:gd name="connsiteX30" fmla="*/ 207108 w 4602775"/>
              <a:gd name="connsiteY30" fmla="*/ 2321168 h 3389068"/>
              <a:gd name="connsiteX31" fmla="*/ 207108 w 4602775"/>
              <a:gd name="connsiteY31" fmla="*/ 2282091 h 3389068"/>
              <a:gd name="connsiteX32" fmla="*/ 293077 w 4602775"/>
              <a:gd name="connsiteY32" fmla="*/ 2176583 h 3389068"/>
              <a:gd name="connsiteX33" fmla="*/ 386862 w 4602775"/>
              <a:gd name="connsiteY33" fmla="*/ 2239106 h 3389068"/>
              <a:gd name="connsiteX34" fmla="*/ 492369 w 4602775"/>
              <a:gd name="connsiteY34" fmla="*/ 2250829 h 3389068"/>
              <a:gd name="connsiteX35" fmla="*/ 492369 w 4602775"/>
              <a:gd name="connsiteY35" fmla="*/ 2164860 h 3389068"/>
              <a:gd name="connsiteX36" fmla="*/ 519723 w 4602775"/>
              <a:gd name="connsiteY36" fmla="*/ 2188306 h 3389068"/>
              <a:gd name="connsiteX37" fmla="*/ 570523 w 4602775"/>
              <a:gd name="connsiteY37" fmla="*/ 2164860 h 3389068"/>
              <a:gd name="connsiteX38" fmla="*/ 570523 w 4602775"/>
              <a:gd name="connsiteY38" fmla="*/ 2164860 h 3389068"/>
              <a:gd name="connsiteX39" fmla="*/ 679939 w 4602775"/>
              <a:gd name="connsiteY39" fmla="*/ 2094522 h 3389068"/>
              <a:gd name="connsiteX40" fmla="*/ 812800 w 4602775"/>
              <a:gd name="connsiteY40" fmla="*/ 2098429 h 3389068"/>
              <a:gd name="connsiteX41" fmla="*/ 785446 w 4602775"/>
              <a:gd name="connsiteY41" fmla="*/ 2157045 h 3389068"/>
              <a:gd name="connsiteX42" fmla="*/ 828431 w 4602775"/>
              <a:gd name="connsiteY42" fmla="*/ 2172675 h 3389068"/>
              <a:gd name="connsiteX43" fmla="*/ 922216 w 4602775"/>
              <a:gd name="connsiteY43" fmla="*/ 2090614 h 3389068"/>
              <a:gd name="connsiteX44" fmla="*/ 1000369 w 4602775"/>
              <a:gd name="connsiteY44" fmla="*/ 2125783 h 3389068"/>
              <a:gd name="connsiteX45" fmla="*/ 1851971 w 4602775"/>
              <a:gd name="connsiteY45" fmla="*/ 3389068 h 3389068"/>
              <a:gd name="connsiteX46" fmla="*/ 1870090 w 4602775"/>
              <a:gd name="connsiteY46" fmla="*/ 3375486 h 3389068"/>
              <a:gd name="connsiteX47" fmla="*/ 1869198 w 4602775"/>
              <a:gd name="connsiteY47" fmla="*/ 3283737 h 3389068"/>
              <a:gd name="connsiteX48" fmla="*/ 1819103 w 4602775"/>
              <a:gd name="connsiteY48" fmla="*/ 3289780 h 3389068"/>
              <a:gd name="connsiteX49" fmla="*/ 1837573 w 4602775"/>
              <a:gd name="connsiteY49" fmla="*/ 3212595 h 3389068"/>
              <a:gd name="connsiteX50" fmla="*/ 1802845 w 4602775"/>
              <a:gd name="connsiteY50" fmla="*/ 3144997 h 3389068"/>
              <a:gd name="connsiteX51" fmla="*/ 1839257 w 4602775"/>
              <a:gd name="connsiteY51" fmla="*/ 3057421 h 3389068"/>
              <a:gd name="connsiteX52" fmla="*/ 1956764 w 4602775"/>
              <a:gd name="connsiteY52" fmla="*/ 3007237 h 3389068"/>
              <a:gd name="connsiteX53" fmla="*/ 2001080 w 4602775"/>
              <a:gd name="connsiteY53" fmla="*/ 2951363 h 3389068"/>
              <a:gd name="connsiteX54" fmla="*/ 2107028 w 4602775"/>
              <a:gd name="connsiteY54" fmla="*/ 2933420 h 3389068"/>
              <a:gd name="connsiteX55" fmla="*/ 2092641 w 4602775"/>
              <a:gd name="connsiteY55" fmla="*/ 2829674 h 3389068"/>
              <a:gd name="connsiteX56" fmla="*/ 2029566 w 4602775"/>
              <a:gd name="connsiteY56" fmla="*/ 2786430 h 3389068"/>
              <a:gd name="connsiteX57" fmla="*/ 1931386 w 4602775"/>
              <a:gd name="connsiteY57" fmla="*/ 2653188 h 3389068"/>
              <a:gd name="connsiteX58" fmla="*/ 1759465 w 4602775"/>
              <a:gd name="connsiteY58" fmla="*/ 2502651 h 3389068"/>
              <a:gd name="connsiteX59" fmla="*/ 1744226 w 4602775"/>
              <a:gd name="connsiteY59" fmla="*/ 2423317 h 3389068"/>
              <a:gd name="connsiteX60" fmla="*/ 1762003 w 4602775"/>
              <a:gd name="connsiteY60" fmla="*/ 2383240 h 3389068"/>
              <a:gd name="connsiteX61" fmla="*/ 1777967 w 4602775"/>
              <a:gd name="connsiteY61" fmla="*/ 2325437 h 3389068"/>
              <a:gd name="connsiteX62" fmla="*/ 1722139 w 4602775"/>
              <a:gd name="connsiteY62" fmla="*/ 2308683 h 3389068"/>
              <a:gd name="connsiteX63" fmla="*/ 1671381 w 4602775"/>
              <a:gd name="connsiteY63" fmla="*/ 2138826 h 3389068"/>
              <a:gd name="connsiteX64" fmla="*/ 1724664 w 4602775"/>
              <a:gd name="connsiteY64" fmla="*/ 2160752 h 3389068"/>
              <a:gd name="connsiteX65" fmla="*/ 1743008 w 4602775"/>
              <a:gd name="connsiteY65" fmla="*/ 2194966 h 3389068"/>
              <a:gd name="connsiteX66" fmla="*/ 1764141 w 4602775"/>
              <a:gd name="connsiteY66" fmla="*/ 2208208 h 3389068"/>
              <a:gd name="connsiteX67" fmla="*/ 1806640 w 4602775"/>
              <a:gd name="connsiteY67" fmla="*/ 2120930 h 3389068"/>
              <a:gd name="connsiteX68" fmla="*/ 1887416 w 4602775"/>
              <a:gd name="connsiteY68" fmla="*/ 2086706 h 3389068"/>
              <a:gd name="connsiteX69" fmla="*/ 1949939 w 4602775"/>
              <a:gd name="connsiteY69" fmla="*/ 2102337 h 3389068"/>
              <a:gd name="connsiteX70" fmla="*/ 2008554 w 4602775"/>
              <a:gd name="connsiteY70" fmla="*/ 2059352 h 3389068"/>
              <a:gd name="connsiteX71" fmla="*/ 2059354 w 4602775"/>
              <a:gd name="connsiteY71" fmla="*/ 2063260 h 3389068"/>
              <a:gd name="connsiteX72" fmla="*/ 2071077 w 4602775"/>
              <a:gd name="connsiteY72" fmla="*/ 2004645 h 3389068"/>
              <a:gd name="connsiteX73" fmla="*/ 2286000 w 4602775"/>
              <a:gd name="connsiteY73" fmla="*/ 1953845 h 3389068"/>
              <a:gd name="connsiteX74" fmla="*/ 2301631 w 4602775"/>
              <a:gd name="connsiteY74" fmla="*/ 1879598 h 3389068"/>
              <a:gd name="connsiteX75" fmla="*/ 2379785 w 4602775"/>
              <a:gd name="connsiteY75" fmla="*/ 1895229 h 3389068"/>
              <a:gd name="connsiteX76" fmla="*/ 2399323 w 4602775"/>
              <a:gd name="connsiteY76" fmla="*/ 1942122 h 3389068"/>
              <a:gd name="connsiteX77" fmla="*/ 2430585 w 4602775"/>
              <a:gd name="connsiteY77" fmla="*/ 1969475 h 3389068"/>
              <a:gd name="connsiteX78" fmla="*/ 2493108 w 4602775"/>
              <a:gd name="connsiteY78" fmla="*/ 1934306 h 3389068"/>
              <a:gd name="connsiteX79" fmla="*/ 2504831 w 4602775"/>
              <a:gd name="connsiteY79" fmla="*/ 1887414 h 3389068"/>
              <a:gd name="connsiteX80" fmla="*/ 2524369 w 4602775"/>
              <a:gd name="connsiteY80" fmla="*/ 1887414 h 3389068"/>
              <a:gd name="connsiteX81" fmla="*/ 2586892 w 4602775"/>
              <a:gd name="connsiteY81" fmla="*/ 1957752 h 3389068"/>
              <a:gd name="connsiteX82" fmla="*/ 2782277 w 4602775"/>
              <a:gd name="connsiteY82" fmla="*/ 2055445 h 3389068"/>
              <a:gd name="connsiteX83" fmla="*/ 2829169 w 4602775"/>
              <a:gd name="connsiteY83" fmla="*/ 2074983 h 3389068"/>
              <a:gd name="connsiteX84" fmla="*/ 2864339 w 4602775"/>
              <a:gd name="connsiteY84" fmla="*/ 2067168 h 3389068"/>
              <a:gd name="connsiteX85" fmla="*/ 2887785 w 4602775"/>
              <a:gd name="connsiteY85" fmla="*/ 2090614 h 3389068"/>
              <a:gd name="connsiteX86" fmla="*/ 2805723 w 4602775"/>
              <a:gd name="connsiteY86" fmla="*/ 2168768 h 3389068"/>
              <a:gd name="connsiteX87" fmla="*/ 2805723 w 4602775"/>
              <a:gd name="connsiteY87" fmla="*/ 2168768 h 3389068"/>
              <a:gd name="connsiteX88" fmla="*/ 2821354 w 4602775"/>
              <a:gd name="connsiteY88" fmla="*/ 2200029 h 3389068"/>
              <a:gd name="connsiteX89" fmla="*/ 2891692 w 4602775"/>
              <a:gd name="connsiteY89" fmla="*/ 2188306 h 3389068"/>
              <a:gd name="connsiteX90" fmla="*/ 2958123 w 4602775"/>
              <a:gd name="connsiteY90" fmla="*/ 2293814 h 3389068"/>
              <a:gd name="connsiteX91" fmla="*/ 3008923 w 4602775"/>
              <a:gd name="connsiteY91" fmla="*/ 2289906 h 3389068"/>
              <a:gd name="connsiteX92" fmla="*/ 2997200 w 4602775"/>
              <a:gd name="connsiteY92" fmla="*/ 2243014 h 3389068"/>
              <a:gd name="connsiteX93" fmla="*/ 3059723 w 4602775"/>
              <a:gd name="connsiteY93" fmla="*/ 2219568 h 3389068"/>
              <a:gd name="connsiteX94" fmla="*/ 3059723 w 4602775"/>
              <a:gd name="connsiteY94" fmla="*/ 2200029 h 3389068"/>
              <a:gd name="connsiteX95" fmla="*/ 3067539 w 4602775"/>
              <a:gd name="connsiteY95" fmla="*/ 2188306 h 3389068"/>
              <a:gd name="connsiteX96" fmla="*/ 3024554 w 4602775"/>
              <a:gd name="connsiteY96" fmla="*/ 2102337 h 3389068"/>
              <a:gd name="connsiteX97" fmla="*/ 3036277 w 4602775"/>
              <a:gd name="connsiteY97" fmla="*/ 2090614 h 3389068"/>
              <a:gd name="connsiteX98" fmla="*/ 3219939 w 4602775"/>
              <a:gd name="connsiteY98" fmla="*/ 2211752 h 3389068"/>
              <a:gd name="connsiteX99" fmla="*/ 3286369 w 4602775"/>
              <a:gd name="connsiteY99" fmla="*/ 2219568 h 3389068"/>
              <a:gd name="connsiteX100" fmla="*/ 3266831 w 4602775"/>
              <a:gd name="connsiteY100" fmla="*/ 2243014 h 3389068"/>
              <a:gd name="connsiteX101" fmla="*/ 3227754 w 4602775"/>
              <a:gd name="connsiteY101" fmla="*/ 2258645 h 3389068"/>
              <a:gd name="connsiteX102" fmla="*/ 3309816 w 4602775"/>
              <a:gd name="connsiteY102" fmla="*/ 2340706 h 3389068"/>
              <a:gd name="connsiteX103" fmla="*/ 3395785 w 4602775"/>
              <a:gd name="connsiteY103" fmla="*/ 2395414 h 3389068"/>
              <a:gd name="connsiteX104" fmla="*/ 3657600 w 4602775"/>
              <a:gd name="connsiteY104" fmla="*/ 2332891 h 3389068"/>
              <a:gd name="connsiteX105" fmla="*/ 3618523 w 4602775"/>
              <a:gd name="connsiteY105" fmla="*/ 2254737 h 3389068"/>
              <a:gd name="connsiteX106" fmla="*/ 3567723 w 4602775"/>
              <a:gd name="connsiteY106" fmla="*/ 2231291 h 3389068"/>
              <a:gd name="connsiteX107" fmla="*/ 3583354 w 4602775"/>
              <a:gd name="connsiteY107" fmla="*/ 2149229 h 3389068"/>
              <a:gd name="connsiteX108" fmla="*/ 3618523 w 4602775"/>
              <a:gd name="connsiteY108" fmla="*/ 2149229 h 3389068"/>
              <a:gd name="connsiteX109" fmla="*/ 3622431 w 4602775"/>
              <a:gd name="connsiteY109" fmla="*/ 2090614 h 3389068"/>
              <a:gd name="connsiteX110" fmla="*/ 3528646 w 4602775"/>
              <a:gd name="connsiteY110" fmla="*/ 2008552 h 3389068"/>
              <a:gd name="connsiteX111" fmla="*/ 3473939 w 4602775"/>
              <a:gd name="connsiteY111" fmla="*/ 2043722 h 3389068"/>
              <a:gd name="connsiteX112" fmla="*/ 3423139 w 4602775"/>
              <a:gd name="connsiteY112" fmla="*/ 1981198 h 3389068"/>
              <a:gd name="connsiteX113" fmla="*/ 3466123 w 4602775"/>
              <a:gd name="connsiteY113" fmla="*/ 1863968 h 3389068"/>
              <a:gd name="connsiteX114" fmla="*/ 3411416 w 4602775"/>
              <a:gd name="connsiteY114" fmla="*/ 1777998 h 3389068"/>
              <a:gd name="connsiteX115" fmla="*/ 3391877 w 4602775"/>
              <a:gd name="connsiteY115" fmla="*/ 1688122 h 3389068"/>
              <a:gd name="connsiteX116" fmla="*/ 3380154 w 4602775"/>
              <a:gd name="connsiteY116" fmla="*/ 1582614 h 3389068"/>
              <a:gd name="connsiteX117" fmla="*/ 3325446 w 4602775"/>
              <a:gd name="connsiteY117" fmla="*/ 1547445 h 3389068"/>
              <a:gd name="connsiteX118" fmla="*/ 3333262 w 4602775"/>
              <a:gd name="connsiteY118" fmla="*/ 1508368 h 3389068"/>
              <a:gd name="connsiteX119" fmla="*/ 3255108 w 4602775"/>
              <a:gd name="connsiteY119" fmla="*/ 1391137 h 3389068"/>
              <a:gd name="connsiteX120" fmla="*/ 3290277 w 4602775"/>
              <a:gd name="connsiteY120" fmla="*/ 1277814 h 3389068"/>
              <a:gd name="connsiteX121" fmla="*/ 3348892 w 4602775"/>
              <a:gd name="connsiteY121" fmla="*/ 1219198 h 3389068"/>
              <a:gd name="connsiteX122" fmla="*/ 3391877 w 4602775"/>
              <a:gd name="connsiteY122" fmla="*/ 1246552 h 3389068"/>
              <a:gd name="connsiteX123" fmla="*/ 3458308 w 4602775"/>
              <a:gd name="connsiteY123" fmla="*/ 1223106 h 3389068"/>
              <a:gd name="connsiteX124" fmla="*/ 3438769 w 4602775"/>
              <a:gd name="connsiteY124" fmla="*/ 1199660 h 3389068"/>
              <a:gd name="connsiteX125" fmla="*/ 3509108 w 4602775"/>
              <a:gd name="connsiteY125" fmla="*/ 1098060 h 3389068"/>
              <a:gd name="connsiteX126" fmla="*/ 3524739 w 4602775"/>
              <a:gd name="connsiteY126" fmla="*/ 984737 h 3389068"/>
              <a:gd name="connsiteX127" fmla="*/ 3626339 w 4602775"/>
              <a:gd name="connsiteY127" fmla="*/ 937845 h 3389068"/>
              <a:gd name="connsiteX128" fmla="*/ 3696677 w 4602775"/>
              <a:gd name="connsiteY128" fmla="*/ 894860 h 3389068"/>
              <a:gd name="connsiteX129" fmla="*/ 3720123 w 4602775"/>
              <a:gd name="connsiteY129" fmla="*/ 906583 h 3389068"/>
              <a:gd name="connsiteX130" fmla="*/ 3790462 w 4602775"/>
              <a:gd name="connsiteY130" fmla="*/ 894860 h 3389068"/>
              <a:gd name="connsiteX131" fmla="*/ 3806092 w 4602775"/>
              <a:gd name="connsiteY131" fmla="*/ 945660 h 3389068"/>
              <a:gd name="connsiteX132" fmla="*/ 3856892 w 4602775"/>
              <a:gd name="connsiteY132" fmla="*/ 898768 h 3389068"/>
              <a:gd name="connsiteX133" fmla="*/ 3888154 w 4602775"/>
              <a:gd name="connsiteY133" fmla="*/ 902675 h 3389068"/>
              <a:gd name="connsiteX134" fmla="*/ 3927231 w 4602775"/>
              <a:gd name="connsiteY134" fmla="*/ 945660 h 3389068"/>
              <a:gd name="connsiteX135" fmla="*/ 3997569 w 4602775"/>
              <a:gd name="connsiteY135" fmla="*/ 941752 h 3389068"/>
              <a:gd name="connsiteX136" fmla="*/ 4067908 w 4602775"/>
              <a:gd name="connsiteY136" fmla="*/ 855783 h 3389068"/>
              <a:gd name="connsiteX137" fmla="*/ 4138246 w 4602775"/>
              <a:gd name="connsiteY137" fmla="*/ 890952 h 3389068"/>
              <a:gd name="connsiteX138" fmla="*/ 4173416 w 4602775"/>
              <a:gd name="connsiteY138" fmla="*/ 871414 h 3389068"/>
              <a:gd name="connsiteX139" fmla="*/ 4200769 w 4602775"/>
              <a:gd name="connsiteY139" fmla="*/ 820614 h 3389068"/>
              <a:gd name="connsiteX140" fmla="*/ 4267200 w 4602775"/>
              <a:gd name="connsiteY140" fmla="*/ 773722 h 3389068"/>
              <a:gd name="connsiteX141" fmla="*/ 4407877 w 4602775"/>
              <a:gd name="connsiteY141" fmla="*/ 769814 h 3389068"/>
              <a:gd name="connsiteX142" fmla="*/ 4466493 w 4602775"/>
              <a:gd name="connsiteY142" fmla="*/ 664306 h 3389068"/>
              <a:gd name="connsiteX143" fmla="*/ 4556368 w 4602775"/>
              <a:gd name="connsiteY143" fmla="*/ 640860 h 3389068"/>
              <a:gd name="connsiteX144" fmla="*/ 4575906 w 4602775"/>
              <a:gd name="connsiteY144" fmla="*/ 539261 h 3389068"/>
              <a:gd name="connsiteX145" fmla="*/ 4493844 w 4602775"/>
              <a:gd name="connsiteY145" fmla="*/ 465016 h 3389068"/>
              <a:gd name="connsiteX146" fmla="*/ 4478213 w 4602775"/>
              <a:gd name="connsiteY146" fmla="*/ 363415 h 3389068"/>
              <a:gd name="connsiteX147" fmla="*/ 4548551 w 4602775"/>
              <a:gd name="connsiteY147" fmla="*/ 320431 h 3389068"/>
              <a:gd name="connsiteX148" fmla="*/ 4505566 w 4602775"/>
              <a:gd name="connsiteY148" fmla="*/ 214924 h 3389068"/>
              <a:gd name="connsiteX149" fmla="*/ 4599351 w 4602775"/>
              <a:gd name="connsiteY149" fmla="*/ 152400 h 3389068"/>
              <a:gd name="connsiteX150" fmla="*/ 4536827 w 4602775"/>
              <a:gd name="connsiteY150" fmla="*/ 0 h 3389068"/>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812800 w 4602775"/>
              <a:gd name="connsiteY40" fmla="*/ 2098429 h 3442004"/>
              <a:gd name="connsiteX41" fmla="*/ 785446 w 4602775"/>
              <a:gd name="connsiteY41" fmla="*/ 2157045 h 3442004"/>
              <a:gd name="connsiteX42" fmla="*/ 828431 w 4602775"/>
              <a:gd name="connsiteY42" fmla="*/ 2172675 h 3442004"/>
              <a:gd name="connsiteX43" fmla="*/ 922216 w 4602775"/>
              <a:gd name="connsiteY43" fmla="*/ 2090614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812800 w 4602775"/>
              <a:gd name="connsiteY40" fmla="*/ 2098429 h 3442004"/>
              <a:gd name="connsiteX41" fmla="*/ 785446 w 4602775"/>
              <a:gd name="connsiteY41" fmla="*/ 2157045 h 3442004"/>
              <a:gd name="connsiteX42" fmla="*/ 828431 w 4602775"/>
              <a:gd name="connsiteY42" fmla="*/ 2172675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812800 w 4602775"/>
              <a:gd name="connsiteY40" fmla="*/ 2098429 h 3442004"/>
              <a:gd name="connsiteX41" fmla="*/ 785446 w 4602775"/>
              <a:gd name="connsiteY41" fmla="*/ 2157045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812800 w 4602775"/>
              <a:gd name="connsiteY40" fmla="*/ 2098429 h 3442004"/>
              <a:gd name="connsiteX41" fmla="*/ 1723028 w 4602775"/>
              <a:gd name="connsiteY41" fmla="*/ 328781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1704018 w 4602775"/>
              <a:gd name="connsiteY40" fmla="*/ 3347679 h 3442004"/>
              <a:gd name="connsiteX41" fmla="*/ 1723028 w 4602775"/>
              <a:gd name="connsiteY41" fmla="*/ 328781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679939 w 4602775"/>
              <a:gd name="connsiteY39" fmla="*/ 2094522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570523 w 4602775"/>
              <a:gd name="connsiteY38" fmla="*/ 2164860 h 3442004"/>
              <a:gd name="connsiteX39" fmla="*/ 1627824 w 4602775"/>
              <a:gd name="connsiteY39" fmla="*/ 3271651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1459165 w 4602775"/>
              <a:gd name="connsiteY38" fmla="*/ 3334261 h 3442004"/>
              <a:gd name="connsiteX39" fmla="*/ 1627824 w 4602775"/>
              <a:gd name="connsiteY39" fmla="*/ 3271651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570523 w 4602775"/>
              <a:gd name="connsiteY37" fmla="*/ 2164860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519723 w 4602775"/>
              <a:gd name="connsiteY36" fmla="*/ 2188306 h 3442004"/>
              <a:gd name="connsiteX37" fmla="*/ 1394770 w 4602775"/>
              <a:gd name="connsiteY37" fmla="*/ 3277595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1374880 w 4602775"/>
              <a:gd name="connsiteY36" fmla="*/ 3362860 h 3442004"/>
              <a:gd name="connsiteX37" fmla="*/ 1394770 w 4602775"/>
              <a:gd name="connsiteY37" fmla="*/ 3277595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1374880 w 4602775"/>
              <a:gd name="connsiteY36" fmla="*/ 3362860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492369 w 4602775"/>
              <a:gd name="connsiteY35" fmla="*/ 2164860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492369 w 4602775"/>
              <a:gd name="connsiteY34" fmla="*/ 2250829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386862 w 4602775"/>
              <a:gd name="connsiteY33" fmla="*/ 2239106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293077 w 4602775"/>
              <a:gd name="connsiteY32" fmla="*/ 2176583 h 3442004"/>
              <a:gd name="connsiteX33" fmla="*/ 1257474 w 4602775"/>
              <a:gd name="connsiteY33" fmla="*/ 3300325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1140507 w 4602775"/>
              <a:gd name="connsiteY32" fmla="*/ 3309924 h 3442004"/>
              <a:gd name="connsiteX33" fmla="*/ 1257474 w 4602775"/>
              <a:gd name="connsiteY33" fmla="*/ 3300325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269631 w 4602775"/>
              <a:gd name="connsiteY29" fmla="*/ 2340706 h 3442004"/>
              <a:gd name="connsiteX30" fmla="*/ 207108 w 4602775"/>
              <a:gd name="connsiteY30" fmla="*/ 2321168 h 3442004"/>
              <a:gd name="connsiteX31" fmla="*/ 207108 w 4602775"/>
              <a:gd name="connsiteY31" fmla="*/ 2282091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926453 w 4602775"/>
              <a:gd name="connsiteY29" fmla="*/ 3360713 h 3442004"/>
              <a:gd name="connsiteX30" fmla="*/ 207108 w 4602775"/>
              <a:gd name="connsiteY30" fmla="*/ 2321168 h 3442004"/>
              <a:gd name="connsiteX31" fmla="*/ 207108 w 4602775"/>
              <a:gd name="connsiteY31" fmla="*/ 2282091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926453 w 4602775"/>
              <a:gd name="connsiteY29" fmla="*/ 3360713 h 3442004"/>
              <a:gd name="connsiteX30" fmla="*/ 1108629 w 4602775"/>
              <a:gd name="connsiteY30" fmla="*/ 3441630 h 3442004"/>
              <a:gd name="connsiteX31" fmla="*/ 207108 w 4602775"/>
              <a:gd name="connsiteY31" fmla="*/ 2282091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926453 w 4602775"/>
              <a:gd name="connsiteY29" fmla="*/ 3360713 h 3442004"/>
              <a:gd name="connsiteX30" fmla="*/ 1108629 w 4602775"/>
              <a:gd name="connsiteY30" fmla="*/ 3441630 h 3442004"/>
              <a:gd name="connsiteX31" fmla="*/ 1162720 w 4602775"/>
              <a:gd name="connsiteY31" fmla="*/ 3402553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710088 w 4602775"/>
              <a:gd name="connsiteY29" fmla="*/ 3355561 h 3442004"/>
              <a:gd name="connsiteX30" fmla="*/ 1108629 w 4602775"/>
              <a:gd name="connsiteY30" fmla="*/ 3441630 h 3442004"/>
              <a:gd name="connsiteX31" fmla="*/ 1162720 w 4602775"/>
              <a:gd name="connsiteY31" fmla="*/ 3402553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710088 w 4602775"/>
              <a:gd name="connsiteY29" fmla="*/ 3355561 h 3442004"/>
              <a:gd name="connsiteX30" fmla="*/ 1108629 w 4602775"/>
              <a:gd name="connsiteY30" fmla="*/ 3441630 h 3442004"/>
              <a:gd name="connsiteX31" fmla="*/ 1116356 w 4602775"/>
              <a:gd name="connsiteY31" fmla="*/ 3397402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18831 w 4602775"/>
              <a:gd name="connsiteY27" fmla="*/ 2414952 h 3442004"/>
              <a:gd name="connsiteX28" fmla="*/ 273539 w 4602775"/>
              <a:gd name="connsiteY28" fmla="*/ 2403229 h 3442004"/>
              <a:gd name="connsiteX29" fmla="*/ 710088 w 4602775"/>
              <a:gd name="connsiteY29" fmla="*/ 3355561 h 3442004"/>
              <a:gd name="connsiteX30" fmla="*/ 1067416 w 4602775"/>
              <a:gd name="connsiteY30" fmla="*/ 3423600 h 3442004"/>
              <a:gd name="connsiteX31" fmla="*/ 1116356 w 4602775"/>
              <a:gd name="connsiteY31" fmla="*/ 3397402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273539 w 4602775"/>
              <a:gd name="connsiteY28" fmla="*/ 2403229 h 3442004"/>
              <a:gd name="connsiteX29" fmla="*/ 710088 w 4602775"/>
              <a:gd name="connsiteY29" fmla="*/ 3355561 h 3442004"/>
              <a:gd name="connsiteX30" fmla="*/ 1067416 w 4602775"/>
              <a:gd name="connsiteY30" fmla="*/ 3423600 h 3442004"/>
              <a:gd name="connsiteX31" fmla="*/ 1116356 w 4602775"/>
              <a:gd name="connsiteY31" fmla="*/ 3397402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710088 w 4602775"/>
              <a:gd name="connsiteY29" fmla="*/ 3355561 h 3442004"/>
              <a:gd name="connsiteX30" fmla="*/ 1067416 w 4602775"/>
              <a:gd name="connsiteY30" fmla="*/ 3423600 h 3442004"/>
              <a:gd name="connsiteX31" fmla="*/ 1116356 w 4602775"/>
              <a:gd name="connsiteY31" fmla="*/ 3397402 h 3442004"/>
              <a:gd name="connsiteX32" fmla="*/ 1140507 w 4602775"/>
              <a:gd name="connsiteY32" fmla="*/ 3309924 h 3442004"/>
              <a:gd name="connsiteX33" fmla="*/ 1265201 w 4602775"/>
              <a:gd name="connsiteY33" fmla="*/ 3313203 h 3442004"/>
              <a:gd name="connsiteX34" fmla="*/ 1311465 w 4602775"/>
              <a:gd name="connsiteY34" fmla="*/ 3376443 h 3442004"/>
              <a:gd name="connsiteX35" fmla="*/ 1339799 w 4602775"/>
              <a:gd name="connsiteY35" fmla="*/ 3331686 h 3442004"/>
              <a:gd name="connsiteX36" fmla="*/ 1367152 w 4602775"/>
              <a:gd name="connsiteY36" fmla="*/ 3355133 h 3442004"/>
              <a:gd name="connsiteX37" fmla="*/ 1420528 w 4602775"/>
              <a:gd name="connsiteY37" fmla="*/ 3300777 h 3442004"/>
              <a:gd name="connsiteX38" fmla="*/ 1459165 w 4602775"/>
              <a:gd name="connsiteY38" fmla="*/ 3334261 h 3442004"/>
              <a:gd name="connsiteX39" fmla="*/ 1638127 w 4602775"/>
              <a:gd name="connsiteY39" fmla="*/ 3292257 h 3442004"/>
              <a:gd name="connsiteX40" fmla="*/ 1704018 w 4602775"/>
              <a:gd name="connsiteY40" fmla="*/ 3347679 h 3442004"/>
              <a:gd name="connsiteX41" fmla="*/ 1746210 w 4602775"/>
              <a:gd name="connsiteY41" fmla="*/ 3305840 h 3442004"/>
              <a:gd name="connsiteX42" fmla="*/ 1766013 w 4602775"/>
              <a:gd name="connsiteY42" fmla="*/ 3329198 h 3442004"/>
              <a:gd name="connsiteX43" fmla="*/ 1767070 w 4602775"/>
              <a:gd name="connsiteY43" fmla="*/ 3391381 h 3442004"/>
              <a:gd name="connsiteX44" fmla="*/ 1837496 w 4602775"/>
              <a:gd name="connsiteY44" fmla="*/ 3442004 h 3442004"/>
              <a:gd name="connsiteX45" fmla="*/ 1851971 w 4602775"/>
              <a:gd name="connsiteY45" fmla="*/ 3389068 h 3442004"/>
              <a:gd name="connsiteX46" fmla="*/ 1870090 w 4602775"/>
              <a:gd name="connsiteY46" fmla="*/ 3375486 h 3442004"/>
              <a:gd name="connsiteX47" fmla="*/ 1869198 w 4602775"/>
              <a:gd name="connsiteY47" fmla="*/ 3283737 h 3442004"/>
              <a:gd name="connsiteX48" fmla="*/ 1819103 w 4602775"/>
              <a:gd name="connsiteY48" fmla="*/ 3289780 h 3442004"/>
              <a:gd name="connsiteX49" fmla="*/ 1837573 w 4602775"/>
              <a:gd name="connsiteY49" fmla="*/ 3212595 h 3442004"/>
              <a:gd name="connsiteX50" fmla="*/ 1802845 w 4602775"/>
              <a:gd name="connsiteY50" fmla="*/ 3144997 h 3442004"/>
              <a:gd name="connsiteX51" fmla="*/ 1839257 w 4602775"/>
              <a:gd name="connsiteY51" fmla="*/ 3057421 h 3442004"/>
              <a:gd name="connsiteX52" fmla="*/ 1956764 w 4602775"/>
              <a:gd name="connsiteY52" fmla="*/ 3007237 h 3442004"/>
              <a:gd name="connsiteX53" fmla="*/ 2001080 w 4602775"/>
              <a:gd name="connsiteY53" fmla="*/ 2951363 h 3442004"/>
              <a:gd name="connsiteX54" fmla="*/ 2107028 w 4602775"/>
              <a:gd name="connsiteY54" fmla="*/ 2933420 h 3442004"/>
              <a:gd name="connsiteX55" fmla="*/ 2092641 w 4602775"/>
              <a:gd name="connsiteY55" fmla="*/ 2829674 h 3442004"/>
              <a:gd name="connsiteX56" fmla="*/ 2029566 w 4602775"/>
              <a:gd name="connsiteY56" fmla="*/ 2786430 h 3442004"/>
              <a:gd name="connsiteX57" fmla="*/ 1931386 w 4602775"/>
              <a:gd name="connsiteY57" fmla="*/ 2653188 h 3442004"/>
              <a:gd name="connsiteX58" fmla="*/ 1759465 w 4602775"/>
              <a:gd name="connsiteY58" fmla="*/ 2502651 h 3442004"/>
              <a:gd name="connsiteX59" fmla="*/ 1744226 w 4602775"/>
              <a:gd name="connsiteY59" fmla="*/ 2423317 h 3442004"/>
              <a:gd name="connsiteX60" fmla="*/ 1762003 w 4602775"/>
              <a:gd name="connsiteY60" fmla="*/ 2383240 h 3442004"/>
              <a:gd name="connsiteX61" fmla="*/ 1777967 w 4602775"/>
              <a:gd name="connsiteY61" fmla="*/ 2325437 h 3442004"/>
              <a:gd name="connsiteX62" fmla="*/ 1722139 w 4602775"/>
              <a:gd name="connsiteY62" fmla="*/ 2308683 h 3442004"/>
              <a:gd name="connsiteX63" fmla="*/ 1671381 w 4602775"/>
              <a:gd name="connsiteY63" fmla="*/ 2138826 h 3442004"/>
              <a:gd name="connsiteX64" fmla="*/ 1724664 w 4602775"/>
              <a:gd name="connsiteY64" fmla="*/ 2160752 h 3442004"/>
              <a:gd name="connsiteX65" fmla="*/ 1743008 w 4602775"/>
              <a:gd name="connsiteY65" fmla="*/ 2194966 h 3442004"/>
              <a:gd name="connsiteX66" fmla="*/ 1764141 w 4602775"/>
              <a:gd name="connsiteY66" fmla="*/ 2208208 h 3442004"/>
              <a:gd name="connsiteX67" fmla="*/ 1806640 w 4602775"/>
              <a:gd name="connsiteY67" fmla="*/ 2120930 h 3442004"/>
              <a:gd name="connsiteX68" fmla="*/ 1887416 w 4602775"/>
              <a:gd name="connsiteY68" fmla="*/ 2086706 h 3442004"/>
              <a:gd name="connsiteX69" fmla="*/ 1949939 w 4602775"/>
              <a:gd name="connsiteY69" fmla="*/ 2102337 h 3442004"/>
              <a:gd name="connsiteX70" fmla="*/ 2008554 w 4602775"/>
              <a:gd name="connsiteY70" fmla="*/ 2059352 h 3442004"/>
              <a:gd name="connsiteX71" fmla="*/ 2059354 w 4602775"/>
              <a:gd name="connsiteY71" fmla="*/ 2063260 h 3442004"/>
              <a:gd name="connsiteX72" fmla="*/ 2071077 w 4602775"/>
              <a:gd name="connsiteY72" fmla="*/ 2004645 h 3442004"/>
              <a:gd name="connsiteX73" fmla="*/ 2286000 w 4602775"/>
              <a:gd name="connsiteY73" fmla="*/ 1953845 h 3442004"/>
              <a:gd name="connsiteX74" fmla="*/ 2301631 w 4602775"/>
              <a:gd name="connsiteY74" fmla="*/ 1879598 h 3442004"/>
              <a:gd name="connsiteX75" fmla="*/ 2379785 w 4602775"/>
              <a:gd name="connsiteY75" fmla="*/ 1895229 h 3442004"/>
              <a:gd name="connsiteX76" fmla="*/ 2399323 w 4602775"/>
              <a:gd name="connsiteY76" fmla="*/ 1942122 h 3442004"/>
              <a:gd name="connsiteX77" fmla="*/ 2430585 w 4602775"/>
              <a:gd name="connsiteY77" fmla="*/ 1969475 h 3442004"/>
              <a:gd name="connsiteX78" fmla="*/ 2493108 w 4602775"/>
              <a:gd name="connsiteY78" fmla="*/ 1934306 h 3442004"/>
              <a:gd name="connsiteX79" fmla="*/ 2504831 w 4602775"/>
              <a:gd name="connsiteY79" fmla="*/ 1887414 h 3442004"/>
              <a:gd name="connsiteX80" fmla="*/ 2524369 w 4602775"/>
              <a:gd name="connsiteY80" fmla="*/ 1887414 h 3442004"/>
              <a:gd name="connsiteX81" fmla="*/ 2586892 w 4602775"/>
              <a:gd name="connsiteY81" fmla="*/ 1957752 h 3442004"/>
              <a:gd name="connsiteX82" fmla="*/ 2782277 w 4602775"/>
              <a:gd name="connsiteY82" fmla="*/ 2055445 h 3442004"/>
              <a:gd name="connsiteX83" fmla="*/ 2829169 w 4602775"/>
              <a:gd name="connsiteY83" fmla="*/ 2074983 h 3442004"/>
              <a:gd name="connsiteX84" fmla="*/ 2864339 w 4602775"/>
              <a:gd name="connsiteY84" fmla="*/ 2067168 h 3442004"/>
              <a:gd name="connsiteX85" fmla="*/ 2887785 w 4602775"/>
              <a:gd name="connsiteY85" fmla="*/ 2090614 h 3442004"/>
              <a:gd name="connsiteX86" fmla="*/ 2805723 w 4602775"/>
              <a:gd name="connsiteY86" fmla="*/ 2168768 h 3442004"/>
              <a:gd name="connsiteX87" fmla="*/ 2805723 w 4602775"/>
              <a:gd name="connsiteY87" fmla="*/ 2168768 h 3442004"/>
              <a:gd name="connsiteX88" fmla="*/ 2821354 w 4602775"/>
              <a:gd name="connsiteY88" fmla="*/ 2200029 h 3442004"/>
              <a:gd name="connsiteX89" fmla="*/ 2891692 w 4602775"/>
              <a:gd name="connsiteY89" fmla="*/ 2188306 h 3442004"/>
              <a:gd name="connsiteX90" fmla="*/ 2958123 w 4602775"/>
              <a:gd name="connsiteY90" fmla="*/ 2293814 h 3442004"/>
              <a:gd name="connsiteX91" fmla="*/ 3008923 w 4602775"/>
              <a:gd name="connsiteY91" fmla="*/ 2289906 h 3442004"/>
              <a:gd name="connsiteX92" fmla="*/ 2997200 w 4602775"/>
              <a:gd name="connsiteY92" fmla="*/ 2243014 h 3442004"/>
              <a:gd name="connsiteX93" fmla="*/ 3059723 w 4602775"/>
              <a:gd name="connsiteY93" fmla="*/ 2219568 h 3442004"/>
              <a:gd name="connsiteX94" fmla="*/ 3059723 w 4602775"/>
              <a:gd name="connsiteY94" fmla="*/ 2200029 h 3442004"/>
              <a:gd name="connsiteX95" fmla="*/ 3067539 w 4602775"/>
              <a:gd name="connsiteY95" fmla="*/ 2188306 h 3442004"/>
              <a:gd name="connsiteX96" fmla="*/ 3024554 w 4602775"/>
              <a:gd name="connsiteY96" fmla="*/ 2102337 h 3442004"/>
              <a:gd name="connsiteX97" fmla="*/ 3036277 w 4602775"/>
              <a:gd name="connsiteY97" fmla="*/ 2090614 h 3442004"/>
              <a:gd name="connsiteX98" fmla="*/ 3219939 w 4602775"/>
              <a:gd name="connsiteY98" fmla="*/ 2211752 h 3442004"/>
              <a:gd name="connsiteX99" fmla="*/ 3286369 w 4602775"/>
              <a:gd name="connsiteY99" fmla="*/ 2219568 h 3442004"/>
              <a:gd name="connsiteX100" fmla="*/ 3266831 w 4602775"/>
              <a:gd name="connsiteY100" fmla="*/ 2243014 h 3442004"/>
              <a:gd name="connsiteX101" fmla="*/ 3227754 w 4602775"/>
              <a:gd name="connsiteY101" fmla="*/ 2258645 h 3442004"/>
              <a:gd name="connsiteX102" fmla="*/ 3309816 w 4602775"/>
              <a:gd name="connsiteY102" fmla="*/ 2340706 h 3442004"/>
              <a:gd name="connsiteX103" fmla="*/ 3395785 w 4602775"/>
              <a:gd name="connsiteY103" fmla="*/ 2395414 h 3442004"/>
              <a:gd name="connsiteX104" fmla="*/ 3657600 w 4602775"/>
              <a:gd name="connsiteY104" fmla="*/ 2332891 h 3442004"/>
              <a:gd name="connsiteX105" fmla="*/ 3618523 w 4602775"/>
              <a:gd name="connsiteY105" fmla="*/ 2254737 h 3442004"/>
              <a:gd name="connsiteX106" fmla="*/ 3567723 w 4602775"/>
              <a:gd name="connsiteY106" fmla="*/ 2231291 h 3442004"/>
              <a:gd name="connsiteX107" fmla="*/ 3583354 w 4602775"/>
              <a:gd name="connsiteY107" fmla="*/ 2149229 h 3442004"/>
              <a:gd name="connsiteX108" fmla="*/ 3618523 w 4602775"/>
              <a:gd name="connsiteY108" fmla="*/ 2149229 h 3442004"/>
              <a:gd name="connsiteX109" fmla="*/ 3622431 w 4602775"/>
              <a:gd name="connsiteY109" fmla="*/ 2090614 h 3442004"/>
              <a:gd name="connsiteX110" fmla="*/ 3528646 w 4602775"/>
              <a:gd name="connsiteY110" fmla="*/ 2008552 h 3442004"/>
              <a:gd name="connsiteX111" fmla="*/ 3473939 w 4602775"/>
              <a:gd name="connsiteY111" fmla="*/ 2043722 h 3442004"/>
              <a:gd name="connsiteX112" fmla="*/ 3423139 w 4602775"/>
              <a:gd name="connsiteY112" fmla="*/ 1981198 h 3442004"/>
              <a:gd name="connsiteX113" fmla="*/ 3466123 w 4602775"/>
              <a:gd name="connsiteY113" fmla="*/ 1863968 h 3442004"/>
              <a:gd name="connsiteX114" fmla="*/ 3411416 w 4602775"/>
              <a:gd name="connsiteY114" fmla="*/ 1777998 h 3442004"/>
              <a:gd name="connsiteX115" fmla="*/ 3391877 w 4602775"/>
              <a:gd name="connsiteY115" fmla="*/ 1688122 h 3442004"/>
              <a:gd name="connsiteX116" fmla="*/ 3380154 w 4602775"/>
              <a:gd name="connsiteY116" fmla="*/ 1582614 h 3442004"/>
              <a:gd name="connsiteX117" fmla="*/ 3325446 w 4602775"/>
              <a:gd name="connsiteY117" fmla="*/ 1547445 h 3442004"/>
              <a:gd name="connsiteX118" fmla="*/ 3333262 w 4602775"/>
              <a:gd name="connsiteY118" fmla="*/ 1508368 h 3442004"/>
              <a:gd name="connsiteX119" fmla="*/ 3255108 w 4602775"/>
              <a:gd name="connsiteY119" fmla="*/ 1391137 h 3442004"/>
              <a:gd name="connsiteX120" fmla="*/ 3290277 w 4602775"/>
              <a:gd name="connsiteY120" fmla="*/ 1277814 h 3442004"/>
              <a:gd name="connsiteX121" fmla="*/ 3348892 w 4602775"/>
              <a:gd name="connsiteY121" fmla="*/ 1219198 h 3442004"/>
              <a:gd name="connsiteX122" fmla="*/ 3391877 w 4602775"/>
              <a:gd name="connsiteY122" fmla="*/ 1246552 h 3442004"/>
              <a:gd name="connsiteX123" fmla="*/ 3458308 w 4602775"/>
              <a:gd name="connsiteY123" fmla="*/ 1223106 h 3442004"/>
              <a:gd name="connsiteX124" fmla="*/ 3438769 w 4602775"/>
              <a:gd name="connsiteY124" fmla="*/ 1199660 h 3442004"/>
              <a:gd name="connsiteX125" fmla="*/ 3509108 w 4602775"/>
              <a:gd name="connsiteY125" fmla="*/ 1098060 h 3442004"/>
              <a:gd name="connsiteX126" fmla="*/ 3524739 w 4602775"/>
              <a:gd name="connsiteY126" fmla="*/ 984737 h 3442004"/>
              <a:gd name="connsiteX127" fmla="*/ 3626339 w 4602775"/>
              <a:gd name="connsiteY127" fmla="*/ 937845 h 3442004"/>
              <a:gd name="connsiteX128" fmla="*/ 3696677 w 4602775"/>
              <a:gd name="connsiteY128" fmla="*/ 894860 h 3442004"/>
              <a:gd name="connsiteX129" fmla="*/ 3720123 w 4602775"/>
              <a:gd name="connsiteY129" fmla="*/ 906583 h 3442004"/>
              <a:gd name="connsiteX130" fmla="*/ 3790462 w 4602775"/>
              <a:gd name="connsiteY130" fmla="*/ 894860 h 3442004"/>
              <a:gd name="connsiteX131" fmla="*/ 3806092 w 4602775"/>
              <a:gd name="connsiteY131" fmla="*/ 945660 h 3442004"/>
              <a:gd name="connsiteX132" fmla="*/ 3856892 w 4602775"/>
              <a:gd name="connsiteY132" fmla="*/ 898768 h 3442004"/>
              <a:gd name="connsiteX133" fmla="*/ 3888154 w 4602775"/>
              <a:gd name="connsiteY133" fmla="*/ 902675 h 3442004"/>
              <a:gd name="connsiteX134" fmla="*/ 3927231 w 4602775"/>
              <a:gd name="connsiteY134" fmla="*/ 945660 h 3442004"/>
              <a:gd name="connsiteX135" fmla="*/ 3997569 w 4602775"/>
              <a:gd name="connsiteY135" fmla="*/ 941752 h 3442004"/>
              <a:gd name="connsiteX136" fmla="*/ 4067908 w 4602775"/>
              <a:gd name="connsiteY136" fmla="*/ 855783 h 3442004"/>
              <a:gd name="connsiteX137" fmla="*/ 4138246 w 4602775"/>
              <a:gd name="connsiteY137" fmla="*/ 890952 h 3442004"/>
              <a:gd name="connsiteX138" fmla="*/ 4173416 w 4602775"/>
              <a:gd name="connsiteY138" fmla="*/ 871414 h 3442004"/>
              <a:gd name="connsiteX139" fmla="*/ 4200769 w 4602775"/>
              <a:gd name="connsiteY139" fmla="*/ 820614 h 3442004"/>
              <a:gd name="connsiteX140" fmla="*/ 4267200 w 4602775"/>
              <a:gd name="connsiteY140" fmla="*/ 773722 h 3442004"/>
              <a:gd name="connsiteX141" fmla="*/ 4407877 w 4602775"/>
              <a:gd name="connsiteY141" fmla="*/ 769814 h 3442004"/>
              <a:gd name="connsiteX142" fmla="*/ 4466493 w 4602775"/>
              <a:gd name="connsiteY142" fmla="*/ 664306 h 3442004"/>
              <a:gd name="connsiteX143" fmla="*/ 4556368 w 4602775"/>
              <a:gd name="connsiteY143" fmla="*/ 640860 h 3442004"/>
              <a:gd name="connsiteX144" fmla="*/ 4575906 w 4602775"/>
              <a:gd name="connsiteY144" fmla="*/ 539261 h 3442004"/>
              <a:gd name="connsiteX145" fmla="*/ 4493844 w 4602775"/>
              <a:gd name="connsiteY145" fmla="*/ 465016 h 3442004"/>
              <a:gd name="connsiteX146" fmla="*/ 4478213 w 4602775"/>
              <a:gd name="connsiteY146" fmla="*/ 363415 h 3442004"/>
              <a:gd name="connsiteX147" fmla="*/ 4548551 w 4602775"/>
              <a:gd name="connsiteY147" fmla="*/ 320431 h 3442004"/>
              <a:gd name="connsiteX148" fmla="*/ 4505566 w 4602775"/>
              <a:gd name="connsiteY148" fmla="*/ 214924 h 3442004"/>
              <a:gd name="connsiteX149" fmla="*/ 4599351 w 4602775"/>
              <a:gd name="connsiteY149" fmla="*/ 152400 h 3442004"/>
              <a:gd name="connsiteX150" fmla="*/ 4536827 w 4602775"/>
              <a:gd name="connsiteY15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710088 w 4602775"/>
              <a:gd name="connsiteY29" fmla="*/ 3355561 h 3442004"/>
              <a:gd name="connsiteX30" fmla="*/ 902542 w 4602775"/>
              <a:gd name="connsiteY30" fmla="*/ 3395935 h 3442004"/>
              <a:gd name="connsiteX31" fmla="*/ 1067416 w 4602775"/>
              <a:gd name="connsiteY31" fmla="*/ 3423600 h 3442004"/>
              <a:gd name="connsiteX32" fmla="*/ 1116356 w 4602775"/>
              <a:gd name="connsiteY32" fmla="*/ 3397402 h 3442004"/>
              <a:gd name="connsiteX33" fmla="*/ 1140507 w 4602775"/>
              <a:gd name="connsiteY33" fmla="*/ 3309924 h 3442004"/>
              <a:gd name="connsiteX34" fmla="*/ 1265201 w 4602775"/>
              <a:gd name="connsiteY34" fmla="*/ 3313203 h 3442004"/>
              <a:gd name="connsiteX35" fmla="*/ 1311465 w 4602775"/>
              <a:gd name="connsiteY35" fmla="*/ 3376443 h 3442004"/>
              <a:gd name="connsiteX36" fmla="*/ 1339799 w 4602775"/>
              <a:gd name="connsiteY36" fmla="*/ 3331686 h 3442004"/>
              <a:gd name="connsiteX37" fmla="*/ 1367152 w 4602775"/>
              <a:gd name="connsiteY37" fmla="*/ 3355133 h 3442004"/>
              <a:gd name="connsiteX38" fmla="*/ 1420528 w 4602775"/>
              <a:gd name="connsiteY38" fmla="*/ 3300777 h 3442004"/>
              <a:gd name="connsiteX39" fmla="*/ 1459165 w 4602775"/>
              <a:gd name="connsiteY39" fmla="*/ 3334261 h 3442004"/>
              <a:gd name="connsiteX40" fmla="*/ 1638127 w 4602775"/>
              <a:gd name="connsiteY40" fmla="*/ 3292257 h 3442004"/>
              <a:gd name="connsiteX41" fmla="*/ 1704018 w 4602775"/>
              <a:gd name="connsiteY41" fmla="*/ 3347679 h 3442004"/>
              <a:gd name="connsiteX42" fmla="*/ 1746210 w 4602775"/>
              <a:gd name="connsiteY42" fmla="*/ 3305840 h 3442004"/>
              <a:gd name="connsiteX43" fmla="*/ 1766013 w 4602775"/>
              <a:gd name="connsiteY43" fmla="*/ 3329198 h 3442004"/>
              <a:gd name="connsiteX44" fmla="*/ 1767070 w 4602775"/>
              <a:gd name="connsiteY44" fmla="*/ 3391381 h 3442004"/>
              <a:gd name="connsiteX45" fmla="*/ 1837496 w 4602775"/>
              <a:gd name="connsiteY45" fmla="*/ 3442004 h 3442004"/>
              <a:gd name="connsiteX46" fmla="*/ 1851971 w 4602775"/>
              <a:gd name="connsiteY46" fmla="*/ 3389068 h 3442004"/>
              <a:gd name="connsiteX47" fmla="*/ 1870090 w 4602775"/>
              <a:gd name="connsiteY47" fmla="*/ 3375486 h 3442004"/>
              <a:gd name="connsiteX48" fmla="*/ 1869198 w 4602775"/>
              <a:gd name="connsiteY48" fmla="*/ 3283737 h 3442004"/>
              <a:gd name="connsiteX49" fmla="*/ 1819103 w 4602775"/>
              <a:gd name="connsiteY49" fmla="*/ 3289780 h 3442004"/>
              <a:gd name="connsiteX50" fmla="*/ 1837573 w 4602775"/>
              <a:gd name="connsiteY50" fmla="*/ 3212595 h 3442004"/>
              <a:gd name="connsiteX51" fmla="*/ 1802845 w 4602775"/>
              <a:gd name="connsiteY51" fmla="*/ 3144997 h 3442004"/>
              <a:gd name="connsiteX52" fmla="*/ 1839257 w 4602775"/>
              <a:gd name="connsiteY52" fmla="*/ 3057421 h 3442004"/>
              <a:gd name="connsiteX53" fmla="*/ 1956764 w 4602775"/>
              <a:gd name="connsiteY53" fmla="*/ 3007237 h 3442004"/>
              <a:gd name="connsiteX54" fmla="*/ 2001080 w 4602775"/>
              <a:gd name="connsiteY54" fmla="*/ 2951363 h 3442004"/>
              <a:gd name="connsiteX55" fmla="*/ 2107028 w 4602775"/>
              <a:gd name="connsiteY55" fmla="*/ 2933420 h 3442004"/>
              <a:gd name="connsiteX56" fmla="*/ 2092641 w 4602775"/>
              <a:gd name="connsiteY56" fmla="*/ 2829674 h 3442004"/>
              <a:gd name="connsiteX57" fmla="*/ 2029566 w 4602775"/>
              <a:gd name="connsiteY57" fmla="*/ 2786430 h 3442004"/>
              <a:gd name="connsiteX58" fmla="*/ 1931386 w 4602775"/>
              <a:gd name="connsiteY58" fmla="*/ 2653188 h 3442004"/>
              <a:gd name="connsiteX59" fmla="*/ 1759465 w 4602775"/>
              <a:gd name="connsiteY59" fmla="*/ 2502651 h 3442004"/>
              <a:gd name="connsiteX60" fmla="*/ 1744226 w 4602775"/>
              <a:gd name="connsiteY60" fmla="*/ 2423317 h 3442004"/>
              <a:gd name="connsiteX61" fmla="*/ 1762003 w 4602775"/>
              <a:gd name="connsiteY61" fmla="*/ 2383240 h 3442004"/>
              <a:gd name="connsiteX62" fmla="*/ 1777967 w 4602775"/>
              <a:gd name="connsiteY62" fmla="*/ 2325437 h 3442004"/>
              <a:gd name="connsiteX63" fmla="*/ 1722139 w 4602775"/>
              <a:gd name="connsiteY63" fmla="*/ 2308683 h 3442004"/>
              <a:gd name="connsiteX64" fmla="*/ 1671381 w 4602775"/>
              <a:gd name="connsiteY64" fmla="*/ 2138826 h 3442004"/>
              <a:gd name="connsiteX65" fmla="*/ 1724664 w 4602775"/>
              <a:gd name="connsiteY65" fmla="*/ 2160752 h 3442004"/>
              <a:gd name="connsiteX66" fmla="*/ 1743008 w 4602775"/>
              <a:gd name="connsiteY66" fmla="*/ 2194966 h 3442004"/>
              <a:gd name="connsiteX67" fmla="*/ 1764141 w 4602775"/>
              <a:gd name="connsiteY67" fmla="*/ 2208208 h 3442004"/>
              <a:gd name="connsiteX68" fmla="*/ 1806640 w 4602775"/>
              <a:gd name="connsiteY68" fmla="*/ 2120930 h 3442004"/>
              <a:gd name="connsiteX69" fmla="*/ 1887416 w 4602775"/>
              <a:gd name="connsiteY69" fmla="*/ 2086706 h 3442004"/>
              <a:gd name="connsiteX70" fmla="*/ 1949939 w 4602775"/>
              <a:gd name="connsiteY70" fmla="*/ 2102337 h 3442004"/>
              <a:gd name="connsiteX71" fmla="*/ 2008554 w 4602775"/>
              <a:gd name="connsiteY71" fmla="*/ 2059352 h 3442004"/>
              <a:gd name="connsiteX72" fmla="*/ 2059354 w 4602775"/>
              <a:gd name="connsiteY72" fmla="*/ 2063260 h 3442004"/>
              <a:gd name="connsiteX73" fmla="*/ 2071077 w 4602775"/>
              <a:gd name="connsiteY73" fmla="*/ 2004645 h 3442004"/>
              <a:gd name="connsiteX74" fmla="*/ 2286000 w 4602775"/>
              <a:gd name="connsiteY74" fmla="*/ 1953845 h 3442004"/>
              <a:gd name="connsiteX75" fmla="*/ 2301631 w 4602775"/>
              <a:gd name="connsiteY75" fmla="*/ 1879598 h 3442004"/>
              <a:gd name="connsiteX76" fmla="*/ 2379785 w 4602775"/>
              <a:gd name="connsiteY76" fmla="*/ 1895229 h 3442004"/>
              <a:gd name="connsiteX77" fmla="*/ 2399323 w 4602775"/>
              <a:gd name="connsiteY77" fmla="*/ 1942122 h 3442004"/>
              <a:gd name="connsiteX78" fmla="*/ 2430585 w 4602775"/>
              <a:gd name="connsiteY78" fmla="*/ 1969475 h 3442004"/>
              <a:gd name="connsiteX79" fmla="*/ 2493108 w 4602775"/>
              <a:gd name="connsiteY79" fmla="*/ 1934306 h 3442004"/>
              <a:gd name="connsiteX80" fmla="*/ 2504831 w 4602775"/>
              <a:gd name="connsiteY80" fmla="*/ 1887414 h 3442004"/>
              <a:gd name="connsiteX81" fmla="*/ 2524369 w 4602775"/>
              <a:gd name="connsiteY81" fmla="*/ 1887414 h 3442004"/>
              <a:gd name="connsiteX82" fmla="*/ 2586892 w 4602775"/>
              <a:gd name="connsiteY82" fmla="*/ 1957752 h 3442004"/>
              <a:gd name="connsiteX83" fmla="*/ 2782277 w 4602775"/>
              <a:gd name="connsiteY83" fmla="*/ 2055445 h 3442004"/>
              <a:gd name="connsiteX84" fmla="*/ 2829169 w 4602775"/>
              <a:gd name="connsiteY84" fmla="*/ 2074983 h 3442004"/>
              <a:gd name="connsiteX85" fmla="*/ 2864339 w 4602775"/>
              <a:gd name="connsiteY85" fmla="*/ 2067168 h 3442004"/>
              <a:gd name="connsiteX86" fmla="*/ 2887785 w 4602775"/>
              <a:gd name="connsiteY86" fmla="*/ 2090614 h 3442004"/>
              <a:gd name="connsiteX87" fmla="*/ 2805723 w 4602775"/>
              <a:gd name="connsiteY87" fmla="*/ 2168768 h 3442004"/>
              <a:gd name="connsiteX88" fmla="*/ 2805723 w 4602775"/>
              <a:gd name="connsiteY88" fmla="*/ 2168768 h 3442004"/>
              <a:gd name="connsiteX89" fmla="*/ 2821354 w 4602775"/>
              <a:gd name="connsiteY89" fmla="*/ 2200029 h 3442004"/>
              <a:gd name="connsiteX90" fmla="*/ 2891692 w 4602775"/>
              <a:gd name="connsiteY90" fmla="*/ 2188306 h 3442004"/>
              <a:gd name="connsiteX91" fmla="*/ 2958123 w 4602775"/>
              <a:gd name="connsiteY91" fmla="*/ 2293814 h 3442004"/>
              <a:gd name="connsiteX92" fmla="*/ 3008923 w 4602775"/>
              <a:gd name="connsiteY92" fmla="*/ 2289906 h 3442004"/>
              <a:gd name="connsiteX93" fmla="*/ 2997200 w 4602775"/>
              <a:gd name="connsiteY93" fmla="*/ 2243014 h 3442004"/>
              <a:gd name="connsiteX94" fmla="*/ 3059723 w 4602775"/>
              <a:gd name="connsiteY94" fmla="*/ 2219568 h 3442004"/>
              <a:gd name="connsiteX95" fmla="*/ 3059723 w 4602775"/>
              <a:gd name="connsiteY95" fmla="*/ 2200029 h 3442004"/>
              <a:gd name="connsiteX96" fmla="*/ 3067539 w 4602775"/>
              <a:gd name="connsiteY96" fmla="*/ 2188306 h 3442004"/>
              <a:gd name="connsiteX97" fmla="*/ 3024554 w 4602775"/>
              <a:gd name="connsiteY97" fmla="*/ 2102337 h 3442004"/>
              <a:gd name="connsiteX98" fmla="*/ 3036277 w 4602775"/>
              <a:gd name="connsiteY98" fmla="*/ 2090614 h 3442004"/>
              <a:gd name="connsiteX99" fmla="*/ 3219939 w 4602775"/>
              <a:gd name="connsiteY99" fmla="*/ 2211752 h 3442004"/>
              <a:gd name="connsiteX100" fmla="*/ 3286369 w 4602775"/>
              <a:gd name="connsiteY100" fmla="*/ 2219568 h 3442004"/>
              <a:gd name="connsiteX101" fmla="*/ 3266831 w 4602775"/>
              <a:gd name="connsiteY101" fmla="*/ 2243014 h 3442004"/>
              <a:gd name="connsiteX102" fmla="*/ 3227754 w 4602775"/>
              <a:gd name="connsiteY102" fmla="*/ 2258645 h 3442004"/>
              <a:gd name="connsiteX103" fmla="*/ 3309816 w 4602775"/>
              <a:gd name="connsiteY103" fmla="*/ 2340706 h 3442004"/>
              <a:gd name="connsiteX104" fmla="*/ 3395785 w 4602775"/>
              <a:gd name="connsiteY104" fmla="*/ 2395414 h 3442004"/>
              <a:gd name="connsiteX105" fmla="*/ 3657600 w 4602775"/>
              <a:gd name="connsiteY105" fmla="*/ 2332891 h 3442004"/>
              <a:gd name="connsiteX106" fmla="*/ 3618523 w 4602775"/>
              <a:gd name="connsiteY106" fmla="*/ 2254737 h 3442004"/>
              <a:gd name="connsiteX107" fmla="*/ 3567723 w 4602775"/>
              <a:gd name="connsiteY107" fmla="*/ 2231291 h 3442004"/>
              <a:gd name="connsiteX108" fmla="*/ 3583354 w 4602775"/>
              <a:gd name="connsiteY108" fmla="*/ 2149229 h 3442004"/>
              <a:gd name="connsiteX109" fmla="*/ 3618523 w 4602775"/>
              <a:gd name="connsiteY109" fmla="*/ 2149229 h 3442004"/>
              <a:gd name="connsiteX110" fmla="*/ 3622431 w 4602775"/>
              <a:gd name="connsiteY110" fmla="*/ 2090614 h 3442004"/>
              <a:gd name="connsiteX111" fmla="*/ 3528646 w 4602775"/>
              <a:gd name="connsiteY111" fmla="*/ 2008552 h 3442004"/>
              <a:gd name="connsiteX112" fmla="*/ 3473939 w 4602775"/>
              <a:gd name="connsiteY112" fmla="*/ 2043722 h 3442004"/>
              <a:gd name="connsiteX113" fmla="*/ 3423139 w 4602775"/>
              <a:gd name="connsiteY113" fmla="*/ 1981198 h 3442004"/>
              <a:gd name="connsiteX114" fmla="*/ 3466123 w 4602775"/>
              <a:gd name="connsiteY114" fmla="*/ 1863968 h 3442004"/>
              <a:gd name="connsiteX115" fmla="*/ 3411416 w 4602775"/>
              <a:gd name="connsiteY115" fmla="*/ 1777998 h 3442004"/>
              <a:gd name="connsiteX116" fmla="*/ 3391877 w 4602775"/>
              <a:gd name="connsiteY116" fmla="*/ 1688122 h 3442004"/>
              <a:gd name="connsiteX117" fmla="*/ 3380154 w 4602775"/>
              <a:gd name="connsiteY117" fmla="*/ 1582614 h 3442004"/>
              <a:gd name="connsiteX118" fmla="*/ 3325446 w 4602775"/>
              <a:gd name="connsiteY118" fmla="*/ 1547445 h 3442004"/>
              <a:gd name="connsiteX119" fmla="*/ 3333262 w 4602775"/>
              <a:gd name="connsiteY119" fmla="*/ 1508368 h 3442004"/>
              <a:gd name="connsiteX120" fmla="*/ 3255108 w 4602775"/>
              <a:gd name="connsiteY120" fmla="*/ 1391137 h 3442004"/>
              <a:gd name="connsiteX121" fmla="*/ 3290277 w 4602775"/>
              <a:gd name="connsiteY121" fmla="*/ 1277814 h 3442004"/>
              <a:gd name="connsiteX122" fmla="*/ 3348892 w 4602775"/>
              <a:gd name="connsiteY122" fmla="*/ 1219198 h 3442004"/>
              <a:gd name="connsiteX123" fmla="*/ 3391877 w 4602775"/>
              <a:gd name="connsiteY123" fmla="*/ 1246552 h 3442004"/>
              <a:gd name="connsiteX124" fmla="*/ 3458308 w 4602775"/>
              <a:gd name="connsiteY124" fmla="*/ 1223106 h 3442004"/>
              <a:gd name="connsiteX125" fmla="*/ 3438769 w 4602775"/>
              <a:gd name="connsiteY125" fmla="*/ 1199660 h 3442004"/>
              <a:gd name="connsiteX126" fmla="*/ 3509108 w 4602775"/>
              <a:gd name="connsiteY126" fmla="*/ 1098060 h 3442004"/>
              <a:gd name="connsiteX127" fmla="*/ 3524739 w 4602775"/>
              <a:gd name="connsiteY127" fmla="*/ 984737 h 3442004"/>
              <a:gd name="connsiteX128" fmla="*/ 3626339 w 4602775"/>
              <a:gd name="connsiteY128" fmla="*/ 937845 h 3442004"/>
              <a:gd name="connsiteX129" fmla="*/ 3696677 w 4602775"/>
              <a:gd name="connsiteY129" fmla="*/ 894860 h 3442004"/>
              <a:gd name="connsiteX130" fmla="*/ 3720123 w 4602775"/>
              <a:gd name="connsiteY130" fmla="*/ 906583 h 3442004"/>
              <a:gd name="connsiteX131" fmla="*/ 3790462 w 4602775"/>
              <a:gd name="connsiteY131" fmla="*/ 894860 h 3442004"/>
              <a:gd name="connsiteX132" fmla="*/ 3806092 w 4602775"/>
              <a:gd name="connsiteY132" fmla="*/ 945660 h 3442004"/>
              <a:gd name="connsiteX133" fmla="*/ 3856892 w 4602775"/>
              <a:gd name="connsiteY133" fmla="*/ 898768 h 3442004"/>
              <a:gd name="connsiteX134" fmla="*/ 3888154 w 4602775"/>
              <a:gd name="connsiteY134" fmla="*/ 902675 h 3442004"/>
              <a:gd name="connsiteX135" fmla="*/ 3927231 w 4602775"/>
              <a:gd name="connsiteY135" fmla="*/ 945660 h 3442004"/>
              <a:gd name="connsiteX136" fmla="*/ 3997569 w 4602775"/>
              <a:gd name="connsiteY136" fmla="*/ 941752 h 3442004"/>
              <a:gd name="connsiteX137" fmla="*/ 4067908 w 4602775"/>
              <a:gd name="connsiteY137" fmla="*/ 855783 h 3442004"/>
              <a:gd name="connsiteX138" fmla="*/ 4138246 w 4602775"/>
              <a:gd name="connsiteY138" fmla="*/ 890952 h 3442004"/>
              <a:gd name="connsiteX139" fmla="*/ 4173416 w 4602775"/>
              <a:gd name="connsiteY139" fmla="*/ 871414 h 3442004"/>
              <a:gd name="connsiteX140" fmla="*/ 4200769 w 4602775"/>
              <a:gd name="connsiteY140" fmla="*/ 820614 h 3442004"/>
              <a:gd name="connsiteX141" fmla="*/ 4267200 w 4602775"/>
              <a:gd name="connsiteY141" fmla="*/ 773722 h 3442004"/>
              <a:gd name="connsiteX142" fmla="*/ 4407877 w 4602775"/>
              <a:gd name="connsiteY142" fmla="*/ 769814 h 3442004"/>
              <a:gd name="connsiteX143" fmla="*/ 4466493 w 4602775"/>
              <a:gd name="connsiteY143" fmla="*/ 664306 h 3442004"/>
              <a:gd name="connsiteX144" fmla="*/ 4556368 w 4602775"/>
              <a:gd name="connsiteY144" fmla="*/ 640860 h 3442004"/>
              <a:gd name="connsiteX145" fmla="*/ 4575906 w 4602775"/>
              <a:gd name="connsiteY145" fmla="*/ 539261 h 3442004"/>
              <a:gd name="connsiteX146" fmla="*/ 4493844 w 4602775"/>
              <a:gd name="connsiteY146" fmla="*/ 465016 h 3442004"/>
              <a:gd name="connsiteX147" fmla="*/ 4478213 w 4602775"/>
              <a:gd name="connsiteY147" fmla="*/ 363415 h 3442004"/>
              <a:gd name="connsiteX148" fmla="*/ 4548551 w 4602775"/>
              <a:gd name="connsiteY148" fmla="*/ 320431 h 3442004"/>
              <a:gd name="connsiteX149" fmla="*/ 4505566 w 4602775"/>
              <a:gd name="connsiteY149" fmla="*/ 214924 h 3442004"/>
              <a:gd name="connsiteX150" fmla="*/ 4599351 w 4602775"/>
              <a:gd name="connsiteY150" fmla="*/ 152400 h 3442004"/>
              <a:gd name="connsiteX151" fmla="*/ 4536827 w 4602775"/>
              <a:gd name="connsiteY151"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580570 w 4602775"/>
              <a:gd name="connsiteY29" fmla="*/ 3066236 h 3442004"/>
              <a:gd name="connsiteX30" fmla="*/ 710088 w 4602775"/>
              <a:gd name="connsiteY30" fmla="*/ 3355561 h 3442004"/>
              <a:gd name="connsiteX31" fmla="*/ 902542 w 4602775"/>
              <a:gd name="connsiteY31" fmla="*/ 3395935 h 3442004"/>
              <a:gd name="connsiteX32" fmla="*/ 1067416 w 4602775"/>
              <a:gd name="connsiteY32" fmla="*/ 3423600 h 3442004"/>
              <a:gd name="connsiteX33" fmla="*/ 1116356 w 4602775"/>
              <a:gd name="connsiteY33" fmla="*/ 3397402 h 3442004"/>
              <a:gd name="connsiteX34" fmla="*/ 1140507 w 4602775"/>
              <a:gd name="connsiteY34" fmla="*/ 3309924 h 3442004"/>
              <a:gd name="connsiteX35" fmla="*/ 1265201 w 4602775"/>
              <a:gd name="connsiteY35" fmla="*/ 3313203 h 3442004"/>
              <a:gd name="connsiteX36" fmla="*/ 1311465 w 4602775"/>
              <a:gd name="connsiteY36" fmla="*/ 3376443 h 3442004"/>
              <a:gd name="connsiteX37" fmla="*/ 1339799 w 4602775"/>
              <a:gd name="connsiteY37" fmla="*/ 3331686 h 3442004"/>
              <a:gd name="connsiteX38" fmla="*/ 1367152 w 4602775"/>
              <a:gd name="connsiteY38" fmla="*/ 3355133 h 3442004"/>
              <a:gd name="connsiteX39" fmla="*/ 1420528 w 4602775"/>
              <a:gd name="connsiteY39" fmla="*/ 3300777 h 3442004"/>
              <a:gd name="connsiteX40" fmla="*/ 1459165 w 4602775"/>
              <a:gd name="connsiteY40" fmla="*/ 3334261 h 3442004"/>
              <a:gd name="connsiteX41" fmla="*/ 1638127 w 4602775"/>
              <a:gd name="connsiteY41" fmla="*/ 3292257 h 3442004"/>
              <a:gd name="connsiteX42" fmla="*/ 1704018 w 4602775"/>
              <a:gd name="connsiteY42" fmla="*/ 3347679 h 3442004"/>
              <a:gd name="connsiteX43" fmla="*/ 1746210 w 4602775"/>
              <a:gd name="connsiteY43" fmla="*/ 3305840 h 3442004"/>
              <a:gd name="connsiteX44" fmla="*/ 1766013 w 4602775"/>
              <a:gd name="connsiteY44" fmla="*/ 3329198 h 3442004"/>
              <a:gd name="connsiteX45" fmla="*/ 1767070 w 4602775"/>
              <a:gd name="connsiteY45" fmla="*/ 3391381 h 3442004"/>
              <a:gd name="connsiteX46" fmla="*/ 1837496 w 4602775"/>
              <a:gd name="connsiteY46" fmla="*/ 3442004 h 3442004"/>
              <a:gd name="connsiteX47" fmla="*/ 1851971 w 4602775"/>
              <a:gd name="connsiteY47" fmla="*/ 3389068 h 3442004"/>
              <a:gd name="connsiteX48" fmla="*/ 1870090 w 4602775"/>
              <a:gd name="connsiteY48" fmla="*/ 3375486 h 3442004"/>
              <a:gd name="connsiteX49" fmla="*/ 1869198 w 4602775"/>
              <a:gd name="connsiteY49" fmla="*/ 3283737 h 3442004"/>
              <a:gd name="connsiteX50" fmla="*/ 1819103 w 4602775"/>
              <a:gd name="connsiteY50" fmla="*/ 3289780 h 3442004"/>
              <a:gd name="connsiteX51" fmla="*/ 1837573 w 4602775"/>
              <a:gd name="connsiteY51" fmla="*/ 3212595 h 3442004"/>
              <a:gd name="connsiteX52" fmla="*/ 1802845 w 4602775"/>
              <a:gd name="connsiteY52" fmla="*/ 3144997 h 3442004"/>
              <a:gd name="connsiteX53" fmla="*/ 1839257 w 4602775"/>
              <a:gd name="connsiteY53" fmla="*/ 3057421 h 3442004"/>
              <a:gd name="connsiteX54" fmla="*/ 1956764 w 4602775"/>
              <a:gd name="connsiteY54" fmla="*/ 3007237 h 3442004"/>
              <a:gd name="connsiteX55" fmla="*/ 2001080 w 4602775"/>
              <a:gd name="connsiteY55" fmla="*/ 2951363 h 3442004"/>
              <a:gd name="connsiteX56" fmla="*/ 2107028 w 4602775"/>
              <a:gd name="connsiteY56" fmla="*/ 2933420 h 3442004"/>
              <a:gd name="connsiteX57" fmla="*/ 2092641 w 4602775"/>
              <a:gd name="connsiteY57" fmla="*/ 2829674 h 3442004"/>
              <a:gd name="connsiteX58" fmla="*/ 2029566 w 4602775"/>
              <a:gd name="connsiteY58" fmla="*/ 2786430 h 3442004"/>
              <a:gd name="connsiteX59" fmla="*/ 1931386 w 4602775"/>
              <a:gd name="connsiteY59" fmla="*/ 2653188 h 3442004"/>
              <a:gd name="connsiteX60" fmla="*/ 1759465 w 4602775"/>
              <a:gd name="connsiteY60" fmla="*/ 2502651 h 3442004"/>
              <a:gd name="connsiteX61" fmla="*/ 1744226 w 4602775"/>
              <a:gd name="connsiteY61" fmla="*/ 2423317 h 3442004"/>
              <a:gd name="connsiteX62" fmla="*/ 1762003 w 4602775"/>
              <a:gd name="connsiteY62" fmla="*/ 2383240 h 3442004"/>
              <a:gd name="connsiteX63" fmla="*/ 1777967 w 4602775"/>
              <a:gd name="connsiteY63" fmla="*/ 2325437 h 3442004"/>
              <a:gd name="connsiteX64" fmla="*/ 1722139 w 4602775"/>
              <a:gd name="connsiteY64" fmla="*/ 2308683 h 3442004"/>
              <a:gd name="connsiteX65" fmla="*/ 1671381 w 4602775"/>
              <a:gd name="connsiteY65" fmla="*/ 2138826 h 3442004"/>
              <a:gd name="connsiteX66" fmla="*/ 1724664 w 4602775"/>
              <a:gd name="connsiteY66" fmla="*/ 2160752 h 3442004"/>
              <a:gd name="connsiteX67" fmla="*/ 1743008 w 4602775"/>
              <a:gd name="connsiteY67" fmla="*/ 2194966 h 3442004"/>
              <a:gd name="connsiteX68" fmla="*/ 1764141 w 4602775"/>
              <a:gd name="connsiteY68" fmla="*/ 2208208 h 3442004"/>
              <a:gd name="connsiteX69" fmla="*/ 1806640 w 4602775"/>
              <a:gd name="connsiteY69" fmla="*/ 2120930 h 3442004"/>
              <a:gd name="connsiteX70" fmla="*/ 1887416 w 4602775"/>
              <a:gd name="connsiteY70" fmla="*/ 2086706 h 3442004"/>
              <a:gd name="connsiteX71" fmla="*/ 1949939 w 4602775"/>
              <a:gd name="connsiteY71" fmla="*/ 2102337 h 3442004"/>
              <a:gd name="connsiteX72" fmla="*/ 2008554 w 4602775"/>
              <a:gd name="connsiteY72" fmla="*/ 2059352 h 3442004"/>
              <a:gd name="connsiteX73" fmla="*/ 2059354 w 4602775"/>
              <a:gd name="connsiteY73" fmla="*/ 2063260 h 3442004"/>
              <a:gd name="connsiteX74" fmla="*/ 2071077 w 4602775"/>
              <a:gd name="connsiteY74" fmla="*/ 2004645 h 3442004"/>
              <a:gd name="connsiteX75" fmla="*/ 2286000 w 4602775"/>
              <a:gd name="connsiteY75" fmla="*/ 1953845 h 3442004"/>
              <a:gd name="connsiteX76" fmla="*/ 2301631 w 4602775"/>
              <a:gd name="connsiteY76" fmla="*/ 1879598 h 3442004"/>
              <a:gd name="connsiteX77" fmla="*/ 2379785 w 4602775"/>
              <a:gd name="connsiteY77" fmla="*/ 1895229 h 3442004"/>
              <a:gd name="connsiteX78" fmla="*/ 2399323 w 4602775"/>
              <a:gd name="connsiteY78" fmla="*/ 1942122 h 3442004"/>
              <a:gd name="connsiteX79" fmla="*/ 2430585 w 4602775"/>
              <a:gd name="connsiteY79" fmla="*/ 1969475 h 3442004"/>
              <a:gd name="connsiteX80" fmla="*/ 2493108 w 4602775"/>
              <a:gd name="connsiteY80" fmla="*/ 1934306 h 3442004"/>
              <a:gd name="connsiteX81" fmla="*/ 2504831 w 4602775"/>
              <a:gd name="connsiteY81" fmla="*/ 1887414 h 3442004"/>
              <a:gd name="connsiteX82" fmla="*/ 2524369 w 4602775"/>
              <a:gd name="connsiteY82" fmla="*/ 1887414 h 3442004"/>
              <a:gd name="connsiteX83" fmla="*/ 2586892 w 4602775"/>
              <a:gd name="connsiteY83" fmla="*/ 1957752 h 3442004"/>
              <a:gd name="connsiteX84" fmla="*/ 2782277 w 4602775"/>
              <a:gd name="connsiteY84" fmla="*/ 2055445 h 3442004"/>
              <a:gd name="connsiteX85" fmla="*/ 2829169 w 4602775"/>
              <a:gd name="connsiteY85" fmla="*/ 2074983 h 3442004"/>
              <a:gd name="connsiteX86" fmla="*/ 2864339 w 4602775"/>
              <a:gd name="connsiteY86" fmla="*/ 2067168 h 3442004"/>
              <a:gd name="connsiteX87" fmla="*/ 2887785 w 4602775"/>
              <a:gd name="connsiteY87" fmla="*/ 2090614 h 3442004"/>
              <a:gd name="connsiteX88" fmla="*/ 2805723 w 4602775"/>
              <a:gd name="connsiteY88" fmla="*/ 2168768 h 3442004"/>
              <a:gd name="connsiteX89" fmla="*/ 2805723 w 4602775"/>
              <a:gd name="connsiteY89" fmla="*/ 2168768 h 3442004"/>
              <a:gd name="connsiteX90" fmla="*/ 2821354 w 4602775"/>
              <a:gd name="connsiteY90" fmla="*/ 2200029 h 3442004"/>
              <a:gd name="connsiteX91" fmla="*/ 2891692 w 4602775"/>
              <a:gd name="connsiteY91" fmla="*/ 2188306 h 3442004"/>
              <a:gd name="connsiteX92" fmla="*/ 2958123 w 4602775"/>
              <a:gd name="connsiteY92" fmla="*/ 2293814 h 3442004"/>
              <a:gd name="connsiteX93" fmla="*/ 3008923 w 4602775"/>
              <a:gd name="connsiteY93" fmla="*/ 2289906 h 3442004"/>
              <a:gd name="connsiteX94" fmla="*/ 2997200 w 4602775"/>
              <a:gd name="connsiteY94" fmla="*/ 2243014 h 3442004"/>
              <a:gd name="connsiteX95" fmla="*/ 3059723 w 4602775"/>
              <a:gd name="connsiteY95" fmla="*/ 2219568 h 3442004"/>
              <a:gd name="connsiteX96" fmla="*/ 3059723 w 4602775"/>
              <a:gd name="connsiteY96" fmla="*/ 2200029 h 3442004"/>
              <a:gd name="connsiteX97" fmla="*/ 3067539 w 4602775"/>
              <a:gd name="connsiteY97" fmla="*/ 2188306 h 3442004"/>
              <a:gd name="connsiteX98" fmla="*/ 3024554 w 4602775"/>
              <a:gd name="connsiteY98" fmla="*/ 2102337 h 3442004"/>
              <a:gd name="connsiteX99" fmla="*/ 3036277 w 4602775"/>
              <a:gd name="connsiteY99" fmla="*/ 2090614 h 3442004"/>
              <a:gd name="connsiteX100" fmla="*/ 3219939 w 4602775"/>
              <a:gd name="connsiteY100" fmla="*/ 2211752 h 3442004"/>
              <a:gd name="connsiteX101" fmla="*/ 3286369 w 4602775"/>
              <a:gd name="connsiteY101" fmla="*/ 2219568 h 3442004"/>
              <a:gd name="connsiteX102" fmla="*/ 3266831 w 4602775"/>
              <a:gd name="connsiteY102" fmla="*/ 2243014 h 3442004"/>
              <a:gd name="connsiteX103" fmla="*/ 3227754 w 4602775"/>
              <a:gd name="connsiteY103" fmla="*/ 2258645 h 3442004"/>
              <a:gd name="connsiteX104" fmla="*/ 3309816 w 4602775"/>
              <a:gd name="connsiteY104" fmla="*/ 2340706 h 3442004"/>
              <a:gd name="connsiteX105" fmla="*/ 3395785 w 4602775"/>
              <a:gd name="connsiteY105" fmla="*/ 2395414 h 3442004"/>
              <a:gd name="connsiteX106" fmla="*/ 3657600 w 4602775"/>
              <a:gd name="connsiteY106" fmla="*/ 2332891 h 3442004"/>
              <a:gd name="connsiteX107" fmla="*/ 3618523 w 4602775"/>
              <a:gd name="connsiteY107" fmla="*/ 2254737 h 3442004"/>
              <a:gd name="connsiteX108" fmla="*/ 3567723 w 4602775"/>
              <a:gd name="connsiteY108" fmla="*/ 2231291 h 3442004"/>
              <a:gd name="connsiteX109" fmla="*/ 3583354 w 4602775"/>
              <a:gd name="connsiteY109" fmla="*/ 2149229 h 3442004"/>
              <a:gd name="connsiteX110" fmla="*/ 3618523 w 4602775"/>
              <a:gd name="connsiteY110" fmla="*/ 2149229 h 3442004"/>
              <a:gd name="connsiteX111" fmla="*/ 3622431 w 4602775"/>
              <a:gd name="connsiteY111" fmla="*/ 2090614 h 3442004"/>
              <a:gd name="connsiteX112" fmla="*/ 3528646 w 4602775"/>
              <a:gd name="connsiteY112" fmla="*/ 2008552 h 3442004"/>
              <a:gd name="connsiteX113" fmla="*/ 3473939 w 4602775"/>
              <a:gd name="connsiteY113" fmla="*/ 2043722 h 3442004"/>
              <a:gd name="connsiteX114" fmla="*/ 3423139 w 4602775"/>
              <a:gd name="connsiteY114" fmla="*/ 1981198 h 3442004"/>
              <a:gd name="connsiteX115" fmla="*/ 3466123 w 4602775"/>
              <a:gd name="connsiteY115" fmla="*/ 1863968 h 3442004"/>
              <a:gd name="connsiteX116" fmla="*/ 3411416 w 4602775"/>
              <a:gd name="connsiteY116" fmla="*/ 1777998 h 3442004"/>
              <a:gd name="connsiteX117" fmla="*/ 3391877 w 4602775"/>
              <a:gd name="connsiteY117" fmla="*/ 1688122 h 3442004"/>
              <a:gd name="connsiteX118" fmla="*/ 3380154 w 4602775"/>
              <a:gd name="connsiteY118" fmla="*/ 1582614 h 3442004"/>
              <a:gd name="connsiteX119" fmla="*/ 3325446 w 4602775"/>
              <a:gd name="connsiteY119" fmla="*/ 1547445 h 3442004"/>
              <a:gd name="connsiteX120" fmla="*/ 3333262 w 4602775"/>
              <a:gd name="connsiteY120" fmla="*/ 1508368 h 3442004"/>
              <a:gd name="connsiteX121" fmla="*/ 3255108 w 4602775"/>
              <a:gd name="connsiteY121" fmla="*/ 1391137 h 3442004"/>
              <a:gd name="connsiteX122" fmla="*/ 3290277 w 4602775"/>
              <a:gd name="connsiteY122" fmla="*/ 1277814 h 3442004"/>
              <a:gd name="connsiteX123" fmla="*/ 3348892 w 4602775"/>
              <a:gd name="connsiteY123" fmla="*/ 1219198 h 3442004"/>
              <a:gd name="connsiteX124" fmla="*/ 3391877 w 4602775"/>
              <a:gd name="connsiteY124" fmla="*/ 1246552 h 3442004"/>
              <a:gd name="connsiteX125" fmla="*/ 3458308 w 4602775"/>
              <a:gd name="connsiteY125" fmla="*/ 1223106 h 3442004"/>
              <a:gd name="connsiteX126" fmla="*/ 3438769 w 4602775"/>
              <a:gd name="connsiteY126" fmla="*/ 1199660 h 3442004"/>
              <a:gd name="connsiteX127" fmla="*/ 3509108 w 4602775"/>
              <a:gd name="connsiteY127" fmla="*/ 1098060 h 3442004"/>
              <a:gd name="connsiteX128" fmla="*/ 3524739 w 4602775"/>
              <a:gd name="connsiteY128" fmla="*/ 984737 h 3442004"/>
              <a:gd name="connsiteX129" fmla="*/ 3626339 w 4602775"/>
              <a:gd name="connsiteY129" fmla="*/ 937845 h 3442004"/>
              <a:gd name="connsiteX130" fmla="*/ 3696677 w 4602775"/>
              <a:gd name="connsiteY130" fmla="*/ 894860 h 3442004"/>
              <a:gd name="connsiteX131" fmla="*/ 3720123 w 4602775"/>
              <a:gd name="connsiteY131" fmla="*/ 906583 h 3442004"/>
              <a:gd name="connsiteX132" fmla="*/ 3790462 w 4602775"/>
              <a:gd name="connsiteY132" fmla="*/ 894860 h 3442004"/>
              <a:gd name="connsiteX133" fmla="*/ 3806092 w 4602775"/>
              <a:gd name="connsiteY133" fmla="*/ 945660 h 3442004"/>
              <a:gd name="connsiteX134" fmla="*/ 3856892 w 4602775"/>
              <a:gd name="connsiteY134" fmla="*/ 898768 h 3442004"/>
              <a:gd name="connsiteX135" fmla="*/ 3888154 w 4602775"/>
              <a:gd name="connsiteY135" fmla="*/ 902675 h 3442004"/>
              <a:gd name="connsiteX136" fmla="*/ 3927231 w 4602775"/>
              <a:gd name="connsiteY136" fmla="*/ 945660 h 3442004"/>
              <a:gd name="connsiteX137" fmla="*/ 3997569 w 4602775"/>
              <a:gd name="connsiteY137" fmla="*/ 941752 h 3442004"/>
              <a:gd name="connsiteX138" fmla="*/ 4067908 w 4602775"/>
              <a:gd name="connsiteY138" fmla="*/ 855783 h 3442004"/>
              <a:gd name="connsiteX139" fmla="*/ 4138246 w 4602775"/>
              <a:gd name="connsiteY139" fmla="*/ 890952 h 3442004"/>
              <a:gd name="connsiteX140" fmla="*/ 4173416 w 4602775"/>
              <a:gd name="connsiteY140" fmla="*/ 871414 h 3442004"/>
              <a:gd name="connsiteX141" fmla="*/ 4200769 w 4602775"/>
              <a:gd name="connsiteY141" fmla="*/ 820614 h 3442004"/>
              <a:gd name="connsiteX142" fmla="*/ 4267200 w 4602775"/>
              <a:gd name="connsiteY142" fmla="*/ 773722 h 3442004"/>
              <a:gd name="connsiteX143" fmla="*/ 4407877 w 4602775"/>
              <a:gd name="connsiteY143" fmla="*/ 769814 h 3442004"/>
              <a:gd name="connsiteX144" fmla="*/ 4466493 w 4602775"/>
              <a:gd name="connsiteY144" fmla="*/ 664306 h 3442004"/>
              <a:gd name="connsiteX145" fmla="*/ 4556368 w 4602775"/>
              <a:gd name="connsiteY145" fmla="*/ 640860 h 3442004"/>
              <a:gd name="connsiteX146" fmla="*/ 4575906 w 4602775"/>
              <a:gd name="connsiteY146" fmla="*/ 539261 h 3442004"/>
              <a:gd name="connsiteX147" fmla="*/ 4493844 w 4602775"/>
              <a:gd name="connsiteY147" fmla="*/ 465016 h 3442004"/>
              <a:gd name="connsiteX148" fmla="*/ 4478213 w 4602775"/>
              <a:gd name="connsiteY148" fmla="*/ 363415 h 3442004"/>
              <a:gd name="connsiteX149" fmla="*/ 4548551 w 4602775"/>
              <a:gd name="connsiteY149" fmla="*/ 320431 h 3442004"/>
              <a:gd name="connsiteX150" fmla="*/ 4505566 w 4602775"/>
              <a:gd name="connsiteY150" fmla="*/ 214924 h 3442004"/>
              <a:gd name="connsiteX151" fmla="*/ 4599351 w 4602775"/>
              <a:gd name="connsiteY151" fmla="*/ 152400 h 3442004"/>
              <a:gd name="connsiteX152" fmla="*/ 4536827 w 4602775"/>
              <a:gd name="connsiteY152"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580570 w 4602775"/>
              <a:gd name="connsiteY29" fmla="*/ 3066236 h 3442004"/>
              <a:gd name="connsiteX30" fmla="*/ 485266 w 4602775"/>
              <a:gd name="connsiteY30" fmla="*/ 2860174 h 3442004"/>
              <a:gd name="connsiteX31" fmla="*/ 710088 w 4602775"/>
              <a:gd name="connsiteY31" fmla="*/ 3355561 h 3442004"/>
              <a:gd name="connsiteX32" fmla="*/ 902542 w 4602775"/>
              <a:gd name="connsiteY32" fmla="*/ 3395935 h 3442004"/>
              <a:gd name="connsiteX33" fmla="*/ 1067416 w 4602775"/>
              <a:gd name="connsiteY33" fmla="*/ 3423600 h 3442004"/>
              <a:gd name="connsiteX34" fmla="*/ 1116356 w 4602775"/>
              <a:gd name="connsiteY34" fmla="*/ 3397402 h 3442004"/>
              <a:gd name="connsiteX35" fmla="*/ 1140507 w 4602775"/>
              <a:gd name="connsiteY35" fmla="*/ 3309924 h 3442004"/>
              <a:gd name="connsiteX36" fmla="*/ 1265201 w 4602775"/>
              <a:gd name="connsiteY36" fmla="*/ 3313203 h 3442004"/>
              <a:gd name="connsiteX37" fmla="*/ 1311465 w 4602775"/>
              <a:gd name="connsiteY37" fmla="*/ 3376443 h 3442004"/>
              <a:gd name="connsiteX38" fmla="*/ 1339799 w 4602775"/>
              <a:gd name="connsiteY38" fmla="*/ 3331686 h 3442004"/>
              <a:gd name="connsiteX39" fmla="*/ 1367152 w 4602775"/>
              <a:gd name="connsiteY39" fmla="*/ 3355133 h 3442004"/>
              <a:gd name="connsiteX40" fmla="*/ 1420528 w 4602775"/>
              <a:gd name="connsiteY40" fmla="*/ 3300777 h 3442004"/>
              <a:gd name="connsiteX41" fmla="*/ 1459165 w 4602775"/>
              <a:gd name="connsiteY41" fmla="*/ 3334261 h 3442004"/>
              <a:gd name="connsiteX42" fmla="*/ 1638127 w 4602775"/>
              <a:gd name="connsiteY42" fmla="*/ 3292257 h 3442004"/>
              <a:gd name="connsiteX43" fmla="*/ 1704018 w 4602775"/>
              <a:gd name="connsiteY43" fmla="*/ 3347679 h 3442004"/>
              <a:gd name="connsiteX44" fmla="*/ 1746210 w 4602775"/>
              <a:gd name="connsiteY44" fmla="*/ 3305840 h 3442004"/>
              <a:gd name="connsiteX45" fmla="*/ 1766013 w 4602775"/>
              <a:gd name="connsiteY45" fmla="*/ 3329198 h 3442004"/>
              <a:gd name="connsiteX46" fmla="*/ 1767070 w 4602775"/>
              <a:gd name="connsiteY46" fmla="*/ 3391381 h 3442004"/>
              <a:gd name="connsiteX47" fmla="*/ 1837496 w 4602775"/>
              <a:gd name="connsiteY47" fmla="*/ 3442004 h 3442004"/>
              <a:gd name="connsiteX48" fmla="*/ 1851971 w 4602775"/>
              <a:gd name="connsiteY48" fmla="*/ 3389068 h 3442004"/>
              <a:gd name="connsiteX49" fmla="*/ 1870090 w 4602775"/>
              <a:gd name="connsiteY49" fmla="*/ 3375486 h 3442004"/>
              <a:gd name="connsiteX50" fmla="*/ 1869198 w 4602775"/>
              <a:gd name="connsiteY50" fmla="*/ 3283737 h 3442004"/>
              <a:gd name="connsiteX51" fmla="*/ 1819103 w 4602775"/>
              <a:gd name="connsiteY51" fmla="*/ 3289780 h 3442004"/>
              <a:gd name="connsiteX52" fmla="*/ 1837573 w 4602775"/>
              <a:gd name="connsiteY52" fmla="*/ 3212595 h 3442004"/>
              <a:gd name="connsiteX53" fmla="*/ 1802845 w 4602775"/>
              <a:gd name="connsiteY53" fmla="*/ 3144997 h 3442004"/>
              <a:gd name="connsiteX54" fmla="*/ 1839257 w 4602775"/>
              <a:gd name="connsiteY54" fmla="*/ 3057421 h 3442004"/>
              <a:gd name="connsiteX55" fmla="*/ 1956764 w 4602775"/>
              <a:gd name="connsiteY55" fmla="*/ 3007237 h 3442004"/>
              <a:gd name="connsiteX56" fmla="*/ 2001080 w 4602775"/>
              <a:gd name="connsiteY56" fmla="*/ 2951363 h 3442004"/>
              <a:gd name="connsiteX57" fmla="*/ 2107028 w 4602775"/>
              <a:gd name="connsiteY57" fmla="*/ 2933420 h 3442004"/>
              <a:gd name="connsiteX58" fmla="*/ 2092641 w 4602775"/>
              <a:gd name="connsiteY58" fmla="*/ 2829674 h 3442004"/>
              <a:gd name="connsiteX59" fmla="*/ 2029566 w 4602775"/>
              <a:gd name="connsiteY59" fmla="*/ 2786430 h 3442004"/>
              <a:gd name="connsiteX60" fmla="*/ 1931386 w 4602775"/>
              <a:gd name="connsiteY60" fmla="*/ 2653188 h 3442004"/>
              <a:gd name="connsiteX61" fmla="*/ 1759465 w 4602775"/>
              <a:gd name="connsiteY61" fmla="*/ 2502651 h 3442004"/>
              <a:gd name="connsiteX62" fmla="*/ 1744226 w 4602775"/>
              <a:gd name="connsiteY62" fmla="*/ 2423317 h 3442004"/>
              <a:gd name="connsiteX63" fmla="*/ 1762003 w 4602775"/>
              <a:gd name="connsiteY63" fmla="*/ 2383240 h 3442004"/>
              <a:gd name="connsiteX64" fmla="*/ 1777967 w 4602775"/>
              <a:gd name="connsiteY64" fmla="*/ 2325437 h 3442004"/>
              <a:gd name="connsiteX65" fmla="*/ 1722139 w 4602775"/>
              <a:gd name="connsiteY65" fmla="*/ 2308683 h 3442004"/>
              <a:gd name="connsiteX66" fmla="*/ 1671381 w 4602775"/>
              <a:gd name="connsiteY66" fmla="*/ 2138826 h 3442004"/>
              <a:gd name="connsiteX67" fmla="*/ 1724664 w 4602775"/>
              <a:gd name="connsiteY67" fmla="*/ 2160752 h 3442004"/>
              <a:gd name="connsiteX68" fmla="*/ 1743008 w 4602775"/>
              <a:gd name="connsiteY68" fmla="*/ 2194966 h 3442004"/>
              <a:gd name="connsiteX69" fmla="*/ 1764141 w 4602775"/>
              <a:gd name="connsiteY69" fmla="*/ 2208208 h 3442004"/>
              <a:gd name="connsiteX70" fmla="*/ 1806640 w 4602775"/>
              <a:gd name="connsiteY70" fmla="*/ 2120930 h 3442004"/>
              <a:gd name="connsiteX71" fmla="*/ 1887416 w 4602775"/>
              <a:gd name="connsiteY71" fmla="*/ 2086706 h 3442004"/>
              <a:gd name="connsiteX72" fmla="*/ 1949939 w 4602775"/>
              <a:gd name="connsiteY72" fmla="*/ 2102337 h 3442004"/>
              <a:gd name="connsiteX73" fmla="*/ 2008554 w 4602775"/>
              <a:gd name="connsiteY73" fmla="*/ 2059352 h 3442004"/>
              <a:gd name="connsiteX74" fmla="*/ 2059354 w 4602775"/>
              <a:gd name="connsiteY74" fmla="*/ 2063260 h 3442004"/>
              <a:gd name="connsiteX75" fmla="*/ 2071077 w 4602775"/>
              <a:gd name="connsiteY75" fmla="*/ 2004645 h 3442004"/>
              <a:gd name="connsiteX76" fmla="*/ 2286000 w 4602775"/>
              <a:gd name="connsiteY76" fmla="*/ 1953845 h 3442004"/>
              <a:gd name="connsiteX77" fmla="*/ 2301631 w 4602775"/>
              <a:gd name="connsiteY77" fmla="*/ 1879598 h 3442004"/>
              <a:gd name="connsiteX78" fmla="*/ 2379785 w 4602775"/>
              <a:gd name="connsiteY78" fmla="*/ 1895229 h 3442004"/>
              <a:gd name="connsiteX79" fmla="*/ 2399323 w 4602775"/>
              <a:gd name="connsiteY79" fmla="*/ 1942122 h 3442004"/>
              <a:gd name="connsiteX80" fmla="*/ 2430585 w 4602775"/>
              <a:gd name="connsiteY80" fmla="*/ 1969475 h 3442004"/>
              <a:gd name="connsiteX81" fmla="*/ 2493108 w 4602775"/>
              <a:gd name="connsiteY81" fmla="*/ 1934306 h 3442004"/>
              <a:gd name="connsiteX82" fmla="*/ 2504831 w 4602775"/>
              <a:gd name="connsiteY82" fmla="*/ 1887414 h 3442004"/>
              <a:gd name="connsiteX83" fmla="*/ 2524369 w 4602775"/>
              <a:gd name="connsiteY83" fmla="*/ 1887414 h 3442004"/>
              <a:gd name="connsiteX84" fmla="*/ 2586892 w 4602775"/>
              <a:gd name="connsiteY84" fmla="*/ 1957752 h 3442004"/>
              <a:gd name="connsiteX85" fmla="*/ 2782277 w 4602775"/>
              <a:gd name="connsiteY85" fmla="*/ 2055445 h 3442004"/>
              <a:gd name="connsiteX86" fmla="*/ 2829169 w 4602775"/>
              <a:gd name="connsiteY86" fmla="*/ 2074983 h 3442004"/>
              <a:gd name="connsiteX87" fmla="*/ 2864339 w 4602775"/>
              <a:gd name="connsiteY87" fmla="*/ 2067168 h 3442004"/>
              <a:gd name="connsiteX88" fmla="*/ 2887785 w 4602775"/>
              <a:gd name="connsiteY88" fmla="*/ 2090614 h 3442004"/>
              <a:gd name="connsiteX89" fmla="*/ 2805723 w 4602775"/>
              <a:gd name="connsiteY89" fmla="*/ 2168768 h 3442004"/>
              <a:gd name="connsiteX90" fmla="*/ 2805723 w 4602775"/>
              <a:gd name="connsiteY90" fmla="*/ 2168768 h 3442004"/>
              <a:gd name="connsiteX91" fmla="*/ 2821354 w 4602775"/>
              <a:gd name="connsiteY91" fmla="*/ 2200029 h 3442004"/>
              <a:gd name="connsiteX92" fmla="*/ 2891692 w 4602775"/>
              <a:gd name="connsiteY92" fmla="*/ 2188306 h 3442004"/>
              <a:gd name="connsiteX93" fmla="*/ 2958123 w 4602775"/>
              <a:gd name="connsiteY93" fmla="*/ 2293814 h 3442004"/>
              <a:gd name="connsiteX94" fmla="*/ 3008923 w 4602775"/>
              <a:gd name="connsiteY94" fmla="*/ 2289906 h 3442004"/>
              <a:gd name="connsiteX95" fmla="*/ 2997200 w 4602775"/>
              <a:gd name="connsiteY95" fmla="*/ 2243014 h 3442004"/>
              <a:gd name="connsiteX96" fmla="*/ 3059723 w 4602775"/>
              <a:gd name="connsiteY96" fmla="*/ 2219568 h 3442004"/>
              <a:gd name="connsiteX97" fmla="*/ 3059723 w 4602775"/>
              <a:gd name="connsiteY97" fmla="*/ 2200029 h 3442004"/>
              <a:gd name="connsiteX98" fmla="*/ 3067539 w 4602775"/>
              <a:gd name="connsiteY98" fmla="*/ 2188306 h 3442004"/>
              <a:gd name="connsiteX99" fmla="*/ 3024554 w 4602775"/>
              <a:gd name="connsiteY99" fmla="*/ 2102337 h 3442004"/>
              <a:gd name="connsiteX100" fmla="*/ 3036277 w 4602775"/>
              <a:gd name="connsiteY100" fmla="*/ 2090614 h 3442004"/>
              <a:gd name="connsiteX101" fmla="*/ 3219939 w 4602775"/>
              <a:gd name="connsiteY101" fmla="*/ 2211752 h 3442004"/>
              <a:gd name="connsiteX102" fmla="*/ 3286369 w 4602775"/>
              <a:gd name="connsiteY102" fmla="*/ 2219568 h 3442004"/>
              <a:gd name="connsiteX103" fmla="*/ 3266831 w 4602775"/>
              <a:gd name="connsiteY103" fmla="*/ 2243014 h 3442004"/>
              <a:gd name="connsiteX104" fmla="*/ 3227754 w 4602775"/>
              <a:gd name="connsiteY104" fmla="*/ 2258645 h 3442004"/>
              <a:gd name="connsiteX105" fmla="*/ 3309816 w 4602775"/>
              <a:gd name="connsiteY105" fmla="*/ 2340706 h 3442004"/>
              <a:gd name="connsiteX106" fmla="*/ 3395785 w 4602775"/>
              <a:gd name="connsiteY106" fmla="*/ 2395414 h 3442004"/>
              <a:gd name="connsiteX107" fmla="*/ 3657600 w 4602775"/>
              <a:gd name="connsiteY107" fmla="*/ 2332891 h 3442004"/>
              <a:gd name="connsiteX108" fmla="*/ 3618523 w 4602775"/>
              <a:gd name="connsiteY108" fmla="*/ 2254737 h 3442004"/>
              <a:gd name="connsiteX109" fmla="*/ 3567723 w 4602775"/>
              <a:gd name="connsiteY109" fmla="*/ 2231291 h 3442004"/>
              <a:gd name="connsiteX110" fmla="*/ 3583354 w 4602775"/>
              <a:gd name="connsiteY110" fmla="*/ 2149229 h 3442004"/>
              <a:gd name="connsiteX111" fmla="*/ 3618523 w 4602775"/>
              <a:gd name="connsiteY111" fmla="*/ 2149229 h 3442004"/>
              <a:gd name="connsiteX112" fmla="*/ 3622431 w 4602775"/>
              <a:gd name="connsiteY112" fmla="*/ 2090614 h 3442004"/>
              <a:gd name="connsiteX113" fmla="*/ 3528646 w 4602775"/>
              <a:gd name="connsiteY113" fmla="*/ 2008552 h 3442004"/>
              <a:gd name="connsiteX114" fmla="*/ 3473939 w 4602775"/>
              <a:gd name="connsiteY114" fmla="*/ 2043722 h 3442004"/>
              <a:gd name="connsiteX115" fmla="*/ 3423139 w 4602775"/>
              <a:gd name="connsiteY115" fmla="*/ 1981198 h 3442004"/>
              <a:gd name="connsiteX116" fmla="*/ 3466123 w 4602775"/>
              <a:gd name="connsiteY116" fmla="*/ 1863968 h 3442004"/>
              <a:gd name="connsiteX117" fmla="*/ 3411416 w 4602775"/>
              <a:gd name="connsiteY117" fmla="*/ 1777998 h 3442004"/>
              <a:gd name="connsiteX118" fmla="*/ 3391877 w 4602775"/>
              <a:gd name="connsiteY118" fmla="*/ 1688122 h 3442004"/>
              <a:gd name="connsiteX119" fmla="*/ 3380154 w 4602775"/>
              <a:gd name="connsiteY119" fmla="*/ 1582614 h 3442004"/>
              <a:gd name="connsiteX120" fmla="*/ 3325446 w 4602775"/>
              <a:gd name="connsiteY120" fmla="*/ 1547445 h 3442004"/>
              <a:gd name="connsiteX121" fmla="*/ 3333262 w 4602775"/>
              <a:gd name="connsiteY121" fmla="*/ 1508368 h 3442004"/>
              <a:gd name="connsiteX122" fmla="*/ 3255108 w 4602775"/>
              <a:gd name="connsiteY122" fmla="*/ 1391137 h 3442004"/>
              <a:gd name="connsiteX123" fmla="*/ 3290277 w 4602775"/>
              <a:gd name="connsiteY123" fmla="*/ 1277814 h 3442004"/>
              <a:gd name="connsiteX124" fmla="*/ 3348892 w 4602775"/>
              <a:gd name="connsiteY124" fmla="*/ 1219198 h 3442004"/>
              <a:gd name="connsiteX125" fmla="*/ 3391877 w 4602775"/>
              <a:gd name="connsiteY125" fmla="*/ 1246552 h 3442004"/>
              <a:gd name="connsiteX126" fmla="*/ 3458308 w 4602775"/>
              <a:gd name="connsiteY126" fmla="*/ 1223106 h 3442004"/>
              <a:gd name="connsiteX127" fmla="*/ 3438769 w 4602775"/>
              <a:gd name="connsiteY127" fmla="*/ 1199660 h 3442004"/>
              <a:gd name="connsiteX128" fmla="*/ 3509108 w 4602775"/>
              <a:gd name="connsiteY128" fmla="*/ 1098060 h 3442004"/>
              <a:gd name="connsiteX129" fmla="*/ 3524739 w 4602775"/>
              <a:gd name="connsiteY129" fmla="*/ 984737 h 3442004"/>
              <a:gd name="connsiteX130" fmla="*/ 3626339 w 4602775"/>
              <a:gd name="connsiteY130" fmla="*/ 937845 h 3442004"/>
              <a:gd name="connsiteX131" fmla="*/ 3696677 w 4602775"/>
              <a:gd name="connsiteY131" fmla="*/ 894860 h 3442004"/>
              <a:gd name="connsiteX132" fmla="*/ 3720123 w 4602775"/>
              <a:gd name="connsiteY132" fmla="*/ 906583 h 3442004"/>
              <a:gd name="connsiteX133" fmla="*/ 3790462 w 4602775"/>
              <a:gd name="connsiteY133" fmla="*/ 894860 h 3442004"/>
              <a:gd name="connsiteX134" fmla="*/ 3806092 w 4602775"/>
              <a:gd name="connsiteY134" fmla="*/ 945660 h 3442004"/>
              <a:gd name="connsiteX135" fmla="*/ 3856892 w 4602775"/>
              <a:gd name="connsiteY135" fmla="*/ 898768 h 3442004"/>
              <a:gd name="connsiteX136" fmla="*/ 3888154 w 4602775"/>
              <a:gd name="connsiteY136" fmla="*/ 902675 h 3442004"/>
              <a:gd name="connsiteX137" fmla="*/ 3927231 w 4602775"/>
              <a:gd name="connsiteY137" fmla="*/ 945660 h 3442004"/>
              <a:gd name="connsiteX138" fmla="*/ 3997569 w 4602775"/>
              <a:gd name="connsiteY138" fmla="*/ 941752 h 3442004"/>
              <a:gd name="connsiteX139" fmla="*/ 4067908 w 4602775"/>
              <a:gd name="connsiteY139" fmla="*/ 855783 h 3442004"/>
              <a:gd name="connsiteX140" fmla="*/ 4138246 w 4602775"/>
              <a:gd name="connsiteY140" fmla="*/ 890952 h 3442004"/>
              <a:gd name="connsiteX141" fmla="*/ 4173416 w 4602775"/>
              <a:gd name="connsiteY141" fmla="*/ 871414 h 3442004"/>
              <a:gd name="connsiteX142" fmla="*/ 4200769 w 4602775"/>
              <a:gd name="connsiteY142" fmla="*/ 820614 h 3442004"/>
              <a:gd name="connsiteX143" fmla="*/ 4267200 w 4602775"/>
              <a:gd name="connsiteY143" fmla="*/ 773722 h 3442004"/>
              <a:gd name="connsiteX144" fmla="*/ 4407877 w 4602775"/>
              <a:gd name="connsiteY144" fmla="*/ 769814 h 3442004"/>
              <a:gd name="connsiteX145" fmla="*/ 4466493 w 4602775"/>
              <a:gd name="connsiteY145" fmla="*/ 664306 h 3442004"/>
              <a:gd name="connsiteX146" fmla="*/ 4556368 w 4602775"/>
              <a:gd name="connsiteY146" fmla="*/ 640860 h 3442004"/>
              <a:gd name="connsiteX147" fmla="*/ 4575906 w 4602775"/>
              <a:gd name="connsiteY147" fmla="*/ 539261 h 3442004"/>
              <a:gd name="connsiteX148" fmla="*/ 4493844 w 4602775"/>
              <a:gd name="connsiteY148" fmla="*/ 465016 h 3442004"/>
              <a:gd name="connsiteX149" fmla="*/ 4478213 w 4602775"/>
              <a:gd name="connsiteY149" fmla="*/ 363415 h 3442004"/>
              <a:gd name="connsiteX150" fmla="*/ 4548551 w 4602775"/>
              <a:gd name="connsiteY150" fmla="*/ 320431 h 3442004"/>
              <a:gd name="connsiteX151" fmla="*/ 4505566 w 4602775"/>
              <a:gd name="connsiteY151" fmla="*/ 214924 h 3442004"/>
              <a:gd name="connsiteX152" fmla="*/ 4599351 w 4602775"/>
              <a:gd name="connsiteY152" fmla="*/ 152400 h 3442004"/>
              <a:gd name="connsiteX153" fmla="*/ 4536827 w 4602775"/>
              <a:gd name="connsiteY15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710088 w 4602775"/>
              <a:gd name="connsiteY32" fmla="*/ 3355561 h 3442004"/>
              <a:gd name="connsiteX33" fmla="*/ 902542 w 4602775"/>
              <a:gd name="connsiteY33" fmla="*/ 3395935 h 3442004"/>
              <a:gd name="connsiteX34" fmla="*/ 1067416 w 4602775"/>
              <a:gd name="connsiteY34" fmla="*/ 3423600 h 3442004"/>
              <a:gd name="connsiteX35" fmla="*/ 1116356 w 4602775"/>
              <a:gd name="connsiteY35" fmla="*/ 3397402 h 3442004"/>
              <a:gd name="connsiteX36" fmla="*/ 1140507 w 4602775"/>
              <a:gd name="connsiteY36" fmla="*/ 3309924 h 3442004"/>
              <a:gd name="connsiteX37" fmla="*/ 1265201 w 4602775"/>
              <a:gd name="connsiteY37" fmla="*/ 3313203 h 3442004"/>
              <a:gd name="connsiteX38" fmla="*/ 1311465 w 4602775"/>
              <a:gd name="connsiteY38" fmla="*/ 3376443 h 3442004"/>
              <a:gd name="connsiteX39" fmla="*/ 1339799 w 4602775"/>
              <a:gd name="connsiteY39" fmla="*/ 3331686 h 3442004"/>
              <a:gd name="connsiteX40" fmla="*/ 1367152 w 4602775"/>
              <a:gd name="connsiteY40" fmla="*/ 3355133 h 3442004"/>
              <a:gd name="connsiteX41" fmla="*/ 1420528 w 4602775"/>
              <a:gd name="connsiteY41" fmla="*/ 3300777 h 3442004"/>
              <a:gd name="connsiteX42" fmla="*/ 1459165 w 4602775"/>
              <a:gd name="connsiteY42" fmla="*/ 3334261 h 3442004"/>
              <a:gd name="connsiteX43" fmla="*/ 1638127 w 4602775"/>
              <a:gd name="connsiteY43" fmla="*/ 3292257 h 3442004"/>
              <a:gd name="connsiteX44" fmla="*/ 1704018 w 4602775"/>
              <a:gd name="connsiteY44" fmla="*/ 3347679 h 3442004"/>
              <a:gd name="connsiteX45" fmla="*/ 1746210 w 4602775"/>
              <a:gd name="connsiteY45" fmla="*/ 3305840 h 3442004"/>
              <a:gd name="connsiteX46" fmla="*/ 1766013 w 4602775"/>
              <a:gd name="connsiteY46" fmla="*/ 3329198 h 3442004"/>
              <a:gd name="connsiteX47" fmla="*/ 1767070 w 4602775"/>
              <a:gd name="connsiteY47" fmla="*/ 3391381 h 3442004"/>
              <a:gd name="connsiteX48" fmla="*/ 1837496 w 4602775"/>
              <a:gd name="connsiteY48" fmla="*/ 3442004 h 3442004"/>
              <a:gd name="connsiteX49" fmla="*/ 1851971 w 4602775"/>
              <a:gd name="connsiteY49" fmla="*/ 3389068 h 3442004"/>
              <a:gd name="connsiteX50" fmla="*/ 1870090 w 4602775"/>
              <a:gd name="connsiteY50" fmla="*/ 3375486 h 3442004"/>
              <a:gd name="connsiteX51" fmla="*/ 1869198 w 4602775"/>
              <a:gd name="connsiteY51" fmla="*/ 3283737 h 3442004"/>
              <a:gd name="connsiteX52" fmla="*/ 1819103 w 4602775"/>
              <a:gd name="connsiteY52" fmla="*/ 3289780 h 3442004"/>
              <a:gd name="connsiteX53" fmla="*/ 1837573 w 4602775"/>
              <a:gd name="connsiteY53" fmla="*/ 3212595 h 3442004"/>
              <a:gd name="connsiteX54" fmla="*/ 1802845 w 4602775"/>
              <a:gd name="connsiteY54" fmla="*/ 3144997 h 3442004"/>
              <a:gd name="connsiteX55" fmla="*/ 1839257 w 4602775"/>
              <a:gd name="connsiteY55" fmla="*/ 3057421 h 3442004"/>
              <a:gd name="connsiteX56" fmla="*/ 1956764 w 4602775"/>
              <a:gd name="connsiteY56" fmla="*/ 3007237 h 3442004"/>
              <a:gd name="connsiteX57" fmla="*/ 2001080 w 4602775"/>
              <a:gd name="connsiteY57" fmla="*/ 2951363 h 3442004"/>
              <a:gd name="connsiteX58" fmla="*/ 2107028 w 4602775"/>
              <a:gd name="connsiteY58" fmla="*/ 2933420 h 3442004"/>
              <a:gd name="connsiteX59" fmla="*/ 2092641 w 4602775"/>
              <a:gd name="connsiteY59" fmla="*/ 2829674 h 3442004"/>
              <a:gd name="connsiteX60" fmla="*/ 2029566 w 4602775"/>
              <a:gd name="connsiteY60" fmla="*/ 2786430 h 3442004"/>
              <a:gd name="connsiteX61" fmla="*/ 1931386 w 4602775"/>
              <a:gd name="connsiteY61" fmla="*/ 2653188 h 3442004"/>
              <a:gd name="connsiteX62" fmla="*/ 1759465 w 4602775"/>
              <a:gd name="connsiteY62" fmla="*/ 2502651 h 3442004"/>
              <a:gd name="connsiteX63" fmla="*/ 1744226 w 4602775"/>
              <a:gd name="connsiteY63" fmla="*/ 2423317 h 3442004"/>
              <a:gd name="connsiteX64" fmla="*/ 1762003 w 4602775"/>
              <a:gd name="connsiteY64" fmla="*/ 2383240 h 3442004"/>
              <a:gd name="connsiteX65" fmla="*/ 1777967 w 4602775"/>
              <a:gd name="connsiteY65" fmla="*/ 2325437 h 3442004"/>
              <a:gd name="connsiteX66" fmla="*/ 1722139 w 4602775"/>
              <a:gd name="connsiteY66" fmla="*/ 2308683 h 3442004"/>
              <a:gd name="connsiteX67" fmla="*/ 1671381 w 4602775"/>
              <a:gd name="connsiteY67" fmla="*/ 2138826 h 3442004"/>
              <a:gd name="connsiteX68" fmla="*/ 1724664 w 4602775"/>
              <a:gd name="connsiteY68" fmla="*/ 2160752 h 3442004"/>
              <a:gd name="connsiteX69" fmla="*/ 1743008 w 4602775"/>
              <a:gd name="connsiteY69" fmla="*/ 2194966 h 3442004"/>
              <a:gd name="connsiteX70" fmla="*/ 1764141 w 4602775"/>
              <a:gd name="connsiteY70" fmla="*/ 2208208 h 3442004"/>
              <a:gd name="connsiteX71" fmla="*/ 1806640 w 4602775"/>
              <a:gd name="connsiteY71" fmla="*/ 2120930 h 3442004"/>
              <a:gd name="connsiteX72" fmla="*/ 1887416 w 4602775"/>
              <a:gd name="connsiteY72" fmla="*/ 2086706 h 3442004"/>
              <a:gd name="connsiteX73" fmla="*/ 1949939 w 4602775"/>
              <a:gd name="connsiteY73" fmla="*/ 2102337 h 3442004"/>
              <a:gd name="connsiteX74" fmla="*/ 2008554 w 4602775"/>
              <a:gd name="connsiteY74" fmla="*/ 2059352 h 3442004"/>
              <a:gd name="connsiteX75" fmla="*/ 2059354 w 4602775"/>
              <a:gd name="connsiteY75" fmla="*/ 2063260 h 3442004"/>
              <a:gd name="connsiteX76" fmla="*/ 2071077 w 4602775"/>
              <a:gd name="connsiteY76" fmla="*/ 2004645 h 3442004"/>
              <a:gd name="connsiteX77" fmla="*/ 2286000 w 4602775"/>
              <a:gd name="connsiteY77" fmla="*/ 1953845 h 3442004"/>
              <a:gd name="connsiteX78" fmla="*/ 2301631 w 4602775"/>
              <a:gd name="connsiteY78" fmla="*/ 1879598 h 3442004"/>
              <a:gd name="connsiteX79" fmla="*/ 2379785 w 4602775"/>
              <a:gd name="connsiteY79" fmla="*/ 1895229 h 3442004"/>
              <a:gd name="connsiteX80" fmla="*/ 2399323 w 4602775"/>
              <a:gd name="connsiteY80" fmla="*/ 1942122 h 3442004"/>
              <a:gd name="connsiteX81" fmla="*/ 2430585 w 4602775"/>
              <a:gd name="connsiteY81" fmla="*/ 1969475 h 3442004"/>
              <a:gd name="connsiteX82" fmla="*/ 2493108 w 4602775"/>
              <a:gd name="connsiteY82" fmla="*/ 1934306 h 3442004"/>
              <a:gd name="connsiteX83" fmla="*/ 2504831 w 4602775"/>
              <a:gd name="connsiteY83" fmla="*/ 1887414 h 3442004"/>
              <a:gd name="connsiteX84" fmla="*/ 2524369 w 4602775"/>
              <a:gd name="connsiteY84" fmla="*/ 1887414 h 3442004"/>
              <a:gd name="connsiteX85" fmla="*/ 2586892 w 4602775"/>
              <a:gd name="connsiteY85" fmla="*/ 1957752 h 3442004"/>
              <a:gd name="connsiteX86" fmla="*/ 2782277 w 4602775"/>
              <a:gd name="connsiteY86" fmla="*/ 2055445 h 3442004"/>
              <a:gd name="connsiteX87" fmla="*/ 2829169 w 4602775"/>
              <a:gd name="connsiteY87" fmla="*/ 2074983 h 3442004"/>
              <a:gd name="connsiteX88" fmla="*/ 2864339 w 4602775"/>
              <a:gd name="connsiteY88" fmla="*/ 2067168 h 3442004"/>
              <a:gd name="connsiteX89" fmla="*/ 2887785 w 4602775"/>
              <a:gd name="connsiteY89" fmla="*/ 2090614 h 3442004"/>
              <a:gd name="connsiteX90" fmla="*/ 2805723 w 4602775"/>
              <a:gd name="connsiteY90" fmla="*/ 2168768 h 3442004"/>
              <a:gd name="connsiteX91" fmla="*/ 2805723 w 4602775"/>
              <a:gd name="connsiteY91" fmla="*/ 2168768 h 3442004"/>
              <a:gd name="connsiteX92" fmla="*/ 2821354 w 4602775"/>
              <a:gd name="connsiteY92" fmla="*/ 2200029 h 3442004"/>
              <a:gd name="connsiteX93" fmla="*/ 2891692 w 4602775"/>
              <a:gd name="connsiteY93" fmla="*/ 2188306 h 3442004"/>
              <a:gd name="connsiteX94" fmla="*/ 2958123 w 4602775"/>
              <a:gd name="connsiteY94" fmla="*/ 2293814 h 3442004"/>
              <a:gd name="connsiteX95" fmla="*/ 3008923 w 4602775"/>
              <a:gd name="connsiteY95" fmla="*/ 2289906 h 3442004"/>
              <a:gd name="connsiteX96" fmla="*/ 2997200 w 4602775"/>
              <a:gd name="connsiteY96" fmla="*/ 2243014 h 3442004"/>
              <a:gd name="connsiteX97" fmla="*/ 3059723 w 4602775"/>
              <a:gd name="connsiteY97" fmla="*/ 2219568 h 3442004"/>
              <a:gd name="connsiteX98" fmla="*/ 3059723 w 4602775"/>
              <a:gd name="connsiteY98" fmla="*/ 2200029 h 3442004"/>
              <a:gd name="connsiteX99" fmla="*/ 3067539 w 4602775"/>
              <a:gd name="connsiteY99" fmla="*/ 2188306 h 3442004"/>
              <a:gd name="connsiteX100" fmla="*/ 3024554 w 4602775"/>
              <a:gd name="connsiteY100" fmla="*/ 2102337 h 3442004"/>
              <a:gd name="connsiteX101" fmla="*/ 3036277 w 4602775"/>
              <a:gd name="connsiteY101" fmla="*/ 2090614 h 3442004"/>
              <a:gd name="connsiteX102" fmla="*/ 3219939 w 4602775"/>
              <a:gd name="connsiteY102" fmla="*/ 2211752 h 3442004"/>
              <a:gd name="connsiteX103" fmla="*/ 3286369 w 4602775"/>
              <a:gd name="connsiteY103" fmla="*/ 2219568 h 3442004"/>
              <a:gd name="connsiteX104" fmla="*/ 3266831 w 4602775"/>
              <a:gd name="connsiteY104" fmla="*/ 2243014 h 3442004"/>
              <a:gd name="connsiteX105" fmla="*/ 3227754 w 4602775"/>
              <a:gd name="connsiteY105" fmla="*/ 2258645 h 3442004"/>
              <a:gd name="connsiteX106" fmla="*/ 3309816 w 4602775"/>
              <a:gd name="connsiteY106" fmla="*/ 2340706 h 3442004"/>
              <a:gd name="connsiteX107" fmla="*/ 3395785 w 4602775"/>
              <a:gd name="connsiteY107" fmla="*/ 2395414 h 3442004"/>
              <a:gd name="connsiteX108" fmla="*/ 3657600 w 4602775"/>
              <a:gd name="connsiteY108" fmla="*/ 2332891 h 3442004"/>
              <a:gd name="connsiteX109" fmla="*/ 3618523 w 4602775"/>
              <a:gd name="connsiteY109" fmla="*/ 2254737 h 3442004"/>
              <a:gd name="connsiteX110" fmla="*/ 3567723 w 4602775"/>
              <a:gd name="connsiteY110" fmla="*/ 2231291 h 3442004"/>
              <a:gd name="connsiteX111" fmla="*/ 3583354 w 4602775"/>
              <a:gd name="connsiteY111" fmla="*/ 2149229 h 3442004"/>
              <a:gd name="connsiteX112" fmla="*/ 3618523 w 4602775"/>
              <a:gd name="connsiteY112" fmla="*/ 2149229 h 3442004"/>
              <a:gd name="connsiteX113" fmla="*/ 3622431 w 4602775"/>
              <a:gd name="connsiteY113" fmla="*/ 2090614 h 3442004"/>
              <a:gd name="connsiteX114" fmla="*/ 3528646 w 4602775"/>
              <a:gd name="connsiteY114" fmla="*/ 2008552 h 3442004"/>
              <a:gd name="connsiteX115" fmla="*/ 3473939 w 4602775"/>
              <a:gd name="connsiteY115" fmla="*/ 2043722 h 3442004"/>
              <a:gd name="connsiteX116" fmla="*/ 3423139 w 4602775"/>
              <a:gd name="connsiteY116" fmla="*/ 1981198 h 3442004"/>
              <a:gd name="connsiteX117" fmla="*/ 3466123 w 4602775"/>
              <a:gd name="connsiteY117" fmla="*/ 1863968 h 3442004"/>
              <a:gd name="connsiteX118" fmla="*/ 3411416 w 4602775"/>
              <a:gd name="connsiteY118" fmla="*/ 1777998 h 3442004"/>
              <a:gd name="connsiteX119" fmla="*/ 3391877 w 4602775"/>
              <a:gd name="connsiteY119" fmla="*/ 1688122 h 3442004"/>
              <a:gd name="connsiteX120" fmla="*/ 3380154 w 4602775"/>
              <a:gd name="connsiteY120" fmla="*/ 1582614 h 3442004"/>
              <a:gd name="connsiteX121" fmla="*/ 3325446 w 4602775"/>
              <a:gd name="connsiteY121" fmla="*/ 1547445 h 3442004"/>
              <a:gd name="connsiteX122" fmla="*/ 3333262 w 4602775"/>
              <a:gd name="connsiteY122" fmla="*/ 1508368 h 3442004"/>
              <a:gd name="connsiteX123" fmla="*/ 3255108 w 4602775"/>
              <a:gd name="connsiteY123" fmla="*/ 1391137 h 3442004"/>
              <a:gd name="connsiteX124" fmla="*/ 3290277 w 4602775"/>
              <a:gd name="connsiteY124" fmla="*/ 1277814 h 3442004"/>
              <a:gd name="connsiteX125" fmla="*/ 3348892 w 4602775"/>
              <a:gd name="connsiteY125" fmla="*/ 1219198 h 3442004"/>
              <a:gd name="connsiteX126" fmla="*/ 3391877 w 4602775"/>
              <a:gd name="connsiteY126" fmla="*/ 1246552 h 3442004"/>
              <a:gd name="connsiteX127" fmla="*/ 3458308 w 4602775"/>
              <a:gd name="connsiteY127" fmla="*/ 1223106 h 3442004"/>
              <a:gd name="connsiteX128" fmla="*/ 3438769 w 4602775"/>
              <a:gd name="connsiteY128" fmla="*/ 1199660 h 3442004"/>
              <a:gd name="connsiteX129" fmla="*/ 3509108 w 4602775"/>
              <a:gd name="connsiteY129" fmla="*/ 1098060 h 3442004"/>
              <a:gd name="connsiteX130" fmla="*/ 3524739 w 4602775"/>
              <a:gd name="connsiteY130" fmla="*/ 984737 h 3442004"/>
              <a:gd name="connsiteX131" fmla="*/ 3626339 w 4602775"/>
              <a:gd name="connsiteY131" fmla="*/ 937845 h 3442004"/>
              <a:gd name="connsiteX132" fmla="*/ 3696677 w 4602775"/>
              <a:gd name="connsiteY132" fmla="*/ 894860 h 3442004"/>
              <a:gd name="connsiteX133" fmla="*/ 3720123 w 4602775"/>
              <a:gd name="connsiteY133" fmla="*/ 906583 h 3442004"/>
              <a:gd name="connsiteX134" fmla="*/ 3790462 w 4602775"/>
              <a:gd name="connsiteY134" fmla="*/ 894860 h 3442004"/>
              <a:gd name="connsiteX135" fmla="*/ 3806092 w 4602775"/>
              <a:gd name="connsiteY135" fmla="*/ 945660 h 3442004"/>
              <a:gd name="connsiteX136" fmla="*/ 3856892 w 4602775"/>
              <a:gd name="connsiteY136" fmla="*/ 898768 h 3442004"/>
              <a:gd name="connsiteX137" fmla="*/ 3888154 w 4602775"/>
              <a:gd name="connsiteY137" fmla="*/ 902675 h 3442004"/>
              <a:gd name="connsiteX138" fmla="*/ 3927231 w 4602775"/>
              <a:gd name="connsiteY138" fmla="*/ 945660 h 3442004"/>
              <a:gd name="connsiteX139" fmla="*/ 3997569 w 4602775"/>
              <a:gd name="connsiteY139" fmla="*/ 941752 h 3442004"/>
              <a:gd name="connsiteX140" fmla="*/ 4067908 w 4602775"/>
              <a:gd name="connsiteY140" fmla="*/ 855783 h 3442004"/>
              <a:gd name="connsiteX141" fmla="*/ 4138246 w 4602775"/>
              <a:gd name="connsiteY141" fmla="*/ 890952 h 3442004"/>
              <a:gd name="connsiteX142" fmla="*/ 4173416 w 4602775"/>
              <a:gd name="connsiteY142" fmla="*/ 871414 h 3442004"/>
              <a:gd name="connsiteX143" fmla="*/ 4200769 w 4602775"/>
              <a:gd name="connsiteY143" fmla="*/ 820614 h 3442004"/>
              <a:gd name="connsiteX144" fmla="*/ 4267200 w 4602775"/>
              <a:gd name="connsiteY144" fmla="*/ 773722 h 3442004"/>
              <a:gd name="connsiteX145" fmla="*/ 4407877 w 4602775"/>
              <a:gd name="connsiteY145" fmla="*/ 769814 h 3442004"/>
              <a:gd name="connsiteX146" fmla="*/ 4466493 w 4602775"/>
              <a:gd name="connsiteY146" fmla="*/ 664306 h 3442004"/>
              <a:gd name="connsiteX147" fmla="*/ 4556368 w 4602775"/>
              <a:gd name="connsiteY147" fmla="*/ 640860 h 3442004"/>
              <a:gd name="connsiteX148" fmla="*/ 4575906 w 4602775"/>
              <a:gd name="connsiteY148" fmla="*/ 539261 h 3442004"/>
              <a:gd name="connsiteX149" fmla="*/ 4493844 w 4602775"/>
              <a:gd name="connsiteY149" fmla="*/ 465016 h 3442004"/>
              <a:gd name="connsiteX150" fmla="*/ 4478213 w 4602775"/>
              <a:gd name="connsiteY150" fmla="*/ 363415 h 3442004"/>
              <a:gd name="connsiteX151" fmla="*/ 4548551 w 4602775"/>
              <a:gd name="connsiteY151" fmla="*/ 320431 h 3442004"/>
              <a:gd name="connsiteX152" fmla="*/ 4505566 w 4602775"/>
              <a:gd name="connsiteY152" fmla="*/ 214924 h 3442004"/>
              <a:gd name="connsiteX153" fmla="*/ 4599351 w 4602775"/>
              <a:gd name="connsiteY153" fmla="*/ 152400 h 3442004"/>
              <a:gd name="connsiteX154" fmla="*/ 4536827 w 4602775"/>
              <a:gd name="connsiteY154"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655268 w 4602775"/>
              <a:gd name="connsiteY32" fmla="*/ 3225934 h 3442004"/>
              <a:gd name="connsiteX33" fmla="*/ 710088 w 4602775"/>
              <a:gd name="connsiteY33" fmla="*/ 3355561 h 3442004"/>
              <a:gd name="connsiteX34" fmla="*/ 902542 w 4602775"/>
              <a:gd name="connsiteY34" fmla="*/ 3395935 h 3442004"/>
              <a:gd name="connsiteX35" fmla="*/ 1067416 w 4602775"/>
              <a:gd name="connsiteY35" fmla="*/ 3423600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655268 w 4602775"/>
              <a:gd name="connsiteY32" fmla="*/ 3225934 h 3442004"/>
              <a:gd name="connsiteX33" fmla="*/ 710088 w 4602775"/>
              <a:gd name="connsiteY33" fmla="*/ 3355561 h 3442004"/>
              <a:gd name="connsiteX34" fmla="*/ 902542 w 4602775"/>
              <a:gd name="connsiteY34" fmla="*/ 3395935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655268 w 4602775"/>
              <a:gd name="connsiteY32" fmla="*/ 3225934 h 3442004"/>
              <a:gd name="connsiteX33" fmla="*/ 710088 w 4602775"/>
              <a:gd name="connsiteY33" fmla="*/ 3355561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655268 w 4602775"/>
              <a:gd name="connsiteY32" fmla="*/ 3225934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485266 w 4602775"/>
              <a:gd name="connsiteY31" fmla="*/ 2860174 h 3442004"/>
              <a:gd name="connsiteX32" fmla="*/ 925724 w 4602775"/>
              <a:gd name="connsiteY32" fmla="*/ 3295480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580570 w 4602775"/>
              <a:gd name="connsiteY30" fmla="*/ 3066236 h 3442004"/>
              <a:gd name="connsiteX31" fmla="*/ 894814 w 4602775"/>
              <a:gd name="connsiteY31" fmla="*/ 3341844 h 3442004"/>
              <a:gd name="connsiteX32" fmla="*/ 925724 w 4602775"/>
              <a:gd name="connsiteY32" fmla="*/ 3295480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817541 w 4602775"/>
              <a:gd name="connsiteY30" fmla="*/ 3375329 h 3442004"/>
              <a:gd name="connsiteX31" fmla="*/ 894814 w 4602775"/>
              <a:gd name="connsiteY31" fmla="*/ 3341844 h 3442004"/>
              <a:gd name="connsiteX32" fmla="*/ 925724 w 4602775"/>
              <a:gd name="connsiteY32" fmla="*/ 3295480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0266 w 4602775"/>
              <a:gd name="connsiteY29" fmla="*/ 2672143 h 3442004"/>
              <a:gd name="connsiteX30" fmla="*/ 832996 w 4602775"/>
              <a:gd name="connsiteY30" fmla="*/ 3359874 h 3442004"/>
              <a:gd name="connsiteX31" fmla="*/ 894814 w 4602775"/>
              <a:gd name="connsiteY31" fmla="*/ 3341844 h 3442004"/>
              <a:gd name="connsiteX32" fmla="*/ 925724 w 4602775"/>
              <a:gd name="connsiteY32" fmla="*/ 3295480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747996 w 4602775"/>
              <a:gd name="connsiteY29" fmla="*/ 3233662 h 3442004"/>
              <a:gd name="connsiteX30" fmla="*/ 832996 w 4602775"/>
              <a:gd name="connsiteY30" fmla="*/ 3359874 h 3442004"/>
              <a:gd name="connsiteX31" fmla="*/ 894814 w 4602775"/>
              <a:gd name="connsiteY31" fmla="*/ 3341844 h 3442004"/>
              <a:gd name="connsiteX32" fmla="*/ 925724 w 4602775"/>
              <a:gd name="connsiteY32" fmla="*/ 3295480 h 3442004"/>
              <a:gd name="connsiteX33" fmla="*/ 983121 w 4602775"/>
              <a:gd name="connsiteY33" fmla="*/ 3363288 h 3442004"/>
              <a:gd name="connsiteX34" fmla="*/ 1057088 w 4602775"/>
              <a:gd name="connsiteY34" fmla="*/ 3375328 h 3442004"/>
              <a:gd name="connsiteX35" fmla="*/ 1075144 w 4602775"/>
              <a:gd name="connsiteY35" fmla="*/ 3421024 h 3442004"/>
              <a:gd name="connsiteX36" fmla="*/ 1116356 w 4602775"/>
              <a:gd name="connsiteY36" fmla="*/ 3397402 h 3442004"/>
              <a:gd name="connsiteX37" fmla="*/ 1140507 w 4602775"/>
              <a:gd name="connsiteY37" fmla="*/ 3309924 h 3442004"/>
              <a:gd name="connsiteX38" fmla="*/ 1265201 w 4602775"/>
              <a:gd name="connsiteY38" fmla="*/ 3313203 h 3442004"/>
              <a:gd name="connsiteX39" fmla="*/ 1311465 w 4602775"/>
              <a:gd name="connsiteY39" fmla="*/ 3376443 h 3442004"/>
              <a:gd name="connsiteX40" fmla="*/ 1339799 w 4602775"/>
              <a:gd name="connsiteY40" fmla="*/ 3331686 h 3442004"/>
              <a:gd name="connsiteX41" fmla="*/ 1367152 w 4602775"/>
              <a:gd name="connsiteY41" fmla="*/ 3355133 h 3442004"/>
              <a:gd name="connsiteX42" fmla="*/ 1420528 w 4602775"/>
              <a:gd name="connsiteY42" fmla="*/ 3300777 h 3442004"/>
              <a:gd name="connsiteX43" fmla="*/ 1459165 w 4602775"/>
              <a:gd name="connsiteY43" fmla="*/ 3334261 h 3442004"/>
              <a:gd name="connsiteX44" fmla="*/ 1638127 w 4602775"/>
              <a:gd name="connsiteY44" fmla="*/ 3292257 h 3442004"/>
              <a:gd name="connsiteX45" fmla="*/ 1704018 w 4602775"/>
              <a:gd name="connsiteY45" fmla="*/ 3347679 h 3442004"/>
              <a:gd name="connsiteX46" fmla="*/ 1746210 w 4602775"/>
              <a:gd name="connsiteY46" fmla="*/ 3305840 h 3442004"/>
              <a:gd name="connsiteX47" fmla="*/ 1766013 w 4602775"/>
              <a:gd name="connsiteY47" fmla="*/ 3329198 h 3442004"/>
              <a:gd name="connsiteX48" fmla="*/ 1767070 w 4602775"/>
              <a:gd name="connsiteY48" fmla="*/ 3391381 h 3442004"/>
              <a:gd name="connsiteX49" fmla="*/ 1837496 w 4602775"/>
              <a:gd name="connsiteY49" fmla="*/ 3442004 h 3442004"/>
              <a:gd name="connsiteX50" fmla="*/ 1851971 w 4602775"/>
              <a:gd name="connsiteY50" fmla="*/ 3389068 h 3442004"/>
              <a:gd name="connsiteX51" fmla="*/ 1870090 w 4602775"/>
              <a:gd name="connsiteY51" fmla="*/ 3375486 h 3442004"/>
              <a:gd name="connsiteX52" fmla="*/ 1869198 w 4602775"/>
              <a:gd name="connsiteY52" fmla="*/ 3283737 h 3442004"/>
              <a:gd name="connsiteX53" fmla="*/ 1819103 w 4602775"/>
              <a:gd name="connsiteY53" fmla="*/ 3289780 h 3442004"/>
              <a:gd name="connsiteX54" fmla="*/ 1837573 w 4602775"/>
              <a:gd name="connsiteY54" fmla="*/ 3212595 h 3442004"/>
              <a:gd name="connsiteX55" fmla="*/ 1802845 w 4602775"/>
              <a:gd name="connsiteY55" fmla="*/ 3144997 h 3442004"/>
              <a:gd name="connsiteX56" fmla="*/ 1839257 w 4602775"/>
              <a:gd name="connsiteY56" fmla="*/ 3057421 h 3442004"/>
              <a:gd name="connsiteX57" fmla="*/ 1956764 w 4602775"/>
              <a:gd name="connsiteY57" fmla="*/ 3007237 h 3442004"/>
              <a:gd name="connsiteX58" fmla="*/ 2001080 w 4602775"/>
              <a:gd name="connsiteY58" fmla="*/ 2951363 h 3442004"/>
              <a:gd name="connsiteX59" fmla="*/ 2107028 w 4602775"/>
              <a:gd name="connsiteY59" fmla="*/ 2933420 h 3442004"/>
              <a:gd name="connsiteX60" fmla="*/ 2092641 w 4602775"/>
              <a:gd name="connsiteY60" fmla="*/ 2829674 h 3442004"/>
              <a:gd name="connsiteX61" fmla="*/ 2029566 w 4602775"/>
              <a:gd name="connsiteY61" fmla="*/ 2786430 h 3442004"/>
              <a:gd name="connsiteX62" fmla="*/ 1931386 w 4602775"/>
              <a:gd name="connsiteY62" fmla="*/ 2653188 h 3442004"/>
              <a:gd name="connsiteX63" fmla="*/ 1759465 w 4602775"/>
              <a:gd name="connsiteY63" fmla="*/ 2502651 h 3442004"/>
              <a:gd name="connsiteX64" fmla="*/ 1744226 w 4602775"/>
              <a:gd name="connsiteY64" fmla="*/ 2423317 h 3442004"/>
              <a:gd name="connsiteX65" fmla="*/ 1762003 w 4602775"/>
              <a:gd name="connsiteY65" fmla="*/ 2383240 h 3442004"/>
              <a:gd name="connsiteX66" fmla="*/ 1777967 w 4602775"/>
              <a:gd name="connsiteY66" fmla="*/ 2325437 h 3442004"/>
              <a:gd name="connsiteX67" fmla="*/ 1722139 w 4602775"/>
              <a:gd name="connsiteY67" fmla="*/ 2308683 h 3442004"/>
              <a:gd name="connsiteX68" fmla="*/ 1671381 w 4602775"/>
              <a:gd name="connsiteY68" fmla="*/ 2138826 h 3442004"/>
              <a:gd name="connsiteX69" fmla="*/ 1724664 w 4602775"/>
              <a:gd name="connsiteY69" fmla="*/ 2160752 h 3442004"/>
              <a:gd name="connsiteX70" fmla="*/ 1743008 w 4602775"/>
              <a:gd name="connsiteY70" fmla="*/ 2194966 h 3442004"/>
              <a:gd name="connsiteX71" fmla="*/ 1764141 w 4602775"/>
              <a:gd name="connsiteY71" fmla="*/ 2208208 h 3442004"/>
              <a:gd name="connsiteX72" fmla="*/ 1806640 w 4602775"/>
              <a:gd name="connsiteY72" fmla="*/ 2120930 h 3442004"/>
              <a:gd name="connsiteX73" fmla="*/ 1887416 w 4602775"/>
              <a:gd name="connsiteY73" fmla="*/ 2086706 h 3442004"/>
              <a:gd name="connsiteX74" fmla="*/ 1949939 w 4602775"/>
              <a:gd name="connsiteY74" fmla="*/ 2102337 h 3442004"/>
              <a:gd name="connsiteX75" fmla="*/ 2008554 w 4602775"/>
              <a:gd name="connsiteY75" fmla="*/ 2059352 h 3442004"/>
              <a:gd name="connsiteX76" fmla="*/ 2059354 w 4602775"/>
              <a:gd name="connsiteY76" fmla="*/ 2063260 h 3442004"/>
              <a:gd name="connsiteX77" fmla="*/ 2071077 w 4602775"/>
              <a:gd name="connsiteY77" fmla="*/ 2004645 h 3442004"/>
              <a:gd name="connsiteX78" fmla="*/ 2286000 w 4602775"/>
              <a:gd name="connsiteY78" fmla="*/ 1953845 h 3442004"/>
              <a:gd name="connsiteX79" fmla="*/ 2301631 w 4602775"/>
              <a:gd name="connsiteY79" fmla="*/ 1879598 h 3442004"/>
              <a:gd name="connsiteX80" fmla="*/ 2379785 w 4602775"/>
              <a:gd name="connsiteY80" fmla="*/ 1895229 h 3442004"/>
              <a:gd name="connsiteX81" fmla="*/ 2399323 w 4602775"/>
              <a:gd name="connsiteY81" fmla="*/ 1942122 h 3442004"/>
              <a:gd name="connsiteX82" fmla="*/ 2430585 w 4602775"/>
              <a:gd name="connsiteY82" fmla="*/ 1969475 h 3442004"/>
              <a:gd name="connsiteX83" fmla="*/ 2493108 w 4602775"/>
              <a:gd name="connsiteY83" fmla="*/ 1934306 h 3442004"/>
              <a:gd name="connsiteX84" fmla="*/ 2504831 w 4602775"/>
              <a:gd name="connsiteY84" fmla="*/ 1887414 h 3442004"/>
              <a:gd name="connsiteX85" fmla="*/ 2524369 w 4602775"/>
              <a:gd name="connsiteY85" fmla="*/ 1887414 h 3442004"/>
              <a:gd name="connsiteX86" fmla="*/ 2586892 w 4602775"/>
              <a:gd name="connsiteY86" fmla="*/ 1957752 h 3442004"/>
              <a:gd name="connsiteX87" fmla="*/ 2782277 w 4602775"/>
              <a:gd name="connsiteY87" fmla="*/ 2055445 h 3442004"/>
              <a:gd name="connsiteX88" fmla="*/ 2829169 w 4602775"/>
              <a:gd name="connsiteY88" fmla="*/ 2074983 h 3442004"/>
              <a:gd name="connsiteX89" fmla="*/ 2864339 w 4602775"/>
              <a:gd name="connsiteY89" fmla="*/ 2067168 h 3442004"/>
              <a:gd name="connsiteX90" fmla="*/ 2887785 w 4602775"/>
              <a:gd name="connsiteY90" fmla="*/ 2090614 h 3442004"/>
              <a:gd name="connsiteX91" fmla="*/ 2805723 w 4602775"/>
              <a:gd name="connsiteY91" fmla="*/ 2168768 h 3442004"/>
              <a:gd name="connsiteX92" fmla="*/ 2805723 w 4602775"/>
              <a:gd name="connsiteY92" fmla="*/ 2168768 h 3442004"/>
              <a:gd name="connsiteX93" fmla="*/ 2821354 w 4602775"/>
              <a:gd name="connsiteY93" fmla="*/ 2200029 h 3442004"/>
              <a:gd name="connsiteX94" fmla="*/ 2891692 w 4602775"/>
              <a:gd name="connsiteY94" fmla="*/ 2188306 h 3442004"/>
              <a:gd name="connsiteX95" fmla="*/ 2958123 w 4602775"/>
              <a:gd name="connsiteY95" fmla="*/ 2293814 h 3442004"/>
              <a:gd name="connsiteX96" fmla="*/ 3008923 w 4602775"/>
              <a:gd name="connsiteY96" fmla="*/ 2289906 h 3442004"/>
              <a:gd name="connsiteX97" fmla="*/ 2997200 w 4602775"/>
              <a:gd name="connsiteY97" fmla="*/ 2243014 h 3442004"/>
              <a:gd name="connsiteX98" fmla="*/ 3059723 w 4602775"/>
              <a:gd name="connsiteY98" fmla="*/ 2219568 h 3442004"/>
              <a:gd name="connsiteX99" fmla="*/ 3059723 w 4602775"/>
              <a:gd name="connsiteY99" fmla="*/ 2200029 h 3442004"/>
              <a:gd name="connsiteX100" fmla="*/ 3067539 w 4602775"/>
              <a:gd name="connsiteY100" fmla="*/ 2188306 h 3442004"/>
              <a:gd name="connsiteX101" fmla="*/ 3024554 w 4602775"/>
              <a:gd name="connsiteY101" fmla="*/ 2102337 h 3442004"/>
              <a:gd name="connsiteX102" fmla="*/ 3036277 w 4602775"/>
              <a:gd name="connsiteY102" fmla="*/ 2090614 h 3442004"/>
              <a:gd name="connsiteX103" fmla="*/ 3219939 w 4602775"/>
              <a:gd name="connsiteY103" fmla="*/ 2211752 h 3442004"/>
              <a:gd name="connsiteX104" fmla="*/ 3286369 w 4602775"/>
              <a:gd name="connsiteY104" fmla="*/ 2219568 h 3442004"/>
              <a:gd name="connsiteX105" fmla="*/ 3266831 w 4602775"/>
              <a:gd name="connsiteY105" fmla="*/ 2243014 h 3442004"/>
              <a:gd name="connsiteX106" fmla="*/ 3227754 w 4602775"/>
              <a:gd name="connsiteY106" fmla="*/ 2258645 h 3442004"/>
              <a:gd name="connsiteX107" fmla="*/ 3309816 w 4602775"/>
              <a:gd name="connsiteY107" fmla="*/ 2340706 h 3442004"/>
              <a:gd name="connsiteX108" fmla="*/ 3395785 w 4602775"/>
              <a:gd name="connsiteY108" fmla="*/ 2395414 h 3442004"/>
              <a:gd name="connsiteX109" fmla="*/ 3657600 w 4602775"/>
              <a:gd name="connsiteY109" fmla="*/ 2332891 h 3442004"/>
              <a:gd name="connsiteX110" fmla="*/ 3618523 w 4602775"/>
              <a:gd name="connsiteY110" fmla="*/ 2254737 h 3442004"/>
              <a:gd name="connsiteX111" fmla="*/ 3567723 w 4602775"/>
              <a:gd name="connsiteY111" fmla="*/ 2231291 h 3442004"/>
              <a:gd name="connsiteX112" fmla="*/ 3583354 w 4602775"/>
              <a:gd name="connsiteY112" fmla="*/ 2149229 h 3442004"/>
              <a:gd name="connsiteX113" fmla="*/ 3618523 w 4602775"/>
              <a:gd name="connsiteY113" fmla="*/ 2149229 h 3442004"/>
              <a:gd name="connsiteX114" fmla="*/ 3622431 w 4602775"/>
              <a:gd name="connsiteY114" fmla="*/ 2090614 h 3442004"/>
              <a:gd name="connsiteX115" fmla="*/ 3528646 w 4602775"/>
              <a:gd name="connsiteY115" fmla="*/ 2008552 h 3442004"/>
              <a:gd name="connsiteX116" fmla="*/ 3473939 w 4602775"/>
              <a:gd name="connsiteY116" fmla="*/ 2043722 h 3442004"/>
              <a:gd name="connsiteX117" fmla="*/ 3423139 w 4602775"/>
              <a:gd name="connsiteY117" fmla="*/ 1981198 h 3442004"/>
              <a:gd name="connsiteX118" fmla="*/ 3466123 w 4602775"/>
              <a:gd name="connsiteY118" fmla="*/ 1863968 h 3442004"/>
              <a:gd name="connsiteX119" fmla="*/ 3411416 w 4602775"/>
              <a:gd name="connsiteY119" fmla="*/ 1777998 h 3442004"/>
              <a:gd name="connsiteX120" fmla="*/ 3391877 w 4602775"/>
              <a:gd name="connsiteY120" fmla="*/ 1688122 h 3442004"/>
              <a:gd name="connsiteX121" fmla="*/ 3380154 w 4602775"/>
              <a:gd name="connsiteY121" fmla="*/ 1582614 h 3442004"/>
              <a:gd name="connsiteX122" fmla="*/ 3325446 w 4602775"/>
              <a:gd name="connsiteY122" fmla="*/ 1547445 h 3442004"/>
              <a:gd name="connsiteX123" fmla="*/ 3333262 w 4602775"/>
              <a:gd name="connsiteY123" fmla="*/ 1508368 h 3442004"/>
              <a:gd name="connsiteX124" fmla="*/ 3255108 w 4602775"/>
              <a:gd name="connsiteY124" fmla="*/ 1391137 h 3442004"/>
              <a:gd name="connsiteX125" fmla="*/ 3290277 w 4602775"/>
              <a:gd name="connsiteY125" fmla="*/ 1277814 h 3442004"/>
              <a:gd name="connsiteX126" fmla="*/ 3348892 w 4602775"/>
              <a:gd name="connsiteY126" fmla="*/ 1219198 h 3442004"/>
              <a:gd name="connsiteX127" fmla="*/ 3391877 w 4602775"/>
              <a:gd name="connsiteY127" fmla="*/ 1246552 h 3442004"/>
              <a:gd name="connsiteX128" fmla="*/ 3458308 w 4602775"/>
              <a:gd name="connsiteY128" fmla="*/ 1223106 h 3442004"/>
              <a:gd name="connsiteX129" fmla="*/ 3438769 w 4602775"/>
              <a:gd name="connsiteY129" fmla="*/ 1199660 h 3442004"/>
              <a:gd name="connsiteX130" fmla="*/ 3509108 w 4602775"/>
              <a:gd name="connsiteY130" fmla="*/ 1098060 h 3442004"/>
              <a:gd name="connsiteX131" fmla="*/ 3524739 w 4602775"/>
              <a:gd name="connsiteY131" fmla="*/ 984737 h 3442004"/>
              <a:gd name="connsiteX132" fmla="*/ 3626339 w 4602775"/>
              <a:gd name="connsiteY132" fmla="*/ 937845 h 3442004"/>
              <a:gd name="connsiteX133" fmla="*/ 3696677 w 4602775"/>
              <a:gd name="connsiteY133" fmla="*/ 894860 h 3442004"/>
              <a:gd name="connsiteX134" fmla="*/ 3720123 w 4602775"/>
              <a:gd name="connsiteY134" fmla="*/ 906583 h 3442004"/>
              <a:gd name="connsiteX135" fmla="*/ 3790462 w 4602775"/>
              <a:gd name="connsiteY135" fmla="*/ 894860 h 3442004"/>
              <a:gd name="connsiteX136" fmla="*/ 3806092 w 4602775"/>
              <a:gd name="connsiteY136" fmla="*/ 945660 h 3442004"/>
              <a:gd name="connsiteX137" fmla="*/ 3856892 w 4602775"/>
              <a:gd name="connsiteY137" fmla="*/ 898768 h 3442004"/>
              <a:gd name="connsiteX138" fmla="*/ 3888154 w 4602775"/>
              <a:gd name="connsiteY138" fmla="*/ 902675 h 3442004"/>
              <a:gd name="connsiteX139" fmla="*/ 3927231 w 4602775"/>
              <a:gd name="connsiteY139" fmla="*/ 945660 h 3442004"/>
              <a:gd name="connsiteX140" fmla="*/ 3997569 w 4602775"/>
              <a:gd name="connsiteY140" fmla="*/ 941752 h 3442004"/>
              <a:gd name="connsiteX141" fmla="*/ 4067908 w 4602775"/>
              <a:gd name="connsiteY141" fmla="*/ 855783 h 3442004"/>
              <a:gd name="connsiteX142" fmla="*/ 4138246 w 4602775"/>
              <a:gd name="connsiteY142" fmla="*/ 890952 h 3442004"/>
              <a:gd name="connsiteX143" fmla="*/ 4173416 w 4602775"/>
              <a:gd name="connsiteY143" fmla="*/ 871414 h 3442004"/>
              <a:gd name="connsiteX144" fmla="*/ 4200769 w 4602775"/>
              <a:gd name="connsiteY144" fmla="*/ 820614 h 3442004"/>
              <a:gd name="connsiteX145" fmla="*/ 4267200 w 4602775"/>
              <a:gd name="connsiteY145" fmla="*/ 773722 h 3442004"/>
              <a:gd name="connsiteX146" fmla="*/ 4407877 w 4602775"/>
              <a:gd name="connsiteY146" fmla="*/ 769814 h 3442004"/>
              <a:gd name="connsiteX147" fmla="*/ 4466493 w 4602775"/>
              <a:gd name="connsiteY147" fmla="*/ 664306 h 3442004"/>
              <a:gd name="connsiteX148" fmla="*/ 4556368 w 4602775"/>
              <a:gd name="connsiteY148" fmla="*/ 640860 h 3442004"/>
              <a:gd name="connsiteX149" fmla="*/ 4575906 w 4602775"/>
              <a:gd name="connsiteY149" fmla="*/ 539261 h 3442004"/>
              <a:gd name="connsiteX150" fmla="*/ 4493844 w 4602775"/>
              <a:gd name="connsiteY150" fmla="*/ 465016 h 3442004"/>
              <a:gd name="connsiteX151" fmla="*/ 4478213 w 4602775"/>
              <a:gd name="connsiteY151" fmla="*/ 363415 h 3442004"/>
              <a:gd name="connsiteX152" fmla="*/ 4548551 w 4602775"/>
              <a:gd name="connsiteY152" fmla="*/ 320431 h 3442004"/>
              <a:gd name="connsiteX153" fmla="*/ 4505566 w 4602775"/>
              <a:gd name="connsiteY153" fmla="*/ 214924 h 3442004"/>
              <a:gd name="connsiteX154" fmla="*/ 4599351 w 4602775"/>
              <a:gd name="connsiteY154" fmla="*/ 152400 h 3442004"/>
              <a:gd name="connsiteX155" fmla="*/ 4536827 w 4602775"/>
              <a:gd name="connsiteY15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719662 w 4602775"/>
              <a:gd name="connsiteY29" fmla="*/ 3192449 h 3442004"/>
              <a:gd name="connsiteX30" fmla="*/ 747996 w 4602775"/>
              <a:gd name="connsiteY30" fmla="*/ 3233662 h 3442004"/>
              <a:gd name="connsiteX31" fmla="*/ 832996 w 4602775"/>
              <a:gd name="connsiteY31" fmla="*/ 3359874 h 3442004"/>
              <a:gd name="connsiteX32" fmla="*/ 894814 w 4602775"/>
              <a:gd name="connsiteY32" fmla="*/ 3341844 h 3442004"/>
              <a:gd name="connsiteX33" fmla="*/ 925724 w 4602775"/>
              <a:gd name="connsiteY33" fmla="*/ 3295480 h 3442004"/>
              <a:gd name="connsiteX34" fmla="*/ 983121 w 4602775"/>
              <a:gd name="connsiteY34" fmla="*/ 3363288 h 3442004"/>
              <a:gd name="connsiteX35" fmla="*/ 1057088 w 4602775"/>
              <a:gd name="connsiteY35" fmla="*/ 3375328 h 3442004"/>
              <a:gd name="connsiteX36" fmla="*/ 1075144 w 4602775"/>
              <a:gd name="connsiteY36" fmla="*/ 3421024 h 3442004"/>
              <a:gd name="connsiteX37" fmla="*/ 1116356 w 4602775"/>
              <a:gd name="connsiteY37" fmla="*/ 3397402 h 3442004"/>
              <a:gd name="connsiteX38" fmla="*/ 1140507 w 4602775"/>
              <a:gd name="connsiteY38" fmla="*/ 3309924 h 3442004"/>
              <a:gd name="connsiteX39" fmla="*/ 1265201 w 4602775"/>
              <a:gd name="connsiteY39" fmla="*/ 3313203 h 3442004"/>
              <a:gd name="connsiteX40" fmla="*/ 1311465 w 4602775"/>
              <a:gd name="connsiteY40" fmla="*/ 3376443 h 3442004"/>
              <a:gd name="connsiteX41" fmla="*/ 1339799 w 4602775"/>
              <a:gd name="connsiteY41" fmla="*/ 3331686 h 3442004"/>
              <a:gd name="connsiteX42" fmla="*/ 1367152 w 4602775"/>
              <a:gd name="connsiteY42" fmla="*/ 3355133 h 3442004"/>
              <a:gd name="connsiteX43" fmla="*/ 1420528 w 4602775"/>
              <a:gd name="connsiteY43" fmla="*/ 3300777 h 3442004"/>
              <a:gd name="connsiteX44" fmla="*/ 1459165 w 4602775"/>
              <a:gd name="connsiteY44" fmla="*/ 3334261 h 3442004"/>
              <a:gd name="connsiteX45" fmla="*/ 1638127 w 4602775"/>
              <a:gd name="connsiteY45" fmla="*/ 3292257 h 3442004"/>
              <a:gd name="connsiteX46" fmla="*/ 1704018 w 4602775"/>
              <a:gd name="connsiteY46" fmla="*/ 3347679 h 3442004"/>
              <a:gd name="connsiteX47" fmla="*/ 1746210 w 4602775"/>
              <a:gd name="connsiteY47" fmla="*/ 3305840 h 3442004"/>
              <a:gd name="connsiteX48" fmla="*/ 1766013 w 4602775"/>
              <a:gd name="connsiteY48" fmla="*/ 3329198 h 3442004"/>
              <a:gd name="connsiteX49" fmla="*/ 1767070 w 4602775"/>
              <a:gd name="connsiteY49" fmla="*/ 3391381 h 3442004"/>
              <a:gd name="connsiteX50" fmla="*/ 1837496 w 4602775"/>
              <a:gd name="connsiteY50" fmla="*/ 3442004 h 3442004"/>
              <a:gd name="connsiteX51" fmla="*/ 1851971 w 4602775"/>
              <a:gd name="connsiteY51" fmla="*/ 3389068 h 3442004"/>
              <a:gd name="connsiteX52" fmla="*/ 1870090 w 4602775"/>
              <a:gd name="connsiteY52" fmla="*/ 3375486 h 3442004"/>
              <a:gd name="connsiteX53" fmla="*/ 1869198 w 4602775"/>
              <a:gd name="connsiteY53" fmla="*/ 3283737 h 3442004"/>
              <a:gd name="connsiteX54" fmla="*/ 1819103 w 4602775"/>
              <a:gd name="connsiteY54" fmla="*/ 3289780 h 3442004"/>
              <a:gd name="connsiteX55" fmla="*/ 1837573 w 4602775"/>
              <a:gd name="connsiteY55" fmla="*/ 3212595 h 3442004"/>
              <a:gd name="connsiteX56" fmla="*/ 1802845 w 4602775"/>
              <a:gd name="connsiteY56" fmla="*/ 3144997 h 3442004"/>
              <a:gd name="connsiteX57" fmla="*/ 1839257 w 4602775"/>
              <a:gd name="connsiteY57" fmla="*/ 3057421 h 3442004"/>
              <a:gd name="connsiteX58" fmla="*/ 1956764 w 4602775"/>
              <a:gd name="connsiteY58" fmla="*/ 3007237 h 3442004"/>
              <a:gd name="connsiteX59" fmla="*/ 2001080 w 4602775"/>
              <a:gd name="connsiteY59" fmla="*/ 2951363 h 3442004"/>
              <a:gd name="connsiteX60" fmla="*/ 2107028 w 4602775"/>
              <a:gd name="connsiteY60" fmla="*/ 2933420 h 3442004"/>
              <a:gd name="connsiteX61" fmla="*/ 2092641 w 4602775"/>
              <a:gd name="connsiteY61" fmla="*/ 2829674 h 3442004"/>
              <a:gd name="connsiteX62" fmla="*/ 2029566 w 4602775"/>
              <a:gd name="connsiteY62" fmla="*/ 2786430 h 3442004"/>
              <a:gd name="connsiteX63" fmla="*/ 1931386 w 4602775"/>
              <a:gd name="connsiteY63" fmla="*/ 2653188 h 3442004"/>
              <a:gd name="connsiteX64" fmla="*/ 1759465 w 4602775"/>
              <a:gd name="connsiteY64" fmla="*/ 2502651 h 3442004"/>
              <a:gd name="connsiteX65" fmla="*/ 1744226 w 4602775"/>
              <a:gd name="connsiteY65" fmla="*/ 2423317 h 3442004"/>
              <a:gd name="connsiteX66" fmla="*/ 1762003 w 4602775"/>
              <a:gd name="connsiteY66" fmla="*/ 2383240 h 3442004"/>
              <a:gd name="connsiteX67" fmla="*/ 1777967 w 4602775"/>
              <a:gd name="connsiteY67" fmla="*/ 2325437 h 3442004"/>
              <a:gd name="connsiteX68" fmla="*/ 1722139 w 4602775"/>
              <a:gd name="connsiteY68" fmla="*/ 2308683 h 3442004"/>
              <a:gd name="connsiteX69" fmla="*/ 1671381 w 4602775"/>
              <a:gd name="connsiteY69" fmla="*/ 2138826 h 3442004"/>
              <a:gd name="connsiteX70" fmla="*/ 1724664 w 4602775"/>
              <a:gd name="connsiteY70" fmla="*/ 2160752 h 3442004"/>
              <a:gd name="connsiteX71" fmla="*/ 1743008 w 4602775"/>
              <a:gd name="connsiteY71" fmla="*/ 2194966 h 3442004"/>
              <a:gd name="connsiteX72" fmla="*/ 1764141 w 4602775"/>
              <a:gd name="connsiteY72" fmla="*/ 2208208 h 3442004"/>
              <a:gd name="connsiteX73" fmla="*/ 1806640 w 4602775"/>
              <a:gd name="connsiteY73" fmla="*/ 2120930 h 3442004"/>
              <a:gd name="connsiteX74" fmla="*/ 1887416 w 4602775"/>
              <a:gd name="connsiteY74" fmla="*/ 2086706 h 3442004"/>
              <a:gd name="connsiteX75" fmla="*/ 1949939 w 4602775"/>
              <a:gd name="connsiteY75" fmla="*/ 2102337 h 3442004"/>
              <a:gd name="connsiteX76" fmla="*/ 2008554 w 4602775"/>
              <a:gd name="connsiteY76" fmla="*/ 2059352 h 3442004"/>
              <a:gd name="connsiteX77" fmla="*/ 2059354 w 4602775"/>
              <a:gd name="connsiteY77" fmla="*/ 2063260 h 3442004"/>
              <a:gd name="connsiteX78" fmla="*/ 2071077 w 4602775"/>
              <a:gd name="connsiteY78" fmla="*/ 2004645 h 3442004"/>
              <a:gd name="connsiteX79" fmla="*/ 2286000 w 4602775"/>
              <a:gd name="connsiteY79" fmla="*/ 1953845 h 3442004"/>
              <a:gd name="connsiteX80" fmla="*/ 2301631 w 4602775"/>
              <a:gd name="connsiteY80" fmla="*/ 1879598 h 3442004"/>
              <a:gd name="connsiteX81" fmla="*/ 2379785 w 4602775"/>
              <a:gd name="connsiteY81" fmla="*/ 1895229 h 3442004"/>
              <a:gd name="connsiteX82" fmla="*/ 2399323 w 4602775"/>
              <a:gd name="connsiteY82" fmla="*/ 1942122 h 3442004"/>
              <a:gd name="connsiteX83" fmla="*/ 2430585 w 4602775"/>
              <a:gd name="connsiteY83" fmla="*/ 1969475 h 3442004"/>
              <a:gd name="connsiteX84" fmla="*/ 2493108 w 4602775"/>
              <a:gd name="connsiteY84" fmla="*/ 1934306 h 3442004"/>
              <a:gd name="connsiteX85" fmla="*/ 2504831 w 4602775"/>
              <a:gd name="connsiteY85" fmla="*/ 1887414 h 3442004"/>
              <a:gd name="connsiteX86" fmla="*/ 2524369 w 4602775"/>
              <a:gd name="connsiteY86" fmla="*/ 1887414 h 3442004"/>
              <a:gd name="connsiteX87" fmla="*/ 2586892 w 4602775"/>
              <a:gd name="connsiteY87" fmla="*/ 1957752 h 3442004"/>
              <a:gd name="connsiteX88" fmla="*/ 2782277 w 4602775"/>
              <a:gd name="connsiteY88" fmla="*/ 2055445 h 3442004"/>
              <a:gd name="connsiteX89" fmla="*/ 2829169 w 4602775"/>
              <a:gd name="connsiteY89" fmla="*/ 2074983 h 3442004"/>
              <a:gd name="connsiteX90" fmla="*/ 2864339 w 4602775"/>
              <a:gd name="connsiteY90" fmla="*/ 2067168 h 3442004"/>
              <a:gd name="connsiteX91" fmla="*/ 2887785 w 4602775"/>
              <a:gd name="connsiteY91" fmla="*/ 2090614 h 3442004"/>
              <a:gd name="connsiteX92" fmla="*/ 2805723 w 4602775"/>
              <a:gd name="connsiteY92" fmla="*/ 2168768 h 3442004"/>
              <a:gd name="connsiteX93" fmla="*/ 2805723 w 4602775"/>
              <a:gd name="connsiteY93" fmla="*/ 2168768 h 3442004"/>
              <a:gd name="connsiteX94" fmla="*/ 2821354 w 4602775"/>
              <a:gd name="connsiteY94" fmla="*/ 2200029 h 3442004"/>
              <a:gd name="connsiteX95" fmla="*/ 2891692 w 4602775"/>
              <a:gd name="connsiteY95" fmla="*/ 2188306 h 3442004"/>
              <a:gd name="connsiteX96" fmla="*/ 2958123 w 4602775"/>
              <a:gd name="connsiteY96" fmla="*/ 2293814 h 3442004"/>
              <a:gd name="connsiteX97" fmla="*/ 3008923 w 4602775"/>
              <a:gd name="connsiteY97" fmla="*/ 2289906 h 3442004"/>
              <a:gd name="connsiteX98" fmla="*/ 2997200 w 4602775"/>
              <a:gd name="connsiteY98" fmla="*/ 2243014 h 3442004"/>
              <a:gd name="connsiteX99" fmla="*/ 3059723 w 4602775"/>
              <a:gd name="connsiteY99" fmla="*/ 2219568 h 3442004"/>
              <a:gd name="connsiteX100" fmla="*/ 3059723 w 4602775"/>
              <a:gd name="connsiteY100" fmla="*/ 2200029 h 3442004"/>
              <a:gd name="connsiteX101" fmla="*/ 3067539 w 4602775"/>
              <a:gd name="connsiteY101" fmla="*/ 2188306 h 3442004"/>
              <a:gd name="connsiteX102" fmla="*/ 3024554 w 4602775"/>
              <a:gd name="connsiteY102" fmla="*/ 2102337 h 3442004"/>
              <a:gd name="connsiteX103" fmla="*/ 3036277 w 4602775"/>
              <a:gd name="connsiteY103" fmla="*/ 2090614 h 3442004"/>
              <a:gd name="connsiteX104" fmla="*/ 3219939 w 4602775"/>
              <a:gd name="connsiteY104" fmla="*/ 2211752 h 3442004"/>
              <a:gd name="connsiteX105" fmla="*/ 3286369 w 4602775"/>
              <a:gd name="connsiteY105" fmla="*/ 2219568 h 3442004"/>
              <a:gd name="connsiteX106" fmla="*/ 3266831 w 4602775"/>
              <a:gd name="connsiteY106" fmla="*/ 2243014 h 3442004"/>
              <a:gd name="connsiteX107" fmla="*/ 3227754 w 4602775"/>
              <a:gd name="connsiteY107" fmla="*/ 2258645 h 3442004"/>
              <a:gd name="connsiteX108" fmla="*/ 3309816 w 4602775"/>
              <a:gd name="connsiteY108" fmla="*/ 2340706 h 3442004"/>
              <a:gd name="connsiteX109" fmla="*/ 3395785 w 4602775"/>
              <a:gd name="connsiteY109" fmla="*/ 2395414 h 3442004"/>
              <a:gd name="connsiteX110" fmla="*/ 3657600 w 4602775"/>
              <a:gd name="connsiteY110" fmla="*/ 2332891 h 3442004"/>
              <a:gd name="connsiteX111" fmla="*/ 3618523 w 4602775"/>
              <a:gd name="connsiteY111" fmla="*/ 2254737 h 3442004"/>
              <a:gd name="connsiteX112" fmla="*/ 3567723 w 4602775"/>
              <a:gd name="connsiteY112" fmla="*/ 2231291 h 3442004"/>
              <a:gd name="connsiteX113" fmla="*/ 3583354 w 4602775"/>
              <a:gd name="connsiteY113" fmla="*/ 2149229 h 3442004"/>
              <a:gd name="connsiteX114" fmla="*/ 3618523 w 4602775"/>
              <a:gd name="connsiteY114" fmla="*/ 2149229 h 3442004"/>
              <a:gd name="connsiteX115" fmla="*/ 3622431 w 4602775"/>
              <a:gd name="connsiteY115" fmla="*/ 2090614 h 3442004"/>
              <a:gd name="connsiteX116" fmla="*/ 3528646 w 4602775"/>
              <a:gd name="connsiteY116" fmla="*/ 2008552 h 3442004"/>
              <a:gd name="connsiteX117" fmla="*/ 3473939 w 4602775"/>
              <a:gd name="connsiteY117" fmla="*/ 2043722 h 3442004"/>
              <a:gd name="connsiteX118" fmla="*/ 3423139 w 4602775"/>
              <a:gd name="connsiteY118" fmla="*/ 1981198 h 3442004"/>
              <a:gd name="connsiteX119" fmla="*/ 3466123 w 4602775"/>
              <a:gd name="connsiteY119" fmla="*/ 1863968 h 3442004"/>
              <a:gd name="connsiteX120" fmla="*/ 3411416 w 4602775"/>
              <a:gd name="connsiteY120" fmla="*/ 1777998 h 3442004"/>
              <a:gd name="connsiteX121" fmla="*/ 3391877 w 4602775"/>
              <a:gd name="connsiteY121" fmla="*/ 1688122 h 3442004"/>
              <a:gd name="connsiteX122" fmla="*/ 3380154 w 4602775"/>
              <a:gd name="connsiteY122" fmla="*/ 1582614 h 3442004"/>
              <a:gd name="connsiteX123" fmla="*/ 3325446 w 4602775"/>
              <a:gd name="connsiteY123" fmla="*/ 1547445 h 3442004"/>
              <a:gd name="connsiteX124" fmla="*/ 3333262 w 4602775"/>
              <a:gd name="connsiteY124" fmla="*/ 1508368 h 3442004"/>
              <a:gd name="connsiteX125" fmla="*/ 3255108 w 4602775"/>
              <a:gd name="connsiteY125" fmla="*/ 1391137 h 3442004"/>
              <a:gd name="connsiteX126" fmla="*/ 3290277 w 4602775"/>
              <a:gd name="connsiteY126" fmla="*/ 1277814 h 3442004"/>
              <a:gd name="connsiteX127" fmla="*/ 3348892 w 4602775"/>
              <a:gd name="connsiteY127" fmla="*/ 1219198 h 3442004"/>
              <a:gd name="connsiteX128" fmla="*/ 3391877 w 4602775"/>
              <a:gd name="connsiteY128" fmla="*/ 1246552 h 3442004"/>
              <a:gd name="connsiteX129" fmla="*/ 3458308 w 4602775"/>
              <a:gd name="connsiteY129" fmla="*/ 1223106 h 3442004"/>
              <a:gd name="connsiteX130" fmla="*/ 3438769 w 4602775"/>
              <a:gd name="connsiteY130" fmla="*/ 1199660 h 3442004"/>
              <a:gd name="connsiteX131" fmla="*/ 3509108 w 4602775"/>
              <a:gd name="connsiteY131" fmla="*/ 1098060 h 3442004"/>
              <a:gd name="connsiteX132" fmla="*/ 3524739 w 4602775"/>
              <a:gd name="connsiteY132" fmla="*/ 984737 h 3442004"/>
              <a:gd name="connsiteX133" fmla="*/ 3626339 w 4602775"/>
              <a:gd name="connsiteY133" fmla="*/ 937845 h 3442004"/>
              <a:gd name="connsiteX134" fmla="*/ 3696677 w 4602775"/>
              <a:gd name="connsiteY134" fmla="*/ 894860 h 3442004"/>
              <a:gd name="connsiteX135" fmla="*/ 3720123 w 4602775"/>
              <a:gd name="connsiteY135" fmla="*/ 906583 h 3442004"/>
              <a:gd name="connsiteX136" fmla="*/ 3790462 w 4602775"/>
              <a:gd name="connsiteY136" fmla="*/ 894860 h 3442004"/>
              <a:gd name="connsiteX137" fmla="*/ 3806092 w 4602775"/>
              <a:gd name="connsiteY137" fmla="*/ 945660 h 3442004"/>
              <a:gd name="connsiteX138" fmla="*/ 3856892 w 4602775"/>
              <a:gd name="connsiteY138" fmla="*/ 898768 h 3442004"/>
              <a:gd name="connsiteX139" fmla="*/ 3888154 w 4602775"/>
              <a:gd name="connsiteY139" fmla="*/ 902675 h 3442004"/>
              <a:gd name="connsiteX140" fmla="*/ 3927231 w 4602775"/>
              <a:gd name="connsiteY140" fmla="*/ 945660 h 3442004"/>
              <a:gd name="connsiteX141" fmla="*/ 3997569 w 4602775"/>
              <a:gd name="connsiteY141" fmla="*/ 941752 h 3442004"/>
              <a:gd name="connsiteX142" fmla="*/ 4067908 w 4602775"/>
              <a:gd name="connsiteY142" fmla="*/ 855783 h 3442004"/>
              <a:gd name="connsiteX143" fmla="*/ 4138246 w 4602775"/>
              <a:gd name="connsiteY143" fmla="*/ 890952 h 3442004"/>
              <a:gd name="connsiteX144" fmla="*/ 4173416 w 4602775"/>
              <a:gd name="connsiteY144" fmla="*/ 871414 h 3442004"/>
              <a:gd name="connsiteX145" fmla="*/ 4200769 w 4602775"/>
              <a:gd name="connsiteY145" fmla="*/ 820614 h 3442004"/>
              <a:gd name="connsiteX146" fmla="*/ 4267200 w 4602775"/>
              <a:gd name="connsiteY146" fmla="*/ 773722 h 3442004"/>
              <a:gd name="connsiteX147" fmla="*/ 4407877 w 4602775"/>
              <a:gd name="connsiteY147" fmla="*/ 769814 h 3442004"/>
              <a:gd name="connsiteX148" fmla="*/ 4466493 w 4602775"/>
              <a:gd name="connsiteY148" fmla="*/ 664306 h 3442004"/>
              <a:gd name="connsiteX149" fmla="*/ 4556368 w 4602775"/>
              <a:gd name="connsiteY149" fmla="*/ 640860 h 3442004"/>
              <a:gd name="connsiteX150" fmla="*/ 4575906 w 4602775"/>
              <a:gd name="connsiteY150" fmla="*/ 539261 h 3442004"/>
              <a:gd name="connsiteX151" fmla="*/ 4493844 w 4602775"/>
              <a:gd name="connsiteY151" fmla="*/ 465016 h 3442004"/>
              <a:gd name="connsiteX152" fmla="*/ 4478213 w 4602775"/>
              <a:gd name="connsiteY152" fmla="*/ 363415 h 3442004"/>
              <a:gd name="connsiteX153" fmla="*/ 4548551 w 4602775"/>
              <a:gd name="connsiteY153" fmla="*/ 320431 h 3442004"/>
              <a:gd name="connsiteX154" fmla="*/ 4505566 w 4602775"/>
              <a:gd name="connsiteY154" fmla="*/ 214924 h 3442004"/>
              <a:gd name="connsiteX155" fmla="*/ 4599351 w 4602775"/>
              <a:gd name="connsiteY155" fmla="*/ 152400 h 3442004"/>
              <a:gd name="connsiteX156" fmla="*/ 4536827 w 4602775"/>
              <a:gd name="connsiteY156"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673298 w 4602775"/>
              <a:gd name="connsiteY29" fmla="*/ 3104873 h 3442004"/>
              <a:gd name="connsiteX30" fmla="*/ 719662 w 4602775"/>
              <a:gd name="connsiteY30" fmla="*/ 3192449 h 3442004"/>
              <a:gd name="connsiteX31" fmla="*/ 747996 w 4602775"/>
              <a:gd name="connsiteY31" fmla="*/ 3233662 h 3442004"/>
              <a:gd name="connsiteX32" fmla="*/ 832996 w 4602775"/>
              <a:gd name="connsiteY32" fmla="*/ 3359874 h 3442004"/>
              <a:gd name="connsiteX33" fmla="*/ 894814 w 4602775"/>
              <a:gd name="connsiteY33" fmla="*/ 3341844 h 3442004"/>
              <a:gd name="connsiteX34" fmla="*/ 925724 w 4602775"/>
              <a:gd name="connsiteY34" fmla="*/ 3295480 h 3442004"/>
              <a:gd name="connsiteX35" fmla="*/ 983121 w 4602775"/>
              <a:gd name="connsiteY35" fmla="*/ 3363288 h 3442004"/>
              <a:gd name="connsiteX36" fmla="*/ 1057088 w 4602775"/>
              <a:gd name="connsiteY36" fmla="*/ 3375328 h 3442004"/>
              <a:gd name="connsiteX37" fmla="*/ 1075144 w 4602775"/>
              <a:gd name="connsiteY37" fmla="*/ 3421024 h 3442004"/>
              <a:gd name="connsiteX38" fmla="*/ 1116356 w 4602775"/>
              <a:gd name="connsiteY38" fmla="*/ 3397402 h 3442004"/>
              <a:gd name="connsiteX39" fmla="*/ 1140507 w 4602775"/>
              <a:gd name="connsiteY39" fmla="*/ 3309924 h 3442004"/>
              <a:gd name="connsiteX40" fmla="*/ 1265201 w 4602775"/>
              <a:gd name="connsiteY40" fmla="*/ 3313203 h 3442004"/>
              <a:gd name="connsiteX41" fmla="*/ 1311465 w 4602775"/>
              <a:gd name="connsiteY41" fmla="*/ 3376443 h 3442004"/>
              <a:gd name="connsiteX42" fmla="*/ 1339799 w 4602775"/>
              <a:gd name="connsiteY42" fmla="*/ 3331686 h 3442004"/>
              <a:gd name="connsiteX43" fmla="*/ 1367152 w 4602775"/>
              <a:gd name="connsiteY43" fmla="*/ 3355133 h 3442004"/>
              <a:gd name="connsiteX44" fmla="*/ 1420528 w 4602775"/>
              <a:gd name="connsiteY44" fmla="*/ 3300777 h 3442004"/>
              <a:gd name="connsiteX45" fmla="*/ 1459165 w 4602775"/>
              <a:gd name="connsiteY45" fmla="*/ 3334261 h 3442004"/>
              <a:gd name="connsiteX46" fmla="*/ 1638127 w 4602775"/>
              <a:gd name="connsiteY46" fmla="*/ 3292257 h 3442004"/>
              <a:gd name="connsiteX47" fmla="*/ 1704018 w 4602775"/>
              <a:gd name="connsiteY47" fmla="*/ 3347679 h 3442004"/>
              <a:gd name="connsiteX48" fmla="*/ 1746210 w 4602775"/>
              <a:gd name="connsiteY48" fmla="*/ 3305840 h 3442004"/>
              <a:gd name="connsiteX49" fmla="*/ 1766013 w 4602775"/>
              <a:gd name="connsiteY49" fmla="*/ 3329198 h 3442004"/>
              <a:gd name="connsiteX50" fmla="*/ 1767070 w 4602775"/>
              <a:gd name="connsiteY50" fmla="*/ 3391381 h 3442004"/>
              <a:gd name="connsiteX51" fmla="*/ 1837496 w 4602775"/>
              <a:gd name="connsiteY51" fmla="*/ 3442004 h 3442004"/>
              <a:gd name="connsiteX52" fmla="*/ 1851971 w 4602775"/>
              <a:gd name="connsiteY52" fmla="*/ 3389068 h 3442004"/>
              <a:gd name="connsiteX53" fmla="*/ 1870090 w 4602775"/>
              <a:gd name="connsiteY53" fmla="*/ 3375486 h 3442004"/>
              <a:gd name="connsiteX54" fmla="*/ 1869198 w 4602775"/>
              <a:gd name="connsiteY54" fmla="*/ 3283737 h 3442004"/>
              <a:gd name="connsiteX55" fmla="*/ 1819103 w 4602775"/>
              <a:gd name="connsiteY55" fmla="*/ 3289780 h 3442004"/>
              <a:gd name="connsiteX56" fmla="*/ 1837573 w 4602775"/>
              <a:gd name="connsiteY56" fmla="*/ 3212595 h 3442004"/>
              <a:gd name="connsiteX57" fmla="*/ 1802845 w 4602775"/>
              <a:gd name="connsiteY57" fmla="*/ 3144997 h 3442004"/>
              <a:gd name="connsiteX58" fmla="*/ 1839257 w 4602775"/>
              <a:gd name="connsiteY58" fmla="*/ 3057421 h 3442004"/>
              <a:gd name="connsiteX59" fmla="*/ 1956764 w 4602775"/>
              <a:gd name="connsiteY59" fmla="*/ 3007237 h 3442004"/>
              <a:gd name="connsiteX60" fmla="*/ 2001080 w 4602775"/>
              <a:gd name="connsiteY60" fmla="*/ 2951363 h 3442004"/>
              <a:gd name="connsiteX61" fmla="*/ 2107028 w 4602775"/>
              <a:gd name="connsiteY61" fmla="*/ 2933420 h 3442004"/>
              <a:gd name="connsiteX62" fmla="*/ 2092641 w 4602775"/>
              <a:gd name="connsiteY62" fmla="*/ 2829674 h 3442004"/>
              <a:gd name="connsiteX63" fmla="*/ 2029566 w 4602775"/>
              <a:gd name="connsiteY63" fmla="*/ 2786430 h 3442004"/>
              <a:gd name="connsiteX64" fmla="*/ 1931386 w 4602775"/>
              <a:gd name="connsiteY64" fmla="*/ 2653188 h 3442004"/>
              <a:gd name="connsiteX65" fmla="*/ 1759465 w 4602775"/>
              <a:gd name="connsiteY65" fmla="*/ 2502651 h 3442004"/>
              <a:gd name="connsiteX66" fmla="*/ 1744226 w 4602775"/>
              <a:gd name="connsiteY66" fmla="*/ 2423317 h 3442004"/>
              <a:gd name="connsiteX67" fmla="*/ 1762003 w 4602775"/>
              <a:gd name="connsiteY67" fmla="*/ 2383240 h 3442004"/>
              <a:gd name="connsiteX68" fmla="*/ 1777967 w 4602775"/>
              <a:gd name="connsiteY68" fmla="*/ 2325437 h 3442004"/>
              <a:gd name="connsiteX69" fmla="*/ 1722139 w 4602775"/>
              <a:gd name="connsiteY69" fmla="*/ 2308683 h 3442004"/>
              <a:gd name="connsiteX70" fmla="*/ 1671381 w 4602775"/>
              <a:gd name="connsiteY70" fmla="*/ 2138826 h 3442004"/>
              <a:gd name="connsiteX71" fmla="*/ 1724664 w 4602775"/>
              <a:gd name="connsiteY71" fmla="*/ 2160752 h 3442004"/>
              <a:gd name="connsiteX72" fmla="*/ 1743008 w 4602775"/>
              <a:gd name="connsiteY72" fmla="*/ 2194966 h 3442004"/>
              <a:gd name="connsiteX73" fmla="*/ 1764141 w 4602775"/>
              <a:gd name="connsiteY73" fmla="*/ 2208208 h 3442004"/>
              <a:gd name="connsiteX74" fmla="*/ 1806640 w 4602775"/>
              <a:gd name="connsiteY74" fmla="*/ 2120930 h 3442004"/>
              <a:gd name="connsiteX75" fmla="*/ 1887416 w 4602775"/>
              <a:gd name="connsiteY75" fmla="*/ 2086706 h 3442004"/>
              <a:gd name="connsiteX76" fmla="*/ 1949939 w 4602775"/>
              <a:gd name="connsiteY76" fmla="*/ 2102337 h 3442004"/>
              <a:gd name="connsiteX77" fmla="*/ 2008554 w 4602775"/>
              <a:gd name="connsiteY77" fmla="*/ 2059352 h 3442004"/>
              <a:gd name="connsiteX78" fmla="*/ 2059354 w 4602775"/>
              <a:gd name="connsiteY78" fmla="*/ 2063260 h 3442004"/>
              <a:gd name="connsiteX79" fmla="*/ 2071077 w 4602775"/>
              <a:gd name="connsiteY79" fmla="*/ 2004645 h 3442004"/>
              <a:gd name="connsiteX80" fmla="*/ 2286000 w 4602775"/>
              <a:gd name="connsiteY80" fmla="*/ 1953845 h 3442004"/>
              <a:gd name="connsiteX81" fmla="*/ 2301631 w 4602775"/>
              <a:gd name="connsiteY81" fmla="*/ 1879598 h 3442004"/>
              <a:gd name="connsiteX82" fmla="*/ 2379785 w 4602775"/>
              <a:gd name="connsiteY82" fmla="*/ 1895229 h 3442004"/>
              <a:gd name="connsiteX83" fmla="*/ 2399323 w 4602775"/>
              <a:gd name="connsiteY83" fmla="*/ 1942122 h 3442004"/>
              <a:gd name="connsiteX84" fmla="*/ 2430585 w 4602775"/>
              <a:gd name="connsiteY84" fmla="*/ 1969475 h 3442004"/>
              <a:gd name="connsiteX85" fmla="*/ 2493108 w 4602775"/>
              <a:gd name="connsiteY85" fmla="*/ 1934306 h 3442004"/>
              <a:gd name="connsiteX86" fmla="*/ 2504831 w 4602775"/>
              <a:gd name="connsiteY86" fmla="*/ 1887414 h 3442004"/>
              <a:gd name="connsiteX87" fmla="*/ 2524369 w 4602775"/>
              <a:gd name="connsiteY87" fmla="*/ 1887414 h 3442004"/>
              <a:gd name="connsiteX88" fmla="*/ 2586892 w 4602775"/>
              <a:gd name="connsiteY88" fmla="*/ 1957752 h 3442004"/>
              <a:gd name="connsiteX89" fmla="*/ 2782277 w 4602775"/>
              <a:gd name="connsiteY89" fmla="*/ 2055445 h 3442004"/>
              <a:gd name="connsiteX90" fmla="*/ 2829169 w 4602775"/>
              <a:gd name="connsiteY90" fmla="*/ 2074983 h 3442004"/>
              <a:gd name="connsiteX91" fmla="*/ 2864339 w 4602775"/>
              <a:gd name="connsiteY91" fmla="*/ 2067168 h 3442004"/>
              <a:gd name="connsiteX92" fmla="*/ 2887785 w 4602775"/>
              <a:gd name="connsiteY92" fmla="*/ 2090614 h 3442004"/>
              <a:gd name="connsiteX93" fmla="*/ 2805723 w 4602775"/>
              <a:gd name="connsiteY93" fmla="*/ 2168768 h 3442004"/>
              <a:gd name="connsiteX94" fmla="*/ 2805723 w 4602775"/>
              <a:gd name="connsiteY94" fmla="*/ 2168768 h 3442004"/>
              <a:gd name="connsiteX95" fmla="*/ 2821354 w 4602775"/>
              <a:gd name="connsiteY95" fmla="*/ 2200029 h 3442004"/>
              <a:gd name="connsiteX96" fmla="*/ 2891692 w 4602775"/>
              <a:gd name="connsiteY96" fmla="*/ 2188306 h 3442004"/>
              <a:gd name="connsiteX97" fmla="*/ 2958123 w 4602775"/>
              <a:gd name="connsiteY97" fmla="*/ 2293814 h 3442004"/>
              <a:gd name="connsiteX98" fmla="*/ 3008923 w 4602775"/>
              <a:gd name="connsiteY98" fmla="*/ 2289906 h 3442004"/>
              <a:gd name="connsiteX99" fmla="*/ 2997200 w 4602775"/>
              <a:gd name="connsiteY99" fmla="*/ 2243014 h 3442004"/>
              <a:gd name="connsiteX100" fmla="*/ 3059723 w 4602775"/>
              <a:gd name="connsiteY100" fmla="*/ 2219568 h 3442004"/>
              <a:gd name="connsiteX101" fmla="*/ 3059723 w 4602775"/>
              <a:gd name="connsiteY101" fmla="*/ 2200029 h 3442004"/>
              <a:gd name="connsiteX102" fmla="*/ 3067539 w 4602775"/>
              <a:gd name="connsiteY102" fmla="*/ 2188306 h 3442004"/>
              <a:gd name="connsiteX103" fmla="*/ 3024554 w 4602775"/>
              <a:gd name="connsiteY103" fmla="*/ 2102337 h 3442004"/>
              <a:gd name="connsiteX104" fmla="*/ 3036277 w 4602775"/>
              <a:gd name="connsiteY104" fmla="*/ 2090614 h 3442004"/>
              <a:gd name="connsiteX105" fmla="*/ 3219939 w 4602775"/>
              <a:gd name="connsiteY105" fmla="*/ 2211752 h 3442004"/>
              <a:gd name="connsiteX106" fmla="*/ 3286369 w 4602775"/>
              <a:gd name="connsiteY106" fmla="*/ 2219568 h 3442004"/>
              <a:gd name="connsiteX107" fmla="*/ 3266831 w 4602775"/>
              <a:gd name="connsiteY107" fmla="*/ 2243014 h 3442004"/>
              <a:gd name="connsiteX108" fmla="*/ 3227754 w 4602775"/>
              <a:gd name="connsiteY108" fmla="*/ 2258645 h 3442004"/>
              <a:gd name="connsiteX109" fmla="*/ 3309816 w 4602775"/>
              <a:gd name="connsiteY109" fmla="*/ 2340706 h 3442004"/>
              <a:gd name="connsiteX110" fmla="*/ 3395785 w 4602775"/>
              <a:gd name="connsiteY110" fmla="*/ 2395414 h 3442004"/>
              <a:gd name="connsiteX111" fmla="*/ 3657600 w 4602775"/>
              <a:gd name="connsiteY111" fmla="*/ 2332891 h 3442004"/>
              <a:gd name="connsiteX112" fmla="*/ 3618523 w 4602775"/>
              <a:gd name="connsiteY112" fmla="*/ 2254737 h 3442004"/>
              <a:gd name="connsiteX113" fmla="*/ 3567723 w 4602775"/>
              <a:gd name="connsiteY113" fmla="*/ 2231291 h 3442004"/>
              <a:gd name="connsiteX114" fmla="*/ 3583354 w 4602775"/>
              <a:gd name="connsiteY114" fmla="*/ 2149229 h 3442004"/>
              <a:gd name="connsiteX115" fmla="*/ 3618523 w 4602775"/>
              <a:gd name="connsiteY115" fmla="*/ 2149229 h 3442004"/>
              <a:gd name="connsiteX116" fmla="*/ 3622431 w 4602775"/>
              <a:gd name="connsiteY116" fmla="*/ 2090614 h 3442004"/>
              <a:gd name="connsiteX117" fmla="*/ 3528646 w 4602775"/>
              <a:gd name="connsiteY117" fmla="*/ 2008552 h 3442004"/>
              <a:gd name="connsiteX118" fmla="*/ 3473939 w 4602775"/>
              <a:gd name="connsiteY118" fmla="*/ 2043722 h 3442004"/>
              <a:gd name="connsiteX119" fmla="*/ 3423139 w 4602775"/>
              <a:gd name="connsiteY119" fmla="*/ 1981198 h 3442004"/>
              <a:gd name="connsiteX120" fmla="*/ 3466123 w 4602775"/>
              <a:gd name="connsiteY120" fmla="*/ 1863968 h 3442004"/>
              <a:gd name="connsiteX121" fmla="*/ 3411416 w 4602775"/>
              <a:gd name="connsiteY121" fmla="*/ 1777998 h 3442004"/>
              <a:gd name="connsiteX122" fmla="*/ 3391877 w 4602775"/>
              <a:gd name="connsiteY122" fmla="*/ 1688122 h 3442004"/>
              <a:gd name="connsiteX123" fmla="*/ 3380154 w 4602775"/>
              <a:gd name="connsiteY123" fmla="*/ 1582614 h 3442004"/>
              <a:gd name="connsiteX124" fmla="*/ 3325446 w 4602775"/>
              <a:gd name="connsiteY124" fmla="*/ 1547445 h 3442004"/>
              <a:gd name="connsiteX125" fmla="*/ 3333262 w 4602775"/>
              <a:gd name="connsiteY125" fmla="*/ 1508368 h 3442004"/>
              <a:gd name="connsiteX126" fmla="*/ 3255108 w 4602775"/>
              <a:gd name="connsiteY126" fmla="*/ 1391137 h 3442004"/>
              <a:gd name="connsiteX127" fmla="*/ 3290277 w 4602775"/>
              <a:gd name="connsiteY127" fmla="*/ 1277814 h 3442004"/>
              <a:gd name="connsiteX128" fmla="*/ 3348892 w 4602775"/>
              <a:gd name="connsiteY128" fmla="*/ 1219198 h 3442004"/>
              <a:gd name="connsiteX129" fmla="*/ 3391877 w 4602775"/>
              <a:gd name="connsiteY129" fmla="*/ 1246552 h 3442004"/>
              <a:gd name="connsiteX130" fmla="*/ 3458308 w 4602775"/>
              <a:gd name="connsiteY130" fmla="*/ 1223106 h 3442004"/>
              <a:gd name="connsiteX131" fmla="*/ 3438769 w 4602775"/>
              <a:gd name="connsiteY131" fmla="*/ 1199660 h 3442004"/>
              <a:gd name="connsiteX132" fmla="*/ 3509108 w 4602775"/>
              <a:gd name="connsiteY132" fmla="*/ 1098060 h 3442004"/>
              <a:gd name="connsiteX133" fmla="*/ 3524739 w 4602775"/>
              <a:gd name="connsiteY133" fmla="*/ 984737 h 3442004"/>
              <a:gd name="connsiteX134" fmla="*/ 3626339 w 4602775"/>
              <a:gd name="connsiteY134" fmla="*/ 937845 h 3442004"/>
              <a:gd name="connsiteX135" fmla="*/ 3696677 w 4602775"/>
              <a:gd name="connsiteY135" fmla="*/ 894860 h 3442004"/>
              <a:gd name="connsiteX136" fmla="*/ 3720123 w 4602775"/>
              <a:gd name="connsiteY136" fmla="*/ 906583 h 3442004"/>
              <a:gd name="connsiteX137" fmla="*/ 3790462 w 4602775"/>
              <a:gd name="connsiteY137" fmla="*/ 894860 h 3442004"/>
              <a:gd name="connsiteX138" fmla="*/ 3806092 w 4602775"/>
              <a:gd name="connsiteY138" fmla="*/ 945660 h 3442004"/>
              <a:gd name="connsiteX139" fmla="*/ 3856892 w 4602775"/>
              <a:gd name="connsiteY139" fmla="*/ 898768 h 3442004"/>
              <a:gd name="connsiteX140" fmla="*/ 3888154 w 4602775"/>
              <a:gd name="connsiteY140" fmla="*/ 902675 h 3442004"/>
              <a:gd name="connsiteX141" fmla="*/ 3927231 w 4602775"/>
              <a:gd name="connsiteY141" fmla="*/ 945660 h 3442004"/>
              <a:gd name="connsiteX142" fmla="*/ 3997569 w 4602775"/>
              <a:gd name="connsiteY142" fmla="*/ 941752 h 3442004"/>
              <a:gd name="connsiteX143" fmla="*/ 4067908 w 4602775"/>
              <a:gd name="connsiteY143" fmla="*/ 855783 h 3442004"/>
              <a:gd name="connsiteX144" fmla="*/ 4138246 w 4602775"/>
              <a:gd name="connsiteY144" fmla="*/ 890952 h 3442004"/>
              <a:gd name="connsiteX145" fmla="*/ 4173416 w 4602775"/>
              <a:gd name="connsiteY145" fmla="*/ 871414 h 3442004"/>
              <a:gd name="connsiteX146" fmla="*/ 4200769 w 4602775"/>
              <a:gd name="connsiteY146" fmla="*/ 820614 h 3442004"/>
              <a:gd name="connsiteX147" fmla="*/ 4267200 w 4602775"/>
              <a:gd name="connsiteY147" fmla="*/ 773722 h 3442004"/>
              <a:gd name="connsiteX148" fmla="*/ 4407877 w 4602775"/>
              <a:gd name="connsiteY148" fmla="*/ 769814 h 3442004"/>
              <a:gd name="connsiteX149" fmla="*/ 4466493 w 4602775"/>
              <a:gd name="connsiteY149" fmla="*/ 664306 h 3442004"/>
              <a:gd name="connsiteX150" fmla="*/ 4556368 w 4602775"/>
              <a:gd name="connsiteY150" fmla="*/ 640860 h 3442004"/>
              <a:gd name="connsiteX151" fmla="*/ 4575906 w 4602775"/>
              <a:gd name="connsiteY151" fmla="*/ 539261 h 3442004"/>
              <a:gd name="connsiteX152" fmla="*/ 4493844 w 4602775"/>
              <a:gd name="connsiteY152" fmla="*/ 465016 h 3442004"/>
              <a:gd name="connsiteX153" fmla="*/ 4478213 w 4602775"/>
              <a:gd name="connsiteY153" fmla="*/ 363415 h 3442004"/>
              <a:gd name="connsiteX154" fmla="*/ 4548551 w 4602775"/>
              <a:gd name="connsiteY154" fmla="*/ 320431 h 3442004"/>
              <a:gd name="connsiteX155" fmla="*/ 4505566 w 4602775"/>
              <a:gd name="connsiteY155" fmla="*/ 214924 h 3442004"/>
              <a:gd name="connsiteX156" fmla="*/ 4599351 w 4602775"/>
              <a:gd name="connsiteY156" fmla="*/ 152400 h 3442004"/>
              <a:gd name="connsiteX157" fmla="*/ 4536827 w 4602775"/>
              <a:gd name="connsiteY157"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588297 w 4602775"/>
              <a:gd name="connsiteY29" fmla="*/ 2955478 h 3442004"/>
              <a:gd name="connsiteX30" fmla="*/ 673298 w 4602775"/>
              <a:gd name="connsiteY30" fmla="*/ 3104873 h 3442004"/>
              <a:gd name="connsiteX31" fmla="*/ 719662 w 4602775"/>
              <a:gd name="connsiteY31" fmla="*/ 3192449 h 3442004"/>
              <a:gd name="connsiteX32" fmla="*/ 747996 w 4602775"/>
              <a:gd name="connsiteY32" fmla="*/ 3233662 h 3442004"/>
              <a:gd name="connsiteX33" fmla="*/ 832996 w 4602775"/>
              <a:gd name="connsiteY33" fmla="*/ 3359874 h 3442004"/>
              <a:gd name="connsiteX34" fmla="*/ 894814 w 4602775"/>
              <a:gd name="connsiteY34" fmla="*/ 3341844 h 3442004"/>
              <a:gd name="connsiteX35" fmla="*/ 925724 w 4602775"/>
              <a:gd name="connsiteY35" fmla="*/ 3295480 h 3442004"/>
              <a:gd name="connsiteX36" fmla="*/ 983121 w 4602775"/>
              <a:gd name="connsiteY36" fmla="*/ 3363288 h 3442004"/>
              <a:gd name="connsiteX37" fmla="*/ 1057088 w 4602775"/>
              <a:gd name="connsiteY37" fmla="*/ 3375328 h 3442004"/>
              <a:gd name="connsiteX38" fmla="*/ 1075144 w 4602775"/>
              <a:gd name="connsiteY38" fmla="*/ 3421024 h 3442004"/>
              <a:gd name="connsiteX39" fmla="*/ 1116356 w 4602775"/>
              <a:gd name="connsiteY39" fmla="*/ 3397402 h 3442004"/>
              <a:gd name="connsiteX40" fmla="*/ 1140507 w 4602775"/>
              <a:gd name="connsiteY40" fmla="*/ 3309924 h 3442004"/>
              <a:gd name="connsiteX41" fmla="*/ 1265201 w 4602775"/>
              <a:gd name="connsiteY41" fmla="*/ 3313203 h 3442004"/>
              <a:gd name="connsiteX42" fmla="*/ 1311465 w 4602775"/>
              <a:gd name="connsiteY42" fmla="*/ 3376443 h 3442004"/>
              <a:gd name="connsiteX43" fmla="*/ 1339799 w 4602775"/>
              <a:gd name="connsiteY43" fmla="*/ 3331686 h 3442004"/>
              <a:gd name="connsiteX44" fmla="*/ 1367152 w 4602775"/>
              <a:gd name="connsiteY44" fmla="*/ 3355133 h 3442004"/>
              <a:gd name="connsiteX45" fmla="*/ 1420528 w 4602775"/>
              <a:gd name="connsiteY45" fmla="*/ 3300777 h 3442004"/>
              <a:gd name="connsiteX46" fmla="*/ 1459165 w 4602775"/>
              <a:gd name="connsiteY46" fmla="*/ 3334261 h 3442004"/>
              <a:gd name="connsiteX47" fmla="*/ 1638127 w 4602775"/>
              <a:gd name="connsiteY47" fmla="*/ 3292257 h 3442004"/>
              <a:gd name="connsiteX48" fmla="*/ 1704018 w 4602775"/>
              <a:gd name="connsiteY48" fmla="*/ 3347679 h 3442004"/>
              <a:gd name="connsiteX49" fmla="*/ 1746210 w 4602775"/>
              <a:gd name="connsiteY49" fmla="*/ 3305840 h 3442004"/>
              <a:gd name="connsiteX50" fmla="*/ 1766013 w 4602775"/>
              <a:gd name="connsiteY50" fmla="*/ 3329198 h 3442004"/>
              <a:gd name="connsiteX51" fmla="*/ 1767070 w 4602775"/>
              <a:gd name="connsiteY51" fmla="*/ 3391381 h 3442004"/>
              <a:gd name="connsiteX52" fmla="*/ 1837496 w 4602775"/>
              <a:gd name="connsiteY52" fmla="*/ 3442004 h 3442004"/>
              <a:gd name="connsiteX53" fmla="*/ 1851971 w 4602775"/>
              <a:gd name="connsiteY53" fmla="*/ 3389068 h 3442004"/>
              <a:gd name="connsiteX54" fmla="*/ 1870090 w 4602775"/>
              <a:gd name="connsiteY54" fmla="*/ 3375486 h 3442004"/>
              <a:gd name="connsiteX55" fmla="*/ 1869198 w 4602775"/>
              <a:gd name="connsiteY55" fmla="*/ 3283737 h 3442004"/>
              <a:gd name="connsiteX56" fmla="*/ 1819103 w 4602775"/>
              <a:gd name="connsiteY56" fmla="*/ 3289780 h 3442004"/>
              <a:gd name="connsiteX57" fmla="*/ 1837573 w 4602775"/>
              <a:gd name="connsiteY57" fmla="*/ 3212595 h 3442004"/>
              <a:gd name="connsiteX58" fmla="*/ 1802845 w 4602775"/>
              <a:gd name="connsiteY58" fmla="*/ 3144997 h 3442004"/>
              <a:gd name="connsiteX59" fmla="*/ 1839257 w 4602775"/>
              <a:gd name="connsiteY59" fmla="*/ 3057421 h 3442004"/>
              <a:gd name="connsiteX60" fmla="*/ 1956764 w 4602775"/>
              <a:gd name="connsiteY60" fmla="*/ 3007237 h 3442004"/>
              <a:gd name="connsiteX61" fmla="*/ 2001080 w 4602775"/>
              <a:gd name="connsiteY61" fmla="*/ 2951363 h 3442004"/>
              <a:gd name="connsiteX62" fmla="*/ 2107028 w 4602775"/>
              <a:gd name="connsiteY62" fmla="*/ 2933420 h 3442004"/>
              <a:gd name="connsiteX63" fmla="*/ 2092641 w 4602775"/>
              <a:gd name="connsiteY63" fmla="*/ 2829674 h 3442004"/>
              <a:gd name="connsiteX64" fmla="*/ 2029566 w 4602775"/>
              <a:gd name="connsiteY64" fmla="*/ 2786430 h 3442004"/>
              <a:gd name="connsiteX65" fmla="*/ 1931386 w 4602775"/>
              <a:gd name="connsiteY65" fmla="*/ 2653188 h 3442004"/>
              <a:gd name="connsiteX66" fmla="*/ 1759465 w 4602775"/>
              <a:gd name="connsiteY66" fmla="*/ 2502651 h 3442004"/>
              <a:gd name="connsiteX67" fmla="*/ 1744226 w 4602775"/>
              <a:gd name="connsiteY67" fmla="*/ 2423317 h 3442004"/>
              <a:gd name="connsiteX68" fmla="*/ 1762003 w 4602775"/>
              <a:gd name="connsiteY68" fmla="*/ 2383240 h 3442004"/>
              <a:gd name="connsiteX69" fmla="*/ 1777967 w 4602775"/>
              <a:gd name="connsiteY69" fmla="*/ 2325437 h 3442004"/>
              <a:gd name="connsiteX70" fmla="*/ 1722139 w 4602775"/>
              <a:gd name="connsiteY70" fmla="*/ 2308683 h 3442004"/>
              <a:gd name="connsiteX71" fmla="*/ 1671381 w 4602775"/>
              <a:gd name="connsiteY71" fmla="*/ 2138826 h 3442004"/>
              <a:gd name="connsiteX72" fmla="*/ 1724664 w 4602775"/>
              <a:gd name="connsiteY72" fmla="*/ 2160752 h 3442004"/>
              <a:gd name="connsiteX73" fmla="*/ 1743008 w 4602775"/>
              <a:gd name="connsiteY73" fmla="*/ 2194966 h 3442004"/>
              <a:gd name="connsiteX74" fmla="*/ 1764141 w 4602775"/>
              <a:gd name="connsiteY74" fmla="*/ 2208208 h 3442004"/>
              <a:gd name="connsiteX75" fmla="*/ 1806640 w 4602775"/>
              <a:gd name="connsiteY75" fmla="*/ 2120930 h 3442004"/>
              <a:gd name="connsiteX76" fmla="*/ 1887416 w 4602775"/>
              <a:gd name="connsiteY76" fmla="*/ 2086706 h 3442004"/>
              <a:gd name="connsiteX77" fmla="*/ 1949939 w 4602775"/>
              <a:gd name="connsiteY77" fmla="*/ 2102337 h 3442004"/>
              <a:gd name="connsiteX78" fmla="*/ 2008554 w 4602775"/>
              <a:gd name="connsiteY78" fmla="*/ 2059352 h 3442004"/>
              <a:gd name="connsiteX79" fmla="*/ 2059354 w 4602775"/>
              <a:gd name="connsiteY79" fmla="*/ 2063260 h 3442004"/>
              <a:gd name="connsiteX80" fmla="*/ 2071077 w 4602775"/>
              <a:gd name="connsiteY80" fmla="*/ 2004645 h 3442004"/>
              <a:gd name="connsiteX81" fmla="*/ 2286000 w 4602775"/>
              <a:gd name="connsiteY81" fmla="*/ 1953845 h 3442004"/>
              <a:gd name="connsiteX82" fmla="*/ 2301631 w 4602775"/>
              <a:gd name="connsiteY82" fmla="*/ 1879598 h 3442004"/>
              <a:gd name="connsiteX83" fmla="*/ 2379785 w 4602775"/>
              <a:gd name="connsiteY83" fmla="*/ 1895229 h 3442004"/>
              <a:gd name="connsiteX84" fmla="*/ 2399323 w 4602775"/>
              <a:gd name="connsiteY84" fmla="*/ 1942122 h 3442004"/>
              <a:gd name="connsiteX85" fmla="*/ 2430585 w 4602775"/>
              <a:gd name="connsiteY85" fmla="*/ 1969475 h 3442004"/>
              <a:gd name="connsiteX86" fmla="*/ 2493108 w 4602775"/>
              <a:gd name="connsiteY86" fmla="*/ 1934306 h 3442004"/>
              <a:gd name="connsiteX87" fmla="*/ 2504831 w 4602775"/>
              <a:gd name="connsiteY87" fmla="*/ 1887414 h 3442004"/>
              <a:gd name="connsiteX88" fmla="*/ 2524369 w 4602775"/>
              <a:gd name="connsiteY88" fmla="*/ 1887414 h 3442004"/>
              <a:gd name="connsiteX89" fmla="*/ 2586892 w 4602775"/>
              <a:gd name="connsiteY89" fmla="*/ 1957752 h 3442004"/>
              <a:gd name="connsiteX90" fmla="*/ 2782277 w 4602775"/>
              <a:gd name="connsiteY90" fmla="*/ 2055445 h 3442004"/>
              <a:gd name="connsiteX91" fmla="*/ 2829169 w 4602775"/>
              <a:gd name="connsiteY91" fmla="*/ 2074983 h 3442004"/>
              <a:gd name="connsiteX92" fmla="*/ 2864339 w 4602775"/>
              <a:gd name="connsiteY92" fmla="*/ 2067168 h 3442004"/>
              <a:gd name="connsiteX93" fmla="*/ 2887785 w 4602775"/>
              <a:gd name="connsiteY93" fmla="*/ 2090614 h 3442004"/>
              <a:gd name="connsiteX94" fmla="*/ 2805723 w 4602775"/>
              <a:gd name="connsiteY94" fmla="*/ 2168768 h 3442004"/>
              <a:gd name="connsiteX95" fmla="*/ 2805723 w 4602775"/>
              <a:gd name="connsiteY95" fmla="*/ 2168768 h 3442004"/>
              <a:gd name="connsiteX96" fmla="*/ 2821354 w 4602775"/>
              <a:gd name="connsiteY96" fmla="*/ 2200029 h 3442004"/>
              <a:gd name="connsiteX97" fmla="*/ 2891692 w 4602775"/>
              <a:gd name="connsiteY97" fmla="*/ 2188306 h 3442004"/>
              <a:gd name="connsiteX98" fmla="*/ 2958123 w 4602775"/>
              <a:gd name="connsiteY98" fmla="*/ 2293814 h 3442004"/>
              <a:gd name="connsiteX99" fmla="*/ 3008923 w 4602775"/>
              <a:gd name="connsiteY99" fmla="*/ 2289906 h 3442004"/>
              <a:gd name="connsiteX100" fmla="*/ 2997200 w 4602775"/>
              <a:gd name="connsiteY100" fmla="*/ 2243014 h 3442004"/>
              <a:gd name="connsiteX101" fmla="*/ 3059723 w 4602775"/>
              <a:gd name="connsiteY101" fmla="*/ 2219568 h 3442004"/>
              <a:gd name="connsiteX102" fmla="*/ 3059723 w 4602775"/>
              <a:gd name="connsiteY102" fmla="*/ 2200029 h 3442004"/>
              <a:gd name="connsiteX103" fmla="*/ 3067539 w 4602775"/>
              <a:gd name="connsiteY103" fmla="*/ 2188306 h 3442004"/>
              <a:gd name="connsiteX104" fmla="*/ 3024554 w 4602775"/>
              <a:gd name="connsiteY104" fmla="*/ 2102337 h 3442004"/>
              <a:gd name="connsiteX105" fmla="*/ 3036277 w 4602775"/>
              <a:gd name="connsiteY105" fmla="*/ 2090614 h 3442004"/>
              <a:gd name="connsiteX106" fmla="*/ 3219939 w 4602775"/>
              <a:gd name="connsiteY106" fmla="*/ 2211752 h 3442004"/>
              <a:gd name="connsiteX107" fmla="*/ 3286369 w 4602775"/>
              <a:gd name="connsiteY107" fmla="*/ 2219568 h 3442004"/>
              <a:gd name="connsiteX108" fmla="*/ 3266831 w 4602775"/>
              <a:gd name="connsiteY108" fmla="*/ 2243014 h 3442004"/>
              <a:gd name="connsiteX109" fmla="*/ 3227754 w 4602775"/>
              <a:gd name="connsiteY109" fmla="*/ 2258645 h 3442004"/>
              <a:gd name="connsiteX110" fmla="*/ 3309816 w 4602775"/>
              <a:gd name="connsiteY110" fmla="*/ 2340706 h 3442004"/>
              <a:gd name="connsiteX111" fmla="*/ 3395785 w 4602775"/>
              <a:gd name="connsiteY111" fmla="*/ 2395414 h 3442004"/>
              <a:gd name="connsiteX112" fmla="*/ 3657600 w 4602775"/>
              <a:gd name="connsiteY112" fmla="*/ 2332891 h 3442004"/>
              <a:gd name="connsiteX113" fmla="*/ 3618523 w 4602775"/>
              <a:gd name="connsiteY113" fmla="*/ 2254737 h 3442004"/>
              <a:gd name="connsiteX114" fmla="*/ 3567723 w 4602775"/>
              <a:gd name="connsiteY114" fmla="*/ 2231291 h 3442004"/>
              <a:gd name="connsiteX115" fmla="*/ 3583354 w 4602775"/>
              <a:gd name="connsiteY115" fmla="*/ 2149229 h 3442004"/>
              <a:gd name="connsiteX116" fmla="*/ 3618523 w 4602775"/>
              <a:gd name="connsiteY116" fmla="*/ 2149229 h 3442004"/>
              <a:gd name="connsiteX117" fmla="*/ 3622431 w 4602775"/>
              <a:gd name="connsiteY117" fmla="*/ 2090614 h 3442004"/>
              <a:gd name="connsiteX118" fmla="*/ 3528646 w 4602775"/>
              <a:gd name="connsiteY118" fmla="*/ 2008552 h 3442004"/>
              <a:gd name="connsiteX119" fmla="*/ 3473939 w 4602775"/>
              <a:gd name="connsiteY119" fmla="*/ 2043722 h 3442004"/>
              <a:gd name="connsiteX120" fmla="*/ 3423139 w 4602775"/>
              <a:gd name="connsiteY120" fmla="*/ 1981198 h 3442004"/>
              <a:gd name="connsiteX121" fmla="*/ 3466123 w 4602775"/>
              <a:gd name="connsiteY121" fmla="*/ 1863968 h 3442004"/>
              <a:gd name="connsiteX122" fmla="*/ 3411416 w 4602775"/>
              <a:gd name="connsiteY122" fmla="*/ 1777998 h 3442004"/>
              <a:gd name="connsiteX123" fmla="*/ 3391877 w 4602775"/>
              <a:gd name="connsiteY123" fmla="*/ 1688122 h 3442004"/>
              <a:gd name="connsiteX124" fmla="*/ 3380154 w 4602775"/>
              <a:gd name="connsiteY124" fmla="*/ 1582614 h 3442004"/>
              <a:gd name="connsiteX125" fmla="*/ 3325446 w 4602775"/>
              <a:gd name="connsiteY125" fmla="*/ 1547445 h 3442004"/>
              <a:gd name="connsiteX126" fmla="*/ 3333262 w 4602775"/>
              <a:gd name="connsiteY126" fmla="*/ 1508368 h 3442004"/>
              <a:gd name="connsiteX127" fmla="*/ 3255108 w 4602775"/>
              <a:gd name="connsiteY127" fmla="*/ 1391137 h 3442004"/>
              <a:gd name="connsiteX128" fmla="*/ 3290277 w 4602775"/>
              <a:gd name="connsiteY128" fmla="*/ 1277814 h 3442004"/>
              <a:gd name="connsiteX129" fmla="*/ 3348892 w 4602775"/>
              <a:gd name="connsiteY129" fmla="*/ 1219198 h 3442004"/>
              <a:gd name="connsiteX130" fmla="*/ 3391877 w 4602775"/>
              <a:gd name="connsiteY130" fmla="*/ 1246552 h 3442004"/>
              <a:gd name="connsiteX131" fmla="*/ 3458308 w 4602775"/>
              <a:gd name="connsiteY131" fmla="*/ 1223106 h 3442004"/>
              <a:gd name="connsiteX132" fmla="*/ 3438769 w 4602775"/>
              <a:gd name="connsiteY132" fmla="*/ 1199660 h 3442004"/>
              <a:gd name="connsiteX133" fmla="*/ 3509108 w 4602775"/>
              <a:gd name="connsiteY133" fmla="*/ 1098060 h 3442004"/>
              <a:gd name="connsiteX134" fmla="*/ 3524739 w 4602775"/>
              <a:gd name="connsiteY134" fmla="*/ 984737 h 3442004"/>
              <a:gd name="connsiteX135" fmla="*/ 3626339 w 4602775"/>
              <a:gd name="connsiteY135" fmla="*/ 937845 h 3442004"/>
              <a:gd name="connsiteX136" fmla="*/ 3696677 w 4602775"/>
              <a:gd name="connsiteY136" fmla="*/ 894860 h 3442004"/>
              <a:gd name="connsiteX137" fmla="*/ 3720123 w 4602775"/>
              <a:gd name="connsiteY137" fmla="*/ 906583 h 3442004"/>
              <a:gd name="connsiteX138" fmla="*/ 3790462 w 4602775"/>
              <a:gd name="connsiteY138" fmla="*/ 894860 h 3442004"/>
              <a:gd name="connsiteX139" fmla="*/ 3806092 w 4602775"/>
              <a:gd name="connsiteY139" fmla="*/ 945660 h 3442004"/>
              <a:gd name="connsiteX140" fmla="*/ 3856892 w 4602775"/>
              <a:gd name="connsiteY140" fmla="*/ 898768 h 3442004"/>
              <a:gd name="connsiteX141" fmla="*/ 3888154 w 4602775"/>
              <a:gd name="connsiteY141" fmla="*/ 902675 h 3442004"/>
              <a:gd name="connsiteX142" fmla="*/ 3927231 w 4602775"/>
              <a:gd name="connsiteY142" fmla="*/ 945660 h 3442004"/>
              <a:gd name="connsiteX143" fmla="*/ 3997569 w 4602775"/>
              <a:gd name="connsiteY143" fmla="*/ 941752 h 3442004"/>
              <a:gd name="connsiteX144" fmla="*/ 4067908 w 4602775"/>
              <a:gd name="connsiteY144" fmla="*/ 855783 h 3442004"/>
              <a:gd name="connsiteX145" fmla="*/ 4138246 w 4602775"/>
              <a:gd name="connsiteY145" fmla="*/ 890952 h 3442004"/>
              <a:gd name="connsiteX146" fmla="*/ 4173416 w 4602775"/>
              <a:gd name="connsiteY146" fmla="*/ 871414 h 3442004"/>
              <a:gd name="connsiteX147" fmla="*/ 4200769 w 4602775"/>
              <a:gd name="connsiteY147" fmla="*/ 820614 h 3442004"/>
              <a:gd name="connsiteX148" fmla="*/ 4267200 w 4602775"/>
              <a:gd name="connsiteY148" fmla="*/ 773722 h 3442004"/>
              <a:gd name="connsiteX149" fmla="*/ 4407877 w 4602775"/>
              <a:gd name="connsiteY149" fmla="*/ 769814 h 3442004"/>
              <a:gd name="connsiteX150" fmla="*/ 4466493 w 4602775"/>
              <a:gd name="connsiteY150" fmla="*/ 664306 h 3442004"/>
              <a:gd name="connsiteX151" fmla="*/ 4556368 w 4602775"/>
              <a:gd name="connsiteY151" fmla="*/ 640860 h 3442004"/>
              <a:gd name="connsiteX152" fmla="*/ 4575906 w 4602775"/>
              <a:gd name="connsiteY152" fmla="*/ 539261 h 3442004"/>
              <a:gd name="connsiteX153" fmla="*/ 4493844 w 4602775"/>
              <a:gd name="connsiteY153" fmla="*/ 465016 h 3442004"/>
              <a:gd name="connsiteX154" fmla="*/ 4478213 w 4602775"/>
              <a:gd name="connsiteY154" fmla="*/ 363415 h 3442004"/>
              <a:gd name="connsiteX155" fmla="*/ 4548551 w 4602775"/>
              <a:gd name="connsiteY155" fmla="*/ 320431 h 3442004"/>
              <a:gd name="connsiteX156" fmla="*/ 4505566 w 4602775"/>
              <a:gd name="connsiteY156" fmla="*/ 214924 h 3442004"/>
              <a:gd name="connsiteX157" fmla="*/ 4599351 w 4602775"/>
              <a:gd name="connsiteY157" fmla="*/ 152400 h 3442004"/>
              <a:gd name="connsiteX158" fmla="*/ 4536827 w 4602775"/>
              <a:gd name="connsiteY158"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9509 w 4602775"/>
              <a:gd name="connsiteY29" fmla="*/ 2723658 h 3442004"/>
              <a:gd name="connsiteX30" fmla="*/ 588297 w 4602775"/>
              <a:gd name="connsiteY30" fmla="*/ 2955478 h 3442004"/>
              <a:gd name="connsiteX31" fmla="*/ 673298 w 4602775"/>
              <a:gd name="connsiteY31" fmla="*/ 3104873 h 3442004"/>
              <a:gd name="connsiteX32" fmla="*/ 719662 w 4602775"/>
              <a:gd name="connsiteY32" fmla="*/ 3192449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9509 w 4602775"/>
              <a:gd name="connsiteY29" fmla="*/ 2723658 h 3442004"/>
              <a:gd name="connsiteX30" fmla="*/ 588297 w 4602775"/>
              <a:gd name="connsiteY30" fmla="*/ 2955478 h 3442004"/>
              <a:gd name="connsiteX31" fmla="*/ 673298 w 4602775"/>
              <a:gd name="connsiteY31" fmla="*/ 3104873 h 3442004"/>
              <a:gd name="connsiteX32" fmla="*/ 696480 w 4602775"/>
              <a:gd name="connsiteY32" fmla="*/ 3287753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9509 w 4602775"/>
              <a:gd name="connsiteY29" fmla="*/ 2723658 h 3442004"/>
              <a:gd name="connsiteX30" fmla="*/ 588297 w 4602775"/>
              <a:gd name="connsiteY30" fmla="*/ 2955478 h 3442004"/>
              <a:gd name="connsiteX31" fmla="*/ 619207 w 4602775"/>
              <a:gd name="connsiteY31" fmla="*/ 3277450 h 3442004"/>
              <a:gd name="connsiteX32" fmla="*/ 696480 w 4602775"/>
              <a:gd name="connsiteY32" fmla="*/ 3287753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9509 w 4602775"/>
              <a:gd name="connsiteY29" fmla="*/ 2723658 h 3442004"/>
              <a:gd name="connsiteX30" fmla="*/ 588297 w 4602775"/>
              <a:gd name="connsiteY30" fmla="*/ 2955478 h 3442004"/>
              <a:gd name="connsiteX31" fmla="*/ 619207 w 4602775"/>
              <a:gd name="connsiteY31" fmla="*/ 3277450 h 3442004"/>
              <a:gd name="connsiteX32" fmla="*/ 696480 w 4602775"/>
              <a:gd name="connsiteY32" fmla="*/ 3285177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9509 w 4602775"/>
              <a:gd name="connsiteY29" fmla="*/ 2723658 h 3442004"/>
              <a:gd name="connsiteX30" fmla="*/ 593449 w 4602775"/>
              <a:gd name="connsiteY30" fmla="*/ 3156388 h 3442004"/>
              <a:gd name="connsiteX31" fmla="*/ 619207 w 4602775"/>
              <a:gd name="connsiteY31" fmla="*/ 3277450 h 3442004"/>
              <a:gd name="connsiteX32" fmla="*/ 696480 w 4602775"/>
              <a:gd name="connsiteY32" fmla="*/ 3285177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516176 w 4602775"/>
              <a:gd name="connsiteY29" fmla="*/ 3146085 h 3442004"/>
              <a:gd name="connsiteX30" fmla="*/ 593449 w 4602775"/>
              <a:gd name="connsiteY30" fmla="*/ 3156388 h 3442004"/>
              <a:gd name="connsiteX31" fmla="*/ 619207 w 4602775"/>
              <a:gd name="connsiteY31" fmla="*/ 3277450 h 3442004"/>
              <a:gd name="connsiteX32" fmla="*/ 696480 w 4602775"/>
              <a:gd name="connsiteY32" fmla="*/ 3285177 h 3442004"/>
              <a:gd name="connsiteX33" fmla="*/ 747996 w 4602775"/>
              <a:gd name="connsiteY33" fmla="*/ 3233662 h 3442004"/>
              <a:gd name="connsiteX34" fmla="*/ 832996 w 4602775"/>
              <a:gd name="connsiteY34" fmla="*/ 3359874 h 3442004"/>
              <a:gd name="connsiteX35" fmla="*/ 894814 w 4602775"/>
              <a:gd name="connsiteY35" fmla="*/ 3341844 h 3442004"/>
              <a:gd name="connsiteX36" fmla="*/ 925724 w 4602775"/>
              <a:gd name="connsiteY36" fmla="*/ 3295480 h 3442004"/>
              <a:gd name="connsiteX37" fmla="*/ 983121 w 4602775"/>
              <a:gd name="connsiteY37" fmla="*/ 3363288 h 3442004"/>
              <a:gd name="connsiteX38" fmla="*/ 1057088 w 4602775"/>
              <a:gd name="connsiteY38" fmla="*/ 3375328 h 3442004"/>
              <a:gd name="connsiteX39" fmla="*/ 1075144 w 4602775"/>
              <a:gd name="connsiteY39" fmla="*/ 3421024 h 3442004"/>
              <a:gd name="connsiteX40" fmla="*/ 1116356 w 4602775"/>
              <a:gd name="connsiteY40" fmla="*/ 3397402 h 3442004"/>
              <a:gd name="connsiteX41" fmla="*/ 1140507 w 4602775"/>
              <a:gd name="connsiteY41" fmla="*/ 3309924 h 3442004"/>
              <a:gd name="connsiteX42" fmla="*/ 1265201 w 4602775"/>
              <a:gd name="connsiteY42" fmla="*/ 3313203 h 3442004"/>
              <a:gd name="connsiteX43" fmla="*/ 1311465 w 4602775"/>
              <a:gd name="connsiteY43" fmla="*/ 3376443 h 3442004"/>
              <a:gd name="connsiteX44" fmla="*/ 1339799 w 4602775"/>
              <a:gd name="connsiteY44" fmla="*/ 3331686 h 3442004"/>
              <a:gd name="connsiteX45" fmla="*/ 1367152 w 4602775"/>
              <a:gd name="connsiteY45" fmla="*/ 3355133 h 3442004"/>
              <a:gd name="connsiteX46" fmla="*/ 1420528 w 4602775"/>
              <a:gd name="connsiteY46" fmla="*/ 3300777 h 3442004"/>
              <a:gd name="connsiteX47" fmla="*/ 1459165 w 4602775"/>
              <a:gd name="connsiteY47" fmla="*/ 3334261 h 3442004"/>
              <a:gd name="connsiteX48" fmla="*/ 1638127 w 4602775"/>
              <a:gd name="connsiteY48" fmla="*/ 3292257 h 3442004"/>
              <a:gd name="connsiteX49" fmla="*/ 1704018 w 4602775"/>
              <a:gd name="connsiteY49" fmla="*/ 3347679 h 3442004"/>
              <a:gd name="connsiteX50" fmla="*/ 1746210 w 4602775"/>
              <a:gd name="connsiteY50" fmla="*/ 3305840 h 3442004"/>
              <a:gd name="connsiteX51" fmla="*/ 1766013 w 4602775"/>
              <a:gd name="connsiteY51" fmla="*/ 3329198 h 3442004"/>
              <a:gd name="connsiteX52" fmla="*/ 1767070 w 4602775"/>
              <a:gd name="connsiteY52" fmla="*/ 3391381 h 3442004"/>
              <a:gd name="connsiteX53" fmla="*/ 1837496 w 4602775"/>
              <a:gd name="connsiteY53" fmla="*/ 3442004 h 3442004"/>
              <a:gd name="connsiteX54" fmla="*/ 1851971 w 4602775"/>
              <a:gd name="connsiteY54" fmla="*/ 3389068 h 3442004"/>
              <a:gd name="connsiteX55" fmla="*/ 1870090 w 4602775"/>
              <a:gd name="connsiteY55" fmla="*/ 3375486 h 3442004"/>
              <a:gd name="connsiteX56" fmla="*/ 1869198 w 4602775"/>
              <a:gd name="connsiteY56" fmla="*/ 3283737 h 3442004"/>
              <a:gd name="connsiteX57" fmla="*/ 1819103 w 4602775"/>
              <a:gd name="connsiteY57" fmla="*/ 3289780 h 3442004"/>
              <a:gd name="connsiteX58" fmla="*/ 1837573 w 4602775"/>
              <a:gd name="connsiteY58" fmla="*/ 3212595 h 3442004"/>
              <a:gd name="connsiteX59" fmla="*/ 1802845 w 4602775"/>
              <a:gd name="connsiteY59" fmla="*/ 3144997 h 3442004"/>
              <a:gd name="connsiteX60" fmla="*/ 1839257 w 4602775"/>
              <a:gd name="connsiteY60" fmla="*/ 3057421 h 3442004"/>
              <a:gd name="connsiteX61" fmla="*/ 1956764 w 4602775"/>
              <a:gd name="connsiteY61" fmla="*/ 3007237 h 3442004"/>
              <a:gd name="connsiteX62" fmla="*/ 2001080 w 4602775"/>
              <a:gd name="connsiteY62" fmla="*/ 2951363 h 3442004"/>
              <a:gd name="connsiteX63" fmla="*/ 2107028 w 4602775"/>
              <a:gd name="connsiteY63" fmla="*/ 2933420 h 3442004"/>
              <a:gd name="connsiteX64" fmla="*/ 2092641 w 4602775"/>
              <a:gd name="connsiteY64" fmla="*/ 2829674 h 3442004"/>
              <a:gd name="connsiteX65" fmla="*/ 2029566 w 4602775"/>
              <a:gd name="connsiteY65" fmla="*/ 2786430 h 3442004"/>
              <a:gd name="connsiteX66" fmla="*/ 1931386 w 4602775"/>
              <a:gd name="connsiteY66" fmla="*/ 2653188 h 3442004"/>
              <a:gd name="connsiteX67" fmla="*/ 1759465 w 4602775"/>
              <a:gd name="connsiteY67" fmla="*/ 2502651 h 3442004"/>
              <a:gd name="connsiteX68" fmla="*/ 1744226 w 4602775"/>
              <a:gd name="connsiteY68" fmla="*/ 2423317 h 3442004"/>
              <a:gd name="connsiteX69" fmla="*/ 1762003 w 4602775"/>
              <a:gd name="connsiteY69" fmla="*/ 2383240 h 3442004"/>
              <a:gd name="connsiteX70" fmla="*/ 1777967 w 4602775"/>
              <a:gd name="connsiteY70" fmla="*/ 2325437 h 3442004"/>
              <a:gd name="connsiteX71" fmla="*/ 1722139 w 4602775"/>
              <a:gd name="connsiteY71" fmla="*/ 2308683 h 3442004"/>
              <a:gd name="connsiteX72" fmla="*/ 1671381 w 4602775"/>
              <a:gd name="connsiteY72" fmla="*/ 2138826 h 3442004"/>
              <a:gd name="connsiteX73" fmla="*/ 1724664 w 4602775"/>
              <a:gd name="connsiteY73" fmla="*/ 2160752 h 3442004"/>
              <a:gd name="connsiteX74" fmla="*/ 1743008 w 4602775"/>
              <a:gd name="connsiteY74" fmla="*/ 2194966 h 3442004"/>
              <a:gd name="connsiteX75" fmla="*/ 1764141 w 4602775"/>
              <a:gd name="connsiteY75" fmla="*/ 2208208 h 3442004"/>
              <a:gd name="connsiteX76" fmla="*/ 1806640 w 4602775"/>
              <a:gd name="connsiteY76" fmla="*/ 2120930 h 3442004"/>
              <a:gd name="connsiteX77" fmla="*/ 1887416 w 4602775"/>
              <a:gd name="connsiteY77" fmla="*/ 2086706 h 3442004"/>
              <a:gd name="connsiteX78" fmla="*/ 1949939 w 4602775"/>
              <a:gd name="connsiteY78" fmla="*/ 2102337 h 3442004"/>
              <a:gd name="connsiteX79" fmla="*/ 2008554 w 4602775"/>
              <a:gd name="connsiteY79" fmla="*/ 2059352 h 3442004"/>
              <a:gd name="connsiteX80" fmla="*/ 2059354 w 4602775"/>
              <a:gd name="connsiteY80" fmla="*/ 2063260 h 3442004"/>
              <a:gd name="connsiteX81" fmla="*/ 2071077 w 4602775"/>
              <a:gd name="connsiteY81" fmla="*/ 2004645 h 3442004"/>
              <a:gd name="connsiteX82" fmla="*/ 2286000 w 4602775"/>
              <a:gd name="connsiteY82" fmla="*/ 1953845 h 3442004"/>
              <a:gd name="connsiteX83" fmla="*/ 2301631 w 4602775"/>
              <a:gd name="connsiteY83" fmla="*/ 1879598 h 3442004"/>
              <a:gd name="connsiteX84" fmla="*/ 2379785 w 4602775"/>
              <a:gd name="connsiteY84" fmla="*/ 1895229 h 3442004"/>
              <a:gd name="connsiteX85" fmla="*/ 2399323 w 4602775"/>
              <a:gd name="connsiteY85" fmla="*/ 1942122 h 3442004"/>
              <a:gd name="connsiteX86" fmla="*/ 2430585 w 4602775"/>
              <a:gd name="connsiteY86" fmla="*/ 1969475 h 3442004"/>
              <a:gd name="connsiteX87" fmla="*/ 2493108 w 4602775"/>
              <a:gd name="connsiteY87" fmla="*/ 1934306 h 3442004"/>
              <a:gd name="connsiteX88" fmla="*/ 2504831 w 4602775"/>
              <a:gd name="connsiteY88" fmla="*/ 1887414 h 3442004"/>
              <a:gd name="connsiteX89" fmla="*/ 2524369 w 4602775"/>
              <a:gd name="connsiteY89" fmla="*/ 1887414 h 3442004"/>
              <a:gd name="connsiteX90" fmla="*/ 2586892 w 4602775"/>
              <a:gd name="connsiteY90" fmla="*/ 1957752 h 3442004"/>
              <a:gd name="connsiteX91" fmla="*/ 2782277 w 4602775"/>
              <a:gd name="connsiteY91" fmla="*/ 2055445 h 3442004"/>
              <a:gd name="connsiteX92" fmla="*/ 2829169 w 4602775"/>
              <a:gd name="connsiteY92" fmla="*/ 2074983 h 3442004"/>
              <a:gd name="connsiteX93" fmla="*/ 2864339 w 4602775"/>
              <a:gd name="connsiteY93" fmla="*/ 2067168 h 3442004"/>
              <a:gd name="connsiteX94" fmla="*/ 2887785 w 4602775"/>
              <a:gd name="connsiteY94" fmla="*/ 2090614 h 3442004"/>
              <a:gd name="connsiteX95" fmla="*/ 2805723 w 4602775"/>
              <a:gd name="connsiteY95" fmla="*/ 2168768 h 3442004"/>
              <a:gd name="connsiteX96" fmla="*/ 2805723 w 4602775"/>
              <a:gd name="connsiteY96" fmla="*/ 2168768 h 3442004"/>
              <a:gd name="connsiteX97" fmla="*/ 2821354 w 4602775"/>
              <a:gd name="connsiteY97" fmla="*/ 2200029 h 3442004"/>
              <a:gd name="connsiteX98" fmla="*/ 2891692 w 4602775"/>
              <a:gd name="connsiteY98" fmla="*/ 2188306 h 3442004"/>
              <a:gd name="connsiteX99" fmla="*/ 2958123 w 4602775"/>
              <a:gd name="connsiteY99" fmla="*/ 2293814 h 3442004"/>
              <a:gd name="connsiteX100" fmla="*/ 3008923 w 4602775"/>
              <a:gd name="connsiteY100" fmla="*/ 2289906 h 3442004"/>
              <a:gd name="connsiteX101" fmla="*/ 2997200 w 4602775"/>
              <a:gd name="connsiteY101" fmla="*/ 2243014 h 3442004"/>
              <a:gd name="connsiteX102" fmla="*/ 3059723 w 4602775"/>
              <a:gd name="connsiteY102" fmla="*/ 2219568 h 3442004"/>
              <a:gd name="connsiteX103" fmla="*/ 3059723 w 4602775"/>
              <a:gd name="connsiteY103" fmla="*/ 2200029 h 3442004"/>
              <a:gd name="connsiteX104" fmla="*/ 3067539 w 4602775"/>
              <a:gd name="connsiteY104" fmla="*/ 2188306 h 3442004"/>
              <a:gd name="connsiteX105" fmla="*/ 3024554 w 4602775"/>
              <a:gd name="connsiteY105" fmla="*/ 2102337 h 3442004"/>
              <a:gd name="connsiteX106" fmla="*/ 3036277 w 4602775"/>
              <a:gd name="connsiteY106" fmla="*/ 2090614 h 3442004"/>
              <a:gd name="connsiteX107" fmla="*/ 3219939 w 4602775"/>
              <a:gd name="connsiteY107" fmla="*/ 2211752 h 3442004"/>
              <a:gd name="connsiteX108" fmla="*/ 3286369 w 4602775"/>
              <a:gd name="connsiteY108" fmla="*/ 2219568 h 3442004"/>
              <a:gd name="connsiteX109" fmla="*/ 3266831 w 4602775"/>
              <a:gd name="connsiteY109" fmla="*/ 2243014 h 3442004"/>
              <a:gd name="connsiteX110" fmla="*/ 3227754 w 4602775"/>
              <a:gd name="connsiteY110" fmla="*/ 2258645 h 3442004"/>
              <a:gd name="connsiteX111" fmla="*/ 3309816 w 4602775"/>
              <a:gd name="connsiteY111" fmla="*/ 2340706 h 3442004"/>
              <a:gd name="connsiteX112" fmla="*/ 3395785 w 4602775"/>
              <a:gd name="connsiteY112" fmla="*/ 2395414 h 3442004"/>
              <a:gd name="connsiteX113" fmla="*/ 3657600 w 4602775"/>
              <a:gd name="connsiteY113" fmla="*/ 2332891 h 3442004"/>
              <a:gd name="connsiteX114" fmla="*/ 3618523 w 4602775"/>
              <a:gd name="connsiteY114" fmla="*/ 2254737 h 3442004"/>
              <a:gd name="connsiteX115" fmla="*/ 3567723 w 4602775"/>
              <a:gd name="connsiteY115" fmla="*/ 2231291 h 3442004"/>
              <a:gd name="connsiteX116" fmla="*/ 3583354 w 4602775"/>
              <a:gd name="connsiteY116" fmla="*/ 2149229 h 3442004"/>
              <a:gd name="connsiteX117" fmla="*/ 3618523 w 4602775"/>
              <a:gd name="connsiteY117" fmla="*/ 2149229 h 3442004"/>
              <a:gd name="connsiteX118" fmla="*/ 3622431 w 4602775"/>
              <a:gd name="connsiteY118" fmla="*/ 2090614 h 3442004"/>
              <a:gd name="connsiteX119" fmla="*/ 3528646 w 4602775"/>
              <a:gd name="connsiteY119" fmla="*/ 2008552 h 3442004"/>
              <a:gd name="connsiteX120" fmla="*/ 3473939 w 4602775"/>
              <a:gd name="connsiteY120" fmla="*/ 2043722 h 3442004"/>
              <a:gd name="connsiteX121" fmla="*/ 3423139 w 4602775"/>
              <a:gd name="connsiteY121" fmla="*/ 1981198 h 3442004"/>
              <a:gd name="connsiteX122" fmla="*/ 3466123 w 4602775"/>
              <a:gd name="connsiteY122" fmla="*/ 1863968 h 3442004"/>
              <a:gd name="connsiteX123" fmla="*/ 3411416 w 4602775"/>
              <a:gd name="connsiteY123" fmla="*/ 1777998 h 3442004"/>
              <a:gd name="connsiteX124" fmla="*/ 3391877 w 4602775"/>
              <a:gd name="connsiteY124" fmla="*/ 1688122 h 3442004"/>
              <a:gd name="connsiteX125" fmla="*/ 3380154 w 4602775"/>
              <a:gd name="connsiteY125" fmla="*/ 1582614 h 3442004"/>
              <a:gd name="connsiteX126" fmla="*/ 3325446 w 4602775"/>
              <a:gd name="connsiteY126" fmla="*/ 1547445 h 3442004"/>
              <a:gd name="connsiteX127" fmla="*/ 3333262 w 4602775"/>
              <a:gd name="connsiteY127" fmla="*/ 1508368 h 3442004"/>
              <a:gd name="connsiteX128" fmla="*/ 3255108 w 4602775"/>
              <a:gd name="connsiteY128" fmla="*/ 1391137 h 3442004"/>
              <a:gd name="connsiteX129" fmla="*/ 3290277 w 4602775"/>
              <a:gd name="connsiteY129" fmla="*/ 1277814 h 3442004"/>
              <a:gd name="connsiteX130" fmla="*/ 3348892 w 4602775"/>
              <a:gd name="connsiteY130" fmla="*/ 1219198 h 3442004"/>
              <a:gd name="connsiteX131" fmla="*/ 3391877 w 4602775"/>
              <a:gd name="connsiteY131" fmla="*/ 1246552 h 3442004"/>
              <a:gd name="connsiteX132" fmla="*/ 3458308 w 4602775"/>
              <a:gd name="connsiteY132" fmla="*/ 1223106 h 3442004"/>
              <a:gd name="connsiteX133" fmla="*/ 3438769 w 4602775"/>
              <a:gd name="connsiteY133" fmla="*/ 1199660 h 3442004"/>
              <a:gd name="connsiteX134" fmla="*/ 3509108 w 4602775"/>
              <a:gd name="connsiteY134" fmla="*/ 1098060 h 3442004"/>
              <a:gd name="connsiteX135" fmla="*/ 3524739 w 4602775"/>
              <a:gd name="connsiteY135" fmla="*/ 984737 h 3442004"/>
              <a:gd name="connsiteX136" fmla="*/ 3626339 w 4602775"/>
              <a:gd name="connsiteY136" fmla="*/ 937845 h 3442004"/>
              <a:gd name="connsiteX137" fmla="*/ 3696677 w 4602775"/>
              <a:gd name="connsiteY137" fmla="*/ 894860 h 3442004"/>
              <a:gd name="connsiteX138" fmla="*/ 3720123 w 4602775"/>
              <a:gd name="connsiteY138" fmla="*/ 906583 h 3442004"/>
              <a:gd name="connsiteX139" fmla="*/ 3790462 w 4602775"/>
              <a:gd name="connsiteY139" fmla="*/ 894860 h 3442004"/>
              <a:gd name="connsiteX140" fmla="*/ 3806092 w 4602775"/>
              <a:gd name="connsiteY140" fmla="*/ 945660 h 3442004"/>
              <a:gd name="connsiteX141" fmla="*/ 3856892 w 4602775"/>
              <a:gd name="connsiteY141" fmla="*/ 898768 h 3442004"/>
              <a:gd name="connsiteX142" fmla="*/ 3888154 w 4602775"/>
              <a:gd name="connsiteY142" fmla="*/ 902675 h 3442004"/>
              <a:gd name="connsiteX143" fmla="*/ 3927231 w 4602775"/>
              <a:gd name="connsiteY143" fmla="*/ 945660 h 3442004"/>
              <a:gd name="connsiteX144" fmla="*/ 3997569 w 4602775"/>
              <a:gd name="connsiteY144" fmla="*/ 941752 h 3442004"/>
              <a:gd name="connsiteX145" fmla="*/ 4067908 w 4602775"/>
              <a:gd name="connsiteY145" fmla="*/ 855783 h 3442004"/>
              <a:gd name="connsiteX146" fmla="*/ 4138246 w 4602775"/>
              <a:gd name="connsiteY146" fmla="*/ 890952 h 3442004"/>
              <a:gd name="connsiteX147" fmla="*/ 4173416 w 4602775"/>
              <a:gd name="connsiteY147" fmla="*/ 871414 h 3442004"/>
              <a:gd name="connsiteX148" fmla="*/ 4200769 w 4602775"/>
              <a:gd name="connsiteY148" fmla="*/ 820614 h 3442004"/>
              <a:gd name="connsiteX149" fmla="*/ 4267200 w 4602775"/>
              <a:gd name="connsiteY149" fmla="*/ 773722 h 3442004"/>
              <a:gd name="connsiteX150" fmla="*/ 4407877 w 4602775"/>
              <a:gd name="connsiteY150" fmla="*/ 769814 h 3442004"/>
              <a:gd name="connsiteX151" fmla="*/ 4466493 w 4602775"/>
              <a:gd name="connsiteY151" fmla="*/ 664306 h 3442004"/>
              <a:gd name="connsiteX152" fmla="*/ 4556368 w 4602775"/>
              <a:gd name="connsiteY152" fmla="*/ 640860 h 3442004"/>
              <a:gd name="connsiteX153" fmla="*/ 4575906 w 4602775"/>
              <a:gd name="connsiteY153" fmla="*/ 539261 h 3442004"/>
              <a:gd name="connsiteX154" fmla="*/ 4493844 w 4602775"/>
              <a:gd name="connsiteY154" fmla="*/ 465016 h 3442004"/>
              <a:gd name="connsiteX155" fmla="*/ 4478213 w 4602775"/>
              <a:gd name="connsiteY155" fmla="*/ 363415 h 3442004"/>
              <a:gd name="connsiteX156" fmla="*/ 4548551 w 4602775"/>
              <a:gd name="connsiteY156" fmla="*/ 320431 h 3442004"/>
              <a:gd name="connsiteX157" fmla="*/ 4505566 w 4602775"/>
              <a:gd name="connsiteY157" fmla="*/ 214924 h 3442004"/>
              <a:gd name="connsiteX158" fmla="*/ 4599351 w 4602775"/>
              <a:gd name="connsiteY158" fmla="*/ 152400 h 3442004"/>
              <a:gd name="connsiteX159" fmla="*/ 4536827 w 4602775"/>
              <a:gd name="connsiteY15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23448 w 4602775"/>
              <a:gd name="connsiteY29" fmla="*/ 2862750 h 3442004"/>
              <a:gd name="connsiteX30" fmla="*/ 516176 w 4602775"/>
              <a:gd name="connsiteY30" fmla="*/ 3146085 h 3442004"/>
              <a:gd name="connsiteX31" fmla="*/ 593449 w 4602775"/>
              <a:gd name="connsiteY31" fmla="*/ 3156388 h 3442004"/>
              <a:gd name="connsiteX32" fmla="*/ 619207 w 4602775"/>
              <a:gd name="connsiteY32" fmla="*/ 3277450 h 3442004"/>
              <a:gd name="connsiteX33" fmla="*/ 696480 w 4602775"/>
              <a:gd name="connsiteY33" fmla="*/ 3285177 h 3442004"/>
              <a:gd name="connsiteX34" fmla="*/ 747996 w 4602775"/>
              <a:gd name="connsiteY34" fmla="*/ 3233662 h 3442004"/>
              <a:gd name="connsiteX35" fmla="*/ 832996 w 4602775"/>
              <a:gd name="connsiteY35" fmla="*/ 3359874 h 3442004"/>
              <a:gd name="connsiteX36" fmla="*/ 894814 w 4602775"/>
              <a:gd name="connsiteY36" fmla="*/ 3341844 h 3442004"/>
              <a:gd name="connsiteX37" fmla="*/ 925724 w 4602775"/>
              <a:gd name="connsiteY37" fmla="*/ 3295480 h 3442004"/>
              <a:gd name="connsiteX38" fmla="*/ 983121 w 4602775"/>
              <a:gd name="connsiteY38" fmla="*/ 3363288 h 3442004"/>
              <a:gd name="connsiteX39" fmla="*/ 1057088 w 4602775"/>
              <a:gd name="connsiteY39" fmla="*/ 3375328 h 3442004"/>
              <a:gd name="connsiteX40" fmla="*/ 1075144 w 4602775"/>
              <a:gd name="connsiteY40" fmla="*/ 3421024 h 3442004"/>
              <a:gd name="connsiteX41" fmla="*/ 1116356 w 4602775"/>
              <a:gd name="connsiteY41" fmla="*/ 3397402 h 3442004"/>
              <a:gd name="connsiteX42" fmla="*/ 1140507 w 4602775"/>
              <a:gd name="connsiteY42" fmla="*/ 3309924 h 3442004"/>
              <a:gd name="connsiteX43" fmla="*/ 1265201 w 4602775"/>
              <a:gd name="connsiteY43" fmla="*/ 3313203 h 3442004"/>
              <a:gd name="connsiteX44" fmla="*/ 1311465 w 4602775"/>
              <a:gd name="connsiteY44" fmla="*/ 3376443 h 3442004"/>
              <a:gd name="connsiteX45" fmla="*/ 1339799 w 4602775"/>
              <a:gd name="connsiteY45" fmla="*/ 3331686 h 3442004"/>
              <a:gd name="connsiteX46" fmla="*/ 1367152 w 4602775"/>
              <a:gd name="connsiteY46" fmla="*/ 3355133 h 3442004"/>
              <a:gd name="connsiteX47" fmla="*/ 1420528 w 4602775"/>
              <a:gd name="connsiteY47" fmla="*/ 3300777 h 3442004"/>
              <a:gd name="connsiteX48" fmla="*/ 1459165 w 4602775"/>
              <a:gd name="connsiteY48" fmla="*/ 3334261 h 3442004"/>
              <a:gd name="connsiteX49" fmla="*/ 1638127 w 4602775"/>
              <a:gd name="connsiteY49" fmla="*/ 3292257 h 3442004"/>
              <a:gd name="connsiteX50" fmla="*/ 1704018 w 4602775"/>
              <a:gd name="connsiteY50" fmla="*/ 3347679 h 3442004"/>
              <a:gd name="connsiteX51" fmla="*/ 1746210 w 4602775"/>
              <a:gd name="connsiteY51" fmla="*/ 3305840 h 3442004"/>
              <a:gd name="connsiteX52" fmla="*/ 1766013 w 4602775"/>
              <a:gd name="connsiteY52" fmla="*/ 3329198 h 3442004"/>
              <a:gd name="connsiteX53" fmla="*/ 1767070 w 4602775"/>
              <a:gd name="connsiteY53" fmla="*/ 3391381 h 3442004"/>
              <a:gd name="connsiteX54" fmla="*/ 1837496 w 4602775"/>
              <a:gd name="connsiteY54" fmla="*/ 3442004 h 3442004"/>
              <a:gd name="connsiteX55" fmla="*/ 1851971 w 4602775"/>
              <a:gd name="connsiteY55" fmla="*/ 3389068 h 3442004"/>
              <a:gd name="connsiteX56" fmla="*/ 1870090 w 4602775"/>
              <a:gd name="connsiteY56" fmla="*/ 3375486 h 3442004"/>
              <a:gd name="connsiteX57" fmla="*/ 1869198 w 4602775"/>
              <a:gd name="connsiteY57" fmla="*/ 3283737 h 3442004"/>
              <a:gd name="connsiteX58" fmla="*/ 1819103 w 4602775"/>
              <a:gd name="connsiteY58" fmla="*/ 3289780 h 3442004"/>
              <a:gd name="connsiteX59" fmla="*/ 1837573 w 4602775"/>
              <a:gd name="connsiteY59" fmla="*/ 3212595 h 3442004"/>
              <a:gd name="connsiteX60" fmla="*/ 1802845 w 4602775"/>
              <a:gd name="connsiteY60" fmla="*/ 3144997 h 3442004"/>
              <a:gd name="connsiteX61" fmla="*/ 1839257 w 4602775"/>
              <a:gd name="connsiteY61" fmla="*/ 3057421 h 3442004"/>
              <a:gd name="connsiteX62" fmla="*/ 1956764 w 4602775"/>
              <a:gd name="connsiteY62" fmla="*/ 3007237 h 3442004"/>
              <a:gd name="connsiteX63" fmla="*/ 2001080 w 4602775"/>
              <a:gd name="connsiteY63" fmla="*/ 2951363 h 3442004"/>
              <a:gd name="connsiteX64" fmla="*/ 2107028 w 4602775"/>
              <a:gd name="connsiteY64" fmla="*/ 2933420 h 3442004"/>
              <a:gd name="connsiteX65" fmla="*/ 2092641 w 4602775"/>
              <a:gd name="connsiteY65" fmla="*/ 2829674 h 3442004"/>
              <a:gd name="connsiteX66" fmla="*/ 2029566 w 4602775"/>
              <a:gd name="connsiteY66" fmla="*/ 2786430 h 3442004"/>
              <a:gd name="connsiteX67" fmla="*/ 1931386 w 4602775"/>
              <a:gd name="connsiteY67" fmla="*/ 2653188 h 3442004"/>
              <a:gd name="connsiteX68" fmla="*/ 1759465 w 4602775"/>
              <a:gd name="connsiteY68" fmla="*/ 2502651 h 3442004"/>
              <a:gd name="connsiteX69" fmla="*/ 1744226 w 4602775"/>
              <a:gd name="connsiteY69" fmla="*/ 2423317 h 3442004"/>
              <a:gd name="connsiteX70" fmla="*/ 1762003 w 4602775"/>
              <a:gd name="connsiteY70" fmla="*/ 2383240 h 3442004"/>
              <a:gd name="connsiteX71" fmla="*/ 1777967 w 4602775"/>
              <a:gd name="connsiteY71" fmla="*/ 2325437 h 3442004"/>
              <a:gd name="connsiteX72" fmla="*/ 1722139 w 4602775"/>
              <a:gd name="connsiteY72" fmla="*/ 2308683 h 3442004"/>
              <a:gd name="connsiteX73" fmla="*/ 1671381 w 4602775"/>
              <a:gd name="connsiteY73" fmla="*/ 2138826 h 3442004"/>
              <a:gd name="connsiteX74" fmla="*/ 1724664 w 4602775"/>
              <a:gd name="connsiteY74" fmla="*/ 2160752 h 3442004"/>
              <a:gd name="connsiteX75" fmla="*/ 1743008 w 4602775"/>
              <a:gd name="connsiteY75" fmla="*/ 2194966 h 3442004"/>
              <a:gd name="connsiteX76" fmla="*/ 1764141 w 4602775"/>
              <a:gd name="connsiteY76" fmla="*/ 2208208 h 3442004"/>
              <a:gd name="connsiteX77" fmla="*/ 1806640 w 4602775"/>
              <a:gd name="connsiteY77" fmla="*/ 2120930 h 3442004"/>
              <a:gd name="connsiteX78" fmla="*/ 1887416 w 4602775"/>
              <a:gd name="connsiteY78" fmla="*/ 2086706 h 3442004"/>
              <a:gd name="connsiteX79" fmla="*/ 1949939 w 4602775"/>
              <a:gd name="connsiteY79" fmla="*/ 2102337 h 3442004"/>
              <a:gd name="connsiteX80" fmla="*/ 2008554 w 4602775"/>
              <a:gd name="connsiteY80" fmla="*/ 2059352 h 3442004"/>
              <a:gd name="connsiteX81" fmla="*/ 2059354 w 4602775"/>
              <a:gd name="connsiteY81" fmla="*/ 2063260 h 3442004"/>
              <a:gd name="connsiteX82" fmla="*/ 2071077 w 4602775"/>
              <a:gd name="connsiteY82" fmla="*/ 2004645 h 3442004"/>
              <a:gd name="connsiteX83" fmla="*/ 2286000 w 4602775"/>
              <a:gd name="connsiteY83" fmla="*/ 1953845 h 3442004"/>
              <a:gd name="connsiteX84" fmla="*/ 2301631 w 4602775"/>
              <a:gd name="connsiteY84" fmla="*/ 1879598 h 3442004"/>
              <a:gd name="connsiteX85" fmla="*/ 2379785 w 4602775"/>
              <a:gd name="connsiteY85" fmla="*/ 1895229 h 3442004"/>
              <a:gd name="connsiteX86" fmla="*/ 2399323 w 4602775"/>
              <a:gd name="connsiteY86" fmla="*/ 1942122 h 3442004"/>
              <a:gd name="connsiteX87" fmla="*/ 2430585 w 4602775"/>
              <a:gd name="connsiteY87" fmla="*/ 1969475 h 3442004"/>
              <a:gd name="connsiteX88" fmla="*/ 2493108 w 4602775"/>
              <a:gd name="connsiteY88" fmla="*/ 1934306 h 3442004"/>
              <a:gd name="connsiteX89" fmla="*/ 2504831 w 4602775"/>
              <a:gd name="connsiteY89" fmla="*/ 1887414 h 3442004"/>
              <a:gd name="connsiteX90" fmla="*/ 2524369 w 4602775"/>
              <a:gd name="connsiteY90" fmla="*/ 1887414 h 3442004"/>
              <a:gd name="connsiteX91" fmla="*/ 2586892 w 4602775"/>
              <a:gd name="connsiteY91" fmla="*/ 1957752 h 3442004"/>
              <a:gd name="connsiteX92" fmla="*/ 2782277 w 4602775"/>
              <a:gd name="connsiteY92" fmla="*/ 2055445 h 3442004"/>
              <a:gd name="connsiteX93" fmla="*/ 2829169 w 4602775"/>
              <a:gd name="connsiteY93" fmla="*/ 2074983 h 3442004"/>
              <a:gd name="connsiteX94" fmla="*/ 2864339 w 4602775"/>
              <a:gd name="connsiteY94" fmla="*/ 2067168 h 3442004"/>
              <a:gd name="connsiteX95" fmla="*/ 2887785 w 4602775"/>
              <a:gd name="connsiteY95" fmla="*/ 2090614 h 3442004"/>
              <a:gd name="connsiteX96" fmla="*/ 2805723 w 4602775"/>
              <a:gd name="connsiteY96" fmla="*/ 2168768 h 3442004"/>
              <a:gd name="connsiteX97" fmla="*/ 2805723 w 4602775"/>
              <a:gd name="connsiteY97" fmla="*/ 2168768 h 3442004"/>
              <a:gd name="connsiteX98" fmla="*/ 2821354 w 4602775"/>
              <a:gd name="connsiteY98" fmla="*/ 2200029 h 3442004"/>
              <a:gd name="connsiteX99" fmla="*/ 2891692 w 4602775"/>
              <a:gd name="connsiteY99" fmla="*/ 2188306 h 3442004"/>
              <a:gd name="connsiteX100" fmla="*/ 2958123 w 4602775"/>
              <a:gd name="connsiteY100" fmla="*/ 2293814 h 3442004"/>
              <a:gd name="connsiteX101" fmla="*/ 3008923 w 4602775"/>
              <a:gd name="connsiteY101" fmla="*/ 2289906 h 3442004"/>
              <a:gd name="connsiteX102" fmla="*/ 2997200 w 4602775"/>
              <a:gd name="connsiteY102" fmla="*/ 2243014 h 3442004"/>
              <a:gd name="connsiteX103" fmla="*/ 3059723 w 4602775"/>
              <a:gd name="connsiteY103" fmla="*/ 2219568 h 3442004"/>
              <a:gd name="connsiteX104" fmla="*/ 3059723 w 4602775"/>
              <a:gd name="connsiteY104" fmla="*/ 2200029 h 3442004"/>
              <a:gd name="connsiteX105" fmla="*/ 3067539 w 4602775"/>
              <a:gd name="connsiteY105" fmla="*/ 2188306 h 3442004"/>
              <a:gd name="connsiteX106" fmla="*/ 3024554 w 4602775"/>
              <a:gd name="connsiteY106" fmla="*/ 2102337 h 3442004"/>
              <a:gd name="connsiteX107" fmla="*/ 3036277 w 4602775"/>
              <a:gd name="connsiteY107" fmla="*/ 2090614 h 3442004"/>
              <a:gd name="connsiteX108" fmla="*/ 3219939 w 4602775"/>
              <a:gd name="connsiteY108" fmla="*/ 2211752 h 3442004"/>
              <a:gd name="connsiteX109" fmla="*/ 3286369 w 4602775"/>
              <a:gd name="connsiteY109" fmla="*/ 2219568 h 3442004"/>
              <a:gd name="connsiteX110" fmla="*/ 3266831 w 4602775"/>
              <a:gd name="connsiteY110" fmla="*/ 2243014 h 3442004"/>
              <a:gd name="connsiteX111" fmla="*/ 3227754 w 4602775"/>
              <a:gd name="connsiteY111" fmla="*/ 2258645 h 3442004"/>
              <a:gd name="connsiteX112" fmla="*/ 3309816 w 4602775"/>
              <a:gd name="connsiteY112" fmla="*/ 2340706 h 3442004"/>
              <a:gd name="connsiteX113" fmla="*/ 3395785 w 4602775"/>
              <a:gd name="connsiteY113" fmla="*/ 2395414 h 3442004"/>
              <a:gd name="connsiteX114" fmla="*/ 3657600 w 4602775"/>
              <a:gd name="connsiteY114" fmla="*/ 2332891 h 3442004"/>
              <a:gd name="connsiteX115" fmla="*/ 3618523 w 4602775"/>
              <a:gd name="connsiteY115" fmla="*/ 2254737 h 3442004"/>
              <a:gd name="connsiteX116" fmla="*/ 3567723 w 4602775"/>
              <a:gd name="connsiteY116" fmla="*/ 2231291 h 3442004"/>
              <a:gd name="connsiteX117" fmla="*/ 3583354 w 4602775"/>
              <a:gd name="connsiteY117" fmla="*/ 2149229 h 3442004"/>
              <a:gd name="connsiteX118" fmla="*/ 3618523 w 4602775"/>
              <a:gd name="connsiteY118" fmla="*/ 2149229 h 3442004"/>
              <a:gd name="connsiteX119" fmla="*/ 3622431 w 4602775"/>
              <a:gd name="connsiteY119" fmla="*/ 2090614 h 3442004"/>
              <a:gd name="connsiteX120" fmla="*/ 3528646 w 4602775"/>
              <a:gd name="connsiteY120" fmla="*/ 2008552 h 3442004"/>
              <a:gd name="connsiteX121" fmla="*/ 3473939 w 4602775"/>
              <a:gd name="connsiteY121" fmla="*/ 2043722 h 3442004"/>
              <a:gd name="connsiteX122" fmla="*/ 3423139 w 4602775"/>
              <a:gd name="connsiteY122" fmla="*/ 1981198 h 3442004"/>
              <a:gd name="connsiteX123" fmla="*/ 3466123 w 4602775"/>
              <a:gd name="connsiteY123" fmla="*/ 1863968 h 3442004"/>
              <a:gd name="connsiteX124" fmla="*/ 3411416 w 4602775"/>
              <a:gd name="connsiteY124" fmla="*/ 1777998 h 3442004"/>
              <a:gd name="connsiteX125" fmla="*/ 3391877 w 4602775"/>
              <a:gd name="connsiteY125" fmla="*/ 1688122 h 3442004"/>
              <a:gd name="connsiteX126" fmla="*/ 3380154 w 4602775"/>
              <a:gd name="connsiteY126" fmla="*/ 1582614 h 3442004"/>
              <a:gd name="connsiteX127" fmla="*/ 3325446 w 4602775"/>
              <a:gd name="connsiteY127" fmla="*/ 1547445 h 3442004"/>
              <a:gd name="connsiteX128" fmla="*/ 3333262 w 4602775"/>
              <a:gd name="connsiteY128" fmla="*/ 1508368 h 3442004"/>
              <a:gd name="connsiteX129" fmla="*/ 3255108 w 4602775"/>
              <a:gd name="connsiteY129" fmla="*/ 1391137 h 3442004"/>
              <a:gd name="connsiteX130" fmla="*/ 3290277 w 4602775"/>
              <a:gd name="connsiteY130" fmla="*/ 1277814 h 3442004"/>
              <a:gd name="connsiteX131" fmla="*/ 3348892 w 4602775"/>
              <a:gd name="connsiteY131" fmla="*/ 1219198 h 3442004"/>
              <a:gd name="connsiteX132" fmla="*/ 3391877 w 4602775"/>
              <a:gd name="connsiteY132" fmla="*/ 1246552 h 3442004"/>
              <a:gd name="connsiteX133" fmla="*/ 3458308 w 4602775"/>
              <a:gd name="connsiteY133" fmla="*/ 1223106 h 3442004"/>
              <a:gd name="connsiteX134" fmla="*/ 3438769 w 4602775"/>
              <a:gd name="connsiteY134" fmla="*/ 1199660 h 3442004"/>
              <a:gd name="connsiteX135" fmla="*/ 3509108 w 4602775"/>
              <a:gd name="connsiteY135" fmla="*/ 1098060 h 3442004"/>
              <a:gd name="connsiteX136" fmla="*/ 3524739 w 4602775"/>
              <a:gd name="connsiteY136" fmla="*/ 984737 h 3442004"/>
              <a:gd name="connsiteX137" fmla="*/ 3626339 w 4602775"/>
              <a:gd name="connsiteY137" fmla="*/ 937845 h 3442004"/>
              <a:gd name="connsiteX138" fmla="*/ 3696677 w 4602775"/>
              <a:gd name="connsiteY138" fmla="*/ 894860 h 3442004"/>
              <a:gd name="connsiteX139" fmla="*/ 3720123 w 4602775"/>
              <a:gd name="connsiteY139" fmla="*/ 906583 h 3442004"/>
              <a:gd name="connsiteX140" fmla="*/ 3790462 w 4602775"/>
              <a:gd name="connsiteY140" fmla="*/ 894860 h 3442004"/>
              <a:gd name="connsiteX141" fmla="*/ 3806092 w 4602775"/>
              <a:gd name="connsiteY141" fmla="*/ 945660 h 3442004"/>
              <a:gd name="connsiteX142" fmla="*/ 3856892 w 4602775"/>
              <a:gd name="connsiteY142" fmla="*/ 898768 h 3442004"/>
              <a:gd name="connsiteX143" fmla="*/ 3888154 w 4602775"/>
              <a:gd name="connsiteY143" fmla="*/ 902675 h 3442004"/>
              <a:gd name="connsiteX144" fmla="*/ 3927231 w 4602775"/>
              <a:gd name="connsiteY144" fmla="*/ 945660 h 3442004"/>
              <a:gd name="connsiteX145" fmla="*/ 3997569 w 4602775"/>
              <a:gd name="connsiteY145" fmla="*/ 941752 h 3442004"/>
              <a:gd name="connsiteX146" fmla="*/ 4067908 w 4602775"/>
              <a:gd name="connsiteY146" fmla="*/ 855783 h 3442004"/>
              <a:gd name="connsiteX147" fmla="*/ 4138246 w 4602775"/>
              <a:gd name="connsiteY147" fmla="*/ 890952 h 3442004"/>
              <a:gd name="connsiteX148" fmla="*/ 4173416 w 4602775"/>
              <a:gd name="connsiteY148" fmla="*/ 871414 h 3442004"/>
              <a:gd name="connsiteX149" fmla="*/ 4200769 w 4602775"/>
              <a:gd name="connsiteY149" fmla="*/ 820614 h 3442004"/>
              <a:gd name="connsiteX150" fmla="*/ 4267200 w 4602775"/>
              <a:gd name="connsiteY150" fmla="*/ 773722 h 3442004"/>
              <a:gd name="connsiteX151" fmla="*/ 4407877 w 4602775"/>
              <a:gd name="connsiteY151" fmla="*/ 769814 h 3442004"/>
              <a:gd name="connsiteX152" fmla="*/ 4466493 w 4602775"/>
              <a:gd name="connsiteY152" fmla="*/ 664306 h 3442004"/>
              <a:gd name="connsiteX153" fmla="*/ 4556368 w 4602775"/>
              <a:gd name="connsiteY153" fmla="*/ 640860 h 3442004"/>
              <a:gd name="connsiteX154" fmla="*/ 4575906 w 4602775"/>
              <a:gd name="connsiteY154" fmla="*/ 539261 h 3442004"/>
              <a:gd name="connsiteX155" fmla="*/ 4493844 w 4602775"/>
              <a:gd name="connsiteY155" fmla="*/ 465016 h 3442004"/>
              <a:gd name="connsiteX156" fmla="*/ 4478213 w 4602775"/>
              <a:gd name="connsiteY156" fmla="*/ 363415 h 3442004"/>
              <a:gd name="connsiteX157" fmla="*/ 4548551 w 4602775"/>
              <a:gd name="connsiteY157" fmla="*/ 320431 h 3442004"/>
              <a:gd name="connsiteX158" fmla="*/ 4505566 w 4602775"/>
              <a:gd name="connsiteY158" fmla="*/ 214924 h 3442004"/>
              <a:gd name="connsiteX159" fmla="*/ 4599351 w 4602775"/>
              <a:gd name="connsiteY159" fmla="*/ 152400 h 3442004"/>
              <a:gd name="connsiteX160" fmla="*/ 4536827 w 4602775"/>
              <a:gd name="connsiteY16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23448 w 4602775"/>
              <a:gd name="connsiteY29" fmla="*/ 2862750 h 3442004"/>
              <a:gd name="connsiteX30" fmla="*/ 482691 w 4602775"/>
              <a:gd name="connsiteY30" fmla="*/ 3045630 h 3442004"/>
              <a:gd name="connsiteX31" fmla="*/ 516176 w 4602775"/>
              <a:gd name="connsiteY31" fmla="*/ 3146085 h 3442004"/>
              <a:gd name="connsiteX32" fmla="*/ 593449 w 4602775"/>
              <a:gd name="connsiteY32" fmla="*/ 3156388 h 3442004"/>
              <a:gd name="connsiteX33" fmla="*/ 619207 w 4602775"/>
              <a:gd name="connsiteY33" fmla="*/ 3277450 h 3442004"/>
              <a:gd name="connsiteX34" fmla="*/ 696480 w 4602775"/>
              <a:gd name="connsiteY34" fmla="*/ 3285177 h 3442004"/>
              <a:gd name="connsiteX35" fmla="*/ 747996 w 4602775"/>
              <a:gd name="connsiteY35" fmla="*/ 3233662 h 3442004"/>
              <a:gd name="connsiteX36" fmla="*/ 832996 w 4602775"/>
              <a:gd name="connsiteY36" fmla="*/ 3359874 h 3442004"/>
              <a:gd name="connsiteX37" fmla="*/ 894814 w 4602775"/>
              <a:gd name="connsiteY37" fmla="*/ 3341844 h 3442004"/>
              <a:gd name="connsiteX38" fmla="*/ 925724 w 4602775"/>
              <a:gd name="connsiteY38" fmla="*/ 3295480 h 3442004"/>
              <a:gd name="connsiteX39" fmla="*/ 983121 w 4602775"/>
              <a:gd name="connsiteY39" fmla="*/ 3363288 h 3442004"/>
              <a:gd name="connsiteX40" fmla="*/ 1057088 w 4602775"/>
              <a:gd name="connsiteY40" fmla="*/ 3375328 h 3442004"/>
              <a:gd name="connsiteX41" fmla="*/ 1075144 w 4602775"/>
              <a:gd name="connsiteY41" fmla="*/ 3421024 h 3442004"/>
              <a:gd name="connsiteX42" fmla="*/ 1116356 w 4602775"/>
              <a:gd name="connsiteY42" fmla="*/ 3397402 h 3442004"/>
              <a:gd name="connsiteX43" fmla="*/ 1140507 w 4602775"/>
              <a:gd name="connsiteY43" fmla="*/ 3309924 h 3442004"/>
              <a:gd name="connsiteX44" fmla="*/ 1265201 w 4602775"/>
              <a:gd name="connsiteY44" fmla="*/ 3313203 h 3442004"/>
              <a:gd name="connsiteX45" fmla="*/ 1311465 w 4602775"/>
              <a:gd name="connsiteY45" fmla="*/ 3376443 h 3442004"/>
              <a:gd name="connsiteX46" fmla="*/ 1339799 w 4602775"/>
              <a:gd name="connsiteY46" fmla="*/ 3331686 h 3442004"/>
              <a:gd name="connsiteX47" fmla="*/ 1367152 w 4602775"/>
              <a:gd name="connsiteY47" fmla="*/ 3355133 h 3442004"/>
              <a:gd name="connsiteX48" fmla="*/ 1420528 w 4602775"/>
              <a:gd name="connsiteY48" fmla="*/ 3300777 h 3442004"/>
              <a:gd name="connsiteX49" fmla="*/ 1459165 w 4602775"/>
              <a:gd name="connsiteY49" fmla="*/ 3334261 h 3442004"/>
              <a:gd name="connsiteX50" fmla="*/ 1638127 w 4602775"/>
              <a:gd name="connsiteY50" fmla="*/ 3292257 h 3442004"/>
              <a:gd name="connsiteX51" fmla="*/ 1704018 w 4602775"/>
              <a:gd name="connsiteY51" fmla="*/ 3347679 h 3442004"/>
              <a:gd name="connsiteX52" fmla="*/ 1746210 w 4602775"/>
              <a:gd name="connsiteY52" fmla="*/ 3305840 h 3442004"/>
              <a:gd name="connsiteX53" fmla="*/ 1766013 w 4602775"/>
              <a:gd name="connsiteY53" fmla="*/ 3329198 h 3442004"/>
              <a:gd name="connsiteX54" fmla="*/ 1767070 w 4602775"/>
              <a:gd name="connsiteY54" fmla="*/ 3391381 h 3442004"/>
              <a:gd name="connsiteX55" fmla="*/ 1837496 w 4602775"/>
              <a:gd name="connsiteY55" fmla="*/ 3442004 h 3442004"/>
              <a:gd name="connsiteX56" fmla="*/ 1851971 w 4602775"/>
              <a:gd name="connsiteY56" fmla="*/ 3389068 h 3442004"/>
              <a:gd name="connsiteX57" fmla="*/ 1870090 w 4602775"/>
              <a:gd name="connsiteY57" fmla="*/ 3375486 h 3442004"/>
              <a:gd name="connsiteX58" fmla="*/ 1869198 w 4602775"/>
              <a:gd name="connsiteY58" fmla="*/ 3283737 h 3442004"/>
              <a:gd name="connsiteX59" fmla="*/ 1819103 w 4602775"/>
              <a:gd name="connsiteY59" fmla="*/ 3289780 h 3442004"/>
              <a:gd name="connsiteX60" fmla="*/ 1837573 w 4602775"/>
              <a:gd name="connsiteY60" fmla="*/ 3212595 h 3442004"/>
              <a:gd name="connsiteX61" fmla="*/ 1802845 w 4602775"/>
              <a:gd name="connsiteY61" fmla="*/ 3144997 h 3442004"/>
              <a:gd name="connsiteX62" fmla="*/ 1839257 w 4602775"/>
              <a:gd name="connsiteY62" fmla="*/ 3057421 h 3442004"/>
              <a:gd name="connsiteX63" fmla="*/ 1956764 w 4602775"/>
              <a:gd name="connsiteY63" fmla="*/ 3007237 h 3442004"/>
              <a:gd name="connsiteX64" fmla="*/ 2001080 w 4602775"/>
              <a:gd name="connsiteY64" fmla="*/ 2951363 h 3442004"/>
              <a:gd name="connsiteX65" fmla="*/ 2107028 w 4602775"/>
              <a:gd name="connsiteY65" fmla="*/ 2933420 h 3442004"/>
              <a:gd name="connsiteX66" fmla="*/ 2092641 w 4602775"/>
              <a:gd name="connsiteY66" fmla="*/ 2829674 h 3442004"/>
              <a:gd name="connsiteX67" fmla="*/ 2029566 w 4602775"/>
              <a:gd name="connsiteY67" fmla="*/ 2786430 h 3442004"/>
              <a:gd name="connsiteX68" fmla="*/ 1931386 w 4602775"/>
              <a:gd name="connsiteY68" fmla="*/ 2653188 h 3442004"/>
              <a:gd name="connsiteX69" fmla="*/ 1759465 w 4602775"/>
              <a:gd name="connsiteY69" fmla="*/ 2502651 h 3442004"/>
              <a:gd name="connsiteX70" fmla="*/ 1744226 w 4602775"/>
              <a:gd name="connsiteY70" fmla="*/ 2423317 h 3442004"/>
              <a:gd name="connsiteX71" fmla="*/ 1762003 w 4602775"/>
              <a:gd name="connsiteY71" fmla="*/ 2383240 h 3442004"/>
              <a:gd name="connsiteX72" fmla="*/ 1777967 w 4602775"/>
              <a:gd name="connsiteY72" fmla="*/ 2325437 h 3442004"/>
              <a:gd name="connsiteX73" fmla="*/ 1722139 w 4602775"/>
              <a:gd name="connsiteY73" fmla="*/ 2308683 h 3442004"/>
              <a:gd name="connsiteX74" fmla="*/ 1671381 w 4602775"/>
              <a:gd name="connsiteY74" fmla="*/ 2138826 h 3442004"/>
              <a:gd name="connsiteX75" fmla="*/ 1724664 w 4602775"/>
              <a:gd name="connsiteY75" fmla="*/ 2160752 h 3442004"/>
              <a:gd name="connsiteX76" fmla="*/ 1743008 w 4602775"/>
              <a:gd name="connsiteY76" fmla="*/ 2194966 h 3442004"/>
              <a:gd name="connsiteX77" fmla="*/ 1764141 w 4602775"/>
              <a:gd name="connsiteY77" fmla="*/ 2208208 h 3442004"/>
              <a:gd name="connsiteX78" fmla="*/ 1806640 w 4602775"/>
              <a:gd name="connsiteY78" fmla="*/ 2120930 h 3442004"/>
              <a:gd name="connsiteX79" fmla="*/ 1887416 w 4602775"/>
              <a:gd name="connsiteY79" fmla="*/ 2086706 h 3442004"/>
              <a:gd name="connsiteX80" fmla="*/ 1949939 w 4602775"/>
              <a:gd name="connsiteY80" fmla="*/ 2102337 h 3442004"/>
              <a:gd name="connsiteX81" fmla="*/ 2008554 w 4602775"/>
              <a:gd name="connsiteY81" fmla="*/ 2059352 h 3442004"/>
              <a:gd name="connsiteX82" fmla="*/ 2059354 w 4602775"/>
              <a:gd name="connsiteY82" fmla="*/ 2063260 h 3442004"/>
              <a:gd name="connsiteX83" fmla="*/ 2071077 w 4602775"/>
              <a:gd name="connsiteY83" fmla="*/ 2004645 h 3442004"/>
              <a:gd name="connsiteX84" fmla="*/ 2286000 w 4602775"/>
              <a:gd name="connsiteY84" fmla="*/ 1953845 h 3442004"/>
              <a:gd name="connsiteX85" fmla="*/ 2301631 w 4602775"/>
              <a:gd name="connsiteY85" fmla="*/ 1879598 h 3442004"/>
              <a:gd name="connsiteX86" fmla="*/ 2379785 w 4602775"/>
              <a:gd name="connsiteY86" fmla="*/ 1895229 h 3442004"/>
              <a:gd name="connsiteX87" fmla="*/ 2399323 w 4602775"/>
              <a:gd name="connsiteY87" fmla="*/ 1942122 h 3442004"/>
              <a:gd name="connsiteX88" fmla="*/ 2430585 w 4602775"/>
              <a:gd name="connsiteY88" fmla="*/ 1969475 h 3442004"/>
              <a:gd name="connsiteX89" fmla="*/ 2493108 w 4602775"/>
              <a:gd name="connsiteY89" fmla="*/ 1934306 h 3442004"/>
              <a:gd name="connsiteX90" fmla="*/ 2504831 w 4602775"/>
              <a:gd name="connsiteY90" fmla="*/ 1887414 h 3442004"/>
              <a:gd name="connsiteX91" fmla="*/ 2524369 w 4602775"/>
              <a:gd name="connsiteY91" fmla="*/ 1887414 h 3442004"/>
              <a:gd name="connsiteX92" fmla="*/ 2586892 w 4602775"/>
              <a:gd name="connsiteY92" fmla="*/ 1957752 h 3442004"/>
              <a:gd name="connsiteX93" fmla="*/ 2782277 w 4602775"/>
              <a:gd name="connsiteY93" fmla="*/ 2055445 h 3442004"/>
              <a:gd name="connsiteX94" fmla="*/ 2829169 w 4602775"/>
              <a:gd name="connsiteY94" fmla="*/ 2074983 h 3442004"/>
              <a:gd name="connsiteX95" fmla="*/ 2864339 w 4602775"/>
              <a:gd name="connsiteY95" fmla="*/ 2067168 h 3442004"/>
              <a:gd name="connsiteX96" fmla="*/ 2887785 w 4602775"/>
              <a:gd name="connsiteY96" fmla="*/ 2090614 h 3442004"/>
              <a:gd name="connsiteX97" fmla="*/ 2805723 w 4602775"/>
              <a:gd name="connsiteY97" fmla="*/ 2168768 h 3442004"/>
              <a:gd name="connsiteX98" fmla="*/ 2805723 w 4602775"/>
              <a:gd name="connsiteY98" fmla="*/ 2168768 h 3442004"/>
              <a:gd name="connsiteX99" fmla="*/ 2821354 w 4602775"/>
              <a:gd name="connsiteY99" fmla="*/ 2200029 h 3442004"/>
              <a:gd name="connsiteX100" fmla="*/ 2891692 w 4602775"/>
              <a:gd name="connsiteY100" fmla="*/ 2188306 h 3442004"/>
              <a:gd name="connsiteX101" fmla="*/ 2958123 w 4602775"/>
              <a:gd name="connsiteY101" fmla="*/ 2293814 h 3442004"/>
              <a:gd name="connsiteX102" fmla="*/ 3008923 w 4602775"/>
              <a:gd name="connsiteY102" fmla="*/ 2289906 h 3442004"/>
              <a:gd name="connsiteX103" fmla="*/ 2997200 w 4602775"/>
              <a:gd name="connsiteY103" fmla="*/ 2243014 h 3442004"/>
              <a:gd name="connsiteX104" fmla="*/ 3059723 w 4602775"/>
              <a:gd name="connsiteY104" fmla="*/ 2219568 h 3442004"/>
              <a:gd name="connsiteX105" fmla="*/ 3059723 w 4602775"/>
              <a:gd name="connsiteY105" fmla="*/ 2200029 h 3442004"/>
              <a:gd name="connsiteX106" fmla="*/ 3067539 w 4602775"/>
              <a:gd name="connsiteY106" fmla="*/ 2188306 h 3442004"/>
              <a:gd name="connsiteX107" fmla="*/ 3024554 w 4602775"/>
              <a:gd name="connsiteY107" fmla="*/ 2102337 h 3442004"/>
              <a:gd name="connsiteX108" fmla="*/ 3036277 w 4602775"/>
              <a:gd name="connsiteY108" fmla="*/ 2090614 h 3442004"/>
              <a:gd name="connsiteX109" fmla="*/ 3219939 w 4602775"/>
              <a:gd name="connsiteY109" fmla="*/ 2211752 h 3442004"/>
              <a:gd name="connsiteX110" fmla="*/ 3286369 w 4602775"/>
              <a:gd name="connsiteY110" fmla="*/ 2219568 h 3442004"/>
              <a:gd name="connsiteX111" fmla="*/ 3266831 w 4602775"/>
              <a:gd name="connsiteY111" fmla="*/ 2243014 h 3442004"/>
              <a:gd name="connsiteX112" fmla="*/ 3227754 w 4602775"/>
              <a:gd name="connsiteY112" fmla="*/ 2258645 h 3442004"/>
              <a:gd name="connsiteX113" fmla="*/ 3309816 w 4602775"/>
              <a:gd name="connsiteY113" fmla="*/ 2340706 h 3442004"/>
              <a:gd name="connsiteX114" fmla="*/ 3395785 w 4602775"/>
              <a:gd name="connsiteY114" fmla="*/ 2395414 h 3442004"/>
              <a:gd name="connsiteX115" fmla="*/ 3657600 w 4602775"/>
              <a:gd name="connsiteY115" fmla="*/ 2332891 h 3442004"/>
              <a:gd name="connsiteX116" fmla="*/ 3618523 w 4602775"/>
              <a:gd name="connsiteY116" fmla="*/ 2254737 h 3442004"/>
              <a:gd name="connsiteX117" fmla="*/ 3567723 w 4602775"/>
              <a:gd name="connsiteY117" fmla="*/ 2231291 h 3442004"/>
              <a:gd name="connsiteX118" fmla="*/ 3583354 w 4602775"/>
              <a:gd name="connsiteY118" fmla="*/ 2149229 h 3442004"/>
              <a:gd name="connsiteX119" fmla="*/ 3618523 w 4602775"/>
              <a:gd name="connsiteY119" fmla="*/ 2149229 h 3442004"/>
              <a:gd name="connsiteX120" fmla="*/ 3622431 w 4602775"/>
              <a:gd name="connsiteY120" fmla="*/ 2090614 h 3442004"/>
              <a:gd name="connsiteX121" fmla="*/ 3528646 w 4602775"/>
              <a:gd name="connsiteY121" fmla="*/ 2008552 h 3442004"/>
              <a:gd name="connsiteX122" fmla="*/ 3473939 w 4602775"/>
              <a:gd name="connsiteY122" fmla="*/ 2043722 h 3442004"/>
              <a:gd name="connsiteX123" fmla="*/ 3423139 w 4602775"/>
              <a:gd name="connsiteY123" fmla="*/ 1981198 h 3442004"/>
              <a:gd name="connsiteX124" fmla="*/ 3466123 w 4602775"/>
              <a:gd name="connsiteY124" fmla="*/ 1863968 h 3442004"/>
              <a:gd name="connsiteX125" fmla="*/ 3411416 w 4602775"/>
              <a:gd name="connsiteY125" fmla="*/ 1777998 h 3442004"/>
              <a:gd name="connsiteX126" fmla="*/ 3391877 w 4602775"/>
              <a:gd name="connsiteY126" fmla="*/ 1688122 h 3442004"/>
              <a:gd name="connsiteX127" fmla="*/ 3380154 w 4602775"/>
              <a:gd name="connsiteY127" fmla="*/ 1582614 h 3442004"/>
              <a:gd name="connsiteX128" fmla="*/ 3325446 w 4602775"/>
              <a:gd name="connsiteY128" fmla="*/ 1547445 h 3442004"/>
              <a:gd name="connsiteX129" fmla="*/ 3333262 w 4602775"/>
              <a:gd name="connsiteY129" fmla="*/ 1508368 h 3442004"/>
              <a:gd name="connsiteX130" fmla="*/ 3255108 w 4602775"/>
              <a:gd name="connsiteY130" fmla="*/ 1391137 h 3442004"/>
              <a:gd name="connsiteX131" fmla="*/ 3290277 w 4602775"/>
              <a:gd name="connsiteY131" fmla="*/ 1277814 h 3442004"/>
              <a:gd name="connsiteX132" fmla="*/ 3348892 w 4602775"/>
              <a:gd name="connsiteY132" fmla="*/ 1219198 h 3442004"/>
              <a:gd name="connsiteX133" fmla="*/ 3391877 w 4602775"/>
              <a:gd name="connsiteY133" fmla="*/ 1246552 h 3442004"/>
              <a:gd name="connsiteX134" fmla="*/ 3458308 w 4602775"/>
              <a:gd name="connsiteY134" fmla="*/ 1223106 h 3442004"/>
              <a:gd name="connsiteX135" fmla="*/ 3438769 w 4602775"/>
              <a:gd name="connsiteY135" fmla="*/ 1199660 h 3442004"/>
              <a:gd name="connsiteX136" fmla="*/ 3509108 w 4602775"/>
              <a:gd name="connsiteY136" fmla="*/ 1098060 h 3442004"/>
              <a:gd name="connsiteX137" fmla="*/ 3524739 w 4602775"/>
              <a:gd name="connsiteY137" fmla="*/ 984737 h 3442004"/>
              <a:gd name="connsiteX138" fmla="*/ 3626339 w 4602775"/>
              <a:gd name="connsiteY138" fmla="*/ 937845 h 3442004"/>
              <a:gd name="connsiteX139" fmla="*/ 3696677 w 4602775"/>
              <a:gd name="connsiteY139" fmla="*/ 894860 h 3442004"/>
              <a:gd name="connsiteX140" fmla="*/ 3720123 w 4602775"/>
              <a:gd name="connsiteY140" fmla="*/ 906583 h 3442004"/>
              <a:gd name="connsiteX141" fmla="*/ 3790462 w 4602775"/>
              <a:gd name="connsiteY141" fmla="*/ 894860 h 3442004"/>
              <a:gd name="connsiteX142" fmla="*/ 3806092 w 4602775"/>
              <a:gd name="connsiteY142" fmla="*/ 945660 h 3442004"/>
              <a:gd name="connsiteX143" fmla="*/ 3856892 w 4602775"/>
              <a:gd name="connsiteY143" fmla="*/ 898768 h 3442004"/>
              <a:gd name="connsiteX144" fmla="*/ 3888154 w 4602775"/>
              <a:gd name="connsiteY144" fmla="*/ 902675 h 3442004"/>
              <a:gd name="connsiteX145" fmla="*/ 3927231 w 4602775"/>
              <a:gd name="connsiteY145" fmla="*/ 945660 h 3442004"/>
              <a:gd name="connsiteX146" fmla="*/ 3997569 w 4602775"/>
              <a:gd name="connsiteY146" fmla="*/ 941752 h 3442004"/>
              <a:gd name="connsiteX147" fmla="*/ 4067908 w 4602775"/>
              <a:gd name="connsiteY147" fmla="*/ 855783 h 3442004"/>
              <a:gd name="connsiteX148" fmla="*/ 4138246 w 4602775"/>
              <a:gd name="connsiteY148" fmla="*/ 890952 h 3442004"/>
              <a:gd name="connsiteX149" fmla="*/ 4173416 w 4602775"/>
              <a:gd name="connsiteY149" fmla="*/ 871414 h 3442004"/>
              <a:gd name="connsiteX150" fmla="*/ 4200769 w 4602775"/>
              <a:gd name="connsiteY150" fmla="*/ 820614 h 3442004"/>
              <a:gd name="connsiteX151" fmla="*/ 4267200 w 4602775"/>
              <a:gd name="connsiteY151" fmla="*/ 773722 h 3442004"/>
              <a:gd name="connsiteX152" fmla="*/ 4407877 w 4602775"/>
              <a:gd name="connsiteY152" fmla="*/ 769814 h 3442004"/>
              <a:gd name="connsiteX153" fmla="*/ 4466493 w 4602775"/>
              <a:gd name="connsiteY153" fmla="*/ 664306 h 3442004"/>
              <a:gd name="connsiteX154" fmla="*/ 4556368 w 4602775"/>
              <a:gd name="connsiteY154" fmla="*/ 640860 h 3442004"/>
              <a:gd name="connsiteX155" fmla="*/ 4575906 w 4602775"/>
              <a:gd name="connsiteY155" fmla="*/ 539261 h 3442004"/>
              <a:gd name="connsiteX156" fmla="*/ 4493844 w 4602775"/>
              <a:gd name="connsiteY156" fmla="*/ 465016 h 3442004"/>
              <a:gd name="connsiteX157" fmla="*/ 4478213 w 4602775"/>
              <a:gd name="connsiteY157" fmla="*/ 363415 h 3442004"/>
              <a:gd name="connsiteX158" fmla="*/ 4548551 w 4602775"/>
              <a:gd name="connsiteY158" fmla="*/ 320431 h 3442004"/>
              <a:gd name="connsiteX159" fmla="*/ 4505566 w 4602775"/>
              <a:gd name="connsiteY159" fmla="*/ 214924 h 3442004"/>
              <a:gd name="connsiteX160" fmla="*/ 4599351 w 4602775"/>
              <a:gd name="connsiteY160" fmla="*/ 152400 h 3442004"/>
              <a:gd name="connsiteX161" fmla="*/ 4536827 w 4602775"/>
              <a:gd name="connsiteY161"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79660 w 4602775"/>
              <a:gd name="connsiteY29" fmla="*/ 2705628 h 3442004"/>
              <a:gd name="connsiteX30" fmla="*/ 423448 w 4602775"/>
              <a:gd name="connsiteY30" fmla="*/ 2862750 h 3442004"/>
              <a:gd name="connsiteX31" fmla="*/ 482691 w 4602775"/>
              <a:gd name="connsiteY31" fmla="*/ 3045630 h 3442004"/>
              <a:gd name="connsiteX32" fmla="*/ 516176 w 4602775"/>
              <a:gd name="connsiteY32" fmla="*/ 3146085 h 3442004"/>
              <a:gd name="connsiteX33" fmla="*/ 593449 w 4602775"/>
              <a:gd name="connsiteY33" fmla="*/ 3156388 h 3442004"/>
              <a:gd name="connsiteX34" fmla="*/ 619207 w 4602775"/>
              <a:gd name="connsiteY34" fmla="*/ 3277450 h 3442004"/>
              <a:gd name="connsiteX35" fmla="*/ 696480 w 4602775"/>
              <a:gd name="connsiteY35" fmla="*/ 3285177 h 3442004"/>
              <a:gd name="connsiteX36" fmla="*/ 747996 w 4602775"/>
              <a:gd name="connsiteY36" fmla="*/ 3233662 h 3442004"/>
              <a:gd name="connsiteX37" fmla="*/ 832996 w 4602775"/>
              <a:gd name="connsiteY37" fmla="*/ 3359874 h 3442004"/>
              <a:gd name="connsiteX38" fmla="*/ 894814 w 4602775"/>
              <a:gd name="connsiteY38" fmla="*/ 3341844 h 3442004"/>
              <a:gd name="connsiteX39" fmla="*/ 925724 w 4602775"/>
              <a:gd name="connsiteY39" fmla="*/ 3295480 h 3442004"/>
              <a:gd name="connsiteX40" fmla="*/ 983121 w 4602775"/>
              <a:gd name="connsiteY40" fmla="*/ 3363288 h 3442004"/>
              <a:gd name="connsiteX41" fmla="*/ 1057088 w 4602775"/>
              <a:gd name="connsiteY41" fmla="*/ 3375328 h 3442004"/>
              <a:gd name="connsiteX42" fmla="*/ 1075144 w 4602775"/>
              <a:gd name="connsiteY42" fmla="*/ 3421024 h 3442004"/>
              <a:gd name="connsiteX43" fmla="*/ 1116356 w 4602775"/>
              <a:gd name="connsiteY43" fmla="*/ 3397402 h 3442004"/>
              <a:gd name="connsiteX44" fmla="*/ 1140507 w 4602775"/>
              <a:gd name="connsiteY44" fmla="*/ 3309924 h 3442004"/>
              <a:gd name="connsiteX45" fmla="*/ 1265201 w 4602775"/>
              <a:gd name="connsiteY45" fmla="*/ 3313203 h 3442004"/>
              <a:gd name="connsiteX46" fmla="*/ 1311465 w 4602775"/>
              <a:gd name="connsiteY46" fmla="*/ 3376443 h 3442004"/>
              <a:gd name="connsiteX47" fmla="*/ 1339799 w 4602775"/>
              <a:gd name="connsiteY47" fmla="*/ 3331686 h 3442004"/>
              <a:gd name="connsiteX48" fmla="*/ 1367152 w 4602775"/>
              <a:gd name="connsiteY48" fmla="*/ 3355133 h 3442004"/>
              <a:gd name="connsiteX49" fmla="*/ 1420528 w 4602775"/>
              <a:gd name="connsiteY49" fmla="*/ 3300777 h 3442004"/>
              <a:gd name="connsiteX50" fmla="*/ 1459165 w 4602775"/>
              <a:gd name="connsiteY50" fmla="*/ 3334261 h 3442004"/>
              <a:gd name="connsiteX51" fmla="*/ 1638127 w 4602775"/>
              <a:gd name="connsiteY51" fmla="*/ 3292257 h 3442004"/>
              <a:gd name="connsiteX52" fmla="*/ 1704018 w 4602775"/>
              <a:gd name="connsiteY52" fmla="*/ 3347679 h 3442004"/>
              <a:gd name="connsiteX53" fmla="*/ 1746210 w 4602775"/>
              <a:gd name="connsiteY53" fmla="*/ 3305840 h 3442004"/>
              <a:gd name="connsiteX54" fmla="*/ 1766013 w 4602775"/>
              <a:gd name="connsiteY54" fmla="*/ 3329198 h 3442004"/>
              <a:gd name="connsiteX55" fmla="*/ 1767070 w 4602775"/>
              <a:gd name="connsiteY55" fmla="*/ 3391381 h 3442004"/>
              <a:gd name="connsiteX56" fmla="*/ 1837496 w 4602775"/>
              <a:gd name="connsiteY56" fmla="*/ 3442004 h 3442004"/>
              <a:gd name="connsiteX57" fmla="*/ 1851971 w 4602775"/>
              <a:gd name="connsiteY57" fmla="*/ 3389068 h 3442004"/>
              <a:gd name="connsiteX58" fmla="*/ 1870090 w 4602775"/>
              <a:gd name="connsiteY58" fmla="*/ 3375486 h 3442004"/>
              <a:gd name="connsiteX59" fmla="*/ 1869198 w 4602775"/>
              <a:gd name="connsiteY59" fmla="*/ 3283737 h 3442004"/>
              <a:gd name="connsiteX60" fmla="*/ 1819103 w 4602775"/>
              <a:gd name="connsiteY60" fmla="*/ 3289780 h 3442004"/>
              <a:gd name="connsiteX61" fmla="*/ 1837573 w 4602775"/>
              <a:gd name="connsiteY61" fmla="*/ 3212595 h 3442004"/>
              <a:gd name="connsiteX62" fmla="*/ 1802845 w 4602775"/>
              <a:gd name="connsiteY62" fmla="*/ 3144997 h 3442004"/>
              <a:gd name="connsiteX63" fmla="*/ 1839257 w 4602775"/>
              <a:gd name="connsiteY63" fmla="*/ 3057421 h 3442004"/>
              <a:gd name="connsiteX64" fmla="*/ 1956764 w 4602775"/>
              <a:gd name="connsiteY64" fmla="*/ 3007237 h 3442004"/>
              <a:gd name="connsiteX65" fmla="*/ 2001080 w 4602775"/>
              <a:gd name="connsiteY65" fmla="*/ 2951363 h 3442004"/>
              <a:gd name="connsiteX66" fmla="*/ 2107028 w 4602775"/>
              <a:gd name="connsiteY66" fmla="*/ 2933420 h 3442004"/>
              <a:gd name="connsiteX67" fmla="*/ 2092641 w 4602775"/>
              <a:gd name="connsiteY67" fmla="*/ 2829674 h 3442004"/>
              <a:gd name="connsiteX68" fmla="*/ 2029566 w 4602775"/>
              <a:gd name="connsiteY68" fmla="*/ 2786430 h 3442004"/>
              <a:gd name="connsiteX69" fmla="*/ 1931386 w 4602775"/>
              <a:gd name="connsiteY69" fmla="*/ 2653188 h 3442004"/>
              <a:gd name="connsiteX70" fmla="*/ 1759465 w 4602775"/>
              <a:gd name="connsiteY70" fmla="*/ 2502651 h 3442004"/>
              <a:gd name="connsiteX71" fmla="*/ 1744226 w 4602775"/>
              <a:gd name="connsiteY71" fmla="*/ 2423317 h 3442004"/>
              <a:gd name="connsiteX72" fmla="*/ 1762003 w 4602775"/>
              <a:gd name="connsiteY72" fmla="*/ 2383240 h 3442004"/>
              <a:gd name="connsiteX73" fmla="*/ 1777967 w 4602775"/>
              <a:gd name="connsiteY73" fmla="*/ 2325437 h 3442004"/>
              <a:gd name="connsiteX74" fmla="*/ 1722139 w 4602775"/>
              <a:gd name="connsiteY74" fmla="*/ 2308683 h 3442004"/>
              <a:gd name="connsiteX75" fmla="*/ 1671381 w 4602775"/>
              <a:gd name="connsiteY75" fmla="*/ 2138826 h 3442004"/>
              <a:gd name="connsiteX76" fmla="*/ 1724664 w 4602775"/>
              <a:gd name="connsiteY76" fmla="*/ 2160752 h 3442004"/>
              <a:gd name="connsiteX77" fmla="*/ 1743008 w 4602775"/>
              <a:gd name="connsiteY77" fmla="*/ 2194966 h 3442004"/>
              <a:gd name="connsiteX78" fmla="*/ 1764141 w 4602775"/>
              <a:gd name="connsiteY78" fmla="*/ 2208208 h 3442004"/>
              <a:gd name="connsiteX79" fmla="*/ 1806640 w 4602775"/>
              <a:gd name="connsiteY79" fmla="*/ 2120930 h 3442004"/>
              <a:gd name="connsiteX80" fmla="*/ 1887416 w 4602775"/>
              <a:gd name="connsiteY80" fmla="*/ 2086706 h 3442004"/>
              <a:gd name="connsiteX81" fmla="*/ 1949939 w 4602775"/>
              <a:gd name="connsiteY81" fmla="*/ 2102337 h 3442004"/>
              <a:gd name="connsiteX82" fmla="*/ 2008554 w 4602775"/>
              <a:gd name="connsiteY82" fmla="*/ 2059352 h 3442004"/>
              <a:gd name="connsiteX83" fmla="*/ 2059354 w 4602775"/>
              <a:gd name="connsiteY83" fmla="*/ 2063260 h 3442004"/>
              <a:gd name="connsiteX84" fmla="*/ 2071077 w 4602775"/>
              <a:gd name="connsiteY84" fmla="*/ 2004645 h 3442004"/>
              <a:gd name="connsiteX85" fmla="*/ 2286000 w 4602775"/>
              <a:gd name="connsiteY85" fmla="*/ 1953845 h 3442004"/>
              <a:gd name="connsiteX86" fmla="*/ 2301631 w 4602775"/>
              <a:gd name="connsiteY86" fmla="*/ 1879598 h 3442004"/>
              <a:gd name="connsiteX87" fmla="*/ 2379785 w 4602775"/>
              <a:gd name="connsiteY87" fmla="*/ 1895229 h 3442004"/>
              <a:gd name="connsiteX88" fmla="*/ 2399323 w 4602775"/>
              <a:gd name="connsiteY88" fmla="*/ 1942122 h 3442004"/>
              <a:gd name="connsiteX89" fmla="*/ 2430585 w 4602775"/>
              <a:gd name="connsiteY89" fmla="*/ 1969475 h 3442004"/>
              <a:gd name="connsiteX90" fmla="*/ 2493108 w 4602775"/>
              <a:gd name="connsiteY90" fmla="*/ 1934306 h 3442004"/>
              <a:gd name="connsiteX91" fmla="*/ 2504831 w 4602775"/>
              <a:gd name="connsiteY91" fmla="*/ 1887414 h 3442004"/>
              <a:gd name="connsiteX92" fmla="*/ 2524369 w 4602775"/>
              <a:gd name="connsiteY92" fmla="*/ 1887414 h 3442004"/>
              <a:gd name="connsiteX93" fmla="*/ 2586892 w 4602775"/>
              <a:gd name="connsiteY93" fmla="*/ 1957752 h 3442004"/>
              <a:gd name="connsiteX94" fmla="*/ 2782277 w 4602775"/>
              <a:gd name="connsiteY94" fmla="*/ 2055445 h 3442004"/>
              <a:gd name="connsiteX95" fmla="*/ 2829169 w 4602775"/>
              <a:gd name="connsiteY95" fmla="*/ 2074983 h 3442004"/>
              <a:gd name="connsiteX96" fmla="*/ 2864339 w 4602775"/>
              <a:gd name="connsiteY96" fmla="*/ 2067168 h 3442004"/>
              <a:gd name="connsiteX97" fmla="*/ 2887785 w 4602775"/>
              <a:gd name="connsiteY97" fmla="*/ 2090614 h 3442004"/>
              <a:gd name="connsiteX98" fmla="*/ 2805723 w 4602775"/>
              <a:gd name="connsiteY98" fmla="*/ 2168768 h 3442004"/>
              <a:gd name="connsiteX99" fmla="*/ 2805723 w 4602775"/>
              <a:gd name="connsiteY99" fmla="*/ 2168768 h 3442004"/>
              <a:gd name="connsiteX100" fmla="*/ 2821354 w 4602775"/>
              <a:gd name="connsiteY100" fmla="*/ 2200029 h 3442004"/>
              <a:gd name="connsiteX101" fmla="*/ 2891692 w 4602775"/>
              <a:gd name="connsiteY101" fmla="*/ 2188306 h 3442004"/>
              <a:gd name="connsiteX102" fmla="*/ 2958123 w 4602775"/>
              <a:gd name="connsiteY102" fmla="*/ 2293814 h 3442004"/>
              <a:gd name="connsiteX103" fmla="*/ 3008923 w 4602775"/>
              <a:gd name="connsiteY103" fmla="*/ 2289906 h 3442004"/>
              <a:gd name="connsiteX104" fmla="*/ 2997200 w 4602775"/>
              <a:gd name="connsiteY104" fmla="*/ 2243014 h 3442004"/>
              <a:gd name="connsiteX105" fmla="*/ 3059723 w 4602775"/>
              <a:gd name="connsiteY105" fmla="*/ 2219568 h 3442004"/>
              <a:gd name="connsiteX106" fmla="*/ 3059723 w 4602775"/>
              <a:gd name="connsiteY106" fmla="*/ 2200029 h 3442004"/>
              <a:gd name="connsiteX107" fmla="*/ 3067539 w 4602775"/>
              <a:gd name="connsiteY107" fmla="*/ 2188306 h 3442004"/>
              <a:gd name="connsiteX108" fmla="*/ 3024554 w 4602775"/>
              <a:gd name="connsiteY108" fmla="*/ 2102337 h 3442004"/>
              <a:gd name="connsiteX109" fmla="*/ 3036277 w 4602775"/>
              <a:gd name="connsiteY109" fmla="*/ 2090614 h 3442004"/>
              <a:gd name="connsiteX110" fmla="*/ 3219939 w 4602775"/>
              <a:gd name="connsiteY110" fmla="*/ 2211752 h 3442004"/>
              <a:gd name="connsiteX111" fmla="*/ 3286369 w 4602775"/>
              <a:gd name="connsiteY111" fmla="*/ 2219568 h 3442004"/>
              <a:gd name="connsiteX112" fmla="*/ 3266831 w 4602775"/>
              <a:gd name="connsiteY112" fmla="*/ 2243014 h 3442004"/>
              <a:gd name="connsiteX113" fmla="*/ 3227754 w 4602775"/>
              <a:gd name="connsiteY113" fmla="*/ 2258645 h 3442004"/>
              <a:gd name="connsiteX114" fmla="*/ 3309816 w 4602775"/>
              <a:gd name="connsiteY114" fmla="*/ 2340706 h 3442004"/>
              <a:gd name="connsiteX115" fmla="*/ 3395785 w 4602775"/>
              <a:gd name="connsiteY115" fmla="*/ 2395414 h 3442004"/>
              <a:gd name="connsiteX116" fmla="*/ 3657600 w 4602775"/>
              <a:gd name="connsiteY116" fmla="*/ 2332891 h 3442004"/>
              <a:gd name="connsiteX117" fmla="*/ 3618523 w 4602775"/>
              <a:gd name="connsiteY117" fmla="*/ 2254737 h 3442004"/>
              <a:gd name="connsiteX118" fmla="*/ 3567723 w 4602775"/>
              <a:gd name="connsiteY118" fmla="*/ 2231291 h 3442004"/>
              <a:gd name="connsiteX119" fmla="*/ 3583354 w 4602775"/>
              <a:gd name="connsiteY119" fmla="*/ 2149229 h 3442004"/>
              <a:gd name="connsiteX120" fmla="*/ 3618523 w 4602775"/>
              <a:gd name="connsiteY120" fmla="*/ 2149229 h 3442004"/>
              <a:gd name="connsiteX121" fmla="*/ 3622431 w 4602775"/>
              <a:gd name="connsiteY121" fmla="*/ 2090614 h 3442004"/>
              <a:gd name="connsiteX122" fmla="*/ 3528646 w 4602775"/>
              <a:gd name="connsiteY122" fmla="*/ 2008552 h 3442004"/>
              <a:gd name="connsiteX123" fmla="*/ 3473939 w 4602775"/>
              <a:gd name="connsiteY123" fmla="*/ 2043722 h 3442004"/>
              <a:gd name="connsiteX124" fmla="*/ 3423139 w 4602775"/>
              <a:gd name="connsiteY124" fmla="*/ 1981198 h 3442004"/>
              <a:gd name="connsiteX125" fmla="*/ 3466123 w 4602775"/>
              <a:gd name="connsiteY125" fmla="*/ 1863968 h 3442004"/>
              <a:gd name="connsiteX126" fmla="*/ 3411416 w 4602775"/>
              <a:gd name="connsiteY126" fmla="*/ 1777998 h 3442004"/>
              <a:gd name="connsiteX127" fmla="*/ 3391877 w 4602775"/>
              <a:gd name="connsiteY127" fmla="*/ 1688122 h 3442004"/>
              <a:gd name="connsiteX128" fmla="*/ 3380154 w 4602775"/>
              <a:gd name="connsiteY128" fmla="*/ 1582614 h 3442004"/>
              <a:gd name="connsiteX129" fmla="*/ 3325446 w 4602775"/>
              <a:gd name="connsiteY129" fmla="*/ 1547445 h 3442004"/>
              <a:gd name="connsiteX130" fmla="*/ 3333262 w 4602775"/>
              <a:gd name="connsiteY130" fmla="*/ 1508368 h 3442004"/>
              <a:gd name="connsiteX131" fmla="*/ 3255108 w 4602775"/>
              <a:gd name="connsiteY131" fmla="*/ 1391137 h 3442004"/>
              <a:gd name="connsiteX132" fmla="*/ 3290277 w 4602775"/>
              <a:gd name="connsiteY132" fmla="*/ 1277814 h 3442004"/>
              <a:gd name="connsiteX133" fmla="*/ 3348892 w 4602775"/>
              <a:gd name="connsiteY133" fmla="*/ 1219198 h 3442004"/>
              <a:gd name="connsiteX134" fmla="*/ 3391877 w 4602775"/>
              <a:gd name="connsiteY134" fmla="*/ 1246552 h 3442004"/>
              <a:gd name="connsiteX135" fmla="*/ 3458308 w 4602775"/>
              <a:gd name="connsiteY135" fmla="*/ 1223106 h 3442004"/>
              <a:gd name="connsiteX136" fmla="*/ 3438769 w 4602775"/>
              <a:gd name="connsiteY136" fmla="*/ 1199660 h 3442004"/>
              <a:gd name="connsiteX137" fmla="*/ 3509108 w 4602775"/>
              <a:gd name="connsiteY137" fmla="*/ 1098060 h 3442004"/>
              <a:gd name="connsiteX138" fmla="*/ 3524739 w 4602775"/>
              <a:gd name="connsiteY138" fmla="*/ 984737 h 3442004"/>
              <a:gd name="connsiteX139" fmla="*/ 3626339 w 4602775"/>
              <a:gd name="connsiteY139" fmla="*/ 937845 h 3442004"/>
              <a:gd name="connsiteX140" fmla="*/ 3696677 w 4602775"/>
              <a:gd name="connsiteY140" fmla="*/ 894860 h 3442004"/>
              <a:gd name="connsiteX141" fmla="*/ 3720123 w 4602775"/>
              <a:gd name="connsiteY141" fmla="*/ 906583 h 3442004"/>
              <a:gd name="connsiteX142" fmla="*/ 3790462 w 4602775"/>
              <a:gd name="connsiteY142" fmla="*/ 894860 h 3442004"/>
              <a:gd name="connsiteX143" fmla="*/ 3806092 w 4602775"/>
              <a:gd name="connsiteY143" fmla="*/ 945660 h 3442004"/>
              <a:gd name="connsiteX144" fmla="*/ 3856892 w 4602775"/>
              <a:gd name="connsiteY144" fmla="*/ 898768 h 3442004"/>
              <a:gd name="connsiteX145" fmla="*/ 3888154 w 4602775"/>
              <a:gd name="connsiteY145" fmla="*/ 902675 h 3442004"/>
              <a:gd name="connsiteX146" fmla="*/ 3927231 w 4602775"/>
              <a:gd name="connsiteY146" fmla="*/ 945660 h 3442004"/>
              <a:gd name="connsiteX147" fmla="*/ 3997569 w 4602775"/>
              <a:gd name="connsiteY147" fmla="*/ 941752 h 3442004"/>
              <a:gd name="connsiteX148" fmla="*/ 4067908 w 4602775"/>
              <a:gd name="connsiteY148" fmla="*/ 855783 h 3442004"/>
              <a:gd name="connsiteX149" fmla="*/ 4138246 w 4602775"/>
              <a:gd name="connsiteY149" fmla="*/ 890952 h 3442004"/>
              <a:gd name="connsiteX150" fmla="*/ 4173416 w 4602775"/>
              <a:gd name="connsiteY150" fmla="*/ 871414 h 3442004"/>
              <a:gd name="connsiteX151" fmla="*/ 4200769 w 4602775"/>
              <a:gd name="connsiteY151" fmla="*/ 820614 h 3442004"/>
              <a:gd name="connsiteX152" fmla="*/ 4267200 w 4602775"/>
              <a:gd name="connsiteY152" fmla="*/ 773722 h 3442004"/>
              <a:gd name="connsiteX153" fmla="*/ 4407877 w 4602775"/>
              <a:gd name="connsiteY153" fmla="*/ 769814 h 3442004"/>
              <a:gd name="connsiteX154" fmla="*/ 4466493 w 4602775"/>
              <a:gd name="connsiteY154" fmla="*/ 664306 h 3442004"/>
              <a:gd name="connsiteX155" fmla="*/ 4556368 w 4602775"/>
              <a:gd name="connsiteY155" fmla="*/ 640860 h 3442004"/>
              <a:gd name="connsiteX156" fmla="*/ 4575906 w 4602775"/>
              <a:gd name="connsiteY156" fmla="*/ 539261 h 3442004"/>
              <a:gd name="connsiteX157" fmla="*/ 4493844 w 4602775"/>
              <a:gd name="connsiteY157" fmla="*/ 465016 h 3442004"/>
              <a:gd name="connsiteX158" fmla="*/ 4478213 w 4602775"/>
              <a:gd name="connsiteY158" fmla="*/ 363415 h 3442004"/>
              <a:gd name="connsiteX159" fmla="*/ 4548551 w 4602775"/>
              <a:gd name="connsiteY159" fmla="*/ 320431 h 3442004"/>
              <a:gd name="connsiteX160" fmla="*/ 4505566 w 4602775"/>
              <a:gd name="connsiteY160" fmla="*/ 214924 h 3442004"/>
              <a:gd name="connsiteX161" fmla="*/ 4599351 w 4602775"/>
              <a:gd name="connsiteY161" fmla="*/ 152400 h 3442004"/>
              <a:gd name="connsiteX162" fmla="*/ 4536827 w 4602775"/>
              <a:gd name="connsiteY162"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566536 h 3442004"/>
              <a:gd name="connsiteX30" fmla="*/ 379660 w 4602775"/>
              <a:gd name="connsiteY30" fmla="*/ 2705628 h 3442004"/>
              <a:gd name="connsiteX31" fmla="*/ 423448 w 4602775"/>
              <a:gd name="connsiteY31" fmla="*/ 2862750 h 3442004"/>
              <a:gd name="connsiteX32" fmla="*/ 482691 w 4602775"/>
              <a:gd name="connsiteY32" fmla="*/ 3045630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566536 h 3442004"/>
              <a:gd name="connsiteX30" fmla="*/ 379660 w 4602775"/>
              <a:gd name="connsiteY30" fmla="*/ 2705628 h 3442004"/>
              <a:gd name="connsiteX31" fmla="*/ 423448 w 4602775"/>
              <a:gd name="connsiteY31" fmla="*/ 2862750 h 3442004"/>
              <a:gd name="connsiteX32" fmla="*/ 549662 w 4602775"/>
              <a:gd name="connsiteY32" fmla="*/ 3218207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566536 h 3442004"/>
              <a:gd name="connsiteX30" fmla="*/ 379660 w 4602775"/>
              <a:gd name="connsiteY30" fmla="*/ 2705628 h 3442004"/>
              <a:gd name="connsiteX31" fmla="*/ 523903 w 4602775"/>
              <a:gd name="connsiteY31" fmla="*/ 3243965 h 3442004"/>
              <a:gd name="connsiteX32" fmla="*/ 549662 w 4602775"/>
              <a:gd name="connsiteY32" fmla="*/ 3218207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566536 h 3442004"/>
              <a:gd name="connsiteX30" fmla="*/ 451782 w 4602775"/>
              <a:gd name="connsiteY30" fmla="*/ 3280026 h 3442004"/>
              <a:gd name="connsiteX31" fmla="*/ 523903 w 4602775"/>
              <a:gd name="connsiteY31" fmla="*/ 3243965 h 3442004"/>
              <a:gd name="connsiteX32" fmla="*/ 549662 w 4602775"/>
              <a:gd name="connsiteY32" fmla="*/ 3218207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10568 w 4602775"/>
              <a:gd name="connsiteY29" fmla="*/ 3228510 h 3442004"/>
              <a:gd name="connsiteX30" fmla="*/ 451782 w 4602775"/>
              <a:gd name="connsiteY30" fmla="*/ 3280026 h 3442004"/>
              <a:gd name="connsiteX31" fmla="*/ 523903 w 4602775"/>
              <a:gd name="connsiteY31" fmla="*/ 3243965 h 3442004"/>
              <a:gd name="connsiteX32" fmla="*/ 549662 w 4602775"/>
              <a:gd name="connsiteY32" fmla="*/ 3218207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10568 w 4602775"/>
              <a:gd name="connsiteY29" fmla="*/ 3228510 h 3442004"/>
              <a:gd name="connsiteX30" fmla="*/ 462086 w 4602775"/>
              <a:gd name="connsiteY30" fmla="*/ 3264571 h 3442004"/>
              <a:gd name="connsiteX31" fmla="*/ 523903 w 4602775"/>
              <a:gd name="connsiteY31" fmla="*/ 3243965 h 3442004"/>
              <a:gd name="connsiteX32" fmla="*/ 549662 w 4602775"/>
              <a:gd name="connsiteY32" fmla="*/ 3218207 h 3442004"/>
              <a:gd name="connsiteX33" fmla="*/ 516176 w 4602775"/>
              <a:gd name="connsiteY33" fmla="*/ 3146085 h 3442004"/>
              <a:gd name="connsiteX34" fmla="*/ 593449 w 4602775"/>
              <a:gd name="connsiteY34" fmla="*/ 3156388 h 3442004"/>
              <a:gd name="connsiteX35" fmla="*/ 619207 w 4602775"/>
              <a:gd name="connsiteY35" fmla="*/ 3277450 h 3442004"/>
              <a:gd name="connsiteX36" fmla="*/ 696480 w 4602775"/>
              <a:gd name="connsiteY36" fmla="*/ 3285177 h 3442004"/>
              <a:gd name="connsiteX37" fmla="*/ 747996 w 4602775"/>
              <a:gd name="connsiteY37" fmla="*/ 3233662 h 3442004"/>
              <a:gd name="connsiteX38" fmla="*/ 832996 w 4602775"/>
              <a:gd name="connsiteY38" fmla="*/ 3359874 h 3442004"/>
              <a:gd name="connsiteX39" fmla="*/ 894814 w 4602775"/>
              <a:gd name="connsiteY39" fmla="*/ 3341844 h 3442004"/>
              <a:gd name="connsiteX40" fmla="*/ 925724 w 4602775"/>
              <a:gd name="connsiteY40" fmla="*/ 3295480 h 3442004"/>
              <a:gd name="connsiteX41" fmla="*/ 983121 w 4602775"/>
              <a:gd name="connsiteY41" fmla="*/ 3363288 h 3442004"/>
              <a:gd name="connsiteX42" fmla="*/ 1057088 w 4602775"/>
              <a:gd name="connsiteY42" fmla="*/ 3375328 h 3442004"/>
              <a:gd name="connsiteX43" fmla="*/ 1075144 w 4602775"/>
              <a:gd name="connsiteY43" fmla="*/ 3421024 h 3442004"/>
              <a:gd name="connsiteX44" fmla="*/ 1116356 w 4602775"/>
              <a:gd name="connsiteY44" fmla="*/ 3397402 h 3442004"/>
              <a:gd name="connsiteX45" fmla="*/ 1140507 w 4602775"/>
              <a:gd name="connsiteY45" fmla="*/ 3309924 h 3442004"/>
              <a:gd name="connsiteX46" fmla="*/ 1265201 w 4602775"/>
              <a:gd name="connsiteY46" fmla="*/ 3313203 h 3442004"/>
              <a:gd name="connsiteX47" fmla="*/ 1311465 w 4602775"/>
              <a:gd name="connsiteY47" fmla="*/ 3376443 h 3442004"/>
              <a:gd name="connsiteX48" fmla="*/ 1339799 w 4602775"/>
              <a:gd name="connsiteY48" fmla="*/ 3331686 h 3442004"/>
              <a:gd name="connsiteX49" fmla="*/ 1367152 w 4602775"/>
              <a:gd name="connsiteY49" fmla="*/ 3355133 h 3442004"/>
              <a:gd name="connsiteX50" fmla="*/ 1420528 w 4602775"/>
              <a:gd name="connsiteY50" fmla="*/ 3300777 h 3442004"/>
              <a:gd name="connsiteX51" fmla="*/ 1459165 w 4602775"/>
              <a:gd name="connsiteY51" fmla="*/ 3334261 h 3442004"/>
              <a:gd name="connsiteX52" fmla="*/ 1638127 w 4602775"/>
              <a:gd name="connsiteY52" fmla="*/ 3292257 h 3442004"/>
              <a:gd name="connsiteX53" fmla="*/ 1704018 w 4602775"/>
              <a:gd name="connsiteY53" fmla="*/ 3347679 h 3442004"/>
              <a:gd name="connsiteX54" fmla="*/ 1746210 w 4602775"/>
              <a:gd name="connsiteY54" fmla="*/ 3305840 h 3442004"/>
              <a:gd name="connsiteX55" fmla="*/ 1766013 w 4602775"/>
              <a:gd name="connsiteY55" fmla="*/ 3329198 h 3442004"/>
              <a:gd name="connsiteX56" fmla="*/ 1767070 w 4602775"/>
              <a:gd name="connsiteY56" fmla="*/ 3391381 h 3442004"/>
              <a:gd name="connsiteX57" fmla="*/ 1837496 w 4602775"/>
              <a:gd name="connsiteY57" fmla="*/ 3442004 h 3442004"/>
              <a:gd name="connsiteX58" fmla="*/ 1851971 w 4602775"/>
              <a:gd name="connsiteY58" fmla="*/ 3389068 h 3442004"/>
              <a:gd name="connsiteX59" fmla="*/ 1870090 w 4602775"/>
              <a:gd name="connsiteY59" fmla="*/ 3375486 h 3442004"/>
              <a:gd name="connsiteX60" fmla="*/ 1869198 w 4602775"/>
              <a:gd name="connsiteY60" fmla="*/ 3283737 h 3442004"/>
              <a:gd name="connsiteX61" fmla="*/ 1819103 w 4602775"/>
              <a:gd name="connsiteY61" fmla="*/ 3289780 h 3442004"/>
              <a:gd name="connsiteX62" fmla="*/ 1837573 w 4602775"/>
              <a:gd name="connsiteY62" fmla="*/ 3212595 h 3442004"/>
              <a:gd name="connsiteX63" fmla="*/ 1802845 w 4602775"/>
              <a:gd name="connsiteY63" fmla="*/ 3144997 h 3442004"/>
              <a:gd name="connsiteX64" fmla="*/ 1839257 w 4602775"/>
              <a:gd name="connsiteY64" fmla="*/ 3057421 h 3442004"/>
              <a:gd name="connsiteX65" fmla="*/ 1956764 w 4602775"/>
              <a:gd name="connsiteY65" fmla="*/ 3007237 h 3442004"/>
              <a:gd name="connsiteX66" fmla="*/ 2001080 w 4602775"/>
              <a:gd name="connsiteY66" fmla="*/ 2951363 h 3442004"/>
              <a:gd name="connsiteX67" fmla="*/ 2107028 w 4602775"/>
              <a:gd name="connsiteY67" fmla="*/ 2933420 h 3442004"/>
              <a:gd name="connsiteX68" fmla="*/ 2092641 w 4602775"/>
              <a:gd name="connsiteY68" fmla="*/ 2829674 h 3442004"/>
              <a:gd name="connsiteX69" fmla="*/ 2029566 w 4602775"/>
              <a:gd name="connsiteY69" fmla="*/ 2786430 h 3442004"/>
              <a:gd name="connsiteX70" fmla="*/ 1931386 w 4602775"/>
              <a:gd name="connsiteY70" fmla="*/ 2653188 h 3442004"/>
              <a:gd name="connsiteX71" fmla="*/ 1759465 w 4602775"/>
              <a:gd name="connsiteY71" fmla="*/ 2502651 h 3442004"/>
              <a:gd name="connsiteX72" fmla="*/ 1744226 w 4602775"/>
              <a:gd name="connsiteY72" fmla="*/ 2423317 h 3442004"/>
              <a:gd name="connsiteX73" fmla="*/ 1762003 w 4602775"/>
              <a:gd name="connsiteY73" fmla="*/ 2383240 h 3442004"/>
              <a:gd name="connsiteX74" fmla="*/ 1777967 w 4602775"/>
              <a:gd name="connsiteY74" fmla="*/ 2325437 h 3442004"/>
              <a:gd name="connsiteX75" fmla="*/ 1722139 w 4602775"/>
              <a:gd name="connsiteY75" fmla="*/ 2308683 h 3442004"/>
              <a:gd name="connsiteX76" fmla="*/ 1671381 w 4602775"/>
              <a:gd name="connsiteY76" fmla="*/ 2138826 h 3442004"/>
              <a:gd name="connsiteX77" fmla="*/ 1724664 w 4602775"/>
              <a:gd name="connsiteY77" fmla="*/ 2160752 h 3442004"/>
              <a:gd name="connsiteX78" fmla="*/ 1743008 w 4602775"/>
              <a:gd name="connsiteY78" fmla="*/ 2194966 h 3442004"/>
              <a:gd name="connsiteX79" fmla="*/ 1764141 w 4602775"/>
              <a:gd name="connsiteY79" fmla="*/ 2208208 h 3442004"/>
              <a:gd name="connsiteX80" fmla="*/ 1806640 w 4602775"/>
              <a:gd name="connsiteY80" fmla="*/ 2120930 h 3442004"/>
              <a:gd name="connsiteX81" fmla="*/ 1887416 w 4602775"/>
              <a:gd name="connsiteY81" fmla="*/ 2086706 h 3442004"/>
              <a:gd name="connsiteX82" fmla="*/ 1949939 w 4602775"/>
              <a:gd name="connsiteY82" fmla="*/ 2102337 h 3442004"/>
              <a:gd name="connsiteX83" fmla="*/ 2008554 w 4602775"/>
              <a:gd name="connsiteY83" fmla="*/ 2059352 h 3442004"/>
              <a:gd name="connsiteX84" fmla="*/ 2059354 w 4602775"/>
              <a:gd name="connsiteY84" fmla="*/ 2063260 h 3442004"/>
              <a:gd name="connsiteX85" fmla="*/ 2071077 w 4602775"/>
              <a:gd name="connsiteY85" fmla="*/ 2004645 h 3442004"/>
              <a:gd name="connsiteX86" fmla="*/ 2286000 w 4602775"/>
              <a:gd name="connsiteY86" fmla="*/ 1953845 h 3442004"/>
              <a:gd name="connsiteX87" fmla="*/ 2301631 w 4602775"/>
              <a:gd name="connsiteY87" fmla="*/ 1879598 h 3442004"/>
              <a:gd name="connsiteX88" fmla="*/ 2379785 w 4602775"/>
              <a:gd name="connsiteY88" fmla="*/ 1895229 h 3442004"/>
              <a:gd name="connsiteX89" fmla="*/ 2399323 w 4602775"/>
              <a:gd name="connsiteY89" fmla="*/ 1942122 h 3442004"/>
              <a:gd name="connsiteX90" fmla="*/ 2430585 w 4602775"/>
              <a:gd name="connsiteY90" fmla="*/ 1969475 h 3442004"/>
              <a:gd name="connsiteX91" fmla="*/ 2493108 w 4602775"/>
              <a:gd name="connsiteY91" fmla="*/ 1934306 h 3442004"/>
              <a:gd name="connsiteX92" fmla="*/ 2504831 w 4602775"/>
              <a:gd name="connsiteY92" fmla="*/ 1887414 h 3442004"/>
              <a:gd name="connsiteX93" fmla="*/ 2524369 w 4602775"/>
              <a:gd name="connsiteY93" fmla="*/ 1887414 h 3442004"/>
              <a:gd name="connsiteX94" fmla="*/ 2586892 w 4602775"/>
              <a:gd name="connsiteY94" fmla="*/ 1957752 h 3442004"/>
              <a:gd name="connsiteX95" fmla="*/ 2782277 w 4602775"/>
              <a:gd name="connsiteY95" fmla="*/ 2055445 h 3442004"/>
              <a:gd name="connsiteX96" fmla="*/ 2829169 w 4602775"/>
              <a:gd name="connsiteY96" fmla="*/ 2074983 h 3442004"/>
              <a:gd name="connsiteX97" fmla="*/ 2864339 w 4602775"/>
              <a:gd name="connsiteY97" fmla="*/ 2067168 h 3442004"/>
              <a:gd name="connsiteX98" fmla="*/ 2887785 w 4602775"/>
              <a:gd name="connsiteY98" fmla="*/ 2090614 h 3442004"/>
              <a:gd name="connsiteX99" fmla="*/ 2805723 w 4602775"/>
              <a:gd name="connsiteY99" fmla="*/ 2168768 h 3442004"/>
              <a:gd name="connsiteX100" fmla="*/ 2805723 w 4602775"/>
              <a:gd name="connsiteY100" fmla="*/ 2168768 h 3442004"/>
              <a:gd name="connsiteX101" fmla="*/ 2821354 w 4602775"/>
              <a:gd name="connsiteY101" fmla="*/ 2200029 h 3442004"/>
              <a:gd name="connsiteX102" fmla="*/ 2891692 w 4602775"/>
              <a:gd name="connsiteY102" fmla="*/ 2188306 h 3442004"/>
              <a:gd name="connsiteX103" fmla="*/ 2958123 w 4602775"/>
              <a:gd name="connsiteY103" fmla="*/ 2293814 h 3442004"/>
              <a:gd name="connsiteX104" fmla="*/ 3008923 w 4602775"/>
              <a:gd name="connsiteY104" fmla="*/ 2289906 h 3442004"/>
              <a:gd name="connsiteX105" fmla="*/ 2997200 w 4602775"/>
              <a:gd name="connsiteY105" fmla="*/ 2243014 h 3442004"/>
              <a:gd name="connsiteX106" fmla="*/ 3059723 w 4602775"/>
              <a:gd name="connsiteY106" fmla="*/ 2219568 h 3442004"/>
              <a:gd name="connsiteX107" fmla="*/ 3059723 w 4602775"/>
              <a:gd name="connsiteY107" fmla="*/ 2200029 h 3442004"/>
              <a:gd name="connsiteX108" fmla="*/ 3067539 w 4602775"/>
              <a:gd name="connsiteY108" fmla="*/ 2188306 h 3442004"/>
              <a:gd name="connsiteX109" fmla="*/ 3024554 w 4602775"/>
              <a:gd name="connsiteY109" fmla="*/ 2102337 h 3442004"/>
              <a:gd name="connsiteX110" fmla="*/ 3036277 w 4602775"/>
              <a:gd name="connsiteY110" fmla="*/ 2090614 h 3442004"/>
              <a:gd name="connsiteX111" fmla="*/ 3219939 w 4602775"/>
              <a:gd name="connsiteY111" fmla="*/ 2211752 h 3442004"/>
              <a:gd name="connsiteX112" fmla="*/ 3286369 w 4602775"/>
              <a:gd name="connsiteY112" fmla="*/ 2219568 h 3442004"/>
              <a:gd name="connsiteX113" fmla="*/ 3266831 w 4602775"/>
              <a:gd name="connsiteY113" fmla="*/ 2243014 h 3442004"/>
              <a:gd name="connsiteX114" fmla="*/ 3227754 w 4602775"/>
              <a:gd name="connsiteY114" fmla="*/ 2258645 h 3442004"/>
              <a:gd name="connsiteX115" fmla="*/ 3309816 w 4602775"/>
              <a:gd name="connsiteY115" fmla="*/ 2340706 h 3442004"/>
              <a:gd name="connsiteX116" fmla="*/ 3395785 w 4602775"/>
              <a:gd name="connsiteY116" fmla="*/ 2395414 h 3442004"/>
              <a:gd name="connsiteX117" fmla="*/ 3657600 w 4602775"/>
              <a:gd name="connsiteY117" fmla="*/ 2332891 h 3442004"/>
              <a:gd name="connsiteX118" fmla="*/ 3618523 w 4602775"/>
              <a:gd name="connsiteY118" fmla="*/ 2254737 h 3442004"/>
              <a:gd name="connsiteX119" fmla="*/ 3567723 w 4602775"/>
              <a:gd name="connsiteY119" fmla="*/ 2231291 h 3442004"/>
              <a:gd name="connsiteX120" fmla="*/ 3583354 w 4602775"/>
              <a:gd name="connsiteY120" fmla="*/ 2149229 h 3442004"/>
              <a:gd name="connsiteX121" fmla="*/ 3618523 w 4602775"/>
              <a:gd name="connsiteY121" fmla="*/ 2149229 h 3442004"/>
              <a:gd name="connsiteX122" fmla="*/ 3622431 w 4602775"/>
              <a:gd name="connsiteY122" fmla="*/ 2090614 h 3442004"/>
              <a:gd name="connsiteX123" fmla="*/ 3528646 w 4602775"/>
              <a:gd name="connsiteY123" fmla="*/ 2008552 h 3442004"/>
              <a:gd name="connsiteX124" fmla="*/ 3473939 w 4602775"/>
              <a:gd name="connsiteY124" fmla="*/ 2043722 h 3442004"/>
              <a:gd name="connsiteX125" fmla="*/ 3423139 w 4602775"/>
              <a:gd name="connsiteY125" fmla="*/ 1981198 h 3442004"/>
              <a:gd name="connsiteX126" fmla="*/ 3466123 w 4602775"/>
              <a:gd name="connsiteY126" fmla="*/ 1863968 h 3442004"/>
              <a:gd name="connsiteX127" fmla="*/ 3411416 w 4602775"/>
              <a:gd name="connsiteY127" fmla="*/ 1777998 h 3442004"/>
              <a:gd name="connsiteX128" fmla="*/ 3391877 w 4602775"/>
              <a:gd name="connsiteY128" fmla="*/ 1688122 h 3442004"/>
              <a:gd name="connsiteX129" fmla="*/ 3380154 w 4602775"/>
              <a:gd name="connsiteY129" fmla="*/ 1582614 h 3442004"/>
              <a:gd name="connsiteX130" fmla="*/ 3325446 w 4602775"/>
              <a:gd name="connsiteY130" fmla="*/ 1547445 h 3442004"/>
              <a:gd name="connsiteX131" fmla="*/ 3333262 w 4602775"/>
              <a:gd name="connsiteY131" fmla="*/ 1508368 h 3442004"/>
              <a:gd name="connsiteX132" fmla="*/ 3255108 w 4602775"/>
              <a:gd name="connsiteY132" fmla="*/ 1391137 h 3442004"/>
              <a:gd name="connsiteX133" fmla="*/ 3290277 w 4602775"/>
              <a:gd name="connsiteY133" fmla="*/ 1277814 h 3442004"/>
              <a:gd name="connsiteX134" fmla="*/ 3348892 w 4602775"/>
              <a:gd name="connsiteY134" fmla="*/ 1219198 h 3442004"/>
              <a:gd name="connsiteX135" fmla="*/ 3391877 w 4602775"/>
              <a:gd name="connsiteY135" fmla="*/ 1246552 h 3442004"/>
              <a:gd name="connsiteX136" fmla="*/ 3458308 w 4602775"/>
              <a:gd name="connsiteY136" fmla="*/ 1223106 h 3442004"/>
              <a:gd name="connsiteX137" fmla="*/ 3438769 w 4602775"/>
              <a:gd name="connsiteY137" fmla="*/ 1199660 h 3442004"/>
              <a:gd name="connsiteX138" fmla="*/ 3509108 w 4602775"/>
              <a:gd name="connsiteY138" fmla="*/ 1098060 h 3442004"/>
              <a:gd name="connsiteX139" fmla="*/ 3524739 w 4602775"/>
              <a:gd name="connsiteY139" fmla="*/ 984737 h 3442004"/>
              <a:gd name="connsiteX140" fmla="*/ 3626339 w 4602775"/>
              <a:gd name="connsiteY140" fmla="*/ 937845 h 3442004"/>
              <a:gd name="connsiteX141" fmla="*/ 3696677 w 4602775"/>
              <a:gd name="connsiteY141" fmla="*/ 894860 h 3442004"/>
              <a:gd name="connsiteX142" fmla="*/ 3720123 w 4602775"/>
              <a:gd name="connsiteY142" fmla="*/ 906583 h 3442004"/>
              <a:gd name="connsiteX143" fmla="*/ 3790462 w 4602775"/>
              <a:gd name="connsiteY143" fmla="*/ 894860 h 3442004"/>
              <a:gd name="connsiteX144" fmla="*/ 3806092 w 4602775"/>
              <a:gd name="connsiteY144" fmla="*/ 945660 h 3442004"/>
              <a:gd name="connsiteX145" fmla="*/ 3856892 w 4602775"/>
              <a:gd name="connsiteY145" fmla="*/ 898768 h 3442004"/>
              <a:gd name="connsiteX146" fmla="*/ 3888154 w 4602775"/>
              <a:gd name="connsiteY146" fmla="*/ 902675 h 3442004"/>
              <a:gd name="connsiteX147" fmla="*/ 3927231 w 4602775"/>
              <a:gd name="connsiteY147" fmla="*/ 945660 h 3442004"/>
              <a:gd name="connsiteX148" fmla="*/ 3997569 w 4602775"/>
              <a:gd name="connsiteY148" fmla="*/ 941752 h 3442004"/>
              <a:gd name="connsiteX149" fmla="*/ 4067908 w 4602775"/>
              <a:gd name="connsiteY149" fmla="*/ 855783 h 3442004"/>
              <a:gd name="connsiteX150" fmla="*/ 4138246 w 4602775"/>
              <a:gd name="connsiteY150" fmla="*/ 890952 h 3442004"/>
              <a:gd name="connsiteX151" fmla="*/ 4173416 w 4602775"/>
              <a:gd name="connsiteY151" fmla="*/ 871414 h 3442004"/>
              <a:gd name="connsiteX152" fmla="*/ 4200769 w 4602775"/>
              <a:gd name="connsiteY152" fmla="*/ 820614 h 3442004"/>
              <a:gd name="connsiteX153" fmla="*/ 4267200 w 4602775"/>
              <a:gd name="connsiteY153" fmla="*/ 773722 h 3442004"/>
              <a:gd name="connsiteX154" fmla="*/ 4407877 w 4602775"/>
              <a:gd name="connsiteY154" fmla="*/ 769814 h 3442004"/>
              <a:gd name="connsiteX155" fmla="*/ 4466493 w 4602775"/>
              <a:gd name="connsiteY155" fmla="*/ 664306 h 3442004"/>
              <a:gd name="connsiteX156" fmla="*/ 4556368 w 4602775"/>
              <a:gd name="connsiteY156" fmla="*/ 640860 h 3442004"/>
              <a:gd name="connsiteX157" fmla="*/ 4575906 w 4602775"/>
              <a:gd name="connsiteY157" fmla="*/ 539261 h 3442004"/>
              <a:gd name="connsiteX158" fmla="*/ 4493844 w 4602775"/>
              <a:gd name="connsiteY158" fmla="*/ 465016 h 3442004"/>
              <a:gd name="connsiteX159" fmla="*/ 4478213 w 4602775"/>
              <a:gd name="connsiteY159" fmla="*/ 363415 h 3442004"/>
              <a:gd name="connsiteX160" fmla="*/ 4548551 w 4602775"/>
              <a:gd name="connsiteY160" fmla="*/ 320431 h 3442004"/>
              <a:gd name="connsiteX161" fmla="*/ 4505566 w 4602775"/>
              <a:gd name="connsiteY161" fmla="*/ 214924 h 3442004"/>
              <a:gd name="connsiteX162" fmla="*/ 4599351 w 4602775"/>
              <a:gd name="connsiteY162" fmla="*/ 152400 h 3442004"/>
              <a:gd name="connsiteX163" fmla="*/ 4536827 w 4602775"/>
              <a:gd name="connsiteY16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77084 w 4602775"/>
              <a:gd name="connsiteY29" fmla="*/ 3009569 h 3442004"/>
              <a:gd name="connsiteX30" fmla="*/ 410568 w 4602775"/>
              <a:gd name="connsiteY30" fmla="*/ 3228510 h 3442004"/>
              <a:gd name="connsiteX31" fmla="*/ 462086 w 4602775"/>
              <a:gd name="connsiteY31" fmla="*/ 3264571 h 3442004"/>
              <a:gd name="connsiteX32" fmla="*/ 523903 w 4602775"/>
              <a:gd name="connsiteY32" fmla="*/ 3243965 h 3442004"/>
              <a:gd name="connsiteX33" fmla="*/ 549662 w 4602775"/>
              <a:gd name="connsiteY33" fmla="*/ 3218207 h 3442004"/>
              <a:gd name="connsiteX34" fmla="*/ 516176 w 4602775"/>
              <a:gd name="connsiteY34" fmla="*/ 3146085 h 3442004"/>
              <a:gd name="connsiteX35" fmla="*/ 593449 w 4602775"/>
              <a:gd name="connsiteY35" fmla="*/ 3156388 h 3442004"/>
              <a:gd name="connsiteX36" fmla="*/ 619207 w 4602775"/>
              <a:gd name="connsiteY36" fmla="*/ 3277450 h 3442004"/>
              <a:gd name="connsiteX37" fmla="*/ 696480 w 4602775"/>
              <a:gd name="connsiteY37" fmla="*/ 3285177 h 3442004"/>
              <a:gd name="connsiteX38" fmla="*/ 747996 w 4602775"/>
              <a:gd name="connsiteY38" fmla="*/ 3233662 h 3442004"/>
              <a:gd name="connsiteX39" fmla="*/ 832996 w 4602775"/>
              <a:gd name="connsiteY39" fmla="*/ 3359874 h 3442004"/>
              <a:gd name="connsiteX40" fmla="*/ 894814 w 4602775"/>
              <a:gd name="connsiteY40" fmla="*/ 3341844 h 3442004"/>
              <a:gd name="connsiteX41" fmla="*/ 925724 w 4602775"/>
              <a:gd name="connsiteY41" fmla="*/ 3295480 h 3442004"/>
              <a:gd name="connsiteX42" fmla="*/ 983121 w 4602775"/>
              <a:gd name="connsiteY42" fmla="*/ 3363288 h 3442004"/>
              <a:gd name="connsiteX43" fmla="*/ 1057088 w 4602775"/>
              <a:gd name="connsiteY43" fmla="*/ 3375328 h 3442004"/>
              <a:gd name="connsiteX44" fmla="*/ 1075144 w 4602775"/>
              <a:gd name="connsiteY44" fmla="*/ 3421024 h 3442004"/>
              <a:gd name="connsiteX45" fmla="*/ 1116356 w 4602775"/>
              <a:gd name="connsiteY45" fmla="*/ 3397402 h 3442004"/>
              <a:gd name="connsiteX46" fmla="*/ 1140507 w 4602775"/>
              <a:gd name="connsiteY46" fmla="*/ 3309924 h 3442004"/>
              <a:gd name="connsiteX47" fmla="*/ 1265201 w 4602775"/>
              <a:gd name="connsiteY47" fmla="*/ 3313203 h 3442004"/>
              <a:gd name="connsiteX48" fmla="*/ 1311465 w 4602775"/>
              <a:gd name="connsiteY48" fmla="*/ 3376443 h 3442004"/>
              <a:gd name="connsiteX49" fmla="*/ 1339799 w 4602775"/>
              <a:gd name="connsiteY49" fmla="*/ 3331686 h 3442004"/>
              <a:gd name="connsiteX50" fmla="*/ 1367152 w 4602775"/>
              <a:gd name="connsiteY50" fmla="*/ 3355133 h 3442004"/>
              <a:gd name="connsiteX51" fmla="*/ 1420528 w 4602775"/>
              <a:gd name="connsiteY51" fmla="*/ 3300777 h 3442004"/>
              <a:gd name="connsiteX52" fmla="*/ 1459165 w 4602775"/>
              <a:gd name="connsiteY52" fmla="*/ 3334261 h 3442004"/>
              <a:gd name="connsiteX53" fmla="*/ 1638127 w 4602775"/>
              <a:gd name="connsiteY53" fmla="*/ 3292257 h 3442004"/>
              <a:gd name="connsiteX54" fmla="*/ 1704018 w 4602775"/>
              <a:gd name="connsiteY54" fmla="*/ 3347679 h 3442004"/>
              <a:gd name="connsiteX55" fmla="*/ 1746210 w 4602775"/>
              <a:gd name="connsiteY55" fmla="*/ 3305840 h 3442004"/>
              <a:gd name="connsiteX56" fmla="*/ 1766013 w 4602775"/>
              <a:gd name="connsiteY56" fmla="*/ 3329198 h 3442004"/>
              <a:gd name="connsiteX57" fmla="*/ 1767070 w 4602775"/>
              <a:gd name="connsiteY57" fmla="*/ 3391381 h 3442004"/>
              <a:gd name="connsiteX58" fmla="*/ 1837496 w 4602775"/>
              <a:gd name="connsiteY58" fmla="*/ 3442004 h 3442004"/>
              <a:gd name="connsiteX59" fmla="*/ 1851971 w 4602775"/>
              <a:gd name="connsiteY59" fmla="*/ 3389068 h 3442004"/>
              <a:gd name="connsiteX60" fmla="*/ 1870090 w 4602775"/>
              <a:gd name="connsiteY60" fmla="*/ 3375486 h 3442004"/>
              <a:gd name="connsiteX61" fmla="*/ 1869198 w 4602775"/>
              <a:gd name="connsiteY61" fmla="*/ 3283737 h 3442004"/>
              <a:gd name="connsiteX62" fmla="*/ 1819103 w 4602775"/>
              <a:gd name="connsiteY62" fmla="*/ 3289780 h 3442004"/>
              <a:gd name="connsiteX63" fmla="*/ 1837573 w 4602775"/>
              <a:gd name="connsiteY63" fmla="*/ 3212595 h 3442004"/>
              <a:gd name="connsiteX64" fmla="*/ 1802845 w 4602775"/>
              <a:gd name="connsiteY64" fmla="*/ 3144997 h 3442004"/>
              <a:gd name="connsiteX65" fmla="*/ 1839257 w 4602775"/>
              <a:gd name="connsiteY65" fmla="*/ 3057421 h 3442004"/>
              <a:gd name="connsiteX66" fmla="*/ 1956764 w 4602775"/>
              <a:gd name="connsiteY66" fmla="*/ 3007237 h 3442004"/>
              <a:gd name="connsiteX67" fmla="*/ 2001080 w 4602775"/>
              <a:gd name="connsiteY67" fmla="*/ 2951363 h 3442004"/>
              <a:gd name="connsiteX68" fmla="*/ 2107028 w 4602775"/>
              <a:gd name="connsiteY68" fmla="*/ 2933420 h 3442004"/>
              <a:gd name="connsiteX69" fmla="*/ 2092641 w 4602775"/>
              <a:gd name="connsiteY69" fmla="*/ 2829674 h 3442004"/>
              <a:gd name="connsiteX70" fmla="*/ 2029566 w 4602775"/>
              <a:gd name="connsiteY70" fmla="*/ 2786430 h 3442004"/>
              <a:gd name="connsiteX71" fmla="*/ 1931386 w 4602775"/>
              <a:gd name="connsiteY71" fmla="*/ 2653188 h 3442004"/>
              <a:gd name="connsiteX72" fmla="*/ 1759465 w 4602775"/>
              <a:gd name="connsiteY72" fmla="*/ 2502651 h 3442004"/>
              <a:gd name="connsiteX73" fmla="*/ 1744226 w 4602775"/>
              <a:gd name="connsiteY73" fmla="*/ 2423317 h 3442004"/>
              <a:gd name="connsiteX74" fmla="*/ 1762003 w 4602775"/>
              <a:gd name="connsiteY74" fmla="*/ 2383240 h 3442004"/>
              <a:gd name="connsiteX75" fmla="*/ 1777967 w 4602775"/>
              <a:gd name="connsiteY75" fmla="*/ 2325437 h 3442004"/>
              <a:gd name="connsiteX76" fmla="*/ 1722139 w 4602775"/>
              <a:gd name="connsiteY76" fmla="*/ 2308683 h 3442004"/>
              <a:gd name="connsiteX77" fmla="*/ 1671381 w 4602775"/>
              <a:gd name="connsiteY77" fmla="*/ 2138826 h 3442004"/>
              <a:gd name="connsiteX78" fmla="*/ 1724664 w 4602775"/>
              <a:gd name="connsiteY78" fmla="*/ 2160752 h 3442004"/>
              <a:gd name="connsiteX79" fmla="*/ 1743008 w 4602775"/>
              <a:gd name="connsiteY79" fmla="*/ 2194966 h 3442004"/>
              <a:gd name="connsiteX80" fmla="*/ 1764141 w 4602775"/>
              <a:gd name="connsiteY80" fmla="*/ 2208208 h 3442004"/>
              <a:gd name="connsiteX81" fmla="*/ 1806640 w 4602775"/>
              <a:gd name="connsiteY81" fmla="*/ 2120930 h 3442004"/>
              <a:gd name="connsiteX82" fmla="*/ 1887416 w 4602775"/>
              <a:gd name="connsiteY82" fmla="*/ 2086706 h 3442004"/>
              <a:gd name="connsiteX83" fmla="*/ 1949939 w 4602775"/>
              <a:gd name="connsiteY83" fmla="*/ 2102337 h 3442004"/>
              <a:gd name="connsiteX84" fmla="*/ 2008554 w 4602775"/>
              <a:gd name="connsiteY84" fmla="*/ 2059352 h 3442004"/>
              <a:gd name="connsiteX85" fmla="*/ 2059354 w 4602775"/>
              <a:gd name="connsiteY85" fmla="*/ 2063260 h 3442004"/>
              <a:gd name="connsiteX86" fmla="*/ 2071077 w 4602775"/>
              <a:gd name="connsiteY86" fmla="*/ 2004645 h 3442004"/>
              <a:gd name="connsiteX87" fmla="*/ 2286000 w 4602775"/>
              <a:gd name="connsiteY87" fmla="*/ 1953845 h 3442004"/>
              <a:gd name="connsiteX88" fmla="*/ 2301631 w 4602775"/>
              <a:gd name="connsiteY88" fmla="*/ 1879598 h 3442004"/>
              <a:gd name="connsiteX89" fmla="*/ 2379785 w 4602775"/>
              <a:gd name="connsiteY89" fmla="*/ 1895229 h 3442004"/>
              <a:gd name="connsiteX90" fmla="*/ 2399323 w 4602775"/>
              <a:gd name="connsiteY90" fmla="*/ 1942122 h 3442004"/>
              <a:gd name="connsiteX91" fmla="*/ 2430585 w 4602775"/>
              <a:gd name="connsiteY91" fmla="*/ 1969475 h 3442004"/>
              <a:gd name="connsiteX92" fmla="*/ 2493108 w 4602775"/>
              <a:gd name="connsiteY92" fmla="*/ 1934306 h 3442004"/>
              <a:gd name="connsiteX93" fmla="*/ 2504831 w 4602775"/>
              <a:gd name="connsiteY93" fmla="*/ 1887414 h 3442004"/>
              <a:gd name="connsiteX94" fmla="*/ 2524369 w 4602775"/>
              <a:gd name="connsiteY94" fmla="*/ 1887414 h 3442004"/>
              <a:gd name="connsiteX95" fmla="*/ 2586892 w 4602775"/>
              <a:gd name="connsiteY95" fmla="*/ 1957752 h 3442004"/>
              <a:gd name="connsiteX96" fmla="*/ 2782277 w 4602775"/>
              <a:gd name="connsiteY96" fmla="*/ 2055445 h 3442004"/>
              <a:gd name="connsiteX97" fmla="*/ 2829169 w 4602775"/>
              <a:gd name="connsiteY97" fmla="*/ 2074983 h 3442004"/>
              <a:gd name="connsiteX98" fmla="*/ 2864339 w 4602775"/>
              <a:gd name="connsiteY98" fmla="*/ 2067168 h 3442004"/>
              <a:gd name="connsiteX99" fmla="*/ 2887785 w 4602775"/>
              <a:gd name="connsiteY99" fmla="*/ 2090614 h 3442004"/>
              <a:gd name="connsiteX100" fmla="*/ 2805723 w 4602775"/>
              <a:gd name="connsiteY100" fmla="*/ 2168768 h 3442004"/>
              <a:gd name="connsiteX101" fmla="*/ 2805723 w 4602775"/>
              <a:gd name="connsiteY101" fmla="*/ 2168768 h 3442004"/>
              <a:gd name="connsiteX102" fmla="*/ 2821354 w 4602775"/>
              <a:gd name="connsiteY102" fmla="*/ 2200029 h 3442004"/>
              <a:gd name="connsiteX103" fmla="*/ 2891692 w 4602775"/>
              <a:gd name="connsiteY103" fmla="*/ 2188306 h 3442004"/>
              <a:gd name="connsiteX104" fmla="*/ 2958123 w 4602775"/>
              <a:gd name="connsiteY104" fmla="*/ 2293814 h 3442004"/>
              <a:gd name="connsiteX105" fmla="*/ 3008923 w 4602775"/>
              <a:gd name="connsiteY105" fmla="*/ 2289906 h 3442004"/>
              <a:gd name="connsiteX106" fmla="*/ 2997200 w 4602775"/>
              <a:gd name="connsiteY106" fmla="*/ 2243014 h 3442004"/>
              <a:gd name="connsiteX107" fmla="*/ 3059723 w 4602775"/>
              <a:gd name="connsiteY107" fmla="*/ 2219568 h 3442004"/>
              <a:gd name="connsiteX108" fmla="*/ 3059723 w 4602775"/>
              <a:gd name="connsiteY108" fmla="*/ 2200029 h 3442004"/>
              <a:gd name="connsiteX109" fmla="*/ 3067539 w 4602775"/>
              <a:gd name="connsiteY109" fmla="*/ 2188306 h 3442004"/>
              <a:gd name="connsiteX110" fmla="*/ 3024554 w 4602775"/>
              <a:gd name="connsiteY110" fmla="*/ 2102337 h 3442004"/>
              <a:gd name="connsiteX111" fmla="*/ 3036277 w 4602775"/>
              <a:gd name="connsiteY111" fmla="*/ 2090614 h 3442004"/>
              <a:gd name="connsiteX112" fmla="*/ 3219939 w 4602775"/>
              <a:gd name="connsiteY112" fmla="*/ 2211752 h 3442004"/>
              <a:gd name="connsiteX113" fmla="*/ 3286369 w 4602775"/>
              <a:gd name="connsiteY113" fmla="*/ 2219568 h 3442004"/>
              <a:gd name="connsiteX114" fmla="*/ 3266831 w 4602775"/>
              <a:gd name="connsiteY114" fmla="*/ 2243014 h 3442004"/>
              <a:gd name="connsiteX115" fmla="*/ 3227754 w 4602775"/>
              <a:gd name="connsiteY115" fmla="*/ 2258645 h 3442004"/>
              <a:gd name="connsiteX116" fmla="*/ 3309816 w 4602775"/>
              <a:gd name="connsiteY116" fmla="*/ 2340706 h 3442004"/>
              <a:gd name="connsiteX117" fmla="*/ 3395785 w 4602775"/>
              <a:gd name="connsiteY117" fmla="*/ 2395414 h 3442004"/>
              <a:gd name="connsiteX118" fmla="*/ 3657600 w 4602775"/>
              <a:gd name="connsiteY118" fmla="*/ 2332891 h 3442004"/>
              <a:gd name="connsiteX119" fmla="*/ 3618523 w 4602775"/>
              <a:gd name="connsiteY119" fmla="*/ 2254737 h 3442004"/>
              <a:gd name="connsiteX120" fmla="*/ 3567723 w 4602775"/>
              <a:gd name="connsiteY120" fmla="*/ 2231291 h 3442004"/>
              <a:gd name="connsiteX121" fmla="*/ 3583354 w 4602775"/>
              <a:gd name="connsiteY121" fmla="*/ 2149229 h 3442004"/>
              <a:gd name="connsiteX122" fmla="*/ 3618523 w 4602775"/>
              <a:gd name="connsiteY122" fmla="*/ 2149229 h 3442004"/>
              <a:gd name="connsiteX123" fmla="*/ 3622431 w 4602775"/>
              <a:gd name="connsiteY123" fmla="*/ 2090614 h 3442004"/>
              <a:gd name="connsiteX124" fmla="*/ 3528646 w 4602775"/>
              <a:gd name="connsiteY124" fmla="*/ 2008552 h 3442004"/>
              <a:gd name="connsiteX125" fmla="*/ 3473939 w 4602775"/>
              <a:gd name="connsiteY125" fmla="*/ 2043722 h 3442004"/>
              <a:gd name="connsiteX126" fmla="*/ 3423139 w 4602775"/>
              <a:gd name="connsiteY126" fmla="*/ 1981198 h 3442004"/>
              <a:gd name="connsiteX127" fmla="*/ 3466123 w 4602775"/>
              <a:gd name="connsiteY127" fmla="*/ 1863968 h 3442004"/>
              <a:gd name="connsiteX128" fmla="*/ 3411416 w 4602775"/>
              <a:gd name="connsiteY128" fmla="*/ 1777998 h 3442004"/>
              <a:gd name="connsiteX129" fmla="*/ 3391877 w 4602775"/>
              <a:gd name="connsiteY129" fmla="*/ 1688122 h 3442004"/>
              <a:gd name="connsiteX130" fmla="*/ 3380154 w 4602775"/>
              <a:gd name="connsiteY130" fmla="*/ 1582614 h 3442004"/>
              <a:gd name="connsiteX131" fmla="*/ 3325446 w 4602775"/>
              <a:gd name="connsiteY131" fmla="*/ 1547445 h 3442004"/>
              <a:gd name="connsiteX132" fmla="*/ 3333262 w 4602775"/>
              <a:gd name="connsiteY132" fmla="*/ 1508368 h 3442004"/>
              <a:gd name="connsiteX133" fmla="*/ 3255108 w 4602775"/>
              <a:gd name="connsiteY133" fmla="*/ 1391137 h 3442004"/>
              <a:gd name="connsiteX134" fmla="*/ 3290277 w 4602775"/>
              <a:gd name="connsiteY134" fmla="*/ 1277814 h 3442004"/>
              <a:gd name="connsiteX135" fmla="*/ 3348892 w 4602775"/>
              <a:gd name="connsiteY135" fmla="*/ 1219198 h 3442004"/>
              <a:gd name="connsiteX136" fmla="*/ 3391877 w 4602775"/>
              <a:gd name="connsiteY136" fmla="*/ 1246552 h 3442004"/>
              <a:gd name="connsiteX137" fmla="*/ 3458308 w 4602775"/>
              <a:gd name="connsiteY137" fmla="*/ 1223106 h 3442004"/>
              <a:gd name="connsiteX138" fmla="*/ 3438769 w 4602775"/>
              <a:gd name="connsiteY138" fmla="*/ 1199660 h 3442004"/>
              <a:gd name="connsiteX139" fmla="*/ 3509108 w 4602775"/>
              <a:gd name="connsiteY139" fmla="*/ 1098060 h 3442004"/>
              <a:gd name="connsiteX140" fmla="*/ 3524739 w 4602775"/>
              <a:gd name="connsiteY140" fmla="*/ 984737 h 3442004"/>
              <a:gd name="connsiteX141" fmla="*/ 3626339 w 4602775"/>
              <a:gd name="connsiteY141" fmla="*/ 937845 h 3442004"/>
              <a:gd name="connsiteX142" fmla="*/ 3696677 w 4602775"/>
              <a:gd name="connsiteY142" fmla="*/ 894860 h 3442004"/>
              <a:gd name="connsiteX143" fmla="*/ 3720123 w 4602775"/>
              <a:gd name="connsiteY143" fmla="*/ 906583 h 3442004"/>
              <a:gd name="connsiteX144" fmla="*/ 3790462 w 4602775"/>
              <a:gd name="connsiteY144" fmla="*/ 894860 h 3442004"/>
              <a:gd name="connsiteX145" fmla="*/ 3806092 w 4602775"/>
              <a:gd name="connsiteY145" fmla="*/ 945660 h 3442004"/>
              <a:gd name="connsiteX146" fmla="*/ 3856892 w 4602775"/>
              <a:gd name="connsiteY146" fmla="*/ 898768 h 3442004"/>
              <a:gd name="connsiteX147" fmla="*/ 3888154 w 4602775"/>
              <a:gd name="connsiteY147" fmla="*/ 902675 h 3442004"/>
              <a:gd name="connsiteX148" fmla="*/ 3927231 w 4602775"/>
              <a:gd name="connsiteY148" fmla="*/ 945660 h 3442004"/>
              <a:gd name="connsiteX149" fmla="*/ 3997569 w 4602775"/>
              <a:gd name="connsiteY149" fmla="*/ 941752 h 3442004"/>
              <a:gd name="connsiteX150" fmla="*/ 4067908 w 4602775"/>
              <a:gd name="connsiteY150" fmla="*/ 855783 h 3442004"/>
              <a:gd name="connsiteX151" fmla="*/ 4138246 w 4602775"/>
              <a:gd name="connsiteY151" fmla="*/ 890952 h 3442004"/>
              <a:gd name="connsiteX152" fmla="*/ 4173416 w 4602775"/>
              <a:gd name="connsiteY152" fmla="*/ 871414 h 3442004"/>
              <a:gd name="connsiteX153" fmla="*/ 4200769 w 4602775"/>
              <a:gd name="connsiteY153" fmla="*/ 820614 h 3442004"/>
              <a:gd name="connsiteX154" fmla="*/ 4267200 w 4602775"/>
              <a:gd name="connsiteY154" fmla="*/ 773722 h 3442004"/>
              <a:gd name="connsiteX155" fmla="*/ 4407877 w 4602775"/>
              <a:gd name="connsiteY155" fmla="*/ 769814 h 3442004"/>
              <a:gd name="connsiteX156" fmla="*/ 4466493 w 4602775"/>
              <a:gd name="connsiteY156" fmla="*/ 664306 h 3442004"/>
              <a:gd name="connsiteX157" fmla="*/ 4556368 w 4602775"/>
              <a:gd name="connsiteY157" fmla="*/ 640860 h 3442004"/>
              <a:gd name="connsiteX158" fmla="*/ 4575906 w 4602775"/>
              <a:gd name="connsiteY158" fmla="*/ 539261 h 3442004"/>
              <a:gd name="connsiteX159" fmla="*/ 4493844 w 4602775"/>
              <a:gd name="connsiteY159" fmla="*/ 465016 h 3442004"/>
              <a:gd name="connsiteX160" fmla="*/ 4478213 w 4602775"/>
              <a:gd name="connsiteY160" fmla="*/ 363415 h 3442004"/>
              <a:gd name="connsiteX161" fmla="*/ 4548551 w 4602775"/>
              <a:gd name="connsiteY161" fmla="*/ 320431 h 3442004"/>
              <a:gd name="connsiteX162" fmla="*/ 4505566 w 4602775"/>
              <a:gd name="connsiteY162" fmla="*/ 214924 h 3442004"/>
              <a:gd name="connsiteX163" fmla="*/ 4599351 w 4602775"/>
              <a:gd name="connsiteY163" fmla="*/ 152400 h 3442004"/>
              <a:gd name="connsiteX164" fmla="*/ 4536827 w 4602775"/>
              <a:gd name="connsiteY164"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6478 w 4602775"/>
              <a:gd name="connsiteY29" fmla="*/ 2873053 h 3442004"/>
              <a:gd name="connsiteX30" fmla="*/ 377084 w 4602775"/>
              <a:gd name="connsiteY30" fmla="*/ 3009569 h 3442004"/>
              <a:gd name="connsiteX31" fmla="*/ 410568 w 4602775"/>
              <a:gd name="connsiteY31" fmla="*/ 3228510 h 3442004"/>
              <a:gd name="connsiteX32" fmla="*/ 462086 w 4602775"/>
              <a:gd name="connsiteY32" fmla="*/ 3264571 h 3442004"/>
              <a:gd name="connsiteX33" fmla="*/ 523903 w 4602775"/>
              <a:gd name="connsiteY33" fmla="*/ 3243965 h 3442004"/>
              <a:gd name="connsiteX34" fmla="*/ 549662 w 4602775"/>
              <a:gd name="connsiteY34" fmla="*/ 3218207 h 3442004"/>
              <a:gd name="connsiteX35" fmla="*/ 516176 w 4602775"/>
              <a:gd name="connsiteY35" fmla="*/ 3146085 h 3442004"/>
              <a:gd name="connsiteX36" fmla="*/ 593449 w 4602775"/>
              <a:gd name="connsiteY36" fmla="*/ 3156388 h 3442004"/>
              <a:gd name="connsiteX37" fmla="*/ 619207 w 4602775"/>
              <a:gd name="connsiteY37" fmla="*/ 3277450 h 3442004"/>
              <a:gd name="connsiteX38" fmla="*/ 696480 w 4602775"/>
              <a:gd name="connsiteY38" fmla="*/ 3285177 h 3442004"/>
              <a:gd name="connsiteX39" fmla="*/ 747996 w 4602775"/>
              <a:gd name="connsiteY39" fmla="*/ 3233662 h 3442004"/>
              <a:gd name="connsiteX40" fmla="*/ 832996 w 4602775"/>
              <a:gd name="connsiteY40" fmla="*/ 3359874 h 3442004"/>
              <a:gd name="connsiteX41" fmla="*/ 894814 w 4602775"/>
              <a:gd name="connsiteY41" fmla="*/ 3341844 h 3442004"/>
              <a:gd name="connsiteX42" fmla="*/ 925724 w 4602775"/>
              <a:gd name="connsiteY42" fmla="*/ 3295480 h 3442004"/>
              <a:gd name="connsiteX43" fmla="*/ 983121 w 4602775"/>
              <a:gd name="connsiteY43" fmla="*/ 3363288 h 3442004"/>
              <a:gd name="connsiteX44" fmla="*/ 1057088 w 4602775"/>
              <a:gd name="connsiteY44" fmla="*/ 3375328 h 3442004"/>
              <a:gd name="connsiteX45" fmla="*/ 1075144 w 4602775"/>
              <a:gd name="connsiteY45" fmla="*/ 3421024 h 3442004"/>
              <a:gd name="connsiteX46" fmla="*/ 1116356 w 4602775"/>
              <a:gd name="connsiteY46" fmla="*/ 3397402 h 3442004"/>
              <a:gd name="connsiteX47" fmla="*/ 1140507 w 4602775"/>
              <a:gd name="connsiteY47" fmla="*/ 3309924 h 3442004"/>
              <a:gd name="connsiteX48" fmla="*/ 1265201 w 4602775"/>
              <a:gd name="connsiteY48" fmla="*/ 3313203 h 3442004"/>
              <a:gd name="connsiteX49" fmla="*/ 1311465 w 4602775"/>
              <a:gd name="connsiteY49" fmla="*/ 3376443 h 3442004"/>
              <a:gd name="connsiteX50" fmla="*/ 1339799 w 4602775"/>
              <a:gd name="connsiteY50" fmla="*/ 3331686 h 3442004"/>
              <a:gd name="connsiteX51" fmla="*/ 1367152 w 4602775"/>
              <a:gd name="connsiteY51" fmla="*/ 3355133 h 3442004"/>
              <a:gd name="connsiteX52" fmla="*/ 1420528 w 4602775"/>
              <a:gd name="connsiteY52" fmla="*/ 3300777 h 3442004"/>
              <a:gd name="connsiteX53" fmla="*/ 1459165 w 4602775"/>
              <a:gd name="connsiteY53" fmla="*/ 3334261 h 3442004"/>
              <a:gd name="connsiteX54" fmla="*/ 1638127 w 4602775"/>
              <a:gd name="connsiteY54" fmla="*/ 3292257 h 3442004"/>
              <a:gd name="connsiteX55" fmla="*/ 1704018 w 4602775"/>
              <a:gd name="connsiteY55" fmla="*/ 3347679 h 3442004"/>
              <a:gd name="connsiteX56" fmla="*/ 1746210 w 4602775"/>
              <a:gd name="connsiteY56" fmla="*/ 3305840 h 3442004"/>
              <a:gd name="connsiteX57" fmla="*/ 1766013 w 4602775"/>
              <a:gd name="connsiteY57" fmla="*/ 3329198 h 3442004"/>
              <a:gd name="connsiteX58" fmla="*/ 1767070 w 4602775"/>
              <a:gd name="connsiteY58" fmla="*/ 3391381 h 3442004"/>
              <a:gd name="connsiteX59" fmla="*/ 1837496 w 4602775"/>
              <a:gd name="connsiteY59" fmla="*/ 3442004 h 3442004"/>
              <a:gd name="connsiteX60" fmla="*/ 1851971 w 4602775"/>
              <a:gd name="connsiteY60" fmla="*/ 3389068 h 3442004"/>
              <a:gd name="connsiteX61" fmla="*/ 1870090 w 4602775"/>
              <a:gd name="connsiteY61" fmla="*/ 3375486 h 3442004"/>
              <a:gd name="connsiteX62" fmla="*/ 1869198 w 4602775"/>
              <a:gd name="connsiteY62" fmla="*/ 3283737 h 3442004"/>
              <a:gd name="connsiteX63" fmla="*/ 1819103 w 4602775"/>
              <a:gd name="connsiteY63" fmla="*/ 3289780 h 3442004"/>
              <a:gd name="connsiteX64" fmla="*/ 1837573 w 4602775"/>
              <a:gd name="connsiteY64" fmla="*/ 3212595 h 3442004"/>
              <a:gd name="connsiteX65" fmla="*/ 1802845 w 4602775"/>
              <a:gd name="connsiteY65" fmla="*/ 3144997 h 3442004"/>
              <a:gd name="connsiteX66" fmla="*/ 1839257 w 4602775"/>
              <a:gd name="connsiteY66" fmla="*/ 3057421 h 3442004"/>
              <a:gd name="connsiteX67" fmla="*/ 1956764 w 4602775"/>
              <a:gd name="connsiteY67" fmla="*/ 3007237 h 3442004"/>
              <a:gd name="connsiteX68" fmla="*/ 2001080 w 4602775"/>
              <a:gd name="connsiteY68" fmla="*/ 2951363 h 3442004"/>
              <a:gd name="connsiteX69" fmla="*/ 2107028 w 4602775"/>
              <a:gd name="connsiteY69" fmla="*/ 2933420 h 3442004"/>
              <a:gd name="connsiteX70" fmla="*/ 2092641 w 4602775"/>
              <a:gd name="connsiteY70" fmla="*/ 2829674 h 3442004"/>
              <a:gd name="connsiteX71" fmla="*/ 2029566 w 4602775"/>
              <a:gd name="connsiteY71" fmla="*/ 2786430 h 3442004"/>
              <a:gd name="connsiteX72" fmla="*/ 1931386 w 4602775"/>
              <a:gd name="connsiteY72" fmla="*/ 2653188 h 3442004"/>
              <a:gd name="connsiteX73" fmla="*/ 1759465 w 4602775"/>
              <a:gd name="connsiteY73" fmla="*/ 2502651 h 3442004"/>
              <a:gd name="connsiteX74" fmla="*/ 1744226 w 4602775"/>
              <a:gd name="connsiteY74" fmla="*/ 2423317 h 3442004"/>
              <a:gd name="connsiteX75" fmla="*/ 1762003 w 4602775"/>
              <a:gd name="connsiteY75" fmla="*/ 2383240 h 3442004"/>
              <a:gd name="connsiteX76" fmla="*/ 1777967 w 4602775"/>
              <a:gd name="connsiteY76" fmla="*/ 2325437 h 3442004"/>
              <a:gd name="connsiteX77" fmla="*/ 1722139 w 4602775"/>
              <a:gd name="connsiteY77" fmla="*/ 2308683 h 3442004"/>
              <a:gd name="connsiteX78" fmla="*/ 1671381 w 4602775"/>
              <a:gd name="connsiteY78" fmla="*/ 2138826 h 3442004"/>
              <a:gd name="connsiteX79" fmla="*/ 1724664 w 4602775"/>
              <a:gd name="connsiteY79" fmla="*/ 2160752 h 3442004"/>
              <a:gd name="connsiteX80" fmla="*/ 1743008 w 4602775"/>
              <a:gd name="connsiteY80" fmla="*/ 2194966 h 3442004"/>
              <a:gd name="connsiteX81" fmla="*/ 1764141 w 4602775"/>
              <a:gd name="connsiteY81" fmla="*/ 2208208 h 3442004"/>
              <a:gd name="connsiteX82" fmla="*/ 1806640 w 4602775"/>
              <a:gd name="connsiteY82" fmla="*/ 2120930 h 3442004"/>
              <a:gd name="connsiteX83" fmla="*/ 1887416 w 4602775"/>
              <a:gd name="connsiteY83" fmla="*/ 2086706 h 3442004"/>
              <a:gd name="connsiteX84" fmla="*/ 1949939 w 4602775"/>
              <a:gd name="connsiteY84" fmla="*/ 2102337 h 3442004"/>
              <a:gd name="connsiteX85" fmla="*/ 2008554 w 4602775"/>
              <a:gd name="connsiteY85" fmla="*/ 2059352 h 3442004"/>
              <a:gd name="connsiteX86" fmla="*/ 2059354 w 4602775"/>
              <a:gd name="connsiteY86" fmla="*/ 2063260 h 3442004"/>
              <a:gd name="connsiteX87" fmla="*/ 2071077 w 4602775"/>
              <a:gd name="connsiteY87" fmla="*/ 2004645 h 3442004"/>
              <a:gd name="connsiteX88" fmla="*/ 2286000 w 4602775"/>
              <a:gd name="connsiteY88" fmla="*/ 1953845 h 3442004"/>
              <a:gd name="connsiteX89" fmla="*/ 2301631 w 4602775"/>
              <a:gd name="connsiteY89" fmla="*/ 1879598 h 3442004"/>
              <a:gd name="connsiteX90" fmla="*/ 2379785 w 4602775"/>
              <a:gd name="connsiteY90" fmla="*/ 1895229 h 3442004"/>
              <a:gd name="connsiteX91" fmla="*/ 2399323 w 4602775"/>
              <a:gd name="connsiteY91" fmla="*/ 1942122 h 3442004"/>
              <a:gd name="connsiteX92" fmla="*/ 2430585 w 4602775"/>
              <a:gd name="connsiteY92" fmla="*/ 1969475 h 3442004"/>
              <a:gd name="connsiteX93" fmla="*/ 2493108 w 4602775"/>
              <a:gd name="connsiteY93" fmla="*/ 1934306 h 3442004"/>
              <a:gd name="connsiteX94" fmla="*/ 2504831 w 4602775"/>
              <a:gd name="connsiteY94" fmla="*/ 1887414 h 3442004"/>
              <a:gd name="connsiteX95" fmla="*/ 2524369 w 4602775"/>
              <a:gd name="connsiteY95" fmla="*/ 1887414 h 3442004"/>
              <a:gd name="connsiteX96" fmla="*/ 2586892 w 4602775"/>
              <a:gd name="connsiteY96" fmla="*/ 1957752 h 3442004"/>
              <a:gd name="connsiteX97" fmla="*/ 2782277 w 4602775"/>
              <a:gd name="connsiteY97" fmla="*/ 2055445 h 3442004"/>
              <a:gd name="connsiteX98" fmla="*/ 2829169 w 4602775"/>
              <a:gd name="connsiteY98" fmla="*/ 2074983 h 3442004"/>
              <a:gd name="connsiteX99" fmla="*/ 2864339 w 4602775"/>
              <a:gd name="connsiteY99" fmla="*/ 2067168 h 3442004"/>
              <a:gd name="connsiteX100" fmla="*/ 2887785 w 4602775"/>
              <a:gd name="connsiteY100" fmla="*/ 2090614 h 3442004"/>
              <a:gd name="connsiteX101" fmla="*/ 2805723 w 4602775"/>
              <a:gd name="connsiteY101" fmla="*/ 2168768 h 3442004"/>
              <a:gd name="connsiteX102" fmla="*/ 2805723 w 4602775"/>
              <a:gd name="connsiteY102" fmla="*/ 2168768 h 3442004"/>
              <a:gd name="connsiteX103" fmla="*/ 2821354 w 4602775"/>
              <a:gd name="connsiteY103" fmla="*/ 2200029 h 3442004"/>
              <a:gd name="connsiteX104" fmla="*/ 2891692 w 4602775"/>
              <a:gd name="connsiteY104" fmla="*/ 2188306 h 3442004"/>
              <a:gd name="connsiteX105" fmla="*/ 2958123 w 4602775"/>
              <a:gd name="connsiteY105" fmla="*/ 2293814 h 3442004"/>
              <a:gd name="connsiteX106" fmla="*/ 3008923 w 4602775"/>
              <a:gd name="connsiteY106" fmla="*/ 2289906 h 3442004"/>
              <a:gd name="connsiteX107" fmla="*/ 2997200 w 4602775"/>
              <a:gd name="connsiteY107" fmla="*/ 2243014 h 3442004"/>
              <a:gd name="connsiteX108" fmla="*/ 3059723 w 4602775"/>
              <a:gd name="connsiteY108" fmla="*/ 2219568 h 3442004"/>
              <a:gd name="connsiteX109" fmla="*/ 3059723 w 4602775"/>
              <a:gd name="connsiteY109" fmla="*/ 2200029 h 3442004"/>
              <a:gd name="connsiteX110" fmla="*/ 3067539 w 4602775"/>
              <a:gd name="connsiteY110" fmla="*/ 2188306 h 3442004"/>
              <a:gd name="connsiteX111" fmla="*/ 3024554 w 4602775"/>
              <a:gd name="connsiteY111" fmla="*/ 2102337 h 3442004"/>
              <a:gd name="connsiteX112" fmla="*/ 3036277 w 4602775"/>
              <a:gd name="connsiteY112" fmla="*/ 2090614 h 3442004"/>
              <a:gd name="connsiteX113" fmla="*/ 3219939 w 4602775"/>
              <a:gd name="connsiteY113" fmla="*/ 2211752 h 3442004"/>
              <a:gd name="connsiteX114" fmla="*/ 3286369 w 4602775"/>
              <a:gd name="connsiteY114" fmla="*/ 2219568 h 3442004"/>
              <a:gd name="connsiteX115" fmla="*/ 3266831 w 4602775"/>
              <a:gd name="connsiteY115" fmla="*/ 2243014 h 3442004"/>
              <a:gd name="connsiteX116" fmla="*/ 3227754 w 4602775"/>
              <a:gd name="connsiteY116" fmla="*/ 2258645 h 3442004"/>
              <a:gd name="connsiteX117" fmla="*/ 3309816 w 4602775"/>
              <a:gd name="connsiteY117" fmla="*/ 2340706 h 3442004"/>
              <a:gd name="connsiteX118" fmla="*/ 3395785 w 4602775"/>
              <a:gd name="connsiteY118" fmla="*/ 2395414 h 3442004"/>
              <a:gd name="connsiteX119" fmla="*/ 3657600 w 4602775"/>
              <a:gd name="connsiteY119" fmla="*/ 2332891 h 3442004"/>
              <a:gd name="connsiteX120" fmla="*/ 3618523 w 4602775"/>
              <a:gd name="connsiteY120" fmla="*/ 2254737 h 3442004"/>
              <a:gd name="connsiteX121" fmla="*/ 3567723 w 4602775"/>
              <a:gd name="connsiteY121" fmla="*/ 2231291 h 3442004"/>
              <a:gd name="connsiteX122" fmla="*/ 3583354 w 4602775"/>
              <a:gd name="connsiteY122" fmla="*/ 2149229 h 3442004"/>
              <a:gd name="connsiteX123" fmla="*/ 3618523 w 4602775"/>
              <a:gd name="connsiteY123" fmla="*/ 2149229 h 3442004"/>
              <a:gd name="connsiteX124" fmla="*/ 3622431 w 4602775"/>
              <a:gd name="connsiteY124" fmla="*/ 2090614 h 3442004"/>
              <a:gd name="connsiteX125" fmla="*/ 3528646 w 4602775"/>
              <a:gd name="connsiteY125" fmla="*/ 2008552 h 3442004"/>
              <a:gd name="connsiteX126" fmla="*/ 3473939 w 4602775"/>
              <a:gd name="connsiteY126" fmla="*/ 2043722 h 3442004"/>
              <a:gd name="connsiteX127" fmla="*/ 3423139 w 4602775"/>
              <a:gd name="connsiteY127" fmla="*/ 1981198 h 3442004"/>
              <a:gd name="connsiteX128" fmla="*/ 3466123 w 4602775"/>
              <a:gd name="connsiteY128" fmla="*/ 1863968 h 3442004"/>
              <a:gd name="connsiteX129" fmla="*/ 3411416 w 4602775"/>
              <a:gd name="connsiteY129" fmla="*/ 1777998 h 3442004"/>
              <a:gd name="connsiteX130" fmla="*/ 3391877 w 4602775"/>
              <a:gd name="connsiteY130" fmla="*/ 1688122 h 3442004"/>
              <a:gd name="connsiteX131" fmla="*/ 3380154 w 4602775"/>
              <a:gd name="connsiteY131" fmla="*/ 1582614 h 3442004"/>
              <a:gd name="connsiteX132" fmla="*/ 3325446 w 4602775"/>
              <a:gd name="connsiteY132" fmla="*/ 1547445 h 3442004"/>
              <a:gd name="connsiteX133" fmla="*/ 3333262 w 4602775"/>
              <a:gd name="connsiteY133" fmla="*/ 1508368 h 3442004"/>
              <a:gd name="connsiteX134" fmla="*/ 3255108 w 4602775"/>
              <a:gd name="connsiteY134" fmla="*/ 1391137 h 3442004"/>
              <a:gd name="connsiteX135" fmla="*/ 3290277 w 4602775"/>
              <a:gd name="connsiteY135" fmla="*/ 1277814 h 3442004"/>
              <a:gd name="connsiteX136" fmla="*/ 3348892 w 4602775"/>
              <a:gd name="connsiteY136" fmla="*/ 1219198 h 3442004"/>
              <a:gd name="connsiteX137" fmla="*/ 3391877 w 4602775"/>
              <a:gd name="connsiteY137" fmla="*/ 1246552 h 3442004"/>
              <a:gd name="connsiteX138" fmla="*/ 3458308 w 4602775"/>
              <a:gd name="connsiteY138" fmla="*/ 1223106 h 3442004"/>
              <a:gd name="connsiteX139" fmla="*/ 3438769 w 4602775"/>
              <a:gd name="connsiteY139" fmla="*/ 1199660 h 3442004"/>
              <a:gd name="connsiteX140" fmla="*/ 3509108 w 4602775"/>
              <a:gd name="connsiteY140" fmla="*/ 1098060 h 3442004"/>
              <a:gd name="connsiteX141" fmla="*/ 3524739 w 4602775"/>
              <a:gd name="connsiteY141" fmla="*/ 984737 h 3442004"/>
              <a:gd name="connsiteX142" fmla="*/ 3626339 w 4602775"/>
              <a:gd name="connsiteY142" fmla="*/ 937845 h 3442004"/>
              <a:gd name="connsiteX143" fmla="*/ 3696677 w 4602775"/>
              <a:gd name="connsiteY143" fmla="*/ 894860 h 3442004"/>
              <a:gd name="connsiteX144" fmla="*/ 3720123 w 4602775"/>
              <a:gd name="connsiteY144" fmla="*/ 906583 h 3442004"/>
              <a:gd name="connsiteX145" fmla="*/ 3790462 w 4602775"/>
              <a:gd name="connsiteY145" fmla="*/ 894860 h 3442004"/>
              <a:gd name="connsiteX146" fmla="*/ 3806092 w 4602775"/>
              <a:gd name="connsiteY146" fmla="*/ 945660 h 3442004"/>
              <a:gd name="connsiteX147" fmla="*/ 3856892 w 4602775"/>
              <a:gd name="connsiteY147" fmla="*/ 898768 h 3442004"/>
              <a:gd name="connsiteX148" fmla="*/ 3888154 w 4602775"/>
              <a:gd name="connsiteY148" fmla="*/ 902675 h 3442004"/>
              <a:gd name="connsiteX149" fmla="*/ 3927231 w 4602775"/>
              <a:gd name="connsiteY149" fmla="*/ 945660 h 3442004"/>
              <a:gd name="connsiteX150" fmla="*/ 3997569 w 4602775"/>
              <a:gd name="connsiteY150" fmla="*/ 941752 h 3442004"/>
              <a:gd name="connsiteX151" fmla="*/ 4067908 w 4602775"/>
              <a:gd name="connsiteY151" fmla="*/ 855783 h 3442004"/>
              <a:gd name="connsiteX152" fmla="*/ 4138246 w 4602775"/>
              <a:gd name="connsiteY152" fmla="*/ 890952 h 3442004"/>
              <a:gd name="connsiteX153" fmla="*/ 4173416 w 4602775"/>
              <a:gd name="connsiteY153" fmla="*/ 871414 h 3442004"/>
              <a:gd name="connsiteX154" fmla="*/ 4200769 w 4602775"/>
              <a:gd name="connsiteY154" fmla="*/ 820614 h 3442004"/>
              <a:gd name="connsiteX155" fmla="*/ 4267200 w 4602775"/>
              <a:gd name="connsiteY155" fmla="*/ 773722 h 3442004"/>
              <a:gd name="connsiteX156" fmla="*/ 4407877 w 4602775"/>
              <a:gd name="connsiteY156" fmla="*/ 769814 h 3442004"/>
              <a:gd name="connsiteX157" fmla="*/ 4466493 w 4602775"/>
              <a:gd name="connsiteY157" fmla="*/ 664306 h 3442004"/>
              <a:gd name="connsiteX158" fmla="*/ 4556368 w 4602775"/>
              <a:gd name="connsiteY158" fmla="*/ 640860 h 3442004"/>
              <a:gd name="connsiteX159" fmla="*/ 4575906 w 4602775"/>
              <a:gd name="connsiteY159" fmla="*/ 539261 h 3442004"/>
              <a:gd name="connsiteX160" fmla="*/ 4493844 w 4602775"/>
              <a:gd name="connsiteY160" fmla="*/ 465016 h 3442004"/>
              <a:gd name="connsiteX161" fmla="*/ 4478213 w 4602775"/>
              <a:gd name="connsiteY161" fmla="*/ 363415 h 3442004"/>
              <a:gd name="connsiteX162" fmla="*/ 4548551 w 4602775"/>
              <a:gd name="connsiteY162" fmla="*/ 320431 h 3442004"/>
              <a:gd name="connsiteX163" fmla="*/ 4505566 w 4602775"/>
              <a:gd name="connsiteY163" fmla="*/ 214924 h 3442004"/>
              <a:gd name="connsiteX164" fmla="*/ 4599351 w 4602775"/>
              <a:gd name="connsiteY164" fmla="*/ 152400 h 3442004"/>
              <a:gd name="connsiteX165" fmla="*/ 4536827 w 4602775"/>
              <a:gd name="connsiteY165"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697900 h 3442004"/>
              <a:gd name="connsiteX30" fmla="*/ 356478 w 4602775"/>
              <a:gd name="connsiteY30" fmla="*/ 2873053 h 3442004"/>
              <a:gd name="connsiteX31" fmla="*/ 377084 w 4602775"/>
              <a:gd name="connsiteY31" fmla="*/ 3009569 h 3442004"/>
              <a:gd name="connsiteX32" fmla="*/ 410568 w 4602775"/>
              <a:gd name="connsiteY32" fmla="*/ 3228510 h 3442004"/>
              <a:gd name="connsiteX33" fmla="*/ 462086 w 4602775"/>
              <a:gd name="connsiteY33" fmla="*/ 3264571 h 3442004"/>
              <a:gd name="connsiteX34" fmla="*/ 523903 w 4602775"/>
              <a:gd name="connsiteY34" fmla="*/ 3243965 h 3442004"/>
              <a:gd name="connsiteX35" fmla="*/ 549662 w 4602775"/>
              <a:gd name="connsiteY35" fmla="*/ 3218207 h 3442004"/>
              <a:gd name="connsiteX36" fmla="*/ 516176 w 4602775"/>
              <a:gd name="connsiteY36" fmla="*/ 3146085 h 3442004"/>
              <a:gd name="connsiteX37" fmla="*/ 593449 w 4602775"/>
              <a:gd name="connsiteY37" fmla="*/ 3156388 h 3442004"/>
              <a:gd name="connsiteX38" fmla="*/ 619207 w 4602775"/>
              <a:gd name="connsiteY38" fmla="*/ 3277450 h 3442004"/>
              <a:gd name="connsiteX39" fmla="*/ 696480 w 4602775"/>
              <a:gd name="connsiteY39" fmla="*/ 3285177 h 3442004"/>
              <a:gd name="connsiteX40" fmla="*/ 747996 w 4602775"/>
              <a:gd name="connsiteY40" fmla="*/ 3233662 h 3442004"/>
              <a:gd name="connsiteX41" fmla="*/ 832996 w 4602775"/>
              <a:gd name="connsiteY41" fmla="*/ 3359874 h 3442004"/>
              <a:gd name="connsiteX42" fmla="*/ 894814 w 4602775"/>
              <a:gd name="connsiteY42" fmla="*/ 3341844 h 3442004"/>
              <a:gd name="connsiteX43" fmla="*/ 925724 w 4602775"/>
              <a:gd name="connsiteY43" fmla="*/ 3295480 h 3442004"/>
              <a:gd name="connsiteX44" fmla="*/ 983121 w 4602775"/>
              <a:gd name="connsiteY44" fmla="*/ 3363288 h 3442004"/>
              <a:gd name="connsiteX45" fmla="*/ 1057088 w 4602775"/>
              <a:gd name="connsiteY45" fmla="*/ 3375328 h 3442004"/>
              <a:gd name="connsiteX46" fmla="*/ 1075144 w 4602775"/>
              <a:gd name="connsiteY46" fmla="*/ 3421024 h 3442004"/>
              <a:gd name="connsiteX47" fmla="*/ 1116356 w 4602775"/>
              <a:gd name="connsiteY47" fmla="*/ 3397402 h 3442004"/>
              <a:gd name="connsiteX48" fmla="*/ 1140507 w 4602775"/>
              <a:gd name="connsiteY48" fmla="*/ 3309924 h 3442004"/>
              <a:gd name="connsiteX49" fmla="*/ 1265201 w 4602775"/>
              <a:gd name="connsiteY49" fmla="*/ 3313203 h 3442004"/>
              <a:gd name="connsiteX50" fmla="*/ 1311465 w 4602775"/>
              <a:gd name="connsiteY50" fmla="*/ 3376443 h 3442004"/>
              <a:gd name="connsiteX51" fmla="*/ 1339799 w 4602775"/>
              <a:gd name="connsiteY51" fmla="*/ 3331686 h 3442004"/>
              <a:gd name="connsiteX52" fmla="*/ 1367152 w 4602775"/>
              <a:gd name="connsiteY52" fmla="*/ 3355133 h 3442004"/>
              <a:gd name="connsiteX53" fmla="*/ 1420528 w 4602775"/>
              <a:gd name="connsiteY53" fmla="*/ 3300777 h 3442004"/>
              <a:gd name="connsiteX54" fmla="*/ 1459165 w 4602775"/>
              <a:gd name="connsiteY54" fmla="*/ 3334261 h 3442004"/>
              <a:gd name="connsiteX55" fmla="*/ 1638127 w 4602775"/>
              <a:gd name="connsiteY55" fmla="*/ 3292257 h 3442004"/>
              <a:gd name="connsiteX56" fmla="*/ 1704018 w 4602775"/>
              <a:gd name="connsiteY56" fmla="*/ 3347679 h 3442004"/>
              <a:gd name="connsiteX57" fmla="*/ 1746210 w 4602775"/>
              <a:gd name="connsiteY57" fmla="*/ 3305840 h 3442004"/>
              <a:gd name="connsiteX58" fmla="*/ 1766013 w 4602775"/>
              <a:gd name="connsiteY58" fmla="*/ 3329198 h 3442004"/>
              <a:gd name="connsiteX59" fmla="*/ 1767070 w 4602775"/>
              <a:gd name="connsiteY59" fmla="*/ 3391381 h 3442004"/>
              <a:gd name="connsiteX60" fmla="*/ 1837496 w 4602775"/>
              <a:gd name="connsiteY60" fmla="*/ 3442004 h 3442004"/>
              <a:gd name="connsiteX61" fmla="*/ 1851971 w 4602775"/>
              <a:gd name="connsiteY61" fmla="*/ 3389068 h 3442004"/>
              <a:gd name="connsiteX62" fmla="*/ 1870090 w 4602775"/>
              <a:gd name="connsiteY62" fmla="*/ 3375486 h 3442004"/>
              <a:gd name="connsiteX63" fmla="*/ 1869198 w 4602775"/>
              <a:gd name="connsiteY63" fmla="*/ 3283737 h 3442004"/>
              <a:gd name="connsiteX64" fmla="*/ 1819103 w 4602775"/>
              <a:gd name="connsiteY64" fmla="*/ 3289780 h 3442004"/>
              <a:gd name="connsiteX65" fmla="*/ 1837573 w 4602775"/>
              <a:gd name="connsiteY65" fmla="*/ 3212595 h 3442004"/>
              <a:gd name="connsiteX66" fmla="*/ 1802845 w 4602775"/>
              <a:gd name="connsiteY66" fmla="*/ 3144997 h 3442004"/>
              <a:gd name="connsiteX67" fmla="*/ 1839257 w 4602775"/>
              <a:gd name="connsiteY67" fmla="*/ 3057421 h 3442004"/>
              <a:gd name="connsiteX68" fmla="*/ 1956764 w 4602775"/>
              <a:gd name="connsiteY68" fmla="*/ 3007237 h 3442004"/>
              <a:gd name="connsiteX69" fmla="*/ 2001080 w 4602775"/>
              <a:gd name="connsiteY69" fmla="*/ 2951363 h 3442004"/>
              <a:gd name="connsiteX70" fmla="*/ 2107028 w 4602775"/>
              <a:gd name="connsiteY70" fmla="*/ 2933420 h 3442004"/>
              <a:gd name="connsiteX71" fmla="*/ 2092641 w 4602775"/>
              <a:gd name="connsiteY71" fmla="*/ 2829674 h 3442004"/>
              <a:gd name="connsiteX72" fmla="*/ 2029566 w 4602775"/>
              <a:gd name="connsiteY72" fmla="*/ 2786430 h 3442004"/>
              <a:gd name="connsiteX73" fmla="*/ 1931386 w 4602775"/>
              <a:gd name="connsiteY73" fmla="*/ 2653188 h 3442004"/>
              <a:gd name="connsiteX74" fmla="*/ 1759465 w 4602775"/>
              <a:gd name="connsiteY74" fmla="*/ 2502651 h 3442004"/>
              <a:gd name="connsiteX75" fmla="*/ 1744226 w 4602775"/>
              <a:gd name="connsiteY75" fmla="*/ 2423317 h 3442004"/>
              <a:gd name="connsiteX76" fmla="*/ 1762003 w 4602775"/>
              <a:gd name="connsiteY76" fmla="*/ 2383240 h 3442004"/>
              <a:gd name="connsiteX77" fmla="*/ 1777967 w 4602775"/>
              <a:gd name="connsiteY77" fmla="*/ 2325437 h 3442004"/>
              <a:gd name="connsiteX78" fmla="*/ 1722139 w 4602775"/>
              <a:gd name="connsiteY78" fmla="*/ 2308683 h 3442004"/>
              <a:gd name="connsiteX79" fmla="*/ 1671381 w 4602775"/>
              <a:gd name="connsiteY79" fmla="*/ 2138826 h 3442004"/>
              <a:gd name="connsiteX80" fmla="*/ 1724664 w 4602775"/>
              <a:gd name="connsiteY80" fmla="*/ 2160752 h 3442004"/>
              <a:gd name="connsiteX81" fmla="*/ 1743008 w 4602775"/>
              <a:gd name="connsiteY81" fmla="*/ 2194966 h 3442004"/>
              <a:gd name="connsiteX82" fmla="*/ 1764141 w 4602775"/>
              <a:gd name="connsiteY82" fmla="*/ 2208208 h 3442004"/>
              <a:gd name="connsiteX83" fmla="*/ 1806640 w 4602775"/>
              <a:gd name="connsiteY83" fmla="*/ 2120930 h 3442004"/>
              <a:gd name="connsiteX84" fmla="*/ 1887416 w 4602775"/>
              <a:gd name="connsiteY84" fmla="*/ 2086706 h 3442004"/>
              <a:gd name="connsiteX85" fmla="*/ 1949939 w 4602775"/>
              <a:gd name="connsiteY85" fmla="*/ 2102337 h 3442004"/>
              <a:gd name="connsiteX86" fmla="*/ 2008554 w 4602775"/>
              <a:gd name="connsiteY86" fmla="*/ 2059352 h 3442004"/>
              <a:gd name="connsiteX87" fmla="*/ 2059354 w 4602775"/>
              <a:gd name="connsiteY87" fmla="*/ 2063260 h 3442004"/>
              <a:gd name="connsiteX88" fmla="*/ 2071077 w 4602775"/>
              <a:gd name="connsiteY88" fmla="*/ 2004645 h 3442004"/>
              <a:gd name="connsiteX89" fmla="*/ 2286000 w 4602775"/>
              <a:gd name="connsiteY89" fmla="*/ 1953845 h 3442004"/>
              <a:gd name="connsiteX90" fmla="*/ 2301631 w 4602775"/>
              <a:gd name="connsiteY90" fmla="*/ 1879598 h 3442004"/>
              <a:gd name="connsiteX91" fmla="*/ 2379785 w 4602775"/>
              <a:gd name="connsiteY91" fmla="*/ 1895229 h 3442004"/>
              <a:gd name="connsiteX92" fmla="*/ 2399323 w 4602775"/>
              <a:gd name="connsiteY92" fmla="*/ 1942122 h 3442004"/>
              <a:gd name="connsiteX93" fmla="*/ 2430585 w 4602775"/>
              <a:gd name="connsiteY93" fmla="*/ 1969475 h 3442004"/>
              <a:gd name="connsiteX94" fmla="*/ 2493108 w 4602775"/>
              <a:gd name="connsiteY94" fmla="*/ 1934306 h 3442004"/>
              <a:gd name="connsiteX95" fmla="*/ 2504831 w 4602775"/>
              <a:gd name="connsiteY95" fmla="*/ 1887414 h 3442004"/>
              <a:gd name="connsiteX96" fmla="*/ 2524369 w 4602775"/>
              <a:gd name="connsiteY96" fmla="*/ 1887414 h 3442004"/>
              <a:gd name="connsiteX97" fmla="*/ 2586892 w 4602775"/>
              <a:gd name="connsiteY97" fmla="*/ 1957752 h 3442004"/>
              <a:gd name="connsiteX98" fmla="*/ 2782277 w 4602775"/>
              <a:gd name="connsiteY98" fmla="*/ 2055445 h 3442004"/>
              <a:gd name="connsiteX99" fmla="*/ 2829169 w 4602775"/>
              <a:gd name="connsiteY99" fmla="*/ 2074983 h 3442004"/>
              <a:gd name="connsiteX100" fmla="*/ 2864339 w 4602775"/>
              <a:gd name="connsiteY100" fmla="*/ 2067168 h 3442004"/>
              <a:gd name="connsiteX101" fmla="*/ 2887785 w 4602775"/>
              <a:gd name="connsiteY101" fmla="*/ 2090614 h 3442004"/>
              <a:gd name="connsiteX102" fmla="*/ 2805723 w 4602775"/>
              <a:gd name="connsiteY102" fmla="*/ 2168768 h 3442004"/>
              <a:gd name="connsiteX103" fmla="*/ 2805723 w 4602775"/>
              <a:gd name="connsiteY103" fmla="*/ 2168768 h 3442004"/>
              <a:gd name="connsiteX104" fmla="*/ 2821354 w 4602775"/>
              <a:gd name="connsiteY104" fmla="*/ 2200029 h 3442004"/>
              <a:gd name="connsiteX105" fmla="*/ 2891692 w 4602775"/>
              <a:gd name="connsiteY105" fmla="*/ 2188306 h 3442004"/>
              <a:gd name="connsiteX106" fmla="*/ 2958123 w 4602775"/>
              <a:gd name="connsiteY106" fmla="*/ 2293814 h 3442004"/>
              <a:gd name="connsiteX107" fmla="*/ 3008923 w 4602775"/>
              <a:gd name="connsiteY107" fmla="*/ 2289906 h 3442004"/>
              <a:gd name="connsiteX108" fmla="*/ 2997200 w 4602775"/>
              <a:gd name="connsiteY108" fmla="*/ 2243014 h 3442004"/>
              <a:gd name="connsiteX109" fmla="*/ 3059723 w 4602775"/>
              <a:gd name="connsiteY109" fmla="*/ 2219568 h 3442004"/>
              <a:gd name="connsiteX110" fmla="*/ 3059723 w 4602775"/>
              <a:gd name="connsiteY110" fmla="*/ 2200029 h 3442004"/>
              <a:gd name="connsiteX111" fmla="*/ 3067539 w 4602775"/>
              <a:gd name="connsiteY111" fmla="*/ 2188306 h 3442004"/>
              <a:gd name="connsiteX112" fmla="*/ 3024554 w 4602775"/>
              <a:gd name="connsiteY112" fmla="*/ 2102337 h 3442004"/>
              <a:gd name="connsiteX113" fmla="*/ 3036277 w 4602775"/>
              <a:gd name="connsiteY113" fmla="*/ 2090614 h 3442004"/>
              <a:gd name="connsiteX114" fmla="*/ 3219939 w 4602775"/>
              <a:gd name="connsiteY114" fmla="*/ 2211752 h 3442004"/>
              <a:gd name="connsiteX115" fmla="*/ 3286369 w 4602775"/>
              <a:gd name="connsiteY115" fmla="*/ 2219568 h 3442004"/>
              <a:gd name="connsiteX116" fmla="*/ 3266831 w 4602775"/>
              <a:gd name="connsiteY116" fmla="*/ 2243014 h 3442004"/>
              <a:gd name="connsiteX117" fmla="*/ 3227754 w 4602775"/>
              <a:gd name="connsiteY117" fmla="*/ 2258645 h 3442004"/>
              <a:gd name="connsiteX118" fmla="*/ 3309816 w 4602775"/>
              <a:gd name="connsiteY118" fmla="*/ 2340706 h 3442004"/>
              <a:gd name="connsiteX119" fmla="*/ 3395785 w 4602775"/>
              <a:gd name="connsiteY119" fmla="*/ 2395414 h 3442004"/>
              <a:gd name="connsiteX120" fmla="*/ 3657600 w 4602775"/>
              <a:gd name="connsiteY120" fmla="*/ 2332891 h 3442004"/>
              <a:gd name="connsiteX121" fmla="*/ 3618523 w 4602775"/>
              <a:gd name="connsiteY121" fmla="*/ 2254737 h 3442004"/>
              <a:gd name="connsiteX122" fmla="*/ 3567723 w 4602775"/>
              <a:gd name="connsiteY122" fmla="*/ 2231291 h 3442004"/>
              <a:gd name="connsiteX123" fmla="*/ 3583354 w 4602775"/>
              <a:gd name="connsiteY123" fmla="*/ 2149229 h 3442004"/>
              <a:gd name="connsiteX124" fmla="*/ 3618523 w 4602775"/>
              <a:gd name="connsiteY124" fmla="*/ 2149229 h 3442004"/>
              <a:gd name="connsiteX125" fmla="*/ 3622431 w 4602775"/>
              <a:gd name="connsiteY125" fmla="*/ 2090614 h 3442004"/>
              <a:gd name="connsiteX126" fmla="*/ 3528646 w 4602775"/>
              <a:gd name="connsiteY126" fmla="*/ 2008552 h 3442004"/>
              <a:gd name="connsiteX127" fmla="*/ 3473939 w 4602775"/>
              <a:gd name="connsiteY127" fmla="*/ 2043722 h 3442004"/>
              <a:gd name="connsiteX128" fmla="*/ 3423139 w 4602775"/>
              <a:gd name="connsiteY128" fmla="*/ 1981198 h 3442004"/>
              <a:gd name="connsiteX129" fmla="*/ 3466123 w 4602775"/>
              <a:gd name="connsiteY129" fmla="*/ 1863968 h 3442004"/>
              <a:gd name="connsiteX130" fmla="*/ 3411416 w 4602775"/>
              <a:gd name="connsiteY130" fmla="*/ 1777998 h 3442004"/>
              <a:gd name="connsiteX131" fmla="*/ 3391877 w 4602775"/>
              <a:gd name="connsiteY131" fmla="*/ 1688122 h 3442004"/>
              <a:gd name="connsiteX132" fmla="*/ 3380154 w 4602775"/>
              <a:gd name="connsiteY132" fmla="*/ 1582614 h 3442004"/>
              <a:gd name="connsiteX133" fmla="*/ 3325446 w 4602775"/>
              <a:gd name="connsiteY133" fmla="*/ 1547445 h 3442004"/>
              <a:gd name="connsiteX134" fmla="*/ 3333262 w 4602775"/>
              <a:gd name="connsiteY134" fmla="*/ 1508368 h 3442004"/>
              <a:gd name="connsiteX135" fmla="*/ 3255108 w 4602775"/>
              <a:gd name="connsiteY135" fmla="*/ 1391137 h 3442004"/>
              <a:gd name="connsiteX136" fmla="*/ 3290277 w 4602775"/>
              <a:gd name="connsiteY136" fmla="*/ 1277814 h 3442004"/>
              <a:gd name="connsiteX137" fmla="*/ 3348892 w 4602775"/>
              <a:gd name="connsiteY137" fmla="*/ 1219198 h 3442004"/>
              <a:gd name="connsiteX138" fmla="*/ 3391877 w 4602775"/>
              <a:gd name="connsiteY138" fmla="*/ 1246552 h 3442004"/>
              <a:gd name="connsiteX139" fmla="*/ 3458308 w 4602775"/>
              <a:gd name="connsiteY139" fmla="*/ 1223106 h 3442004"/>
              <a:gd name="connsiteX140" fmla="*/ 3438769 w 4602775"/>
              <a:gd name="connsiteY140" fmla="*/ 1199660 h 3442004"/>
              <a:gd name="connsiteX141" fmla="*/ 3509108 w 4602775"/>
              <a:gd name="connsiteY141" fmla="*/ 1098060 h 3442004"/>
              <a:gd name="connsiteX142" fmla="*/ 3524739 w 4602775"/>
              <a:gd name="connsiteY142" fmla="*/ 984737 h 3442004"/>
              <a:gd name="connsiteX143" fmla="*/ 3626339 w 4602775"/>
              <a:gd name="connsiteY143" fmla="*/ 937845 h 3442004"/>
              <a:gd name="connsiteX144" fmla="*/ 3696677 w 4602775"/>
              <a:gd name="connsiteY144" fmla="*/ 894860 h 3442004"/>
              <a:gd name="connsiteX145" fmla="*/ 3720123 w 4602775"/>
              <a:gd name="connsiteY145" fmla="*/ 906583 h 3442004"/>
              <a:gd name="connsiteX146" fmla="*/ 3790462 w 4602775"/>
              <a:gd name="connsiteY146" fmla="*/ 894860 h 3442004"/>
              <a:gd name="connsiteX147" fmla="*/ 3806092 w 4602775"/>
              <a:gd name="connsiteY147" fmla="*/ 945660 h 3442004"/>
              <a:gd name="connsiteX148" fmla="*/ 3856892 w 4602775"/>
              <a:gd name="connsiteY148" fmla="*/ 898768 h 3442004"/>
              <a:gd name="connsiteX149" fmla="*/ 3888154 w 4602775"/>
              <a:gd name="connsiteY149" fmla="*/ 902675 h 3442004"/>
              <a:gd name="connsiteX150" fmla="*/ 3927231 w 4602775"/>
              <a:gd name="connsiteY150" fmla="*/ 945660 h 3442004"/>
              <a:gd name="connsiteX151" fmla="*/ 3997569 w 4602775"/>
              <a:gd name="connsiteY151" fmla="*/ 941752 h 3442004"/>
              <a:gd name="connsiteX152" fmla="*/ 4067908 w 4602775"/>
              <a:gd name="connsiteY152" fmla="*/ 855783 h 3442004"/>
              <a:gd name="connsiteX153" fmla="*/ 4138246 w 4602775"/>
              <a:gd name="connsiteY153" fmla="*/ 890952 h 3442004"/>
              <a:gd name="connsiteX154" fmla="*/ 4173416 w 4602775"/>
              <a:gd name="connsiteY154" fmla="*/ 871414 h 3442004"/>
              <a:gd name="connsiteX155" fmla="*/ 4200769 w 4602775"/>
              <a:gd name="connsiteY155" fmla="*/ 820614 h 3442004"/>
              <a:gd name="connsiteX156" fmla="*/ 4267200 w 4602775"/>
              <a:gd name="connsiteY156" fmla="*/ 773722 h 3442004"/>
              <a:gd name="connsiteX157" fmla="*/ 4407877 w 4602775"/>
              <a:gd name="connsiteY157" fmla="*/ 769814 h 3442004"/>
              <a:gd name="connsiteX158" fmla="*/ 4466493 w 4602775"/>
              <a:gd name="connsiteY158" fmla="*/ 664306 h 3442004"/>
              <a:gd name="connsiteX159" fmla="*/ 4556368 w 4602775"/>
              <a:gd name="connsiteY159" fmla="*/ 640860 h 3442004"/>
              <a:gd name="connsiteX160" fmla="*/ 4575906 w 4602775"/>
              <a:gd name="connsiteY160" fmla="*/ 539261 h 3442004"/>
              <a:gd name="connsiteX161" fmla="*/ 4493844 w 4602775"/>
              <a:gd name="connsiteY161" fmla="*/ 465016 h 3442004"/>
              <a:gd name="connsiteX162" fmla="*/ 4478213 w 4602775"/>
              <a:gd name="connsiteY162" fmla="*/ 363415 h 3442004"/>
              <a:gd name="connsiteX163" fmla="*/ 4548551 w 4602775"/>
              <a:gd name="connsiteY163" fmla="*/ 320431 h 3442004"/>
              <a:gd name="connsiteX164" fmla="*/ 4505566 w 4602775"/>
              <a:gd name="connsiteY164" fmla="*/ 214924 h 3442004"/>
              <a:gd name="connsiteX165" fmla="*/ 4599351 w 4602775"/>
              <a:gd name="connsiteY165" fmla="*/ 152400 h 3442004"/>
              <a:gd name="connsiteX166" fmla="*/ 4536827 w 4602775"/>
              <a:gd name="connsiteY166"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697900 h 3442004"/>
              <a:gd name="connsiteX30" fmla="*/ 356478 w 4602775"/>
              <a:gd name="connsiteY30" fmla="*/ 2873053 h 3442004"/>
              <a:gd name="connsiteX31" fmla="*/ 294659 w 4602775"/>
              <a:gd name="connsiteY31" fmla="*/ 3231086 h 3442004"/>
              <a:gd name="connsiteX32" fmla="*/ 410568 w 4602775"/>
              <a:gd name="connsiteY32" fmla="*/ 3228510 h 3442004"/>
              <a:gd name="connsiteX33" fmla="*/ 462086 w 4602775"/>
              <a:gd name="connsiteY33" fmla="*/ 3264571 h 3442004"/>
              <a:gd name="connsiteX34" fmla="*/ 523903 w 4602775"/>
              <a:gd name="connsiteY34" fmla="*/ 3243965 h 3442004"/>
              <a:gd name="connsiteX35" fmla="*/ 549662 w 4602775"/>
              <a:gd name="connsiteY35" fmla="*/ 3218207 h 3442004"/>
              <a:gd name="connsiteX36" fmla="*/ 516176 w 4602775"/>
              <a:gd name="connsiteY36" fmla="*/ 3146085 h 3442004"/>
              <a:gd name="connsiteX37" fmla="*/ 593449 w 4602775"/>
              <a:gd name="connsiteY37" fmla="*/ 3156388 h 3442004"/>
              <a:gd name="connsiteX38" fmla="*/ 619207 w 4602775"/>
              <a:gd name="connsiteY38" fmla="*/ 3277450 h 3442004"/>
              <a:gd name="connsiteX39" fmla="*/ 696480 w 4602775"/>
              <a:gd name="connsiteY39" fmla="*/ 3285177 h 3442004"/>
              <a:gd name="connsiteX40" fmla="*/ 747996 w 4602775"/>
              <a:gd name="connsiteY40" fmla="*/ 3233662 h 3442004"/>
              <a:gd name="connsiteX41" fmla="*/ 832996 w 4602775"/>
              <a:gd name="connsiteY41" fmla="*/ 3359874 h 3442004"/>
              <a:gd name="connsiteX42" fmla="*/ 894814 w 4602775"/>
              <a:gd name="connsiteY42" fmla="*/ 3341844 h 3442004"/>
              <a:gd name="connsiteX43" fmla="*/ 925724 w 4602775"/>
              <a:gd name="connsiteY43" fmla="*/ 3295480 h 3442004"/>
              <a:gd name="connsiteX44" fmla="*/ 983121 w 4602775"/>
              <a:gd name="connsiteY44" fmla="*/ 3363288 h 3442004"/>
              <a:gd name="connsiteX45" fmla="*/ 1057088 w 4602775"/>
              <a:gd name="connsiteY45" fmla="*/ 3375328 h 3442004"/>
              <a:gd name="connsiteX46" fmla="*/ 1075144 w 4602775"/>
              <a:gd name="connsiteY46" fmla="*/ 3421024 h 3442004"/>
              <a:gd name="connsiteX47" fmla="*/ 1116356 w 4602775"/>
              <a:gd name="connsiteY47" fmla="*/ 3397402 h 3442004"/>
              <a:gd name="connsiteX48" fmla="*/ 1140507 w 4602775"/>
              <a:gd name="connsiteY48" fmla="*/ 3309924 h 3442004"/>
              <a:gd name="connsiteX49" fmla="*/ 1265201 w 4602775"/>
              <a:gd name="connsiteY49" fmla="*/ 3313203 h 3442004"/>
              <a:gd name="connsiteX50" fmla="*/ 1311465 w 4602775"/>
              <a:gd name="connsiteY50" fmla="*/ 3376443 h 3442004"/>
              <a:gd name="connsiteX51" fmla="*/ 1339799 w 4602775"/>
              <a:gd name="connsiteY51" fmla="*/ 3331686 h 3442004"/>
              <a:gd name="connsiteX52" fmla="*/ 1367152 w 4602775"/>
              <a:gd name="connsiteY52" fmla="*/ 3355133 h 3442004"/>
              <a:gd name="connsiteX53" fmla="*/ 1420528 w 4602775"/>
              <a:gd name="connsiteY53" fmla="*/ 3300777 h 3442004"/>
              <a:gd name="connsiteX54" fmla="*/ 1459165 w 4602775"/>
              <a:gd name="connsiteY54" fmla="*/ 3334261 h 3442004"/>
              <a:gd name="connsiteX55" fmla="*/ 1638127 w 4602775"/>
              <a:gd name="connsiteY55" fmla="*/ 3292257 h 3442004"/>
              <a:gd name="connsiteX56" fmla="*/ 1704018 w 4602775"/>
              <a:gd name="connsiteY56" fmla="*/ 3347679 h 3442004"/>
              <a:gd name="connsiteX57" fmla="*/ 1746210 w 4602775"/>
              <a:gd name="connsiteY57" fmla="*/ 3305840 h 3442004"/>
              <a:gd name="connsiteX58" fmla="*/ 1766013 w 4602775"/>
              <a:gd name="connsiteY58" fmla="*/ 3329198 h 3442004"/>
              <a:gd name="connsiteX59" fmla="*/ 1767070 w 4602775"/>
              <a:gd name="connsiteY59" fmla="*/ 3391381 h 3442004"/>
              <a:gd name="connsiteX60" fmla="*/ 1837496 w 4602775"/>
              <a:gd name="connsiteY60" fmla="*/ 3442004 h 3442004"/>
              <a:gd name="connsiteX61" fmla="*/ 1851971 w 4602775"/>
              <a:gd name="connsiteY61" fmla="*/ 3389068 h 3442004"/>
              <a:gd name="connsiteX62" fmla="*/ 1870090 w 4602775"/>
              <a:gd name="connsiteY62" fmla="*/ 3375486 h 3442004"/>
              <a:gd name="connsiteX63" fmla="*/ 1869198 w 4602775"/>
              <a:gd name="connsiteY63" fmla="*/ 3283737 h 3442004"/>
              <a:gd name="connsiteX64" fmla="*/ 1819103 w 4602775"/>
              <a:gd name="connsiteY64" fmla="*/ 3289780 h 3442004"/>
              <a:gd name="connsiteX65" fmla="*/ 1837573 w 4602775"/>
              <a:gd name="connsiteY65" fmla="*/ 3212595 h 3442004"/>
              <a:gd name="connsiteX66" fmla="*/ 1802845 w 4602775"/>
              <a:gd name="connsiteY66" fmla="*/ 3144997 h 3442004"/>
              <a:gd name="connsiteX67" fmla="*/ 1839257 w 4602775"/>
              <a:gd name="connsiteY67" fmla="*/ 3057421 h 3442004"/>
              <a:gd name="connsiteX68" fmla="*/ 1956764 w 4602775"/>
              <a:gd name="connsiteY68" fmla="*/ 3007237 h 3442004"/>
              <a:gd name="connsiteX69" fmla="*/ 2001080 w 4602775"/>
              <a:gd name="connsiteY69" fmla="*/ 2951363 h 3442004"/>
              <a:gd name="connsiteX70" fmla="*/ 2107028 w 4602775"/>
              <a:gd name="connsiteY70" fmla="*/ 2933420 h 3442004"/>
              <a:gd name="connsiteX71" fmla="*/ 2092641 w 4602775"/>
              <a:gd name="connsiteY71" fmla="*/ 2829674 h 3442004"/>
              <a:gd name="connsiteX72" fmla="*/ 2029566 w 4602775"/>
              <a:gd name="connsiteY72" fmla="*/ 2786430 h 3442004"/>
              <a:gd name="connsiteX73" fmla="*/ 1931386 w 4602775"/>
              <a:gd name="connsiteY73" fmla="*/ 2653188 h 3442004"/>
              <a:gd name="connsiteX74" fmla="*/ 1759465 w 4602775"/>
              <a:gd name="connsiteY74" fmla="*/ 2502651 h 3442004"/>
              <a:gd name="connsiteX75" fmla="*/ 1744226 w 4602775"/>
              <a:gd name="connsiteY75" fmla="*/ 2423317 h 3442004"/>
              <a:gd name="connsiteX76" fmla="*/ 1762003 w 4602775"/>
              <a:gd name="connsiteY76" fmla="*/ 2383240 h 3442004"/>
              <a:gd name="connsiteX77" fmla="*/ 1777967 w 4602775"/>
              <a:gd name="connsiteY77" fmla="*/ 2325437 h 3442004"/>
              <a:gd name="connsiteX78" fmla="*/ 1722139 w 4602775"/>
              <a:gd name="connsiteY78" fmla="*/ 2308683 h 3442004"/>
              <a:gd name="connsiteX79" fmla="*/ 1671381 w 4602775"/>
              <a:gd name="connsiteY79" fmla="*/ 2138826 h 3442004"/>
              <a:gd name="connsiteX80" fmla="*/ 1724664 w 4602775"/>
              <a:gd name="connsiteY80" fmla="*/ 2160752 h 3442004"/>
              <a:gd name="connsiteX81" fmla="*/ 1743008 w 4602775"/>
              <a:gd name="connsiteY81" fmla="*/ 2194966 h 3442004"/>
              <a:gd name="connsiteX82" fmla="*/ 1764141 w 4602775"/>
              <a:gd name="connsiteY82" fmla="*/ 2208208 h 3442004"/>
              <a:gd name="connsiteX83" fmla="*/ 1806640 w 4602775"/>
              <a:gd name="connsiteY83" fmla="*/ 2120930 h 3442004"/>
              <a:gd name="connsiteX84" fmla="*/ 1887416 w 4602775"/>
              <a:gd name="connsiteY84" fmla="*/ 2086706 h 3442004"/>
              <a:gd name="connsiteX85" fmla="*/ 1949939 w 4602775"/>
              <a:gd name="connsiteY85" fmla="*/ 2102337 h 3442004"/>
              <a:gd name="connsiteX86" fmla="*/ 2008554 w 4602775"/>
              <a:gd name="connsiteY86" fmla="*/ 2059352 h 3442004"/>
              <a:gd name="connsiteX87" fmla="*/ 2059354 w 4602775"/>
              <a:gd name="connsiteY87" fmla="*/ 2063260 h 3442004"/>
              <a:gd name="connsiteX88" fmla="*/ 2071077 w 4602775"/>
              <a:gd name="connsiteY88" fmla="*/ 2004645 h 3442004"/>
              <a:gd name="connsiteX89" fmla="*/ 2286000 w 4602775"/>
              <a:gd name="connsiteY89" fmla="*/ 1953845 h 3442004"/>
              <a:gd name="connsiteX90" fmla="*/ 2301631 w 4602775"/>
              <a:gd name="connsiteY90" fmla="*/ 1879598 h 3442004"/>
              <a:gd name="connsiteX91" fmla="*/ 2379785 w 4602775"/>
              <a:gd name="connsiteY91" fmla="*/ 1895229 h 3442004"/>
              <a:gd name="connsiteX92" fmla="*/ 2399323 w 4602775"/>
              <a:gd name="connsiteY92" fmla="*/ 1942122 h 3442004"/>
              <a:gd name="connsiteX93" fmla="*/ 2430585 w 4602775"/>
              <a:gd name="connsiteY93" fmla="*/ 1969475 h 3442004"/>
              <a:gd name="connsiteX94" fmla="*/ 2493108 w 4602775"/>
              <a:gd name="connsiteY94" fmla="*/ 1934306 h 3442004"/>
              <a:gd name="connsiteX95" fmla="*/ 2504831 w 4602775"/>
              <a:gd name="connsiteY95" fmla="*/ 1887414 h 3442004"/>
              <a:gd name="connsiteX96" fmla="*/ 2524369 w 4602775"/>
              <a:gd name="connsiteY96" fmla="*/ 1887414 h 3442004"/>
              <a:gd name="connsiteX97" fmla="*/ 2586892 w 4602775"/>
              <a:gd name="connsiteY97" fmla="*/ 1957752 h 3442004"/>
              <a:gd name="connsiteX98" fmla="*/ 2782277 w 4602775"/>
              <a:gd name="connsiteY98" fmla="*/ 2055445 h 3442004"/>
              <a:gd name="connsiteX99" fmla="*/ 2829169 w 4602775"/>
              <a:gd name="connsiteY99" fmla="*/ 2074983 h 3442004"/>
              <a:gd name="connsiteX100" fmla="*/ 2864339 w 4602775"/>
              <a:gd name="connsiteY100" fmla="*/ 2067168 h 3442004"/>
              <a:gd name="connsiteX101" fmla="*/ 2887785 w 4602775"/>
              <a:gd name="connsiteY101" fmla="*/ 2090614 h 3442004"/>
              <a:gd name="connsiteX102" fmla="*/ 2805723 w 4602775"/>
              <a:gd name="connsiteY102" fmla="*/ 2168768 h 3442004"/>
              <a:gd name="connsiteX103" fmla="*/ 2805723 w 4602775"/>
              <a:gd name="connsiteY103" fmla="*/ 2168768 h 3442004"/>
              <a:gd name="connsiteX104" fmla="*/ 2821354 w 4602775"/>
              <a:gd name="connsiteY104" fmla="*/ 2200029 h 3442004"/>
              <a:gd name="connsiteX105" fmla="*/ 2891692 w 4602775"/>
              <a:gd name="connsiteY105" fmla="*/ 2188306 h 3442004"/>
              <a:gd name="connsiteX106" fmla="*/ 2958123 w 4602775"/>
              <a:gd name="connsiteY106" fmla="*/ 2293814 h 3442004"/>
              <a:gd name="connsiteX107" fmla="*/ 3008923 w 4602775"/>
              <a:gd name="connsiteY107" fmla="*/ 2289906 h 3442004"/>
              <a:gd name="connsiteX108" fmla="*/ 2997200 w 4602775"/>
              <a:gd name="connsiteY108" fmla="*/ 2243014 h 3442004"/>
              <a:gd name="connsiteX109" fmla="*/ 3059723 w 4602775"/>
              <a:gd name="connsiteY109" fmla="*/ 2219568 h 3442004"/>
              <a:gd name="connsiteX110" fmla="*/ 3059723 w 4602775"/>
              <a:gd name="connsiteY110" fmla="*/ 2200029 h 3442004"/>
              <a:gd name="connsiteX111" fmla="*/ 3067539 w 4602775"/>
              <a:gd name="connsiteY111" fmla="*/ 2188306 h 3442004"/>
              <a:gd name="connsiteX112" fmla="*/ 3024554 w 4602775"/>
              <a:gd name="connsiteY112" fmla="*/ 2102337 h 3442004"/>
              <a:gd name="connsiteX113" fmla="*/ 3036277 w 4602775"/>
              <a:gd name="connsiteY113" fmla="*/ 2090614 h 3442004"/>
              <a:gd name="connsiteX114" fmla="*/ 3219939 w 4602775"/>
              <a:gd name="connsiteY114" fmla="*/ 2211752 h 3442004"/>
              <a:gd name="connsiteX115" fmla="*/ 3286369 w 4602775"/>
              <a:gd name="connsiteY115" fmla="*/ 2219568 h 3442004"/>
              <a:gd name="connsiteX116" fmla="*/ 3266831 w 4602775"/>
              <a:gd name="connsiteY116" fmla="*/ 2243014 h 3442004"/>
              <a:gd name="connsiteX117" fmla="*/ 3227754 w 4602775"/>
              <a:gd name="connsiteY117" fmla="*/ 2258645 h 3442004"/>
              <a:gd name="connsiteX118" fmla="*/ 3309816 w 4602775"/>
              <a:gd name="connsiteY118" fmla="*/ 2340706 h 3442004"/>
              <a:gd name="connsiteX119" fmla="*/ 3395785 w 4602775"/>
              <a:gd name="connsiteY119" fmla="*/ 2395414 h 3442004"/>
              <a:gd name="connsiteX120" fmla="*/ 3657600 w 4602775"/>
              <a:gd name="connsiteY120" fmla="*/ 2332891 h 3442004"/>
              <a:gd name="connsiteX121" fmla="*/ 3618523 w 4602775"/>
              <a:gd name="connsiteY121" fmla="*/ 2254737 h 3442004"/>
              <a:gd name="connsiteX122" fmla="*/ 3567723 w 4602775"/>
              <a:gd name="connsiteY122" fmla="*/ 2231291 h 3442004"/>
              <a:gd name="connsiteX123" fmla="*/ 3583354 w 4602775"/>
              <a:gd name="connsiteY123" fmla="*/ 2149229 h 3442004"/>
              <a:gd name="connsiteX124" fmla="*/ 3618523 w 4602775"/>
              <a:gd name="connsiteY124" fmla="*/ 2149229 h 3442004"/>
              <a:gd name="connsiteX125" fmla="*/ 3622431 w 4602775"/>
              <a:gd name="connsiteY125" fmla="*/ 2090614 h 3442004"/>
              <a:gd name="connsiteX126" fmla="*/ 3528646 w 4602775"/>
              <a:gd name="connsiteY126" fmla="*/ 2008552 h 3442004"/>
              <a:gd name="connsiteX127" fmla="*/ 3473939 w 4602775"/>
              <a:gd name="connsiteY127" fmla="*/ 2043722 h 3442004"/>
              <a:gd name="connsiteX128" fmla="*/ 3423139 w 4602775"/>
              <a:gd name="connsiteY128" fmla="*/ 1981198 h 3442004"/>
              <a:gd name="connsiteX129" fmla="*/ 3466123 w 4602775"/>
              <a:gd name="connsiteY129" fmla="*/ 1863968 h 3442004"/>
              <a:gd name="connsiteX130" fmla="*/ 3411416 w 4602775"/>
              <a:gd name="connsiteY130" fmla="*/ 1777998 h 3442004"/>
              <a:gd name="connsiteX131" fmla="*/ 3391877 w 4602775"/>
              <a:gd name="connsiteY131" fmla="*/ 1688122 h 3442004"/>
              <a:gd name="connsiteX132" fmla="*/ 3380154 w 4602775"/>
              <a:gd name="connsiteY132" fmla="*/ 1582614 h 3442004"/>
              <a:gd name="connsiteX133" fmla="*/ 3325446 w 4602775"/>
              <a:gd name="connsiteY133" fmla="*/ 1547445 h 3442004"/>
              <a:gd name="connsiteX134" fmla="*/ 3333262 w 4602775"/>
              <a:gd name="connsiteY134" fmla="*/ 1508368 h 3442004"/>
              <a:gd name="connsiteX135" fmla="*/ 3255108 w 4602775"/>
              <a:gd name="connsiteY135" fmla="*/ 1391137 h 3442004"/>
              <a:gd name="connsiteX136" fmla="*/ 3290277 w 4602775"/>
              <a:gd name="connsiteY136" fmla="*/ 1277814 h 3442004"/>
              <a:gd name="connsiteX137" fmla="*/ 3348892 w 4602775"/>
              <a:gd name="connsiteY137" fmla="*/ 1219198 h 3442004"/>
              <a:gd name="connsiteX138" fmla="*/ 3391877 w 4602775"/>
              <a:gd name="connsiteY138" fmla="*/ 1246552 h 3442004"/>
              <a:gd name="connsiteX139" fmla="*/ 3458308 w 4602775"/>
              <a:gd name="connsiteY139" fmla="*/ 1223106 h 3442004"/>
              <a:gd name="connsiteX140" fmla="*/ 3438769 w 4602775"/>
              <a:gd name="connsiteY140" fmla="*/ 1199660 h 3442004"/>
              <a:gd name="connsiteX141" fmla="*/ 3509108 w 4602775"/>
              <a:gd name="connsiteY141" fmla="*/ 1098060 h 3442004"/>
              <a:gd name="connsiteX142" fmla="*/ 3524739 w 4602775"/>
              <a:gd name="connsiteY142" fmla="*/ 984737 h 3442004"/>
              <a:gd name="connsiteX143" fmla="*/ 3626339 w 4602775"/>
              <a:gd name="connsiteY143" fmla="*/ 937845 h 3442004"/>
              <a:gd name="connsiteX144" fmla="*/ 3696677 w 4602775"/>
              <a:gd name="connsiteY144" fmla="*/ 894860 h 3442004"/>
              <a:gd name="connsiteX145" fmla="*/ 3720123 w 4602775"/>
              <a:gd name="connsiteY145" fmla="*/ 906583 h 3442004"/>
              <a:gd name="connsiteX146" fmla="*/ 3790462 w 4602775"/>
              <a:gd name="connsiteY146" fmla="*/ 894860 h 3442004"/>
              <a:gd name="connsiteX147" fmla="*/ 3806092 w 4602775"/>
              <a:gd name="connsiteY147" fmla="*/ 945660 h 3442004"/>
              <a:gd name="connsiteX148" fmla="*/ 3856892 w 4602775"/>
              <a:gd name="connsiteY148" fmla="*/ 898768 h 3442004"/>
              <a:gd name="connsiteX149" fmla="*/ 3888154 w 4602775"/>
              <a:gd name="connsiteY149" fmla="*/ 902675 h 3442004"/>
              <a:gd name="connsiteX150" fmla="*/ 3927231 w 4602775"/>
              <a:gd name="connsiteY150" fmla="*/ 945660 h 3442004"/>
              <a:gd name="connsiteX151" fmla="*/ 3997569 w 4602775"/>
              <a:gd name="connsiteY151" fmla="*/ 941752 h 3442004"/>
              <a:gd name="connsiteX152" fmla="*/ 4067908 w 4602775"/>
              <a:gd name="connsiteY152" fmla="*/ 855783 h 3442004"/>
              <a:gd name="connsiteX153" fmla="*/ 4138246 w 4602775"/>
              <a:gd name="connsiteY153" fmla="*/ 890952 h 3442004"/>
              <a:gd name="connsiteX154" fmla="*/ 4173416 w 4602775"/>
              <a:gd name="connsiteY154" fmla="*/ 871414 h 3442004"/>
              <a:gd name="connsiteX155" fmla="*/ 4200769 w 4602775"/>
              <a:gd name="connsiteY155" fmla="*/ 820614 h 3442004"/>
              <a:gd name="connsiteX156" fmla="*/ 4267200 w 4602775"/>
              <a:gd name="connsiteY156" fmla="*/ 773722 h 3442004"/>
              <a:gd name="connsiteX157" fmla="*/ 4407877 w 4602775"/>
              <a:gd name="connsiteY157" fmla="*/ 769814 h 3442004"/>
              <a:gd name="connsiteX158" fmla="*/ 4466493 w 4602775"/>
              <a:gd name="connsiteY158" fmla="*/ 664306 h 3442004"/>
              <a:gd name="connsiteX159" fmla="*/ 4556368 w 4602775"/>
              <a:gd name="connsiteY159" fmla="*/ 640860 h 3442004"/>
              <a:gd name="connsiteX160" fmla="*/ 4575906 w 4602775"/>
              <a:gd name="connsiteY160" fmla="*/ 539261 h 3442004"/>
              <a:gd name="connsiteX161" fmla="*/ 4493844 w 4602775"/>
              <a:gd name="connsiteY161" fmla="*/ 465016 h 3442004"/>
              <a:gd name="connsiteX162" fmla="*/ 4478213 w 4602775"/>
              <a:gd name="connsiteY162" fmla="*/ 363415 h 3442004"/>
              <a:gd name="connsiteX163" fmla="*/ 4548551 w 4602775"/>
              <a:gd name="connsiteY163" fmla="*/ 320431 h 3442004"/>
              <a:gd name="connsiteX164" fmla="*/ 4505566 w 4602775"/>
              <a:gd name="connsiteY164" fmla="*/ 214924 h 3442004"/>
              <a:gd name="connsiteX165" fmla="*/ 4599351 w 4602775"/>
              <a:gd name="connsiteY165" fmla="*/ 152400 h 3442004"/>
              <a:gd name="connsiteX166" fmla="*/ 4536827 w 4602775"/>
              <a:gd name="connsiteY166"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38447 w 4602775"/>
              <a:gd name="connsiteY29" fmla="*/ 2697900 h 3442004"/>
              <a:gd name="connsiteX30" fmla="*/ 256023 w 4602775"/>
              <a:gd name="connsiteY30" fmla="*/ 3130630 h 3442004"/>
              <a:gd name="connsiteX31" fmla="*/ 294659 w 4602775"/>
              <a:gd name="connsiteY31" fmla="*/ 3231086 h 3442004"/>
              <a:gd name="connsiteX32" fmla="*/ 410568 w 4602775"/>
              <a:gd name="connsiteY32" fmla="*/ 3228510 h 3442004"/>
              <a:gd name="connsiteX33" fmla="*/ 462086 w 4602775"/>
              <a:gd name="connsiteY33" fmla="*/ 3264571 h 3442004"/>
              <a:gd name="connsiteX34" fmla="*/ 523903 w 4602775"/>
              <a:gd name="connsiteY34" fmla="*/ 3243965 h 3442004"/>
              <a:gd name="connsiteX35" fmla="*/ 549662 w 4602775"/>
              <a:gd name="connsiteY35" fmla="*/ 3218207 h 3442004"/>
              <a:gd name="connsiteX36" fmla="*/ 516176 w 4602775"/>
              <a:gd name="connsiteY36" fmla="*/ 3146085 h 3442004"/>
              <a:gd name="connsiteX37" fmla="*/ 593449 w 4602775"/>
              <a:gd name="connsiteY37" fmla="*/ 3156388 h 3442004"/>
              <a:gd name="connsiteX38" fmla="*/ 619207 w 4602775"/>
              <a:gd name="connsiteY38" fmla="*/ 3277450 h 3442004"/>
              <a:gd name="connsiteX39" fmla="*/ 696480 w 4602775"/>
              <a:gd name="connsiteY39" fmla="*/ 3285177 h 3442004"/>
              <a:gd name="connsiteX40" fmla="*/ 747996 w 4602775"/>
              <a:gd name="connsiteY40" fmla="*/ 3233662 h 3442004"/>
              <a:gd name="connsiteX41" fmla="*/ 832996 w 4602775"/>
              <a:gd name="connsiteY41" fmla="*/ 3359874 h 3442004"/>
              <a:gd name="connsiteX42" fmla="*/ 894814 w 4602775"/>
              <a:gd name="connsiteY42" fmla="*/ 3341844 h 3442004"/>
              <a:gd name="connsiteX43" fmla="*/ 925724 w 4602775"/>
              <a:gd name="connsiteY43" fmla="*/ 3295480 h 3442004"/>
              <a:gd name="connsiteX44" fmla="*/ 983121 w 4602775"/>
              <a:gd name="connsiteY44" fmla="*/ 3363288 h 3442004"/>
              <a:gd name="connsiteX45" fmla="*/ 1057088 w 4602775"/>
              <a:gd name="connsiteY45" fmla="*/ 3375328 h 3442004"/>
              <a:gd name="connsiteX46" fmla="*/ 1075144 w 4602775"/>
              <a:gd name="connsiteY46" fmla="*/ 3421024 h 3442004"/>
              <a:gd name="connsiteX47" fmla="*/ 1116356 w 4602775"/>
              <a:gd name="connsiteY47" fmla="*/ 3397402 h 3442004"/>
              <a:gd name="connsiteX48" fmla="*/ 1140507 w 4602775"/>
              <a:gd name="connsiteY48" fmla="*/ 3309924 h 3442004"/>
              <a:gd name="connsiteX49" fmla="*/ 1265201 w 4602775"/>
              <a:gd name="connsiteY49" fmla="*/ 3313203 h 3442004"/>
              <a:gd name="connsiteX50" fmla="*/ 1311465 w 4602775"/>
              <a:gd name="connsiteY50" fmla="*/ 3376443 h 3442004"/>
              <a:gd name="connsiteX51" fmla="*/ 1339799 w 4602775"/>
              <a:gd name="connsiteY51" fmla="*/ 3331686 h 3442004"/>
              <a:gd name="connsiteX52" fmla="*/ 1367152 w 4602775"/>
              <a:gd name="connsiteY52" fmla="*/ 3355133 h 3442004"/>
              <a:gd name="connsiteX53" fmla="*/ 1420528 w 4602775"/>
              <a:gd name="connsiteY53" fmla="*/ 3300777 h 3442004"/>
              <a:gd name="connsiteX54" fmla="*/ 1459165 w 4602775"/>
              <a:gd name="connsiteY54" fmla="*/ 3334261 h 3442004"/>
              <a:gd name="connsiteX55" fmla="*/ 1638127 w 4602775"/>
              <a:gd name="connsiteY55" fmla="*/ 3292257 h 3442004"/>
              <a:gd name="connsiteX56" fmla="*/ 1704018 w 4602775"/>
              <a:gd name="connsiteY56" fmla="*/ 3347679 h 3442004"/>
              <a:gd name="connsiteX57" fmla="*/ 1746210 w 4602775"/>
              <a:gd name="connsiteY57" fmla="*/ 3305840 h 3442004"/>
              <a:gd name="connsiteX58" fmla="*/ 1766013 w 4602775"/>
              <a:gd name="connsiteY58" fmla="*/ 3329198 h 3442004"/>
              <a:gd name="connsiteX59" fmla="*/ 1767070 w 4602775"/>
              <a:gd name="connsiteY59" fmla="*/ 3391381 h 3442004"/>
              <a:gd name="connsiteX60" fmla="*/ 1837496 w 4602775"/>
              <a:gd name="connsiteY60" fmla="*/ 3442004 h 3442004"/>
              <a:gd name="connsiteX61" fmla="*/ 1851971 w 4602775"/>
              <a:gd name="connsiteY61" fmla="*/ 3389068 h 3442004"/>
              <a:gd name="connsiteX62" fmla="*/ 1870090 w 4602775"/>
              <a:gd name="connsiteY62" fmla="*/ 3375486 h 3442004"/>
              <a:gd name="connsiteX63" fmla="*/ 1869198 w 4602775"/>
              <a:gd name="connsiteY63" fmla="*/ 3283737 h 3442004"/>
              <a:gd name="connsiteX64" fmla="*/ 1819103 w 4602775"/>
              <a:gd name="connsiteY64" fmla="*/ 3289780 h 3442004"/>
              <a:gd name="connsiteX65" fmla="*/ 1837573 w 4602775"/>
              <a:gd name="connsiteY65" fmla="*/ 3212595 h 3442004"/>
              <a:gd name="connsiteX66" fmla="*/ 1802845 w 4602775"/>
              <a:gd name="connsiteY66" fmla="*/ 3144997 h 3442004"/>
              <a:gd name="connsiteX67" fmla="*/ 1839257 w 4602775"/>
              <a:gd name="connsiteY67" fmla="*/ 3057421 h 3442004"/>
              <a:gd name="connsiteX68" fmla="*/ 1956764 w 4602775"/>
              <a:gd name="connsiteY68" fmla="*/ 3007237 h 3442004"/>
              <a:gd name="connsiteX69" fmla="*/ 2001080 w 4602775"/>
              <a:gd name="connsiteY69" fmla="*/ 2951363 h 3442004"/>
              <a:gd name="connsiteX70" fmla="*/ 2107028 w 4602775"/>
              <a:gd name="connsiteY70" fmla="*/ 2933420 h 3442004"/>
              <a:gd name="connsiteX71" fmla="*/ 2092641 w 4602775"/>
              <a:gd name="connsiteY71" fmla="*/ 2829674 h 3442004"/>
              <a:gd name="connsiteX72" fmla="*/ 2029566 w 4602775"/>
              <a:gd name="connsiteY72" fmla="*/ 2786430 h 3442004"/>
              <a:gd name="connsiteX73" fmla="*/ 1931386 w 4602775"/>
              <a:gd name="connsiteY73" fmla="*/ 2653188 h 3442004"/>
              <a:gd name="connsiteX74" fmla="*/ 1759465 w 4602775"/>
              <a:gd name="connsiteY74" fmla="*/ 2502651 h 3442004"/>
              <a:gd name="connsiteX75" fmla="*/ 1744226 w 4602775"/>
              <a:gd name="connsiteY75" fmla="*/ 2423317 h 3442004"/>
              <a:gd name="connsiteX76" fmla="*/ 1762003 w 4602775"/>
              <a:gd name="connsiteY76" fmla="*/ 2383240 h 3442004"/>
              <a:gd name="connsiteX77" fmla="*/ 1777967 w 4602775"/>
              <a:gd name="connsiteY77" fmla="*/ 2325437 h 3442004"/>
              <a:gd name="connsiteX78" fmla="*/ 1722139 w 4602775"/>
              <a:gd name="connsiteY78" fmla="*/ 2308683 h 3442004"/>
              <a:gd name="connsiteX79" fmla="*/ 1671381 w 4602775"/>
              <a:gd name="connsiteY79" fmla="*/ 2138826 h 3442004"/>
              <a:gd name="connsiteX80" fmla="*/ 1724664 w 4602775"/>
              <a:gd name="connsiteY80" fmla="*/ 2160752 h 3442004"/>
              <a:gd name="connsiteX81" fmla="*/ 1743008 w 4602775"/>
              <a:gd name="connsiteY81" fmla="*/ 2194966 h 3442004"/>
              <a:gd name="connsiteX82" fmla="*/ 1764141 w 4602775"/>
              <a:gd name="connsiteY82" fmla="*/ 2208208 h 3442004"/>
              <a:gd name="connsiteX83" fmla="*/ 1806640 w 4602775"/>
              <a:gd name="connsiteY83" fmla="*/ 2120930 h 3442004"/>
              <a:gd name="connsiteX84" fmla="*/ 1887416 w 4602775"/>
              <a:gd name="connsiteY84" fmla="*/ 2086706 h 3442004"/>
              <a:gd name="connsiteX85" fmla="*/ 1949939 w 4602775"/>
              <a:gd name="connsiteY85" fmla="*/ 2102337 h 3442004"/>
              <a:gd name="connsiteX86" fmla="*/ 2008554 w 4602775"/>
              <a:gd name="connsiteY86" fmla="*/ 2059352 h 3442004"/>
              <a:gd name="connsiteX87" fmla="*/ 2059354 w 4602775"/>
              <a:gd name="connsiteY87" fmla="*/ 2063260 h 3442004"/>
              <a:gd name="connsiteX88" fmla="*/ 2071077 w 4602775"/>
              <a:gd name="connsiteY88" fmla="*/ 2004645 h 3442004"/>
              <a:gd name="connsiteX89" fmla="*/ 2286000 w 4602775"/>
              <a:gd name="connsiteY89" fmla="*/ 1953845 h 3442004"/>
              <a:gd name="connsiteX90" fmla="*/ 2301631 w 4602775"/>
              <a:gd name="connsiteY90" fmla="*/ 1879598 h 3442004"/>
              <a:gd name="connsiteX91" fmla="*/ 2379785 w 4602775"/>
              <a:gd name="connsiteY91" fmla="*/ 1895229 h 3442004"/>
              <a:gd name="connsiteX92" fmla="*/ 2399323 w 4602775"/>
              <a:gd name="connsiteY92" fmla="*/ 1942122 h 3442004"/>
              <a:gd name="connsiteX93" fmla="*/ 2430585 w 4602775"/>
              <a:gd name="connsiteY93" fmla="*/ 1969475 h 3442004"/>
              <a:gd name="connsiteX94" fmla="*/ 2493108 w 4602775"/>
              <a:gd name="connsiteY94" fmla="*/ 1934306 h 3442004"/>
              <a:gd name="connsiteX95" fmla="*/ 2504831 w 4602775"/>
              <a:gd name="connsiteY95" fmla="*/ 1887414 h 3442004"/>
              <a:gd name="connsiteX96" fmla="*/ 2524369 w 4602775"/>
              <a:gd name="connsiteY96" fmla="*/ 1887414 h 3442004"/>
              <a:gd name="connsiteX97" fmla="*/ 2586892 w 4602775"/>
              <a:gd name="connsiteY97" fmla="*/ 1957752 h 3442004"/>
              <a:gd name="connsiteX98" fmla="*/ 2782277 w 4602775"/>
              <a:gd name="connsiteY98" fmla="*/ 2055445 h 3442004"/>
              <a:gd name="connsiteX99" fmla="*/ 2829169 w 4602775"/>
              <a:gd name="connsiteY99" fmla="*/ 2074983 h 3442004"/>
              <a:gd name="connsiteX100" fmla="*/ 2864339 w 4602775"/>
              <a:gd name="connsiteY100" fmla="*/ 2067168 h 3442004"/>
              <a:gd name="connsiteX101" fmla="*/ 2887785 w 4602775"/>
              <a:gd name="connsiteY101" fmla="*/ 2090614 h 3442004"/>
              <a:gd name="connsiteX102" fmla="*/ 2805723 w 4602775"/>
              <a:gd name="connsiteY102" fmla="*/ 2168768 h 3442004"/>
              <a:gd name="connsiteX103" fmla="*/ 2805723 w 4602775"/>
              <a:gd name="connsiteY103" fmla="*/ 2168768 h 3442004"/>
              <a:gd name="connsiteX104" fmla="*/ 2821354 w 4602775"/>
              <a:gd name="connsiteY104" fmla="*/ 2200029 h 3442004"/>
              <a:gd name="connsiteX105" fmla="*/ 2891692 w 4602775"/>
              <a:gd name="connsiteY105" fmla="*/ 2188306 h 3442004"/>
              <a:gd name="connsiteX106" fmla="*/ 2958123 w 4602775"/>
              <a:gd name="connsiteY106" fmla="*/ 2293814 h 3442004"/>
              <a:gd name="connsiteX107" fmla="*/ 3008923 w 4602775"/>
              <a:gd name="connsiteY107" fmla="*/ 2289906 h 3442004"/>
              <a:gd name="connsiteX108" fmla="*/ 2997200 w 4602775"/>
              <a:gd name="connsiteY108" fmla="*/ 2243014 h 3442004"/>
              <a:gd name="connsiteX109" fmla="*/ 3059723 w 4602775"/>
              <a:gd name="connsiteY109" fmla="*/ 2219568 h 3442004"/>
              <a:gd name="connsiteX110" fmla="*/ 3059723 w 4602775"/>
              <a:gd name="connsiteY110" fmla="*/ 2200029 h 3442004"/>
              <a:gd name="connsiteX111" fmla="*/ 3067539 w 4602775"/>
              <a:gd name="connsiteY111" fmla="*/ 2188306 h 3442004"/>
              <a:gd name="connsiteX112" fmla="*/ 3024554 w 4602775"/>
              <a:gd name="connsiteY112" fmla="*/ 2102337 h 3442004"/>
              <a:gd name="connsiteX113" fmla="*/ 3036277 w 4602775"/>
              <a:gd name="connsiteY113" fmla="*/ 2090614 h 3442004"/>
              <a:gd name="connsiteX114" fmla="*/ 3219939 w 4602775"/>
              <a:gd name="connsiteY114" fmla="*/ 2211752 h 3442004"/>
              <a:gd name="connsiteX115" fmla="*/ 3286369 w 4602775"/>
              <a:gd name="connsiteY115" fmla="*/ 2219568 h 3442004"/>
              <a:gd name="connsiteX116" fmla="*/ 3266831 w 4602775"/>
              <a:gd name="connsiteY116" fmla="*/ 2243014 h 3442004"/>
              <a:gd name="connsiteX117" fmla="*/ 3227754 w 4602775"/>
              <a:gd name="connsiteY117" fmla="*/ 2258645 h 3442004"/>
              <a:gd name="connsiteX118" fmla="*/ 3309816 w 4602775"/>
              <a:gd name="connsiteY118" fmla="*/ 2340706 h 3442004"/>
              <a:gd name="connsiteX119" fmla="*/ 3395785 w 4602775"/>
              <a:gd name="connsiteY119" fmla="*/ 2395414 h 3442004"/>
              <a:gd name="connsiteX120" fmla="*/ 3657600 w 4602775"/>
              <a:gd name="connsiteY120" fmla="*/ 2332891 h 3442004"/>
              <a:gd name="connsiteX121" fmla="*/ 3618523 w 4602775"/>
              <a:gd name="connsiteY121" fmla="*/ 2254737 h 3442004"/>
              <a:gd name="connsiteX122" fmla="*/ 3567723 w 4602775"/>
              <a:gd name="connsiteY122" fmla="*/ 2231291 h 3442004"/>
              <a:gd name="connsiteX123" fmla="*/ 3583354 w 4602775"/>
              <a:gd name="connsiteY123" fmla="*/ 2149229 h 3442004"/>
              <a:gd name="connsiteX124" fmla="*/ 3618523 w 4602775"/>
              <a:gd name="connsiteY124" fmla="*/ 2149229 h 3442004"/>
              <a:gd name="connsiteX125" fmla="*/ 3622431 w 4602775"/>
              <a:gd name="connsiteY125" fmla="*/ 2090614 h 3442004"/>
              <a:gd name="connsiteX126" fmla="*/ 3528646 w 4602775"/>
              <a:gd name="connsiteY126" fmla="*/ 2008552 h 3442004"/>
              <a:gd name="connsiteX127" fmla="*/ 3473939 w 4602775"/>
              <a:gd name="connsiteY127" fmla="*/ 2043722 h 3442004"/>
              <a:gd name="connsiteX128" fmla="*/ 3423139 w 4602775"/>
              <a:gd name="connsiteY128" fmla="*/ 1981198 h 3442004"/>
              <a:gd name="connsiteX129" fmla="*/ 3466123 w 4602775"/>
              <a:gd name="connsiteY129" fmla="*/ 1863968 h 3442004"/>
              <a:gd name="connsiteX130" fmla="*/ 3411416 w 4602775"/>
              <a:gd name="connsiteY130" fmla="*/ 1777998 h 3442004"/>
              <a:gd name="connsiteX131" fmla="*/ 3391877 w 4602775"/>
              <a:gd name="connsiteY131" fmla="*/ 1688122 h 3442004"/>
              <a:gd name="connsiteX132" fmla="*/ 3380154 w 4602775"/>
              <a:gd name="connsiteY132" fmla="*/ 1582614 h 3442004"/>
              <a:gd name="connsiteX133" fmla="*/ 3325446 w 4602775"/>
              <a:gd name="connsiteY133" fmla="*/ 1547445 h 3442004"/>
              <a:gd name="connsiteX134" fmla="*/ 3333262 w 4602775"/>
              <a:gd name="connsiteY134" fmla="*/ 1508368 h 3442004"/>
              <a:gd name="connsiteX135" fmla="*/ 3255108 w 4602775"/>
              <a:gd name="connsiteY135" fmla="*/ 1391137 h 3442004"/>
              <a:gd name="connsiteX136" fmla="*/ 3290277 w 4602775"/>
              <a:gd name="connsiteY136" fmla="*/ 1277814 h 3442004"/>
              <a:gd name="connsiteX137" fmla="*/ 3348892 w 4602775"/>
              <a:gd name="connsiteY137" fmla="*/ 1219198 h 3442004"/>
              <a:gd name="connsiteX138" fmla="*/ 3391877 w 4602775"/>
              <a:gd name="connsiteY138" fmla="*/ 1246552 h 3442004"/>
              <a:gd name="connsiteX139" fmla="*/ 3458308 w 4602775"/>
              <a:gd name="connsiteY139" fmla="*/ 1223106 h 3442004"/>
              <a:gd name="connsiteX140" fmla="*/ 3438769 w 4602775"/>
              <a:gd name="connsiteY140" fmla="*/ 1199660 h 3442004"/>
              <a:gd name="connsiteX141" fmla="*/ 3509108 w 4602775"/>
              <a:gd name="connsiteY141" fmla="*/ 1098060 h 3442004"/>
              <a:gd name="connsiteX142" fmla="*/ 3524739 w 4602775"/>
              <a:gd name="connsiteY142" fmla="*/ 984737 h 3442004"/>
              <a:gd name="connsiteX143" fmla="*/ 3626339 w 4602775"/>
              <a:gd name="connsiteY143" fmla="*/ 937845 h 3442004"/>
              <a:gd name="connsiteX144" fmla="*/ 3696677 w 4602775"/>
              <a:gd name="connsiteY144" fmla="*/ 894860 h 3442004"/>
              <a:gd name="connsiteX145" fmla="*/ 3720123 w 4602775"/>
              <a:gd name="connsiteY145" fmla="*/ 906583 h 3442004"/>
              <a:gd name="connsiteX146" fmla="*/ 3790462 w 4602775"/>
              <a:gd name="connsiteY146" fmla="*/ 894860 h 3442004"/>
              <a:gd name="connsiteX147" fmla="*/ 3806092 w 4602775"/>
              <a:gd name="connsiteY147" fmla="*/ 945660 h 3442004"/>
              <a:gd name="connsiteX148" fmla="*/ 3856892 w 4602775"/>
              <a:gd name="connsiteY148" fmla="*/ 898768 h 3442004"/>
              <a:gd name="connsiteX149" fmla="*/ 3888154 w 4602775"/>
              <a:gd name="connsiteY149" fmla="*/ 902675 h 3442004"/>
              <a:gd name="connsiteX150" fmla="*/ 3927231 w 4602775"/>
              <a:gd name="connsiteY150" fmla="*/ 945660 h 3442004"/>
              <a:gd name="connsiteX151" fmla="*/ 3997569 w 4602775"/>
              <a:gd name="connsiteY151" fmla="*/ 941752 h 3442004"/>
              <a:gd name="connsiteX152" fmla="*/ 4067908 w 4602775"/>
              <a:gd name="connsiteY152" fmla="*/ 855783 h 3442004"/>
              <a:gd name="connsiteX153" fmla="*/ 4138246 w 4602775"/>
              <a:gd name="connsiteY153" fmla="*/ 890952 h 3442004"/>
              <a:gd name="connsiteX154" fmla="*/ 4173416 w 4602775"/>
              <a:gd name="connsiteY154" fmla="*/ 871414 h 3442004"/>
              <a:gd name="connsiteX155" fmla="*/ 4200769 w 4602775"/>
              <a:gd name="connsiteY155" fmla="*/ 820614 h 3442004"/>
              <a:gd name="connsiteX156" fmla="*/ 4267200 w 4602775"/>
              <a:gd name="connsiteY156" fmla="*/ 773722 h 3442004"/>
              <a:gd name="connsiteX157" fmla="*/ 4407877 w 4602775"/>
              <a:gd name="connsiteY157" fmla="*/ 769814 h 3442004"/>
              <a:gd name="connsiteX158" fmla="*/ 4466493 w 4602775"/>
              <a:gd name="connsiteY158" fmla="*/ 664306 h 3442004"/>
              <a:gd name="connsiteX159" fmla="*/ 4556368 w 4602775"/>
              <a:gd name="connsiteY159" fmla="*/ 640860 h 3442004"/>
              <a:gd name="connsiteX160" fmla="*/ 4575906 w 4602775"/>
              <a:gd name="connsiteY160" fmla="*/ 539261 h 3442004"/>
              <a:gd name="connsiteX161" fmla="*/ 4493844 w 4602775"/>
              <a:gd name="connsiteY161" fmla="*/ 465016 h 3442004"/>
              <a:gd name="connsiteX162" fmla="*/ 4478213 w 4602775"/>
              <a:gd name="connsiteY162" fmla="*/ 363415 h 3442004"/>
              <a:gd name="connsiteX163" fmla="*/ 4548551 w 4602775"/>
              <a:gd name="connsiteY163" fmla="*/ 320431 h 3442004"/>
              <a:gd name="connsiteX164" fmla="*/ 4505566 w 4602775"/>
              <a:gd name="connsiteY164" fmla="*/ 214924 h 3442004"/>
              <a:gd name="connsiteX165" fmla="*/ 4599351 w 4602775"/>
              <a:gd name="connsiteY165" fmla="*/ 152400 h 3442004"/>
              <a:gd name="connsiteX166" fmla="*/ 4536827 w 4602775"/>
              <a:gd name="connsiteY166"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256022 w 4602775"/>
              <a:gd name="connsiteY29" fmla="*/ 3027600 h 3442004"/>
              <a:gd name="connsiteX30" fmla="*/ 256023 w 4602775"/>
              <a:gd name="connsiteY30" fmla="*/ 3130630 h 3442004"/>
              <a:gd name="connsiteX31" fmla="*/ 294659 w 4602775"/>
              <a:gd name="connsiteY31" fmla="*/ 3231086 h 3442004"/>
              <a:gd name="connsiteX32" fmla="*/ 410568 w 4602775"/>
              <a:gd name="connsiteY32" fmla="*/ 3228510 h 3442004"/>
              <a:gd name="connsiteX33" fmla="*/ 462086 w 4602775"/>
              <a:gd name="connsiteY33" fmla="*/ 3264571 h 3442004"/>
              <a:gd name="connsiteX34" fmla="*/ 523903 w 4602775"/>
              <a:gd name="connsiteY34" fmla="*/ 3243965 h 3442004"/>
              <a:gd name="connsiteX35" fmla="*/ 549662 w 4602775"/>
              <a:gd name="connsiteY35" fmla="*/ 3218207 h 3442004"/>
              <a:gd name="connsiteX36" fmla="*/ 516176 w 4602775"/>
              <a:gd name="connsiteY36" fmla="*/ 3146085 h 3442004"/>
              <a:gd name="connsiteX37" fmla="*/ 593449 w 4602775"/>
              <a:gd name="connsiteY37" fmla="*/ 3156388 h 3442004"/>
              <a:gd name="connsiteX38" fmla="*/ 619207 w 4602775"/>
              <a:gd name="connsiteY38" fmla="*/ 3277450 h 3442004"/>
              <a:gd name="connsiteX39" fmla="*/ 696480 w 4602775"/>
              <a:gd name="connsiteY39" fmla="*/ 3285177 h 3442004"/>
              <a:gd name="connsiteX40" fmla="*/ 747996 w 4602775"/>
              <a:gd name="connsiteY40" fmla="*/ 3233662 h 3442004"/>
              <a:gd name="connsiteX41" fmla="*/ 832996 w 4602775"/>
              <a:gd name="connsiteY41" fmla="*/ 3359874 h 3442004"/>
              <a:gd name="connsiteX42" fmla="*/ 894814 w 4602775"/>
              <a:gd name="connsiteY42" fmla="*/ 3341844 h 3442004"/>
              <a:gd name="connsiteX43" fmla="*/ 925724 w 4602775"/>
              <a:gd name="connsiteY43" fmla="*/ 3295480 h 3442004"/>
              <a:gd name="connsiteX44" fmla="*/ 983121 w 4602775"/>
              <a:gd name="connsiteY44" fmla="*/ 3363288 h 3442004"/>
              <a:gd name="connsiteX45" fmla="*/ 1057088 w 4602775"/>
              <a:gd name="connsiteY45" fmla="*/ 3375328 h 3442004"/>
              <a:gd name="connsiteX46" fmla="*/ 1075144 w 4602775"/>
              <a:gd name="connsiteY46" fmla="*/ 3421024 h 3442004"/>
              <a:gd name="connsiteX47" fmla="*/ 1116356 w 4602775"/>
              <a:gd name="connsiteY47" fmla="*/ 3397402 h 3442004"/>
              <a:gd name="connsiteX48" fmla="*/ 1140507 w 4602775"/>
              <a:gd name="connsiteY48" fmla="*/ 3309924 h 3442004"/>
              <a:gd name="connsiteX49" fmla="*/ 1265201 w 4602775"/>
              <a:gd name="connsiteY49" fmla="*/ 3313203 h 3442004"/>
              <a:gd name="connsiteX50" fmla="*/ 1311465 w 4602775"/>
              <a:gd name="connsiteY50" fmla="*/ 3376443 h 3442004"/>
              <a:gd name="connsiteX51" fmla="*/ 1339799 w 4602775"/>
              <a:gd name="connsiteY51" fmla="*/ 3331686 h 3442004"/>
              <a:gd name="connsiteX52" fmla="*/ 1367152 w 4602775"/>
              <a:gd name="connsiteY52" fmla="*/ 3355133 h 3442004"/>
              <a:gd name="connsiteX53" fmla="*/ 1420528 w 4602775"/>
              <a:gd name="connsiteY53" fmla="*/ 3300777 h 3442004"/>
              <a:gd name="connsiteX54" fmla="*/ 1459165 w 4602775"/>
              <a:gd name="connsiteY54" fmla="*/ 3334261 h 3442004"/>
              <a:gd name="connsiteX55" fmla="*/ 1638127 w 4602775"/>
              <a:gd name="connsiteY55" fmla="*/ 3292257 h 3442004"/>
              <a:gd name="connsiteX56" fmla="*/ 1704018 w 4602775"/>
              <a:gd name="connsiteY56" fmla="*/ 3347679 h 3442004"/>
              <a:gd name="connsiteX57" fmla="*/ 1746210 w 4602775"/>
              <a:gd name="connsiteY57" fmla="*/ 3305840 h 3442004"/>
              <a:gd name="connsiteX58" fmla="*/ 1766013 w 4602775"/>
              <a:gd name="connsiteY58" fmla="*/ 3329198 h 3442004"/>
              <a:gd name="connsiteX59" fmla="*/ 1767070 w 4602775"/>
              <a:gd name="connsiteY59" fmla="*/ 3391381 h 3442004"/>
              <a:gd name="connsiteX60" fmla="*/ 1837496 w 4602775"/>
              <a:gd name="connsiteY60" fmla="*/ 3442004 h 3442004"/>
              <a:gd name="connsiteX61" fmla="*/ 1851971 w 4602775"/>
              <a:gd name="connsiteY61" fmla="*/ 3389068 h 3442004"/>
              <a:gd name="connsiteX62" fmla="*/ 1870090 w 4602775"/>
              <a:gd name="connsiteY62" fmla="*/ 3375486 h 3442004"/>
              <a:gd name="connsiteX63" fmla="*/ 1869198 w 4602775"/>
              <a:gd name="connsiteY63" fmla="*/ 3283737 h 3442004"/>
              <a:gd name="connsiteX64" fmla="*/ 1819103 w 4602775"/>
              <a:gd name="connsiteY64" fmla="*/ 3289780 h 3442004"/>
              <a:gd name="connsiteX65" fmla="*/ 1837573 w 4602775"/>
              <a:gd name="connsiteY65" fmla="*/ 3212595 h 3442004"/>
              <a:gd name="connsiteX66" fmla="*/ 1802845 w 4602775"/>
              <a:gd name="connsiteY66" fmla="*/ 3144997 h 3442004"/>
              <a:gd name="connsiteX67" fmla="*/ 1839257 w 4602775"/>
              <a:gd name="connsiteY67" fmla="*/ 3057421 h 3442004"/>
              <a:gd name="connsiteX68" fmla="*/ 1956764 w 4602775"/>
              <a:gd name="connsiteY68" fmla="*/ 3007237 h 3442004"/>
              <a:gd name="connsiteX69" fmla="*/ 2001080 w 4602775"/>
              <a:gd name="connsiteY69" fmla="*/ 2951363 h 3442004"/>
              <a:gd name="connsiteX70" fmla="*/ 2107028 w 4602775"/>
              <a:gd name="connsiteY70" fmla="*/ 2933420 h 3442004"/>
              <a:gd name="connsiteX71" fmla="*/ 2092641 w 4602775"/>
              <a:gd name="connsiteY71" fmla="*/ 2829674 h 3442004"/>
              <a:gd name="connsiteX72" fmla="*/ 2029566 w 4602775"/>
              <a:gd name="connsiteY72" fmla="*/ 2786430 h 3442004"/>
              <a:gd name="connsiteX73" fmla="*/ 1931386 w 4602775"/>
              <a:gd name="connsiteY73" fmla="*/ 2653188 h 3442004"/>
              <a:gd name="connsiteX74" fmla="*/ 1759465 w 4602775"/>
              <a:gd name="connsiteY74" fmla="*/ 2502651 h 3442004"/>
              <a:gd name="connsiteX75" fmla="*/ 1744226 w 4602775"/>
              <a:gd name="connsiteY75" fmla="*/ 2423317 h 3442004"/>
              <a:gd name="connsiteX76" fmla="*/ 1762003 w 4602775"/>
              <a:gd name="connsiteY76" fmla="*/ 2383240 h 3442004"/>
              <a:gd name="connsiteX77" fmla="*/ 1777967 w 4602775"/>
              <a:gd name="connsiteY77" fmla="*/ 2325437 h 3442004"/>
              <a:gd name="connsiteX78" fmla="*/ 1722139 w 4602775"/>
              <a:gd name="connsiteY78" fmla="*/ 2308683 h 3442004"/>
              <a:gd name="connsiteX79" fmla="*/ 1671381 w 4602775"/>
              <a:gd name="connsiteY79" fmla="*/ 2138826 h 3442004"/>
              <a:gd name="connsiteX80" fmla="*/ 1724664 w 4602775"/>
              <a:gd name="connsiteY80" fmla="*/ 2160752 h 3442004"/>
              <a:gd name="connsiteX81" fmla="*/ 1743008 w 4602775"/>
              <a:gd name="connsiteY81" fmla="*/ 2194966 h 3442004"/>
              <a:gd name="connsiteX82" fmla="*/ 1764141 w 4602775"/>
              <a:gd name="connsiteY82" fmla="*/ 2208208 h 3442004"/>
              <a:gd name="connsiteX83" fmla="*/ 1806640 w 4602775"/>
              <a:gd name="connsiteY83" fmla="*/ 2120930 h 3442004"/>
              <a:gd name="connsiteX84" fmla="*/ 1887416 w 4602775"/>
              <a:gd name="connsiteY84" fmla="*/ 2086706 h 3442004"/>
              <a:gd name="connsiteX85" fmla="*/ 1949939 w 4602775"/>
              <a:gd name="connsiteY85" fmla="*/ 2102337 h 3442004"/>
              <a:gd name="connsiteX86" fmla="*/ 2008554 w 4602775"/>
              <a:gd name="connsiteY86" fmla="*/ 2059352 h 3442004"/>
              <a:gd name="connsiteX87" fmla="*/ 2059354 w 4602775"/>
              <a:gd name="connsiteY87" fmla="*/ 2063260 h 3442004"/>
              <a:gd name="connsiteX88" fmla="*/ 2071077 w 4602775"/>
              <a:gd name="connsiteY88" fmla="*/ 2004645 h 3442004"/>
              <a:gd name="connsiteX89" fmla="*/ 2286000 w 4602775"/>
              <a:gd name="connsiteY89" fmla="*/ 1953845 h 3442004"/>
              <a:gd name="connsiteX90" fmla="*/ 2301631 w 4602775"/>
              <a:gd name="connsiteY90" fmla="*/ 1879598 h 3442004"/>
              <a:gd name="connsiteX91" fmla="*/ 2379785 w 4602775"/>
              <a:gd name="connsiteY91" fmla="*/ 1895229 h 3442004"/>
              <a:gd name="connsiteX92" fmla="*/ 2399323 w 4602775"/>
              <a:gd name="connsiteY92" fmla="*/ 1942122 h 3442004"/>
              <a:gd name="connsiteX93" fmla="*/ 2430585 w 4602775"/>
              <a:gd name="connsiteY93" fmla="*/ 1969475 h 3442004"/>
              <a:gd name="connsiteX94" fmla="*/ 2493108 w 4602775"/>
              <a:gd name="connsiteY94" fmla="*/ 1934306 h 3442004"/>
              <a:gd name="connsiteX95" fmla="*/ 2504831 w 4602775"/>
              <a:gd name="connsiteY95" fmla="*/ 1887414 h 3442004"/>
              <a:gd name="connsiteX96" fmla="*/ 2524369 w 4602775"/>
              <a:gd name="connsiteY96" fmla="*/ 1887414 h 3442004"/>
              <a:gd name="connsiteX97" fmla="*/ 2586892 w 4602775"/>
              <a:gd name="connsiteY97" fmla="*/ 1957752 h 3442004"/>
              <a:gd name="connsiteX98" fmla="*/ 2782277 w 4602775"/>
              <a:gd name="connsiteY98" fmla="*/ 2055445 h 3442004"/>
              <a:gd name="connsiteX99" fmla="*/ 2829169 w 4602775"/>
              <a:gd name="connsiteY99" fmla="*/ 2074983 h 3442004"/>
              <a:gd name="connsiteX100" fmla="*/ 2864339 w 4602775"/>
              <a:gd name="connsiteY100" fmla="*/ 2067168 h 3442004"/>
              <a:gd name="connsiteX101" fmla="*/ 2887785 w 4602775"/>
              <a:gd name="connsiteY101" fmla="*/ 2090614 h 3442004"/>
              <a:gd name="connsiteX102" fmla="*/ 2805723 w 4602775"/>
              <a:gd name="connsiteY102" fmla="*/ 2168768 h 3442004"/>
              <a:gd name="connsiteX103" fmla="*/ 2805723 w 4602775"/>
              <a:gd name="connsiteY103" fmla="*/ 2168768 h 3442004"/>
              <a:gd name="connsiteX104" fmla="*/ 2821354 w 4602775"/>
              <a:gd name="connsiteY104" fmla="*/ 2200029 h 3442004"/>
              <a:gd name="connsiteX105" fmla="*/ 2891692 w 4602775"/>
              <a:gd name="connsiteY105" fmla="*/ 2188306 h 3442004"/>
              <a:gd name="connsiteX106" fmla="*/ 2958123 w 4602775"/>
              <a:gd name="connsiteY106" fmla="*/ 2293814 h 3442004"/>
              <a:gd name="connsiteX107" fmla="*/ 3008923 w 4602775"/>
              <a:gd name="connsiteY107" fmla="*/ 2289906 h 3442004"/>
              <a:gd name="connsiteX108" fmla="*/ 2997200 w 4602775"/>
              <a:gd name="connsiteY108" fmla="*/ 2243014 h 3442004"/>
              <a:gd name="connsiteX109" fmla="*/ 3059723 w 4602775"/>
              <a:gd name="connsiteY109" fmla="*/ 2219568 h 3442004"/>
              <a:gd name="connsiteX110" fmla="*/ 3059723 w 4602775"/>
              <a:gd name="connsiteY110" fmla="*/ 2200029 h 3442004"/>
              <a:gd name="connsiteX111" fmla="*/ 3067539 w 4602775"/>
              <a:gd name="connsiteY111" fmla="*/ 2188306 h 3442004"/>
              <a:gd name="connsiteX112" fmla="*/ 3024554 w 4602775"/>
              <a:gd name="connsiteY112" fmla="*/ 2102337 h 3442004"/>
              <a:gd name="connsiteX113" fmla="*/ 3036277 w 4602775"/>
              <a:gd name="connsiteY113" fmla="*/ 2090614 h 3442004"/>
              <a:gd name="connsiteX114" fmla="*/ 3219939 w 4602775"/>
              <a:gd name="connsiteY114" fmla="*/ 2211752 h 3442004"/>
              <a:gd name="connsiteX115" fmla="*/ 3286369 w 4602775"/>
              <a:gd name="connsiteY115" fmla="*/ 2219568 h 3442004"/>
              <a:gd name="connsiteX116" fmla="*/ 3266831 w 4602775"/>
              <a:gd name="connsiteY116" fmla="*/ 2243014 h 3442004"/>
              <a:gd name="connsiteX117" fmla="*/ 3227754 w 4602775"/>
              <a:gd name="connsiteY117" fmla="*/ 2258645 h 3442004"/>
              <a:gd name="connsiteX118" fmla="*/ 3309816 w 4602775"/>
              <a:gd name="connsiteY118" fmla="*/ 2340706 h 3442004"/>
              <a:gd name="connsiteX119" fmla="*/ 3395785 w 4602775"/>
              <a:gd name="connsiteY119" fmla="*/ 2395414 h 3442004"/>
              <a:gd name="connsiteX120" fmla="*/ 3657600 w 4602775"/>
              <a:gd name="connsiteY120" fmla="*/ 2332891 h 3442004"/>
              <a:gd name="connsiteX121" fmla="*/ 3618523 w 4602775"/>
              <a:gd name="connsiteY121" fmla="*/ 2254737 h 3442004"/>
              <a:gd name="connsiteX122" fmla="*/ 3567723 w 4602775"/>
              <a:gd name="connsiteY122" fmla="*/ 2231291 h 3442004"/>
              <a:gd name="connsiteX123" fmla="*/ 3583354 w 4602775"/>
              <a:gd name="connsiteY123" fmla="*/ 2149229 h 3442004"/>
              <a:gd name="connsiteX124" fmla="*/ 3618523 w 4602775"/>
              <a:gd name="connsiteY124" fmla="*/ 2149229 h 3442004"/>
              <a:gd name="connsiteX125" fmla="*/ 3622431 w 4602775"/>
              <a:gd name="connsiteY125" fmla="*/ 2090614 h 3442004"/>
              <a:gd name="connsiteX126" fmla="*/ 3528646 w 4602775"/>
              <a:gd name="connsiteY126" fmla="*/ 2008552 h 3442004"/>
              <a:gd name="connsiteX127" fmla="*/ 3473939 w 4602775"/>
              <a:gd name="connsiteY127" fmla="*/ 2043722 h 3442004"/>
              <a:gd name="connsiteX128" fmla="*/ 3423139 w 4602775"/>
              <a:gd name="connsiteY128" fmla="*/ 1981198 h 3442004"/>
              <a:gd name="connsiteX129" fmla="*/ 3466123 w 4602775"/>
              <a:gd name="connsiteY129" fmla="*/ 1863968 h 3442004"/>
              <a:gd name="connsiteX130" fmla="*/ 3411416 w 4602775"/>
              <a:gd name="connsiteY130" fmla="*/ 1777998 h 3442004"/>
              <a:gd name="connsiteX131" fmla="*/ 3391877 w 4602775"/>
              <a:gd name="connsiteY131" fmla="*/ 1688122 h 3442004"/>
              <a:gd name="connsiteX132" fmla="*/ 3380154 w 4602775"/>
              <a:gd name="connsiteY132" fmla="*/ 1582614 h 3442004"/>
              <a:gd name="connsiteX133" fmla="*/ 3325446 w 4602775"/>
              <a:gd name="connsiteY133" fmla="*/ 1547445 h 3442004"/>
              <a:gd name="connsiteX134" fmla="*/ 3333262 w 4602775"/>
              <a:gd name="connsiteY134" fmla="*/ 1508368 h 3442004"/>
              <a:gd name="connsiteX135" fmla="*/ 3255108 w 4602775"/>
              <a:gd name="connsiteY135" fmla="*/ 1391137 h 3442004"/>
              <a:gd name="connsiteX136" fmla="*/ 3290277 w 4602775"/>
              <a:gd name="connsiteY136" fmla="*/ 1277814 h 3442004"/>
              <a:gd name="connsiteX137" fmla="*/ 3348892 w 4602775"/>
              <a:gd name="connsiteY137" fmla="*/ 1219198 h 3442004"/>
              <a:gd name="connsiteX138" fmla="*/ 3391877 w 4602775"/>
              <a:gd name="connsiteY138" fmla="*/ 1246552 h 3442004"/>
              <a:gd name="connsiteX139" fmla="*/ 3458308 w 4602775"/>
              <a:gd name="connsiteY139" fmla="*/ 1223106 h 3442004"/>
              <a:gd name="connsiteX140" fmla="*/ 3438769 w 4602775"/>
              <a:gd name="connsiteY140" fmla="*/ 1199660 h 3442004"/>
              <a:gd name="connsiteX141" fmla="*/ 3509108 w 4602775"/>
              <a:gd name="connsiteY141" fmla="*/ 1098060 h 3442004"/>
              <a:gd name="connsiteX142" fmla="*/ 3524739 w 4602775"/>
              <a:gd name="connsiteY142" fmla="*/ 984737 h 3442004"/>
              <a:gd name="connsiteX143" fmla="*/ 3626339 w 4602775"/>
              <a:gd name="connsiteY143" fmla="*/ 937845 h 3442004"/>
              <a:gd name="connsiteX144" fmla="*/ 3696677 w 4602775"/>
              <a:gd name="connsiteY144" fmla="*/ 894860 h 3442004"/>
              <a:gd name="connsiteX145" fmla="*/ 3720123 w 4602775"/>
              <a:gd name="connsiteY145" fmla="*/ 906583 h 3442004"/>
              <a:gd name="connsiteX146" fmla="*/ 3790462 w 4602775"/>
              <a:gd name="connsiteY146" fmla="*/ 894860 h 3442004"/>
              <a:gd name="connsiteX147" fmla="*/ 3806092 w 4602775"/>
              <a:gd name="connsiteY147" fmla="*/ 945660 h 3442004"/>
              <a:gd name="connsiteX148" fmla="*/ 3856892 w 4602775"/>
              <a:gd name="connsiteY148" fmla="*/ 898768 h 3442004"/>
              <a:gd name="connsiteX149" fmla="*/ 3888154 w 4602775"/>
              <a:gd name="connsiteY149" fmla="*/ 902675 h 3442004"/>
              <a:gd name="connsiteX150" fmla="*/ 3927231 w 4602775"/>
              <a:gd name="connsiteY150" fmla="*/ 945660 h 3442004"/>
              <a:gd name="connsiteX151" fmla="*/ 3997569 w 4602775"/>
              <a:gd name="connsiteY151" fmla="*/ 941752 h 3442004"/>
              <a:gd name="connsiteX152" fmla="*/ 4067908 w 4602775"/>
              <a:gd name="connsiteY152" fmla="*/ 855783 h 3442004"/>
              <a:gd name="connsiteX153" fmla="*/ 4138246 w 4602775"/>
              <a:gd name="connsiteY153" fmla="*/ 890952 h 3442004"/>
              <a:gd name="connsiteX154" fmla="*/ 4173416 w 4602775"/>
              <a:gd name="connsiteY154" fmla="*/ 871414 h 3442004"/>
              <a:gd name="connsiteX155" fmla="*/ 4200769 w 4602775"/>
              <a:gd name="connsiteY155" fmla="*/ 820614 h 3442004"/>
              <a:gd name="connsiteX156" fmla="*/ 4267200 w 4602775"/>
              <a:gd name="connsiteY156" fmla="*/ 773722 h 3442004"/>
              <a:gd name="connsiteX157" fmla="*/ 4407877 w 4602775"/>
              <a:gd name="connsiteY157" fmla="*/ 769814 h 3442004"/>
              <a:gd name="connsiteX158" fmla="*/ 4466493 w 4602775"/>
              <a:gd name="connsiteY158" fmla="*/ 664306 h 3442004"/>
              <a:gd name="connsiteX159" fmla="*/ 4556368 w 4602775"/>
              <a:gd name="connsiteY159" fmla="*/ 640860 h 3442004"/>
              <a:gd name="connsiteX160" fmla="*/ 4575906 w 4602775"/>
              <a:gd name="connsiteY160" fmla="*/ 539261 h 3442004"/>
              <a:gd name="connsiteX161" fmla="*/ 4493844 w 4602775"/>
              <a:gd name="connsiteY161" fmla="*/ 465016 h 3442004"/>
              <a:gd name="connsiteX162" fmla="*/ 4478213 w 4602775"/>
              <a:gd name="connsiteY162" fmla="*/ 363415 h 3442004"/>
              <a:gd name="connsiteX163" fmla="*/ 4548551 w 4602775"/>
              <a:gd name="connsiteY163" fmla="*/ 320431 h 3442004"/>
              <a:gd name="connsiteX164" fmla="*/ 4505566 w 4602775"/>
              <a:gd name="connsiteY164" fmla="*/ 214924 h 3442004"/>
              <a:gd name="connsiteX165" fmla="*/ 4599351 w 4602775"/>
              <a:gd name="connsiteY165" fmla="*/ 152400 h 3442004"/>
              <a:gd name="connsiteX166" fmla="*/ 4536827 w 4602775"/>
              <a:gd name="connsiteY166"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281780 w 4602775"/>
              <a:gd name="connsiteY29" fmla="*/ 2764870 h 3442004"/>
              <a:gd name="connsiteX30" fmla="*/ 256022 w 4602775"/>
              <a:gd name="connsiteY30" fmla="*/ 3027600 h 3442004"/>
              <a:gd name="connsiteX31" fmla="*/ 256023 w 4602775"/>
              <a:gd name="connsiteY31" fmla="*/ 3130630 h 3442004"/>
              <a:gd name="connsiteX32" fmla="*/ 294659 w 4602775"/>
              <a:gd name="connsiteY32" fmla="*/ 3231086 h 3442004"/>
              <a:gd name="connsiteX33" fmla="*/ 410568 w 4602775"/>
              <a:gd name="connsiteY33" fmla="*/ 3228510 h 3442004"/>
              <a:gd name="connsiteX34" fmla="*/ 462086 w 4602775"/>
              <a:gd name="connsiteY34" fmla="*/ 3264571 h 3442004"/>
              <a:gd name="connsiteX35" fmla="*/ 523903 w 4602775"/>
              <a:gd name="connsiteY35" fmla="*/ 3243965 h 3442004"/>
              <a:gd name="connsiteX36" fmla="*/ 549662 w 4602775"/>
              <a:gd name="connsiteY36" fmla="*/ 3218207 h 3442004"/>
              <a:gd name="connsiteX37" fmla="*/ 516176 w 4602775"/>
              <a:gd name="connsiteY37" fmla="*/ 3146085 h 3442004"/>
              <a:gd name="connsiteX38" fmla="*/ 593449 w 4602775"/>
              <a:gd name="connsiteY38" fmla="*/ 3156388 h 3442004"/>
              <a:gd name="connsiteX39" fmla="*/ 619207 w 4602775"/>
              <a:gd name="connsiteY39" fmla="*/ 3277450 h 3442004"/>
              <a:gd name="connsiteX40" fmla="*/ 696480 w 4602775"/>
              <a:gd name="connsiteY40" fmla="*/ 3285177 h 3442004"/>
              <a:gd name="connsiteX41" fmla="*/ 747996 w 4602775"/>
              <a:gd name="connsiteY41" fmla="*/ 3233662 h 3442004"/>
              <a:gd name="connsiteX42" fmla="*/ 832996 w 4602775"/>
              <a:gd name="connsiteY42" fmla="*/ 3359874 h 3442004"/>
              <a:gd name="connsiteX43" fmla="*/ 894814 w 4602775"/>
              <a:gd name="connsiteY43" fmla="*/ 3341844 h 3442004"/>
              <a:gd name="connsiteX44" fmla="*/ 925724 w 4602775"/>
              <a:gd name="connsiteY44" fmla="*/ 3295480 h 3442004"/>
              <a:gd name="connsiteX45" fmla="*/ 983121 w 4602775"/>
              <a:gd name="connsiteY45" fmla="*/ 3363288 h 3442004"/>
              <a:gd name="connsiteX46" fmla="*/ 1057088 w 4602775"/>
              <a:gd name="connsiteY46" fmla="*/ 3375328 h 3442004"/>
              <a:gd name="connsiteX47" fmla="*/ 1075144 w 4602775"/>
              <a:gd name="connsiteY47" fmla="*/ 3421024 h 3442004"/>
              <a:gd name="connsiteX48" fmla="*/ 1116356 w 4602775"/>
              <a:gd name="connsiteY48" fmla="*/ 3397402 h 3442004"/>
              <a:gd name="connsiteX49" fmla="*/ 1140507 w 4602775"/>
              <a:gd name="connsiteY49" fmla="*/ 3309924 h 3442004"/>
              <a:gd name="connsiteX50" fmla="*/ 1265201 w 4602775"/>
              <a:gd name="connsiteY50" fmla="*/ 3313203 h 3442004"/>
              <a:gd name="connsiteX51" fmla="*/ 1311465 w 4602775"/>
              <a:gd name="connsiteY51" fmla="*/ 3376443 h 3442004"/>
              <a:gd name="connsiteX52" fmla="*/ 1339799 w 4602775"/>
              <a:gd name="connsiteY52" fmla="*/ 3331686 h 3442004"/>
              <a:gd name="connsiteX53" fmla="*/ 1367152 w 4602775"/>
              <a:gd name="connsiteY53" fmla="*/ 3355133 h 3442004"/>
              <a:gd name="connsiteX54" fmla="*/ 1420528 w 4602775"/>
              <a:gd name="connsiteY54" fmla="*/ 3300777 h 3442004"/>
              <a:gd name="connsiteX55" fmla="*/ 1459165 w 4602775"/>
              <a:gd name="connsiteY55" fmla="*/ 3334261 h 3442004"/>
              <a:gd name="connsiteX56" fmla="*/ 1638127 w 4602775"/>
              <a:gd name="connsiteY56" fmla="*/ 3292257 h 3442004"/>
              <a:gd name="connsiteX57" fmla="*/ 1704018 w 4602775"/>
              <a:gd name="connsiteY57" fmla="*/ 3347679 h 3442004"/>
              <a:gd name="connsiteX58" fmla="*/ 1746210 w 4602775"/>
              <a:gd name="connsiteY58" fmla="*/ 3305840 h 3442004"/>
              <a:gd name="connsiteX59" fmla="*/ 1766013 w 4602775"/>
              <a:gd name="connsiteY59" fmla="*/ 3329198 h 3442004"/>
              <a:gd name="connsiteX60" fmla="*/ 1767070 w 4602775"/>
              <a:gd name="connsiteY60" fmla="*/ 3391381 h 3442004"/>
              <a:gd name="connsiteX61" fmla="*/ 1837496 w 4602775"/>
              <a:gd name="connsiteY61" fmla="*/ 3442004 h 3442004"/>
              <a:gd name="connsiteX62" fmla="*/ 1851971 w 4602775"/>
              <a:gd name="connsiteY62" fmla="*/ 3389068 h 3442004"/>
              <a:gd name="connsiteX63" fmla="*/ 1870090 w 4602775"/>
              <a:gd name="connsiteY63" fmla="*/ 3375486 h 3442004"/>
              <a:gd name="connsiteX64" fmla="*/ 1869198 w 4602775"/>
              <a:gd name="connsiteY64" fmla="*/ 3283737 h 3442004"/>
              <a:gd name="connsiteX65" fmla="*/ 1819103 w 4602775"/>
              <a:gd name="connsiteY65" fmla="*/ 3289780 h 3442004"/>
              <a:gd name="connsiteX66" fmla="*/ 1837573 w 4602775"/>
              <a:gd name="connsiteY66" fmla="*/ 3212595 h 3442004"/>
              <a:gd name="connsiteX67" fmla="*/ 1802845 w 4602775"/>
              <a:gd name="connsiteY67" fmla="*/ 3144997 h 3442004"/>
              <a:gd name="connsiteX68" fmla="*/ 1839257 w 4602775"/>
              <a:gd name="connsiteY68" fmla="*/ 3057421 h 3442004"/>
              <a:gd name="connsiteX69" fmla="*/ 1956764 w 4602775"/>
              <a:gd name="connsiteY69" fmla="*/ 3007237 h 3442004"/>
              <a:gd name="connsiteX70" fmla="*/ 2001080 w 4602775"/>
              <a:gd name="connsiteY70" fmla="*/ 2951363 h 3442004"/>
              <a:gd name="connsiteX71" fmla="*/ 2107028 w 4602775"/>
              <a:gd name="connsiteY71" fmla="*/ 2933420 h 3442004"/>
              <a:gd name="connsiteX72" fmla="*/ 2092641 w 4602775"/>
              <a:gd name="connsiteY72" fmla="*/ 2829674 h 3442004"/>
              <a:gd name="connsiteX73" fmla="*/ 2029566 w 4602775"/>
              <a:gd name="connsiteY73" fmla="*/ 2786430 h 3442004"/>
              <a:gd name="connsiteX74" fmla="*/ 1931386 w 4602775"/>
              <a:gd name="connsiteY74" fmla="*/ 2653188 h 3442004"/>
              <a:gd name="connsiteX75" fmla="*/ 1759465 w 4602775"/>
              <a:gd name="connsiteY75" fmla="*/ 2502651 h 3442004"/>
              <a:gd name="connsiteX76" fmla="*/ 1744226 w 4602775"/>
              <a:gd name="connsiteY76" fmla="*/ 2423317 h 3442004"/>
              <a:gd name="connsiteX77" fmla="*/ 1762003 w 4602775"/>
              <a:gd name="connsiteY77" fmla="*/ 2383240 h 3442004"/>
              <a:gd name="connsiteX78" fmla="*/ 1777967 w 4602775"/>
              <a:gd name="connsiteY78" fmla="*/ 2325437 h 3442004"/>
              <a:gd name="connsiteX79" fmla="*/ 1722139 w 4602775"/>
              <a:gd name="connsiteY79" fmla="*/ 2308683 h 3442004"/>
              <a:gd name="connsiteX80" fmla="*/ 1671381 w 4602775"/>
              <a:gd name="connsiteY80" fmla="*/ 2138826 h 3442004"/>
              <a:gd name="connsiteX81" fmla="*/ 1724664 w 4602775"/>
              <a:gd name="connsiteY81" fmla="*/ 2160752 h 3442004"/>
              <a:gd name="connsiteX82" fmla="*/ 1743008 w 4602775"/>
              <a:gd name="connsiteY82" fmla="*/ 2194966 h 3442004"/>
              <a:gd name="connsiteX83" fmla="*/ 1764141 w 4602775"/>
              <a:gd name="connsiteY83" fmla="*/ 2208208 h 3442004"/>
              <a:gd name="connsiteX84" fmla="*/ 1806640 w 4602775"/>
              <a:gd name="connsiteY84" fmla="*/ 2120930 h 3442004"/>
              <a:gd name="connsiteX85" fmla="*/ 1887416 w 4602775"/>
              <a:gd name="connsiteY85" fmla="*/ 2086706 h 3442004"/>
              <a:gd name="connsiteX86" fmla="*/ 1949939 w 4602775"/>
              <a:gd name="connsiteY86" fmla="*/ 2102337 h 3442004"/>
              <a:gd name="connsiteX87" fmla="*/ 2008554 w 4602775"/>
              <a:gd name="connsiteY87" fmla="*/ 2059352 h 3442004"/>
              <a:gd name="connsiteX88" fmla="*/ 2059354 w 4602775"/>
              <a:gd name="connsiteY88" fmla="*/ 2063260 h 3442004"/>
              <a:gd name="connsiteX89" fmla="*/ 2071077 w 4602775"/>
              <a:gd name="connsiteY89" fmla="*/ 2004645 h 3442004"/>
              <a:gd name="connsiteX90" fmla="*/ 2286000 w 4602775"/>
              <a:gd name="connsiteY90" fmla="*/ 1953845 h 3442004"/>
              <a:gd name="connsiteX91" fmla="*/ 2301631 w 4602775"/>
              <a:gd name="connsiteY91" fmla="*/ 1879598 h 3442004"/>
              <a:gd name="connsiteX92" fmla="*/ 2379785 w 4602775"/>
              <a:gd name="connsiteY92" fmla="*/ 1895229 h 3442004"/>
              <a:gd name="connsiteX93" fmla="*/ 2399323 w 4602775"/>
              <a:gd name="connsiteY93" fmla="*/ 1942122 h 3442004"/>
              <a:gd name="connsiteX94" fmla="*/ 2430585 w 4602775"/>
              <a:gd name="connsiteY94" fmla="*/ 1969475 h 3442004"/>
              <a:gd name="connsiteX95" fmla="*/ 2493108 w 4602775"/>
              <a:gd name="connsiteY95" fmla="*/ 1934306 h 3442004"/>
              <a:gd name="connsiteX96" fmla="*/ 2504831 w 4602775"/>
              <a:gd name="connsiteY96" fmla="*/ 1887414 h 3442004"/>
              <a:gd name="connsiteX97" fmla="*/ 2524369 w 4602775"/>
              <a:gd name="connsiteY97" fmla="*/ 1887414 h 3442004"/>
              <a:gd name="connsiteX98" fmla="*/ 2586892 w 4602775"/>
              <a:gd name="connsiteY98" fmla="*/ 1957752 h 3442004"/>
              <a:gd name="connsiteX99" fmla="*/ 2782277 w 4602775"/>
              <a:gd name="connsiteY99" fmla="*/ 2055445 h 3442004"/>
              <a:gd name="connsiteX100" fmla="*/ 2829169 w 4602775"/>
              <a:gd name="connsiteY100" fmla="*/ 2074983 h 3442004"/>
              <a:gd name="connsiteX101" fmla="*/ 2864339 w 4602775"/>
              <a:gd name="connsiteY101" fmla="*/ 2067168 h 3442004"/>
              <a:gd name="connsiteX102" fmla="*/ 2887785 w 4602775"/>
              <a:gd name="connsiteY102" fmla="*/ 2090614 h 3442004"/>
              <a:gd name="connsiteX103" fmla="*/ 2805723 w 4602775"/>
              <a:gd name="connsiteY103" fmla="*/ 2168768 h 3442004"/>
              <a:gd name="connsiteX104" fmla="*/ 2805723 w 4602775"/>
              <a:gd name="connsiteY104" fmla="*/ 2168768 h 3442004"/>
              <a:gd name="connsiteX105" fmla="*/ 2821354 w 4602775"/>
              <a:gd name="connsiteY105" fmla="*/ 2200029 h 3442004"/>
              <a:gd name="connsiteX106" fmla="*/ 2891692 w 4602775"/>
              <a:gd name="connsiteY106" fmla="*/ 2188306 h 3442004"/>
              <a:gd name="connsiteX107" fmla="*/ 2958123 w 4602775"/>
              <a:gd name="connsiteY107" fmla="*/ 2293814 h 3442004"/>
              <a:gd name="connsiteX108" fmla="*/ 3008923 w 4602775"/>
              <a:gd name="connsiteY108" fmla="*/ 2289906 h 3442004"/>
              <a:gd name="connsiteX109" fmla="*/ 2997200 w 4602775"/>
              <a:gd name="connsiteY109" fmla="*/ 2243014 h 3442004"/>
              <a:gd name="connsiteX110" fmla="*/ 3059723 w 4602775"/>
              <a:gd name="connsiteY110" fmla="*/ 2219568 h 3442004"/>
              <a:gd name="connsiteX111" fmla="*/ 3059723 w 4602775"/>
              <a:gd name="connsiteY111" fmla="*/ 2200029 h 3442004"/>
              <a:gd name="connsiteX112" fmla="*/ 3067539 w 4602775"/>
              <a:gd name="connsiteY112" fmla="*/ 2188306 h 3442004"/>
              <a:gd name="connsiteX113" fmla="*/ 3024554 w 4602775"/>
              <a:gd name="connsiteY113" fmla="*/ 2102337 h 3442004"/>
              <a:gd name="connsiteX114" fmla="*/ 3036277 w 4602775"/>
              <a:gd name="connsiteY114" fmla="*/ 2090614 h 3442004"/>
              <a:gd name="connsiteX115" fmla="*/ 3219939 w 4602775"/>
              <a:gd name="connsiteY115" fmla="*/ 2211752 h 3442004"/>
              <a:gd name="connsiteX116" fmla="*/ 3286369 w 4602775"/>
              <a:gd name="connsiteY116" fmla="*/ 2219568 h 3442004"/>
              <a:gd name="connsiteX117" fmla="*/ 3266831 w 4602775"/>
              <a:gd name="connsiteY117" fmla="*/ 2243014 h 3442004"/>
              <a:gd name="connsiteX118" fmla="*/ 3227754 w 4602775"/>
              <a:gd name="connsiteY118" fmla="*/ 2258645 h 3442004"/>
              <a:gd name="connsiteX119" fmla="*/ 3309816 w 4602775"/>
              <a:gd name="connsiteY119" fmla="*/ 2340706 h 3442004"/>
              <a:gd name="connsiteX120" fmla="*/ 3395785 w 4602775"/>
              <a:gd name="connsiteY120" fmla="*/ 2395414 h 3442004"/>
              <a:gd name="connsiteX121" fmla="*/ 3657600 w 4602775"/>
              <a:gd name="connsiteY121" fmla="*/ 2332891 h 3442004"/>
              <a:gd name="connsiteX122" fmla="*/ 3618523 w 4602775"/>
              <a:gd name="connsiteY122" fmla="*/ 2254737 h 3442004"/>
              <a:gd name="connsiteX123" fmla="*/ 3567723 w 4602775"/>
              <a:gd name="connsiteY123" fmla="*/ 2231291 h 3442004"/>
              <a:gd name="connsiteX124" fmla="*/ 3583354 w 4602775"/>
              <a:gd name="connsiteY124" fmla="*/ 2149229 h 3442004"/>
              <a:gd name="connsiteX125" fmla="*/ 3618523 w 4602775"/>
              <a:gd name="connsiteY125" fmla="*/ 2149229 h 3442004"/>
              <a:gd name="connsiteX126" fmla="*/ 3622431 w 4602775"/>
              <a:gd name="connsiteY126" fmla="*/ 2090614 h 3442004"/>
              <a:gd name="connsiteX127" fmla="*/ 3528646 w 4602775"/>
              <a:gd name="connsiteY127" fmla="*/ 2008552 h 3442004"/>
              <a:gd name="connsiteX128" fmla="*/ 3473939 w 4602775"/>
              <a:gd name="connsiteY128" fmla="*/ 2043722 h 3442004"/>
              <a:gd name="connsiteX129" fmla="*/ 3423139 w 4602775"/>
              <a:gd name="connsiteY129" fmla="*/ 1981198 h 3442004"/>
              <a:gd name="connsiteX130" fmla="*/ 3466123 w 4602775"/>
              <a:gd name="connsiteY130" fmla="*/ 1863968 h 3442004"/>
              <a:gd name="connsiteX131" fmla="*/ 3411416 w 4602775"/>
              <a:gd name="connsiteY131" fmla="*/ 1777998 h 3442004"/>
              <a:gd name="connsiteX132" fmla="*/ 3391877 w 4602775"/>
              <a:gd name="connsiteY132" fmla="*/ 1688122 h 3442004"/>
              <a:gd name="connsiteX133" fmla="*/ 3380154 w 4602775"/>
              <a:gd name="connsiteY133" fmla="*/ 1582614 h 3442004"/>
              <a:gd name="connsiteX134" fmla="*/ 3325446 w 4602775"/>
              <a:gd name="connsiteY134" fmla="*/ 1547445 h 3442004"/>
              <a:gd name="connsiteX135" fmla="*/ 3333262 w 4602775"/>
              <a:gd name="connsiteY135" fmla="*/ 1508368 h 3442004"/>
              <a:gd name="connsiteX136" fmla="*/ 3255108 w 4602775"/>
              <a:gd name="connsiteY136" fmla="*/ 1391137 h 3442004"/>
              <a:gd name="connsiteX137" fmla="*/ 3290277 w 4602775"/>
              <a:gd name="connsiteY137" fmla="*/ 1277814 h 3442004"/>
              <a:gd name="connsiteX138" fmla="*/ 3348892 w 4602775"/>
              <a:gd name="connsiteY138" fmla="*/ 1219198 h 3442004"/>
              <a:gd name="connsiteX139" fmla="*/ 3391877 w 4602775"/>
              <a:gd name="connsiteY139" fmla="*/ 1246552 h 3442004"/>
              <a:gd name="connsiteX140" fmla="*/ 3458308 w 4602775"/>
              <a:gd name="connsiteY140" fmla="*/ 1223106 h 3442004"/>
              <a:gd name="connsiteX141" fmla="*/ 3438769 w 4602775"/>
              <a:gd name="connsiteY141" fmla="*/ 1199660 h 3442004"/>
              <a:gd name="connsiteX142" fmla="*/ 3509108 w 4602775"/>
              <a:gd name="connsiteY142" fmla="*/ 1098060 h 3442004"/>
              <a:gd name="connsiteX143" fmla="*/ 3524739 w 4602775"/>
              <a:gd name="connsiteY143" fmla="*/ 984737 h 3442004"/>
              <a:gd name="connsiteX144" fmla="*/ 3626339 w 4602775"/>
              <a:gd name="connsiteY144" fmla="*/ 937845 h 3442004"/>
              <a:gd name="connsiteX145" fmla="*/ 3696677 w 4602775"/>
              <a:gd name="connsiteY145" fmla="*/ 894860 h 3442004"/>
              <a:gd name="connsiteX146" fmla="*/ 3720123 w 4602775"/>
              <a:gd name="connsiteY146" fmla="*/ 906583 h 3442004"/>
              <a:gd name="connsiteX147" fmla="*/ 3790462 w 4602775"/>
              <a:gd name="connsiteY147" fmla="*/ 894860 h 3442004"/>
              <a:gd name="connsiteX148" fmla="*/ 3806092 w 4602775"/>
              <a:gd name="connsiteY148" fmla="*/ 945660 h 3442004"/>
              <a:gd name="connsiteX149" fmla="*/ 3856892 w 4602775"/>
              <a:gd name="connsiteY149" fmla="*/ 898768 h 3442004"/>
              <a:gd name="connsiteX150" fmla="*/ 3888154 w 4602775"/>
              <a:gd name="connsiteY150" fmla="*/ 902675 h 3442004"/>
              <a:gd name="connsiteX151" fmla="*/ 3927231 w 4602775"/>
              <a:gd name="connsiteY151" fmla="*/ 945660 h 3442004"/>
              <a:gd name="connsiteX152" fmla="*/ 3997569 w 4602775"/>
              <a:gd name="connsiteY152" fmla="*/ 941752 h 3442004"/>
              <a:gd name="connsiteX153" fmla="*/ 4067908 w 4602775"/>
              <a:gd name="connsiteY153" fmla="*/ 855783 h 3442004"/>
              <a:gd name="connsiteX154" fmla="*/ 4138246 w 4602775"/>
              <a:gd name="connsiteY154" fmla="*/ 890952 h 3442004"/>
              <a:gd name="connsiteX155" fmla="*/ 4173416 w 4602775"/>
              <a:gd name="connsiteY155" fmla="*/ 871414 h 3442004"/>
              <a:gd name="connsiteX156" fmla="*/ 4200769 w 4602775"/>
              <a:gd name="connsiteY156" fmla="*/ 820614 h 3442004"/>
              <a:gd name="connsiteX157" fmla="*/ 4267200 w 4602775"/>
              <a:gd name="connsiteY157" fmla="*/ 773722 h 3442004"/>
              <a:gd name="connsiteX158" fmla="*/ 4407877 w 4602775"/>
              <a:gd name="connsiteY158" fmla="*/ 769814 h 3442004"/>
              <a:gd name="connsiteX159" fmla="*/ 4466493 w 4602775"/>
              <a:gd name="connsiteY159" fmla="*/ 664306 h 3442004"/>
              <a:gd name="connsiteX160" fmla="*/ 4556368 w 4602775"/>
              <a:gd name="connsiteY160" fmla="*/ 640860 h 3442004"/>
              <a:gd name="connsiteX161" fmla="*/ 4575906 w 4602775"/>
              <a:gd name="connsiteY161" fmla="*/ 539261 h 3442004"/>
              <a:gd name="connsiteX162" fmla="*/ 4493844 w 4602775"/>
              <a:gd name="connsiteY162" fmla="*/ 465016 h 3442004"/>
              <a:gd name="connsiteX163" fmla="*/ 4478213 w 4602775"/>
              <a:gd name="connsiteY163" fmla="*/ 363415 h 3442004"/>
              <a:gd name="connsiteX164" fmla="*/ 4548551 w 4602775"/>
              <a:gd name="connsiteY164" fmla="*/ 320431 h 3442004"/>
              <a:gd name="connsiteX165" fmla="*/ 4505566 w 4602775"/>
              <a:gd name="connsiteY165" fmla="*/ 214924 h 3442004"/>
              <a:gd name="connsiteX166" fmla="*/ 4599351 w 4602775"/>
              <a:gd name="connsiteY166" fmla="*/ 152400 h 3442004"/>
              <a:gd name="connsiteX167" fmla="*/ 4536827 w 4602775"/>
              <a:gd name="connsiteY167"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281780 w 4602775"/>
              <a:gd name="connsiteY29" fmla="*/ 2764870 h 3442004"/>
              <a:gd name="connsiteX30" fmla="*/ 294659 w 4602775"/>
              <a:gd name="connsiteY30" fmla="*/ 2677294 h 3442004"/>
              <a:gd name="connsiteX31" fmla="*/ 256022 w 4602775"/>
              <a:gd name="connsiteY31" fmla="*/ 3027600 h 3442004"/>
              <a:gd name="connsiteX32" fmla="*/ 256023 w 4602775"/>
              <a:gd name="connsiteY32" fmla="*/ 3130630 h 3442004"/>
              <a:gd name="connsiteX33" fmla="*/ 294659 w 4602775"/>
              <a:gd name="connsiteY33" fmla="*/ 3231086 h 3442004"/>
              <a:gd name="connsiteX34" fmla="*/ 410568 w 4602775"/>
              <a:gd name="connsiteY34" fmla="*/ 3228510 h 3442004"/>
              <a:gd name="connsiteX35" fmla="*/ 462086 w 4602775"/>
              <a:gd name="connsiteY35" fmla="*/ 3264571 h 3442004"/>
              <a:gd name="connsiteX36" fmla="*/ 523903 w 4602775"/>
              <a:gd name="connsiteY36" fmla="*/ 3243965 h 3442004"/>
              <a:gd name="connsiteX37" fmla="*/ 549662 w 4602775"/>
              <a:gd name="connsiteY37" fmla="*/ 3218207 h 3442004"/>
              <a:gd name="connsiteX38" fmla="*/ 516176 w 4602775"/>
              <a:gd name="connsiteY38" fmla="*/ 3146085 h 3442004"/>
              <a:gd name="connsiteX39" fmla="*/ 593449 w 4602775"/>
              <a:gd name="connsiteY39" fmla="*/ 3156388 h 3442004"/>
              <a:gd name="connsiteX40" fmla="*/ 619207 w 4602775"/>
              <a:gd name="connsiteY40" fmla="*/ 3277450 h 3442004"/>
              <a:gd name="connsiteX41" fmla="*/ 696480 w 4602775"/>
              <a:gd name="connsiteY41" fmla="*/ 3285177 h 3442004"/>
              <a:gd name="connsiteX42" fmla="*/ 747996 w 4602775"/>
              <a:gd name="connsiteY42" fmla="*/ 3233662 h 3442004"/>
              <a:gd name="connsiteX43" fmla="*/ 832996 w 4602775"/>
              <a:gd name="connsiteY43" fmla="*/ 3359874 h 3442004"/>
              <a:gd name="connsiteX44" fmla="*/ 894814 w 4602775"/>
              <a:gd name="connsiteY44" fmla="*/ 3341844 h 3442004"/>
              <a:gd name="connsiteX45" fmla="*/ 925724 w 4602775"/>
              <a:gd name="connsiteY45" fmla="*/ 3295480 h 3442004"/>
              <a:gd name="connsiteX46" fmla="*/ 983121 w 4602775"/>
              <a:gd name="connsiteY46" fmla="*/ 3363288 h 3442004"/>
              <a:gd name="connsiteX47" fmla="*/ 1057088 w 4602775"/>
              <a:gd name="connsiteY47" fmla="*/ 3375328 h 3442004"/>
              <a:gd name="connsiteX48" fmla="*/ 1075144 w 4602775"/>
              <a:gd name="connsiteY48" fmla="*/ 3421024 h 3442004"/>
              <a:gd name="connsiteX49" fmla="*/ 1116356 w 4602775"/>
              <a:gd name="connsiteY49" fmla="*/ 3397402 h 3442004"/>
              <a:gd name="connsiteX50" fmla="*/ 1140507 w 4602775"/>
              <a:gd name="connsiteY50" fmla="*/ 3309924 h 3442004"/>
              <a:gd name="connsiteX51" fmla="*/ 1265201 w 4602775"/>
              <a:gd name="connsiteY51" fmla="*/ 3313203 h 3442004"/>
              <a:gd name="connsiteX52" fmla="*/ 1311465 w 4602775"/>
              <a:gd name="connsiteY52" fmla="*/ 3376443 h 3442004"/>
              <a:gd name="connsiteX53" fmla="*/ 1339799 w 4602775"/>
              <a:gd name="connsiteY53" fmla="*/ 3331686 h 3442004"/>
              <a:gd name="connsiteX54" fmla="*/ 1367152 w 4602775"/>
              <a:gd name="connsiteY54" fmla="*/ 3355133 h 3442004"/>
              <a:gd name="connsiteX55" fmla="*/ 1420528 w 4602775"/>
              <a:gd name="connsiteY55" fmla="*/ 3300777 h 3442004"/>
              <a:gd name="connsiteX56" fmla="*/ 1459165 w 4602775"/>
              <a:gd name="connsiteY56" fmla="*/ 3334261 h 3442004"/>
              <a:gd name="connsiteX57" fmla="*/ 1638127 w 4602775"/>
              <a:gd name="connsiteY57" fmla="*/ 3292257 h 3442004"/>
              <a:gd name="connsiteX58" fmla="*/ 1704018 w 4602775"/>
              <a:gd name="connsiteY58" fmla="*/ 3347679 h 3442004"/>
              <a:gd name="connsiteX59" fmla="*/ 1746210 w 4602775"/>
              <a:gd name="connsiteY59" fmla="*/ 3305840 h 3442004"/>
              <a:gd name="connsiteX60" fmla="*/ 1766013 w 4602775"/>
              <a:gd name="connsiteY60" fmla="*/ 3329198 h 3442004"/>
              <a:gd name="connsiteX61" fmla="*/ 1767070 w 4602775"/>
              <a:gd name="connsiteY61" fmla="*/ 3391381 h 3442004"/>
              <a:gd name="connsiteX62" fmla="*/ 1837496 w 4602775"/>
              <a:gd name="connsiteY62" fmla="*/ 3442004 h 3442004"/>
              <a:gd name="connsiteX63" fmla="*/ 1851971 w 4602775"/>
              <a:gd name="connsiteY63" fmla="*/ 3389068 h 3442004"/>
              <a:gd name="connsiteX64" fmla="*/ 1870090 w 4602775"/>
              <a:gd name="connsiteY64" fmla="*/ 3375486 h 3442004"/>
              <a:gd name="connsiteX65" fmla="*/ 1869198 w 4602775"/>
              <a:gd name="connsiteY65" fmla="*/ 3283737 h 3442004"/>
              <a:gd name="connsiteX66" fmla="*/ 1819103 w 4602775"/>
              <a:gd name="connsiteY66" fmla="*/ 3289780 h 3442004"/>
              <a:gd name="connsiteX67" fmla="*/ 1837573 w 4602775"/>
              <a:gd name="connsiteY67" fmla="*/ 3212595 h 3442004"/>
              <a:gd name="connsiteX68" fmla="*/ 1802845 w 4602775"/>
              <a:gd name="connsiteY68" fmla="*/ 3144997 h 3442004"/>
              <a:gd name="connsiteX69" fmla="*/ 1839257 w 4602775"/>
              <a:gd name="connsiteY69" fmla="*/ 3057421 h 3442004"/>
              <a:gd name="connsiteX70" fmla="*/ 1956764 w 4602775"/>
              <a:gd name="connsiteY70" fmla="*/ 3007237 h 3442004"/>
              <a:gd name="connsiteX71" fmla="*/ 2001080 w 4602775"/>
              <a:gd name="connsiteY71" fmla="*/ 2951363 h 3442004"/>
              <a:gd name="connsiteX72" fmla="*/ 2107028 w 4602775"/>
              <a:gd name="connsiteY72" fmla="*/ 2933420 h 3442004"/>
              <a:gd name="connsiteX73" fmla="*/ 2092641 w 4602775"/>
              <a:gd name="connsiteY73" fmla="*/ 2829674 h 3442004"/>
              <a:gd name="connsiteX74" fmla="*/ 2029566 w 4602775"/>
              <a:gd name="connsiteY74" fmla="*/ 2786430 h 3442004"/>
              <a:gd name="connsiteX75" fmla="*/ 1931386 w 4602775"/>
              <a:gd name="connsiteY75" fmla="*/ 2653188 h 3442004"/>
              <a:gd name="connsiteX76" fmla="*/ 1759465 w 4602775"/>
              <a:gd name="connsiteY76" fmla="*/ 2502651 h 3442004"/>
              <a:gd name="connsiteX77" fmla="*/ 1744226 w 4602775"/>
              <a:gd name="connsiteY77" fmla="*/ 2423317 h 3442004"/>
              <a:gd name="connsiteX78" fmla="*/ 1762003 w 4602775"/>
              <a:gd name="connsiteY78" fmla="*/ 2383240 h 3442004"/>
              <a:gd name="connsiteX79" fmla="*/ 1777967 w 4602775"/>
              <a:gd name="connsiteY79" fmla="*/ 2325437 h 3442004"/>
              <a:gd name="connsiteX80" fmla="*/ 1722139 w 4602775"/>
              <a:gd name="connsiteY80" fmla="*/ 2308683 h 3442004"/>
              <a:gd name="connsiteX81" fmla="*/ 1671381 w 4602775"/>
              <a:gd name="connsiteY81" fmla="*/ 2138826 h 3442004"/>
              <a:gd name="connsiteX82" fmla="*/ 1724664 w 4602775"/>
              <a:gd name="connsiteY82" fmla="*/ 2160752 h 3442004"/>
              <a:gd name="connsiteX83" fmla="*/ 1743008 w 4602775"/>
              <a:gd name="connsiteY83" fmla="*/ 2194966 h 3442004"/>
              <a:gd name="connsiteX84" fmla="*/ 1764141 w 4602775"/>
              <a:gd name="connsiteY84" fmla="*/ 2208208 h 3442004"/>
              <a:gd name="connsiteX85" fmla="*/ 1806640 w 4602775"/>
              <a:gd name="connsiteY85" fmla="*/ 2120930 h 3442004"/>
              <a:gd name="connsiteX86" fmla="*/ 1887416 w 4602775"/>
              <a:gd name="connsiteY86" fmla="*/ 2086706 h 3442004"/>
              <a:gd name="connsiteX87" fmla="*/ 1949939 w 4602775"/>
              <a:gd name="connsiteY87" fmla="*/ 2102337 h 3442004"/>
              <a:gd name="connsiteX88" fmla="*/ 2008554 w 4602775"/>
              <a:gd name="connsiteY88" fmla="*/ 2059352 h 3442004"/>
              <a:gd name="connsiteX89" fmla="*/ 2059354 w 4602775"/>
              <a:gd name="connsiteY89" fmla="*/ 2063260 h 3442004"/>
              <a:gd name="connsiteX90" fmla="*/ 2071077 w 4602775"/>
              <a:gd name="connsiteY90" fmla="*/ 2004645 h 3442004"/>
              <a:gd name="connsiteX91" fmla="*/ 2286000 w 4602775"/>
              <a:gd name="connsiteY91" fmla="*/ 1953845 h 3442004"/>
              <a:gd name="connsiteX92" fmla="*/ 2301631 w 4602775"/>
              <a:gd name="connsiteY92" fmla="*/ 1879598 h 3442004"/>
              <a:gd name="connsiteX93" fmla="*/ 2379785 w 4602775"/>
              <a:gd name="connsiteY93" fmla="*/ 1895229 h 3442004"/>
              <a:gd name="connsiteX94" fmla="*/ 2399323 w 4602775"/>
              <a:gd name="connsiteY94" fmla="*/ 1942122 h 3442004"/>
              <a:gd name="connsiteX95" fmla="*/ 2430585 w 4602775"/>
              <a:gd name="connsiteY95" fmla="*/ 1969475 h 3442004"/>
              <a:gd name="connsiteX96" fmla="*/ 2493108 w 4602775"/>
              <a:gd name="connsiteY96" fmla="*/ 1934306 h 3442004"/>
              <a:gd name="connsiteX97" fmla="*/ 2504831 w 4602775"/>
              <a:gd name="connsiteY97" fmla="*/ 1887414 h 3442004"/>
              <a:gd name="connsiteX98" fmla="*/ 2524369 w 4602775"/>
              <a:gd name="connsiteY98" fmla="*/ 1887414 h 3442004"/>
              <a:gd name="connsiteX99" fmla="*/ 2586892 w 4602775"/>
              <a:gd name="connsiteY99" fmla="*/ 1957752 h 3442004"/>
              <a:gd name="connsiteX100" fmla="*/ 2782277 w 4602775"/>
              <a:gd name="connsiteY100" fmla="*/ 2055445 h 3442004"/>
              <a:gd name="connsiteX101" fmla="*/ 2829169 w 4602775"/>
              <a:gd name="connsiteY101" fmla="*/ 2074983 h 3442004"/>
              <a:gd name="connsiteX102" fmla="*/ 2864339 w 4602775"/>
              <a:gd name="connsiteY102" fmla="*/ 2067168 h 3442004"/>
              <a:gd name="connsiteX103" fmla="*/ 2887785 w 4602775"/>
              <a:gd name="connsiteY103" fmla="*/ 2090614 h 3442004"/>
              <a:gd name="connsiteX104" fmla="*/ 2805723 w 4602775"/>
              <a:gd name="connsiteY104" fmla="*/ 2168768 h 3442004"/>
              <a:gd name="connsiteX105" fmla="*/ 2805723 w 4602775"/>
              <a:gd name="connsiteY105" fmla="*/ 2168768 h 3442004"/>
              <a:gd name="connsiteX106" fmla="*/ 2821354 w 4602775"/>
              <a:gd name="connsiteY106" fmla="*/ 2200029 h 3442004"/>
              <a:gd name="connsiteX107" fmla="*/ 2891692 w 4602775"/>
              <a:gd name="connsiteY107" fmla="*/ 2188306 h 3442004"/>
              <a:gd name="connsiteX108" fmla="*/ 2958123 w 4602775"/>
              <a:gd name="connsiteY108" fmla="*/ 2293814 h 3442004"/>
              <a:gd name="connsiteX109" fmla="*/ 3008923 w 4602775"/>
              <a:gd name="connsiteY109" fmla="*/ 2289906 h 3442004"/>
              <a:gd name="connsiteX110" fmla="*/ 2997200 w 4602775"/>
              <a:gd name="connsiteY110" fmla="*/ 2243014 h 3442004"/>
              <a:gd name="connsiteX111" fmla="*/ 3059723 w 4602775"/>
              <a:gd name="connsiteY111" fmla="*/ 2219568 h 3442004"/>
              <a:gd name="connsiteX112" fmla="*/ 3059723 w 4602775"/>
              <a:gd name="connsiteY112" fmla="*/ 2200029 h 3442004"/>
              <a:gd name="connsiteX113" fmla="*/ 3067539 w 4602775"/>
              <a:gd name="connsiteY113" fmla="*/ 2188306 h 3442004"/>
              <a:gd name="connsiteX114" fmla="*/ 3024554 w 4602775"/>
              <a:gd name="connsiteY114" fmla="*/ 2102337 h 3442004"/>
              <a:gd name="connsiteX115" fmla="*/ 3036277 w 4602775"/>
              <a:gd name="connsiteY115" fmla="*/ 2090614 h 3442004"/>
              <a:gd name="connsiteX116" fmla="*/ 3219939 w 4602775"/>
              <a:gd name="connsiteY116" fmla="*/ 2211752 h 3442004"/>
              <a:gd name="connsiteX117" fmla="*/ 3286369 w 4602775"/>
              <a:gd name="connsiteY117" fmla="*/ 2219568 h 3442004"/>
              <a:gd name="connsiteX118" fmla="*/ 3266831 w 4602775"/>
              <a:gd name="connsiteY118" fmla="*/ 2243014 h 3442004"/>
              <a:gd name="connsiteX119" fmla="*/ 3227754 w 4602775"/>
              <a:gd name="connsiteY119" fmla="*/ 2258645 h 3442004"/>
              <a:gd name="connsiteX120" fmla="*/ 3309816 w 4602775"/>
              <a:gd name="connsiteY120" fmla="*/ 2340706 h 3442004"/>
              <a:gd name="connsiteX121" fmla="*/ 3395785 w 4602775"/>
              <a:gd name="connsiteY121" fmla="*/ 2395414 h 3442004"/>
              <a:gd name="connsiteX122" fmla="*/ 3657600 w 4602775"/>
              <a:gd name="connsiteY122" fmla="*/ 2332891 h 3442004"/>
              <a:gd name="connsiteX123" fmla="*/ 3618523 w 4602775"/>
              <a:gd name="connsiteY123" fmla="*/ 2254737 h 3442004"/>
              <a:gd name="connsiteX124" fmla="*/ 3567723 w 4602775"/>
              <a:gd name="connsiteY124" fmla="*/ 2231291 h 3442004"/>
              <a:gd name="connsiteX125" fmla="*/ 3583354 w 4602775"/>
              <a:gd name="connsiteY125" fmla="*/ 2149229 h 3442004"/>
              <a:gd name="connsiteX126" fmla="*/ 3618523 w 4602775"/>
              <a:gd name="connsiteY126" fmla="*/ 2149229 h 3442004"/>
              <a:gd name="connsiteX127" fmla="*/ 3622431 w 4602775"/>
              <a:gd name="connsiteY127" fmla="*/ 2090614 h 3442004"/>
              <a:gd name="connsiteX128" fmla="*/ 3528646 w 4602775"/>
              <a:gd name="connsiteY128" fmla="*/ 2008552 h 3442004"/>
              <a:gd name="connsiteX129" fmla="*/ 3473939 w 4602775"/>
              <a:gd name="connsiteY129" fmla="*/ 2043722 h 3442004"/>
              <a:gd name="connsiteX130" fmla="*/ 3423139 w 4602775"/>
              <a:gd name="connsiteY130" fmla="*/ 1981198 h 3442004"/>
              <a:gd name="connsiteX131" fmla="*/ 3466123 w 4602775"/>
              <a:gd name="connsiteY131" fmla="*/ 1863968 h 3442004"/>
              <a:gd name="connsiteX132" fmla="*/ 3411416 w 4602775"/>
              <a:gd name="connsiteY132" fmla="*/ 1777998 h 3442004"/>
              <a:gd name="connsiteX133" fmla="*/ 3391877 w 4602775"/>
              <a:gd name="connsiteY133" fmla="*/ 1688122 h 3442004"/>
              <a:gd name="connsiteX134" fmla="*/ 3380154 w 4602775"/>
              <a:gd name="connsiteY134" fmla="*/ 1582614 h 3442004"/>
              <a:gd name="connsiteX135" fmla="*/ 3325446 w 4602775"/>
              <a:gd name="connsiteY135" fmla="*/ 1547445 h 3442004"/>
              <a:gd name="connsiteX136" fmla="*/ 3333262 w 4602775"/>
              <a:gd name="connsiteY136" fmla="*/ 1508368 h 3442004"/>
              <a:gd name="connsiteX137" fmla="*/ 3255108 w 4602775"/>
              <a:gd name="connsiteY137" fmla="*/ 1391137 h 3442004"/>
              <a:gd name="connsiteX138" fmla="*/ 3290277 w 4602775"/>
              <a:gd name="connsiteY138" fmla="*/ 1277814 h 3442004"/>
              <a:gd name="connsiteX139" fmla="*/ 3348892 w 4602775"/>
              <a:gd name="connsiteY139" fmla="*/ 1219198 h 3442004"/>
              <a:gd name="connsiteX140" fmla="*/ 3391877 w 4602775"/>
              <a:gd name="connsiteY140" fmla="*/ 1246552 h 3442004"/>
              <a:gd name="connsiteX141" fmla="*/ 3458308 w 4602775"/>
              <a:gd name="connsiteY141" fmla="*/ 1223106 h 3442004"/>
              <a:gd name="connsiteX142" fmla="*/ 3438769 w 4602775"/>
              <a:gd name="connsiteY142" fmla="*/ 1199660 h 3442004"/>
              <a:gd name="connsiteX143" fmla="*/ 3509108 w 4602775"/>
              <a:gd name="connsiteY143" fmla="*/ 1098060 h 3442004"/>
              <a:gd name="connsiteX144" fmla="*/ 3524739 w 4602775"/>
              <a:gd name="connsiteY144" fmla="*/ 984737 h 3442004"/>
              <a:gd name="connsiteX145" fmla="*/ 3626339 w 4602775"/>
              <a:gd name="connsiteY145" fmla="*/ 937845 h 3442004"/>
              <a:gd name="connsiteX146" fmla="*/ 3696677 w 4602775"/>
              <a:gd name="connsiteY146" fmla="*/ 894860 h 3442004"/>
              <a:gd name="connsiteX147" fmla="*/ 3720123 w 4602775"/>
              <a:gd name="connsiteY147" fmla="*/ 906583 h 3442004"/>
              <a:gd name="connsiteX148" fmla="*/ 3790462 w 4602775"/>
              <a:gd name="connsiteY148" fmla="*/ 894860 h 3442004"/>
              <a:gd name="connsiteX149" fmla="*/ 3806092 w 4602775"/>
              <a:gd name="connsiteY149" fmla="*/ 945660 h 3442004"/>
              <a:gd name="connsiteX150" fmla="*/ 3856892 w 4602775"/>
              <a:gd name="connsiteY150" fmla="*/ 898768 h 3442004"/>
              <a:gd name="connsiteX151" fmla="*/ 3888154 w 4602775"/>
              <a:gd name="connsiteY151" fmla="*/ 902675 h 3442004"/>
              <a:gd name="connsiteX152" fmla="*/ 3927231 w 4602775"/>
              <a:gd name="connsiteY152" fmla="*/ 945660 h 3442004"/>
              <a:gd name="connsiteX153" fmla="*/ 3997569 w 4602775"/>
              <a:gd name="connsiteY153" fmla="*/ 941752 h 3442004"/>
              <a:gd name="connsiteX154" fmla="*/ 4067908 w 4602775"/>
              <a:gd name="connsiteY154" fmla="*/ 855783 h 3442004"/>
              <a:gd name="connsiteX155" fmla="*/ 4138246 w 4602775"/>
              <a:gd name="connsiteY155" fmla="*/ 890952 h 3442004"/>
              <a:gd name="connsiteX156" fmla="*/ 4173416 w 4602775"/>
              <a:gd name="connsiteY156" fmla="*/ 871414 h 3442004"/>
              <a:gd name="connsiteX157" fmla="*/ 4200769 w 4602775"/>
              <a:gd name="connsiteY157" fmla="*/ 820614 h 3442004"/>
              <a:gd name="connsiteX158" fmla="*/ 4267200 w 4602775"/>
              <a:gd name="connsiteY158" fmla="*/ 773722 h 3442004"/>
              <a:gd name="connsiteX159" fmla="*/ 4407877 w 4602775"/>
              <a:gd name="connsiteY159" fmla="*/ 769814 h 3442004"/>
              <a:gd name="connsiteX160" fmla="*/ 4466493 w 4602775"/>
              <a:gd name="connsiteY160" fmla="*/ 664306 h 3442004"/>
              <a:gd name="connsiteX161" fmla="*/ 4556368 w 4602775"/>
              <a:gd name="connsiteY161" fmla="*/ 640860 h 3442004"/>
              <a:gd name="connsiteX162" fmla="*/ 4575906 w 4602775"/>
              <a:gd name="connsiteY162" fmla="*/ 539261 h 3442004"/>
              <a:gd name="connsiteX163" fmla="*/ 4493844 w 4602775"/>
              <a:gd name="connsiteY163" fmla="*/ 465016 h 3442004"/>
              <a:gd name="connsiteX164" fmla="*/ 4478213 w 4602775"/>
              <a:gd name="connsiteY164" fmla="*/ 363415 h 3442004"/>
              <a:gd name="connsiteX165" fmla="*/ 4548551 w 4602775"/>
              <a:gd name="connsiteY165" fmla="*/ 320431 h 3442004"/>
              <a:gd name="connsiteX166" fmla="*/ 4505566 w 4602775"/>
              <a:gd name="connsiteY166" fmla="*/ 214924 h 3442004"/>
              <a:gd name="connsiteX167" fmla="*/ 4599351 w 4602775"/>
              <a:gd name="connsiteY167" fmla="*/ 152400 h 3442004"/>
              <a:gd name="connsiteX168" fmla="*/ 4536827 w 4602775"/>
              <a:gd name="connsiteY168"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2992 w 4602775"/>
              <a:gd name="connsiteY29" fmla="*/ 2643809 h 3442004"/>
              <a:gd name="connsiteX30" fmla="*/ 294659 w 4602775"/>
              <a:gd name="connsiteY30" fmla="*/ 2677294 h 3442004"/>
              <a:gd name="connsiteX31" fmla="*/ 256022 w 4602775"/>
              <a:gd name="connsiteY31" fmla="*/ 3027600 h 3442004"/>
              <a:gd name="connsiteX32" fmla="*/ 256023 w 4602775"/>
              <a:gd name="connsiteY32" fmla="*/ 3130630 h 3442004"/>
              <a:gd name="connsiteX33" fmla="*/ 294659 w 4602775"/>
              <a:gd name="connsiteY33" fmla="*/ 3231086 h 3442004"/>
              <a:gd name="connsiteX34" fmla="*/ 410568 w 4602775"/>
              <a:gd name="connsiteY34" fmla="*/ 3228510 h 3442004"/>
              <a:gd name="connsiteX35" fmla="*/ 462086 w 4602775"/>
              <a:gd name="connsiteY35" fmla="*/ 3264571 h 3442004"/>
              <a:gd name="connsiteX36" fmla="*/ 523903 w 4602775"/>
              <a:gd name="connsiteY36" fmla="*/ 3243965 h 3442004"/>
              <a:gd name="connsiteX37" fmla="*/ 549662 w 4602775"/>
              <a:gd name="connsiteY37" fmla="*/ 3218207 h 3442004"/>
              <a:gd name="connsiteX38" fmla="*/ 516176 w 4602775"/>
              <a:gd name="connsiteY38" fmla="*/ 3146085 h 3442004"/>
              <a:gd name="connsiteX39" fmla="*/ 593449 w 4602775"/>
              <a:gd name="connsiteY39" fmla="*/ 3156388 h 3442004"/>
              <a:gd name="connsiteX40" fmla="*/ 619207 w 4602775"/>
              <a:gd name="connsiteY40" fmla="*/ 3277450 h 3442004"/>
              <a:gd name="connsiteX41" fmla="*/ 696480 w 4602775"/>
              <a:gd name="connsiteY41" fmla="*/ 3285177 h 3442004"/>
              <a:gd name="connsiteX42" fmla="*/ 747996 w 4602775"/>
              <a:gd name="connsiteY42" fmla="*/ 3233662 h 3442004"/>
              <a:gd name="connsiteX43" fmla="*/ 832996 w 4602775"/>
              <a:gd name="connsiteY43" fmla="*/ 3359874 h 3442004"/>
              <a:gd name="connsiteX44" fmla="*/ 894814 w 4602775"/>
              <a:gd name="connsiteY44" fmla="*/ 3341844 h 3442004"/>
              <a:gd name="connsiteX45" fmla="*/ 925724 w 4602775"/>
              <a:gd name="connsiteY45" fmla="*/ 3295480 h 3442004"/>
              <a:gd name="connsiteX46" fmla="*/ 983121 w 4602775"/>
              <a:gd name="connsiteY46" fmla="*/ 3363288 h 3442004"/>
              <a:gd name="connsiteX47" fmla="*/ 1057088 w 4602775"/>
              <a:gd name="connsiteY47" fmla="*/ 3375328 h 3442004"/>
              <a:gd name="connsiteX48" fmla="*/ 1075144 w 4602775"/>
              <a:gd name="connsiteY48" fmla="*/ 3421024 h 3442004"/>
              <a:gd name="connsiteX49" fmla="*/ 1116356 w 4602775"/>
              <a:gd name="connsiteY49" fmla="*/ 3397402 h 3442004"/>
              <a:gd name="connsiteX50" fmla="*/ 1140507 w 4602775"/>
              <a:gd name="connsiteY50" fmla="*/ 3309924 h 3442004"/>
              <a:gd name="connsiteX51" fmla="*/ 1265201 w 4602775"/>
              <a:gd name="connsiteY51" fmla="*/ 3313203 h 3442004"/>
              <a:gd name="connsiteX52" fmla="*/ 1311465 w 4602775"/>
              <a:gd name="connsiteY52" fmla="*/ 3376443 h 3442004"/>
              <a:gd name="connsiteX53" fmla="*/ 1339799 w 4602775"/>
              <a:gd name="connsiteY53" fmla="*/ 3331686 h 3442004"/>
              <a:gd name="connsiteX54" fmla="*/ 1367152 w 4602775"/>
              <a:gd name="connsiteY54" fmla="*/ 3355133 h 3442004"/>
              <a:gd name="connsiteX55" fmla="*/ 1420528 w 4602775"/>
              <a:gd name="connsiteY55" fmla="*/ 3300777 h 3442004"/>
              <a:gd name="connsiteX56" fmla="*/ 1459165 w 4602775"/>
              <a:gd name="connsiteY56" fmla="*/ 3334261 h 3442004"/>
              <a:gd name="connsiteX57" fmla="*/ 1638127 w 4602775"/>
              <a:gd name="connsiteY57" fmla="*/ 3292257 h 3442004"/>
              <a:gd name="connsiteX58" fmla="*/ 1704018 w 4602775"/>
              <a:gd name="connsiteY58" fmla="*/ 3347679 h 3442004"/>
              <a:gd name="connsiteX59" fmla="*/ 1746210 w 4602775"/>
              <a:gd name="connsiteY59" fmla="*/ 3305840 h 3442004"/>
              <a:gd name="connsiteX60" fmla="*/ 1766013 w 4602775"/>
              <a:gd name="connsiteY60" fmla="*/ 3329198 h 3442004"/>
              <a:gd name="connsiteX61" fmla="*/ 1767070 w 4602775"/>
              <a:gd name="connsiteY61" fmla="*/ 3391381 h 3442004"/>
              <a:gd name="connsiteX62" fmla="*/ 1837496 w 4602775"/>
              <a:gd name="connsiteY62" fmla="*/ 3442004 h 3442004"/>
              <a:gd name="connsiteX63" fmla="*/ 1851971 w 4602775"/>
              <a:gd name="connsiteY63" fmla="*/ 3389068 h 3442004"/>
              <a:gd name="connsiteX64" fmla="*/ 1870090 w 4602775"/>
              <a:gd name="connsiteY64" fmla="*/ 3375486 h 3442004"/>
              <a:gd name="connsiteX65" fmla="*/ 1869198 w 4602775"/>
              <a:gd name="connsiteY65" fmla="*/ 3283737 h 3442004"/>
              <a:gd name="connsiteX66" fmla="*/ 1819103 w 4602775"/>
              <a:gd name="connsiteY66" fmla="*/ 3289780 h 3442004"/>
              <a:gd name="connsiteX67" fmla="*/ 1837573 w 4602775"/>
              <a:gd name="connsiteY67" fmla="*/ 3212595 h 3442004"/>
              <a:gd name="connsiteX68" fmla="*/ 1802845 w 4602775"/>
              <a:gd name="connsiteY68" fmla="*/ 3144997 h 3442004"/>
              <a:gd name="connsiteX69" fmla="*/ 1839257 w 4602775"/>
              <a:gd name="connsiteY69" fmla="*/ 3057421 h 3442004"/>
              <a:gd name="connsiteX70" fmla="*/ 1956764 w 4602775"/>
              <a:gd name="connsiteY70" fmla="*/ 3007237 h 3442004"/>
              <a:gd name="connsiteX71" fmla="*/ 2001080 w 4602775"/>
              <a:gd name="connsiteY71" fmla="*/ 2951363 h 3442004"/>
              <a:gd name="connsiteX72" fmla="*/ 2107028 w 4602775"/>
              <a:gd name="connsiteY72" fmla="*/ 2933420 h 3442004"/>
              <a:gd name="connsiteX73" fmla="*/ 2092641 w 4602775"/>
              <a:gd name="connsiteY73" fmla="*/ 2829674 h 3442004"/>
              <a:gd name="connsiteX74" fmla="*/ 2029566 w 4602775"/>
              <a:gd name="connsiteY74" fmla="*/ 2786430 h 3442004"/>
              <a:gd name="connsiteX75" fmla="*/ 1931386 w 4602775"/>
              <a:gd name="connsiteY75" fmla="*/ 2653188 h 3442004"/>
              <a:gd name="connsiteX76" fmla="*/ 1759465 w 4602775"/>
              <a:gd name="connsiteY76" fmla="*/ 2502651 h 3442004"/>
              <a:gd name="connsiteX77" fmla="*/ 1744226 w 4602775"/>
              <a:gd name="connsiteY77" fmla="*/ 2423317 h 3442004"/>
              <a:gd name="connsiteX78" fmla="*/ 1762003 w 4602775"/>
              <a:gd name="connsiteY78" fmla="*/ 2383240 h 3442004"/>
              <a:gd name="connsiteX79" fmla="*/ 1777967 w 4602775"/>
              <a:gd name="connsiteY79" fmla="*/ 2325437 h 3442004"/>
              <a:gd name="connsiteX80" fmla="*/ 1722139 w 4602775"/>
              <a:gd name="connsiteY80" fmla="*/ 2308683 h 3442004"/>
              <a:gd name="connsiteX81" fmla="*/ 1671381 w 4602775"/>
              <a:gd name="connsiteY81" fmla="*/ 2138826 h 3442004"/>
              <a:gd name="connsiteX82" fmla="*/ 1724664 w 4602775"/>
              <a:gd name="connsiteY82" fmla="*/ 2160752 h 3442004"/>
              <a:gd name="connsiteX83" fmla="*/ 1743008 w 4602775"/>
              <a:gd name="connsiteY83" fmla="*/ 2194966 h 3442004"/>
              <a:gd name="connsiteX84" fmla="*/ 1764141 w 4602775"/>
              <a:gd name="connsiteY84" fmla="*/ 2208208 h 3442004"/>
              <a:gd name="connsiteX85" fmla="*/ 1806640 w 4602775"/>
              <a:gd name="connsiteY85" fmla="*/ 2120930 h 3442004"/>
              <a:gd name="connsiteX86" fmla="*/ 1887416 w 4602775"/>
              <a:gd name="connsiteY86" fmla="*/ 2086706 h 3442004"/>
              <a:gd name="connsiteX87" fmla="*/ 1949939 w 4602775"/>
              <a:gd name="connsiteY87" fmla="*/ 2102337 h 3442004"/>
              <a:gd name="connsiteX88" fmla="*/ 2008554 w 4602775"/>
              <a:gd name="connsiteY88" fmla="*/ 2059352 h 3442004"/>
              <a:gd name="connsiteX89" fmla="*/ 2059354 w 4602775"/>
              <a:gd name="connsiteY89" fmla="*/ 2063260 h 3442004"/>
              <a:gd name="connsiteX90" fmla="*/ 2071077 w 4602775"/>
              <a:gd name="connsiteY90" fmla="*/ 2004645 h 3442004"/>
              <a:gd name="connsiteX91" fmla="*/ 2286000 w 4602775"/>
              <a:gd name="connsiteY91" fmla="*/ 1953845 h 3442004"/>
              <a:gd name="connsiteX92" fmla="*/ 2301631 w 4602775"/>
              <a:gd name="connsiteY92" fmla="*/ 1879598 h 3442004"/>
              <a:gd name="connsiteX93" fmla="*/ 2379785 w 4602775"/>
              <a:gd name="connsiteY93" fmla="*/ 1895229 h 3442004"/>
              <a:gd name="connsiteX94" fmla="*/ 2399323 w 4602775"/>
              <a:gd name="connsiteY94" fmla="*/ 1942122 h 3442004"/>
              <a:gd name="connsiteX95" fmla="*/ 2430585 w 4602775"/>
              <a:gd name="connsiteY95" fmla="*/ 1969475 h 3442004"/>
              <a:gd name="connsiteX96" fmla="*/ 2493108 w 4602775"/>
              <a:gd name="connsiteY96" fmla="*/ 1934306 h 3442004"/>
              <a:gd name="connsiteX97" fmla="*/ 2504831 w 4602775"/>
              <a:gd name="connsiteY97" fmla="*/ 1887414 h 3442004"/>
              <a:gd name="connsiteX98" fmla="*/ 2524369 w 4602775"/>
              <a:gd name="connsiteY98" fmla="*/ 1887414 h 3442004"/>
              <a:gd name="connsiteX99" fmla="*/ 2586892 w 4602775"/>
              <a:gd name="connsiteY99" fmla="*/ 1957752 h 3442004"/>
              <a:gd name="connsiteX100" fmla="*/ 2782277 w 4602775"/>
              <a:gd name="connsiteY100" fmla="*/ 2055445 h 3442004"/>
              <a:gd name="connsiteX101" fmla="*/ 2829169 w 4602775"/>
              <a:gd name="connsiteY101" fmla="*/ 2074983 h 3442004"/>
              <a:gd name="connsiteX102" fmla="*/ 2864339 w 4602775"/>
              <a:gd name="connsiteY102" fmla="*/ 2067168 h 3442004"/>
              <a:gd name="connsiteX103" fmla="*/ 2887785 w 4602775"/>
              <a:gd name="connsiteY103" fmla="*/ 2090614 h 3442004"/>
              <a:gd name="connsiteX104" fmla="*/ 2805723 w 4602775"/>
              <a:gd name="connsiteY104" fmla="*/ 2168768 h 3442004"/>
              <a:gd name="connsiteX105" fmla="*/ 2805723 w 4602775"/>
              <a:gd name="connsiteY105" fmla="*/ 2168768 h 3442004"/>
              <a:gd name="connsiteX106" fmla="*/ 2821354 w 4602775"/>
              <a:gd name="connsiteY106" fmla="*/ 2200029 h 3442004"/>
              <a:gd name="connsiteX107" fmla="*/ 2891692 w 4602775"/>
              <a:gd name="connsiteY107" fmla="*/ 2188306 h 3442004"/>
              <a:gd name="connsiteX108" fmla="*/ 2958123 w 4602775"/>
              <a:gd name="connsiteY108" fmla="*/ 2293814 h 3442004"/>
              <a:gd name="connsiteX109" fmla="*/ 3008923 w 4602775"/>
              <a:gd name="connsiteY109" fmla="*/ 2289906 h 3442004"/>
              <a:gd name="connsiteX110" fmla="*/ 2997200 w 4602775"/>
              <a:gd name="connsiteY110" fmla="*/ 2243014 h 3442004"/>
              <a:gd name="connsiteX111" fmla="*/ 3059723 w 4602775"/>
              <a:gd name="connsiteY111" fmla="*/ 2219568 h 3442004"/>
              <a:gd name="connsiteX112" fmla="*/ 3059723 w 4602775"/>
              <a:gd name="connsiteY112" fmla="*/ 2200029 h 3442004"/>
              <a:gd name="connsiteX113" fmla="*/ 3067539 w 4602775"/>
              <a:gd name="connsiteY113" fmla="*/ 2188306 h 3442004"/>
              <a:gd name="connsiteX114" fmla="*/ 3024554 w 4602775"/>
              <a:gd name="connsiteY114" fmla="*/ 2102337 h 3442004"/>
              <a:gd name="connsiteX115" fmla="*/ 3036277 w 4602775"/>
              <a:gd name="connsiteY115" fmla="*/ 2090614 h 3442004"/>
              <a:gd name="connsiteX116" fmla="*/ 3219939 w 4602775"/>
              <a:gd name="connsiteY116" fmla="*/ 2211752 h 3442004"/>
              <a:gd name="connsiteX117" fmla="*/ 3286369 w 4602775"/>
              <a:gd name="connsiteY117" fmla="*/ 2219568 h 3442004"/>
              <a:gd name="connsiteX118" fmla="*/ 3266831 w 4602775"/>
              <a:gd name="connsiteY118" fmla="*/ 2243014 h 3442004"/>
              <a:gd name="connsiteX119" fmla="*/ 3227754 w 4602775"/>
              <a:gd name="connsiteY119" fmla="*/ 2258645 h 3442004"/>
              <a:gd name="connsiteX120" fmla="*/ 3309816 w 4602775"/>
              <a:gd name="connsiteY120" fmla="*/ 2340706 h 3442004"/>
              <a:gd name="connsiteX121" fmla="*/ 3395785 w 4602775"/>
              <a:gd name="connsiteY121" fmla="*/ 2395414 h 3442004"/>
              <a:gd name="connsiteX122" fmla="*/ 3657600 w 4602775"/>
              <a:gd name="connsiteY122" fmla="*/ 2332891 h 3442004"/>
              <a:gd name="connsiteX123" fmla="*/ 3618523 w 4602775"/>
              <a:gd name="connsiteY123" fmla="*/ 2254737 h 3442004"/>
              <a:gd name="connsiteX124" fmla="*/ 3567723 w 4602775"/>
              <a:gd name="connsiteY124" fmla="*/ 2231291 h 3442004"/>
              <a:gd name="connsiteX125" fmla="*/ 3583354 w 4602775"/>
              <a:gd name="connsiteY125" fmla="*/ 2149229 h 3442004"/>
              <a:gd name="connsiteX126" fmla="*/ 3618523 w 4602775"/>
              <a:gd name="connsiteY126" fmla="*/ 2149229 h 3442004"/>
              <a:gd name="connsiteX127" fmla="*/ 3622431 w 4602775"/>
              <a:gd name="connsiteY127" fmla="*/ 2090614 h 3442004"/>
              <a:gd name="connsiteX128" fmla="*/ 3528646 w 4602775"/>
              <a:gd name="connsiteY128" fmla="*/ 2008552 h 3442004"/>
              <a:gd name="connsiteX129" fmla="*/ 3473939 w 4602775"/>
              <a:gd name="connsiteY129" fmla="*/ 2043722 h 3442004"/>
              <a:gd name="connsiteX130" fmla="*/ 3423139 w 4602775"/>
              <a:gd name="connsiteY130" fmla="*/ 1981198 h 3442004"/>
              <a:gd name="connsiteX131" fmla="*/ 3466123 w 4602775"/>
              <a:gd name="connsiteY131" fmla="*/ 1863968 h 3442004"/>
              <a:gd name="connsiteX132" fmla="*/ 3411416 w 4602775"/>
              <a:gd name="connsiteY132" fmla="*/ 1777998 h 3442004"/>
              <a:gd name="connsiteX133" fmla="*/ 3391877 w 4602775"/>
              <a:gd name="connsiteY133" fmla="*/ 1688122 h 3442004"/>
              <a:gd name="connsiteX134" fmla="*/ 3380154 w 4602775"/>
              <a:gd name="connsiteY134" fmla="*/ 1582614 h 3442004"/>
              <a:gd name="connsiteX135" fmla="*/ 3325446 w 4602775"/>
              <a:gd name="connsiteY135" fmla="*/ 1547445 h 3442004"/>
              <a:gd name="connsiteX136" fmla="*/ 3333262 w 4602775"/>
              <a:gd name="connsiteY136" fmla="*/ 1508368 h 3442004"/>
              <a:gd name="connsiteX137" fmla="*/ 3255108 w 4602775"/>
              <a:gd name="connsiteY137" fmla="*/ 1391137 h 3442004"/>
              <a:gd name="connsiteX138" fmla="*/ 3290277 w 4602775"/>
              <a:gd name="connsiteY138" fmla="*/ 1277814 h 3442004"/>
              <a:gd name="connsiteX139" fmla="*/ 3348892 w 4602775"/>
              <a:gd name="connsiteY139" fmla="*/ 1219198 h 3442004"/>
              <a:gd name="connsiteX140" fmla="*/ 3391877 w 4602775"/>
              <a:gd name="connsiteY140" fmla="*/ 1246552 h 3442004"/>
              <a:gd name="connsiteX141" fmla="*/ 3458308 w 4602775"/>
              <a:gd name="connsiteY141" fmla="*/ 1223106 h 3442004"/>
              <a:gd name="connsiteX142" fmla="*/ 3438769 w 4602775"/>
              <a:gd name="connsiteY142" fmla="*/ 1199660 h 3442004"/>
              <a:gd name="connsiteX143" fmla="*/ 3509108 w 4602775"/>
              <a:gd name="connsiteY143" fmla="*/ 1098060 h 3442004"/>
              <a:gd name="connsiteX144" fmla="*/ 3524739 w 4602775"/>
              <a:gd name="connsiteY144" fmla="*/ 984737 h 3442004"/>
              <a:gd name="connsiteX145" fmla="*/ 3626339 w 4602775"/>
              <a:gd name="connsiteY145" fmla="*/ 937845 h 3442004"/>
              <a:gd name="connsiteX146" fmla="*/ 3696677 w 4602775"/>
              <a:gd name="connsiteY146" fmla="*/ 894860 h 3442004"/>
              <a:gd name="connsiteX147" fmla="*/ 3720123 w 4602775"/>
              <a:gd name="connsiteY147" fmla="*/ 906583 h 3442004"/>
              <a:gd name="connsiteX148" fmla="*/ 3790462 w 4602775"/>
              <a:gd name="connsiteY148" fmla="*/ 894860 h 3442004"/>
              <a:gd name="connsiteX149" fmla="*/ 3806092 w 4602775"/>
              <a:gd name="connsiteY149" fmla="*/ 945660 h 3442004"/>
              <a:gd name="connsiteX150" fmla="*/ 3856892 w 4602775"/>
              <a:gd name="connsiteY150" fmla="*/ 898768 h 3442004"/>
              <a:gd name="connsiteX151" fmla="*/ 3888154 w 4602775"/>
              <a:gd name="connsiteY151" fmla="*/ 902675 h 3442004"/>
              <a:gd name="connsiteX152" fmla="*/ 3927231 w 4602775"/>
              <a:gd name="connsiteY152" fmla="*/ 945660 h 3442004"/>
              <a:gd name="connsiteX153" fmla="*/ 3997569 w 4602775"/>
              <a:gd name="connsiteY153" fmla="*/ 941752 h 3442004"/>
              <a:gd name="connsiteX154" fmla="*/ 4067908 w 4602775"/>
              <a:gd name="connsiteY154" fmla="*/ 855783 h 3442004"/>
              <a:gd name="connsiteX155" fmla="*/ 4138246 w 4602775"/>
              <a:gd name="connsiteY155" fmla="*/ 890952 h 3442004"/>
              <a:gd name="connsiteX156" fmla="*/ 4173416 w 4602775"/>
              <a:gd name="connsiteY156" fmla="*/ 871414 h 3442004"/>
              <a:gd name="connsiteX157" fmla="*/ 4200769 w 4602775"/>
              <a:gd name="connsiteY157" fmla="*/ 820614 h 3442004"/>
              <a:gd name="connsiteX158" fmla="*/ 4267200 w 4602775"/>
              <a:gd name="connsiteY158" fmla="*/ 773722 h 3442004"/>
              <a:gd name="connsiteX159" fmla="*/ 4407877 w 4602775"/>
              <a:gd name="connsiteY159" fmla="*/ 769814 h 3442004"/>
              <a:gd name="connsiteX160" fmla="*/ 4466493 w 4602775"/>
              <a:gd name="connsiteY160" fmla="*/ 664306 h 3442004"/>
              <a:gd name="connsiteX161" fmla="*/ 4556368 w 4602775"/>
              <a:gd name="connsiteY161" fmla="*/ 640860 h 3442004"/>
              <a:gd name="connsiteX162" fmla="*/ 4575906 w 4602775"/>
              <a:gd name="connsiteY162" fmla="*/ 539261 h 3442004"/>
              <a:gd name="connsiteX163" fmla="*/ 4493844 w 4602775"/>
              <a:gd name="connsiteY163" fmla="*/ 465016 h 3442004"/>
              <a:gd name="connsiteX164" fmla="*/ 4478213 w 4602775"/>
              <a:gd name="connsiteY164" fmla="*/ 363415 h 3442004"/>
              <a:gd name="connsiteX165" fmla="*/ 4548551 w 4602775"/>
              <a:gd name="connsiteY165" fmla="*/ 320431 h 3442004"/>
              <a:gd name="connsiteX166" fmla="*/ 4505566 w 4602775"/>
              <a:gd name="connsiteY166" fmla="*/ 214924 h 3442004"/>
              <a:gd name="connsiteX167" fmla="*/ 4599351 w 4602775"/>
              <a:gd name="connsiteY167" fmla="*/ 152400 h 3442004"/>
              <a:gd name="connsiteX168" fmla="*/ 4536827 w 4602775"/>
              <a:gd name="connsiteY168"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2992 w 4602775"/>
              <a:gd name="connsiteY29" fmla="*/ 2643809 h 3442004"/>
              <a:gd name="connsiteX30" fmla="*/ 333295 w 4602775"/>
              <a:gd name="connsiteY30" fmla="*/ 2842144 h 3442004"/>
              <a:gd name="connsiteX31" fmla="*/ 256022 w 4602775"/>
              <a:gd name="connsiteY31" fmla="*/ 3027600 h 3442004"/>
              <a:gd name="connsiteX32" fmla="*/ 256023 w 4602775"/>
              <a:gd name="connsiteY32" fmla="*/ 3130630 h 3442004"/>
              <a:gd name="connsiteX33" fmla="*/ 294659 w 4602775"/>
              <a:gd name="connsiteY33" fmla="*/ 3231086 h 3442004"/>
              <a:gd name="connsiteX34" fmla="*/ 410568 w 4602775"/>
              <a:gd name="connsiteY34" fmla="*/ 3228510 h 3442004"/>
              <a:gd name="connsiteX35" fmla="*/ 462086 w 4602775"/>
              <a:gd name="connsiteY35" fmla="*/ 3264571 h 3442004"/>
              <a:gd name="connsiteX36" fmla="*/ 523903 w 4602775"/>
              <a:gd name="connsiteY36" fmla="*/ 3243965 h 3442004"/>
              <a:gd name="connsiteX37" fmla="*/ 549662 w 4602775"/>
              <a:gd name="connsiteY37" fmla="*/ 3218207 h 3442004"/>
              <a:gd name="connsiteX38" fmla="*/ 516176 w 4602775"/>
              <a:gd name="connsiteY38" fmla="*/ 3146085 h 3442004"/>
              <a:gd name="connsiteX39" fmla="*/ 593449 w 4602775"/>
              <a:gd name="connsiteY39" fmla="*/ 3156388 h 3442004"/>
              <a:gd name="connsiteX40" fmla="*/ 619207 w 4602775"/>
              <a:gd name="connsiteY40" fmla="*/ 3277450 h 3442004"/>
              <a:gd name="connsiteX41" fmla="*/ 696480 w 4602775"/>
              <a:gd name="connsiteY41" fmla="*/ 3285177 h 3442004"/>
              <a:gd name="connsiteX42" fmla="*/ 747996 w 4602775"/>
              <a:gd name="connsiteY42" fmla="*/ 3233662 h 3442004"/>
              <a:gd name="connsiteX43" fmla="*/ 832996 w 4602775"/>
              <a:gd name="connsiteY43" fmla="*/ 3359874 h 3442004"/>
              <a:gd name="connsiteX44" fmla="*/ 894814 w 4602775"/>
              <a:gd name="connsiteY44" fmla="*/ 3341844 h 3442004"/>
              <a:gd name="connsiteX45" fmla="*/ 925724 w 4602775"/>
              <a:gd name="connsiteY45" fmla="*/ 3295480 h 3442004"/>
              <a:gd name="connsiteX46" fmla="*/ 983121 w 4602775"/>
              <a:gd name="connsiteY46" fmla="*/ 3363288 h 3442004"/>
              <a:gd name="connsiteX47" fmla="*/ 1057088 w 4602775"/>
              <a:gd name="connsiteY47" fmla="*/ 3375328 h 3442004"/>
              <a:gd name="connsiteX48" fmla="*/ 1075144 w 4602775"/>
              <a:gd name="connsiteY48" fmla="*/ 3421024 h 3442004"/>
              <a:gd name="connsiteX49" fmla="*/ 1116356 w 4602775"/>
              <a:gd name="connsiteY49" fmla="*/ 3397402 h 3442004"/>
              <a:gd name="connsiteX50" fmla="*/ 1140507 w 4602775"/>
              <a:gd name="connsiteY50" fmla="*/ 3309924 h 3442004"/>
              <a:gd name="connsiteX51" fmla="*/ 1265201 w 4602775"/>
              <a:gd name="connsiteY51" fmla="*/ 3313203 h 3442004"/>
              <a:gd name="connsiteX52" fmla="*/ 1311465 w 4602775"/>
              <a:gd name="connsiteY52" fmla="*/ 3376443 h 3442004"/>
              <a:gd name="connsiteX53" fmla="*/ 1339799 w 4602775"/>
              <a:gd name="connsiteY53" fmla="*/ 3331686 h 3442004"/>
              <a:gd name="connsiteX54" fmla="*/ 1367152 w 4602775"/>
              <a:gd name="connsiteY54" fmla="*/ 3355133 h 3442004"/>
              <a:gd name="connsiteX55" fmla="*/ 1420528 w 4602775"/>
              <a:gd name="connsiteY55" fmla="*/ 3300777 h 3442004"/>
              <a:gd name="connsiteX56" fmla="*/ 1459165 w 4602775"/>
              <a:gd name="connsiteY56" fmla="*/ 3334261 h 3442004"/>
              <a:gd name="connsiteX57" fmla="*/ 1638127 w 4602775"/>
              <a:gd name="connsiteY57" fmla="*/ 3292257 h 3442004"/>
              <a:gd name="connsiteX58" fmla="*/ 1704018 w 4602775"/>
              <a:gd name="connsiteY58" fmla="*/ 3347679 h 3442004"/>
              <a:gd name="connsiteX59" fmla="*/ 1746210 w 4602775"/>
              <a:gd name="connsiteY59" fmla="*/ 3305840 h 3442004"/>
              <a:gd name="connsiteX60" fmla="*/ 1766013 w 4602775"/>
              <a:gd name="connsiteY60" fmla="*/ 3329198 h 3442004"/>
              <a:gd name="connsiteX61" fmla="*/ 1767070 w 4602775"/>
              <a:gd name="connsiteY61" fmla="*/ 3391381 h 3442004"/>
              <a:gd name="connsiteX62" fmla="*/ 1837496 w 4602775"/>
              <a:gd name="connsiteY62" fmla="*/ 3442004 h 3442004"/>
              <a:gd name="connsiteX63" fmla="*/ 1851971 w 4602775"/>
              <a:gd name="connsiteY63" fmla="*/ 3389068 h 3442004"/>
              <a:gd name="connsiteX64" fmla="*/ 1870090 w 4602775"/>
              <a:gd name="connsiteY64" fmla="*/ 3375486 h 3442004"/>
              <a:gd name="connsiteX65" fmla="*/ 1869198 w 4602775"/>
              <a:gd name="connsiteY65" fmla="*/ 3283737 h 3442004"/>
              <a:gd name="connsiteX66" fmla="*/ 1819103 w 4602775"/>
              <a:gd name="connsiteY66" fmla="*/ 3289780 h 3442004"/>
              <a:gd name="connsiteX67" fmla="*/ 1837573 w 4602775"/>
              <a:gd name="connsiteY67" fmla="*/ 3212595 h 3442004"/>
              <a:gd name="connsiteX68" fmla="*/ 1802845 w 4602775"/>
              <a:gd name="connsiteY68" fmla="*/ 3144997 h 3442004"/>
              <a:gd name="connsiteX69" fmla="*/ 1839257 w 4602775"/>
              <a:gd name="connsiteY69" fmla="*/ 3057421 h 3442004"/>
              <a:gd name="connsiteX70" fmla="*/ 1956764 w 4602775"/>
              <a:gd name="connsiteY70" fmla="*/ 3007237 h 3442004"/>
              <a:gd name="connsiteX71" fmla="*/ 2001080 w 4602775"/>
              <a:gd name="connsiteY71" fmla="*/ 2951363 h 3442004"/>
              <a:gd name="connsiteX72" fmla="*/ 2107028 w 4602775"/>
              <a:gd name="connsiteY72" fmla="*/ 2933420 h 3442004"/>
              <a:gd name="connsiteX73" fmla="*/ 2092641 w 4602775"/>
              <a:gd name="connsiteY73" fmla="*/ 2829674 h 3442004"/>
              <a:gd name="connsiteX74" fmla="*/ 2029566 w 4602775"/>
              <a:gd name="connsiteY74" fmla="*/ 2786430 h 3442004"/>
              <a:gd name="connsiteX75" fmla="*/ 1931386 w 4602775"/>
              <a:gd name="connsiteY75" fmla="*/ 2653188 h 3442004"/>
              <a:gd name="connsiteX76" fmla="*/ 1759465 w 4602775"/>
              <a:gd name="connsiteY76" fmla="*/ 2502651 h 3442004"/>
              <a:gd name="connsiteX77" fmla="*/ 1744226 w 4602775"/>
              <a:gd name="connsiteY77" fmla="*/ 2423317 h 3442004"/>
              <a:gd name="connsiteX78" fmla="*/ 1762003 w 4602775"/>
              <a:gd name="connsiteY78" fmla="*/ 2383240 h 3442004"/>
              <a:gd name="connsiteX79" fmla="*/ 1777967 w 4602775"/>
              <a:gd name="connsiteY79" fmla="*/ 2325437 h 3442004"/>
              <a:gd name="connsiteX80" fmla="*/ 1722139 w 4602775"/>
              <a:gd name="connsiteY80" fmla="*/ 2308683 h 3442004"/>
              <a:gd name="connsiteX81" fmla="*/ 1671381 w 4602775"/>
              <a:gd name="connsiteY81" fmla="*/ 2138826 h 3442004"/>
              <a:gd name="connsiteX82" fmla="*/ 1724664 w 4602775"/>
              <a:gd name="connsiteY82" fmla="*/ 2160752 h 3442004"/>
              <a:gd name="connsiteX83" fmla="*/ 1743008 w 4602775"/>
              <a:gd name="connsiteY83" fmla="*/ 2194966 h 3442004"/>
              <a:gd name="connsiteX84" fmla="*/ 1764141 w 4602775"/>
              <a:gd name="connsiteY84" fmla="*/ 2208208 h 3442004"/>
              <a:gd name="connsiteX85" fmla="*/ 1806640 w 4602775"/>
              <a:gd name="connsiteY85" fmla="*/ 2120930 h 3442004"/>
              <a:gd name="connsiteX86" fmla="*/ 1887416 w 4602775"/>
              <a:gd name="connsiteY86" fmla="*/ 2086706 h 3442004"/>
              <a:gd name="connsiteX87" fmla="*/ 1949939 w 4602775"/>
              <a:gd name="connsiteY87" fmla="*/ 2102337 h 3442004"/>
              <a:gd name="connsiteX88" fmla="*/ 2008554 w 4602775"/>
              <a:gd name="connsiteY88" fmla="*/ 2059352 h 3442004"/>
              <a:gd name="connsiteX89" fmla="*/ 2059354 w 4602775"/>
              <a:gd name="connsiteY89" fmla="*/ 2063260 h 3442004"/>
              <a:gd name="connsiteX90" fmla="*/ 2071077 w 4602775"/>
              <a:gd name="connsiteY90" fmla="*/ 2004645 h 3442004"/>
              <a:gd name="connsiteX91" fmla="*/ 2286000 w 4602775"/>
              <a:gd name="connsiteY91" fmla="*/ 1953845 h 3442004"/>
              <a:gd name="connsiteX92" fmla="*/ 2301631 w 4602775"/>
              <a:gd name="connsiteY92" fmla="*/ 1879598 h 3442004"/>
              <a:gd name="connsiteX93" fmla="*/ 2379785 w 4602775"/>
              <a:gd name="connsiteY93" fmla="*/ 1895229 h 3442004"/>
              <a:gd name="connsiteX94" fmla="*/ 2399323 w 4602775"/>
              <a:gd name="connsiteY94" fmla="*/ 1942122 h 3442004"/>
              <a:gd name="connsiteX95" fmla="*/ 2430585 w 4602775"/>
              <a:gd name="connsiteY95" fmla="*/ 1969475 h 3442004"/>
              <a:gd name="connsiteX96" fmla="*/ 2493108 w 4602775"/>
              <a:gd name="connsiteY96" fmla="*/ 1934306 h 3442004"/>
              <a:gd name="connsiteX97" fmla="*/ 2504831 w 4602775"/>
              <a:gd name="connsiteY97" fmla="*/ 1887414 h 3442004"/>
              <a:gd name="connsiteX98" fmla="*/ 2524369 w 4602775"/>
              <a:gd name="connsiteY98" fmla="*/ 1887414 h 3442004"/>
              <a:gd name="connsiteX99" fmla="*/ 2586892 w 4602775"/>
              <a:gd name="connsiteY99" fmla="*/ 1957752 h 3442004"/>
              <a:gd name="connsiteX100" fmla="*/ 2782277 w 4602775"/>
              <a:gd name="connsiteY100" fmla="*/ 2055445 h 3442004"/>
              <a:gd name="connsiteX101" fmla="*/ 2829169 w 4602775"/>
              <a:gd name="connsiteY101" fmla="*/ 2074983 h 3442004"/>
              <a:gd name="connsiteX102" fmla="*/ 2864339 w 4602775"/>
              <a:gd name="connsiteY102" fmla="*/ 2067168 h 3442004"/>
              <a:gd name="connsiteX103" fmla="*/ 2887785 w 4602775"/>
              <a:gd name="connsiteY103" fmla="*/ 2090614 h 3442004"/>
              <a:gd name="connsiteX104" fmla="*/ 2805723 w 4602775"/>
              <a:gd name="connsiteY104" fmla="*/ 2168768 h 3442004"/>
              <a:gd name="connsiteX105" fmla="*/ 2805723 w 4602775"/>
              <a:gd name="connsiteY105" fmla="*/ 2168768 h 3442004"/>
              <a:gd name="connsiteX106" fmla="*/ 2821354 w 4602775"/>
              <a:gd name="connsiteY106" fmla="*/ 2200029 h 3442004"/>
              <a:gd name="connsiteX107" fmla="*/ 2891692 w 4602775"/>
              <a:gd name="connsiteY107" fmla="*/ 2188306 h 3442004"/>
              <a:gd name="connsiteX108" fmla="*/ 2958123 w 4602775"/>
              <a:gd name="connsiteY108" fmla="*/ 2293814 h 3442004"/>
              <a:gd name="connsiteX109" fmla="*/ 3008923 w 4602775"/>
              <a:gd name="connsiteY109" fmla="*/ 2289906 h 3442004"/>
              <a:gd name="connsiteX110" fmla="*/ 2997200 w 4602775"/>
              <a:gd name="connsiteY110" fmla="*/ 2243014 h 3442004"/>
              <a:gd name="connsiteX111" fmla="*/ 3059723 w 4602775"/>
              <a:gd name="connsiteY111" fmla="*/ 2219568 h 3442004"/>
              <a:gd name="connsiteX112" fmla="*/ 3059723 w 4602775"/>
              <a:gd name="connsiteY112" fmla="*/ 2200029 h 3442004"/>
              <a:gd name="connsiteX113" fmla="*/ 3067539 w 4602775"/>
              <a:gd name="connsiteY113" fmla="*/ 2188306 h 3442004"/>
              <a:gd name="connsiteX114" fmla="*/ 3024554 w 4602775"/>
              <a:gd name="connsiteY114" fmla="*/ 2102337 h 3442004"/>
              <a:gd name="connsiteX115" fmla="*/ 3036277 w 4602775"/>
              <a:gd name="connsiteY115" fmla="*/ 2090614 h 3442004"/>
              <a:gd name="connsiteX116" fmla="*/ 3219939 w 4602775"/>
              <a:gd name="connsiteY116" fmla="*/ 2211752 h 3442004"/>
              <a:gd name="connsiteX117" fmla="*/ 3286369 w 4602775"/>
              <a:gd name="connsiteY117" fmla="*/ 2219568 h 3442004"/>
              <a:gd name="connsiteX118" fmla="*/ 3266831 w 4602775"/>
              <a:gd name="connsiteY118" fmla="*/ 2243014 h 3442004"/>
              <a:gd name="connsiteX119" fmla="*/ 3227754 w 4602775"/>
              <a:gd name="connsiteY119" fmla="*/ 2258645 h 3442004"/>
              <a:gd name="connsiteX120" fmla="*/ 3309816 w 4602775"/>
              <a:gd name="connsiteY120" fmla="*/ 2340706 h 3442004"/>
              <a:gd name="connsiteX121" fmla="*/ 3395785 w 4602775"/>
              <a:gd name="connsiteY121" fmla="*/ 2395414 h 3442004"/>
              <a:gd name="connsiteX122" fmla="*/ 3657600 w 4602775"/>
              <a:gd name="connsiteY122" fmla="*/ 2332891 h 3442004"/>
              <a:gd name="connsiteX123" fmla="*/ 3618523 w 4602775"/>
              <a:gd name="connsiteY123" fmla="*/ 2254737 h 3442004"/>
              <a:gd name="connsiteX124" fmla="*/ 3567723 w 4602775"/>
              <a:gd name="connsiteY124" fmla="*/ 2231291 h 3442004"/>
              <a:gd name="connsiteX125" fmla="*/ 3583354 w 4602775"/>
              <a:gd name="connsiteY125" fmla="*/ 2149229 h 3442004"/>
              <a:gd name="connsiteX126" fmla="*/ 3618523 w 4602775"/>
              <a:gd name="connsiteY126" fmla="*/ 2149229 h 3442004"/>
              <a:gd name="connsiteX127" fmla="*/ 3622431 w 4602775"/>
              <a:gd name="connsiteY127" fmla="*/ 2090614 h 3442004"/>
              <a:gd name="connsiteX128" fmla="*/ 3528646 w 4602775"/>
              <a:gd name="connsiteY128" fmla="*/ 2008552 h 3442004"/>
              <a:gd name="connsiteX129" fmla="*/ 3473939 w 4602775"/>
              <a:gd name="connsiteY129" fmla="*/ 2043722 h 3442004"/>
              <a:gd name="connsiteX130" fmla="*/ 3423139 w 4602775"/>
              <a:gd name="connsiteY130" fmla="*/ 1981198 h 3442004"/>
              <a:gd name="connsiteX131" fmla="*/ 3466123 w 4602775"/>
              <a:gd name="connsiteY131" fmla="*/ 1863968 h 3442004"/>
              <a:gd name="connsiteX132" fmla="*/ 3411416 w 4602775"/>
              <a:gd name="connsiteY132" fmla="*/ 1777998 h 3442004"/>
              <a:gd name="connsiteX133" fmla="*/ 3391877 w 4602775"/>
              <a:gd name="connsiteY133" fmla="*/ 1688122 h 3442004"/>
              <a:gd name="connsiteX134" fmla="*/ 3380154 w 4602775"/>
              <a:gd name="connsiteY134" fmla="*/ 1582614 h 3442004"/>
              <a:gd name="connsiteX135" fmla="*/ 3325446 w 4602775"/>
              <a:gd name="connsiteY135" fmla="*/ 1547445 h 3442004"/>
              <a:gd name="connsiteX136" fmla="*/ 3333262 w 4602775"/>
              <a:gd name="connsiteY136" fmla="*/ 1508368 h 3442004"/>
              <a:gd name="connsiteX137" fmla="*/ 3255108 w 4602775"/>
              <a:gd name="connsiteY137" fmla="*/ 1391137 h 3442004"/>
              <a:gd name="connsiteX138" fmla="*/ 3290277 w 4602775"/>
              <a:gd name="connsiteY138" fmla="*/ 1277814 h 3442004"/>
              <a:gd name="connsiteX139" fmla="*/ 3348892 w 4602775"/>
              <a:gd name="connsiteY139" fmla="*/ 1219198 h 3442004"/>
              <a:gd name="connsiteX140" fmla="*/ 3391877 w 4602775"/>
              <a:gd name="connsiteY140" fmla="*/ 1246552 h 3442004"/>
              <a:gd name="connsiteX141" fmla="*/ 3458308 w 4602775"/>
              <a:gd name="connsiteY141" fmla="*/ 1223106 h 3442004"/>
              <a:gd name="connsiteX142" fmla="*/ 3438769 w 4602775"/>
              <a:gd name="connsiteY142" fmla="*/ 1199660 h 3442004"/>
              <a:gd name="connsiteX143" fmla="*/ 3509108 w 4602775"/>
              <a:gd name="connsiteY143" fmla="*/ 1098060 h 3442004"/>
              <a:gd name="connsiteX144" fmla="*/ 3524739 w 4602775"/>
              <a:gd name="connsiteY144" fmla="*/ 984737 h 3442004"/>
              <a:gd name="connsiteX145" fmla="*/ 3626339 w 4602775"/>
              <a:gd name="connsiteY145" fmla="*/ 937845 h 3442004"/>
              <a:gd name="connsiteX146" fmla="*/ 3696677 w 4602775"/>
              <a:gd name="connsiteY146" fmla="*/ 894860 h 3442004"/>
              <a:gd name="connsiteX147" fmla="*/ 3720123 w 4602775"/>
              <a:gd name="connsiteY147" fmla="*/ 906583 h 3442004"/>
              <a:gd name="connsiteX148" fmla="*/ 3790462 w 4602775"/>
              <a:gd name="connsiteY148" fmla="*/ 894860 h 3442004"/>
              <a:gd name="connsiteX149" fmla="*/ 3806092 w 4602775"/>
              <a:gd name="connsiteY149" fmla="*/ 945660 h 3442004"/>
              <a:gd name="connsiteX150" fmla="*/ 3856892 w 4602775"/>
              <a:gd name="connsiteY150" fmla="*/ 898768 h 3442004"/>
              <a:gd name="connsiteX151" fmla="*/ 3888154 w 4602775"/>
              <a:gd name="connsiteY151" fmla="*/ 902675 h 3442004"/>
              <a:gd name="connsiteX152" fmla="*/ 3927231 w 4602775"/>
              <a:gd name="connsiteY152" fmla="*/ 945660 h 3442004"/>
              <a:gd name="connsiteX153" fmla="*/ 3997569 w 4602775"/>
              <a:gd name="connsiteY153" fmla="*/ 941752 h 3442004"/>
              <a:gd name="connsiteX154" fmla="*/ 4067908 w 4602775"/>
              <a:gd name="connsiteY154" fmla="*/ 855783 h 3442004"/>
              <a:gd name="connsiteX155" fmla="*/ 4138246 w 4602775"/>
              <a:gd name="connsiteY155" fmla="*/ 890952 h 3442004"/>
              <a:gd name="connsiteX156" fmla="*/ 4173416 w 4602775"/>
              <a:gd name="connsiteY156" fmla="*/ 871414 h 3442004"/>
              <a:gd name="connsiteX157" fmla="*/ 4200769 w 4602775"/>
              <a:gd name="connsiteY157" fmla="*/ 820614 h 3442004"/>
              <a:gd name="connsiteX158" fmla="*/ 4267200 w 4602775"/>
              <a:gd name="connsiteY158" fmla="*/ 773722 h 3442004"/>
              <a:gd name="connsiteX159" fmla="*/ 4407877 w 4602775"/>
              <a:gd name="connsiteY159" fmla="*/ 769814 h 3442004"/>
              <a:gd name="connsiteX160" fmla="*/ 4466493 w 4602775"/>
              <a:gd name="connsiteY160" fmla="*/ 664306 h 3442004"/>
              <a:gd name="connsiteX161" fmla="*/ 4556368 w 4602775"/>
              <a:gd name="connsiteY161" fmla="*/ 640860 h 3442004"/>
              <a:gd name="connsiteX162" fmla="*/ 4575906 w 4602775"/>
              <a:gd name="connsiteY162" fmla="*/ 539261 h 3442004"/>
              <a:gd name="connsiteX163" fmla="*/ 4493844 w 4602775"/>
              <a:gd name="connsiteY163" fmla="*/ 465016 h 3442004"/>
              <a:gd name="connsiteX164" fmla="*/ 4478213 w 4602775"/>
              <a:gd name="connsiteY164" fmla="*/ 363415 h 3442004"/>
              <a:gd name="connsiteX165" fmla="*/ 4548551 w 4602775"/>
              <a:gd name="connsiteY165" fmla="*/ 320431 h 3442004"/>
              <a:gd name="connsiteX166" fmla="*/ 4505566 w 4602775"/>
              <a:gd name="connsiteY166" fmla="*/ 214924 h 3442004"/>
              <a:gd name="connsiteX167" fmla="*/ 4599351 w 4602775"/>
              <a:gd name="connsiteY167" fmla="*/ 152400 h 3442004"/>
              <a:gd name="connsiteX168" fmla="*/ 4536827 w 4602775"/>
              <a:gd name="connsiteY168"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33750 w 4602775"/>
              <a:gd name="connsiteY29" fmla="*/ 2687597 h 3442004"/>
              <a:gd name="connsiteX30" fmla="*/ 333295 w 4602775"/>
              <a:gd name="connsiteY30" fmla="*/ 2842144 h 3442004"/>
              <a:gd name="connsiteX31" fmla="*/ 256022 w 4602775"/>
              <a:gd name="connsiteY31" fmla="*/ 3027600 h 3442004"/>
              <a:gd name="connsiteX32" fmla="*/ 256023 w 4602775"/>
              <a:gd name="connsiteY32" fmla="*/ 3130630 h 3442004"/>
              <a:gd name="connsiteX33" fmla="*/ 294659 w 4602775"/>
              <a:gd name="connsiteY33" fmla="*/ 3231086 h 3442004"/>
              <a:gd name="connsiteX34" fmla="*/ 410568 w 4602775"/>
              <a:gd name="connsiteY34" fmla="*/ 3228510 h 3442004"/>
              <a:gd name="connsiteX35" fmla="*/ 462086 w 4602775"/>
              <a:gd name="connsiteY35" fmla="*/ 3264571 h 3442004"/>
              <a:gd name="connsiteX36" fmla="*/ 523903 w 4602775"/>
              <a:gd name="connsiteY36" fmla="*/ 3243965 h 3442004"/>
              <a:gd name="connsiteX37" fmla="*/ 549662 w 4602775"/>
              <a:gd name="connsiteY37" fmla="*/ 3218207 h 3442004"/>
              <a:gd name="connsiteX38" fmla="*/ 516176 w 4602775"/>
              <a:gd name="connsiteY38" fmla="*/ 3146085 h 3442004"/>
              <a:gd name="connsiteX39" fmla="*/ 593449 w 4602775"/>
              <a:gd name="connsiteY39" fmla="*/ 3156388 h 3442004"/>
              <a:gd name="connsiteX40" fmla="*/ 619207 w 4602775"/>
              <a:gd name="connsiteY40" fmla="*/ 3277450 h 3442004"/>
              <a:gd name="connsiteX41" fmla="*/ 696480 w 4602775"/>
              <a:gd name="connsiteY41" fmla="*/ 3285177 h 3442004"/>
              <a:gd name="connsiteX42" fmla="*/ 747996 w 4602775"/>
              <a:gd name="connsiteY42" fmla="*/ 3233662 h 3442004"/>
              <a:gd name="connsiteX43" fmla="*/ 832996 w 4602775"/>
              <a:gd name="connsiteY43" fmla="*/ 3359874 h 3442004"/>
              <a:gd name="connsiteX44" fmla="*/ 894814 w 4602775"/>
              <a:gd name="connsiteY44" fmla="*/ 3341844 h 3442004"/>
              <a:gd name="connsiteX45" fmla="*/ 925724 w 4602775"/>
              <a:gd name="connsiteY45" fmla="*/ 3295480 h 3442004"/>
              <a:gd name="connsiteX46" fmla="*/ 983121 w 4602775"/>
              <a:gd name="connsiteY46" fmla="*/ 3363288 h 3442004"/>
              <a:gd name="connsiteX47" fmla="*/ 1057088 w 4602775"/>
              <a:gd name="connsiteY47" fmla="*/ 3375328 h 3442004"/>
              <a:gd name="connsiteX48" fmla="*/ 1075144 w 4602775"/>
              <a:gd name="connsiteY48" fmla="*/ 3421024 h 3442004"/>
              <a:gd name="connsiteX49" fmla="*/ 1116356 w 4602775"/>
              <a:gd name="connsiteY49" fmla="*/ 3397402 h 3442004"/>
              <a:gd name="connsiteX50" fmla="*/ 1140507 w 4602775"/>
              <a:gd name="connsiteY50" fmla="*/ 3309924 h 3442004"/>
              <a:gd name="connsiteX51" fmla="*/ 1265201 w 4602775"/>
              <a:gd name="connsiteY51" fmla="*/ 3313203 h 3442004"/>
              <a:gd name="connsiteX52" fmla="*/ 1311465 w 4602775"/>
              <a:gd name="connsiteY52" fmla="*/ 3376443 h 3442004"/>
              <a:gd name="connsiteX53" fmla="*/ 1339799 w 4602775"/>
              <a:gd name="connsiteY53" fmla="*/ 3331686 h 3442004"/>
              <a:gd name="connsiteX54" fmla="*/ 1367152 w 4602775"/>
              <a:gd name="connsiteY54" fmla="*/ 3355133 h 3442004"/>
              <a:gd name="connsiteX55" fmla="*/ 1420528 w 4602775"/>
              <a:gd name="connsiteY55" fmla="*/ 3300777 h 3442004"/>
              <a:gd name="connsiteX56" fmla="*/ 1459165 w 4602775"/>
              <a:gd name="connsiteY56" fmla="*/ 3334261 h 3442004"/>
              <a:gd name="connsiteX57" fmla="*/ 1638127 w 4602775"/>
              <a:gd name="connsiteY57" fmla="*/ 3292257 h 3442004"/>
              <a:gd name="connsiteX58" fmla="*/ 1704018 w 4602775"/>
              <a:gd name="connsiteY58" fmla="*/ 3347679 h 3442004"/>
              <a:gd name="connsiteX59" fmla="*/ 1746210 w 4602775"/>
              <a:gd name="connsiteY59" fmla="*/ 3305840 h 3442004"/>
              <a:gd name="connsiteX60" fmla="*/ 1766013 w 4602775"/>
              <a:gd name="connsiteY60" fmla="*/ 3329198 h 3442004"/>
              <a:gd name="connsiteX61" fmla="*/ 1767070 w 4602775"/>
              <a:gd name="connsiteY61" fmla="*/ 3391381 h 3442004"/>
              <a:gd name="connsiteX62" fmla="*/ 1837496 w 4602775"/>
              <a:gd name="connsiteY62" fmla="*/ 3442004 h 3442004"/>
              <a:gd name="connsiteX63" fmla="*/ 1851971 w 4602775"/>
              <a:gd name="connsiteY63" fmla="*/ 3389068 h 3442004"/>
              <a:gd name="connsiteX64" fmla="*/ 1870090 w 4602775"/>
              <a:gd name="connsiteY64" fmla="*/ 3375486 h 3442004"/>
              <a:gd name="connsiteX65" fmla="*/ 1869198 w 4602775"/>
              <a:gd name="connsiteY65" fmla="*/ 3283737 h 3442004"/>
              <a:gd name="connsiteX66" fmla="*/ 1819103 w 4602775"/>
              <a:gd name="connsiteY66" fmla="*/ 3289780 h 3442004"/>
              <a:gd name="connsiteX67" fmla="*/ 1837573 w 4602775"/>
              <a:gd name="connsiteY67" fmla="*/ 3212595 h 3442004"/>
              <a:gd name="connsiteX68" fmla="*/ 1802845 w 4602775"/>
              <a:gd name="connsiteY68" fmla="*/ 3144997 h 3442004"/>
              <a:gd name="connsiteX69" fmla="*/ 1839257 w 4602775"/>
              <a:gd name="connsiteY69" fmla="*/ 3057421 h 3442004"/>
              <a:gd name="connsiteX70" fmla="*/ 1956764 w 4602775"/>
              <a:gd name="connsiteY70" fmla="*/ 3007237 h 3442004"/>
              <a:gd name="connsiteX71" fmla="*/ 2001080 w 4602775"/>
              <a:gd name="connsiteY71" fmla="*/ 2951363 h 3442004"/>
              <a:gd name="connsiteX72" fmla="*/ 2107028 w 4602775"/>
              <a:gd name="connsiteY72" fmla="*/ 2933420 h 3442004"/>
              <a:gd name="connsiteX73" fmla="*/ 2092641 w 4602775"/>
              <a:gd name="connsiteY73" fmla="*/ 2829674 h 3442004"/>
              <a:gd name="connsiteX74" fmla="*/ 2029566 w 4602775"/>
              <a:gd name="connsiteY74" fmla="*/ 2786430 h 3442004"/>
              <a:gd name="connsiteX75" fmla="*/ 1931386 w 4602775"/>
              <a:gd name="connsiteY75" fmla="*/ 2653188 h 3442004"/>
              <a:gd name="connsiteX76" fmla="*/ 1759465 w 4602775"/>
              <a:gd name="connsiteY76" fmla="*/ 2502651 h 3442004"/>
              <a:gd name="connsiteX77" fmla="*/ 1744226 w 4602775"/>
              <a:gd name="connsiteY77" fmla="*/ 2423317 h 3442004"/>
              <a:gd name="connsiteX78" fmla="*/ 1762003 w 4602775"/>
              <a:gd name="connsiteY78" fmla="*/ 2383240 h 3442004"/>
              <a:gd name="connsiteX79" fmla="*/ 1777967 w 4602775"/>
              <a:gd name="connsiteY79" fmla="*/ 2325437 h 3442004"/>
              <a:gd name="connsiteX80" fmla="*/ 1722139 w 4602775"/>
              <a:gd name="connsiteY80" fmla="*/ 2308683 h 3442004"/>
              <a:gd name="connsiteX81" fmla="*/ 1671381 w 4602775"/>
              <a:gd name="connsiteY81" fmla="*/ 2138826 h 3442004"/>
              <a:gd name="connsiteX82" fmla="*/ 1724664 w 4602775"/>
              <a:gd name="connsiteY82" fmla="*/ 2160752 h 3442004"/>
              <a:gd name="connsiteX83" fmla="*/ 1743008 w 4602775"/>
              <a:gd name="connsiteY83" fmla="*/ 2194966 h 3442004"/>
              <a:gd name="connsiteX84" fmla="*/ 1764141 w 4602775"/>
              <a:gd name="connsiteY84" fmla="*/ 2208208 h 3442004"/>
              <a:gd name="connsiteX85" fmla="*/ 1806640 w 4602775"/>
              <a:gd name="connsiteY85" fmla="*/ 2120930 h 3442004"/>
              <a:gd name="connsiteX86" fmla="*/ 1887416 w 4602775"/>
              <a:gd name="connsiteY86" fmla="*/ 2086706 h 3442004"/>
              <a:gd name="connsiteX87" fmla="*/ 1949939 w 4602775"/>
              <a:gd name="connsiteY87" fmla="*/ 2102337 h 3442004"/>
              <a:gd name="connsiteX88" fmla="*/ 2008554 w 4602775"/>
              <a:gd name="connsiteY88" fmla="*/ 2059352 h 3442004"/>
              <a:gd name="connsiteX89" fmla="*/ 2059354 w 4602775"/>
              <a:gd name="connsiteY89" fmla="*/ 2063260 h 3442004"/>
              <a:gd name="connsiteX90" fmla="*/ 2071077 w 4602775"/>
              <a:gd name="connsiteY90" fmla="*/ 2004645 h 3442004"/>
              <a:gd name="connsiteX91" fmla="*/ 2286000 w 4602775"/>
              <a:gd name="connsiteY91" fmla="*/ 1953845 h 3442004"/>
              <a:gd name="connsiteX92" fmla="*/ 2301631 w 4602775"/>
              <a:gd name="connsiteY92" fmla="*/ 1879598 h 3442004"/>
              <a:gd name="connsiteX93" fmla="*/ 2379785 w 4602775"/>
              <a:gd name="connsiteY93" fmla="*/ 1895229 h 3442004"/>
              <a:gd name="connsiteX94" fmla="*/ 2399323 w 4602775"/>
              <a:gd name="connsiteY94" fmla="*/ 1942122 h 3442004"/>
              <a:gd name="connsiteX95" fmla="*/ 2430585 w 4602775"/>
              <a:gd name="connsiteY95" fmla="*/ 1969475 h 3442004"/>
              <a:gd name="connsiteX96" fmla="*/ 2493108 w 4602775"/>
              <a:gd name="connsiteY96" fmla="*/ 1934306 h 3442004"/>
              <a:gd name="connsiteX97" fmla="*/ 2504831 w 4602775"/>
              <a:gd name="connsiteY97" fmla="*/ 1887414 h 3442004"/>
              <a:gd name="connsiteX98" fmla="*/ 2524369 w 4602775"/>
              <a:gd name="connsiteY98" fmla="*/ 1887414 h 3442004"/>
              <a:gd name="connsiteX99" fmla="*/ 2586892 w 4602775"/>
              <a:gd name="connsiteY99" fmla="*/ 1957752 h 3442004"/>
              <a:gd name="connsiteX100" fmla="*/ 2782277 w 4602775"/>
              <a:gd name="connsiteY100" fmla="*/ 2055445 h 3442004"/>
              <a:gd name="connsiteX101" fmla="*/ 2829169 w 4602775"/>
              <a:gd name="connsiteY101" fmla="*/ 2074983 h 3442004"/>
              <a:gd name="connsiteX102" fmla="*/ 2864339 w 4602775"/>
              <a:gd name="connsiteY102" fmla="*/ 2067168 h 3442004"/>
              <a:gd name="connsiteX103" fmla="*/ 2887785 w 4602775"/>
              <a:gd name="connsiteY103" fmla="*/ 2090614 h 3442004"/>
              <a:gd name="connsiteX104" fmla="*/ 2805723 w 4602775"/>
              <a:gd name="connsiteY104" fmla="*/ 2168768 h 3442004"/>
              <a:gd name="connsiteX105" fmla="*/ 2805723 w 4602775"/>
              <a:gd name="connsiteY105" fmla="*/ 2168768 h 3442004"/>
              <a:gd name="connsiteX106" fmla="*/ 2821354 w 4602775"/>
              <a:gd name="connsiteY106" fmla="*/ 2200029 h 3442004"/>
              <a:gd name="connsiteX107" fmla="*/ 2891692 w 4602775"/>
              <a:gd name="connsiteY107" fmla="*/ 2188306 h 3442004"/>
              <a:gd name="connsiteX108" fmla="*/ 2958123 w 4602775"/>
              <a:gd name="connsiteY108" fmla="*/ 2293814 h 3442004"/>
              <a:gd name="connsiteX109" fmla="*/ 3008923 w 4602775"/>
              <a:gd name="connsiteY109" fmla="*/ 2289906 h 3442004"/>
              <a:gd name="connsiteX110" fmla="*/ 2997200 w 4602775"/>
              <a:gd name="connsiteY110" fmla="*/ 2243014 h 3442004"/>
              <a:gd name="connsiteX111" fmla="*/ 3059723 w 4602775"/>
              <a:gd name="connsiteY111" fmla="*/ 2219568 h 3442004"/>
              <a:gd name="connsiteX112" fmla="*/ 3059723 w 4602775"/>
              <a:gd name="connsiteY112" fmla="*/ 2200029 h 3442004"/>
              <a:gd name="connsiteX113" fmla="*/ 3067539 w 4602775"/>
              <a:gd name="connsiteY113" fmla="*/ 2188306 h 3442004"/>
              <a:gd name="connsiteX114" fmla="*/ 3024554 w 4602775"/>
              <a:gd name="connsiteY114" fmla="*/ 2102337 h 3442004"/>
              <a:gd name="connsiteX115" fmla="*/ 3036277 w 4602775"/>
              <a:gd name="connsiteY115" fmla="*/ 2090614 h 3442004"/>
              <a:gd name="connsiteX116" fmla="*/ 3219939 w 4602775"/>
              <a:gd name="connsiteY116" fmla="*/ 2211752 h 3442004"/>
              <a:gd name="connsiteX117" fmla="*/ 3286369 w 4602775"/>
              <a:gd name="connsiteY117" fmla="*/ 2219568 h 3442004"/>
              <a:gd name="connsiteX118" fmla="*/ 3266831 w 4602775"/>
              <a:gd name="connsiteY118" fmla="*/ 2243014 h 3442004"/>
              <a:gd name="connsiteX119" fmla="*/ 3227754 w 4602775"/>
              <a:gd name="connsiteY119" fmla="*/ 2258645 h 3442004"/>
              <a:gd name="connsiteX120" fmla="*/ 3309816 w 4602775"/>
              <a:gd name="connsiteY120" fmla="*/ 2340706 h 3442004"/>
              <a:gd name="connsiteX121" fmla="*/ 3395785 w 4602775"/>
              <a:gd name="connsiteY121" fmla="*/ 2395414 h 3442004"/>
              <a:gd name="connsiteX122" fmla="*/ 3657600 w 4602775"/>
              <a:gd name="connsiteY122" fmla="*/ 2332891 h 3442004"/>
              <a:gd name="connsiteX123" fmla="*/ 3618523 w 4602775"/>
              <a:gd name="connsiteY123" fmla="*/ 2254737 h 3442004"/>
              <a:gd name="connsiteX124" fmla="*/ 3567723 w 4602775"/>
              <a:gd name="connsiteY124" fmla="*/ 2231291 h 3442004"/>
              <a:gd name="connsiteX125" fmla="*/ 3583354 w 4602775"/>
              <a:gd name="connsiteY125" fmla="*/ 2149229 h 3442004"/>
              <a:gd name="connsiteX126" fmla="*/ 3618523 w 4602775"/>
              <a:gd name="connsiteY126" fmla="*/ 2149229 h 3442004"/>
              <a:gd name="connsiteX127" fmla="*/ 3622431 w 4602775"/>
              <a:gd name="connsiteY127" fmla="*/ 2090614 h 3442004"/>
              <a:gd name="connsiteX128" fmla="*/ 3528646 w 4602775"/>
              <a:gd name="connsiteY128" fmla="*/ 2008552 h 3442004"/>
              <a:gd name="connsiteX129" fmla="*/ 3473939 w 4602775"/>
              <a:gd name="connsiteY129" fmla="*/ 2043722 h 3442004"/>
              <a:gd name="connsiteX130" fmla="*/ 3423139 w 4602775"/>
              <a:gd name="connsiteY130" fmla="*/ 1981198 h 3442004"/>
              <a:gd name="connsiteX131" fmla="*/ 3466123 w 4602775"/>
              <a:gd name="connsiteY131" fmla="*/ 1863968 h 3442004"/>
              <a:gd name="connsiteX132" fmla="*/ 3411416 w 4602775"/>
              <a:gd name="connsiteY132" fmla="*/ 1777998 h 3442004"/>
              <a:gd name="connsiteX133" fmla="*/ 3391877 w 4602775"/>
              <a:gd name="connsiteY133" fmla="*/ 1688122 h 3442004"/>
              <a:gd name="connsiteX134" fmla="*/ 3380154 w 4602775"/>
              <a:gd name="connsiteY134" fmla="*/ 1582614 h 3442004"/>
              <a:gd name="connsiteX135" fmla="*/ 3325446 w 4602775"/>
              <a:gd name="connsiteY135" fmla="*/ 1547445 h 3442004"/>
              <a:gd name="connsiteX136" fmla="*/ 3333262 w 4602775"/>
              <a:gd name="connsiteY136" fmla="*/ 1508368 h 3442004"/>
              <a:gd name="connsiteX137" fmla="*/ 3255108 w 4602775"/>
              <a:gd name="connsiteY137" fmla="*/ 1391137 h 3442004"/>
              <a:gd name="connsiteX138" fmla="*/ 3290277 w 4602775"/>
              <a:gd name="connsiteY138" fmla="*/ 1277814 h 3442004"/>
              <a:gd name="connsiteX139" fmla="*/ 3348892 w 4602775"/>
              <a:gd name="connsiteY139" fmla="*/ 1219198 h 3442004"/>
              <a:gd name="connsiteX140" fmla="*/ 3391877 w 4602775"/>
              <a:gd name="connsiteY140" fmla="*/ 1246552 h 3442004"/>
              <a:gd name="connsiteX141" fmla="*/ 3458308 w 4602775"/>
              <a:gd name="connsiteY141" fmla="*/ 1223106 h 3442004"/>
              <a:gd name="connsiteX142" fmla="*/ 3438769 w 4602775"/>
              <a:gd name="connsiteY142" fmla="*/ 1199660 h 3442004"/>
              <a:gd name="connsiteX143" fmla="*/ 3509108 w 4602775"/>
              <a:gd name="connsiteY143" fmla="*/ 1098060 h 3442004"/>
              <a:gd name="connsiteX144" fmla="*/ 3524739 w 4602775"/>
              <a:gd name="connsiteY144" fmla="*/ 984737 h 3442004"/>
              <a:gd name="connsiteX145" fmla="*/ 3626339 w 4602775"/>
              <a:gd name="connsiteY145" fmla="*/ 937845 h 3442004"/>
              <a:gd name="connsiteX146" fmla="*/ 3696677 w 4602775"/>
              <a:gd name="connsiteY146" fmla="*/ 894860 h 3442004"/>
              <a:gd name="connsiteX147" fmla="*/ 3720123 w 4602775"/>
              <a:gd name="connsiteY147" fmla="*/ 906583 h 3442004"/>
              <a:gd name="connsiteX148" fmla="*/ 3790462 w 4602775"/>
              <a:gd name="connsiteY148" fmla="*/ 894860 h 3442004"/>
              <a:gd name="connsiteX149" fmla="*/ 3806092 w 4602775"/>
              <a:gd name="connsiteY149" fmla="*/ 945660 h 3442004"/>
              <a:gd name="connsiteX150" fmla="*/ 3856892 w 4602775"/>
              <a:gd name="connsiteY150" fmla="*/ 898768 h 3442004"/>
              <a:gd name="connsiteX151" fmla="*/ 3888154 w 4602775"/>
              <a:gd name="connsiteY151" fmla="*/ 902675 h 3442004"/>
              <a:gd name="connsiteX152" fmla="*/ 3927231 w 4602775"/>
              <a:gd name="connsiteY152" fmla="*/ 945660 h 3442004"/>
              <a:gd name="connsiteX153" fmla="*/ 3997569 w 4602775"/>
              <a:gd name="connsiteY153" fmla="*/ 941752 h 3442004"/>
              <a:gd name="connsiteX154" fmla="*/ 4067908 w 4602775"/>
              <a:gd name="connsiteY154" fmla="*/ 855783 h 3442004"/>
              <a:gd name="connsiteX155" fmla="*/ 4138246 w 4602775"/>
              <a:gd name="connsiteY155" fmla="*/ 890952 h 3442004"/>
              <a:gd name="connsiteX156" fmla="*/ 4173416 w 4602775"/>
              <a:gd name="connsiteY156" fmla="*/ 871414 h 3442004"/>
              <a:gd name="connsiteX157" fmla="*/ 4200769 w 4602775"/>
              <a:gd name="connsiteY157" fmla="*/ 820614 h 3442004"/>
              <a:gd name="connsiteX158" fmla="*/ 4267200 w 4602775"/>
              <a:gd name="connsiteY158" fmla="*/ 773722 h 3442004"/>
              <a:gd name="connsiteX159" fmla="*/ 4407877 w 4602775"/>
              <a:gd name="connsiteY159" fmla="*/ 769814 h 3442004"/>
              <a:gd name="connsiteX160" fmla="*/ 4466493 w 4602775"/>
              <a:gd name="connsiteY160" fmla="*/ 664306 h 3442004"/>
              <a:gd name="connsiteX161" fmla="*/ 4556368 w 4602775"/>
              <a:gd name="connsiteY161" fmla="*/ 640860 h 3442004"/>
              <a:gd name="connsiteX162" fmla="*/ 4575906 w 4602775"/>
              <a:gd name="connsiteY162" fmla="*/ 539261 h 3442004"/>
              <a:gd name="connsiteX163" fmla="*/ 4493844 w 4602775"/>
              <a:gd name="connsiteY163" fmla="*/ 465016 h 3442004"/>
              <a:gd name="connsiteX164" fmla="*/ 4478213 w 4602775"/>
              <a:gd name="connsiteY164" fmla="*/ 363415 h 3442004"/>
              <a:gd name="connsiteX165" fmla="*/ 4548551 w 4602775"/>
              <a:gd name="connsiteY165" fmla="*/ 320431 h 3442004"/>
              <a:gd name="connsiteX166" fmla="*/ 4505566 w 4602775"/>
              <a:gd name="connsiteY166" fmla="*/ 214924 h 3442004"/>
              <a:gd name="connsiteX167" fmla="*/ 4599351 w 4602775"/>
              <a:gd name="connsiteY167" fmla="*/ 152400 h 3442004"/>
              <a:gd name="connsiteX168" fmla="*/ 4536827 w 4602775"/>
              <a:gd name="connsiteY168"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05417 w 4602775"/>
              <a:gd name="connsiteY29" fmla="*/ 2628354 h 3442004"/>
              <a:gd name="connsiteX30" fmla="*/ 433750 w 4602775"/>
              <a:gd name="connsiteY30" fmla="*/ 2687597 h 3442004"/>
              <a:gd name="connsiteX31" fmla="*/ 333295 w 4602775"/>
              <a:gd name="connsiteY31" fmla="*/ 2842144 h 3442004"/>
              <a:gd name="connsiteX32" fmla="*/ 256022 w 4602775"/>
              <a:gd name="connsiteY32" fmla="*/ 3027600 h 3442004"/>
              <a:gd name="connsiteX33" fmla="*/ 256023 w 4602775"/>
              <a:gd name="connsiteY33" fmla="*/ 3130630 h 3442004"/>
              <a:gd name="connsiteX34" fmla="*/ 294659 w 4602775"/>
              <a:gd name="connsiteY34" fmla="*/ 3231086 h 3442004"/>
              <a:gd name="connsiteX35" fmla="*/ 410568 w 4602775"/>
              <a:gd name="connsiteY35" fmla="*/ 3228510 h 3442004"/>
              <a:gd name="connsiteX36" fmla="*/ 462086 w 4602775"/>
              <a:gd name="connsiteY36" fmla="*/ 3264571 h 3442004"/>
              <a:gd name="connsiteX37" fmla="*/ 523903 w 4602775"/>
              <a:gd name="connsiteY37" fmla="*/ 3243965 h 3442004"/>
              <a:gd name="connsiteX38" fmla="*/ 549662 w 4602775"/>
              <a:gd name="connsiteY38" fmla="*/ 3218207 h 3442004"/>
              <a:gd name="connsiteX39" fmla="*/ 516176 w 4602775"/>
              <a:gd name="connsiteY39" fmla="*/ 3146085 h 3442004"/>
              <a:gd name="connsiteX40" fmla="*/ 593449 w 4602775"/>
              <a:gd name="connsiteY40" fmla="*/ 3156388 h 3442004"/>
              <a:gd name="connsiteX41" fmla="*/ 619207 w 4602775"/>
              <a:gd name="connsiteY41" fmla="*/ 3277450 h 3442004"/>
              <a:gd name="connsiteX42" fmla="*/ 696480 w 4602775"/>
              <a:gd name="connsiteY42" fmla="*/ 3285177 h 3442004"/>
              <a:gd name="connsiteX43" fmla="*/ 747996 w 4602775"/>
              <a:gd name="connsiteY43" fmla="*/ 3233662 h 3442004"/>
              <a:gd name="connsiteX44" fmla="*/ 832996 w 4602775"/>
              <a:gd name="connsiteY44" fmla="*/ 3359874 h 3442004"/>
              <a:gd name="connsiteX45" fmla="*/ 894814 w 4602775"/>
              <a:gd name="connsiteY45" fmla="*/ 3341844 h 3442004"/>
              <a:gd name="connsiteX46" fmla="*/ 925724 w 4602775"/>
              <a:gd name="connsiteY46" fmla="*/ 3295480 h 3442004"/>
              <a:gd name="connsiteX47" fmla="*/ 983121 w 4602775"/>
              <a:gd name="connsiteY47" fmla="*/ 3363288 h 3442004"/>
              <a:gd name="connsiteX48" fmla="*/ 1057088 w 4602775"/>
              <a:gd name="connsiteY48" fmla="*/ 3375328 h 3442004"/>
              <a:gd name="connsiteX49" fmla="*/ 1075144 w 4602775"/>
              <a:gd name="connsiteY49" fmla="*/ 3421024 h 3442004"/>
              <a:gd name="connsiteX50" fmla="*/ 1116356 w 4602775"/>
              <a:gd name="connsiteY50" fmla="*/ 3397402 h 3442004"/>
              <a:gd name="connsiteX51" fmla="*/ 1140507 w 4602775"/>
              <a:gd name="connsiteY51" fmla="*/ 3309924 h 3442004"/>
              <a:gd name="connsiteX52" fmla="*/ 1265201 w 4602775"/>
              <a:gd name="connsiteY52" fmla="*/ 3313203 h 3442004"/>
              <a:gd name="connsiteX53" fmla="*/ 1311465 w 4602775"/>
              <a:gd name="connsiteY53" fmla="*/ 3376443 h 3442004"/>
              <a:gd name="connsiteX54" fmla="*/ 1339799 w 4602775"/>
              <a:gd name="connsiteY54" fmla="*/ 3331686 h 3442004"/>
              <a:gd name="connsiteX55" fmla="*/ 1367152 w 4602775"/>
              <a:gd name="connsiteY55" fmla="*/ 3355133 h 3442004"/>
              <a:gd name="connsiteX56" fmla="*/ 1420528 w 4602775"/>
              <a:gd name="connsiteY56" fmla="*/ 3300777 h 3442004"/>
              <a:gd name="connsiteX57" fmla="*/ 1459165 w 4602775"/>
              <a:gd name="connsiteY57" fmla="*/ 3334261 h 3442004"/>
              <a:gd name="connsiteX58" fmla="*/ 1638127 w 4602775"/>
              <a:gd name="connsiteY58" fmla="*/ 3292257 h 3442004"/>
              <a:gd name="connsiteX59" fmla="*/ 1704018 w 4602775"/>
              <a:gd name="connsiteY59" fmla="*/ 3347679 h 3442004"/>
              <a:gd name="connsiteX60" fmla="*/ 1746210 w 4602775"/>
              <a:gd name="connsiteY60" fmla="*/ 3305840 h 3442004"/>
              <a:gd name="connsiteX61" fmla="*/ 1766013 w 4602775"/>
              <a:gd name="connsiteY61" fmla="*/ 3329198 h 3442004"/>
              <a:gd name="connsiteX62" fmla="*/ 1767070 w 4602775"/>
              <a:gd name="connsiteY62" fmla="*/ 3391381 h 3442004"/>
              <a:gd name="connsiteX63" fmla="*/ 1837496 w 4602775"/>
              <a:gd name="connsiteY63" fmla="*/ 3442004 h 3442004"/>
              <a:gd name="connsiteX64" fmla="*/ 1851971 w 4602775"/>
              <a:gd name="connsiteY64" fmla="*/ 3389068 h 3442004"/>
              <a:gd name="connsiteX65" fmla="*/ 1870090 w 4602775"/>
              <a:gd name="connsiteY65" fmla="*/ 3375486 h 3442004"/>
              <a:gd name="connsiteX66" fmla="*/ 1869198 w 4602775"/>
              <a:gd name="connsiteY66" fmla="*/ 3283737 h 3442004"/>
              <a:gd name="connsiteX67" fmla="*/ 1819103 w 4602775"/>
              <a:gd name="connsiteY67" fmla="*/ 3289780 h 3442004"/>
              <a:gd name="connsiteX68" fmla="*/ 1837573 w 4602775"/>
              <a:gd name="connsiteY68" fmla="*/ 3212595 h 3442004"/>
              <a:gd name="connsiteX69" fmla="*/ 1802845 w 4602775"/>
              <a:gd name="connsiteY69" fmla="*/ 3144997 h 3442004"/>
              <a:gd name="connsiteX70" fmla="*/ 1839257 w 4602775"/>
              <a:gd name="connsiteY70" fmla="*/ 3057421 h 3442004"/>
              <a:gd name="connsiteX71" fmla="*/ 1956764 w 4602775"/>
              <a:gd name="connsiteY71" fmla="*/ 3007237 h 3442004"/>
              <a:gd name="connsiteX72" fmla="*/ 2001080 w 4602775"/>
              <a:gd name="connsiteY72" fmla="*/ 2951363 h 3442004"/>
              <a:gd name="connsiteX73" fmla="*/ 2107028 w 4602775"/>
              <a:gd name="connsiteY73" fmla="*/ 2933420 h 3442004"/>
              <a:gd name="connsiteX74" fmla="*/ 2092641 w 4602775"/>
              <a:gd name="connsiteY74" fmla="*/ 2829674 h 3442004"/>
              <a:gd name="connsiteX75" fmla="*/ 2029566 w 4602775"/>
              <a:gd name="connsiteY75" fmla="*/ 2786430 h 3442004"/>
              <a:gd name="connsiteX76" fmla="*/ 1931386 w 4602775"/>
              <a:gd name="connsiteY76" fmla="*/ 2653188 h 3442004"/>
              <a:gd name="connsiteX77" fmla="*/ 1759465 w 4602775"/>
              <a:gd name="connsiteY77" fmla="*/ 2502651 h 3442004"/>
              <a:gd name="connsiteX78" fmla="*/ 1744226 w 4602775"/>
              <a:gd name="connsiteY78" fmla="*/ 2423317 h 3442004"/>
              <a:gd name="connsiteX79" fmla="*/ 1762003 w 4602775"/>
              <a:gd name="connsiteY79" fmla="*/ 2383240 h 3442004"/>
              <a:gd name="connsiteX80" fmla="*/ 1777967 w 4602775"/>
              <a:gd name="connsiteY80" fmla="*/ 2325437 h 3442004"/>
              <a:gd name="connsiteX81" fmla="*/ 1722139 w 4602775"/>
              <a:gd name="connsiteY81" fmla="*/ 2308683 h 3442004"/>
              <a:gd name="connsiteX82" fmla="*/ 1671381 w 4602775"/>
              <a:gd name="connsiteY82" fmla="*/ 2138826 h 3442004"/>
              <a:gd name="connsiteX83" fmla="*/ 1724664 w 4602775"/>
              <a:gd name="connsiteY83" fmla="*/ 2160752 h 3442004"/>
              <a:gd name="connsiteX84" fmla="*/ 1743008 w 4602775"/>
              <a:gd name="connsiteY84" fmla="*/ 2194966 h 3442004"/>
              <a:gd name="connsiteX85" fmla="*/ 1764141 w 4602775"/>
              <a:gd name="connsiteY85" fmla="*/ 2208208 h 3442004"/>
              <a:gd name="connsiteX86" fmla="*/ 1806640 w 4602775"/>
              <a:gd name="connsiteY86" fmla="*/ 2120930 h 3442004"/>
              <a:gd name="connsiteX87" fmla="*/ 1887416 w 4602775"/>
              <a:gd name="connsiteY87" fmla="*/ 2086706 h 3442004"/>
              <a:gd name="connsiteX88" fmla="*/ 1949939 w 4602775"/>
              <a:gd name="connsiteY88" fmla="*/ 2102337 h 3442004"/>
              <a:gd name="connsiteX89" fmla="*/ 2008554 w 4602775"/>
              <a:gd name="connsiteY89" fmla="*/ 2059352 h 3442004"/>
              <a:gd name="connsiteX90" fmla="*/ 2059354 w 4602775"/>
              <a:gd name="connsiteY90" fmla="*/ 2063260 h 3442004"/>
              <a:gd name="connsiteX91" fmla="*/ 2071077 w 4602775"/>
              <a:gd name="connsiteY91" fmla="*/ 2004645 h 3442004"/>
              <a:gd name="connsiteX92" fmla="*/ 2286000 w 4602775"/>
              <a:gd name="connsiteY92" fmla="*/ 1953845 h 3442004"/>
              <a:gd name="connsiteX93" fmla="*/ 2301631 w 4602775"/>
              <a:gd name="connsiteY93" fmla="*/ 1879598 h 3442004"/>
              <a:gd name="connsiteX94" fmla="*/ 2379785 w 4602775"/>
              <a:gd name="connsiteY94" fmla="*/ 1895229 h 3442004"/>
              <a:gd name="connsiteX95" fmla="*/ 2399323 w 4602775"/>
              <a:gd name="connsiteY95" fmla="*/ 1942122 h 3442004"/>
              <a:gd name="connsiteX96" fmla="*/ 2430585 w 4602775"/>
              <a:gd name="connsiteY96" fmla="*/ 1969475 h 3442004"/>
              <a:gd name="connsiteX97" fmla="*/ 2493108 w 4602775"/>
              <a:gd name="connsiteY97" fmla="*/ 1934306 h 3442004"/>
              <a:gd name="connsiteX98" fmla="*/ 2504831 w 4602775"/>
              <a:gd name="connsiteY98" fmla="*/ 1887414 h 3442004"/>
              <a:gd name="connsiteX99" fmla="*/ 2524369 w 4602775"/>
              <a:gd name="connsiteY99" fmla="*/ 1887414 h 3442004"/>
              <a:gd name="connsiteX100" fmla="*/ 2586892 w 4602775"/>
              <a:gd name="connsiteY100" fmla="*/ 1957752 h 3442004"/>
              <a:gd name="connsiteX101" fmla="*/ 2782277 w 4602775"/>
              <a:gd name="connsiteY101" fmla="*/ 2055445 h 3442004"/>
              <a:gd name="connsiteX102" fmla="*/ 2829169 w 4602775"/>
              <a:gd name="connsiteY102" fmla="*/ 2074983 h 3442004"/>
              <a:gd name="connsiteX103" fmla="*/ 2864339 w 4602775"/>
              <a:gd name="connsiteY103" fmla="*/ 2067168 h 3442004"/>
              <a:gd name="connsiteX104" fmla="*/ 2887785 w 4602775"/>
              <a:gd name="connsiteY104" fmla="*/ 2090614 h 3442004"/>
              <a:gd name="connsiteX105" fmla="*/ 2805723 w 4602775"/>
              <a:gd name="connsiteY105" fmla="*/ 2168768 h 3442004"/>
              <a:gd name="connsiteX106" fmla="*/ 2805723 w 4602775"/>
              <a:gd name="connsiteY106" fmla="*/ 2168768 h 3442004"/>
              <a:gd name="connsiteX107" fmla="*/ 2821354 w 4602775"/>
              <a:gd name="connsiteY107" fmla="*/ 2200029 h 3442004"/>
              <a:gd name="connsiteX108" fmla="*/ 2891692 w 4602775"/>
              <a:gd name="connsiteY108" fmla="*/ 2188306 h 3442004"/>
              <a:gd name="connsiteX109" fmla="*/ 2958123 w 4602775"/>
              <a:gd name="connsiteY109" fmla="*/ 2293814 h 3442004"/>
              <a:gd name="connsiteX110" fmla="*/ 3008923 w 4602775"/>
              <a:gd name="connsiteY110" fmla="*/ 2289906 h 3442004"/>
              <a:gd name="connsiteX111" fmla="*/ 2997200 w 4602775"/>
              <a:gd name="connsiteY111" fmla="*/ 2243014 h 3442004"/>
              <a:gd name="connsiteX112" fmla="*/ 3059723 w 4602775"/>
              <a:gd name="connsiteY112" fmla="*/ 2219568 h 3442004"/>
              <a:gd name="connsiteX113" fmla="*/ 3059723 w 4602775"/>
              <a:gd name="connsiteY113" fmla="*/ 2200029 h 3442004"/>
              <a:gd name="connsiteX114" fmla="*/ 3067539 w 4602775"/>
              <a:gd name="connsiteY114" fmla="*/ 2188306 h 3442004"/>
              <a:gd name="connsiteX115" fmla="*/ 3024554 w 4602775"/>
              <a:gd name="connsiteY115" fmla="*/ 2102337 h 3442004"/>
              <a:gd name="connsiteX116" fmla="*/ 3036277 w 4602775"/>
              <a:gd name="connsiteY116" fmla="*/ 2090614 h 3442004"/>
              <a:gd name="connsiteX117" fmla="*/ 3219939 w 4602775"/>
              <a:gd name="connsiteY117" fmla="*/ 2211752 h 3442004"/>
              <a:gd name="connsiteX118" fmla="*/ 3286369 w 4602775"/>
              <a:gd name="connsiteY118" fmla="*/ 2219568 h 3442004"/>
              <a:gd name="connsiteX119" fmla="*/ 3266831 w 4602775"/>
              <a:gd name="connsiteY119" fmla="*/ 2243014 h 3442004"/>
              <a:gd name="connsiteX120" fmla="*/ 3227754 w 4602775"/>
              <a:gd name="connsiteY120" fmla="*/ 2258645 h 3442004"/>
              <a:gd name="connsiteX121" fmla="*/ 3309816 w 4602775"/>
              <a:gd name="connsiteY121" fmla="*/ 2340706 h 3442004"/>
              <a:gd name="connsiteX122" fmla="*/ 3395785 w 4602775"/>
              <a:gd name="connsiteY122" fmla="*/ 2395414 h 3442004"/>
              <a:gd name="connsiteX123" fmla="*/ 3657600 w 4602775"/>
              <a:gd name="connsiteY123" fmla="*/ 2332891 h 3442004"/>
              <a:gd name="connsiteX124" fmla="*/ 3618523 w 4602775"/>
              <a:gd name="connsiteY124" fmla="*/ 2254737 h 3442004"/>
              <a:gd name="connsiteX125" fmla="*/ 3567723 w 4602775"/>
              <a:gd name="connsiteY125" fmla="*/ 2231291 h 3442004"/>
              <a:gd name="connsiteX126" fmla="*/ 3583354 w 4602775"/>
              <a:gd name="connsiteY126" fmla="*/ 2149229 h 3442004"/>
              <a:gd name="connsiteX127" fmla="*/ 3618523 w 4602775"/>
              <a:gd name="connsiteY127" fmla="*/ 2149229 h 3442004"/>
              <a:gd name="connsiteX128" fmla="*/ 3622431 w 4602775"/>
              <a:gd name="connsiteY128" fmla="*/ 2090614 h 3442004"/>
              <a:gd name="connsiteX129" fmla="*/ 3528646 w 4602775"/>
              <a:gd name="connsiteY129" fmla="*/ 2008552 h 3442004"/>
              <a:gd name="connsiteX130" fmla="*/ 3473939 w 4602775"/>
              <a:gd name="connsiteY130" fmla="*/ 2043722 h 3442004"/>
              <a:gd name="connsiteX131" fmla="*/ 3423139 w 4602775"/>
              <a:gd name="connsiteY131" fmla="*/ 1981198 h 3442004"/>
              <a:gd name="connsiteX132" fmla="*/ 3466123 w 4602775"/>
              <a:gd name="connsiteY132" fmla="*/ 1863968 h 3442004"/>
              <a:gd name="connsiteX133" fmla="*/ 3411416 w 4602775"/>
              <a:gd name="connsiteY133" fmla="*/ 1777998 h 3442004"/>
              <a:gd name="connsiteX134" fmla="*/ 3391877 w 4602775"/>
              <a:gd name="connsiteY134" fmla="*/ 1688122 h 3442004"/>
              <a:gd name="connsiteX135" fmla="*/ 3380154 w 4602775"/>
              <a:gd name="connsiteY135" fmla="*/ 1582614 h 3442004"/>
              <a:gd name="connsiteX136" fmla="*/ 3325446 w 4602775"/>
              <a:gd name="connsiteY136" fmla="*/ 1547445 h 3442004"/>
              <a:gd name="connsiteX137" fmla="*/ 3333262 w 4602775"/>
              <a:gd name="connsiteY137" fmla="*/ 1508368 h 3442004"/>
              <a:gd name="connsiteX138" fmla="*/ 3255108 w 4602775"/>
              <a:gd name="connsiteY138" fmla="*/ 1391137 h 3442004"/>
              <a:gd name="connsiteX139" fmla="*/ 3290277 w 4602775"/>
              <a:gd name="connsiteY139" fmla="*/ 1277814 h 3442004"/>
              <a:gd name="connsiteX140" fmla="*/ 3348892 w 4602775"/>
              <a:gd name="connsiteY140" fmla="*/ 1219198 h 3442004"/>
              <a:gd name="connsiteX141" fmla="*/ 3391877 w 4602775"/>
              <a:gd name="connsiteY141" fmla="*/ 1246552 h 3442004"/>
              <a:gd name="connsiteX142" fmla="*/ 3458308 w 4602775"/>
              <a:gd name="connsiteY142" fmla="*/ 1223106 h 3442004"/>
              <a:gd name="connsiteX143" fmla="*/ 3438769 w 4602775"/>
              <a:gd name="connsiteY143" fmla="*/ 1199660 h 3442004"/>
              <a:gd name="connsiteX144" fmla="*/ 3509108 w 4602775"/>
              <a:gd name="connsiteY144" fmla="*/ 1098060 h 3442004"/>
              <a:gd name="connsiteX145" fmla="*/ 3524739 w 4602775"/>
              <a:gd name="connsiteY145" fmla="*/ 984737 h 3442004"/>
              <a:gd name="connsiteX146" fmla="*/ 3626339 w 4602775"/>
              <a:gd name="connsiteY146" fmla="*/ 937845 h 3442004"/>
              <a:gd name="connsiteX147" fmla="*/ 3696677 w 4602775"/>
              <a:gd name="connsiteY147" fmla="*/ 894860 h 3442004"/>
              <a:gd name="connsiteX148" fmla="*/ 3720123 w 4602775"/>
              <a:gd name="connsiteY148" fmla="*/ 906583 h 3442004"/>
              <a:gd name="connsiteX149" fmla="*/ 3790462 w 4602775"/>
              <a:gd name="connsiteY149" fmla="*/ 894860 h 3442004"/>
              <a:gd name="connsiteX150" fmla="*/ 3806092 w 4602775"/>
              <a:gd name="connsiteY150" fmla="*/ 945660 h 3442004"/>
              <a:gd name="connsiteX151" fmla="*/ 3856892 w 4602775"/>
              <a:gd name="connsiteY151" fmla="*/ 898768 h 3442004"/>
              <a:gd name="connsiteX152" fmla="*/ 3888154 w 4602775"/>
              <a:gd name="connsiteY152" fmla="*/ 902675 h 3442004"/>
              <a:gd name="connsiteX153" fmla="*/ 3927231 w 4602775"/>
              <a:gd name="connsiteY153" fmla="*/ 945660 h 3442004"/>
              <a:gd name="connsiteX154" fmla="*/ 3997569 w 4602775"/>
              <a:gd name="connsiteY154" fmla="*/ 941752 h 3442004"/>
              <a:gd name="connsiteX155" fmla="*/ 4067908 w 4602775"/>
              <a:gd name="connsiteY155" fmla="*/ 855783 h 3442004"/>
              <a:gd name="connsiteX156" fmla="*/ 4138246 w 4602775"/>
              <a:gd name="connsiteY156" fmla="*/ 890952 h 3442004"/>
              <a:gd name="connsiteX157" fmla="*/ 4173416 w 4602775"/>
              <a:gd name="connsiteY157" fmla="*/ 871414 h 3442004"/>
              <a:gd name="connsiteX158" fmla="*/ 4200769 w 4602775"/>
              <a:gd name="connsiteY158" fmla="*/ 820614 h 3442004"/>
              <a:gd name="connsiteX159" fmla="*/ 4267200 w 4602775"/>
              <a:gd name="connsiteY159" fmla="*/ 773722 h 3442004"/>
              <a:gd name="connsiteX160" fmla="*/ 4407877 w 4602775"/>
              <a:gd name="connsiteY160" fmla="*/ 769814 h 3442004"/>
              <a:gd name="connsiteX161" fmla="*/ 4466493 w 4602775"/>
              <a:gd name="connsiteY161" fmla="*/ 664306 h 3442004"/>
              <a:gd name="connsiteX162" fmla="*/ 4556368 w 4602775"/>
              <a:gd name="connsiteY162" fmla="*/ 640860 h 3442004"/>
              <a:gd name="connsiteX163" fmla="*/ 4575906 w 4602775"/>
              <a:gd name="connsiteY163" fmla="*/ 539261 h 3442004"/>
              <a:gd name="connsiteX164" fmla="*/ 4493844 w 4602775"/>
              <a:gd name="connsiteY164" fmla="*/ 465016 h 3442004"/>
              <a:gd name="connsiteX165" fmla="*/ 4478213 w 4602775"/>
              <a:gd name="connsiteY165" fmla="*/ 363415 h 3442004"/>
              <a:gd name="connsiteX166" fmla="*/ 4548551 w 4602775"/>
              <a:gd name="connsiteY166" fmla="*/ 320431 h 3442004"/>
              <a:gd name="connsiteX167" fmla="*/ 4505566 w 4602775"/>
              <a:gd name="connsiteY167" fmla="*/ 214924 h 3442004"/>
              <a:gd name="connsiteX168" fmla="*/ 4599351 w 4602775"/>
              <a:gd name="connsiteY168" fmla="*/ 152400 h 3442004"/>
              <a:gd name="connsiteX169" fmla="*/ 4536827 w 4602775"/>
              <a:gd name="connsiteY16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557388 w 4602775"/>
              <a:gd name="connsiteY29" fmla="*/ 2618051 h 3442004"/>
              <a:gd name="connsiteX30" fmla="*/ 433750 w 4602775"/>
              <a:gd name="connsiteY30" fmla="*/ 2687597 h 3442004"/>
              <a:gd name="connsiteX31" fmla="*/ 333295 w 4602775"/>
              <a:gd name="connsiteY31" fmla="*/ 2842144 h 3442004"/>
              <a:gd name="connsiteX32" fmla="*/ 256022 w 4602775"/>
              <a:gd name="connsiteY32" fmla="*/ 3027600 h 3442004"/>
              <a:gd name="connsiteX33" fmla="*/ 256023 w 4602775"/>
              <a:gd name="connsiteY33" fmla="*/ 3130630 h 3442004"/>
              <a:gd name="connsiteX34" fmla="*/ 294659 w 4602775"/>
              <a:gd name="connsiteY34" fmla="*/ 3231086 h 3442004"/>
              <a:gd name="connsiteX35" fmla="*/ 410568 w 4602775"/>
              <a:gd name="connsiteY35" fmla="*/ 3228510 h 3442004"/>
              <a:gd name="connsiteX36" fmla="*/ 462086 w 4602775"/>
              <a:gd name="connsiteY36" fmla="*/ 3264571 h 3442004"/>
              <a:gd name="connsiteX37" fmla="*/ 523903 w 4602775"/>
              <a:gd name="connsiteY37" fmla="*/ 3243965 h 3442004"/>
              <a:gd name="connsiteX38" fmla="*/ 549662 w 4602775"/>
              <a:gd name="connsiteY38" fmla="*/ 3218207 h 3442004"/>
              <a:gd name="connsiteX39" fmla="*/ 516176 w 4602775"/>
              <a:gd name="connsiteY39" fmla="*/ 3146085 h 3442004"/>
              <a:gd name="connsiteX40" fmla="*/ 593449 w 4602775"/>
              <a:gd name="connsiteY40" fmla="*/ 3156388 h 3442004"/>
              <a:gd name="connsiteX41" fmla="*/ 619207 w 4602775"/>
              <a:gd name="connsiteY41" fmla="*/ 3277450 h 3442004"/>
              <a:gd name="connsiteX42" fmla="*/ 696480 w 4602775"/>
              <a:gd name="connsiteY42" fmla="*/ 3285177 h 3442004"/>
              <a:gd name="connsiteX43" fmla="*/ 747996 w 4602775"/>
              <a:gd name="connsiteY43" fmla="*/ 3233662 h 3442004"/>
              <a:gd name="connsiteX44" fmla="*/ 832996 w 4602775"/>
              <a:gd name="connsiteY44" fmla="*/ 3359874 h 3442004"/>
              <a:gd name="connsiteX45" fmla="*/ 894814 w 4602775"/>
              <a:gd name="connsiteY45" fmla="*/ 3341844 h 3442004"/>
              <a:gd name="connsiteX46" fmla="*/ 925724 w 4602775"/>
              <a:gd name="connsiteY46" fmla="*/ 3295480 h 3442004"/>
              <a:gd name="connsiteX47" fmla="*/ 983121 w 4602775"/>
              <a:gd name="connsiteY47" fmla="*/ 3363288 h 3442004"/>
              <a:gd name="connsiteX48" fmla="*/ 1057088 w 4602775"/>
              <a:gd name="connsiteY48" fmla="*/ 3375328 h 3442004"/>
              <a:gd name="connsiteX49" fmla="*/ 1075144 w 4602775"/>
              <a:gd name="connsiteY49" fmla="*/ 3421024 h 3442004"/>
              <a:gd name="connsiteX50" fmla="*/ 1116356 w 4602775"/>
              <a:gd name="connsiteY50" fmla="*/ 3397402 h 3442004"/>
              <a:gd name="connsiteX51" fmla="*/ 1140507 w 4602775"/>
              <a:gd name="connsiteY51" fmla="*/ 3309924 h 3442004"/>
              <a:gd name="connsiteX52" fmla="*/ 1265201 w 4602775"/>
              <a:gd name="connsiteY52" fmla="*/ 3313203 h 3442004"/>
              <a:gd name="connsiteX53" fmla="*/ 1311465 w 4602775"/>
              <a:gd name="connsiteY53" fmla="*/ 3376443 h 3442004"/>
              <a:gd name="connsiteX54" fmla="*/ 1339799 w 4602775"/>
              <a:gd name="connsiteY54" fmla="*/ 3331686 h 3442004"/>
              <a:gd name="connsiteX55" fmla="*/ 1367152 w 4602775"/>
              <a:gd name="connsiteY55" fmla="*/ 3355133 h 3442004"/>
              <a:gd name="connsiteX56" fmla="*/ 1420528 w 4602775"/>
              <a:gd name="connsiteY56" fmla="*/ 3300777 h 3442004"/>
              <a:gd name="connsiteX57" fmla="*/ 1459165 w 4602775"/>
              <a:gd name="connsiteY57" fmla="*/ 3334261 h 3442004"/>
              <a:gd name="connsiteX58" fmla="*/ 1638127 w 4602775"/>
              <a:gd name="connsiteY58" fmla="*/ 3292257 h 3442004"/>
              <a:gd name="connsiteX59" fmla="*/ 1704018 w 4602775"/>
              <a:gd name="connsiteY59" fmla="*/ 3347679 h 3442004"/>
              <a:gd name="connsiteX60" fmla="*/ 1746210 w 4602775"/>
              <a:gd name="connsiteY60" fmla="*/ 3305840 h 3442004"/>
              <a:gd name="connsiteX61" fmla="*/ 1766013 w 4602775"/>
              <a:gd name="connsiteY61" fmla="*/ 3329198 h 3442004"/>
              <a:gd name="connsiteX62" fmla="*/ 1767070 w 4602775"/>
              <a:gd name="connsiteY62" fmla="*/ 3391381 h 3442004"/>
              <a:gd name="connsiteX63" fmla="*/ 1837496 w 4602775"/>
              <a:gd name="connsiteY63" fmla="*/ 3442004 h 3442004"/>
              <a:gd name="connsiteX64" fmla="*/ 1851971 w 4602775"/>
              <a:gd name="connsiteY64" fmla="*/ 3389068 h 3442004"/>
              <a:gd name="connsiteX65" fmla="*/ 1870090 w 4602775"/>
              <a:gd name="connsiteY65" fmla="*/ 3375486 h 3442004"/>
              <a:gd name="connsiteX66" fmla="*/ 1869198 w 4602775"/>
              <a:gd name="connsiteY66" fmla="*/ 3283737 h 3442004"/>
              <a:gd name="connsiteX67" fmla="*/ 1819103 w 4602775"/>
              <a:gd name="connsiteY67" fmla="*/ 3289780 h 3442004"/>
              <a:gd name="connsiteX68" fmla="*/ 1837573 w 4602775"/>
              <a:gd name="connsiteY68" fmla="*/ 3212595 h 3442004"/>
              <a:gd name="connsiteX69" fmla="*/ 1802845 w 4602775"/>
              <a:gd name="connsiteY69" fmla="*/ 3144997 h 3442004"/>
              <a:gd name="connsiteX70" fmla="*/ 1839257 w 4602775"/>
              <a:gd name="connsiteY70" fmla="*/ 3057421 h 3442004"/>
              <a:gd name="connsiteX71" fmla="*/ 1956764 w 4602775"/>
              <a:gd name="connsiteY71" fmla="*/ 3007237 h 3442004"/>
              <a:gd name="connsiteX72" fmla="*/ 2001080 w 4602775"/>
              <a:gd name="connsiteY72" fmla="*/ 2951363 h 3442004"/>
              <a:gd name="connsiteX73" fmla="*/ 2107028 w 4602775"/>
              <a:gd name="connsiteY73" fmla="*/ 2933420 h 3442004"/>
              <a:gd name="connsiteX74" fmla="*/ 2092641 w 4602775"/>
              <a:gd name="connsiteY74" fmla="*/ 2829674 h 3442004"/>
              <a:gd name="connsiteX75" fmla="*/ 2029566 w 4602775"/>
              <a:gd name="connsiteY75" fmla="*/ 2786430 h 3442004"/>
              <a:gd name="connsiteX76" fmla="*/ 1931386 w 4602775"/>
              <a:gd name="connsiteY76" fmla="*/ 2653188 h 3442004"/>
              <a:gd name="connsiteX77" fmla="*/ 1759465 w 4602775"/>
              <a:gd name="connsiteY77" fmla="*/ 2502651 h 3442004"/>
              <a:gd name="connsiteX78" fmla="*/ 1744226 w 4602775"/>
              <a:gd name="connsiteY78" fmla="*/ 2423317 h 3442004"/>
              <a:gd name="connsiteX79" fmla="*/ 1762003 w 4602775"/>
              <a:gd name="connsiteY79" fmla="*/ 2383240 h 3442004"/>
              <a:gd name="connsiteX80" fmla="*/ 1777967 w 4602775"/>
              <a:gd name="connsiteY80" fmla="*/ 2325437 h 3442004"/>
              <a:gd name="connsiteX81" fmla="*/ 1722139 w 4602775"/>
              <a:gd name="connsiteY81" fmla="*/ 2308683 h 3442004"/>
              <a:gd name="connsiteX82" fmla="*/ 1671381 w 4602775"/>
              <a:gd name="connsiteY82" fmla="*/ 2138826 h 3442004"/>
              <a:gd name="connsiteX83" fmla="*/ 1724664 w 4602775"/>
              <a:gd name="connsiteY83" fmla="*/ 2160752 h 3442004"/>
              <a:gd name="connsiteX84" fmla="*/ 1743008 w 4602775"/>
              <a:gd name="connsiteY84" fmla="*/ 2194966 h 3442004"/>
              <a:gd name="connsiteX85" fmla="*/ 1764141 w 4602775"/>
              <a:gd name="connsiteY85" fmla="*/ 2208208 h 3442004"/>
              <a:gd name="connsiteX86" fmla="*/ 1806640 w 4602775"/>
              <a:gd name="connsiteY86" fmla="*/ 2120930 h 3442004"/>
              <a:gd name="connsiteX87" fmla="*/ 1887416 w 4602775"/>
              <a:gd name="connsiteY87" fmla="*/ 2086706 h 3442004"/>
              <a:gd name="connsiteX88" fmla="*/ 1949939 w 4602775"/>
              <a:gd name="connsiteY88" fmla="*/ 2102337 h 3442004"/>
              <a:gd name="connsiteX89" fmla="*/ 2008554 w 4602775"/>
              <a:gd name="connsiteY89" fmla="*/ 2059352 h 3442004"/>
              <a:gd name="connsiteX90" fmla="*/ 2059354 w 4602775"/>
              <a:gd name="connsiteY90" fmla="*/ 2063260 h 3442004"/>
              <a:gd name="connsiteX91" fmla="*/ 2071077 w 4602775"/>
              <a:gd name="connsiteY91" fmla="*/ 2004645 h 3442004"/>
              <a:gd name="connsiteX92" fmla="*/ 2286000 w 4602775"/>
              <a:gd name="connsiteY92" fmla="*/ 1953845 h 3442004"/>
              <a:gd name="connsiteX93" fmla="*/ 2301631 w 4602775"/>
              <a:gd name="connsiteY93" fmla="*/ 1879598 h 3442004"/>
              <a:gd name="connsiteX94" fmla="*/ 2379785 w 4602775"/>
              <a:gd name="connsiteY94" fmla="*/ 1895229 h 3442004"/>
              <a:gd name="connsiteX95" fmla="*/ 2399323 w 4602775"/>
              <a:gd name="connsiteY95" fmla="*/ 1942122 h 3442004"/>
              <a:gd name="connsiteX96" fmla="*/ 2430585 w 4602775"/>
              <a:gd name="connsiteY96" fmla="*/ 1969475 h 3442004"/>
              <a:gd name="connsiteX97" fmla="*/ 2493108 w 4602775"/>
              <a:gd name="connsiteY97" fmla="*/ 1934306 h 3442004"/>
              <a:gd name="connsiteX98" fmla="*/ 2504831 w 4602775"/>
              <a:gd name="connsiteY98" fmla="*/ 1887414 h 3442004"/>
              <a:gd name="connsiteX99" fmla="*/ 2524369 w 4602775"/>
              <a:gd name="connsiteY99" fmla="*/ 1887414 h 3442004"/>
              <a:gd name="connsiteX100" fmla="*/ 2586892 w 4602775"/>
              <a:gd name="connsiteY100" fmla="*/ 1957752 h 3442004"/>
              <a:gd name="connsiteX101" fmla="*/ 2782277 w 4602775"/>
              <a:gd name="connsiteY101" fmla="*/ 2055445 h 3442004"/>
              <a:gd name="connsiteX102" fmla="*/ 2829169 w 4602775"/>
              <a:gd name="connsiteY102" fmla="*/ 2074983 h 3442004"/>
              <a:gd name="connsiteX103" fmla="*/ 2864339 w 4602775"/>
              <a:gd name="connsiteY103" fmla="*/ 2067168 h 3442004"/>
              <a:gd name="connsiteX104" fmla="*/ 2887785 w 4602775"/>
              <a:gd name="connsiteY104" fmla="*/ 2090614 h 3442004"/>
              <a:gd name="connsiteX105" fmla="*/ 2805723 w 4602775"/>
              <a:gd name="connsiteY105" fmla="*/ 2168768 h 3442004"/>
              <a:gd name="connsiteX106" fmla="*/ 2805723 w 4602775"/>
              <a:gd name="connsiteY106" fmla="*/ 2168768 h 3442004"/>
              <a:gd name="connsiteX107" fmla="*/ 2821354 w 4602775"/>
              <a:gd name="connsiteY107" fmla="*/ 2200029 h 3442004"/>
              <a:gd name="connsiteX108" fmla="*/ 2891692 w 4602775"/>
              <a:gd name="connsiteY108" fmla="*/ 2188306 h 3442004"/>
              <a:gd name="connsiteX109" fmla="*/ 2958123 w 4602775"/>
              <a:gd name="connsiteY109" fmla="*/ 2293814 h 3442004"/>
              <a:gd name="connsiteX110" fmla="*/ 3008923 w 4602775"/>
              <a:gd name="connsiteY110" fmla="*/ 2289906 h 3442004"/>
              <a:gd name="connsiteX111" fmla="*/ 2997200 w 4602775"/>
              <a:gd name="connsiteY111" fmla="*/ 2243014 h 3442004"/>
              <a:gd name="connsiteX112" fmla="*/ 3059723 w 4602775"/>
              <a:gd name="connsiteY112" fmla="*/ 2219568 h 3442004"/>
              <a:gd name="connsiteX113" fmla="*/ 3059723 w 4602775"/>
              <a:gd name="connsiteY113" fmla="*/ 2200029 h 3442004"/>
              <a:gd name="connsiteX114" fmla="*/ 3067539 w 4602775"/>
              <a:gd name="connsiteY114" fmla="*/ 2188306 h 3442004"/>
              <a:gd name="connsiteX115" fmla="*/ 3024554 w 4602775"/>
              <a:gd name="connsiteY115" fmla="*/ 2102337 h 3442004"/>
              <a:gd name="connsiteX116" fmla="*/ 3036277 w 4602775"/>
              <a:gd name="connsiteY116" fmla="*/ 2090614 h 3442004"/>
              <a:gd name="connsiteX117" fmla="*/ 3219939 w 4602775"/>
              <a:gd name="connsiteY117" fmla="*/ 2211752 h 3442004"/>
              <a:gd name="connsiteX118" fmla="*/ 3286369 w 4602775"/>
              <a:gd name="connsiteY118" fmla="*/ 2219568 h 3442004"/>
              <a:gd name="connsiteX119" fmla="*/ 3266831 w 4602775"/>
              <a:gd name="connsiteY119" fmla="*/ 2243014 h 3442004"/>
              <a:gd name="connsiteX120" fmla="*/ 3227754 w 4602775"/>
              <a:gd name="connsiteY120" fmla="*/ 2258645 h 3442004"/>
              <a:gd name="connsiteX121" fmla="*/ 3309816 w 4602775"/>
              <a:gd name="connsiteY121" fmla="*/ 2340706 h 3442004"/>
              <a:gd name="connsiteX122" fmla="*/ 3395785 w 4602775"/>
              <a:gd name="connsiteY122" fmla="*/ 2395414 h 3442004"/>
              <a:gd name="connsiteX123" fmla="*/ 3657600 w 4602775"/>
              <a:gd name="connsiteY123" fmla="*/ 2332891 h 3442004"/>
              <a:gd name="connsiteX124" fmla="*/ 3618523 w 4602775"/>
              <a:gd name="connsiteY124" fmla="*/ 2254737 h 3442004"/>
              <a:gd name="connsiteX125" fmla="*/ 3567723 w 4602775"/>
              <a:gd name="connsiteY125" fmla="*/ 2231291 h 3442004"/>
              <a:gd name="connsiteX126" fmla="*/ 3583354 w 4602775"/>
              <a:gd name="connsiteY126" fmla="*/ 2149229 h 3442004"/>
              <a:gd name="connsiteX127" fmla="*/ 3618523 w 4602775"/>
              <a:gd name="connsiteY127" fmla="*/ 2149229 h 3442004"/>
              <a:gd name="connsiteX128" fmla="*/ 3622431 w 4602775"/>
              <a:gd name="connsiteY128" fmla="*/ 2090614 h 3442004"/>
              <a:gd name="connsiteX129" fmla="*/ 3528646 w 4602775"/>
              <a:gd name="connsiteY129" fmla="*/ 2008552 h 3442004"/>
              <a:gd name="connsiteX130" fmla="*/ 3473939 w 4602775"/>
              <a:gd name="connsiteY130" fmla="*/ 2043722 h 3442004"/>
              <a:gd name="connsiteX131" fmla="*/ 3423139 w 4602775"/>
              <a:gd name="connsiteY131" fmla="*/ 1981198 h 3442004"/>
              <a:gd name="connsiteX132" fmla="*/ 3466123 w 4602775"/>
              <a:gd name="connsiteY132" fmla="*/ 1863968 h 3442004"/>
              <a:gd name="connsiteX133" fmla="*/ 3411416 w 4602775"/>
              <a:gd name="connsiteY133" fmla="*/ 1777998 h 3442004"/>
              <a:gd name="connsiteX134" fmla="*/ 3391877 w 4602775"/>
              <a:gd name="connsiteY134" fmla="*/ 1688122 h 3442004"/>
              <a:gd name="connsiteX135" fmla="*/ 3380154 w 4602775"/>
              <a:gd name="connsiteY135" fmla="*/ 1582614 h 3442004"/>
              <a:gd name="connsiteX136" fmla="*/ 3325446 w 4602775"/>
              <a:gd name="connsiteY136" fmla="*/ 1547445 h 3442004"/>
              <a:gd name="connsiteX137" fmla="*/ 3333262 w 4602775"/>
              <a:gd name="connsiteY137" fmla="*/ 1508368 h 3442004"/>
              <a:gd name="connsiteX138" fmla="*/ 3255108 w 4602775"/>
              <a:gd name="connsiteY138" fmla="*/ 1391137 h 3442004"/>
              <a:gd name="connsiteX139" fmla="*/ 3290277 w 4602775"/>
              <a:gd name="connsiteY139" fmla="*/ 1277814 h 3442004"/>
              <a:gd name="connsiteX140" fmla="*/ 3348892 w 4602775"/>
              <a:gd name="connsiteY140" fmla="*/ 1219198 h 3442004"/>
              <a:gd name="connsiteX141" fmla="*/ 3391877 w 4602775"/>
              <a:gd name="connsiteY141" fmla="*/ 1246552 h 3442004"/>
              <a:gd name="connsiteX142" fmla="*/ 3458308 w 4602775"/>
              <a:gd name="connsiteY142" fmla="*/ 1223106 h 3442004"/>
              <a:gd name="connsiteX143" fmla="*/ 3438769 w 4602775"/>
              <a:gd name="connsiteY143" fmla="*/ 1199660 h 3442004"/>
              <a:gd name="connsiteX144" fmla="*/ 3509108 w 4602775"/>
              <a:gd name="connsiteY144" fmla="*/ 1098060 h 3442004"/>
              <a:gd name="connsiteX145" fmla="*/ 3524739 w 4602775"/>
              <a:gd name="connsiteY145" fmla="*/ 984737 h 3442004"/>
              <a:gd name="connsiteX146" fmla="*/ 3626339 w 4602775"/>
              <a:gd name="connsiteY146" fmla="*/ 937845 h 3442004"/>
              <a:gd name="connsiteX147" fmla="*/ 3696677 w 4602775"/>
              <a:gd name="connsiteY147" fmla="*/ 894860 h 3442004"/>
              <a:gd name="connsiteX148" fmla="*/ 3720123 w 4602775"/>
              <a:gd name="connsiteY148" fmla="*/ 906583 h 3442004"/>
              <a:gd name="connsiteX149" fmla="*/ 3790462 w 4602775"/>
              <a:gd name="connsiteY149" fmla="*/ 894860 h 3442004"/>
              <a:gd name="connsiteX150" fmla="*/ 3806092 w 4602775"/>
              <a:gd name="connsiteY150" fmla="*/ 945660 h 3442004"/>
              <a:gd name="connsiteX151" fmla="*/ 3856892 w 4602775"/>
              <a:gd name="connsiteY151" fmla="*/ 898768 h 3442004"/>
              <a:gd name="connsiteX152" fmla="*/ 3888154 w 4602775"/>
              <a:gd name="connsiteY152" fmla="*/ 902675 h 3442004"/>
              <a:gd name="connsiteX153" fmla="*/ 3927231 w 4602775"/>
              <a:gd name="connsiteY153" fmla="*/ 945660 h 3442004"/>
              <a:gd name="connsiteX154" fmla="*/ 3997569 w 4602775"/>
              <a:gd name="connsiteY154" fmla="*/ 941752 h 3442004"/>
              <a:gd name="connsiteX155" fmla="*/ 4067908 w 4602775"/>
              <a:gd name="connsiteY155" fmla="*/ 855783 h 3442004"/>
              <a:gd name="connsiteX156" fmla="*/ 4138246 w 4602775"/>
              <a:gd name="connsiteY156" fmla="*/ 890952 h 3442004"/>
              <a:gd name="connsiteX157" fmla="*/ 4173416 w 4602775"/>
              <a:gd name="connsiteY157" fmla="*/ 871414 h 3442004"/>
              <a:gd name="connsiteX158" fmla="*/ 4200769 w 4602775"/>
              <a:gd name="connsiteY158" fmla="*/ 820614 h 3442004"/>
              <a:gd name="connsiteX159" fmla="*/ 4267200 w 4602775"/>
              <a:gd name="connsiteY159" fmla="*/ 773722 h 3442004"/>
              <a:gd name="connsiteX160" fmla="*/ 4407877 w 4602775"/>
              <a:gd name="connsiteY160" fmla="*/ 769814 h 3442004"/>
              <a:gd name="connsiteX161" fmla="*/ 4466493 w 4602775"/>
              <a:gd name="connsiteY161" fmla="*/ 664306 h 3442004"/>
              <a:gd name="connsiteX162" fmla="*/ 4556368 w 4602775"/>
              <a:gd name="connsiteY162" fmla="*/ 640860 h 3442004"/>
              <a:gd name="connsiteX163" fmla="*/ 4575906 w 4602775"/>
              <a:gd name="connsiteY163" fmla="*/ 539261 h 3442004"/>
              <a:gd name="connsiteX164" fmla="*/ 4493844 w 4602775"/>
              <a:gd name="connsiteY164" fmla="*/ 465016 h 3442004"/>
              <a:gd name="connsiteX165" fmla="*/ 4478213 w 4602775"/>
              <a:gd name="connsiteY165" fmla="*/ 363415 h 3442004"/>
              <a:gd name="connsiteX166" fmla="*/ 4548551 w 4602775"/>
              <a:gd name="connsiteY166" fmla="*/ 320431 h 3442004"/>
              <a:gd name="connsiteX167" fmla="*/ 4505566 w 4602775"/>
              <a:gd name="connsiteY167" fmla="*/ 214924 h 3442004"/>
              <a:gd name="connsiteX168" fmla="*/ 4599351 w 4602775"/>
              <a:gd name="connsiteY168" fmla="*/ 152400 h 3442004"/>
              <a:gd name="connsiteX169" fmla="*/ 4536827 w 4602775"/>
              <a:gd name="connsiteY169"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95570 w 4602775"/>
              <a:gd name="connsiteY29" fmla="*/ 2584566 h 3442004"/>
              <a:gd name="connsiteX30" fmla="*/ 557388 w 4602775"/>
              <a:gd name="connsiteY30" fmla="*/ 2618051 h 3442004"/>
              <a:gd name="connsiteX31" fmla="*/ 433750 w 4602775"/>
              <a:gd name="connsiteY31" fmla="*/ 2687597 h 3442004"/>
              <a:gd name="connsiteX32" fmla="*/ 333295 w 4602775"/>
              <a:gd name="connsiteY32" fmla="*/ 2842144 h 3442004"/>
              <a:gd name="connsiteX33" fmla="*/ 256022 w 4602775"/>
              <a:gd name="connsiteY33" fmla="*/ 3027600 h 3442004"/>
              <a:gd name="connsiteX34" fmla="*/ 256023 w 4602775"/>
              <a:gd name="connsiteY34" fmla="*/ 3130630 h 3442004"/>
              <a:gd name="connsiteX35" fmla="*/ 294659 w 4602775"/>
              <a:gd name="connsiteY35" fmla="*/ 3231086 h 3442004"/>
              <a:gd name="connsiteX36" fmla="*/ 410568 w 4602775"/>
              <a:gd name="connsiteY36" fmla="*/ 3228510 h 3442004"/>
              <a:gd name="connsiteX37" fmla="*/ 462086 w 4602775"/>
              <a:gd name="connsiteY37" fmla="*/ 3264571 h 3442004"/>
              <a:gd name="connsiteX38" fmla="*/ 523903 w 4602775"/>
              <a:gd name="connsiteY38" fmla="*/ 3243965 h 3442004"/>
              <a:gd name="connsiteX39" fmla="*/ 549662 w 4602775"/>
              <a:gd name="connsiteY39" fmla="*/ 3218207 h 3442004"/>
              <a:gd name="connsiteX40" fmla="*/ 516176 w 4602775"/>
              <a:gd name="connsiteY40" fmla="*/ 3146085 h 3442004"/>
              <a:gd name="connsiteX41" fmla="*/ 593449 w 4602775"/>
              <a:gd name="connsiteY41" fmla="*/ 3156388 h 3442004"/>
              <a:gd name="connsiteX42" fmla="*/ 619207 w 4602775"/>
              <a:gd name="connsiteY42" fmla="*/ 3277450 h 3442004"/>
              <a:gd name="connsiteX43" fmla="*/ 696480 w 4602775"/>
              <a:gd name="connsiteY43" fmla="*/ 3285177 h 3442004"/>
              <a:gd name="connsiteX44" fmla="*/ 747996 w 4602775"/>
              <a:gd name="connsiteY44" fmla="*/ 3233662 h 3442004"/>
              <a:gd name="connsiteX45" fmla="*/ 832996 w 4602775"/>
              <a:gd name="connsiteY45" fmla="*/ 3359874 h 3442004"/>
              <a:gd name="connsiteX46" fmla="*/ 894814 w 4602775"/>
              <a:gd name="connsiteY46" fmla="*/ 3341844 h 3442004"/>
              <a:gd name="connsiteX47" fmla="*/ 925724 w 4602775"/>
              <a:gd name="connsiteY47" fmla="*/ 3295480 h 3442004"/>
              <a:gd name="connsiteX48" fmla="*/ 983121 w 4602775"/>
              <a:gd name="connsiteY48" fmla="*/ 3363288 h 3442004"/>
              <a:gd name="connsiteX49" fmla="*/ 1057088 w 4602775"/>
              <a:gd name="connsiteY49" fmla="*/ 3375328 h 3442004"/>
              <a:gd name="connsiteX50" fmla="*/ 1075144 w 4602775"/>
              <a:gd name="connsiteY50" fmla="*/ 3421024 h 3442004"/>
              <a:gd name="connsiteX51" fmla="*/ 1116356 w 4602775"/>
              <a:gd name="connsiteY51" fmla="*/ 3397402 h 3442004"/>
              <a:gd name="connsiteX52" fmla="*/ 1140507 w 4602775"/>
              <a:gd name="connsiteY52" fmla="*/ 3309924 h 3442004"/>
              <a:gd name="connsiteX53" fmla="*/ 1265201 w 4602775"/>
              <a:gd name="connsiteY53" fmla="*/ 3313203 h 3442004"/>
              <a:gd name="connsiteX54" fmla="*/ 1311465 w 4602775"/>
              <a:gd name="connsiteY54" fmla="*/ 3376443 h 3442004"/>
              <a:gd name="connsiteX55" fmla="*/ 1339799 w 4602775"/>
              <a:gd name="connsiteY55" fmla="*/ 3331686 h 3442004"/>
              <a:gd name="connsiteX56" fmla="*/ 1367152 w 4602775"/>
              <a:gd name="connsiteY56" fmla="*/ 3355133 h 3442004"/>
              <a:gd name="connsiteX57" fmla="*/ 1420528 w 4602775"/>
              <a:gd name="connsiteY57" fmla="*/ 3300777 h 3442004"/>
              <a:gd name="connsiteX58" fmla="*/ 1459165 w 4602775"/>
              <a:gd name="connsiteY58" fmla="*/ 3334261 h 3442004"/>
              <a:gd name="connsiteX59" fmla="*/ 1638127 w 4602775"/>
              <a:gd name="connsiteY59" fmla="*/ 3292257 h 3442004"/>
              <a:gd name="connsiteX60" fmla="*/ 1704018 w 4602775"/>
              <a:gd name="connsiteY60" fmla="*/ 3347679 h 3442004"/>
              <a:gd name="connsiteX61" fmla="*/ 1746210 w 4602775"/>
              <a:gd name="connsiteY61" fmla="*/ 3305840 h 3442004"/>
              <a:gd name="connsiteX62" fmla="*/ 1766013 w 4602775"/>
              <a:gd name="connsiteY62" fmla="*/ 3329198 h 3442004"/>
              <a:gd name="connsiteX63" fmla="*/ 1767070 w 4602775"/>
              <a:gd name="connsiteY63" fmla="*/ 3391381 h 3442004"/>
              <a:gd name="connsiteX64" fmla="*/ 1837496 w 4602775"/>
              <a:gd name="connsiteY64" fmla="*/ 3442004 h 3442004"/>
              <a:gd name="connsiteX65" fmla="*/ 1851971 w 4602775"/>
              <a:gd name="connsiteY65" fmla="*/ 3389068 h 3442004"/>
              <a:gd name="connsiteX66" fmla="*/ 1870090 w 4602775"/>
              <a:gd name="connsiteY66" fmla="*/ 3375486 h 3442004"/>
              <a:gd name="connsiteX67" fmla="*/ 1869198 w 4602775"/>
              <a:gd name="connsiteY67" fmla="*/ 3283737 h 3442004"/>
              <a:gd name="connsiteX68" fmla="*/ 1819103 w 4602775"/>
              <a:gd name="connsiteY68" fmla="*/ 3289780 h 3442004"/>
              <a:gd name="connsiteX69" fmla="*/ 1837573 w 4602775"/>
              <a:gd name="connsiteY69" fmla="*/ 3212595 h 3442004"/>
              <a:gd name="connsiteX70" fmla="*/ 1802845 w 4602775"/>
              <a:gd name="connsiteY70" fmla="*/ 3144997 h 3442004"/>
              <a:gd name="connsiteX71" fmla="*/ 1839257 w 4602775"/>
              <a:gd name="connsiteY71" fmla="*/ 3057421 h 3442004"/>
              <a:gd name="connsiteX72" fmla="*/ 1956764 w 4602775"/>
              <a:gd name="connsiteY72" fmla="*/ 3007237 h 3442004"/>
              <a:gd name="connsiteX73" fmla="*/ 2001080 w 4602775"/>
              <a:gd name="connsiteY73" fmla="*/ 2951363 h 3442004"/>
              <a:gd name="connsiteX74" fmla="*/ 2107028 w 4602775"/>
              <a:gd name="connsiteY74" fmla="*/ 2933420 h 3442004"/>
              <a:gd name="connsiteX75" fmla="*/ 2092641 w 4602775"/>
              <a:gd name="connsiteY75" fmla="*/ 2829674 h 3442004"/>
              <a:gd name="connsiteX76" fmla="*/ 2029566 w 4602775"/>
              <a:gd name="connsiteY76" fmla="*/ 2786430 h 3442004"/>
              <a:gd name="connsiteX77" fmla="*/ 1931386 w 4602775"/>
              <a:gd name="connsiteY77" fmla="*/ 2653188 h 3442004"/>
              <a:gd name="connsiteX78" fmla="*/ 1759465 w 4602775"/>
              <a:gd name="connsiteY78" fmla="*/ 2502651 h 3442004"/>
              <a:gd name="connsiteX79" fmla="*/ 1744226 w 4602775"/>
              <a:gd name="connsiteY79" fmla="*/ 2423317 h 3442004"/>
              <a:gd name="connsiteX80" fmla="*/ 1762003 w 4602775"/>
              <a:gd name="connsiteY80" fmla="*/ 2383240 h 3442004"/>
              <a:gd name="connsiteX81" fmla="*/ 1777967 w 4602775"/>
              <a:gd name="connsiteY81" fmla="*/ 2325437 h 3442004"/>
              <a:gd name="connsiteX82" fmla="*/ 1722139 w 4602775"/>
              <a:gd name="connsiteY82" fmla="*/ 2308683 h 3442004"/>
              <a:gd name="connsiteX83" fmla="*/ 1671381 w 4602775"/>
              <a:gd name="connsiteY83" fmla="*/ 2138826 h 3442004"/>
              <a:gd name="connsiteX84" fmla="*/ 1724664 w 4602775"/>
              <a:gd name="connsiteY84" fmla="*/ 2160752 h 3442004"/>
              <a:gd name="connsiteX85" fmla="*/ 1743008 w 4602775"/>
              <a:gd name="connsiteY85" fmla="*/ 2194966 h 3442004"/>
              <a:gd name="connsiteX86" fmla="*/ 1764141 w 4602775"/>
              <a:gd name="connsiteY86" fmla="*/ 2208208 h 3442004"/>
              <a:gd name="connsiteX87" fmla="*/ 1806640 w 4602775"/>
              <a:gd name="connsiteY87" fmla="*/ 2120930 h 3442004"/>
              <a:gd name="connsiteX88" fmla="*/ 1887416 w 4602775"/>
              <a:gd name="connsiteY88" fmla="*/ 2086706 h 3442004"/>
              <a:gd name="connsiteX89" fmla="*/ 1949939 w 4602775"/>
              <a:gd name="connsiteY89" fmla="*/ 2102337 h 3442004"/>
              <a:gd name="connsiteX90" fmla="*/ 2008554 w 4602775"/>
              <a:gd name="connsiteY90" fmla="*/ 2059352 h 3442004"/>
              <a:gd name="connsiteX91" fmla="*/ 2059354 w 4602775"/>
              <a:gd name="connsiteY91" fmla="*/ 2063260 h 3442004"/>
              <a:gd name="connsiteX92" fmla="*/ 2071077 w 4602775"/>
              <a:gd name="connsiteY92" fmla="*/ 2004645 h 3442004"/>
              <a:gd name="connsiteX93" fmla="*/ 2286000 w 4602775"/>
              <a:gd name="connsiteY93" fmla="*/ 1953845 h 3442004"/>
              <a:gd name="connsiteX94" fmla="*/ 2301631 w 4602775"/>
              <a:gd name="connsiteY94" fmla="*/ 1879598 h 3442004"/>
              <a:gd name="connsiteX95" fmla="*/ 2379785 w 4602775"/>
              <a:gd name="connsiteY95" fmla="*/ 1895229 h 3442004"/>
              <a:gd name="connsiteX96" fmla="*/ 2399323 w 4602775"/>
              <a:gd name="connsiteY96" fmla="*/ 1942122 h 3442004"/>
              <a:gd name="connsiteX97" fmla="*/ 2430585 w 4602775"/>
              <a:gd name="connsiteY97" fmla="*/ 1969475 h 3442004"/>
              <a:gd name="connsiteX98" fmla="*/ 2493108 w 4602775"/>
              <a:gd name="connsiteY98" fmla="*/ 1934306 h 3442004"/>
              <a:gd name="connsiteX99" fmla="*/ 2504831 w 4602775"/>
              <a:gd name="connsiteY99" fmla="*/ 1887414 h 3442004"/>
              <a:gd name="connsiteX100" fmla="*/ 2524369 w 4602775"/>
              <a:gd name="connsiteY100" fmla="*/ 1887414 h 3442004"/>
              <a:gd name="connsiteX101" fmla="*/ 2586892 w 4602775"/>
              <a:gd name="connsiteY101" fmla="*/ 1957752 h 3442004"/>
              <a:gd name="connsiteX102" fmla="*/ 2782277 w 4602775"/>
              <a:gd name="connsiteY102" fmla="*/ 2055445 h 3442004"/>
              <a:gd name="connsiteX103" fmla="*/ 2829169 w 4602775"/>
              <a:gd name="connsiteY103" fmla="*/ 2074983 h 3442004"/>
              <a:gd name="connsiteX104" fmla="*/ 2864339 w 4602775"/>
              <a:gd name="connsiteY104" fmla="*/ 2067168 h 3442004"/>
              <a:gd name="connsiteX105" fmla="*/ 2887785 w 4602775"/>
              <a:gd name="connsiteY105" fmla="*/ 2090614 h 3442004"/>
              <a:gd name="connsiteX106" fmla="*/ 2805723 w 4602775"/>
              <a:gd name="connsiteY106" fmla="*/ 2168768 h 3442004"/>
              <a:gd name="connsiteX107" fmla="*/ 2805723 w 4602775"/>
              <a:gd name="connsiteY107" fmla="*/ 2168768 h 3442004"/>
              <a:gd name="connsiteX108" fmla="*/ 2821354 w 4602775"/>
              <a:gd name="connsiteY108" fmla="*/ 2200029 h 3442004"/>
              <a:gd name="connsiteX109" fmla="*/ 2891692 w 4602775"/>
              <a:gd name="connsiteY109" fmla="*/ 2188306 h 3442004"/>
              <a:gd name="connsiteX110" fmla="*/ 2958123 w 4602775"/>
              <a:gd name="connsiteY110" fmla="*/ 2293814 h 3442004"/>
              <a:gd name="connsiteX111" fmla="*/ 3008923 w 4602775"/>
              <a:gd name="connsiteY111" fmla="*/ 2289906 h 3442004"/>
              <a:gd name="connsiteX112" fmla="*/ 2997200 w 4602775"/>
              <a:gd name="connsiteY112" fmla="*/ 2243014 h 3442004"/>
              <a:gd name="connsiteX113" fmla="*/ 3059723 w 4602775"/>
              <a:gd name="connsiteY113" fmla="*/ 2219568 h 3442004"/>
              <a:gd name="connsiteX114" fmla="*/ 3059723 w 4602775"/>
              <a:gd name="connsiteY114" fmla="*/ 2200029 h 3442004"/>
              <a:gd name="connsiteX115" fmla="*/ 3067539 w 4602775"/>
              <a:gd name="connsiteY115" fmla="*/ 2188306 h 3442004"/>
              <a:gd name="connsiteX116" fmla="*/ 3024554 w 4602775"/>
              <a:gd name="connsiteY116" fmla="*/ 2102337 h 3442004"/>
              <a:gd name="connsiteX117" fmla="*/ 3036277 w 4602775"/>
              <a:gd name="connsiteY117" fmla="*/ 2090614 h 3442004"/>
              <a:gd name="connsiteX118" fmla="*/ 3219939 w 4602775"/>
              <a:gd name="connsiteY118" fmla="*/ 2211752 h 3442004"/>
              <a:gd name="connsiteX119" fmla="*/ 3286369 w 4602775"/>
              <a:gd name="connsiteY119" fmla="*/ 2219568 h 3442004"/>
              <a:gd name="connsiteX120" fmla="*/ 3266831 w 4602775"/>
              <a:gd name="connsiteY120" fmla="*/ 2243014 h 3442004"/>
              <a:gd name="connsiteX121" fmla="*/ 3227754 w 4602775"/>
              <a:gd name="connsiteY121" fmla="*/ 2258645 h 3442004"/>
              <a:gd name="connsiteX122" fmla="*/ 3309816 w 4602775"/>
              <a:gd name="connsiteY122" fmla="*/ 2340706 h 3442004"/>
              <a:gd name="connsiteX123" fmla="*/ 3395785 w 4602775"/>
              <a:gd name="connsiteY123" fmla="*/ 2395414 h 3442004"/>
              <a:gd name="connsiteX124" fmla="*/ 3657600 w 4602775"/>
              <a:gd name="connsiteY124" fmla="*/ 2332891 h 3442004"/>
              <a:gd name="connsiteX125" fmla="*/ 3618523 w 4602775"/>
              <a:gd name="connsiteY125" fmla="*/ 2254737 h 3442004"/>
              <a:gd name="connsiteX126" fmla="*/ 3567723 w 4602775"/>
              <a:gd name="connsiteY126" fmla="*/ 2231291 h 3442004"/>
              <a:gd name="connsiteX127" fmla="*/ 3583354 w 4602775"/>
              <a:gd name="connsiteY127" fmla="*/ 2149229 h 3442004"/>
              <a:gd name="connsiteX128" fmla="*/ 3618523 w 4602775"/>
              <a:gd name="connsiteY128" fmla="*/ 2149229 h 3442004"/>
              <a:gd name="connsiteX129" fmla="*/ 3622431 w 4602775"/>
              <a:gd name="connsiteY129" fmla="*/ 2090614 h 3442004"/>
              <a:gd name="connsiteX130" fmla="*/ 3528646 w 4602775"/>
              <a:gd name="connsiteY130" fmla="*/ 2008552 h 3442004"/>
              <a:gd name="connsiteX131" fmla="*/ 3473939 w 4602775"/>
              <a:gd name="connsiteY131" fmla="*/ 2043722 h 3442004"/>
              <a:gd name="connsiteX132" fmla="*/ 3423139 w 4602775"/>
              <a:gd name="connsiteY132" fmla="*/ 1981198 h 3442004"/>
              <a:gd name="connsiteX133" fmla="*/ 3466123 w 4602775"/>
              <a:gd name="connsiteY133" fmla="*/ 1863968 h 3442004"/>
              <a:gd name="connsiteX134" fmla="*/ 3411416 w 4602775"/>
              <a:gd name="connsiteY134" fmla="*/ 1777998 h 3442004"/>
              <a:gd name="connsiteX135" fmla="*/ 3391877 w 4602775"/>
              <a:gd name="connsiteY135" fmla="*/ 1688122 h 3442004"/>
              <a:gd name="connsiteX136" fmla="*/ 3380154 w 4602775"/>
              <a:gd name="connsiteY136" fmla="*/ 1582614 h 3442004"/>
              <a:gd name="connsiteX137" fmla="*/ 3325446 w 4602775"/>
              <a:gd name="connsiteY137" fmla="*/ 1547445 h 3442004"/>
              <a:gd name="connsiteX138" fmla="*/ 3333262 w 4602775"/>
              <a:gd name="connsiteY138" fmla="*/ 1508368 h 3442004"/>
              <a:gd name="connsiteX139" fmla="*/ 3255108 w 4602775"/>
              <a:gd name="connsiteY139" fmla="*/ 1391137 h 3442004"/>
              <a:gd name="connsiteX140" fmla="*/ 3290277 w 4602775"/>
              <a:gd name="connsiteY140" fmla="*/ 1277814 h 3442004"/>
              <a:gd name="connsiteX141" fmla="*/ 3348892 w 4602775"/>
              <a:gd name="connsiteY141" fmla="*/ 1219198 h 3442004"/>
              <a:gd name="connsiteX142" fmla="*/ 3391877 w 4602775"/>
              <a:gd name="connsiteY142" fmla="*/ 1246552 h 3442004"/>
              <a:gd name="connsiteX143" fmla="*/ 3458308 w 4602775"/>
              <a:gd name="connsiteY143" fmla="*/ 1223106 h 3442004"/>
              <a:gd name="connsiteX144" fmla="*/ 3438769 w 4602775"/>
              <a:gd name="connsiteY144" fmla="*/ 1199660 h 3442004"/>
              <a:gd name="connsiteX145" fmla="*/ 3509108 w 4602775"/>
              <a:gd name="connsiteY145" fmla="*/ 1098060 h 3442004"/>
              <a:gd name="connsiteX146" fmla="*/ 3524739 w 4602775"/>
              <a:gd name="connsiteY146" fmla="*/ 984737 h 3442004"/>
              <a:gd name="connsiteX147" fmla="*/ 3626339 w 4602775"/>
              <a:gd name="connsiteY147" fmla="*/ 937845 h 3442004"/>
              <a:gd name="connsiteX148" fmla="*/ 3696677 w 4602775"/>
              <a:gd name="connsiteY148" fmla="*/ 894860 h 3442004"/>
              <a:gd name="connsiteX149" fmla="*/ 3720123 w 4602775"/>
              <a:gd name="connsiteY149" fmla="*/ 906583 h 3442004"/>
              <a:gd name="connsiteX150" fmla="*/ 3790462 w 4602775"/>
              <a:gd name="connsiteY150" fmla="*/ 894860 h 3442004"/>
              <a:gd name="connsiteX151" fmla="*/ 3806092 w 4602775"/>
              <a:gd name="connsiteY151" fmla="*/ 945660 h 3442004"/>
              <a:gd name="connsiteX152" fmla="*/ 3856892 w 4602775"/>
              <a:gd name="connsiteY152" fmla="*/ 898768 h 3442004"/>
              <a:gd name="connsiteX153" fmla="*/ 3888154 w 4602775"/>
              <a:gd name="connsiteY153" fmla="*/ 902675 h 3442004"/>
              <a:gd name="connsiteX154" fmla="*/ 3927231 w 4602775"/>
              <a:gd name="connsiteY154" fmla="*/ 945660 h 3442004"/>
              <a:gd name="connsiteX155" fmla="*/ 3997569 w 4602775"/>
              <a:gd name="connsiteY155" fmla="*/ 941752 h 3442004"/>
              <a:gd name="connsiteX156" fmla="*/ 4067908 w 4602775"/>
              <a:gd name="connsiteY156" fmla="*/ 855783 h 3442004"/>
              <a:gd name="connsiteX157" fmla="*/ 4138246 w 4602775"/>
              <a:gd name="connsiteY157" fmla="*/ 890952 h 3442004"/>
              <a:gd name="connsiteX158" fmla="*/ 4173416 w 4602775"/>
              <a:gd name="connsiteY158" fmla="*/ 871414 h 3442004"/>
              <a:gd name="connsiteX159" fmla="*/ 4200769 w 4602775"/>
              <a:gd name="connsiteY159" fmla="*/ 820614 h 3442004"/>
              <a:gd name="connsiteX160" fmla="*/ 4267200 w 4602775"/>
              <a:gd name="connsiteY160" fmla="*/ 773722 h 3442004"/>
              <a:gd name="connsiteX161" fmla="*/ 4407877 w 4602775"/>
              <a:gd name="connsiteY161" fmla="*/ 769814 h 3442004"/>
              <a:gd name="connsiteX162" fmla="*/ 4466493 w 4602775"/>
              <a:gd name="connsiteY162" fmla="*/ 664306 h 3442004"/>
              <a:gd name="connsiteX163" fmla="*/ 4556368 w 4602775"/>
              <a:gd name="connsiteY163" fmla="*/ 640860 h 3442004"/>
              <a:gd name="connsiteX164" fmla="*/ 4575906 w 4602775"/>
              <a:gd name="connsiteY164" fmla="*/ 539261 h 3442004"/>
              <a:gd name="connsiteX165" fmla="*/ 4493844 w 4602775"/>
              <a:gd name="connsiteY165" fmla="*/ 465016 h 3442004"/>
              <a:gd name="connsiteX166" fmla="*/ 4478213 w 4602775"/>
              <a:gd name="connsiteY166" fmla="*/ 363415 h 3442004"/>
              <a:gd name="connsiteX167" fmla="*/ 4548551 w 4602775"/>
              <a:gd name="connsiteY167" fmla="*/ 320431 h 3442004"/>
              <a:gd name="connsiteX168" fmla="*/ 4505566 w 4602775"/>
              <a:gd name="connsiteY168" fmla="*/ 214924 h 3442004"/>
              <a:gd name="connsiteX169" fmla="*/ 4599351 w 4602775"/>
              <a:gd name="connsiteY169" fmla="*/ 152400 h 3442004"/>
              <a:gd name="connsiteX170" fmla="*/ 4536827 w 4602775"/>
              <a:gd name="connsiteY17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454358 w 4602775"/>
              <a:gd name="connsiteY29" fmla="*/ 2594869 h 3442004"/>
              <a:gd name="connsiteX30" fmla="*/ 557388 w 4602775"/>
              <a:gd name="connsiteY30" fmla="*/ 2618051 h 3442004"/>
              <a:gd name="connsiteX31" fmla="*/ 433750 w 4602775"/>
              <a:gd name="connsiteY31" fmla="*/ 2687597 h 3442004"/>
              <a:gd name="connsiteX32" fmla="*/ 333295 w 4602775"/>
              <a:gd name="connsiteY32" fmla="*/ 2842144 h 3442004"/>
              <a:gd name="connsiteX33" fmla="*/ 256022 w 4602775"/>
              <a:gd name="connsiteY33" fmla="*/ 3027600 h 3442004"/>
              <a:gd name="connsiteX34" fmla="*/ 256023 w 4602775"/>
              <a:gd name="connsiteY34" fmla="*/ 3130630 h 3442004"/>
              <a:gd name="connsiteX35" fmla="*/ 294659 w 4602775"/>
              <a:gd name="connsiteY35" fmla="*/ 3231086 h 3442004"/>
              <a:gd name="connsiteX36" fmla="*/ 410568 w 4602775"/>
              <a:gd name="connsiteY36" fmla="*/ 3228510 h 3442004"/>
              <a:gd name="connsiteX37" fmla="*/ 462086 w 4602775"/>
              <a:gd name="connsiteY37" fmla="*/ 3264571 h 3442004"/>
              <a:gd name="connsiteX38" fmla="*/ 523903 w 4602775"/>
              <a:gd name="connsiteY38" fmla="*/ 3243965 h 3442004"/>
              <a:gd name="connsiteX39" fmla="*/ 549662 w 4602775"/>
              <a:gd name="connsiteY39" fmla="*/ 3218207 h 3442004"/>
              <a:gd name="connsiteX40" fmla="*/ 516176 w 4602775"/>
              <a:gd name="connsiteY40" fmla="*/ 3146085 h 3442004"/>
              <a:gd name="connsiteX41" fmla="*/ 593449 w 4602775"/>
              <a:gd name="connsiteY41" fmla="*/ 3156388 h 3442004"/>
              <a:gd name="connsiteX42" fmla="*/ 619207 w 4602775"/>
              <a:gd name="connsiteY42" fmla="*/ 3277450 h 3442004"/>
              <a:gd name="connsiteX43" fmla="*/ 696480 w 4602775"/>
              <a:gd name="connsiteY43" fmla="*/ 3285177 h 3442004"/>
              <a:gd name="connsiteX44" fmla="*/ 747996 w 4602775"/>
              <a:gd name="connsiteY44" fmla="*/ 3233662 h 3442004"/>
              <a:gd name="connsiteX45" fmla="*/ 832996 w 4602775"/>
              <a:gd name="connsiteY45" fmla="*/ 3359874 h 3442004"/>
              <a:gd name="connsiteX46" fmla="*/ 894814 w 4602775"/>
              <a:gd name="connsiteY46" fmla="*/ 3341844 h 3442004"/>
              <a:gd name="connsiteX47" fmla="*/ 925724 w 4602775"/>
              <a:gd name="connsiteY47" fmla="*/ 3295480 h 3442004"/>
              <a:gd name="connsiteX48" fmla="*/ 983121 w 4602775"/>
              <a:gd name="connsiteY48" fmla="*/ 3363288 h 3442004"/>
              <a:gd name="connsiteX49" fmla="*/ 1057088 w 4602775"/>
              <a:gd name="connsiteY49" fmla="*/ 3375328 h 3442004"/>
              <a:gd name="connsiteX50" fmla="*/ 1075144 w 4602775"/>
              <a:gd name="connsiteY50" fmla="*/ 3421024 h 3442004"/>
              <a:gd name="connsiteX51" fmla="*/ 1116356 w 4602775"/>
              <a:gd name="connsiteY51" fmla="*/ 3397402 h 3442004"/>
              <a:gd name="connsiteX52" fmla="*/ 1140507 w 4602775"/>
              <a:gd name="connsiteY52" fmla="*/ 3309924 h 3442004"/>
              <a:gd name="connsiteX53" fmla="*/ 1265201 w 4602775"/>
              <a:gd name="connsiteY53" fmla="*/ 3313203 h 3442004"/>
              <a:gd name="connsiteX54" fmla="*/ 1311465 w 4602775"/>
              <a:gd name="connsiteY54" fmla="*/ 3376443 h 3442004"/>
              <a:gd name="connsiteX55" fmla="*/ 1339799 w 4602775"/>
              <a:gd name="connsiteY55" fmla="*/ 3331686 h 3442004"/>
              <a:gd name="connsiteX56" fmla="*/ 1367152 w 4602775"/>
              <a:gd name="connsiteY56" fmla="*/ 3355133 h 3442004"/>
              <a:gd name="connsiteX57" fmla="*/ 1420528 w 4602775"/>
              <a:gd name="connsiteY57" fmla="*/ 3300777 h 3442004"/>
              <a:gd name="connsiteX58" fmla="*/ 1459165 w 4602775"/>
              <a:gd name="connsiteY58" fmla="*/ 3334261 h 3442004"/>
              <a:gd name="connsiteX59" fmla="*/ 1638127 w 4602775"/>
              <a:gd name="connsiteY59" fmla="*/ 3292257 h 3442004"/>
              <a:gd name="connsiteX60" fmla="*/ 1704018 w 4602775"/>
              <a:gd name="connsiteY60" fmla="*/ 3347679 h 3442004"/>
              <a:gd name="connsiteX61" fmla="*/ 1746210 w 4602775"/>
              <a:gd name="connsiteY61" fmla="*/ 3305840 h 3442004"/>
              <a:gd name="connsiteX62" fmla="*/ 1766013 w 4602775"/>
              <a:gd name="connsiteY62" fmla="*/ 3329198 h 3442004"/>
              <a:gd name="connsiteX63" fmla="*/ 1767070 w 4602775"/>
              <a:gd name="connsiteY63" fmla="*/ 3391381 h 3442004"/>
              <a:gd name="connsiteX64" fmla="*/ 1837496 w 4602775"/>
              <a:gd name="connsiteY64" fmla="*/ 3442004 h 3442004"/>
              <a:gd name="connsiteX65" fmla="*/ 1851971 w 4602775"/>
              <a:gd name="connsiteY65" fmla="*/ 3389068 h 3442004"/>
              <a:gd name="connsiteX66" fmla="*/ 1870090 w 4602775"/>
              <a:gd name="connsiteY66" fmla="*/ 3375486 h 3442004"/>
              <a:gd name="connsiteX67" fmla="*/ 1869198 w 4602775"/>
              <a:gd name="connsiteY67" fmla="*/ 3283737 h 3442004"/>
              <a:gd name="connsiteX68" fmla="*/ 1819103 w 4602775"/>
              <a:gd name="connsiteY68" fmla="*/ 3289780 h 3442004"/>
              <a:gd name="connsiteX69" fmla="*/ 1837573 w 4602775"/>
              <a:gd name="connsiteY69" fmla="*/ 3212595 h 3442004"/>
              <a:gd name="connsiteX70" fmla="*/ 1802845 w 4602775"/>
              <a:gd name="connsiteY70" fmla="*/ 3144997 h 3442004"/>
              <a:gd name="connsiteX71" fmla="*/ 1839257 w 4602775"/>
              <a:gd name="connsiteY71" fmla="*/ 3057421 h 3442004"/>
              <a:gd name="connsiteX72" fmla="*/ 1956764 w 4602775"/>
              <a:gd name="connsiteY72" fmla="*/ 3007237 h 3442004"/>
              <a:gd name="connsiteX73" fmla="*/ 2001080 w 4602775"/>
              <a:gd name="connsiteY73" fmla="*/ 2951363 h 3442004"/>
              <a:gd name="connsiteX74" fmla="*/ 2107028 w 4602775"/>
              <a:gd name="connsiteY74" fmla="*/ 2933420 h 3442004"/>
              <a:gd name="connsiteX75" fmla="*/ 2092641 w 4602775"/>
              <a:gd name="connsiteY75" fmla="*/ 2829674 h 3442004"/>
              <a:gd name="connsiteX76" fmla="*/ 2029566 w 4602775"/>
              <a:gd name="connsiteY76" fmla="*/ 2786430 h 3442004"/>
              <a:gd name="connsiteX77" fmla="*/ 1931386 w 4602775"/>
              <a:gd name="connsiteY77" fmla="*/ 2653188 h 3442004"/>
              <a:gd name="connsiteX78" fmla="*/ 1759465 w 4602775"/>
              <a:gd name="connsiteY78" fmla="*/ 2502651 h 3442004"/>
              <a:gd name="connsiteX79" fmla="*/ 1744226 w 4602775"/>
              <a:gd name="connsiteY79" fmla="*/ 2423317 h 3442004"/>
              <a:gd name="connsiteX80" fmla="*/ 1762003 w 4602775"/>
              <a:gd name="connsiteY80" fmla="*/ 2383240 h 3442004"/>
              <a:gd name="connsiteX81" fmla="*/ 1777967 w 4602775"/>
              <a:gd name="connsiteY81" fmla="*/ 2325437 h 3442004"/>
              <a:gd name="connsiteX82" fmla="*/ 1722139 w 4602775"/>
              <a:gd name="connsiteY82" fmla="*/ 2308683 h 3442004"/>
              <a:gd name="connsiteX83" fmla="*/ 1671381 w 4602775"/>
              <a:gd name="connsiteY83" fmla="*/ 2138826 h 3442004"/>
              <a:gd name="connsiteX84" fmla="*/ 1724664 w 4602775"/>
              <a:gd name="connsiteY84" fmla="*/ 2160752 h 3442004"/>
              <a:gd name="connsiteX85" fmla="*/ 1743008 w 4602775"/>
              <a:gd name="connsiteY85" fmla="*/ 2194966 h 3442004"/>
              <a:gd name="connsiteX86" fmla="*/ 1764141 w 4602775"/>
              <a:gd name="connsiteY86" fmla="*/ 2208208 h 3442004"/>
              <a:gd name="connsiteX87" fmla="*/ 1806640 w 4602775"/>
              <a:gd name="connsiteY87" fmla="*/ 2120930 h 3442004"/>
              <a:gd name="connsiteX88" fmla="*/ 1887416 w 4602775"/>
              <a:gd name="connsiteY88" fmla="*/ 2086706 h 3442004"/>
              <a:gd name="connsiteX89" fmla="*/ 1949939 w 4602775"/>
              <a:gd name="connsiteY89" fmla="*/ 2102337 h 3442004"/>
              <a:gd name="connsiteX90" fmla="*/ 2008554 w 4602775"/>
              <a:gd name="connsiteY90" fmla="*/ 2059352 h 3442004"/>
              <a:gd name="connsiteX91" fmla="*/ 2059354 w 4602775"/>
              <a:gd name="connsiteY91" fmla="*/ 2063260 h 3442004"/>
              <a:gd name="connsiteX92" fmla="*/ 2071077 w 4602775"/>
              <a:gd name="connsiteY92" fmla="*/ 2004645 h 3442004"/>
              <a:gd name="connsiteX93" fmla="*/ 2286000 w 4602775"/>
              <a:gd name="connsiteY93" fmla="*/ 1953845 h 3442004"/>
              <a:gd name="connsiteX94" fmla="*/ 2301631 w 4602775"/>
              <a:gd name="connsiteY94" fmla="*/ 1879598 h 3442004"/>
              <a:gd name="connsiteX95" fmla="*/ 2379785 w 4602775"/>
              <a:gd name="connsiteY95" fmla="*/ 1895229 h 3442004"/>
              <a:gd name="connsiteX96" fmla="*/ 2399323 w 4602775"/>
              <a:gd name="connsiteY96" fmla="*/ 1942122 h 3442004"/>
              <a:gd name="connsiteX97" fmla="*/ 2430585 w 4602775"/>
              <a:gd name="connsiteY97" fmla="*/ 1969475 h 3442004"/>
              <a:gd name="connsiteX98" fmla="*/ 2493108 w 4602775"/>
              <a:gd name="connsiteY98" fmla="*/ 1934306 h 3442004"/>
              <a:gd name="connsiteX99" fmla="*/ 2504831 w 4602775"/>
              <a:gd name="connsiteY99" fmla="*/ 1887414 h 3442004"/>
              <a:gd name="connsiteX100" fmla="*/ 2524369 w 4602775"/>
              <a:gd name="connsiteY100" fmla="*/ 1887414 h 3442004"/>
              <a:gd name="connsiteX101" fmla="*/ 2586892 w 4602775"/>
              <a:gd name="connsiteY101" fmla="*/ 1957752 h 3442004"/>
              <a:gd name="connsiteX102" fmla="*/ 2782277 w 4602775"/>
              <a:gd name="connsiteY102" fmla="*/ 2055445 h 3442004"/>
              <a:gd name="connsiteX103" fmla="*/ 2829169 w 4602775"/>
              <a:gd name="connsiteY103" fmla="*/ 2074983 h 3442004"/>
              <a:gd name="connsiteX104" fmla="*/ 2864339 w 4602775"/>
              <a:gd name="connsiteY104" fmla="*/ 2067168 h 3442004"/>
              <a:gd name="connsiteX105" fmla="*/ 2887785 w 4602775"/>
              <a:gd name="connsiteY105" fmla="*/ 2090614 h 3442004"/>
              <a:gd name="connsiteX106" fmla="*/ 2805723 w 4602775"/>
              <a:gd name="connsiteY106" fmla="*/ 2168768 h 3442004"/>
              <a:gd name="connsiteX107" fmla="*/ 2805723 w 4602775"/>
              <a:gd name="connsiteY107" fmla="*/ 2168768 h 3442004"/>
              <a:gd name="connsiteX108" fmla="*/ 2821354 w 4602775"/>
              <a:gd name="connsiteY108" fmla="*/ 2200029 h 3442004"/>
              <a:gd name="connsiteX109" fmla="*/ 2891692 w 4602775"/>
              <a:gd name="connsiteY109" fmla="*/ 2188306 h 3442004"/>
              <a:gd name="connsiteX110" fmla="*/ 2958123 w 4602775"/>
              <a:gd name="connsiteY110" fmla="*/ 2293814 h 3442004"/>
              <a:gd name="connsiteX111" fmla="*/ 3008923 w 4602775"/>
              <a:gd name="connsiteY111" fmla="*/ 2289906 h 3442004"/>
              <a:gd name="connsiteX112" fmla="*/ 2997200 w 4602775"/>
              <a:gd name="connsiteY112" fmla="*/ 2243014 h 3442004"/>
              <a:gd name="connsiteX113" fmla="*/ 3059723 w 4602775"/>
              <a:gd name="connsiteY113" fmla="*/ 2219568 h 3442004"/>
              <a:gd name="connsiteX114" fmla="*/ 3059723 w 4602775"/>
              <a:gd name="connsiteY114" fmla="*/ 2200029 h 3442004"/>
              <a:gd name="connsiteX115" fmla="*/ 3067539 w 4602775"/>
              <a:gd name="connsiteY115" fmla="*/ 2188306 h 3442004"/>
              <a:gd name="connsiteX116" fmla="*/ 3024554 w 4602775"/>
              <a:gd name="connsiteY116" fmla="*/ 2102337 h 3442004"/>
              <a:gd name="connsiteX117" fmla="*/ 3036277 w 4602775"/>
              <a:gd name="connsiteY117" fmla="*/ 2090614 h 3442004"/>
              <a:gd name="connsiteX118" fmla="*/ 3219939 w 4602775"/>
              <a:gd name="connsiteY118" fmla="*/ 2211752 h 3442004"/>
              <a:gd name="connsiteX119" fmla="*/ 3286369 w 4602775"/>
              <a:gd name="connsiteY119" fmla="*/ 2219568 h 3442004"/>
              <a:gd name="connsiteX120" fmla="*/ 3266831 w 4602775"/>
              <a:gd name="connsiteY120" fmla="*/ 2243014 h 3442004"/>
              <a:gd name="connsiteX121" fmla="*/ 3227754 w 4602775"/>
              <a:gd name="connsiteY121" fmla="*/ 2258645 h 3442004"/>
              <a:gd name="connsiteX122" fmla="*/ 3309816 w 4602775"/>
              <a:gd name="connsiteY122" fmla="*/ 2340706 h 3442004"/>
              <a:gd name="connsiteX123" fmla="*/ 3395785 w 4602775"/>
              <a:gd name="connsiteY123" fmla="*/ 2395414 h 3442004"/>
              <a:gd name="connsiteX124" fmla="*/ 3657600 w 4602775"/>
              <a:gd name="connsiteY124" fmla="*/ 2332891 h 3442004"/>
              <a:gd name="connsiteX125" fmla="*/ 3618523 w 4602775"/>
              <a:gd name="connsiteY125" fmla="*/ 2254737 h 3442004"/>
              <a:gd name="connsiteX126" fmla="*/ 3567723 w 4602775"/>
              <a:gd name="connsiteY126" fmla="*/ 2231291 h 3442004"/>
              <a:gd name="connsiteX127" fmla="*/ 3583354 w 4602775"/>
              <a:gd name="connsiteY127" fmla="*/ 2149229 h 3442004"/>
              <a:gd name="connsiteX128" fmla="*/ 3618523 w 4602775"/>
              <a:gd name="connsiteY128" fmla="*/ 2149229 h 3442004"/>
              <a:gd name="connsiteX129" fmla="*/ 3622431 w 4602775"/>
              <a:gd name="connsiteY129" fmla="*/ 2090614 h 3442004"/>
              <a:gd name="connsiteX130" fmla="*/ 3528646 w 4602775"/>
              <a:gd name="connsiteY130" fmla="*/ 2008552 h 3442004"/>
              <a:gd name="connsiteX131" fmla="*/ 3473939 w 4602775"/>
              <a:gd name="connsiteY131" fmla="*/ 2043722 h 3442004"/>
              <a:gd name="connsiteX132" fmla="*/ 3423139 w 4602775"/>
              <a:gd name="connsiteY132" fmla="*/ 1981198 h 3442004"/>
              <a:gd name="connsiteX133" fmla="*/ 3466123 w 4602775"/>
              <a:gd name="connsiteY133" fmla="*/ 1863968 h 3442004"/>
              <a:gd name="connsiteX134" fmla="*/ 3411416 w 4602775"/>
              <a:gd name="connsiteY134" fmla="*/ 1777998 h 3442004"/>
              <a:gd name="connsiteX135" fmla="*/ 3391877 w 4602775"/>
              <a:gd name="connsiteY135" fmla="*/ 1688122 h 3442004"/>
              <a:gd name="connsiteX136" fmla="*/ 3380154 w 4602775"/>
              <a:gd name="connsiteY136" fmla="*/ 1582614 h 3442004"/>
              <a:gd name="connsiteX137" fmla="*/ 3325446 w 4602775"/>
              <a:gd name="connsiteY137" fmla="*/ 1547445 h 3442004"/>
              <a:gd name="connsiteX138" fmla="*/ 3333262 w 4602775"/>
              <a:gd name="connsiteY138" fmla="*/ 1508368 h 3442004"/>
              <a:gd name="connsiteX139" fmla="*/ 3255108 w 4602775"/>
              <a:gd name="connsiteY139" fmla="*/ 1391137 h 3442004"/>
              <a:gd name="connsiteX140" fmla="*/ 3290277 w 4602775"/>
              <a:gd name="connsiteY140" fmla="*/ 1277814 h 3442004"/>
              <a:gd name="connsiteX141" fmla="*/ 3348892 w 4602775"/>
              <a:gd name="connsiteY141" fmla="*/ 1219198 h 3442004"/>
              <a:gd name="connsiteX142" fmla="*/ 3391877 w 4602775"/>
              <a:gd name="connsiteY142" fmla="*/ 1246552 h 3442004"/>
              <a:gd name="connsiteX143" fmla="*/ 3458308 w 4602775"/>
              <a:gd name="connsiteY143" fmla="*/ 1223106 h 3442004"/>
              <a:gd name="connsiteX144" fmla="*/ 3438769 w 4602775"/>
              <a:gd name="connsiteY144" fmla="*/ 1199660 h 3442004"/>
              <a:gd name="connsiteX145" fmla="*/ 3509108 w 4602775"/>
              <a:gd name="connsiteY145" fmla="*/ 1098060 h 3442004"/>
              <a:gd name="connsiteX146" fmla="*/ 3524739 w 4602775"/>
              <a:gd name="connsiteY146" fmla="*/ 984737 h 3442004"/>
              <a:gd name="connsiteX147" fmla="*/ 3626339 w 4602775"/>
              <a:gd name="connsiteY147" fmla="*/ 937845 h 3442004"/>
              <a:gd name="connsiteX148" fmla="*/ 3696677 w 4602775"/>
              <a:gd name="connsiteY148" fmla="*/ 894860 h 3442004"/>
              <a:gd name="connsiteX149" fmla="*/ 3720123 w 4602775"/>
              <a:gd name="connsiteY149" fmla="*/ 906583 h 3442004"/>
              <a:gd name="connsiteX150" fmla="*/ 3790462 w 4602775"/>
              <a:gd name="connsiteY150" fmla="*/ 894860 h 3442004"/>
              <a:gd name="connsiteX151" fmla="*/ 3806092 w 4602775"/>
              <a:gd name="connsiteY151" fmla="*/ 945660 h 3442004"/>
              <a:gd name="connsiteX152" fmla="*/ 3856892 w 4602775"/>
              <a:gd name="connsiteY152" fmla="*/ 898768 h 3442004"/>
              <a:gd name="connsiteX153" fmla="*/ 3888154 w 4602775"/>
              <a:gd name="connsiteY153" fmla="*/ 902675 h 3442004"/>
              <a:gd name="connsiteX154" fmla="*/ 3927231 w 4602775"/>
              <a:gd name="connsiteY154" fmla="*/ 945660 h 3442004"/>
              <a:gd name="connsiteX155" fmla="*/ 3997569 w 4602775"/>
              <a:gd name="connsiteY155" fmla="*/ 941752 h 3442004"/>
              <a:gd name="connsiteX156" fmla="*/ 4067908 w 4602775"/>
              <a:gd name="connsiteY156" fmla="*/ 855783 h 3442004"/>
              <a:gd name="connsiteX157" fmla="*/ 4138246 w 4602775"/>
              <a:gd name="connsiteY157" fmla="*/ 890952 h 3442004"/>
              <a:gd name="connsiteX158" fmla="*/ 4173416 w 4602775"/>
              <a:gd name="connsiteY158" fmla="*/ 871414 h 3442004"/>
              <a:gd name="connsiteX159" fmla="*/ 4200769 w 4602775"/>
              <a:gd name="connsiteY159" fmla="*/ 820614 h 3442004"/>
              <a:gd name="connsiteX160" fmla="*/ 4267200 w 4602775"/>
              <a:gd name="connsiteY160" fmla="*/ 773722 h 3442004"/>
              <a:gd name="connsiteX161" fmla="*/ 4407877 w 4602775"/>
              <a:gd name="connsiteY161" fmla="*/ 769814 h 3442004"/>
              <a:gd name="connsiteX162" fmla="*/ 4466493 w 4602775"/>
              <a:gd name="connsiteY162" fmla="*/ 664306 h 3442004"/>
              <a:gd name="connsiteX163" fmla="*/ 4556368 w 4602775"/>
              <a:gd name="connsiteY163" fmla="*/ 640860 h 3442004"/>
              <a:gd name="connsiteX164" fmla="*/ 4575906 w 4602775"/>
              <a:gd name="connsiteY164" fmla="*/ 539261 h 3442004"/>
              <a:gd name="connsiteX165" fmla="*/ 4493844 w 4602775"/>
              <a:gd name="connsiteY165" fmla="*/ 465016 h 3442004"/>
              <a:gd name="connsiteX166" fmla="*/ 4478213 w 4602775"/>
              <a:gd name="connsiteY166" fmla="*/ 363415 h 3442004"/>
              <a:gd name="connsiteX167" fmla="*/ 4548551 w 4602775"/>
              <a:gd name="connsiteY167" fmla="*/ 320431 h 3442004"/>
              <a:gd name="connsiteX168" fmla="*/ 4505566 w 4602775"/>
              <a:gd name="connsiteY168" fmla="*/ 214924 h 3442004"/>
              <a:gd name="connsiteX169" fmla="*/ 4599351 w 4602775"/>
              <a:gd name="connsiteY169" fmla="*/ 152400 h 3442004"/>
              <a:gd name="connsiteX170" fmla="*/ 4536827 w 4602775"/>
              <a:gd name="connsiteY170"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79660 w 4602775"/>
              <a:gd name="connsiteY29" fmla="*/ 2527899 h 3442004"/>
              <a:gd name="connsiteX30" fmla="*/ 454358 w 4602775"/>
              <a:gd name="connsiteY30" fmla="*/ 2594869 h 3442004"/>
              <a:gd name="connsiteX31" fmla="*/ 557388 w 4602775"/>
              <a:gd name="connsiteY31" fmla="*/ 2618051 h 3442004"/>
              <a:gd name="connsiteX32" fmla="*/ 433750 w 4602775"/>
              <a:gd name="connsiteY32" fmla="*/ 2687597 h 3442004"/>
              <a:gd name="connsiteX33" fmla="*/ 333295 w 4602775"/>
              <a:gd name="connsiteY33" fmla="*/ 2842144 h 3442004"/>
              <a:gd name="connsiteX34" fmla="*/ 256022 w 4602775"/>
              <a:gd name="connsiteY34" fmla="*/ 3027600 h 3442004"/>
              <a:gd name="connsiteX35" fmla="*/ 256023 w 4602775"/>
              <a:gd name="connsiteY35" fmla="*/ 3130630 h 3442004"/>
              <a:gd name="connsiteX36" fmla="*/ 294659 w 4602775"/>
              <a:gd name="connsiteY36" fmla="*/ 3231086 h 3442004"/>
              <a:gd name="connsiteX37" fmla="*/ 410568 w 4602775"/>
              <a:gd name="connsiteY37" fmla="*/ 3228510 h 3442004"/>
              <a:gd name="connsiteX38" fmla="*/ 462086 w 4602775"/>
              <a:gd name="connsiteY38" fmla="*/ 3264571 h 3442004"/>
              <a:gd name="connsiteX39" fmla="*/ 523903 w 4602775"/>
              <a:gd name="connsiteY39" fmla="*/ 3243965 h 3442004"/>
              <a:gd name="connsiteX40" fmla="*/ 549662 w 4602775"/>
              <a:gd name="connsiteY40" fmla="*/ 3218207 h 3442004"/>
              <a:gd name="connsiteX41" fmla="*/ 516176 w 4602775"/>
              <a:gd name="connsiteY41" fmla="*/ 3146085 h 3442004"/>
              <a:gd name="connsiteX42" fmla="*/ 593449 w 4602775"/>
              <a:gd name="connsiteY42" fmla="*/ 3156388 h 3442004"/>
              <a:gd name="connsiteX43" fmla="*/ 619207 w 4602775"/>
              <a:gd name="connsiteY43" fmla="*/ 3277450 h 3442004"/>
              <a:gd name="connsiteX44" fmla="*/ 696480 w 4602775"/>
              <a:gd name="connsiteY44" fmla="*/ 3285177 h 3442004"/>
              <a:gd name="connsiteX45" fmla="*/ 747996 w 4602775"/>
              <a:gd name="connsiteY45" fmla="*/ 3233662 h 3442004"/>
              <a:gd name="connsiteX46" fmla="*/ 832996 w 4602775"/>
              <a:gd name="connsiteY46" fmla="*/ 3359874 h 3442004"/>
              <a:gd name="connsiteX47" fmla="*/ 894814 w 4602775"/>
              <a:gd name="connsiteY47" fmla="*/ 3341844 h 3442004"/>
              <a:gd name="connsiteX48" fmla="*/ 925724 w 4602775"/>
              <a:gd name="connsiteY48" fmla="*/ 3295480 h 3442004"/>
              <a:gd name="connsiteX49" fmla="*/ 983121 w 4602775"/>
              <a:gd name="connsiteY49" fmla="*/ 3363288 h 3442004"/>
              <a:gd name="connsiteX50" fmla="*/ 1057088 w 4602775"/>
              <a:gd name="connsiteY50" fmla="*/ 3375328 h 3442004"/>
              <a:gd name="connsiteX51" fmla="*/ 1075144 w 4602775"/>
              <a:gd name="connsiteY51" fmla="*/ 3421024 h 3442004"/>
              <a:gd name="connsiteX52" fmla="*/ 1116356 w 4602775"/>
              <a:gd name="connsiteY52" fmla="*/ 3397402 h 3442004"/>
              <a:gd name="connsiteX53" fmla="*/ 1140507 w 4602775"/>
              <a:gd name="connsiteY53" fmla="*/ 3309924 h 3442004"/>
              <a:gd name="connsiteX54" fmla="*/ 1265201 w 4602775"/>
              <a:gd name="connsiteY54" fmla="*/ 3313203 h 3442004"/>
              <a:gd name="connsiteX55" fmla="*/ 1311465 w 4602775"/>
              <a:gd name="connsiteY55" fmla="*/ 3376443 h 3442004"/>
              <a:gd name="connsiteX56" fmla="*/ 1339799 w 4602775"/>
              <a:gd name="connsiteY56" fmla="*/ 3331686 h 3442004"/>
              <a:gd name="connsiteX57" fmla="*/ 1367152 w 4602775"/>
              <a:gd name="connsiteY57" fmla="*/ 3355133 h 3442004"/>
              <a:gd name="connsiteX58" fmla="*/ 1420528 w 4602775"/>
              <a:gd name="connsiteY58" fmla="*/ 3300777 h 3442004"/>
              <a:gd name="connsiteX59" fmla="*/ 1459165 w 4602775"/>
              <a:gd name="connsiteY59" fmla="*/ 3334261 h 3442004"/>
              <a:gd name="connsiteX60" fmla="*/ 1638127 w 4602775"/>
              <a:gd name="connsiteY60" fmla="*/ 3292257 h 3442004"/>
              <a:gd name="connsiteX61" fmla="*/ 1704018 w 4602775"/>
              <a:gd name="connsiteY61" fmla="*/ 3347679 h 3442004"/>
              <a:gd name="connsiteX62" fmla="*/ 1746210 w 4602775"/>
              <a:gd name="connsiteY62" fmla="*/ 3305840 h 3442004"/>
              <a:gd name="connsiteX63" fmla="*/ 1766013 w 4602775"/>
              <a:gd name="connsiteY63" fmla="*/ 3329198 h 3442004"/>
              <a:gd name="connsiteX64" fmla="*/ 1767070 w 4602775"/>
              <a:gd name="connsiteY64" fmla="*/ 3391381 h 3442004"/>
              <a:gd name="connsiteX65" fmla="*/ 1837496 w 4602775"/>
              <a:gd name="connsiteY65" fmla="*/ 3442004 h 3442004"/>
              <a:gd name="connsiteX66" fmla="*/ 1851971 w 4602775"/>
              <a:gd name="connsiteY66" fmla="*/ 3389068 h 3442004"/>
              <a:gd name="connsiteX67" fmla="*/ 1870090 w 4602775"/>
              <a:gd name="connsiteY67" fmla="*/ 3375486 h 3442004"/>
              <a:gd name="connsiteX68" fmla="*/ 1869198 w 4602775"/>
              <a:gd name="connsiteY68" fmla="*/ 3283737 h 3442004"/>
              <a:gd name="connsiteX69" fmla="*/ 1819103 w 4602775"/>
              <a:gd name="connsiteY69" fmla="*/ 3289780 h 3442004"/>
              <a:gd name="connsiteX70" fmla="*/ 1837573 w 4602775"/>
              <a:gd name="connsiteY70" fmla="*/ 3212595 h 3442004"/>
              <a:gd name="connsiteX71" fmla="*/ 1802845 w 4602775"/>
              <a:gd name="connsiteY71" fmla="*/ 3144997 h 3442004"/>
              <a:gd name="connsiteX72" fmla="*/ 1839257 w 4602775"/>
              <a:gd name="connsiteY72" fmla="*/ 3057421 h 3442004"/>
              <a:gd name="connsiteX73" fmla="*/ 1956764 w 4602775"/>
              <a:gd name="connsiteY73" fmla="*/ 3007237 h 3442004"/>
              <a:gd name="connsiteX74" fmla="*/ 2001080 w 4602775"/>
              <a:gd name="connsiteY74" fmla="*/ 2951363 h 3442004"/>
              <a:gd name="connsiteX75" fmla="*/ 2107028 w 4602775"/>
              <a:gd name="connsiteY75" fmla="*/ 2933420 h 3442004"/>
              <a:gd name="connsiteX76" fmla="*/ 2092641 w 4602775"/>
              <a:gd name="connsiteY76" fmla="*/ 2829674 h 3442004"/>
              <a:gd name="connsiteX77" fmla="*/ 2029566 w 4602775"/>
              <a:gd name="connsiteY77" fmla="*/ 2786430 h 3442004"/>
              <a:gd name="connsiteX78" fmla="*/ 1931386 w 4602775"/>
              <a:gd name="connsiteY78" fmla="*/ 2653188 h 3442004"/>
              <a:gd name="connsiteX79" fmla="*/ 1759465 w 4602775"/>
              <a:gd name="connsiteY79" fmla="*/ 2502651 h 3442004"/>
              <a:gd name="connsiteX80" fmla="*/ 1744226 w 4602775"/>
              <a:gd name="connsiteY80" fmla="*/ 2423317 h 3442004"/>
              <a:gd name="connsiteX81" fmla="*/ 1762003 w 4602775"/>
              <a:gd name="connsiteY81" fmla="*/ 2383240 h 3442004"/>
              <a:gd name="connsiteX82" fmla="*/ 1777967 w 4602775"/>
              <a:gd name="connsiteY82" fmla="*/ 2325437 h 3442004"/>
              <a:gd name="connsiteX83" fmla="*/ 1722139 w 4602775"/>
              <a:gd name="connsiteY83" fmla="*/ 2308683 h 3442004"/>
              <a:gd name="connsiteX84" fmla="*/ 1671381 w 4602775"/>
              <a:gd name="connsiteY84" fmla="*/ 2138826 h 3442004"/>
              <a:gd name="connsiteX85" fmla="*/ 1724664 w 4602775"/>
              <a:gd name="connsiteY85" fmla="*/ 2160752 h 3442004"/>
              <a:gd name="connsiteX86" fmla="*/ 1743008 w 4602775"/>
              <a:gd name="connsiteY86" fmla="*/ 2194966 h 3442004"/>
              <a:gd name="connsiteX87" fmla="*/ 1764141 w 4602775"/>
              <a:gd name="connsiteY87" fmla="*/ 2208208 h 3442004"/>
              <a:gd name="connsiteX88" fmla="*/ 1806640 w 4602775"/>
              <a:gd name="connsiteY88" fmla="*/ 2120930 h 3442004"/>
              <a:gd name="connsiteX89" fmla="*/ 1887416 w 4602775"/>
              <a:gd name="connsiteY89" fmla="*/ 2086706 h 3442004"/>
              <a:gd name="connsiteX90" fmla="*/ 1949939 w 4602775"/>
              <a:gd name="connsiteY90" fmla="*/ 2102337 h 3442004"/>
              <a:gd name="connsiteX91" fmla="*/ 2008554 w 4602775"/>
              <a:gd name="connsiteY91" fmla="*/ 2059352 h 3442004"/>
              <a:gd name="connsiteX92" fmla="*/ 2059354 w 4602775"/>
              <a:gd name="connsiteY92" fmla="*/ 2063260 h 3442004"/>
              <a:gd name="connsiteX93" fmla="*/ 2071077 w 4602775"/>
              <a:gd name="connsiteY93" fmla="*/ 2004645 h 3442004"/>
              <a:gd name="connsiteX94" fmla="*/ 2286000 w 4602775"/>
              <a:gd name="connsiteY94" fmla="*/ 1953845 h 3442004"/>
              <a:gd name="connsiteX95" fmla="*/ 2301631 w 4602775"/>
              <a:gd name="connsiteY95" fmla="*/ 1879598 h 3442004"/>
              <a:gd name="connsiteX96" fmla="*/ 2379785 w 4602775"/>
              <a:gd name="connsiteY96" fmla="*/ 1895229 h 3442004"/>
              <a:gd name="connsiteX97" fmla="*/ 2399323 w 4602775"/>
              <a:gd name="connsiteY97" fmla="*/ 1942122 h 3442004"/>
              <a:gd name="connsiteX98" fmla="*/ 2430585 w 4602775"/>
              <a:gd name="connsiteY98" fmla="*/ 1969475 h 3442004"/>
              <a:gd name="connsiteX99" fmla="*/ 2493108 w 4602775"/>
              <a:gd name="connsiteY99" fmla="*/ 1934306 h 3442004"/>
              <a:gd name="connsiteX100" fmla="*/ 2504831 w 4602775"/>
              <a:gd name="connsiteY100" fmla="*/ 1887414 h 3442004"/>
              <a:gd name="connsiteX101" fmla="*/ 2524369 w 4602775"/>
              <a:gd name="connsiteY101" fmla="*/ 1887414 h 3442004"/>
              <a:gd name="connsiteX102" fmla="*/ 2586892 w 4602775"/>
              <a:gd name="connsiteY102" fmla="*/ 1957752 h 3442004"/>
              <a:gd name="connsiteX103" fmla="*/ 2782277 w 4602775"/>
              <a:gd name="connsiteY103" fmla="*/ 2055445 h 3442004"/>
              <a:gd name="connsiteX104" fmla="*/ 2829169 w 4602775"/>
              <a:gd name="connsiteY104" fmla="*/ 2074983 h 3442004"/>
              <a:gd name="connsiteX105" fmla="*/ 2864339 w 4602775"/>
              <a:gd name="connsiteY105" fmla="*/ 2067168 h 3442004"/>
              <a:gd name="connsiteX106" fmla="*/ 2887785 w 4602775"/>
              <a:gd name="connsiteY106" fmla="*/ 2090614 h 3442004"/>
              <a:gd name="connsiteX107" fmla="*/ 2805723 w 4602775"/>
              <a:gd name="connsiteY107" fmla="*/ 2168768 h 3442004"/>
              <a:gd name="connsiteX108" fmla="*/ 2805723 w 4602775"/>
              <a:gd name="connsiteY108" fmla="*/ 2168768 h 3442004"/>
              <a:gd name="connsiteX109" fmla="*/ 2821354 w 4602775"/>
              <a:gd name="connsiteY109" fmla="*/ 2200029 h 3442004"/>
              <a:gd name="connsiteX110" fmla="*/ 2891692 w 4602775"/>
              <a:gd name="connsiteY110" fmla="*/ 2188306 h 3442004"/>
              <a:gd name="connsiteX111" fmla="*/ 2958123 w 4602775"/>
              <a:gd name="connsiteY111" fmla="*/ 2293814 h 3442004"/>
              <a:gd name="connsiteX112" fmla="*/ 3008923 w 4602775"/>
              <a:gd name="connsiteY112" fmla="*/ 2289906 h 3442004"/>
              <a:gd name="connsiteX113" fmla="*/ 2997200 w 4602775"/>
              <a:gd name="connsiteY113" fmla="*/ 2243014 h 3442004"/>
              <a:gd name="connsiteX114" fmla="*/ 3059723 w 4602775"/>
              <a:gd name="connsiteY114" fmla="*/ 2219568 h 3442004"/>
              <a:gd name="connsiteX115" fmla="*/ 3059723 w 4602775"/>
              <a:gd name="connsiteY115" fmla="*/ 2200029 h 3442004"/>
              <a:gd name="connsiteX116" fmla="*/ 3067539 w 4602775"/>
              <a:gd name="connsiteY116" fmla="*/ 2188306 h 3442004"/>
              <a:gd name="connsiteX117" fmla="*/ 3024554 w 4602775"/>
              <a:gd name="connsiteY117" fmla="*/ 2102337 h 3442004"/>
              <a:gd name="connsiteX118" fmla="*/ 3036277 w 4602775"/>
              <a:gd name="connsiteY118" fmla="*/ 2090614 h 3442004"/>
              <a:gd name="connsiteX119" fmla="*/ 3219939 w 4602775"/>
              <a:gd name="connsiteY119" fmla="*/ 2211752 h 3442004"/>
              <a:gd name="connsiteX120" fmla="*/ 3286369 w 4602775"/>
              <a:gd name="connsiteY120" fmla="*/ 2219568 h 3442004"/>
              <a:gd name="connsiteX121" fmla="*/ 3266831 w 4602775"/>
              <a:gd name="connsiteY121" fmla="*/ 2243014 h 3442004"/>
              <a:gd name="connsiteX122" fmla="*/ 3227754 w 4602775"/>
              <a:gd name="connsiteY122" fmla="*/ 2258645 h 3442004"/>
              <a:gd name="connsiteX123" fmla="*/ 3309816 w 4602775"/>
              <a:gd name="connsiteY123" fmla="*/ 2340706 h 3442004"/>
              <a:gd name="connsiteX124" fmla="*/ 3395785 w 4602775"/>
              <a:gd name="connsiteY124" fmla="*/ 2395414 h 3442004"/>
              <a:gd name="connsiteX125" fmla="*/ 3657600 w 4602775"/>
              <a:gd name="connsiteY125" fmla="*/ 2332891 h 3442004"/>
              <a:gd name="connsiteX126" fmla="*/ 3618523 w 4602775"/>
              <a:gd name="connsiteY126" fmla="*/ 2254737 h 3442004"/>
              <a:gd name="connsiteX127" fmla="*/ 3567723 w 4602775"/>
              <a:gd name="connsiteY127" fmla="*/ 2231291 h 3442004"/>
              <a:gd name="connsiteX128" fmla="*/ 3583354 w 4602775"/>
              <a:gd name="connsiteY128" fmla="*/ 2149229 h 3442004"/>
              <a:gd name="connsiteX129" fmla="*/ 3618523 w 4602775"/>
              <a:gd name="connsiteY129" fmla="*/ 2149229 h 3442004"/>
              <a:gd name="connsiteX130" fmla="*/ 3622431 w 4602775"/>
              <a:gd name="connsiteY130" fmla="*/ 2090614 h 3442004"/>
              <a:gd name="connsiteX131" fmla="*/ 3528646 w 4602775"/>
              <a:gd name="connsiteY131" fmla="*/ 2008552 h 3442004"/>
              <a:gd name="connsiteX132" fmla="*/ 3473939 w 4602775"/>
              <a:gd name="connsiteY132" fmla="*/ 2043722 h 3442004"/>
              <a:gd name="connsiteX133" fmla="*/ 3423139 w 4602775"/>
              <a:gd name="connsiteY133" fmla="*/ 1981198 h 3442004"/>
              <a:gd name="connsiteX134" fmla="*/ 3466123 w 4602775"/>
              <a:gd name="connsiteY134" fmla="*/ 1863968 h 3442004"/>
              <a:gd name="connsiteX135" fmla="*/ 3411416 w 4602775"/>
              <a:gd name="connsiteY135" fmla="*/ 1777998 h 3442004"/>
              <a:gd name="connsiteX136" fmla="*/ 3391877 w 4602775"/>
              <a:gd name="connsiteY136" fmla="*/ 1688122 h 3442004"/>
              <a:gd name="connsiteX137" fmla="*/ 3380154 w 4602775"/>
              <a:gd name="connsiteY137" fmla="*/ 1582614 h 3442004"/>
              <a:gd name="connsiteX138" fmla="*/ 3325446 w 4602775"/>
              <a:gd name="connsiteY138" fmla="*/ 1547445 h 3442004"/>
              <a:gd name="connsiteX139" fmla="*/ 3333262 w 4602775"/>
              <a:gd name="connsiteY139" fmla="*/ 1508368 h 3442004"/>
              <a:gd name="connsiteX140" fmla="*/ 3255108 w 4602775"/>
              <a:gd name="connsiteY140" fmla="*/ 1391137 h 3442004"/>
              <a:gd name="connsiteX141" fmla="*/ 3290277 w 4602775"/>
              <a:gd name="connsiteY141" fmla="*/ 1277814 h 3442004"/>
              <a:gd name="connsiteX142" fmla="*/ 3348892 w 4602775"/>
              <a:gd name="connsiteY142" fmla="*/ 1219198 h 3442004"/>
              <a:gd name="connsiteX143" fmla="*/ 3391877 w 4602775"/>
              <a:gd name="connsiteY143" fmla="*/ 1246552 h 3442004"/>
              <a:gd name="connsiteX144" fmla="*/ 3458308 w 4602775"/>
              <a:gd name="connsiteY144" fmla="*/ 1223106 h 3442004"/>
              <a:gd name="connsiteX145" fmla="*/ 3438769 w 4602775"/>
              <a:gd name="connsiteY145" fmla="*/ 1199660 h 3442004"/>
              <a:gd name="connsiteX146" fmla="*/ 3509108 w 4602775"/>
              <a:gd name="connsiteY146" fmla="*/ 1098060 h 3442004"/>
              <a:gd name="connsiteX147" fmla="*/ 3524739 w 4602775"/>
              <a:gd name="connsiteY147" fmla="*/ 984737 h 3442004"/>
              <a:gd name="connsiteX148" fmla="*/ 3626339 w 4602775"/>
              <a:gd name="connsiteY148" fmla="*/ 937845 h 3442004"/>
              <a:gd name="connsiteX149" fmla="*/ 3696677 w 4602775"/>
              <a:gd name="connsiteY149" fmla="*/ 894860 h 3442004"/>
              <a:gd name="connsiteX150" fmla="*/ 3720123 w 4602775"/>
              <a:gd name="connsiteY150" fmla="*/ 906583 h 3442004"/>
              <a:gd name="connsiteX151" fmla="*/ 3790462 w 4602775"/>
              <a:gd name="connsiteY151" fmla="*/ 894860 h 3442004"/>
              <a:gd name="connsiteX152" fmla="*/ 3806092 w 4602775"/>
              <a:gd name="connsiteY152" fmla="*/ 945660 h 3442004"/>
              <a:gd name="connsiteX153" fmla="*/ 3856892 w 4602775"/>
              <a:gd name="connsiteY153" fmla="*/ 898768 h 3442004"/>
              <a:gd name="connsiteX154" fmla="*/ 3888154 w 4602775"/>
              <a:gd name="connsiteY154" fmla="*/ 902675 h 3442004"/>
              <a:gd name="connsiteX155" fmla="*/ 3927231 w 4602775"/>
              <a:gd name="connsiteY155" fmla="*/ 945660 h 3442004"/>
              <a:gd name="connsiteX156" fmla="*/ 3997569 w 4602775"/>
              <a:gd name="connsiteY156" fmla="*/ 941752 h 3442004"/>
              <a:gd name="connsiteX157" fmla="*/ 4067908 w 4602775"/>
              <a:gd name="connsiteY157" fmla="*/ 855783 h 3442004"/>
              <a:gd name="connsiteX158" fmla="*/ 4138246 w 4602775"/>
              <a:gd name="connsiteY158" fmla="*/ 890952 h 3442004"/>
              <a:gd name="connsiteX159" fmla="*/ 4173416 w 4602775"/>
              <a:gd name="connsiteY159" fmla="*/ 871414 h 3442004"/>
              <a:gd name="connsiteX160" fmla="*/ 4200769 w 4602775"/>
              <a:gd name="connsiteY160" fmla="*/ 820614 h 3442004"/>
              <a:gd name="connsiteX161" fmla="*/ 4267200 w 4602775"/>
              <a:gd name="connsiteY161" fmla="*/ 773722 h 3442004"/>
              <a:gd name="connsiteX162" fmla="*/ 4407877 w 4602775"/>
              <a:gd name="connsiteY162" fmla="*/ 769814 h 3442004"/>
              <a:gd name="connsiteX163" fmla="*/ 4466493 w 4602775"/>
              <a:gd name="connsiteY163" fmla="*/ 664306 h 3442004"/>
              <a:gd name="connsiteX164" fmla="*/ 4556368 w 4602775"/>
              <a:gd name="connsiteY164" fmla="*/ 640860 h 3442004"/>
              <a:gd name="connsiteX165" fmla="*/ 4575906 w 4602775"/>
              <a:gd name="connsiteY165" fmla="*/ 539261 h 3442004"/>
              <a:gd name="connsiteX166" fmla="*/ 4493844 w 4602775"/>
              <a:gd name="connsiteY166" fmla="*/ 465016 h 3442004"/>
              <a:gd name="connsiteX167" fmla="*/ 4478213 w 4602775"/>
              <a:gd name="connsiteY167" fmla="*/ 363415 h 3442004"/>
              <a:gd name="connsiteX168" fmla="*/ 4548551 w 4602775"/>
              <a:gd name="connsiteY168" fmla="*/ 320431 h 3442004"/>
              <a:gd name="connsiteX169" fmla="*/ 4505566 w 4602775"/>
              <a:gd name="connsiteY169" fmla="*/ 214924 h 3442004"/>
              <a:gd name="connsiteX170" fmla="*/ 4599351 w 4602775"/>
              <a:gd name="connsiteY170" fmla="*/ 152400 h 3442004"/>
              <a:gd name="connsiteX171" fmla="*/ 4536827 w 4602775"/>
              <a:gd name="connsiteY171"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8144 w 4602775"/>
              <a:gd name="connsiteY29" fmla="*/ 2566536 h 3442004"/>
              <a:gd name="connsiteX30" fmla="*/ 454358 w 4602775"/>
              <a:gd name="connsiteY30" fmla="*/ 2594869 h 3442004"/>
              <a:gd name="connsiteX31" fmla="*/ 557388 w 4602775"/>
              <a:gd name="connsiteY31" fmla="*/ 2618051 h 3442004"/>
              <a:gd name="connsiteX32" fmla="*/ 433750 w 4602775"/>
              <a:gd name="connsiteY32" fmla="*/ 2687597 h 3442004"/>
              <a:gd name="connsiteX33" fmla="*/ 333295 w 4602775"/>
              <a:gd name="connsiteY33" fmla="*/ 2842144 h 3442004"/>
              <a:gd name="connsiteX34" fmla="*/ 256022 w 4602775"/>
              <a:gd name="connsiteY34" fmla="*/ 3027600 h 3442004"/>
              <a:gd name="connsiteX35" fmla="*/ 256023 w 4602775"/>
              <a:gd name="connsiteY35" fmla="*/ 3130630 h 3442004"/>
              <a:gd name="connsiteX36" fmla="*/ 294659 w 4602775"/>
              <a:gd name="connsiteY36" fmla="*/ 3231086 h 3442004"/>
              <a:gd name="connsiteX37" fmla="*/ 410568 w 4602775"/>
              <a:gd name="connsiteY37" fmla="*/ 3228510 h 3442004"/>
              <a:gd name="connsiteX38" fmla="*/ 462086 w 4602775"/>
              <a:gd name="connsiteY38" fmla="*/ 3264571 h 3442004"/>
              <a:gd name="connsiteX39" fmla="*/ 523903 w 4602775"/>
              <a:gd name="connsiteY39" fmla="*/ 3243965 h 3442004"/>
              <a:gd name="connsiteX40" fmla="*/ 549662 w 4602775"/>
              <a:gd name="connsiteY40" fmla="*/ 3218207 h 3442004"/>
              <a:gd name="connsiteX41" fmla="*/ 516176 w 4602775"/>
              <a:gd name="connsiteY41" fmla="*/ 3146085 h 3442004"/>
              <a:gd name="connsiteX42" fmla="*/ 593449 w 4602775"/>
              <a:gd name="connsiteY42" fmla="*/ 3156388 h 3442004"/>
              <a:gd name="connsiteX43" fmla="*/ 619207 w 4602775"/>
              <a:gd name="connsiteY43" fmla="*/ 3277450 h 3442004"/>
              <a:gd name="connsiteX44" fmla="*/ 696480 w 4602775"/>
              <a:gd name="connsiteY44" fmla="*/ 3285177 h 3442004"/>
              <a:gd name="connsiteX45" fmla="*/ 747996 w 4602775"/>
              <a:gd name="connsiteY45" fmla="*/ 3233662 h 3442004"/>
              <a:gd name="connsiteX46" fmla="*/ 832996 w 4602775"/>
              <a:gd name="connsiteY46" fmla="*/ 3359874 h 3442004"/>
              <a:gd name="connsiteX47" fmla="*/ 894814 w 4602775"/>
              <a:gd name="connsiteY47" fmla="*/ 3341844 h 3442004"/>
              <a:gd name="connsiteX48" fmla="*/ 925724 w 4602775"/>
              <a:gd name="connsiteY48" fmla="*/ 3295480 h 3442004"/>
              <a:gd name="connsiteX49" fmla="*/ 983121 w 4602775"/>
              <a:gd name="connsiteY49" fmla="*/ 3363288 h 3442004"/>
              <a:gd name="connsiteX50" fmla="*/ 1057088 w 4602775"/>
              <a:gd name="connsiteY50" fmla="*/ 3375328 h 3442004"/>
              <a:gd name="connsiteX51" fmla="*/ 1075144 w 4602775"/>
              <a:gd name="connsiteY51" fmla="*/ 3421024 h 3442004"/>
              <a:gd name="connsiteX52" fmla="*/ 1116356 w 4602775"/>
              <a:gd name="connsiteY52" fmla="*/ 3397402 h 3442004"/>
              <a:gd name="connsiteX53" fmla="*/ 1140507 w 4602775"/>
              <a:gd name="connsiteY53" fmla="*/ 3309924 h 3442004"/>
              <a:gd name="connsiteX54" fmla="*/ 1265201 w 4602775"/>
              <a:gd name="connsiteY54" fmla="*/ 3313203 h 3442004"/>
              <a:gd name="connsiteX55" fmla="*/ 1311465 w 4602775"/>
              <a:gd name="connsiteY55" fmla="*/ 3376443 h 3442004"/>
              <a:gd name="connsiteX56" fmla="*/ 1339799 w 4602775"/>
              <a:gd name="connsiteY56" fmla="*/ 3331686 h 3442004"/>
              <a:gd name="connsiteX57" fmla="*/ 1367152 w 4602775"/>
              <a:gd name="connsiteY57" fmla="*/ 3355133 h 3442004"/>
              <a:gd name="connsiteX58" fmla="*/ 1420528 w 4602775"/>
              <a:gd name="connsiteY58" fmla="*/ 3300777 h 3442004"/>
              <a:gd name="connsiteX59" fmla="*/ 1459165 w 4602775"/>
              <a:gd name="connsiteY59" fmla="*/ 3334261 h 3442004"/>
              <a:gd name="connsiteX60" fmla="*/ 1638127 w 4602775"/>
              <a:gd name="connsiteY60" fmla="*/ 3292257 h 3442004"/>
              <a:gd name="connsiteX61" fmla="*/ 1704018 w 4602775"/>
              <a:gd name="connsiteY61" fmla="*/ 3347679 h 3442004"/>
              <a:gd name="connsiteX62" fmla="*/ 1746210 w 4602775"/>
              <a:gd name="connsiteY62" fmla="*/ 3305840 h 3442004"/>
              <a:gd name="connsiteX63" fmla="*/ 1766013 w 4602775"/>
              <a:gd name="connsiteY63" fmla="*/ 3329198 h 3442004"/>
              <a:gd name="connsiteX64" fmla="*/ 1767070 w 4602775"/>
              <a:gd name="connsiteY64" fmla="*/ 3391381 h 3442004"/>
              <a:gd name="connsiteX65" fmla="*/ 1837496 w 4602775"/>
              <a:gd name="connsiteY65" fmla="*/ 3442004 h 3442004"/>
              <a:gd name="connsiteX66" fmla="*/ 1851971 w 4602775"/>
              <a:gd name="connsiteY66" fmla="*/ 3389068 h 3442004"/>
              <a:gd name="connsiteX67" fmla="*/ 1870090 w 4602775"/>
              <a:gd name="connsiteY67" fmla="*/ 3375486 h 3442004"/>
              <a:gd name="connsiteX68" fmla="*/ 1869198 w 4602775"/>
              <a:gd name="connsiteY68" fmla="*/ 3283737 h 3442004"/>
              <a:gd name="connsiteX69" fmla="*/ 1819103 w 4602775"/>
              <a:gd name="connsiteY69" fmla="*/ 3289780 h 3442004"/>
              <a:gd name="connsiteX70" fmla="*/ 1837573 w 4602775"/>
              <a:gd name="connsiteY70" fmla="*/ 3212595 h 3442004"/>
              <a:gd name="connsiteX71" fmla="*/ 1802845 w 4602775"/>
              <a:gd name="connsiteY71" fmla="*/ 3144997 h 3442004"/>
              <a:gd name="connsiteX72" fmla="*/ 1839257 w 4602775"/>
              <a:gd name="connsiteY72" fmla="*/ 3057421 h 3442004"/>
              <a:gd name="connsiteX73" fmla="*/ 1956764 w 4602775"/>
              <a:gd name="connsiteY73" fmla="*/ 3007237 h 3442004"/>
              <a:gd name="connsiteX74" fmla="*/ 2001080 w 4602775"/>
              <a:gd name="connsiteY74" fmla="*/ 2951363 h 3442004"/>
              <a:gd name="connsiteX75" fmla="*/ 2107028 w 4602775"/>
              <a:gd name="connsiteY75" fmla="*/ 2933420 h 3442004"/>
              <a:gd name="connsiteX76" fmla="*/ 2092641 w 4602775"/>
              <a:gd name="connsiteY76" fmla="*/ 2829674 h 3442004"/>
              <a:gd name="connsiteX77" fmla="*/ 2029566 w 4602775"/>
              <a:gd name="connsiteY77" fmla="*/ 2786430 h 3442004"/>
              <a:gd name="connsiteX78" fmla="*/ 1931386 w 4602775"/>
              <a:gd name="connsiteY78" fmla="*/ 2653188 h 3442004"/>
              <a:gd name="connsiteX79" fmla="*/ 1759465 w 4602775"/>
              <a:gd name="connsiteY79" fmla="*/ 2502651 h 3442004"/>
              <a:gd name="connsiteX80" fmla="*/ 1744226 w 4602775"/>
              <a:gd name="connsiteY80" fmla="*/ 2423317 h 3442004"/>
              <a:gd name="connsiteX81" fmla="*/ 1762003 w 4602775"/>
              <a:gd name="connsiteY81" fmla="*/ 2383240 h 3442004"/>
              <a:gd name="connsiteX82" fmla="*/ 1777967 w 4602775"/>
              <a:gd name="connsiteY82" fmla="*/ 2325437 h 3442004"/>
              <a:gd name="connsiteX83" fmla="*/ 1722139 w 4602775"/>
              <a:gd name="connsiteY83" fmla="*/ 2308683 h 3442004"/>
              <a:gd name="connsiteX84" fmla="*/ 1671381 w 4602775"/>
              <a:gd name="connsiteY84" fmla="*/ 2138826 h 3442004"/>
              <a:gd name="connsiteX85" fmla="*/ 1724664 w 4602775"/>
              <a:gd name="connsiteY85" fmla="*/ 2160752 h 3442004"/>
              <a:gd name="connsiteX86" fmla="*/ 1743008 w 4602775"/>
              <a:gd name="connsiteY86" fmla="*/ 2194966 h 3442004"/>
              <a:gd name="connsiteX87" fmla="*/ 1764141 w 4602775"/>
              <a:gd name="connsiteY87" fmla="*/ 2208208 h 3442004"/>
              <a:gd name="connsiteX88" fmla="*/ 1806640 w 4602775"/>
              <a:gd name="connsiteY88" fmla="*/ 2120930 h 3442004"/>
              <a:gd name="connsiteX89" fmla="*/ 1887416 w 4602775"/>
              <a:gd name="connsiteY89" fmla="*/ 2086706 h 3442004"/>
              <a:gd name="connsiteX90" fmla="*/ 1949939 w 4602775"/>
              <a:gd name="connsiteY90" fmla="*/ 2102337 h 3442004"/>
              <a:gd name="connsiteX91" fmla="*/ 2008554 w 4602775"/>
              <a:gd name="connsiteY91" fmla="*/ 2059352 h 3442004"/>
              <a:gd name="connsiteX92" fmla="*/ 2059354 w 4602775"/>
              <a:gd name="connsiteY92" fmla="*/ 2063260 h 3442004"/>
              <a:gd name="connsiteX93" fmla="*/ 2071077 w 4602775"/>
              <a:gd name="connsiteY93" fmla="*/ 2004645 h 3442004"/>
              <a:gd name="connsiteX94" fmla="*/ 2286000 w 4602775"/>
              <a:gd name="connsiteY94" fmla="*/ 1953845 h 3442004"/>
              <a:gd name="connsiteX95" fmla="*/ 2301631 w 4602775"/>
              <a:gd name="connsiteY95" fmla="*/ 1879598 h 3442004"/>
              <a:gd name="connsiteX96" fmla="*/ 2379785 w 4602775"/>
              <a:gd name="connsiteY96" fmla="*/ 1895229 h 3442004"/>
              <a:gd name="connsiteX97" fmla="*/ 2399323 w 4602775"/>
              <a:gd name="connsiteY97" fmla="*/ 1942122 h 3442004"/>
              <a:gd name="connsiteX98" fmla="*/ 2430585 w 4602775"/>
              <a:gd name="connsiteY98" fmla="*/ 1969475 h 3442004"/>
              <a:gd name="connsiteX99" fmla="*/ 2493108 w 4602775"/>
              <a:gd name="connsiteY99" fmla="*/ 1934306 h 3442004"/>
              <a:gd name="connsiteX100" fmla="*/ 2504831 w 4602775"/>
              <a:gd name="connsiteY100" fmla="*/ 1887414 h 3442004"/>
              <a:gd name="connsiteX101" fmla="*/ 2524369 w 4602775"/>
              <a:gd name="connsiteY101" fmla="*/ 1887414 h 3442004"/>
              <a:gd name="connsiteX102" fmla="*/ 2586892 w 4602775"/>
              <a:gd name="connsiteY102" fmla="*/ 1957752 h 3442004"/>
              <a:gd name="connsiteX103" fmla="*/ 2782277 w 4602775"/>
              <a:gd name="connsiteY103" fmla="*/ 2055445 h 3442004"/>
              <a:gd name="connsiteX104" fmla="*/ 2829169 w 4602775"/>
              <a:gd name="connsiteY104" fmla="*/ 2074983 h 3442004"/>
              <a:gd name="connsiteX105" fmla="*/ 2864339 w 4602775"/>
              <a:gd name="connsiteY105" fmla="*/ 2067168 h 3442004"/>
              <a:gd name="connsiteX106" fmla="*/ 2887785 w 4602775"/>
              <a:gd name="connsiteY106" fmla="*/ 2090614 h 3442004"/>
              <a:gd name="connsiteX107" fmla="*/ 2805723 w 4602775"/>
              <a:gd name="connsiteY107" fmla="*/ 2168768 h 3442004"/>
              <a:gd name="connsiteX108" fmla="*/ 2805723 w 4602775"/>
              <a:gd name="connsiteY108" fmla="*/ 2168768 h 3442004"/>
              <a:gd name="connsiteX109" fmla="*/ 2821354 w 4602775"/>
              <a:gd name="connsiteY109" fmla="*/ 2200029 h 3442004"/>
              <a:gd name="connsiteX110" fmla="*/ 2891692 w 4602775"/>
              <a:gd name="connsiteY110" fmla="*/ 2188306 h 3442004"/>
              <a:gd name="connsiteX111" fmla="*/ 2958123 w 4602775"/>
              <a:gd name="connsiteY111" fmla="*/ 2293814 h 3442004"/>
              <a:gd name="connsiteX112" fmla="*/ 3008923 w 4602775"/>
              <a:gd name="connsiteY112" fmla="*/ 2289906 h 3442004"/>
              <a:gd name="connsiteX113" fmla="*/ 2997200 w 4602775"/>
              <a:gd name="connsiteY113" fmla="*/ 2243014 h 3442004"/>
              <a:gd name="connsiteX114" fmla="*/ 3059723 w 4602775"/>
              <a:gd name="connsiteY114" fmla="*/ 2219568 h 3442004"/>
              <a:gd name="connsiteX115" fmla="*/ 3059723 w 4602775"/>
              <a:gd name="connsiteY115" fmla="*/ 2200029 h 3442004"/>
              <a:gd name="connsiteX116" fmla="*/ 3067539 w 4602775"/>
              <a:gd name="connsiteY116" fmla="*/ 2188306 h 3442004"/>
              <a:gd name="connsiteX117" fmla="*/ 3024554 w 4602775"/>
              <a:gd name="connsiteY117" fmla="*/ 2102337 h 3442004"/>
              <a:gd name="connsiteX118" fmla="*/ 3036277 w 4602775"/>
              <a:gd name="connsiteY118" fmla="*/ 2090614 h 3442004"/>
              <a:gd name="connsiteX119" fmla="*/ 3219939 w 4602775"/>
              <a:gd name="connsiteY119" fmla="*/ 2211752 h 3442004"/>
              <a:gd name="connsiteX120" fmla="*/ 3286369 w 4602775"/>
              <a:gd name="connsiteY120" fmla="*/ 2219568 h 3442004"/>
              <a:gd name="connsiteX121" fmla="*/ 3266831 w 4602775"/>
              <a:gd name="connsiteY121" fmla="*/ 2243014 h 3442004"/>
              <a:gd name="connsiteX122" fmla="*/ 3227754 w 4602775"/>
              <a:gd name="connsiteY122" fmla="*/ 2258645 h 3442004"/>
              <a:gd name="connsiteX123" fmla="*/ 3309816 w 4602775"/>
              <a:gd name="connsiteY123" fmla="*/ 2340706 h 3442004"/>
              <a:gd name="connsiteX124" fmla="*/ 3395785 w 4602775"/>
              <a:gd name="connsiteY124" fmla="*/ 2395414 h 3442004"/>
              <a:gd name="connsiteX125" fmla="*/ 3657600 w 4602775"/>
              <a:gd name="connsiteY125" fmla="*/ 2332891 h 3442004"/>
              <a:gd name="connsiteX126" fmla="*/ 3618523 w 4602775"/>
              <a:gd name="connsiteY126" fmla="*/ 2254737 h 3442004"/>
              <a:gd name="connsiteX127" fmla="*/ 3567723 w 4602775"/>
              <a:gd name="connsiteY127" fmla="*/ 2231291 h 3442004"/>
              <a:gd name="connsiteX128" fmla="*/ 3583354 w 4602775"/>
              <a:gd name="connsiteY128" fmla="*/ 2149229 h 3442004"/>
              <a:gd name="connsiteX129" fmla="*/ 3618523 w 4602775"/>
              <a:gd name="connsiteY129" fmla="*/ 2149229 h 3442004"/>
              <a:gd name="connsiteX130" fmla="*/ 3622431 w 4602775"/>
              <a:gd name="connsiteY130" fmla="*/ 2090614 h 3442004"/>
              <a:gd name="connsiteX131" fmla="*/ 3528646 w 4602775"/>
              <a:gd name="connsiteY131" fmla="*/ 2008552 h 3442004"/>
              <a:gd name="connsiteX132" fmla="*/ 3473939 w 4602775"/>
              <a:gd name="connsiteY132" fmla="*/ 2043722 h 3442004"/>
              <a:gd name="connsiteX133" fmla="*/ 3423139 w 4602775"/>
              <a:gd name="connsiteY133" fmla="*/ 1981198 h 3442004"/>
              <a:gd name="connsiteX134" fmla="*/ 3466123 w 4602775"/>
              <a:gd name="connsiteY134" fmla="*/ 1863968 h 3442004"/>
              <a:gd name="connsiteX135" fmla="*/ 3411416 w 4602775"/>
              <a:gd name="connsiteY135" fmla="*/ 1777998 h 3442004"/>
              <a:gd name="connsiteX136" fmla="*/ 3391877 w 4602775"/>
              <a:gd name="connsiteY136" fmla="*/ 1688122 h 3442004"/>
              <a:gd name="connsiteX137" fmla="*/ 3380154 w 4602775"/>
              <a:gd name="connsiteY137" fmla="*/ 1582614 h 3442004"/>
              <a:gd name="connsiteX138" fmla="*/ 3325446 w 4602775"/>
              <a:gd name="connsiteY138" fmla="*/ 1547445 h 3442004"/>
              <a:gd name="connsiteX139" fmla="*/ 3333262 w 4602775"/>
              <a:gd name="connsiteY139" fmla="*/ 1508368 h 3442004"/>
              <a:gd name="connsiteX140" fmla="*/ 3255108 w 4602775"/>
              <a:gd name="connsiteY140" fmla="*/ 1391137 h 3442004"/>
              <a:gd name="connsiteX141" fmla="*/ 3290277 w 4602775"/>
              <a:gd name="connsiteY141" fmla="*/ 1277814 h 3442004"/>
              <a:gd name="connsiteX142" fmla="*/ 3348892 w 4602775"/>
              <a:gd name="connsiteY142" fmla="*/ 1219198 h 3442004"/>
              <a:gd name="connsiteX143" fmla="*/ 3391877 w 4602775"/>
              <a:gd name="connsiteY143" fmla="*/ 1246552 h 3442004"/>
              <a:gd name="connsiteX144" fmla="*/ 3458308 w 4602775"/>
              <a:gd name="connsiteY144" fmla="*/ 1223106 h 3442004"/>
              <a:gd name="connsiteX145" fmla="*/ 3438769 w 4602775"/>
              <a:gd name="connsiteY145" fmla="*/ 1199660 h 3442004"/>
              <a:gd name="connsiteX146" fmla="*/ 3509108 w 4602775"/>
              <a:gd name="connsiteY146" fmla="*/ 1098060 h 3442004"/>
              <a:gd name="connsiteX147" fmla="*/ 3524739 w 4602775"/>
              <a:gd name="connsiteY147" fmla="*/ 984737 h 3442004"/>
              <a:gd name="connsiteX148" fmla="*/ 3626339 w 4602775"/>
              <a:gd name="connsiteY148" fmla="*/ 937845 h 3442004"/>
              <a:gd name="connsiteX149" fmla="*/ 3696677 w 4602775"/>
              <a:gd name="connsiteY149" fmla="*/ 894860 h 3442004"/>
              <a:gd name="connsiteX150" fmla="*/ 3720123 w 4602775"/>
              <a:gd name="connsiteY150" fmla="*/ 906583 h 3442004"/>
              <a:gd name="connsiteX151" fmla="*/ 3790462 w 4602775"/>
              <a:gd name="connsiteY151" fmla="*/ 894860 h 3442004"/>
              <a:gd name="connsiteX152" fmla="*/ 3806092 w 4602775"/>
              <a:gd name="connsiteY152" fmla="*/ 945660 h 3442004"/>
              <a:gd name="connsiteX153" fmla="*/ 3856892 w 4602775"/>
              <a:gd name="connsiteY153" fmla="*/ 898768 h 3442004"/>
              <a:gd name="connsiteX154" fmla="*/ 3888154 w 4602775"/>
              <a:gd name="connsiteY154" fmla="*/ 902675 h 3442004"/>
              <a:gd name="connsiteX155" fmla="*/ 3927231 w 4602775"/>
              <a:gd name="connsiteY155" fmla="*/ 945660 h 3442004"/>
              <a:gd name="connsiteX156" fmla="*/ 3997569 w 4602775"/>
              <a:gd name="connsiteY156" fmla="*/ 941752 h 3442004"/>
              <a:gd name="connsiteX157" fmla="*/ 4067908 w 4602775"/>
              <a:gd name="connsiteY157" fmla="*/ 855783 h 3442004"/>
              <a:gd name="connsiteX158" fmla="*/ 4138246 w 4602775"/>
              <a:gd name="connsiteY158" fmla="*/ 890952 h 3442004"/>
              <a:gd name="connsiteX159" fmla="*/ 4173416 w 4602775"/>
              <a:gd name="connsiteY159" fmla="*/ 871414 h 3442004"/>
              <a:gd name="connsiteX160" fmla="*/ 4200769 w 4602775"/>
              <a:gd name="connsiteY160" fmla="*/ 820614 h 3442004"/>
              <a:gd name="connsiteX161" fmla="*/ 4267200 w 4602775"/>
              <a:gd name="connsiteY161" fmla="*/ 773722 h 3442004"/>
              <a:gd name="connsiteX162" fmla="*/ 4407877 w 4602775"/>
              <a:gd name="connsiteY162" fmla="*/ 769814 h 3442004"/>
              <a:gd name="connsiteX163" fmla="*/ 4466493 w 4602775"/>
              <a:gd name="connsiteY163" fmla="*/ 664306 h 3442004"/>
              <a:gd name="connsiteX164" fmla="*/ 4556368 w 4602775"/>
              <a:gd name="connsiteY164" fmla="*/ 640860 h 3442004"/>
              <a:gd name="connsiteX165" fmla="*/ 4575906 w 4602775"/>
              <a:gd name="connsiteY165" fmla="*/ 539261 h 3442004"/>
              <a:gd name="connsiteX166" fmla="*/ 4493844 w 4602775"/>
              <a:gd name="connsiteY166" fmla="*/ 465016 h 3442004"/>
              <a:gd name="connsiteX167" fmla="*/ 4478213 w 4602775"/>
              <a:gd name="connsiteY167" fmla="*/ 363415 h 3442004"/>
              <a:gd name="connsiteX168" fmla="*/ 4548551 w 4602775"/>
              <a:gd name="connsiteY168" fmla="*/ 320431 h 3442004"/>
              <a:gd name="connsiteX169" fmla="*/ 4505566 w 4602775"/>
              <a:gd name="connsiteY169" fmla="*/ 214924 h 3442004"/>
              <a:gd name="connsiteX170" fmla="*/ 4599351 w 4602775"/>
              <a:gd name="connsiteY170" fmla="*/ 152400 h 3442004"/>
              <a:gd name="connsiteX171" fmla="*/ 4536827 w 4602775"/>
              <a:gd name="connsiteY171"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8144 w 4602775"/>
              <a:gd name="connsiteY29" fmla="*/ 2566536 h 3442004"/>
              <a:gd name="connsiteX30" fmla="*/ 317841 w 4602775"/>
              <a:gd name="connsiteY30" fmla="*/ 2515020 h 3442004"/>
              <a:gd name="connsiteX31" fmla="*/ 454358 w 4602775"/>
              <a:gd name="connsiteY31" fmla="*/ 2594869 h 3442004"/>
              <a:gd name="connsiteX32" fmla="*/ 557388 w 4602775"/>
              <a:gd name="connsiteY32" fmla="*/ 2618051 h 3442004"/>
              <a:gd name="connsiteX33" fmla="*/ 433750 w 4602775"/>
              <a:gd name="connsiteY33" fmla="*/ 2687597 h 3442004"/>
              <a:gd name="connsiteX34" fmla="*/ 333295 w 4602775"/>
              <a:gd name="connsiteY34" fmla="*/ 2842144 h 3442004"/>
              <a:gd name="connsiteX35" fmla="*/ 256022 w 4602775"/>
              <a:gd name="connsiteY35" fmla="*/ 3027600 h 3442004"/>
              <a:gd name="connsiteX36" fmla="*/ 256023 w 4602775"/>
              <a:gd name="connsiteY36" fmla="*/ 3130630 h 3442004"/>
              <a:gd name="connsiteX37" fmla="*/ 294659 w 4602775"/>
              <a:gd name="connsiteY37" fmla="*/ 3231086 h 3442004"/>
              <a:gd name="connsiteX38" fmla="*/ 410568 w 4602775"/>
              <a:gd name="connsiteY38" fmla="*/ 3228510 h 3442004"/>
              <a:gd name="connsiteX39" fmla="*/ 462086 w 4602775"/>
              <a:gd name="connsiteY39" fmla="*/ 3264571 h 3442004"/>
              <a:gd name="connsiteX40" fmla="*/ 523903 w 4602775"/>
              <a:gd name="connsiteY40" fmla="*/ 3243965 h 3442004"/>
              <a:gd name="connsiteX41" fmla="*/ 549662 w 4602775"/>
              <a:gd name="connsiteY41" fmla="*/ 3218207 h 3442004"/>
              <a:gd name="connsiteX42" fmla="*/ 516176 w 4602775"/>
              <a:gd name="connsiteY42" fmla="*/ 3146085 h 3442004"/>
              <a:gd name="connsiteX43" fmla="*/ 593449 w 4602775"/>
              <a:gd name="connsiteY43" fmla="*/ 3156388 h 3442004"/>
              <a:gd name="connsiteX44" fmla="*/ 619207 w 4602775"/>
              <a:gd name="connsiteY44" fmla="*/ 3277450 h 3442004"/>
              <a:gd name="connsiteX45" fmla="*/ 696480 w 4602775"/>
              <a:gd name="connsiteY45" fmla="*/ 3285177 h 3442004"/>
              <a:gd name="connsiteX46" fmla="*/ 747996 w 4602775"/>
              <a:gd name="connsiteY46" fmla="*/ 3233662 h 3442004"/>
              <a:gd name="connsiteX47" fmla="*/ 832996 w 4602775"/>
              <a:gd name="connsiteY47" fmla="*/ 3359874 h 3442004"/>
              <a:gd name="connsiteX48" fmla="*/ 894814 w 4602775"/>
              <a:gd name="connsiteY48" fmla="*/ 3341844 h 3442004"/>
              <a:gd name="connsiteX49" fmla="*/ 925724 w 4602775"/>
              <a:gd name="connsiteY49" fmla="*/ 3295480 h 3442004"/>
              <a:gd name="connsiteX50" fmla="*/ 983121 w 4602775"/>
              <a:gd name="connsiteY50" fmla="*/ 3363288 h 3442004"/>
              <a:gd name="connsiteX51" fmla="*/ 1057088 w 4602775"/>
              <a:gd name="connsiteY51" fmla="*/ 3375328 h 3442004"/>
              <a:gd name="connsiteX52" fmla="*/ 1075144 w 4602775"/>
              <a:gd name="connsiteY52" fmla="*/ 3421024 h 3442004"/>
              <a:gd name="connsiteX53" fmla="*/ 1116356 w 4602775"/>
              <a:gd name="connsiteY53" fmla="*/ 3397402 h 3442004"/>
              <a:gd name="connsiteX54" fmla="*/ 1140507 w 4602775"/>
              <a:gd name="connsiteY54" fmla="*/ 3309924 h 3442004"/>
              <a:gd name="connsiteX55" fmla="*/ 1265201 w 4602775"/>
              <a:gd name="connsiteY55" fmla="*/ 3313203 h 3442004"/>
              <a:gd name="connsiteX56" fmla="*/ 1311465 w 4602775"/>
              <a:gd name="connsiteY56" fmla="*/ 3376443 h 3442004"/>
              <a:gd name="connsiteX57" fmla="*/ 1339799 w 4602775"/>
              <a:gd name="connsiteY57" fmla="*/ 3331686 h 3442004"/>
              <a:gd name="connsiteX58" fmla="*/ 1367152 w 4602775"/>
              <a:gd name="connsiteY58" fmla="*/ 3355133 h 3442004"/>
              <a:gd name="connsiteX59" fmla="*/ 1420528 w 4602775"/>
              <a:gd name="connsiteY59" fmla="*/ 3300777 h 3442004"/>
              <a:gd name="connsiteX60" fmla="*/ 1459165 w 4602775"/>
              <a:gd name="connsiteY60" fmla="*/ 3334261 h 3442004"/>
              <a:gd name="connsiteX61" fmla="*/ 1638127 w 4602775"/>
              <a:gd name="connsiteY61" fmla="*/ 3292257 h 3442004"/>
              <a:gd name="connsiteX62" fmla="*/ 1704018 w 4602775"/>
              <a:gd name="connsiteY62" fmla="*/ 3347679 h 3442004"/>
              <a:gd name="connsiteX63" fmla="*/ 1746210 w 4602775"/>
              <a:gd name="connsiteY63" fmla="*/ 3305840 h 3442004"/>
              <a:gd name="connsiteX64" fmla="*/ 1766013 w 4602775"/>
              <a:gd name="connsiteY64" fmla="*/ 3329198 h 3442004"/>
              <a:gd name="connsiteX65" fmla="*/ 1767070 w 4602775"/>
              <a:gd name="connsiteY65" fmla="*/ 3391381 h 3442004"/>
              <a:gd name="connsiteX66" fmla="*/ 1837496 w 4602775"/>
              <a:gd name="connsiteY66" fmla="*/ 3442004 h 3442004"/>
              <a:gd name="connsiteX67" fmla="*/ 1851971 w 4602775"/>
              <a:gd name="connsiteY67" fmla="*/ 3389068 h 3442004"/>
              <a:gd name="connsiteX68" fmla="*/ 1870090 w 4602775"/>
              <a:gd name="connsiteY68" fmla="*/ 3375486 h 3442004"/>
              <a:gd name="connsiteX69" fmla="*/ 1869198 w 4602775"/>
              <a:gd name="connsiteY69" fmla="*/ 3283737 h 3442004"/>
              <a:gd name="connsiteX70" fmla="*/ 1819103 w 4602775"/>
              <a:gd name="connsiteY70" fmla="*/ 3289780 h 3442004"/>
              <a:gd name="connsiteX71" fmla="*/ 1837573 w 4602775"/>
              <a:gd name="connsiteY71" fmla="*/ 3212595 h 3442004"/>
              <a:gd name="connsiteX72" fmla="*/ 1802845 w 4602775"/>
              <a:gd name="connsiteY72" fmla="*/ 3144997 h 3442004"/>
              <a:gd name="connsiteX73" fmla="*/ 1839257 w 4602775"/>
              <a:gd name="connsiteY73" fmla="*/ 3057421 h 3442004"/>
              <a:gd name="connsiteX74" fmla="*/ 1956764 w 4602775"/>
              <a:gd name="connsiteY74" fmla="*/ 3007237 h 3442004"/>
              <a:gd name="connsiteX75" fmla="*/ 2001080 w 4602775"/>
              <a:gd name="connsiteY75" fmla="*/ 2951363 h 3442004"/>
              <a:gd name="connsiteX76" fmla="*/ 2107028 w 4602775"/>
              <a:gd name="connsiteY76" fmla="*/ 2933420 h 3442004"/>
              <a:gd name="connsiteX77" fmla="*/ 2092641 w 4602775"/>
              <a:gd name="connsiteY77" fmla="*/ 2829674 h 3442004"/>
              <a:gd name="connsiteX78" fmla="*/ 2029566 w 4602775"/>
              <a:gd name="connsiteY78" fmla="*/ 2786430 h 3442004"/>
              <a:gd name="connsiteX79" fmla="*/ 1931386 w 4602775"/>
              <a:gd name="connsiteY79" fmla="*/ 2653188 h 3442004"/>
              <a:gd name="connsiteX80" fmla="*/ 1759465 w 4602775"/>
              <a:gd name="connsiteY80" fmla="*/ 2502651 h 3442004"/>
              <a:gd name="connsiteX81" fmla="*/ 1744226 w 4602775"/>
              <a:gd name="connsiteY81" fmla="*/ 2423317 h 3442004"/>
              <a:gd name="connsiteX82" fmla="*/ 1762003 w 4602775"/>
              <a:gd name="connsiteY82" fmla="*/ 2383240 h 3442004"/>
              <a:gd name="connsiteX83" fmla="*/ 1777967 w 4602775"/>
              <a:gd name="connsiteY83" fmla="*/ 2325437 h 3442004"/>
              <a:gd name="connsiteX84" fmla="*/ 1722139 w 4602775"/>
              <a:gd name="connsiteY84" fmla="*/ 2308683 h 3442004"/>
              <a:gd name="connsiteX85" fmla="*/ 1671381 w 4602775"/>
              <a:gd name="connsiteY85" fmla="*/ 2138826 h 3442004"/>
              <a:gd name="connsiteX86" fmla="*/ 1724664 w 4602775"/>
              <a:gd name="connsiteY86" fmla="*/ 2160752 h 3442004"/>
              <a:gd name="connsiteX87" fmla="*/ 1743008 w 4602775"/>
              <a:gd name="connsiteY87" fmla="*/ 2194966 h 3442004"/>
              <a:gd name="connsiteX88" fmla="*/ 1764141 w 4602775"/>
              <a:gd name="connsiteY88" fmla="*/ 2208208 h 3442004"/>
              <a:gd name="connsiteX89" fmla="*/ 1806640 w 4602775"/>
              <a:gd name="connsiteY89" fmla="*/ 2120930 h 3442004"/>
              <a:gd name="connsiteX90" fmla="*/ 1887416 w 4602775"/>
              <a:gd name="connsiteY90" fmla="*/ 2086706 h 3442004"/>
              <a:gd name="connsiteX91" fmla="*/ 1949939 w 4602775"/>
              <a:gd name="connsiteY91" fmla="*/ 2102337 h 3442004"/>
              <a:gd name="connsiteX92" fmla="*/ 2008554 w 4602775"/>
              <a:gd name="connsiteY92" fmla="*/ 2059352 h 3442004"/>
              <a:gd name="connsiteX93" fmla="*/ 2059354 w 4602775"/>
              <a:gd name="connsiteY93" fmla="*/ 2063260 h 3442004"/>
              <a:gd name="connsiteX94" fmla="*/ 2071077 w 4602775"/>
              <a:gd name="connsiteY94" fmla="*/ 2004645 h 3442004"/>
              <a:gd name="connsiteX95" fmla="*/ 2286000 w 4602775"/>
              <a:gd name="connsiteY95" fmla="*/ 1953845 h 3442004"/>
              <a:gd name="connsiteX96" fmla="*/ 2301631 w 4602775"/>
              <a:gd name="connsiteY96" fmla="*/ 1879598 h 3442004"/>
              <a:gd name="connsiteX97" fmla="*/ 2379785 w 4602775"/>
              <a:gd name="connsiteY97" fmla="*/ 1895229 h 3442004"/>
              <a:gd name="connsiteX98" fmla="*/ 2399323 w 4602775"/>
              <a:gd name="connsiteY98" fmla="*/ 1942122 h 3442004"/>
              <a:gd name="connsiteX99" fmla="*/ 2430585 w 4602775"/>
              <a:gd name="connsiteY99" fmla="*/ 1969475 h 3442004"/>
              <a:gd name="connsiteX100" fmla="*/ 2493108 w 4602775"/>
              <a:gd name="connsiteY100" fmla="*/ 1934306 h 3442004"/>
              <a:gd name="connsiteX101" fmla="*/ 2504831 w 4602775"/>
              <a:gd name="connsiteY101" fmla="*/ 1887414 h 3442004"/>
              <a:gd name="connsiteX102" fmla="*/ 2524369 w 4602775"/>
              <a:gd name="connsiteY102" fmla="*/ 1887414 h 3442004"/>
              <a:gd name="connsiteX103" fmla="*/ 2586892 w 4602775"/>
              <a:gd name="connsiteY103" fmla="*/ 1957752 h 3442004"/>
              <a:gd name="connsiteX104" fmla="*/ 2782277 w 4602775"/>
              <a:gd name="connsiteY104" fmla="*/ 2055445 h 3442004"/>
              <a:gd name="connsiteX105" fmla="*/ 2829169 w 4602775"/>
              <a:gd name="connsiteY105" fmla="*/ 2074983 h 3442004"/>
              <a:gd name="connsiteX106" fmla="*/ 2864339 w 4602775"/>
              <a:gd name="connsiteY106" fmla="*/ 2067168 h 3442004"/>
              <a:gd name="connsiteX107" fmla="*/ 2887785 w 4602775"/>
              <a:gd name="connsiteY107" fmla="*/ 2090614 h 3442004"/>
              <a:gd name="connsiteX108" fmla="*/ 2805723 w 4602775"/>
              <a:gd name="connsiteY108" fmla="*/ 2168768 h 3442004"/>
              <a:gd name="connsiteX109" fmla="*/ 2805723 w 4602775"/>
              <a:gd name="connsiteY109" fmla="*/ 2168768 h 3442004"/>
              <a:gd name="connsiteX110" fmla="*/ 2821354 w 4602775"/>
              <a:gd name="connsiteY110" fmla="*/ 2200029 h 3442004"/>
              <a:gd name="connsiteX111" fmla="*/ 2891692 w 4602775"/>
              <a:gd name="connsiteY111" fmla="*/ 2188306 h 3442004"/>
              <a:gd name="connsiteX112" fmla="*/ 2958123 w 4602775"/>
              <a:gd name="connsiteY112" fmla="*/ 2293814 h 3442004"/>
              <a:gd name="connsiteX113" fmla="*/ 3008923 w 4602775"/>
              <a:gd name="connsiteY113" fmla="*/ 2289906 h 3442004"/>
              <a:gd name="connsiteX114" fmla="*/ 2997200 w 4602775"/>
              <a:gd name="connsiteY114" fmla="*/ 2243014 h 3442004"/>
              <a:gd name="connsiteX115" fmla="*/ 3059723 w 4602775"/>
              <a:gd name="connsiteY115" fmla="*/ 2219568 h 3442004"/>
              <a:gd name="connsiteX116" fmla="*/ 3059723 w 4602775"/>
              <a:gd name="connsiteY116" fmla="*/ 2200029 h 3442004"/>
              <a:gd name="connsiteX117" fmla="*/ 3067539 w 4602775"/>
              <a:gd name="connsiteY117" fmla="*/ 2188306 h 3442004"/>
              <a:gd name="connsiteX118" fmla="*/ 3024554 w 4602775"/>
              <a:gd name="connsiteY118" fmla="*/ 2102337 h 3442004"/>
              <a:gd name="connsiteX119" fmla="*/ 3036277 w 4602775"/>
              <a:gd name="connsiteY119" fmla="*/ 2090614 h 3442004"/>
              <a:gd name="connsiteX120" fmla="*/ 3219939 w 4602775"/>
              <a:gd name="connsiteY120" fmla="*/ 2211752 h 3442004"/>
              <a:gd name="connsiteX121" fmla="*/ 3286369 w 4602775"/>
              <a:gd name="connsiteY121" fmla="*/ 2219568 h 3442004"/>
              <a:gd name="connsiteX122" fmla="*/ 3266831 w 4602775"/>
              <a:gd name="connsiteY122" fmla="*/ 2243014 h 3442004"/>
              <a:gd name="connsiteX123" fmla="*/ 3227754 w 4602775"/>
              <a:gd name="connsiteY123" fmla="*/ 2258645 h 3442004"/>
              <a:gd name="connsiteX124" fmla="*/ 3309816 w 4602775"/>
              <a:gd name="connsiteY124" fmla="*/ 2340706 h 3442004"/>
              <a:gd name="connsiteX125" fmla="*/ 3395785 w 4602775"/>
              <a:gd name="connsiteY125" fmla="*/ 2395414 h 3442004"/>
              <a:gd name="connsiteX126" fmla="*/ 3657600 w 4602775"/>
              <a:gd name="connsiteY126" fmla="*/ 2332891 h 3442004"/>
              <a:gd name="connsiteX127" fmla="*/ 3618523 w 4602775"/>
              <a:gd name="connsiteY127" fmla="*/ 2254737 h 3442004"/>
              <a:gd name="connsiteX128" fmla="*/ 3567723 w 4602775"/>
              <a:gd name="connsiteY128" fmla="*/ 2231291 h 3442004"/>
              <a:gd name="connsiteX129" fmla="*/ 3583354 w 4602775"/>
              <a:gd name="connsiteY129" fmla="*/ 2149229 h 3442004"/>
              <a:gd name="connsiteX130" fmla="*/ 3618523 w 4602775"/>
              <a:gd name="connsiteY130" fmla="*/ 2149229 h 3442004"/>
              <a:gd name="connsiteX131" fmla="*/ 3622431 w 4602775"/>
              <a:gd name="connsiteY131" fmla="*/ 2090614 h 3442004"/>
              <a:gd name="connsiteX132" fmla="*/ 3528646 w 4602775"/>
              <a:gd name="connsiteY132" fmla="*/ 2008552 h 3442004"/>
              <a:gd name="connsiteX133" fmla="*/ 3473939 w 4602775"/>
              <a:gd name="connsiteY133" fmla="*/ 2043722 h 3442004"/>
              <a:gd name="connsiteX134" fmla="*/ 3423139 w 4602775"/>
              <a:gd name="connsiteY134" fmla="*/ 1981198 h 3442004"/>
              <a:gd name="connsiteX135" fmla="*/ 3466123 w 4602775"/>
              <a:gd name="connsiteY135" fmla="*/ 1863968 h 3442004"/>
              <a:gd name="connsiteX136" fmla="*/ 3411416 w 4602775"/>
              <a:gd name="connsiteY136" fmla="*/ 1777998 h 3442004"/>
              <a:gd name="connsiteX137" fmla="*/ 3391877 w 4602775"/>
              <a:gd name="connsiteY137" fmla="*/ 1688122 h 3442004"/>
              <a:gd name="connsiteX138" fmla="*/ 3380154 w 4602775"/>
              <a:gd name="connsiteY138" fmla="*/ 1582614 h 3442004"/>
              <a:gd name="connsiteX139" fmla="*/ 3325446 w 4602775"/>
              <a:gd name="connsiteY139" fmla="*/ 1547445 h 3442004"/>
              <a:gd name="connsiteX140" fmla="*/ 3333262 w 4602775"/>
              <a:gd name="connsiteY140" fmla="*/ 1508368 h 3442004"/>
              <a:gd name="connsiteX141" fmla="*/ 3255108 w 4602775"/>
              <a:gd name="connsiteY141" fmla="*/ 1391137 h 3442004"/>
              <a:gd name="connsiteX142" fmla="*/ 3290277 w 4602775"/>
              <a:gd name="connsiteY142" fmla="*/ 1277814 h 3442004"/>
              <a:gd name="connsiteX143" fmla="*/ 3348892 w 4602775"/>
              <a:gd name="connsiteY143" fmla="*/ 1219198 h 3442004"/>
              <a:gd name="connsiteX144" fmla="*/ 3391877 w 4602775"/>
              <a:gd name="connsiteY144" fmla="*/ 1246552 h 3442004"/>
              <a:gd name="connsiteX145" fmla="*/ 3458308 w 4602775"/>
              <a:gd name="connsiteY145" fmla="*/ 1223106 h 3442004"/>
              <a:gd name="connsiteX146" fmla="*/ 3438769 w 4602775"/>
              <a:gd name="connsiteY146" fmla="*/ 1199660 h 3442004"/>
              <a:gd name="connsiteX147" fmla="*/ 3509108 w 4602775"/>
              <a:gd name="connsiteY147" fmla="*/ 1098060 h 3442004"/>
              <a:gd name="connsiteX148" fmla="*/ 3524739 w 4602775"/>
              <a:gd name="connsiteY148" fmla="*/ 984737 h 3442004"/>
              <a:gd name="connsiteX149" fmla="*/ 3626339 w 4602775"/>
              <a:gd name="connsiteY149" fmla="*/ 937845 h 3442004"/>
              <a:gd name="connsiteX150" fmla="*/ 3696677 w 4602775"/>
              <a:gd name="connsiteY150" fmla="*/ 894860 h 3442004"/>
              <a:gd name="connsiteX151" fmla="*/ 3720123 w 4602775"/>
              <a:gd name="connsiteY151" fmla="*/ 906583 h 3442004"/>
              <a:gd name="connsiteX152" fmla="*/ 3790462 w 4602775"/>
              <a:gd name="connsiteY152" fmla="*/ 894860 h 3442004"/>
              <a:gd name="connsiteX153" fmla="*/ 3806092 w 4602775"/>
              <a:gd name="connsiteY153" fmla="*/ 945660 h 3442004"/>
              <a:gd name="connsiteX154" fmla="*/ 3856892 w 4602775"/>
              <a:gd name="connsiteY154" fmla="*/ 898768 h 3442004"/>
              <a:gd name="connsiteX155" fmla="*/ 3888154 w 4602775"/>
              <a:gd name="connsiteY155" fmla="*/ 902675 h 3442004"/>
              <a:gd name="connsiteX156" fmla="*/ 3927231 w 4602775"/>
              <a:gd name="connsiteY156" fmla="*/ 945660 h 3442004"/>
              <a:gd name="connsiteX157" fmla="*/ 3997569 w 4602775"/>
              <a:gd name="connsiteY157" fmla="*/ 941752 h 3442004"/>
              <a:gd name="connsiteX158" fmla="*/ 4067908 w 4602775"/>
              <a:gd name="connsiteY158" fmla="*/ 855783 h 3442004"/>
              <a:gd name="connsiteX159" fmla="*/ 4138246 w 4602775"/>
              <a:gd name="connsiteY159" fmla="*/ 890952 h 3442004"/>
              <a:gd name="connsiteX160" fmla="*/ 4173416 w 4602775"/>
              <a:gd name="connsiteY160" fmla="*/ 871414 h 3442004"/>
              <a:gd name="connsiteX161" fmla="*/ 4200769 w 4602775"/>
              <a:gd name="connsiteY161" fmla="*/ 820614 h 3442004"/>
              <a:gd name="connsiteX162" fmla="*/ 4267200 w 4602775"/>
              <a:gd name="connsiteY162" fmla="*/ 773722 h 3442004"/>
              <a:gd name="connsiteX163" fmla="*/ 4407877 w 4602775"/>
              <a:gd name="connsiteY163" fmla="*/ 769814 h 3442004"/>
              <a:gd name="connsiteX164" fmla="*/ 4466493 w 4602775"/>
              <a:gd name="connsiteY164" fmla="*/ 664306 h 3442004"/>
              <a:gd name="connsiteX165" fmla="*/ 4556368 w 4602775"/>
              <a:gd name="connsiteY165" fmla="*/ 640860 h 3442004"/>
              <a:gd name="connsiteX166" fmla="*/ 4575906 w 4602775"/>
              <a:gd name="connsiteY166" fmla="*/ 539261 h 3442004"/>
              <a:gd name="connsiteX167" fmla="*/ 4493844 w 4602775"/>
              <a:gd name="connsiteY167" fmla="*/ 465016 h 3442004"/>
              <a:gd name="connsiteX168" fmla="*/ 4478213 w 4602775"/>
              <a:gd name="connsiteY168" fmla="*/ 363415 h 3442004"/>
              <a:gd name="connsiteX169" fmla="*/ 4548551 w 4602775"/>
              <a:gd name="connsiteY169" fmla="*/ 320431 h 3442004"/>
              <a:gd name="connsiteX170" fmla="*/ 4505566 w 4602775"/>
              <a:gd name="connsiteY170" fmla="*/ 214924 h 3442004"/>
              <a:gd name="connsiteX171" fmla="*/ 4599351 w 4602775"/>
              <a:gd name="connsiteY171" fmla="*/ 152400 h 3442004"/>
              <a:gd name="connsiteX172" fmla="*/ 4536827 w 4602775"/>
              <a:gd name="connsiteY172"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8144 w 4602775"/>
              <a:gd name="connsiteY29" fmla="*/ 2566536 h 3442004"/>
              <a:gd name="connsiteX30" fmla="*/ 361630 w 4602775"/>
              <a:gd name="connsiteY30" fmla="*/ 2491838 h 3442004"/>
              <a:gd name="connsiteX31" fmla="*/ 454358 w 4602775"/>
              <a:gd name="connsiteY31" fmla="*/ 2594869 h 3442004"/>
              <a:gd name="connsiteX32" fmla="*/ 557388 w 4602775"/>
              <a:gd name="connsiteY32" fmla="*/ 2618051 h 3442004"/>
              <a:gd name="connsiteX33" fmla="*/ 433750 w 4602775"/>
              <a:gd name="connsiteY33" fmla="*/ 2687597 h 3442004"/>
              <a:gd name="connsiteX34" fmla="*/ 333295 w 4602775"/>
              <a:gd name="connsiteY34" fmla="*/ 2842144 h 3442004"/>
              <a:gd name="connsiteX35" fmla="*/ 256022 w 4602775"/>
              <a:gd name="connsiteY35" fmla="*/ 3027600 h 3442004"/>
              <a:gd name="connsiteX36" fmla="*/ 256023 w 4602775"/>
              <a:gd name="connsiteY36" fmla="*/ 3130630 h 3442004"/>
              <a:gd name="connsiteX37" fmla="*/ 294659 w 4602775"/>
              <a:gd name="connsiteY37" fmla="*/ 3231086 h 3442004"/>
              <a:gd name="connsiteX38" fmla="*/ 410568 w 4602775"/>
              <a:gd name="connsiteY38" fmla="*/ 3228510 h 3442004"/>
              <a:gd name="connsiteX39" fmla="*/ 462086 w 4602775"/>
              <a:gd name="connsiteY39" fmla="*/ 3264571 h 3442004"/>
              <a:gd name="connsiteX40" fmla="*/ 523903 w 4602775"/>
              <a:gd name="connsiteY40" fmla="*/ 3243965 h 3442004"/>
              <a:gd name="connsiteX41" fmla="*/ 549662 w 4602775"/>
              <a:gd name="connsiteY41" fmla="*/ 3218207 h 3442004"/>
              <a:gd name="connsiteX42" fmla="*/ 516176 w 4602775"/>
              <a:gd name="connsiteY42" fmla="*/ 3146085 h 3442004"/>
              <a:gd name="connsiteX43" fmla="*/ 593449 w 4602775"/>
              <a:gd name="connsiteY43" fmla="*/ 3156388 h 3442004"/>
              <a:gd name="connsiteX44" fmla="*/ 619207 w 4602775"/>
              <a:gd name="connsiteY44" fmla="*/ 3277450 h 3442004"/>
              <a:gd name="connsiteX45" fmla="*/ 696480 w 4602775"/>
              <a:gd name="connsiteY45" fmla="*/ 3285177 h 3442004"/>
              <a:gd name="connsiteX46" fmla="*/ 747996 w 4602775"/>
              <a:gd name="connsiteY46" fmla="*/ 3233662 h 3442004"/>
              <a:gd name="connsiteX47" fmla="*/ 832996 w 4602775"/>
              <a:gd name="connsiteY47" fmla="*/ 3359874 h 3442004"/>
              <a:gd name="connsiteX48" fmla="*/ 894814 w 4602775"/>
              <a:gd name="connsiteY48" fmla="*/ 3341844 h 3442004"/>
              <a:gd name="connsiteX49" fmla="*/ 925724 w 4602775"/>
              <a:gd name="connsiteY49" fmla="*/ 3295480 h 3442004"/>
              <a:gd name="connsiteX50" fmla="*/ 983121 w 4602775"/>
              <a:gd name="connsiteY50" fmla="*/ 3363288 h 3442004"/>
              <a:gd name="connsiteX51" fmla="*/ 1057088 w 4602775"/>
              <a:gd name="connsiteY51" fmla="*/ 3375328 h 3442004"/>
              <a:gd name="connsiteX52" fmla="*/ 1075144 w 4602775"/>
              <a:gd name="connsiteY52" fmla="*/ 3421024 h 3442004"/>
              <a:gd name="connsiteX53" fmla="*/ 1116356 w 4602775"/>
              <a:gd name="connsiteY53" fmla="*/ 3397402 h 3442004"/>
              <a:gd name="connsiteX54" fmla="*/ 1140507 w 4602775"/>
              <a:gd name="connsiteY54" fmla="*/ 3309924 h 3442004"/>
              <a:gd name="connsiteX55" fmla="*/ 1265201 w 4602775"/>
              <a:gd name="connsiteY55" fmla="*/ 3313203 h 3442004"/>
              <a:gd name="connsiteX56" fmla="*/ 1311465 w 4602775"/>
              <a:gd name="connsiteY56" fmla="*/ 3376443 h 3442004"/>
              <a:gd name="connsiteX57" fmla="*/ 1339799 w 4602775"/>
              <a:gd name="connsiteY57" fmla="*/ 3331686 h 3442004"/>
              <a:gd name="connsiteX58" fmla="*/ 1367152 w 4602775"/>
              <a:gd name="connsiteY58" fmla="*/ 3355133 h 3442004"/>
              <a:gd name="connsiteX59" fmla="*/ 1420528 w 4602775"/>
              <a:gd name="connsiteY59" fmla="*/ 3300777 h 3442004"/>
              <a:gd name="connsiteX60" fmla="*/ 1459165 w 4602775"/>
              <a:gd name="connsiteY60" fmla="*/ 3334261 h 3442004"/>
              <a:gd name="connsiteX61" fmla="*/ 1638127 w 4602775"/>
              <a:gd name="connsiteY61" fmla="*/ 3292257 h 3442004"/>
              <a:gd name="connsiteX62" fmla="*/ 1704018 w 4602775"/>
              <a:gd name="connsiteY62" fmla="*/ 3347679 h 3442004"/>
              <a:gd name="connsiteX63" fmla="*/ 1746210 w 4602775"/>
              <a:gd name="connsiteY63" fmla="*/ 3305840 h 3442004"/>
              <a:gd name="connsiteX64" fmla="*/ 1766013 w 4602775"/>
              <a:gd name="connsiteY64" fmla="*/ 3329198 h 3442004"/>
              <a:gd name="connsiteX65" fmla="*/ 1767070 w 4602775"/>
              <a:gd name="connsiteY65" fmla="*/ 3391381 h 3442004"/>
              <a:gd name="connsiteX66" fmla="*/ 1837496 w 4602775"/>
              <a:gd name="connsiteY66" fmla="*/ 3442004 h 3442004"/>
              <a:gd name="connsiteX67" fmla="*/ 1851971 w 4602775"/>
              <a:gd name="connsiteY67" fmla="*/ 3389068 h 3442004"/>
              <a:gd name="connsiteX68" fmla="*/ 1870090 w 4602775"/>
              <a:gd name="connsiteY68" fmla="*/ 3375486 h 3442004"/>
              <a:gd name="connsiteX69" fmla="*/ 1869198 w 4602775"/>
              <a:gd name="connsiteY69" fmla="*/ 3283737 h 3442004"/>
              <a:gd name="connsiteX70" fmla="*/ 1819103 w 4602775"/>
              <a:gd name="connsiteY70" fmla="*/ 3289780 h 3442004"/>
              <a:gd name="connsiteX71" fmla="*/ 1837573 w 4602775"/>
              <a:gd name="connsiteY71" fmla="*/ 3212595 h 3442004"/>
              <a:gd name="connsiteX72" fmla="*/ 1802845 w 4602775"/>
              <a:gd name="connsiteY72" fmla="*/ 3144997 h 3442004"/>
              <a:gd name="connsiteX73" fmla="*/ 1839257 w 4602775"/>
              <a:gd name="connsiteY73" fmla="*/ 3057421 h 3442004"/>
              <a:gd name="connsiteX74" fmla="*/ 1956764 w 4602775"/>
              <a:gd name="connsiteY74" fmla="*/ 3007237 h 3442004"/>
              <a:gd name="connsiteX75" fmla="*/ 2001080 w 4602775"/>
              <a:gd name="connsiteY75" fmla="*/ 2951363 h 3442004"/>
              <a:gd name="connsiteX76" fmla="*/ 2107028 w 4602775"/>
              <a:gd name="connsiteY76" fmla="*/ 2933420 h 3442004"/>
              <a:gd name="connsiteX77" fmla="*/ 2092641 w 4602775"/>
              <a:gd name="connsiteY77" fmla="*/ 2829674 h 3442004"/>
              <a:gd name="connsiteX78" fmla="*/ 2029566 w 4602775"/>
              <a:gd name="connsiteY78" fmla="*/ 2786430 h 3442004"/>
              <a:gd name="connsiteX79" fmla="*/ 1931386 w 4602775"/>
              <a:gd name="connsiteY79" fmla="*/ 2653188 h 3442004"/>
              <a:gd name="connsiteX80" fmla="*/ 1759465 w 4602775"/>
              <a:gd name="connsiteY80" fmla="*/ 2502651 h 3442004"/>
              <a:gd name="connsiteX81" fmla="*/ 1744226 w 4602775"/>
              <a:gd name="connsiteY81" fmla="*/ 2423317 h 3442004"/>
              <a:gd name="connsiteX82" fmla="*/ 1762003 w 4602775"/>
              <a:gd name="connsiteY82" fmla="*/ 2383240 h 3442004"/>
              <a:gd name="connsiteX83" fmla="*/ 1777967 w 4602775"/>
              <a:gd name="connsiteY83" fmla="*/ 2325437 h 3442004"/>
              <a:gd name="connsiteX84" fmla="*/ 1722139 w 4602775"/>
              <a:gd name="connsiteY84" fmla="*/ 2308683 h 3442004"/>
              <a:gd name="connsiteX85" fmla="*/ 1671381 w 4602775"/>
              <a:gd name="connsiteY85" fmla="*/ 2138826 h 3442004"/>
              <a:gd name="connsiteX86" fmla="*/ 1724664 w 4602775"/>
              <a:gd name="connsiteY86" fmla="*/ 2160752 h 3442004"/>
              <a:gd name="connsiteX87" fmla="*/ 1743008 w 4602775"/>
              <a:gd name="connsiteY87" fmla="*/ 2194966 h 3442004"/>
              <a:gd name="connsiteX88" fmla="*/ 1764141 w 4602775"/>
              <a:gd name="connsiteY88" fmla="*/ 2208208 h 3442004"/>
              <a:gd name="connsiteX89" fmla="*/ 1806640 w 4602775"/>
              <a:gd name="connsiteY89" fmla="*/ 2120930 h 3442004"/>
              <a:gd name="connsiteX90" fmla="*/ 1887416 w 4602775"/>
              <a:gd name="connsiteY90" fmla="*/ 2086706 h 3442004"/>
              <a:gd name="connsiteX91" fmla="*/ 1949939 w 4602775"/>
              <a:gd name="connsiteY91" fmla="*/ 2102337 h 3442004"/>
              <a:gd name="connsiteX92" fmla="*/ 2008554 w 4602775"/>
              <a:gd name="connsiteY92" fmla="*/ 2059352 h 3442004"/>
              <a:gd name="connsiteX93" fmla="*/ 2059354 w 4602775"/>
              <a:gd name="connsiteY93" fmla="*/ 2063260 h 3442004"/>
              <a:gd name="connsiteX94" fmla="*/ 2071077 w 4602775"/>
              <a:gd name="connsiteY94" fmla="*/ 2004645 h 3442004"/>
              <a:gd name="connsiteX95" fmla="*/ 2286000 w 4602775"/>
              <a:gd name="connsiteY95" fmla="*/ 1953845 h 3442004"/>
              <a:gd name="connsiteX96" fmla="*/ 2301631 w 4602775"/>
              <a:gd name="connsiteY96" fmla="*/ 1879598 h 3442004"/>
              <a:gd name="connsiteX97" fmla="*/ 2379785 w 4602775"/>
              <a:gd name="connsiteY97" fmla="*/ 1895229 h 3442004"/>
              <a:gd name="connsiteX98" fmla="*/ 2399323 w 4602775"/>
              <a:gd name="connsiteY98" fmla="*/ 1942122 h 3442004"/>
              <a:gd name="connsiteX99" fmla="*/ 2430585 w 4602775"/>
              <a:gd name="connsiteY99" fmla="*/ 1969475 h 3442004"/>
              <a:gd name="connsiteX100" fmla="*/ 2493108 w 4602775"/>
              <a:gd name="connsiteY100" fmla="*/ 1934306 h 3442004"/>
              <a:gd name="connsiteX101" fmla="*/ 2504831 w 4602775"/>
              <a:gd name="connsiteY101" fmla="*/ 1887414 h 3442004"/>
              <a:gd name="connsiteX102" fmla="*/ 2524369 w 4602775"/>
              <a:gd name="connsiteY102" fmla="*/ 1887414 h 3442004"/>
              <a:gd name="connsiteX103" fmla="*/ 2586892 w 4602775"/>
              <a:gd name="connsiteY103" fmla="*/ 1957752 h 3442004"/>
              <a:gd name="connsiteX104" fmla="*/ 2782277 w 4602775"/>
              <a:gd name="connsiteY104" fmla="*/ 2055445 h 3442004"/>
              <a:gd name="connsiteX105" fmla="*/ 2829169 w 4602775"/>
              <a:gd name="connsiteY105" fmla="*/ 2074983 h 3442004"/>
              <a:gd name="connsiteX106" fmla="*/ 2864339 w 4602775"/>
              <a:gd name="connsiteY106" fmla="*/ 2067168 h 3442004"/>
              <a:gd name="connsiteX107" fmla="*/ 2887785 w 4602775"/>
              <a:gd name="connsiteY107" fmla="*/ 2090614 h 3442004"/>
              <a:gd name="connsiteX108" fmla="*/ 2805723 w 4602775"/>
              <a:gd name="connsiteY108" fmla="*/ 2168768 h 3442004"/>
              <a:gd name="connsiteX109" fmla="*/ 2805723 w 4602775"/>
              <a:gd name="connsiteY109" fmla="*/ 2168768 h 3442004"/>
              <a:gd name="connsiteX110" fmla="*/ 2821354 w 4602775"/>
              <a:gd name="connsiteY110" fmla="*/ 2200029 h 3442004"/>
              <a:gd name="connsiteX111" fmla="*/ 2891692 w 4602775"/>
              <a:gd name="connsiteY111" fmla="*/ 2188306 h 3442004"/>
              <a:gd name="connsiteX112" fmla="*/ 2958123 w 4602775"/>
              <a:gd name="connsiteY112" fmla="*/ 2293814 h 3442004"/>
              <a:gd name="connsiteX113" fmla="*/ 3008923 w 4602775"/>
              <a:gd name="connsiteY113" fmla="*/ 2289906 h 3442004"/>
              <a:gd name="connsiteX114" fmla="*/ 2997200 w 4602775"/>
              <a:gd name="connsiteY114" fmla="*/ 2243014 h 3442004"/>
              <a:gd name="connsiteX115" fmla="*/ 3059723 w 4602775"/>
              <a:gd name="connsiteY115" fmla="*/ 2219568 h 3442004"/>
              <a:gd name="connsiteX116" fmla="*/ 3059723 w 4602775"/>
              <a:gd name="connsiteY116" fmla="*/ 2200029 h 3442004"/>
              <a:gd name="connsiteX117" fmla="*/ 3067539 w 4602775"/>
              <a:gd name="connsiteY117" fmla="*/ 2188306 h 3442004"/>
              <a:gd name="connsiteX118" fmla="*/ 3024554 w 4602775"/>
              <a:gd name="connsiteY118" fmla="*/ 2102337 h 3442004"/>
              <a:gd name="connsiteX119" fmla="*/ 3036277 w 4602775"/>
              <a:gd name="connsiteY119" fmla="*/ 2090614 h 3442004"/>
              <a:gd name="connsiteX120" fmla="*/ 3219939 w 4602775"/>
              <a:gd name="connsiteY120" fmla="*/ 2211752 h 3442004"/>
              <a:gd name="connsiteX121" fmla="*/ 3286369 w 4602775"/>
              <a:gd name="connsiteY121" fmla="*/ 2219568 h 3442004"/>
              <a:gd name="connsiteX122" fmla="*/ 3266831 w 4602775"/>
              <a:gd name="connsiteY122" fmla="*/ 2243014 h 3442004"/>
              <a:gd name="connsiteX123" fmla="*/ 3227754 w 4602775"/>
              <a:gd name="connsiteY123" fmla="*/ 2258645 h 3442004"/>
              <a:gd name="connsiteX124" fmla="*/ 3309816 w 4602775"/>
              <a:gd name="connsiteY124" fmla="*/ 2340706 h 3442004"/>
              <a:gd name="connsiteX125" fmla="*/ 3395785 w 4602775"/>
              <a:gd name="connsiteY125" fmla="*/ 2395414 h 3442004"/>
              <a:gd name="connsiteX126" fmla="*/ 3657600 w 4602775"/>
              <a:gd name="connsiteY126" fmla="*/ 2332891 h 3442004"/>
              <a:gd name="connsiteX127" fmla="*/ 3618523 w 4602775"/>
              <a:gd name="connsiteY127" fmla="*/ 2254737 h 3442004"/>
              <a:gd name="connsiteX128" fmla="*/ 3567723 w 4602775"/>
              <a:gd name="connsiteY128" fmla="*/ 2231291 h 3442004"/>
              <a:gd name="connsiteX129" fmla="*/ 3583354 w 4602775"/>
              <a:gd name="connsiteY129" fmla="*/ 2149229 h 3442004"/>
              <a:gd name="connsiteX130" fmla="*/ 3618523 w 4602775"/>
              <a:gd name="connsiteY130" fmla="*/ 2149229 h 3442004"/>
              <a:gd name="connsiteX131" fmla="*/ 3622431 w 4602775"/>
              <a:gd name="connsiteY131" fmla="*/ 2090614 h 3442004"/>
              <a:gd name="connsiteX132" fmla="*/ 3528646 w 4602775"/>
              <a:gd name="connsiteY132" fmla="*/ 2008552 h 3442004"/>
              <a:gd name="connsiteX133" fmla="*/ 3473939 w 4602775"/>
              <a:gd name="connsiteY133" fmla="*/ 2043722 h 3442004"/>
              <a:gd name="connsiteX134" fmla="*/ 3423139 w 4602775"/>
              <a:gd name="connsiteY134" fmla="*/ 1981198 h 3442004"/>
              <a:gd name="connsiteX135" fmla="*/ 3466123 w 4602775"/>
              <a:gd name="connsiteY135" fmla="*/ 1863968 h 3442004"/>
              <a:gd name="connsiteX136" fmla="*/ 3411416 w 4602775"/>
              <a:gd name="connsiteY136" fmla="*/ 1777998 h 3442004"/>
              <a:gd name="connsiteX137" fmla="*/ 3391877 w 4602775"/>
              <a:gd name="connsiteY137" fmla="*/ 1688122 h 3442004"/>
              <a:gd name="connsiteX138" fmla="*/ 3380154 w 4602775"/>
              <a:gd name="connsiteY138" fmla="*/ 1582614 h 3442004"/>
              <a:gd name="connsiteX139" fmla="*/ 3325446 w 4602775"/>
              <a:gd name="connsiteY139" fmla="*/ 1547445 h 3442004"/>
              <a:gd name="connsiteX140" fmla="*/ 3333262 w 4602775"/>
              <a:gd name="connsiteY140" fmla="*/ 1508368 h 3442004"/>
              <a:gd name="connsiteX141" fmla="*/ 3255108 w 4602775"/>
              <a:gd name="connsiteY141" fmla="*/ 1391137 h 3442004"/>
              <a:gd name="connsiteX142" fmla="*/ 3290277 w 4602775"/>
              <a:gd name="connsiteY142" fmla="*/ 1277814 h 3442004"/>
              <a:gd name="connsiteX143" fmla="*/ 3348892 w 4602775"/>
              <a:gd name="connsiteY143" fmla="*/ 1219198 h 3442004"/>
              <a:gd name="connsiteX144" fmla="*/ 3391877 w 4602775"/>
              <a:gd name="connsiteY144" fmla="*/ 1246552 h 3442004"/>
              <a:gd name="connsiteX145" fmla="*/ 3458308 w 4602775"/>
              <a:gd name="connsiteY145" fmla="*/ 1223106 h 3442004"/>
              <a:gd name="connsiteX146" fmla="*/ 3438769 w 4602775"/>
              <a:gd name="connsiteY146" fmla="*/ 1199660 h 3442004"/>
              <a:gd name="connsiteX147" fmla="*/ 3509108 w 4602775"/>
              <a:gd name="connsiteY147" fmla="*/ 1098060 h 3442004"/>
              <a:gd name="connsiteX148" fmla="*/ 3524739 w 4602775"/>
              <a:gd name="connsiteY148" fmla="*/ 984737 h 3442004"/>
              <a:gd name="connsiteX149" fmla="*/ 3626339 w 4602775"/>
              <a:gd name="connsiteY149" fmla="*/ 937845 h 3442004"/>
              <a:gd name="connsiteX150" fmla="*/ 3696677 w 4602775"/>
              <a:gd name="connsiteY150" fmla="*/ 894860 h 3442004"/>
              <a:gd name="connsiteX151" fmla="*/ 3720123 w 4602775"/>
              <a:gd name="connsiteY151" fmla="*/ 906583 h 3442004"/>
              <a:gd name="connsiteX152" fmla="*/ 3790462 w 4602775"/>
              <a:gd name="connsiteY152" fmla="*/ 894860 h 3442004"/>
              <a:gd name="connsiteX153" fmla="*/ 3806092 w 4602775"/>
              <a:gd name="connsiteY153" fmla="*/ 945660 h 3442004"/>
              <a:gd name="connsiteX154" fmla="*/ 3856892 w 4602775"/>
              <a:gd name="connsiteY154" fmla="*/ 898768 h 3442004"/>
              <a:gd name="connsiteX155" fmla="*/ 3888154 w 4602775"/>
              <a:gd name="connsiteY155" fmla="*/ 902675 h 3442004"/>
              <a:gd name="connsiteX156" fmla="*/ 3927231 w 4602775"/>
              <a:gd name="connsiteY156" fmla="*/ 945660 h 3442004"/>
              <a:gd name="connsiteX157" fmla="*/ 3997569 w 4602775"/>
              <a:gd name="connsiteY157" fmla="*/ 941752 h 3442004"/>
              <a:gd name="connsiteX158" fmla="*/ 4067908 w 4602775"/>
              <a:gd name="connsiteY158" fmla="*/ 855783 h 3442004"/>
              <a:gd name="connsiteX159" fmla="*/ 4138246 w 4602775"/>
              <a:gd name="connsiteY159" fmla="*/ 890952 h 3442004"/>
              <a:gd name="connsiteX160" fmla="*/ 4173416 w 4602775"/>
              <a:gd name="connsiteY160" fmla="*/ 871414 h 3442004"/>
              <a:gd name="connsiteX161" fmla="*/ 4200769 w 4602775"/>
              <a:gd name="connsiteY161" fmla="*/ 820614 h 3442004"/>
              <a:gd name="connsiteX162" fmla="*/ 4267200 w 4602775"/>
              <a:gd name="connsiteY162" fmla="*/ 773722 h 3442004"/>
              <a:gd name="connsiteX163" fmla="*/ 4407877 w 4602775"/>
              <a:gd name="connsiteY163" fmla="*/ 769814 h 3442004"/>
              <a:gd name="connsiteX164" fmla="*/ 4466493 w 4602775"/>
              <a:gd name="connsiteY164" fmla="*/ 664306 h 3442004"/>
              <a:gd name="connsiteX165" fmla="*/ 4556368 w 4602775"/>
              <a:gd name="connsiteY165" fmla="*/ 640860 h 3442004"/>
              <a:gd name="connsiteX166" fmla="*/ 4575906 w 4602775"/>
              <a:gd name="connsiteY166" fmla="*/ 539261 h 3442004"/>
              <a:gd name="connsiteX167" fmla="*/ 4493844 w 4602775"/>
              <a:gd name="connsiteY167" fmla="*/ 465016 h 3442004"/>
              <a:gd name="connsiteX168" fmla="*/ 4478213 w 4602775"/>
              <a:gd name="connsiteY168" fmla="*/ 363415 h 3442004"/>
              <a:gd name="connsiteX169" fmla="*/ 4548551 w 4602775"/>
              <a:gd name="connsiteY169" fmla="*/ 320431 h 3442004"/>
              <a:gd name="connsiteX170" fmla="*/ 4505566 w 4602775"/>
              <a:gd name="connsiteY170" fmla="*/ 214924 h 3442004"/>
              <a:gd name="connsiteX171" fmla="*/ 4599351 w 4602775"/>
              <a:gd name="connsiteY171" fmla="*/ 152400 h 3442004"/>
              <a:gd name="connsiteX172" fmla="*/ 4536827 w 4602775"/>
              <a:gd name="connsiteY172"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8144 w 4602775"/>
              <a:gd name="connsiteY29" fmla="*/ 2566536 h 3442004"/>
              <a:gd name="connsiteX30" fmla="*/ 387388 w 4602775"/>
              <a:gd name="connsiteY30" fmla="*/ 2597445 h 3442004"/>
              <a:gd name="connsiteX31" fmla="*/ 454358 w 4602775"/>
              <a:gd name="connsiteY31" fmla="*/ 2594869 h 3442004"/>
              <a:gd name="connsiteX32" fmla="*/ 557388 w 4602775"/>
              <a:gd name="connsiteY32" fmla="*/ 2618051 h 3442004"/>
              <a:gd name="connsiteX33" fmla="*/ 433750 w 4602775"/>
              <a:gd name="connsiteY33" fmla="*/ 2687597 h 3442004"/>
              <a:gd name="connsiteX34" fmla="*/ 333295 w 4602775"/>
              <a:gd name="connsiteY34" fmla="*/ 2842144 h 3442004"/>
              <a:gd name="connsiteX35" fmla="*/ 256022 w 4602775"/>
              <a:gd name="connsiteY35" fmla="*/ 3027600 h 3442004"/>
              <a:gd name="connsiteX36" fmla="*/ 256023 w 4602775"/>
              <a:gd name="connsiteY36" fmla="*/ 3130630 h 3442004"/>
              <a:gd name="connsiteX37" fmla="*/ 294659 w 4602775"/>
              <a:gd name="connsiteY37" fmla="*/ 3231086 h 3442004"/>
              <a:gd name="connsiteX38" fmla="*/ 410568 w 4602775"/>
              <a:gd name="connsiteY38" fmla="*/ 3228510 h 3442004"/>
              <a:gd name="connsiteX39" fmla="*/ 462086 w 4602775"/>
              <a:gd name="connsiteY39" fmla="*/ 3264571 h 3442004"/>
              <a:gd name="connsiteX40" fmla="*/ 523903 w 4602775"/>
              <a:gd name="connsiteY40" fmla="*/ 3243965 h 3442004"/>
              <a:gd name="connsiteX41" fmla="*/ 549662 w 4602775"/>
              <a:gd name="connsiteY41" fmla="*/ 3218207 h 3442004"/>
              <a:gd name="connsiteX42" fmla="*/ 516176 w 4602775"/>
              <a:gd name="connsiteY42" fmla="*/ 3146085 h 3442004"/>
              <a:gd name="connsiteX43" fmla="*/ 593449 w 4602775"/>
              <a:gd name="connsiteY43" fmla="*/ 3156388 h 3442004"/>
              <a:gd name="connsiteX44" fmla="*/ 619207 w 4602775"/>
              <a:gd name="connsiteY44" fmla="*/ 3277450 h 3442004"/>
              <a:gd name="connsiteX45" fmla="*/ 696480 w 4602775"/>
              <a:gd name="connsiteY45" fmla="*/ 3285177 h 3442004"/>
              <a:gd name="connsiteX46" fmla="*/ 747996 w 4602775"/>
              <a:gd name="connsiteY46" fmla="*/ 3233662 h 3442004"/>
              <a:gd name="connsiteX47" fmla="*/ 832996 w 4602775"/>
              <a:gd name="connsiteY47" fmla="*/ 3359874 h 3442004"/>
              <a:gd name="connsiteX48" fmla="*/ 894814 w 4602775"/>
              <a:gd name="connsiteY48" fmla="*/ 3341844 h 3442004"/>
              <a:gd name="connsiteX49" fmla="*/ 925724 w 4602775"/>
              <a:gd name="connsiteY49" fmla="*/ 3295480 h 3442004"/>
              <a:gd name="connsiteX50" fmla="*/ 983121 w 4602775"/>
              <a:gd name="connsiteY50" fmla="*/ 3363288 h 3442004"/>
              <a:gd name="connsiteX51" fmla="*/ 1057088 w 4602775"/>
              <a:gd name="connsiteY51" fmla="*/ 3375328 h 3442004"/>
              <a:gd name="connsiteX52" fmla="*/ 1075144 w 4602775"/>
              <a:gd name="connsiteY52" fmla="*/ 3421024 h 3442004"/>
              <a:gd name="connsiteX53" fmla="*/ 1116356 w 4602775"/>
              <a:gd name="connsiteY53" fmla="*/ 3397402 h 3442004"/>
              <a:gd name="connsiteX54" fmla="*/ 1140507 w 4602775"/>
              <a:gd name="connsiteY54" fmla="*/ 3309924 h 3442004"/>
              <a:gd name="connsiteX55" fmla="*/ 1265201 w 4602775"/>
              <a:gd name="connsiteY55" fmla="*/ 3313203 h 3442004"/>
              <a:gd name="connsiteX56" fmla="*/ 1311465 w 4602775"/>
              <a:gd name="connsiteY56" fmla="*/ 3376443 h 3442004"/>
              <a:gd name="connsiteX57" fmla="*/ 1339799 w 4602775"/>
              <a:gd name="connsiteY57" fmla="*/ 3331686 h 3442004"/>
              <a:gd name="connsiteX58" fmla="*/ 1367152 w 4602775"/>
              <a:gd name="connsiteY58" fmla="*/ 3355133 h 3442004"/>
              <a:gd name="connsiteX59" fmla="*/ 1420528 w 4602775"/>
              <a:gd name="connsiteY59" fmla="*/ 3300777 h 3442004"/>
              <a:gd name="connsiteX60" fmla="*/ 1459165 w 4602775"/>
              <a:gd name="connsiteY60" fmla="*/ 3334261 h 3442004"/>
              <a:gd name="connsiteX61" fmla="*/ 1638127 w 4602775"/>
              <a:gd name="connsiteY61" fmla="*/ 3292257 h 3442004"/>
              <a:gd name="connsiteX62" fmla="*/ 1704018 w 4602775"/>
              <a:gd name="connsiteY62" fmla="*/ 3347679 h 3442004"/>
              <a:gd name="connsiteX63" fmla="*/ 1746210 w 4602775"/>
              <a:gd name="connsiteY63" fmla="*/ 3305840 h 3442004"/>
              <a:gd name="connsiteX64" fmla="*/ 1766013 w 4602775"/>
              <a:gd name="connsiteY64" fmla="*/ 3329198 h 3442004"/>
              <a:gd name="connsiteX65" fmla="*/ 1767070 w 4602775"/>
              <a:gd name="connsiteY65" fmla="*/ 3391381 h 3442004"/>
              <a:gd name="connsiteX66" fmla="*/ 1837496 w 4602775"/>
              <a:gd name="connsiteY66" fmla="*/ 3442004 h 3442004"/>
              <a:gd name="connsiteX67" fmla="*/ 1851971 w 4602775"/>
              <a:gd name="connsiteY67" fmla="*/ 3389068 h 3442004"/>
              <a:gd name="connsiteX68" fmla="*/ 1870090 w 4602775"/>
              <a:gd name="connsiteY68" fmla="*/ 3375486 h 3442004"/>
              <a:gd name="connsiteX69" fmla="*/ 1869198 w 4602775"/>
              <a:gd name="connsiteY69" fmla="*/ 3283737 h 3442004"/>
              <a:gd name="connsiteX70" fmla="*/ 1819103 w 4602775"/>
              <a:gd name="connsiteY70" fmla="*/ 3289780 h 3442004"/>
              <a:gd name="connsiteX71" fmla="*/ 1837573 w 4602775"/>
              <a:gd name="connsiteY71" fmla="*/ 3212595 h 3442004"/>
              <a:gd name="connsiteX72" fmla="*/ 1802845 w 4602775"/>
              <a:gd name="connsiteY72" fmla="*/ 3144997 h 3442004"/>
              <a:gd name="connsiteX73" fmla="*/ 1839257 w 4602775"/>
              <a:gd name="connsiteY73" fmla="*/ 3057421 h 3442004"/>
              <a:gd name="connsiteX74" fmla="*/ 1956764 w 4602775"/>
              <a:gd name="connsiteY74" fmla="*/ 3007237 h 3442004"/>
              <a:gd name="connsiteX75" fmla="*/ 2001080 w 4602775"/>
              <a:gd name="connsiteY75" fmla="*/ 2951363 h 3442004"/>
              <a:gd name="connsiteX76" fmla="*/ 2107028 w 4602775"/>
              <a:gd name="connsiteY76" fmla="*/ 2933420 h 3442004"/>
              <a:gd name="connsiteX77" fmla="*/ 2092641 w 4602775"/>
              <a:gd name="connsiteY77" fmla="*/ 2829674 h 3442004"/>
              <a:gd name="connsiteX78" fmla="*/ 2029566 w 4602775"/>
              <a:gd name="connsiteY78" fmla="*/ 2786430 h 3442004"/>
              <a:gd name="connsiteX79" fmla="*/ 1931386 w 4602775"/>
              <a:gd name="connsiteY79" fmla="*/ 2653188 h 3442004"/>
              <a:gd name="connsiteX80" fmla="*/ 1759465 w 4602775"/>
              <a:gd name="connsiteY80" fmla="*/ 2502651 h 3442004"/>
              <a:gd name="connsiteX81" fmla="*/ 1744226 w 4602775"/>
              <a:gd name="connsiteY81" fmla="*/ 2423317 h 3442004"/>
              <a:gd name="connsiteX82" fmla="*/ 1762003 w 4602775"/>
              <a:gd name="connsiteY82" fmla="*/ 2383240 h 3442004"/>
              <a:gd name="connsiteX83" fmla="*/ 1777967 w 4602775"/>
              <a:gd name="connsiteY83" fmla="*/ 2325437 h 3442004"/>
              <a:gd name="connsiteX84" fmla="*/ 1722139 w 4602775"/>
              <a:gd name="connsiteY84" fmla="*/ 2308683 h 3442004"/>
              <a:gd name="connsiteX85" fmla="*/ 1671381 w 4602775"/>
              <a:gd name="connsiteY85" fmla="*/ 2138826 h 3442004"/>
              <a:gd name="connsiteX86" fmla="*/ 1724664 w 4602775"/>
              <a:gd name="connsiteY86" fmla="*/ 2160752 h 3442004"/>
              <a:gd name="connsiteX87" fmla="*/ 1743008 w 4602775"/>
              <a:gd name="connsiteY87" fmla="*/ 2194966 h 3442004"/>
              <a:gd name="connsiteX88" fmla="*/ 1764141 w 4602775"/>
              <a:gd name="connsiteY88" fmla="*/ 2208208 h 3442004"/>
              <a:gd name="connsiteX89" fmla="*/ 1806640 w 4602775"/>
              <a:gd name="connsiteY89" fmla="*/ 2120930 h 3442004"/>
              <a:gd name="connsiteX90" fmla="*/ 1887416 w 4602775"/>
              <a:gd name="connsiteY90" fmla="*/ 2086706 h 3442004"/>
              <a:gd name="connsiteX91" fmla="*/ 1949939 w 4602775"/>
              <a:gd name="connsiteY91" fmla="*/ 2102337 h 3442004"/>
              <a:gd name="connsiteX92" fmla="*/ 2008554 w 4602775"/>
              <a:gd name="connsiteY92" fmla="*/ 2059352 h 3442004"/>
              <a:gd name="connsiteX93" fmla="*/ 2059354 w 4602775"/>
              <a:gd name="connsiteY93" fmla="*/ 2063260 h 3442004"/>
              <a:gd name="connsiteX94" fmla="*/ 2071077 w 4602775"/>
              <a:gd name="connsiteY94" fmla="*/ 2004645 h 3442004"/>
              <a:gd name="connsiteX95" fmla="*/ 2286000 w 4602775"/>
              <a:gd name="connsiteY95" fmla="*/ 1953845 h 3442004"/>
              <a:gd name="connsiteX96" fmla="*/ 2301631 w 4602775"/>
              <a:gd name="connsiteY96" fmla="*/ 1879598 h 3442004"/>
              <a:gd name="connsiteX97" fmla="*/ 2379785 w 4602775"/>
              <a:gd name="connsiteY97" fmla="*/ 1895229 h 3442004"/>
              <a:gd name="connsiteX98" fmla="*/ 2399323 w 4602775"/>
              <a:gd name="connsiteY98" fmla="*/ 1942122 h 3442004"/>
              <a:gd name="connsiteX99" fmla="*/ 2430585 w 4602775"/>
              <a:gd name="connsiteY99" fmla="*/ 1969475 h 3442004"/>
              <a:gd name="connsiteX100" fmla="*/ 2493108 w 4602775"/>
              <a:gd name="connsiteY100" fmla="*/ 1934306 h 3442004"/>
              <a:gd name="connsiteX101" fmla="*/ 2504831 w 4602775"/>
              <a:gd name="connsiteY101" fmla="*/ 1887414 h 3442004"/>
              <a:gd name="connsiteX102" fmla="*/ 2524369 w 4602775"/>
              <a:gd name="connsiteY102" fmla="*/ 1887414 h 3442004"/>
              <a:gd name="connsiteX103" fmla="*/ 2586892 w 4602775"/>
              <a:gd name="connsiteY103" fmla="*/ 1957752 h 3442004"/>
              <a:gd name="connsiteX104" fmla="*/ 2782277 w 4602775"/>
              <a:gd name="connsiteY104" fmla="*/ 2055445 h 3442004"/>
              <a:gd name="connsiteX105" fmla="*/ 2829169 w 4602775"/>
              <a:gd name="connsiteY105" fmla="*/ 2074983 h 3442004"/>
              <a:gd name="connsiteX106" fmla="*/ 2864339 w 4602775"/>
              <a:gd name="connsiteY106" fmla="*/ 2067168 h 3442004"/>
              <a:gd name="connsiteX107" fmla="*/ 2887785 w 4602775"/>
              <a:gd name="connsiteY107" fmla="*/ 2090614 h 3442004"/>
              <a:gd name="connsiteX108" fmla="*/ 2805723 w 4602775"/>
              <a:gd name="connsiteY108" fmla="*/ 2168768 h 3442004"/>
              <a:gd name="connsiteX109" fmla="*/ 2805723 w 4602775"/>
              <a:gd name="connsiteY109" fmla="*/ 2168768 h 3442004"/>
              <a:gd name="connsiteX110" fmla="*/ 2821354 w 4602775"/>
              <a:gd name="connsiteY110" fmla="*/ 2200029 h 3442004"/>
              <a:gd name="connsiteX111" fmla="*/ 2891692 w 4602775"/>
              <a:gd name="connsiteY111" fmla="*/ 2188306 h 3442004"/>
              <a:gd name="connsiteX112" fmla="*/ 2958123 w 4602775"/>
              <a:gd name="connsiteY112" fmla="*/ 2293814 h 3442004"/>
              <a:gd name="connsiteX113" fmla="*/ 3008923 w 4602775"/>
              <a:gd name="connsiteY113" fmla="*/ 2289906 h 3442004"/>
              <a:gd name="connsiteX114" fmla="*/ 2997200 w 4602775"/>
              <a:gd name="connsiteY114" fmla="*/ 2243014 h 3442004"/>
              <a:gd name="connsiteX115" fmla="*/ 3059723 w 4602775"/>
              <a:gd name="connsiteY115" fmla="*/ 2219568 h 3442004"/>
              <a:gd name="connsiteX116" fmla="*/ 3059723 w 4602775"/>
              <a:gd name="connsiteY116" fmla="*/ 2200029 h 3442004"/>
              <a:gd name="connsiteX117" fmla="*/ 3067539 w 4602775"/>
              <a:gd name="connsiteY117" fmla="*/ 2188306 h 3442004"/>
              <a:gd name="connsiteX118" fmla="*/ 3024554 w 4602775"/>
              <a:gd name="connsiteY118" fmla="*/ 2102337 h 3442004"/>
              <a:gd name="connsiteX119" fmla="*/ 3036277 w 4602775"/>
              <a:gd name="connsiteY119" fmla="*/ 2090614 h 3442004"/>
              <a:gd name="connsiteX120" fmla="*/ 3219939 w 4602775"/>
              <a:gd name="connsiteY120" fmla="*/ 2211752 h 3442004"/>
              <a:gd name="connsiteX121" fmla="*/ 3286369 w 4602775"/>
              <a:gd name="connsiteY121" fmla="*/ 2219568 h 3442004"/>
              <a:gd name="connsiteX122" fmla="*/ 3266831 w 4602775"/>
              <a:gd name="connsiteY122" fmla="*/ 2243014 h 3442004"/>
              <a:gd name="connsiteX123" fmla="*/ 3227754 w 4602775"/>
              <a:gd name="connsiteY123" fmla="*/ 2258645 h 3442004"/>
              <a:gd name="connsiteX124" fmla="*/ 3309816 w 4602775"/>
              <a:gd name="connsiteY124" fmla="*/ 2340706 h 3442004"/>
              <a:gd name="connsiteX125" fmla="*/ 3395785 w 4602775"/>
              <a:gd name="connsiteY125" fmla="*/ 2395414 h 3442004"/>
              <a:gd name="connsiteX126" fmla="*/ 3657600 w 4602775"/>
              <a:gd name="connsiteY126" fmla="*/ 2332891 h 3442004"/>
              <a:gd name="connsiteX127" fmla="*/ 3618523 w 4602775"/>
              <a:gd name="connsiteY127" fmla="*/ 2254737 h 3442004"/>
              <a:gd name="connsiteX128" fmla="*/ 3567723 w 4602775"/>
              <a:gd name="connsiteY128" fmla="*/ 2231291 h 3442004"/>
              <a:gd name="connsiteX129" fmla="*/ 3583354 w 4602775"/>
              <a:gd name="connsiteY129" fmla="*/ 2149229 h 3442004"/>
              <a:gd name="connsiteX130" fmla="*/ 3618523 w 4602775"/>
              <a:gd name="connsiteY130" fmla="*/ 2149229 h 3442004"/>
              <a:gd name="connsiteX131" fmla="*/ 3622431 w 4602775"/>
              <a:gd name="connsiteY131" fmla="*/ 2090614 h 3442004"/>
              <a:gd name="connsiteX132" fmla="*/ 3528646 w 4602775"/>
              <a:gd name="connsiteY132" fmla="*/ 2008552 h 3442004"/>
              <a:gd name="connsiteX133" fmla="*/ 3473939 w 4602775"/>
              <a:gd name="connsiteY133" fmla="*/ 2043722 h 3442004"/>
              <a:gd name="connsiteX134" fmla="*/ 3423139 w 4602775"/>
              <a:gd name="connsiteY134" fmla="*/ 1981198 h 3442004"/>
              <a:gd name="connsiteX135" fmla="*/ 3466123 w 4602775"/>
              <a:gd name="connsiteY135" fmla="*/ 1863968 h 3442004"/>
              <a:gd name="connsiteX136" fmla="*/ 3411416 w 4602775"/>
              <a:gd name="connsiteY136" fmla="*/ 1777998 h 3442004"/>
              <a:gd name="connsiteX137" fmla="*/ 3391877 w 4602775"/>
              <a:gd name="connsiteY137" fmla="*/ 1688122 h 3442004"/>
              <a:gd name="connsiteX138" fmla="*/ 3380154 w 4602775"/>
              <a:gd name="connsiteY138" fmla="*/ 1582614 h 3442004"/>
              <a:gd name="connsiteX139" fmla="*/ 3325446 w 4602775"/>
              <a:gd name="connsiteY139" fmla="*/ 1547445 h 3442004"/>
              <a:gd name="connsiteX140" fmla="*/ 3333262 w 4602775"/>
              <a:gd name="connsiteY140" fmla="*/ 1508368 h 3442004"/>
              <a:gd name="connsiteX141" fmla="*/ 3255108 w 4602775"/>
              <a:gd name="connsiteY141" fmla="*/ 1391137 h 3442004"/>
              <a:gd name="connsiteX142" fmla="*/ 3290277 w 4602775"/>
              <a:gd name="connsiteY142" fmla="*/ 1277814 h 3442004"/>
              <a:gd name="connsiteX143" fmla="*/ 3348892 w 4602775"/>
              <a:gd name="connsiteY143" fmla="*/ 1219198 h 3442004"/>
              <a:gd name="connsiteX144" fmla="*/ 3391877 w 4602775"/>
              <a:gd name="connsiteY144" fmla="*/ 1246552 h 3442004"/>
              <a:gd name="connsiteX145" fmla="*/ 3458308 w 4602775"/>
              <a:gd name="connsiteY145" fmla="*/ 1223106 h 3442004"/>
              <a:gd name="connsiteX146" fmla="*/ 3438769 w 4602775"/>
              <a:gd name="connsiteY146" fmla="*/ 1199660 h 3442004"/>
              <a:gd name="connsiteX147" fmla="*/ 3509108 w 4602775"/>
              <a:gd name="connsiteY147" fmla="*/ 1098060 h 3442004"/>
              <a:gd name="connsiteX148" fmla="*/ 3524739 w 4602775"/>
              <a:gd name="connsiteY148" fmla="*/ 984737 h 3442004"/>
              <a:gd name="connsiteX149" fmla="*/ 3626339 w 4602775"/>
              <a:gd name="connsiteY149" fmla="*/ 937845 h 3442004"/>
              <a:gd name="connsiteX150" fmla="*/ 3696677 w 4602775"/>
              <a:gd name="connsiteY150" fmla="*/ 894860 h 3442004"/>
              <a:gd name="connsiteX151" fmla="*/ 3720123 w 4602775"/>
              <a:gd name="connsiteY151" fmla="*/ 906583 h 3442004"/>
              <a:gd name="connsiteX152" fmla="*/ 3790462 w 4602775"/>
              <a:gd name="connsiteY152" fmla="*/ 894860 h 3442004"/>
              <a:gd name="connsiteX153" fmla="*/ 3806092 w 4602775"/>
              <a:gd name="connsiteY153" fmla="*/ 945660 h 3442004"/>
              <a:gd name="connsiteX154" fmla="*/ 3856892 w 4602775"/>
              <a:gd name="connsiteY154" fmla="*/ 898768 h 3442004"/>
              <a:gd name="connsiteX155" fmla="*/ 3888154 w 4602775"/>
              <a:gd name="connsiteY155" fmla="*/ 902675 h 3442004"/>
              <a:gd name="connsiteX156" fmla="*/ 3927231 w 4602775"/>
              <a:gd name="connsiteY156" fmla="*/ 945660 h 3442004"/>
              <a:gd name="connsiteX157" fmla="*/ 3997569 w 4602775"/>
              <a:gd name="connsiteY157" fmla="*/ 941752 h 3442004"/>
              <a:gd name="connsiteX158" fmla="*/ 4067908 w 4602775"/>
              <a:gd name="connsiteY158" fmla="*/ 855783 h 3442004"/>
              <a:gd name="connsiteX159" fmla="*/ 4138246 w 4602775"/>
              <a:gd name="connsiteY159" fmla="*/ 890952 h 3442004"/>
              <a:gd name="connsiteX160" fmla="*/ 4173416 w 4602775"/>
              <a:gd name="connsiteY160" fmla="*/ 871414 h 3442004"/>
              <a:gd name="connsiteX161" fmla="*/ 4200769 w 4602775"/>
              <a:gd name="connsiteY161" fmla="*/ 820614 h 3442004"/>
              <a:gd name="connsiteX162" fmla="*/ 4267200 w 4602775"/>
              <a:gd name="connsiteY162" fmla="*/ 773722 h 3442004"/>
              <a:gd name="connsiteX163" fmla="*/ 4407877 w 4602775"/>
              <a:gd name="connsiteY163" fmla="*/ 769814 h 3442004"/>
              <a:gd name="connsiteX164" fmla="*/ 4466493 w 4602775"/>
              <a:gd name="connsiteY164" fmla="*/ 664306 h 3442004"/>
              <a:gd name="connsiteX165" fmla="*/ 4556368 w 4602775"/>
              <a:gd name="connsiteY165" fmla="*/ 640860 h 3442004"/>
              <a:gd name="connsiteX166" fmla="*/ 4575906 w 4602775"/>
              <a:gd name="connsiteY166" fmla="*/ 539261 h 3442004"/>
              <a:gd name="connsiteX167" fmla="*/ 4493844 w 4602775"/>
              <a:gd name="connsiteY167" fmla="*/ 465016 h 3442004"/>
              <a:gd name="connsiteX168" fmla="*/ 4478213 w 4602775"/>
              <a:gd name="connsiteY168" fmla="*/ 363415 h 3442004"/>
              <a:gd name="connsiteX169" fmla="*/ 4548551 w 4602775"/>
              <a:gd name="connsiteY169" fmla="*/ 320431 h 3442004"/>
              <a:gd name="connsiteX170" fmla="*/ 4505566 w 4602775"/>
              <a:gd name="connsiteY170" fmla="*/ 214924 h 3442004"/>
              <a:gd name="connsiteX171" fmla="*/ 4599351 w 4602775"/>
              <a:gd name="connsiteY171" fmla="*/ 152400 h 3442004"/>
              <a:gd name="connsiteX172" fmla="*/ 4536827 w 4602775"/>
              <a:gd name="connsiteY172"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20417 w 4602775"/>
              <a:gd name="connsiteY29" fmla="*/ 2520172 h 3442004"/>
              <a:gd name="connsiteX30" fmla="*/ 328144 w 4602775"/>
              <a:gd name="connsiteY30" fmla="*/ 2566536 h 3442004"/>
              <a:gd name="connsiteX31" fmla="*/ 387388 w 4602775"/>
              <a:gd name="connsiteY31" fmla="*/ 2597445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7388 w 4602775"/>
              <a:gd name="connsiteY31" fmla="*/ 2597445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500185 w 4602775"/>
              <a:gd name="connsiteY17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52118 w 4602775"/>
              <a:gd name="connsiteY174" fmla="*/ 67268 h 3442004"/>
              <a:gd name="connsiteX175" fmla="*/ 500185 w 4602775"/>
              <a:gd name="connsiteY17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500185 w 4602775"/>
              <a:gd name="connsiteY17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027690 w 4602775"/>
              <a:gd name="connsiteY175" fmla="*/ 38331 h 3442004"/>
              <a:gd name="connsiteX176" fmla="*/ 500185 w 4602775"/>
              <a:gd name="connsiteY17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027690 w 4602775"/>
              <a:gd name="connsiteY175" fmla="*/ 38331 h 3442004"/>
              <a:gd name="connsiteX176" fmla="*/ 3732536 w 4602775"/>
              <a:gd name="connsiteY176" fmla="*/ 90417 h 3442004"/>
              <a:gd name="connsiteX177" fmla="*/ 500185 w 4602775"/>
              <a:gd name="connsiteY17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027690 w 4602775"/>
              <a:gd name="connsiteY175" fmla="*/ 38331 h 3442004"/>
              <a:gd name="connsiteX176" fmla="*/ 3732536 w 4602775"/>
              <a:gd name="connsiteY176" fmla="*/ 90417 h 3442004"/>
              <a:gd name="connsiteX177" fmla="*/ 3605214 w 4602775"/>
              <a:gd name="connsiteY177" fmla="*/ 116461 h 3442004"/>
              <a:gd name="connsiteX178" fmla="*/ 500185 w 4602775"/>
              <a:gd name="connsiteY17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027690 w 4602775"/>
              <a:gd name="connsiteY175" fmla="*/ 38331 h 3442004"/>
              <a:gd name="connsiteX176" fmla="*/ 3732536 w 4602775"/>
              <a:gd name="connsiteY176" fmla="*/ 90417 h 3442004"/>
              <a:gd name="connsiteX177" fmla="*/ 3605214 w 4602775"/>
              <a:gd name="connsiteY177" fmla="*/ 116461 h 3442004"/>
              <a:gd name="connsiteX178" fmla="*/ 3399764 w 4602775"/>
              <a:gd name="connsiteY178" fmla="*/ 156972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3437 w 4602775"/>
              <a:gd name="connsiteY175" fmla="*/ 73055 h 3442004"/>
              <a:gd name="connsiteX176" fmla="*/ 3732536 w 4602775"/>
              <a:gd name="connsiteY176" fmla="*/ 90417 h 3442004"/>
              <a:gd name="connsiteX177" fmla="*/ 3605214 w 4602775"/>
              <a:gd name="connsiteY177" fmla="*/ 116461 h 3442004"/>
              <a:gd name="connsiteX178" fmla="*/ 3399764 w 4602775"/>
              <a:gd name="connsiteY178" fmla="*/ 156972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3732536 w 4602775"/>
              <a:gd name="connsiteY176" fmla="*/ 90417 h 3442004"/>
              <a:gd name="connsiteX177" fmla="*/ 3605214 w 4602775"/>
              <a:gd name="connsiteY177" fmla="*/ 116461 h 3442004"/>
              <a:gd name="connsiteX178" fmla="*/ 3399764 w 4602775"/>
              <a:gd name="connsiteY178" fmla="*/ 156972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3605214 w 4602775"/>
              <a:gd name="connsiteY177" fmla="*/ 116461 h 3442004"/>
              <a:gd name="connsiteX178" fmla="*/ 3399764 w 4602775"/>
              <a:gd name="connsiteY178" fmla="*/ 156972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399764 w 4602775"/>
              <a:gd name="connsiteY178" fmla="*/ 156972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500185 w 4602775"/>
              <a:gd name="connsiteY17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3885900 w 4602775"/>
              <a:gd name="connsiteY179" fmla="*/ 240888 h 3442004"/>
              <a:gd name="connsiteX180" fmla="*/ 500185 w 4602775"/>
              <a:gd name="connsiteY18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3885900 w 4602775"/>
              <a:gd name="connsiteY179" fmla="*/ 240888 h 3442004"/>
              <a:gd name="connsiteX180" fmla="*/ 3663088 w 4602775"/>
              <a:gd name="connsiteY180" fmla="*/ 266931 h 3442004"/>
              <a:gd name="connsiteX181" fmla="*/ 500185 w 4602775"/>
              <a:gd name="connsiteY18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3663088 w 4602775"/>
              <a:gd name="connsiteY180" fmla="*/ 266931 h 3442004"/>
              <a:gd name="connsiteX181" fmla="*/ 500185 w 4602775"/>
              <a:gd name="connsiteY18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500185 w 4602775"/>
              <a:gd name="connsiteY18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27690 w 4602775"/>
              <a:gd name="connsiteY181" fmla="*/ 18076 h 3442004"/>
              <a:gd name="connsiteX182" fmla="*/ 500185 w 4602775"/>
              <a:gd name="connsiteY18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27690 w 4602775"/>
              <a:gd name="connsiteY181" fmla="*/ 18076 h 3442004"/>
              <a:gd name="connsiteX182" fmla="*/ 3773047 w 4602775"/>
              <a:gd name="connsiteY182" fmla="*/ 70162 h 3442004"/>
              <a:gd name="connsiteX183" fmla="*/ 500185 w 4602775"/>
              <a:gd name="connsiteY18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27690 w 4602775"/>
              <a:gd name="connsiteY181" fmla="*/ 18076 h 3442004"/>
              <a:gd name="connsiteX182" fmla="*/ 3773047 w 4602775"/>
              <a:gd name="connsiteY182" fmla="*/ 70162 h 3442004"/>
              <a:gd name="connsiteX183" fmla="*/ 3590746 w 4602775"/>
              <a:gd name="connsiteY183" fmla="*/ 110673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3773047 w 4602775"/>
              <a:gd name="connsiteY182" fmla="*/ 70162 h 3442004"/>
              <a:gd name="connsiteX183" fmla="*/ 3590746 w 4602775"/>
              <a:gd name="connsiteY183" fmla="*/ 110673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590746 w 4602775"/>
              <a:gd name="connsiteY183" fmla="*/ 110673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752792 w 4602775"/>
              <a:gd name="connsiteY183" fmla="*/ 258250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775941 w 4602775"/>
              <a:gd name="connsiteY183" fmla="*/ 246675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500185 w 4602775"/>
              <a:gd name="connsiteY18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500185 w 4602775"/>
              <a:gd name="connsiteY18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500185 w 4602775"/>
              <a:gd name="connsiteY18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3252186 w 4602775"/>
              <a:gd name="connsiteY186" fmla="*/ 292974 h 3442004"/>
              <a:gd name="connsiteX187" fmla="*/ 500185 w 4602775"/>
              <a:gd name="connsiteY18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3252186 w 4602775"/>
              <a:gd name="connsiteY186" fmla="*/ 292974 h 3442004"/>
              <a:gd name="connsiteX187" fmla="*/ 2991756 w 4602775"/>
              <a:gd name="connsiteY187" fmla="*/ 330592 h 3442004"/>
              <a:gd name="connsiteX188" fmla="*/ 500185 w 4602775"/>
              <a:gd name="connsiteY18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500185 w 4602775"/>
              <a:gd name="connsiteY18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500185 w 4602775"/>
              <a:gd name="connsiteY19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38323 w 4602775"/>
              <a:gd name="connsiteY184" fmla="*/ 226420 h 3442004"/>
              <a:gd name="connsiteX185" fmla="*/ 3515510 w 4602775"/>
              <a:gd name="connsiteY185" fmla="*/ 25535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47004 w 4602775"/>
              <a:gd name="connsiteY184" fmla="*/ 426084 h 3442004"/>
              <a:gd name="connsiteX185" fmla="*/ 3515510 w 4602775"/>
              <a:gd name="connsiteY185" fmla="*/ 25535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47004 w 4602775"/>
              <a:gd name="connsiteY184" fmla="*/ 426084 h 3442004"/>
              <a:gd name="connsiteX185" fmla="*/ 3613895 w 4602775"/>
              <a:gd name="connsiteY185" fmla="*/ 45212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53733 w 4602775"/>
              <a:gd name="connsiteY181" fmla="*/ 32544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97138 w 4602775"/>
              <a:gd name="connsiteY179" fmla="*/ 73055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252186 w 4602775"/>
              <a:gd name="connsiteY186" fmla="*/ 292974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2991756 w 4602775"/>
              <a:gd name="connsiteY187" fmla="*/ 330592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2748688 w 4602775"/>
              <a:gd name="connsiteY188" fmla="*/ 36242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2433278 w 4602775"/>
              <a:gd name="connsiteY189" fmla="*/ 408721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663088 w 4602775"/>
              <a:gd name="connsiteY189" fmla="*/ 388465 h 3442004"/>
              <a:gd name="connsiteX190" fmla="*/ 1906629 w 4602775"/>
              <a:gd name="connsiteY190" fmla="*/ 486850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663088 w 4602775"/>
              <a:gd name="connsiteY189" fmla="*/ 388465 h 3442004"/>
              <a:gd name="connsiteX190" fmla="*/ 3668874 w 4602775"/>
              <a:gd name="connsiteY190" fmla="*/ 165652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4448 w 4602775"/>
              <a:gd name="connsiteY189" fmla="*/ 371103 h 3442004"/>
              <a:gd name="connsiteX190" fmla="*/ 3668874 w 4602775"/>
              <a:gd name="connsiteY190" fmla="*/ 165652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4448 w 4602775"/>
              <a:gd name="connsiteY189" fmla="*/ 371103 h 3442004"/>
              <a:gd name="connsiteX190" fmla="*/ 3556021 w 4602775"/>
              <a:gd name="connsiteY190" fmla="*/ 301654 h 3442004"/>
              <a:gd name="connsiteX191" fmla="*/ 500185 w 4602775"/>
              <a:gd name="connsiteY19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4448 w 4602775"/>
              <a:gd name="connsiteY189" fmla="*/ 371103 h 3442004"/>
              <a:gd name="connsiteX190" fmla="*/ 3556021 w 4602775"/>
              <a:gd name="connsiteY190" fmla="*/ 301654 h 3442004"/>
              <a:gd name="connsiteX191" fmla="*/ 3422913 w 4602775"/>
              <a:gd name="connsiteY191" fmla="*/ 313230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4448 w 4602775"/>
              <a:gd name="connsiteY189" fmla="*/ 371103 h 3442004"/>
              <a:gd name="connsiteX190" fmla="*/ 3556021 w 4602775"/>
              <a:gd name="connsiteY190" fmla="*/ 301654 h 3442004"/>
              <a:gd name="connsiteX191" fmla="*/ 3440275 w 4602775"/>
              <a:gd name="connsiteY191" fmla="*/ 261144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38661 w 4602775"/>
              <a:gd name="connsiteY189" fmla="*/ 330592 h 3442004"/>
              <a:gd name="connsiteX190" fmla="*/ 3556021 w 4602775"/>
              <a:gd name="connsiteY190" fmla="*/ 301654 h 3442004"/>
              <a:gd name="connsiteX191" fmla="*/ 3440275 w 4602775"/>
              <a:gd name="connsiteY191" fmla="*/ 261144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50848 h 3442004"/>
              <a:gd name="connsiteX190" fmla="*/ 3556021 w 4602775"/>
              <a:gd name="connsiteY190" fmla="*/ 301654 h 3442004"/>
              <a:gd name="connsiteX191" fmla="*/ 3440275 w 4602775"/>
              <a:gd name="connsiteY191" fmla="*/ 261144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50848 h 3442004"/>
              <a:gd name="connsiteX190" fmla="*/ 3544446 w 4602775"/>
              <a:gd name="connsiteY190" fmla="*/ 301654 h 3442004"/>
              <a:gd name="connsiteX191" fmla="*/ 3440275 w 4602775"/>
              <a:gd name="connsiteY191" fmla="*/ 261144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500185 w 4602775"/>
              <a:gd name="connsiteY19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66655 w 4602775"/>
              <a:gd name="connsiteY192" fmla="*/ 281400 h 3442004"/>
              <a:gd name="connsiteX193" fmla="*/ 500185 w 4602775"/>
              <a:gd name="connsiteY19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66655 w 4602775"/>
              <a:gd name="connsiteY192" fmla="*/ 281400 h 3442004"/>
              <a:gd name="connsiteX193" fmla="*/ 3055417 w 4602775"/>
              <a:gd name="connsiteY193" fmla="*/ 316124 h 3442004"/>
              <a:gd name="connsiteX194" fmla="*/ 500185 w 4602775"/>
              <a:gd name="connsiteY19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055417 w 4602775"/>
              <a:gd name="connsiteY193" fmla="*/ 316124 h 3442004"/>
              <a:gd name="connsiteX194" fmla="*/ 500185 w 4602775"/>
              <a:gd name="connsiteY19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29037 w 4602775"/>
              <a:gd name="connsiteY193" fmla="*/ 316124 h 3442004"/>
              <a:gd name="connsiteX194" fmla="*/ 500185 w 4602775"/>
              <a:gd name="connsiteY19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500185 w 4602775"/>
              <a:gd name="connsiteY19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197207 w 4602775"/>
              <a:gd name="connsiteY194" fmla="*/ 310336 h 3442004"/>
              <a:gd name="connsiteX195" fmla="*/ 500185 w 4602775"/>
              <a:gd name="connsiteY19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500185 w 4602775"/>
              <a:gd name="connsiteY19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500185 w 4602775"/>
              <a:gd name="connsiteY19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2957032 w 4602775"/>
              <a:gd name="connsiteY196" fmla="*/ 304549 h 3442004"/>
              <a:gd name="connsiteX197" fmla="*/ 500185 w 4602775"/>
              <a:gd name="connsiteY19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2957032 w 4602775"/>
              <a:gd name="connsiteY196" fmla="*/ 304549 h 3442004"/>
              <a:gd name="connsiteX197" fmla="*/ 2777624 w 4602775"/>
              <a:gd name="connsiteY197" fmla="*/ 333486 h 3442004"/>
              <a:gd name="connsiteX198" fmla="*/ 500185 w 4602775"/>
              <a:gd name="connsiteY19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777624 w 4602775"/>
              <a:gd name="connsiteY197" fmla="*/ 333486 h 3442004"/>
              <a:gd name="connsiteX198" fmla="*/ 500185 w 4602775"/>
              <a:gd name="connsiteY19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500185 w 4602775"/>
              <a:gd name="connsiteY19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572174 w 4602775"/>
              <a:gd name="connsiteY198" fmla="*/ 443445 h 3442004"/>
              <a:gd name="connsiteX199" fmla="*/ 500185 w 4602775"/>
              <a:gd name="connsiteY19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572174 w 4602775"/>
              <a:gd name="connsiteY198" fmla="*/ 443445 h 3442004"/>
              <a:gd name="connsiteX199" fmla="*/ 2430384 w 4602775"/>
              <a:gd name="connsiteY199" fmla="*/ 460807 h 3442004"/>
              <a:gd name="connsiteX200" fmla="*/ 500185 w 4602775"/>
              <a:gd name="connsiteY20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430384 w 4602775"/>
              <a:gd name="connsiteY199" fmla="*/ 460807 h 3442004"/>
              <a:gd name="connsiteX200" fmla="*/ 500185 w 4602775"/>
              <a:gd name="connsiteY20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500185 w 4602775"/>
              <a:gd name="connsiteY20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56427 w 4602775"/>
              <a:gd name="connsiteY200" fmla="*/ 570767 h 3442004"/>
              <a:gd name="connsiteX201" fmla="*/ 500185 w 4602775"/>
              <a:gd name="connsiteY20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500185 w 4602775"/>
              <a:gd name="connsiteY20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04341 w 4602775"/>
              <a:gd name="connsiteY201" fmla="*/ 614172 h 3442004"/>
              <a:gd name="connsiteX202" fmla="*/ 500185 w 4602775"/>
              <a:gd name="connsiteY20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500185 w 4602775"/>
              <a:gd name="connsiteY20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15916 w 4602775"/>
              <a:gd name="connsiteY202" fmla="*/ 648896 h 3442004"/>
              <a:gd name="connsiteX203" fmla="*/ 500185 w 4602775"/>
              <a:gd name="connsiteY20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15916 w 4602775"/>
              <a:gd name="connsiteY202" fmla="*/ 648896 h 3442004"/>
              <a:gd name="connsiteX203" fmla="*/ 2314637 w 4602775"/>
              <a:gd name="connsiteY203" fmla="*/ 651790 h 3442004"/>
              <a:gd name="connsiteX204" fmla="*/ 500185 w 4602775"/>
              <a:gd name="connsiteY20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15916 w 4602775"/>
              <a:gd name="connsiteY202" fmla="*/ 648896 h 3442004"/>
              <a:gd name="connsiteX203" fmla="*/ 2314637 w 4602775"/>
              <a:gd name="connsiteY203" fmla="*/ 651790 h 3442004"/>
              <a:gd name="connsiteX204" fmla="*/ 2253870 w 4602775"/>
              <a:gd name="connsiteY204" fmla="*/ 657577 h 3442004"/>
              <a:gd name="connsiteX205" fmla="*/ 500185 w 4602775"/>
              <a:gd name="connsiteY20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314637 w 4602775"/>
              <a:gd name="connsiteY203" fmla="*/ 651790 h 3442004"/>
              <a:gd name="connsiteX204" fmla="*/ 2253870 w 4602775"/>
              <a:gd name="connsiteY204" fmla="*/ 657577 h 3442004"/>
              <a:gd name="connsiteX205" fmla="*/ 500185 w 4602775"/>
              <a:gd name="connsiteY20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253870 w 4602775"/>
              <a:gd name="connsiteY204" fmla="*/ 657577 h 3442004"/>
              <a:gd name="connsiteX205" fmla="*/ 500185 w 4602775"/>
              <a:gd name="connsiteY20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500185 w 4602775"/>
              <a:gd name="connsiteY20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8809 w 4602775"/>
              <a:gd name="connsiteY205" fmla="*/ 793580 h 3442004"/>
              <a:gd name="connsiteX206" fmla="*/ 500185 w 4602775"/>
              <a:gd name="connsiteY20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8809 w 4602775"/>
              <a:gd name="connsiteY205" fmla="*/ 793580 h 3442004"/>
              <a:gd name="connsiteX206" fmla="*/ 2224933 w 4602775"/>
              <a:gd name="connsiteY206" fmla="*/ 787792 h 3442004"/>
              <a:gd name="connsiteX207" fmla="*/ 500185 w 4602775"/>
              <a:gd name="connsiteY20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8809 w 4602775"/>
              <a:gd name="connsiteY205" fmla="*/ 793580 h 3442004"/>
              <a:gd name="connsiteX206" fmla="*/ 2224933 w 4602775"/>
              <a:gd name="connsiteY206" fmla="*/ 787792 h 3442004"/>
              <a:gd name="connsiteX207" fmla="*/ 2120761 w 4602775"/>
              <a:gd name="connsiteY207" fmla="*/ 779111 h 3442004"/>
              <a:gd name="connsiteX208" fmla="*/ 500185 w 4602775"/>
              <a:gd name="connsiteY20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24933 w 4602775"/>
              <a:gd name="connsiteY206" fmla="*/ 787792 h 3442004"/>
              <a:gd name="connsiteX207" fmla="*/ 2120761 w 4602775"/>
              <a:gd name="connsiteY207" fmla="*/ 779111 h 3442004"/>
              <a:gd name="connsiteX208" fmla="*/ 500185 w 4602775"/>
              <a:gd name="connsiteY20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120761 w 4602775"/>
              <a:gd name="connsiteY207" fmla="*/ 779111 h 3442004"/>
              <a:gd name="connsiteX208" fmla="*/ 500185 w 4602775"/>
              <a:gd name="connsiteY20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500185 w 4602775"/>
              <a:gd name="connsiteY20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146804 w 4602775"/>
              <a:gd name="connsiteY208" fmla="*/ 646002 h 3442004"/>
              <a:gd name="connsiteX209" fmla="*/ 500185 w 4602775"/>
              <a:gd name="connsiteY20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146804 w 4602775"/>
              <a:gd name="connsiteY208" fmla="*/ 646002 h 3442004"/>
              <a:gd name="connsiteX209" fmla="*/ 1958716 w 4602775"/>
              <a:gd name="connsiteY209" fmla="*/ 657577 h 3442004"/>
              <a:gd name="connsiteX210" fmla="*/ 500185 w 4602775"/>
              <a:gd name="connsiteY21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407235 w 4602775"/>
              <a:gd name="connsiteY208" fmla="*/ 663364 h 3442004"/>
              <a:gd name="connsiteX209" fmla="*/ 1958716 w 4602775"/>
              <a:gd name="connsiteY209" fmla="*/ 657577 h 3442004"/>
              <a:gd name="connsiteX210" fmla="*/ 500185 w 4602775"/>
              <a:gd name="connsiteY21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407235 w 4602775"/>
              <a:gd name="connsiteY208" fmla="*/ 663364 h 3442004"/>
              <a:gd name="connsiteX209" fmla="*/ 2439065 w 4602775"/>
              <a:gd name="connsiteY209" fmla="*/ 596810 h 3442004"/>
              <a:gd name="connsiteX210" fmla="*/ 500185 w 4602775"/>
              <a:gd name="connsiteY21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500185 w 4602775"/>
              <a:gd name="connsiteY21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213359 w 4602775"/>
              <a:gd name="connsiteY210" fmla="*/ 614172 h 3442004"/>
              <a:gd name="connsiteX211" fmla="*/ 500185 w 4602775"/>
              <a:gd name="connsiteY21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500185 w 4602775"/>
              <a:gd name="connsiteY21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158379 w 4602775"/>
              <a:gd name="connsiteY211" fmla="*/ 611278 h 3442004"/>
              <a:gd name="connsiteX212" fmla="*/ 500185 w 4602775"/>
              <a:gd name="connsiteY21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500185 w 4602775"/>
              <a:gd name="connsiteY21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500185 w 4602775"/>
              <a:gd name="connsiteY21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088931 w 4602775"/>
              <a:gd name="connsiteY213" fmla="*/ 536043 h 3442004"/>
              <a:gd name="connsiteX214" fmla="*/ 500185 w 4602775"/>
              <a:gd name="connsiteY21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78635 w 4602775"/>
              <a:gd name="connsiteY213" fmla="*/ 504213 h 3442004"/>
              <a:gd name="connsiteX214" fmla="*/ 500185 w 4602775"/>
              <a:gd name="connsiteY21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500185 w 4602775"/>
              <a:gd name="connsiteY21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26548 w 4602775"/>
              <a:gd name="connsiteY214" fmla="*/ 544724 h 3442004"/>
              <a:gd name="connsiteX215" fmla="*/ 500185 w 4602775"/>
              <a:gd name="connsiteY21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500185 w 4602775"/>
              <a:gd name="connsiteY21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036845 w 4602775"/>
              <a:gd name="connsiteY215" fmla="*/ 510000 h 3442004"/>
              <a:gd name="connsiteX216" fmla="*/ 500185 w 4602775"/>
              <a:gd name="connsiteY21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500185 w 4602775"/>
              <a:gd name="connsiteY21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42632 w 4602775"/>
              <a:gd name="connsiteY216" fmla="*/ 457914 h 3442004"/>
              <a:gd name="connsiteX217" fmla="*/ 500185 w 4602775"/>
              <a:gd name="connsiteY21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500185 w 4602775"/>
              <a:gd name="connsiteY21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07908 w 4602775"/>
              <a:gd name="connsiteY217" fmla="*/ 371104 h 3442004"/>
              <a:gd name="connsiteX218" fmla="*/ 500185 w 4602775"/>
              <a:gd name="connsiteY21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07908 w 4602775"/>
              <a:gd name="connsiteY217" fmla="*/ 371104 h 3442004"/>
              <a:gd name="connsiteX218" fmla="*/ 1909523 w 4602775"/>
              <a:gd name="connsiteY218" fmla="*/ 391359 h 3442004"/>
              <a:gd name="connsiteX219" fmla="*/ 500185 w 4602775"/>
              <a:gd name="connsiteY21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07908 w 4602775"/>
              <a:gd name="connsiteY217" fmla="*/ 371104 h 3442004"/>
              <a:gd name="connsiteX218" fmla="*/ 1909523 w 4602775"/>
              <a:gd name="connsiteY218" fmla="*/ 391359 h 3442004"/>
              <a:gd name="connsiteX219" fmla="*/ 1848756 w 4602775"/>
              <a:gd name="connsiteY219" fmla="*/ 405828 h 3442004"/>
              <a:gd name="connsiteX220" fmla="*/ 500185 w 4602775"/>
              <a:gd name="connsiteY22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09523 w 4602775"/>
              <a:gd name="connsiteY218" fmla="*/ 391359 h 3442004"/>
              <a:gd name="connsiteX219" fmla="*/ 1848756 w 4602775"/>
              <a:gd name="connsiteY219" fmla="*/ 405828 h 3442004"/>
              <a:gd name="connsiteX220" fmla="*/ 500185 w 4602775"/>
              <a:gd name="connsiteY22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848756 w 4602775"/>
              <a:gd name="connsiteY219" fmla="*/ 405828 h 3442004"/>
              <a:gd name="connsiteX220" fmla="*/ 500185 w 4602775"/>
              <a:gd name="connsiteY22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500185 w 4602775"/>
              <a:gd name="connsiteY22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1903736 w 4602775"/>
              <a:gd name="connsiteY220" fmla="*/ 420296 h 3442004"/>
              <a:gd name="connsiteX221" fmla="*/ 500185 w 4602775"/>
              <a:gd name="connsiteY22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65782 w 4602775"/>
              <a:gd name="connsiteY220" fmla="*/ 345061 h 3442004"/>
              <a:gd name="connsiteX221" fmla="*/ 500185 w 4602775"/>
              <a:gd name="connsiteY22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500185 w 4602775"/>
              <a:gd name="connsiteY22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78971 w 4602775"/>
              <a:gd name="connsiteY221" fmla="*/ 359529 h 3442004"/>
              <a:gd name="connsiteX222" fmla="*/ 500185 w 4602775"/>
              <a:gd name="connsiteY22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78971 w 4602775"/>
              <a:gd name="connsiteY221" fmla="*/ 359529 h 3442004"/>
              <a:gd name="connsiteX222" fmla="*/ 1857437 w 4602775"/>
              <a:gd name="connsiteY222" fmla="*/ 385572 h 3442004"/>
              <a:gd name="connsiteX223" fmla="*/ 500185 w 4602775"/>
              <a:gd name="connsiteY22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57437 w 4602775"/>
              <a:gd name="connsiteY222" fmla="*/ 385572 h 3442004"/>
              <a:gd name="connsiteX223" fmla="*/ 500185 w 4602775"/>
              <a:gd name="connsiteY22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500185 w 4602775"/>
              <a:gd name="connsiteY22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793776 w 4602775"/>
              <a:gd name="connsiteY223" fmla="*/ 460807 h 3442004"/>
              <a:gd name="connsiteX224" fmla="*/ 500185 w 4602775"/>
              <a:gd name="connsiteY22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500185 w 4602775"/>
              <a:gd name="connsiteY22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33009 w 4602775"/>
              <a:gd name="connsiteY224" fmla="*/ 510000 h 3442004"/>
              <a:gd name="connsiteX225" fmla="*/ 500185 w 4602775"/>
              <a:gd name="connsiteY22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500185 w 4602775"/>
              <a:gd name="connsiteY22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572647 w 4602775"/>
              <a:gd name="connsiteY225" fmla="*/ 700982 h 3442004"/>
              <a:gd name="connsiteX226" fmla="*/ 500185 w 4602775"/>
              <a:gd name="connsiteY22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671032 w 4602775"/>
              <a:gd name="connsiteY225" fmla="*/ 680726 h 3442004"/>
              <a:gd name="connsiteX226" fmla="*/ 572647 w 4602775"/>
              <a:gd name="connsiteY226" fmla="*/ 700982 h 3442004"/>
              <a:gd name="connsiteX227" fmla="*/ 500185 w 4602775"/>
              <a:gd name="connsiteY22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508987 w 4602775"/>
              <a:gd name="connsiteY225" fmla="*/ 625746 h 3442004"/>
              <a:gd name="connsiteX226" fmla="*/ 572647 w 4602775"/>
              <a:gd name="connsiteY226" fmla="*/ 700982 h 3442004"/>
              <a:gd name="connsiteX227" fmla="*/ 500185 w 4602775"/>
              <a:gd name="connsiteY22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584222 w 4602775"/>
              <a:gd name="connsiteY225" fmla="*/ 617066 h 3442004"/>
              <a:gd name="connsiteX226" fmla="*/ 508987 w 4602775"/>
              <a:gd name="connsiteY226" fmla="*/ 625746 h 3442004"/>
              <a:gd name="connsiteX227" fmla="*/ 572647 w 4602775"/>
              <a:gd name="connsiteY227" fmla="*/ 700982 h 3442004"/>
              <a:gd name="connsiteX228" fmla="*/ 500185 w 4602775"/>
              <a:gd name="connsiteY22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546604 w 4602775"/>
              <a:gd name="connsiteY225" fmla="*/ 570767 h 3442004"/>
              <a:gd name="connsiteX226" fmla="*/ 508987 w 4602775"/>
              <a:gd name="connsiteY226" fmla="*/ 625746 h 3442004"/>
              <a:gd name="connsiteX227" fmla="*/ 572647 w 4602775"/>
              <a:gd name="connsiteY227" fmla="*/ 700982 h 3442004"/>
              <a:gd name="connsiteX228" fmla="*/ 500185 w 4602775"/>
              <a:gd name="connsiteY22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760736 w 4602775"/>
              <a:gd name="connsiteY225" fmla="*/ 550511 h 3442004"/>
              <a:gd name="connsiteX226" fmla="*/ 546604 w 4602775"/>
              <a:gd name="connsiteY226" fmla="*/ 570767 h 3442004"/>
              <a:gd name="connsiteX227" fmla="*/ 508987 w 4602775"/>
              <a:gd name="connsiteY227" fmla="*/ 625746 h 3442004"/>
              <a:gd name="connsiteX228" fmla="*/ 572647 w 4602775"/>
              <a:gd name="connsiteY228" fmla="*/ 700982 h 3442004"/>
              <a:gd name="connsiteX229" fmla="*/ 500185 w 4602775"/>
              <a:gd name="connsiteY22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73589 w 4602775"/>
              <a:gd name="connsiteY225" fmla="*/ 536043 h 3442004"/>
              <a:gd name="connsiteX226" fmla="*/ 760736 w 4602775"/>
              <a:gd name="connsiteY226" fmla="*/ 550511 h 3442004"/>
              <a:gd name="connsiteX227" fmla="*/ 546604 w 4602775"/>
              <a:gd name="connsiteY227" fmla="*/ 570767 h 3442004"/>
              <a:gd name="connsiteX228" fmla="*/ 508987 w 4602775"/>
              <a:gd name="connsiteY228" fmla="*/ 625746 h 3442004"/>
              <a:gd name="connsiteX229" fmla="*/ 572647 w 4602775"/>
              <a:gd name="connsiteY229" fmla="*/ 700982 h 3442004"/>
              <a:gd name="connsiteX230" fmla="*/ 500185 w 4602775"/>
              <a:gd name="connsiteY23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01247 w 4602775"/>
              <a:gd name="connsiteY225" fmla="*/ 608385 h 3442004"/>
              <a:gd name="connsiteX226" fmla="*/ 760736 w 4602775"/>
              <a:gd name="connsiteY226" fmla="*/ 550511 h 3442004"/>
              <a:gd name="connsiteX227" fmla="*/ 546604 w 4602775"/>
              <a:gd name="connsiteY227" fmla="*/ 570767 h 3442004"/>
              <a:gd name="connsiteX228" fmla="*/ 508987 w 4602775"/>
              <a:gd name="connsiteY228" fmla="*/ 625746 h 3442004"/>
              <a:gd name="connsiteX229" fmla="*/ 572647 w 4602775"/>
              <a:gd name="connsiteY229" fmla="*/ 700982 h 3442004"/>
              <a:gd name="connsiteX230" fmla="*/ 500185 w 4602775"/>
              <a:gd name="connsiteY23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85164 w 4602775"/>
              <a:gd name="connsiteY225" fmla="*/ 596810 h 3442004"/>
              <a:gd name="connsiteX226" fmla="*/ 801247 w 4602775"/>
              <a:gd name="connsiteY226" fmla="*/ 608385 h 3442004"/>
              <a:gd name="connsiteX227" fmla="*/ 760736 w 4602775"/>
              <a:gd name="connsiteY227" fmla="*/ 550511 h 3442004"/>
              <a:gd name="connsiteX228" fmla="*/ 546604 w 4602775"/>
              <a:gd name="connsiteY228" fmla="*/ 570767 h 3442004"/>
              <a:gd name="connsiteX229" fmla="*/ 508987 w 4602775"/>
              <a:gd name="connsiteY229" fmla="*/ 625746 h 3442004"/>
              <a:gd name="connsiteX230" fmla="*/ 572647 w 4602775"/>
              <a:gd name="connsiteY230" fmla="*/ 700982 h 3442004"/>
              <a:gd name="connsiteX231" fmla="*/ 500185 w 4602775"/>
              <a:gd name="connsiteY23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763629 w 4602775"/>
              <a:gd name="connsiteY225" fmla="*/ 651790 h 3442004"/>
              <a:gd name="connsiteX226" fmla="*/ 801247 w 4602775"/>
              <a:gd name="connsiteY226" fmla="*/ 608385 h 3442004"/>
              <a:gd name="connsiteX227" fmla="*/ 760736 w 4602775"/>
              <a:gd name="connsiteY227" fmla="*/ 550511 h 3442004"/>
              <a:gd name="connsiteX228" fmla="*/ 546604 w 4602775"/>
              <a:gd name="connsiteY228" fmla="*/ 570767 h 3442004"/>
              <a:gd name="connsiteX229" fmla="*/ 508987 w 4602775"/>
              <a:gd name="connsiteY229" fmla="*/ 625746 h 3442004"/>
              <a:gd name="connsiteX230" fmla="*/ 572647 w 4602775"/>
              <a:gd name="connsiteY230" fmla="*/ 700982 h 3442004"/>
              <a:gd name="connsiteX231" fmla="*/ 500185 w 4602775"/>
              <a:gd name="connsiteY23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67802 w 4602775"/>
              <a:gd name="connsiteY225" fmla="*/ 637321 h 3442004"/>
              <a:gd name="connsiteX226" fmla="*/ 763629 w 4602775"/>
              <a:gd name="connsiteY226" fmla="*/ 651790 h 3442004"/>
              <a:gd name="connsiteX227" fmla="*/ 801247 w 4602775"/>
              <a:gd name="connsiteY227" fmla="*/ 608385 h 3442004"/>
              <a:gd name="connsiteX228" fmla="*/ 760736 w 4602775"/>
              <a:gd name="connsiteY228" fmla="*/ 550511 h 3442004"/>
              <a:gd name="connsiteX229" fmla="*/ 546604 w 4602775"/>
              <a:gd name="connsiteY229" fmla="*/ 570767 h 3442004"/>
              <a:gd name="connsiteX230" fmla="*/ 508987 w 4602775"/>
              <a:gd name="connsiteY230" fmla="*/ 625746 h 3442004"/>
              <a:gd name="connsiteX231" fmla="*/ 572647 w 4602775"/>
              <a:gd name="connsiteY231" fmla="*/ 700982 h 3442004"/>
              <a:gd name="connsiteX232" fmla="*/ 500185 w 4602775"/>
              <a:gd name="connsiteY23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795460 w 4602775"/>
              <a:gd name="connsiteY225" fmla="*/ 703875 h 3442004"/>
              <a:gd name="connsiteX226" fmla="*/ 763629 w 4602775"/>
              <a:gd name="connsiteY226" fmla="*/ 651790 h 3442004"/>
              <a:gd name="connsiteX227" fmla="*/ 801247 w 4602775"/>
              <a:gd name="connsiteY227" fmla="*/ 608385 h 3442004"/>
              <a:gd name="connsiteX228" fmla="*/ 760736 w 4602775"/>
              <a:gd name="connsiteY228" fmla="*/ 550511 h 3442004"/>
              <a:gd name="connsiteX229" fmla="*/ 546604 w 4602775"/>
              <a:gd name="connsiteY229" fmla="*/ 570767 h 3442004"/>
              <a:gd name="connsiteX230" fmla="*/ 508987 w 4602775"/>
              <a:gd name="connsiteY230" fmla="*/ 625746 h 3442004"/>
              <a:gd name="connsiteX231" fmla="*/ 572647 w 4602775"/>
              <a:gd name="connsiteY231" fmla="*/ 700982 h 3442004"/>
              <a:gd name="connsiteX232" fmla="*/ 500185 w 4602775"/>
              <a:gd name="connsiteY23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44652 w 4602775"/>
              <a:gd name="connsiteY225" fmla="*/ 695195 h 3442004"/>
              <a:gd name="connsiteX226" fmla="*/ 795460 w 4602775"/>
              <a:gd name="connsiteY226" fmla="*/ 703875 h 3442004"/>
              <a:gd name="connsiteX227" fmla="*/ 763629 w 4602775"/>
              <a:gd name="connsiteY227" fmla="*/ 651790 h 3442004"/>
              <a:gd name="connsiteX228" fmla="*/ 801247 w 4602775"/>
              <a:gd name="connsiteY228" fmla="*/ 608385 h 3442004"/>
              <a:gd name="connsiteX229" fmla="*/ 760736 w 4602775"/>
              <a:gd name="connsiteY229" fmla="*/ 550511 h 3442004"/>
              <a:gd name="connsiteX230" fmla="*/ 546604 w 4602775"/>
              <a:gd name="connsiteY230" fmla="*/ 570767 h 3442004"/>
              <a:gd name="connsiteX231" fmla="*/ 508987 w 4602775"/>
              <a:gd name="connsiteY231" fmla="*/ 625746 h 3442004"/>
              <a:gd name="connsiteX232" fmla="*/ 572647 w 4602775"/>
              <a:gd name="connsiteY232" fmla="*/ 700982 h 3442004"/>
              <a:gd name="connsiteX233" fmla="*/ 500185 w 4602775"/>
              <a:gd name="connsiteY23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44652 w 4602775"/>
              <a:gd name="connsiteY225" fmla="*/ 712557 h 3442004"/>
              <a:gd name="connsiteX226" fmla="*/ 795460 w 4602775"/>
              <a:gd name="connsiteY226" fmla="*/ 703875 h 3442004"/>
              <a:gd name="connsiteX227" fmla="*/ 763629 w 4602775"/>
              <a:gd name="connsiteY227" fmla="*/ 651790 h 3442004"/>
              <a:gd name="connsiteX228" fmla="*/ 801247 w 4602775"/>
              <a:gd name="connsiteY228" fmla="*/ 608385 h 3442004"/>
              <a:gd name="connsiteX229" fmla="*/ 760736 w 4602775"/>
              <a:gd name="connsiteY229" fmla="*/ 550511 h 3442004"/>
              <a:gd name="connsiteX230" fmla="*/ 546604 w 4602775"/>
              <a:gd name="connsiteY230" fmla="*/ 570767 h 3442004"/>
              <a:gd name="connsiteX231" fmla="*/ 508987 w 4602775"/>
              <a:gd name="connsiteY231" fmla="*/ 625746 h 3442004"/>
              <a:gd name="connsiteX232" fmla="*/ 572647 w 4602775"/>
              <a:gd name="connsiteY232" fmla="*/ 700982 h 3442004"/>
              <a:gd name="connsiteX233" fmla="*/ 500185 w 4602775"/>
              <a:gd name="connsiteY23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922781 w 4602775"/>
              <a:gd name="connsiteY225" fmla="*/ 689407 h 3442004"/>
              <a:gd name="connsiteX226" fmla="*/ 844652 w 4602775"/>
              <a:gd name="connsiteY226" fmla="*/ 712557 h 3442004"/>
              <a:gd name="connsiteX227" fmla="*/ 795460 w 4602775"/>
              <a:gd name="connsiteY227" fmla="*/ 703875 h 3442004"/>
              <a:gd name="connsiteX228" fmla="*/ 763629 w 4602775"/>
              <a:gd name="connsiteY228" fmla="*/ 651790 h 3442004"/>
              <a:gd name="connsiteX229" fmla="*/ 801247 w 4602775"/>
              <a:gd name="connsiteY229" fmla="*/ 608385 h 3442004"/>
              <a:gd name="connsiteX230" fmla="*/ 760736 w 4602775"/>
              <a:gd name="connsiteY230" fmla="*/ 550511 h 3442004"/>
              <a:gd name="connsiteX231" fmla="*/ 546604 w 4602775"/>
              <a:gd name="connsiteY231" fmla="*/ 570767 h 3442004"/>
              <a:gd name="connsiteX232" fmla="*/ 508987 w 4602775"/>
              <a:gd name="connsiteY232" fmla="*/ 625746 h 3442004"/>
              <a:gd name="connsiteX233" fmla="*/ 572647 w 4602775"/>
              <a:gd name="connsiteY233" fmla="*/ 700982 h 3442004"/>
              <a:gd name="connsiteX234" fmla="*/ 500185 w 4602775"/>
              <a:gd name="connsiteY23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44652 w 4602775"/>
              <a:gd name="connsiteY225" fmla="*/ 625747 h 3442004"/>
              <a:gd name="connsiteX226" fmla="*/ 844652 w 4602775"/>
              <a:gd name="connsiteY226" fmla="*/ 712557 h 3442004"/>
              <a:gd name="connsiteX227" fmla="*/ 795460 w 4602775"/>
              <a:gd name="connsiteY227" fmla="*/ 703875 h 3442004"/>
              <a:gd name="connsiteX228" fmla="*/ 763629 w 4602775"/>
              <a:gd name="connsiteY228" fmla="*/ 651790 h 3442004"/>
              <a:gd name="connsiteX229" fmla="*/ 801247 w 4602775"/>
              <a:gd name="connsiteY229" fmla="*/ 608385 h 3442004"/>
              <a:gd name="connsiteX230" fmla="*/ 760736 w 4602775"/>
              <a:gd name="connsiteY230" fmla="*/ 550511 h 3442004"/>
              <a:gd name="connsiteX231" fmla="*/ 546604 w 4602775"/>
              <a:gd name="connsiteY231" fmla="*/ 570767 h 3442004"/>
              <a:gd name="connsiteX232" fmla="*/ 508987 w 4602775"/>
              <a:gd name="connsiteY232" fmla="*/ 625746 h 3442004"/>
              <a:gd name="connsiteX233" fmla="*/ 572647 w 4602775"/>
              <a:gd name="connsiteY233" fmla="*/ 700982 h 3442004"/>
              <a:gd name="connsiteX234" fmla="*/ 500185 w 4602775"/>
              <a:gd name="connsiteY23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873589 w 4602775"/>
              <a:gd name="connsiteY225" fmla="*/ 619959 h 3442004"/>
              <a:gd name="connsiteX226" fmla="*/ 844652 w 4602775"/>
              <a:gd name="connsiteY226" fmla="*/ 625747 h 3442004"/>
              <a:gd name="connsiteX227" fmla="*/ 844652 w 4602775"/>
              <a:gd name="connsiteY227" fmla="*/ 712557 h 3442004"/>
              <a:gd name="connsiteX228" fmla="*/ 795460 w 4602775"/>
              <a:gd name="connsiteY228" fmla="*/ 703875 h 3442004"/>
              <a:gd name="connsiteX229" fmla="*/ 763629 w 4602775"/>
              <a:gd name="connsiteY229" fmla="*/ 651790 h 3442004"/>
              <a:gd name="connsiteX230" fmla="*/ 801247 w 4602775"/>
              <a:gd name="connsiteY230" fmla="*/ 608385 h 3442004"/>
              <a:gd name="connsiteX231" fmla="*/ 760736 w 4602775"/>
              <a:gd name="connsiteY231" fmla="*/ 550511 h 3442004"/>
              <a:gd name="connsiteX232" fmla="*/ 546604 w 4602775"/>
              <a:gd name="connsiteY232" fmla="*/ 570767 h 3442004"/>
              <a:gd name="connsiteX233" fmla="*/ 508987 w 4602775"/>
              <a:gd name="connsiteY233" fmla="*/ 625746 h 3442004"/>
              <a:gd name="connsiteX234" fmla="*/ 572647 w 4602775"/>
              <a:gd name="connsiteY234" fmla="*/ 700982 h 3442004"/>
              <a:gd name="connsiteX235" fmla="*/ 500185 w 4602775"/>
              <a:gd name="connsiteY23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928569 w 4602775"/>
              <a:gd name="connsiteY225" fmla="*/ 608385 h 3442004"/>
              <a:gd name="connsiteX226" fmla="*/ 873589 w 4602775"/>
              <a:gd name="connsiteY226" fmla="*/ 619959 h 3442004"/>
              <a:gd name="connsiteX227" fmla="*/ 844652 w 4602775"/>
              <a:gd name="connsiteY227" fmla="*/ 625747 h 3442004"/>
              <a:gd name="connsiteX228" fmla="*/ 844652 w 4602775"/>
              <a:gd name="connsiteY228" fmla="*/ 712557 h 3442004"/>
              <a:gd name="connsiteX229" fmla="*/ 795460 w 4602775"/>
              <a:gd name="connsiteY229" fmla="*/ 703875 h 3442004"/>
              <a:gd name="connsiteX230" fmla="*/ 763629 w 4602775"/>
              <a:gd name="connsiteY230" fmla="*/ 651790 h 3442004"/>
              <a:gd name="connsiteX231" fmla="*/ 801247 w 4602775"/>
              <a:gd name="connsiteY231" fmla="*/ 608385 h 3442004"/>
              <a:gd name="connsiteX232" fmla="*/ 760736 w 4602775"/>
              <a:gd name="connsiteY232" fmla="*/ 550511 h 3442004"/>
              <a:gd name="connsiteX233" fmla="*/ 546604 w 4602775"/>
              <a:gd name="connsiteY233" fmla="*/ 570767 h 3442004"/>
              <a:gd name="connsiteX234" fmla="*/ 508987 w 4602775"/>
              <a:gd name="connsiteY234" fmla="*/ 625746 h 3442004"/>
              <a:gd name="connsiteX235" fmla="*/ 572647 w 4602775"/>
              <a:gd name="connsiteY235" fmla="*/ 700982 h 3442004"/>
              <a:gd name="connsiteX236" fmla="*/ 500185 w 4602775"/>
              <a:gd name="connsiteY23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922782 w 4602775"/>
              <a:gd name="connsiteY225" fmla="*/ 674939 h 3442004"/>
              <a:gd name="connsiteX226" fmla="*/ 873589 w 4602775"/>
              <a:gd name="connsiteY226" fmla="*/ 619959 h 3442004"/>
              <a:gd name="connsiteX227" fmla="*/ 844652 w 4602775"/>
              <a:gd name="connsiteY227" fmla="*/ 625747 h 3442004"/>
              <a:gd name="connsiteX228" fmla="*/ 844652 w 4602775"/>
              <a:gd name="connsiteY228" fmla="*/ 712557 h 3442004"/>
              <a:gd name="connsiteX229" fmla="*/ 795460 w 4602775"/>
              <a:gd name="connsiteY229" fmla="*/ 703875 h 3442004"/>
              <a:gd name="connsiteX230" fmla="*/ 763629 w 4602775"/>
              <a:gd name="connsiteY230" fmla="*/ 651790 h 3442004"/>
              <a:gd name="connsiteX231" fmla="*/ 801247 w 4602775"/>
              <a:gd name="connsiteY231" fmla="*/ 608385 h 3442004"/>
              <a:gd name="connsiteX232" fmla="*/ 760736 w 4602775"/>
              <a:gd name="connsiteY232" fmla="*/ 550511 h 3442004"/>
              <a:gd name="connsiteX233" fmla="*/ 546604 w 4602775"/>
              <a:gd name="connsiteY233" fmla="*/ 570767 h 3442004"/>
              <a:gd name="connsiteX234" fmla="*/ 508987 w 4602775"/>
              <a:gd name="connsiteY234" fmla="*/ 625746 h 3442004"/>
              <a:gd name="connsiteX235" fmla="*/ 572647 w 4602775"/>
              <a:gd name="connsiteY235" fmla="*/ 700982 h 3442004"/>
              <a:gd name="connsiteX236" fmla="*/ 500185 w 4602775"/>
              <a:gd name="connsiteY236"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003804 w 4602775"/>
              <a:gd name="connsiteY225" fmla="*/ 654683 h 3442004"/>
              <a:gd name="connsiteX226" fmla="*/ 922782 w 4602775"/>
              <a:gd name="connsiteY226" fmla="*/ 674939 h 3442004"/>
              <a:gd name="connsiteX227" fmla="*/ 873589 w 4602775"/>
              <a:gd name="connsiteY227" fmla="*/ 619959 h 3442004"/>
              <a:gd name="connsiteX228" fmla="*/ 844652 w 4602775"/>
              <a:gd name="connsiteY228" fmla="*/ 625747 h 3442004"/>
              <a:gd name="connsiteX229" fmla="*/ 844652 w 4602775"/>
              <a:gd name="connsiteY229" fmla="*/ 712557 h 3442004"/>
              <a:gd name="connsiteX230" fmla="*/ 795460 w 4602775"/>
              <a:gd name="connsiteY230" fmla="*/ 703875 h 3442004"/>
              <a:gd name="connsiteX231" fmla="*/ 763629 w 4602775"/>
              <a:gd name="connsiteY231" fmla="*/ 651790 h 3442004"/>
              <a:gd name="connsiteX232" fmla="*/ 801247 w 4602775"/>
              <a:gd name="connsiteY232" fmla="*/ 608385 h 3442004"/>
              <a:gd name="connsiteX233" fmla="*/ 760736 w 4602775"/>
              <a:gd name="connsiteY233" fmla="*/ 550511 h 3442004"/>
              <a:gd name="connsiteX234" fmla="*/ 546604 w 4602775"/>
              <a:gd name="connsiteY234" fmla="*/ 570767 h 3442004"/>
              <a:gd name="connsiteX235" fmla="*/ 508987 w 4602775"/>
              <a:gd name="connsiteY235" fmla="*/ 625746 h 3442004"/>
              <a:gd name="connsiteX236" fmla="*/ 572647 w 4602775"/>
              <a:gd name="connsiteY236" fmla="*/ 700982 h 3442004"/>
              <a:gd name="connsiteX237" fmla="*/ 500185 w 4602775"/>
              <a:gd name="connsiteY237"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209255 w 4602775"/>
              <a:gd name="connsiteY225" fmla="*/ 611278 h 3442004"/>
              <a:gd name="connsiteX226" fmla="*/ 1003804 w 4602775"/>
              <a:gd name="connsiteY226" fmla="*/ 654683 h 3442004"/>
              <a:gd name="connsiteX227" fmla="*/ 922782 w 4602775"/>
              <a:gd name="connsiteY227" fmla="*/ 674939 h 3442004"/>
              <a:gd name="connsiteX228" fmla="*/ 873589 w 4602775"/>
              <a:gd name="connsiteY228" fmla="*/ 619959 h 3442004"/>
              <a:gd name="connsiteX229" fmla="*/ 844652 w 4602775"/>
              <a:gd name="connsiteY229" fmla="*/ 625747 h 3442004"/>
              <a:gd name="connsiteX230" fmla="*/ 844652 w 4602775"/>
              <a:gd name="connsiteY230" fmla="*/ 712557 h 3442004"/>
              <a:gd name="connsiteX231" fmla="*/ 795460 w 4602775"/>
              <a:gd name="connsiteY231" fmla="*/ 703875 h 3442004"/>
              <a:gd name="connsiteX232" fmla="*/ 763629 w 4602775"/>
              <a:gd name="connsiteY232" fmla="*/ 651790 h 3442004"/>
              <a:gd name="connsiteX233" fmla="*/ 801247 w 4602775"/>
              <a:gd name="connsiteY233" fmla="*/ 608385 h 3442004"/>
              <a:gd name="connsiteX234" fmla="*/ 760736 w 4602775"/>
              <a:gd name="connsiteY234" fmla="*/ 550511 h 3442004"/>
              <a:gd name="connsiteX235" fmla="*/ 546604 w 4602775"/>
              <a:gd name="connsiteY235" fmla="*/ 570767 h 3442004"/>
              <a:gd name="connsiteX236" fmla="*/ 508987 w 4602775"/>
              <a:gd name="connsiteY236" fmla="*/ 625746 h 3442004"/>
              <a:gd name="connsiteX237" fmla="*/ 572647 w 4602775"/>
              <a:gd name="connsiteY237" fmla="*/ 700982 h 3442004"/>
              <a:gd name="connsiteX238" fmla="*/ 500185 w 4602775"/>
              <a:gd name="connsiteY23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455217 w 4602775"/>
              <a:gd name="connsiteY225" fmla="*/ 553405 h 3442004"/>
              <a:gd name="connsiteX226" fmla="*/ 1209255 w 4602775"/>
              <a:gd name="connsiteY226" fmla="*/ 611278 h 3442004"/>
              <a:gd name="connsiteX227" fmla="*/ 1003804 w 4602775"/>
              <a:gd name="connsiteY227" fmla="*/ 654683 h 3442004"/>
              <a:gd name="connsiteX228" fmla="*/ 922782 w 4602775"/>
              <a:gd name="connsiteY228" fmla="*/ 674939 h 3442004"/>
              <a:gd name="connsiteX229" fmla="*/ 873589 w 4602775"/>
              <a:gd name="connsiteY229" fmla="*/ 619959 h 3442004"/>
              <a:gd name="connsiteX230" fmla="*/ 844652 w 4602775"/>
              <a:gd name="connsiteY230" fmla="*/ 625747 h 3442004"/>
              <a:gd name="connsiteX231" fmla="*/ 844652 w 4602775"/>
              <a:gd name="connsiteY231" fmla="*/ 712557 h 3442004"/>
              <a:gd name="connsiteX232" fmla="*/ 795460 w 4602775"/>
              <a:gd name="connsiteY232" fmla="*/ 703875 h 3442004"/>
              <a:gd name="connsiteX233" fmla="*/ 763629 w 4602775"/>
              <a:gd name="connsiteY233" fmla="*/ 651790 h 3442004"/>
              <a:gd name="connsiteX234" fmla="*/ 801247 w 4602775"/>
              <a:gd name="connsiteY234" fmla="*/ 608385 h 3442004"/>
              <a:gd name="connsiteX235" fmla="*/ 760736 w 4602775"/>
              <a:gd name="connsiteY235" fmla="*/ 550511 h 3442004"/>
              <a:gd name="connsiteX236" fmla="*/ 546604 w 4602775"/>
              <a:gd name="connsiteY236" fmla="*/ 570767 h 3442004"/>
              <a:gd name="connsiteX237" fmla="*/ 508987 w 4602775"/>
              <a:gd name="connsiteY237" fmla="*/ 625746 h 3442004"/>
              <a:gd name="connsiteX238" fmla="*/ 572647 w 4602775"/>
              <a:gd name="connsiteY238" fmla="*/ 700982 h 3442004"/>
              <a:gd name="connsiteX239" fmla="*/ 500185 w 4602775"/>
              <a:gd name="connsiteY23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455217 w 4602775"/>
              <a:gd name="connsiteY225" fmla="*/ 553405 h 3442004"/>
              <a:gd name="connsiteX226" fmla="*/ 1209255 w 4602775"/>
              <a:gd name="connsiteY226" fmla="*/ 611278 h 3442004"/>
              <a:gd name="connsiteX227" fmla="*/ 937249 w 4602775"/>
              <a:gd name="connsiteY227" fmla="*/ 507106 h 3442004"/>
              <a:gd name="connsiteX228" fmla="*/ 922782 w 4602775"/>
              <a:gd name="connsiteY228" fmla="*/ 674939 h 3442004"/>
              <a:gd name="connsiteX229" fmla="*/ 873589 w 4602775"/>
              <a:gd name="connsiteY229" fmla="*/ 619959 h 3442004"/>
              <a:gd name="connsiteX230" fmla="*/ 844652 w 4602775"/>
              <a:gd name="connsiteY230" fmla="*/ 625747 h 3442004"/>
              <a:gd name="connsiteX231" fmla="*/ 844652 w 4602775"/>
              <a:gd name="connsiteY231" fmla="*/ 712557 h 3442004"/>
              <a:gd name="connsiteX232" fmla="*/ 795460 w 4602775"/>
              <a:gd name="connsiteY232" fmla="*/ 703875 h 3442004"/>
              <a:gd name="connsiteX233" fmla="*/ 763629 w 4602775"/>
              <a:gd name="connsiteY233" fmla="*/ 651790 h 3442004"/>
              <a:gd name="connsiteX234" fmla="*/ 801247 w 4602775"/>
              <a:gd name="connsiteY234" fmla="*/ 608385 h 3442004"/>
              <a:gd name="connsiteX235" fmla="*/ 760736 w 4602775"/>
              <a:gd name="connsiteY235" fmla="*/ 550511 h 3442004"/>
              <a:gd name="connsiteX236" fmla="*/ 546604 w 4602775"/>
              <a:gd name="connsiteY236" fmla="*/ 570767 h 3442004"/>
              <a:gd name="connsiteX237" fmla="*/ 508987 w 4602775"/>
              <a:gd name="connsiteY237" fmla="*/ 625746 h 3442004"/>
              <a:gd name="connsiteX238" fmla="*/ 572647 w 4602775"/>
              <a:gd name="connsiteY238" fmla="*/ 700982 h 3442004"/>
              <a:gd name="connsiteX239" fmla="*/ 500185 w 4602775"/>
              <a:gd name="connsiteY23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455217 w 4602775"/>
              <a:gd name="connsiteY225" fmla="*/ 553405 h 3442004"/>
              <a:gd name="connsiteX226" fmla="*/ 1015379 w 4602775"/>
              <a:gd name="connsiteY226" fmla="*/ 547617 h 3442004"/>
              <a:gd name="connsiteX227" fmla="*/ 937249 w 4602775"/>
              <a:gd name="connsiteY227" fmla="*/ 507106 h 3442004"/>
              <a:gd name="connsiteX228" fmla="*/ 922782 w 4602775"/>
              <a:gd name="connsiteY228" fmla="*/ 674939 h 3442004"/>
              <a:gd name="connsiteX229" fmla="*/ 873589 w 4602775"/>
              <a:gd name="connsiteY229" fmla="*/ 619959 h 3442004"/>
              <a:gd name="connsiteX230" fmla="*/ 844652 w 4602775"/>
              <a:gd name="connsiteY230" fmla="*/ 625747 h 3442004"/>
              <a:gd name="connsiteX231" fmla="*/ 844652 w 4602775"/>
              <a:gd name="connsiteY231" fmla="*/ 712557 h 3442004"/>
              <a:gd name="connsiteX232" fmla="*/ 795460 w 4602775"/>
              <a:gd name="connsiteY232" fmla="*/ 703875 h 3442004"/>
              <a:gd name="connsiteX233" fmla="*/ 763629 w 4602775"/>
              <a:gd name="connsiteY233" fmla="*/ 651790 h 3442004"/>
              <a:gd name="connsiteX234" fmla="*/ 801247 w 4602775"/>
              <a:gd name="connsiteY234" fmla="*/ 608385 h 3442004"/>
              <a:gd name="connsiteX235" fmla="*/ 760736 w 4602775"/>
              <a:gd name="connsiteY235" fmla="*/ 550511 h 3442004"/>
              <a:gd name="connsiteX236" fmla="*/ 546604 w 4602775"/>
              <a:gd name="connsiteY236" fmla="*/ 570767 h 3442004"/>
              <a:gd name="connsiteX237" fmla="*/ 508987 w 4602775"/>
              <a:gd name="connsiteY237" fmla="*/ 625746 h 3442004"/>
              <a:gd name="connsiteX238" fmla="*/ 572647 w 4602775"/>
              <a:gd name="connsiteY238" fmla="*/ 700982 h 3442004"/>
              <a:gd name="connsiteX239" fmla="*/ 500185 w 4602775"/>
              <a:gd name="connsiteY23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081934 w 4602775"/>
              <a:gd name="connsiteY225" fmla="*/ 533149 h 3442004"/>
              <a:gd name="connsiteX226" fmla="*/ 1015379 w 4602775"/>
              <a:gd name="connsiteY226" fmla="*/ 547617 h 3442004"/>
              <a:gd name="connsiteX227" fmla="*/ 937249 w 4602775"/>
              <a:gd name="connsiteY227" fmla="*/ 507106 h 3442004"/>
              <a:gd name="connsiteX228" fmla="*/ 922782 w 4602775"/>
              <a:gd name="connsiteY228" fmla="*/ 674939 h 3442004"/>
              <a:gd name="connsiteX229" fmla="*/ 873589 w 4602775"/>
              <a:gd name="connsiteY229" fmla="*/ 619959 h 3442004"/>
              <a:gd name="connsiteX230" fmla="*/ 844652 w 4602775"/>
              <a:gd name="connsiteY230" fmla="*/ 625747 h 3442004"/>
              <a:gd name="connsiteX231" fmla="*/ 844652 w 4602775"/>
              <a:gd name="connsiteY231" fmla="*/ 712557 h 3442004"/>
              <a:gd name="connsiteX232" fmla="*/ 795460 w 4602775"/>
              <a:gd name="connsiteY232" fmla="*/ 703875 h 3442004"/>
              <a:gd name="connsiteX233" fmla="*/ 763629 w 4602775"/>
              <a:gd name="connsiteY233" fmla="*/ 651790 h 3442004"/>
              <a:gd name="connsiteX234" fmla="*/ 801247 w 4602775"/>
              <a:gd name="connsiteY234" fmla="*/ 608385 h 3442004"/>
              <a:gd name="connsiteX235" fmla="*/ 760736 w 4602775"/>
              <a:gd name="connsiteY235" fmla="*/ 550511 h 3442004"/>
              <a:gd name="connsiteX236" fmla="*/ 546604 w 4602775"/>
              <a:gd name="connsiteY236" fmla="*/ 570767 h 3442004"/>
              <a:gd name="connsiteX237" fmla="*/ 508987 w 4602775"/>
              <a:gd name="connsiteY237" fmla="*/ 625746 h 3442004"/>
              <a:gd name="connsiteX238" fmla="*/ 572647 w 4602775"/>
              <a:gd name="connsiteY238" fmla="*/ 700982 h 3442004"/>
              <a:gd name="connsiteX239" fmla="*/ 500185 w 4602775"/>
              <a:gd name="connsiteY239"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342364 w 4602775"/>
              <a:gd name="connsiteY225" fmla="*/ 515787 h 3442004"/>
              <a:gd name="connsiteX226" fmla="*/ 1081934 w 4602775"/>
              <a:gd name="connsiteY226" fmla="*/ 533149 h 3442004"/>
              <a:gd name="connsiteX227" fmla="*/ 1015379 w 4602775"/>
              <a:gd name="connsiteY227" fmla="*/ 547617 h 3442004"/>
              <a:gd name="connsiteX228" fmla="*/ 937249 w 4602775"/>
              <a:gd name="connsiteY228" fmla="*/ 507106 h 3442004"/>
              <a:gd name="connsiteX229" fmla="*/ 922782 w 4602775"/>
              <a:gd name="connsiteY229" fmla="*/ 674939 h 3442004"/>
              <a:gd name="connsiteX230" fmla="*/ 873589 w 4602775"/>
              <a:gd name="connsiteY230" fmla="*/ 619959 h 3442004"/>
              <a:gd name="connsiteX231" fmla="*/ 844652 w 4602775"/>
              <a:gd name="connsiteY231" fmla="*/ 625747 h 3442004"/>
              <a:gd name="connsiteX232" fmla="*/ 844652 w 4602775"/>
              <a:gd name="connsiteY232" fmla="*/ 712557 h 3442004"/>
              <a:gd name="connsiteX233" fmla="*/ 795460 w 4602775"/>
              <a:gd name="connsiteY233" fmla="*/ 703875 h 3442004"/>
              <a:gd name="connsiteX234" fmla="*/ 763629 w 4602775"/>
              <a:gd name="connsiteY234" fmla="*/ 651790 h 3442004"/>
              <a:gd name="connsiteX235" fmla="*/ 801247 w 4602775"/>
              <a:gd name="connsiteY235" fmla="*/ 608385 h 3442004"/>
              <a:gd name="connsiteX236" fmla="*/ 760736 w 4602775"/>
              <a:gd name="connsiteY236" fmla="*/ 550511 h 3442004"/>
              <a:gd name="connsiteX237" fmla="*/ 546604 w 4602775"/>
              <a:gd name="connsiteY237" fmla="*/ 570767 h 3442004"/>
              <a:gd name="connsiteX238" fmla="*/ 508987 w 4602775"/>
              <a:gd name="connsiteY238" fmla="*/ 625746 h 3442004"/>
              <a:gd name="connsiteX239" fmla="*/ 572647 w 4602775"/>
              <a:gd name="connsiteY239" fmla="*/ 700982 h 3442004"/>
              <a:gd name="connsiteX240" fmla="*/ 500185 w 4602775"/>
              <a:gd name="connsiteY240"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342364 w 4602775"/>
              <a:gd name="connsiteY226" fmla="*/ 515787 h 3442004"/>
              <a:gd name="connsiteX227" fmla="*/ 1081934 w 4602775"/>
              <a:gd name="connsiteY227" fmla="*/ 533149 h 3442004"/>
              <a:gd name="connsiteX228" fmla="*/ 1015379 w 4602775"/>
              <a:gd name="connsiteY228" fmla="*/ 547617 h 3442004"/>
              <a:gd name="connsiteX229" fmla="*/ 937249 w 4602775"/>
              <a:gd name="connsiteY229" fmla="*/ 507106 h 3442004"/>
              <a:gd name="connsiteX230" fmla="*/ 922782 w 4602775"/>
              <a:gd name="connsiteY230" fmla="*/ 674939 h 3442004"/>
              <a:gd name="connsiteX231" fmla="*/ 873589 w 4602775"/>
              <a:gd name="connsiteY231" fmla="*/ 619959 h 3442004"/>
              <a:gd name="connsiteX232" fmla="*/ 844652 w 4602775"/>
              <a:gd name="connsiteY232" fmla="*/ 625747 h 3442004"/>
              <a:gd name="connsiteX233" fmla="*/ 844652 w 4602775"/>
              <a:gd name="connsiteY233" fmla="*/ 712557 h 3442004"/>
              <a:gd name="connsiteX234" fmla="*/ 795460 w 4602775"/>
              <a:gd name="connsiteY234" fmla="*/ 703875 h 3442004"/>
              <a:gd name="connsiteX235" fmla="*/ 763629 w 4602775"/>
              <a:gd name="connsiteY235" fmla="*/ 651790 h 3442004"/>
              <a:gd name="connsiteX236" fmla="*/ 801247 w 4602775"/>
              <a:gd name="connsiteY236" fmla="*/ 608385 h 3442004"/>
              <a:gd name="connsiteX237" fmla="*/ 760736 w 4602775"/>
              <a:gd name="connsiteY237" fmla="*/ 550511 h 3442004"/>
              <a:gd name="connsiteX238" fmla="*/ 546604 w 4602775"/>
              <a:gd name="connsiteY238" fmla="*/ 570767 h 3442004"/>
              <a:gd name="connsiteX239" fmla="*/ 508987 w 4602775"/>
              <a:gd name="connsiteY239" fmla="*/ 625746 h 3442004"/>
              <a:gd name="connsiteX240" fmla="*/ 572647 w 4602775"/>
              <a:gd name="connsiteY240" fmla="*/ 700982 h 3442004"/>
              <a:gd name="connsiteX241" fmla="*/ 500185 w 4602775"/>
              <a:gd name="connsiteY241"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342364 w 4602775"/>
              <a:gd name="connsiteY226" fmla="*/ 515787 h 3442004"/>
              <a:gd name="connsiteX227" fmla="*/ 1238192 w 4602775"/>
              <a:gd name="connsiteY227" fmla="*/ 524468 h 3442004"/>
              <a:gd name="connsiteX228" fmla="*/ 1081934 w 4602775"/>
              <a:gd name="connsiteY228" fmla="*/ 533149 h 3442004"/>
              <a:gd name="connsiteX229" fmla="*/ 1015379 w 4602775"/>
              <a:gd name="connsiteY229" fmla="*/ 547617 h 3442004"/>
              <a:gd name="connsiteX230" fmla="*/ 937249 w 4602775"/>
              <a:gd name="connsiteY230" fmla="*/ 507106 h 3442004"/>
              <a:gd name="connsiteX231" fmla="*/ 922782 w 4602775"/>
              <a:gd name="connsiteY231" fmla="*/ 674939 h 3442004"/>
              <a:gd name="connsiteX232" fmla="*/ 873589 w 4602775"/>
              <a:gd name="connsiteY232" fmla="*/ 619959 h 3442004"/>
              <a:gd name="connsiteX233" fmla="*/ 844652 w 4602775"/>
              <a:gd name="connsiteY233" fmla="*/ 625747 h 3442004"/>
              <a:gd name="connsiteX234" fmla="*/ 844652 w 4602775"/>
              <a:gd name="connsiteY234" fmla="*/ 712557 h 3442004"/>
              <a:gd name="connsiteX235" fmla="*/ 795460 w 4602775"/>
              <a:gd name="connsiteY235" fmla="*/ 703875 h 3442004"/>
              <a:gd name="connsiteX236" fmla="*/ 763629 w 4602775"/>
              <a:gd name="connsiteY236" fmla="*/ 651790 h 3442004"/>
              <a:gd name="connsiteX237" fmla="*/ 801247 w 4602775"/>
              <a:gd name="connsiteY237" fmla="*/ 608385 h 3442004"/>
              <a:gd name="connsiteX238" fmla="*/ 760736 w 4602775"/>
              <a:gd name="connsiteY238" fmla="*/ 550511 h 3442004"/>
              <a:gd name="connsiteX239" fmla="*/ 546604 w 4602775"/>
              <a:gd name="connsiteY239" fmla="*/ 570767 h 3442004"/>
              <a:gd name="connsiteX240" fmla="*/ 508987 w 4602775"/>
              <a:gd name="connsiteY240" fmla="*/ 625746 h 3442004"/>
              <a:gd name="connsiteX241" fmla="*/ 572647 w 4602775"/>
              <a:gd name="connsiteY241" fmla="*/ 700982 h 3442004"/>
              <a:gd name="connsiteX242" fmla="*/ 500185 w 4602775"/>
              <a:gd name="connsiteY24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342364 w 4602775"/>
              <a:gd name="connsiteY226" fmla="*/ 515787 h 3442004"/>
              <a:gd name="connsiteX227" fmla="*/ 1191893 w 4602775"/>
              <a:gd name="connsiteY227" fmla="*/ 703876 h 3442004"/>
              <a:gd name="connsiteX228" fmla="*/ 1081934 w 4602775"/>
              <a:gd name="connsiteY228" fmla="*/ 533149 h 3442004"/>
              <a:gd name="connsiteX229" fmla="*/ 1015379 w 4602775"/>
              <a:gd name="connsiteY229" fmla="*/ 547617 h 3442004"/>
              <a:gd name="connsiteX230" fmla="*/ 937249 w 4602775"/>
              <a:gd name="connsiteY230" fmla="*/ 507106 h 3442004"/>
              <a:gd name="connsiteX231" fmla="*/ 922782 w 4602775"/>
              <a:gd name="connsiteY231" fmla="*/ 674939 h 3442004"/>
              <a:gd name="connsiteX232" fmla="*/ 873589 w 4602775"/>
              <a:gd name="connsiteY232" fmla="*/ 619959 h 3442004"/>
              <a:gd name="connsiteX233" fmla="*/ 844652 w 4602775"/>
              <a:gd name="connsiteY233" fmla="*/ 625747 h 3442004"/>
              <a:gd name="connsiteX234" fmla="*/ 844652 w 4602775"/>
              <a:gd name="connsiteY234" fmla="*/ 712557 h 3442004"/>
              <a:gd name="connsiteX235" fmla="*/ 795460 w 4602775"/>
              <a:gd name="connsiteY235" fmla="*/ 703875 h 3442004"/>
              <a:gd name="connsiteX236" fmla="*/ 763629 w 4602775"/>
              <a:gd name="connsiteY236" fmla="*/ 651790 h 3442004"/>
              <a:gd name="connsiteX237" fmla="*/ 801247 w 4602775"/>
              <a:gd name="connsiteY237" fmla="*/ 608385 h 3442004"/>
              <a:gd name="connsiteX238" fmla="*/ 760736 w 4602775"/>
              <a:gd name="connsiteY238" fmla="*/ 550511 h 3442004"/>
              <a:gd name="connsiteX239" fmla="*/ 546604 w 4602775"/>
              <a:gd name="connsiteY239" fmla="*/ 570767 h 3442004"/>
              <a:gd name="connsiteX240" fmla="*/ 508987 w 4602775"/>
              <a:gd name="connsiteY240" fmla="*/ 625746 h 3442004"/>
              <a:gd name="connsiteX241" fmla="*/ 572647 w 4602775"/>
              <a:gd name="connsiteY241" fmla="*/ 700982 h 3442004"/>
              <a:gd name="connsiteX242" fmla="*/ 500185 w 4602775"/>
              <a:gd name="connsiteY24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217936 w 4602775"/>
              <a:gd name="connsiteY226" fmla="*/ 672045 h 3442004"/>
              <a:gd name="connsiteX227" fmla="*/ 1191893 w 4602775"/>
              <a:gd name="connsiteY227" fmla="*/ 703876 h 3442004"/>
              <a:gd name="connsiteX228" fmla="*/ 1081934 w 4602775"/>
              <a:gd name="connsiteY228" fmla="*/ 533149 h 3442004"/>
              <a:gd name="connsiteX229" fmla="*/ 1015379 w 4602775"/>
              <a:gd name="connsiteY229" fmla="*/ 547617 h 3442004"/>
              <a:gd name="connsiteX230" fmla="*/ 937249 w 4602775"/>
              <a:gd name="connsiteY230" fmla="*/ 507106 h 3442004"/>
              <a:gd name="connsiteX231" fmla="*/ 922782 w 4602775"/>
              <a:gd name="connsiteY231" fmla="*/ 674939 h 3442004"/>
              <a:gd name="connsiteX232" fmla="*/ 873589 w 4602775"/>
              <a:gd name="connsiteY232" fmla="*/ 619959 h 3442004"/>
              <a:gd name="connsiteX233" fmla="*/ 844652 w 4602775"/>
              <a:gd name="connsiteY233" fmla="*/ 625747 h 3442004"/>
              <a:gd name="connsiteX234" fmla="*/ 844652 w 4602775"/>
              <a:gd name="connsiteY234" fmla="*/ 712557 h 3442004"/>
              <a:gd name="connsiteX235" fmla="*/ 795460 w 4602775"/>
              <a:gd name="connsiteY235" fmla="*/ 703875 h 3442004"/>
              <a:gd name="connsiteX236" fmla="*/ 763629 w 4602775"/>
              <a:gd name="connsiteY236" fmla="*/ 651790 h 3442004"/>
              <a:gd name="connsiteX237" fmla="*/ 801247 w 4602775"/>
              <a:gd name="connsiteY237" fmla="*/ 608385 h 3442004"/>
              <a:gd name="connsiteX238" fmla="*/ 760736 w 4602775"/>
              <a:gd name="connsiteY238" fmla="*/ 550511 h 3442004"/>
              <a:gd name="connsiteX239" fmla="*/ 546604 w 4602775"/>
              <a:gd name="connsiteY239" fmla="*/ 570767 h 3442004"/>
              <a:gd name="connsiteX240" fmla="*/ 508987 w 4602775"/>
              <a:gd name="connsiteY240" fmla="*/ 625746 h 3442004"/>
              <a:gd name="connsiteX241" fmla="*/ 572647 w 4602775"/>
              <a:gd name="connsiteY241" fmla="*/ 700982 h 3442004"/>
              <a:gd name="connsiteX242" fmla="*/ 500185 w 4602775"/>
              <a:gd name="connsiteY242"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432067 w 4602775"/>
              <a:gd name="connsiteY226" fmla="*/ 559192 h 3442004"/>
              <a:gd name="connsiteX227" fmla="*/ 1217936 w 4602775"/>
              <a:gd name="connsiteY227" fmla="*/ 672045 h 3442004"/>
              <a:gd name="connsiteX228" fmla="*/ 1191893 w 4602775"/>
              <a:gd name="connsiteY228" fmla="*/ 703876 h 3442004"/>
              <a:gd name="connsiteX229" fmla="*/ 1081934 w 4602775"/>
              <a:gd name="connsiteY229" fmla="*/ 533149 h 3442004"/>
              <a:gd name="connsiteX230" fmla="*/ 1015379 w 4602775"/>
              <a:gd name="connsiteY230" fmla="*/ 547617 h 3442004"/>
              <a:gd name="connsiteX231" fmla="*/ 937249 w 4602775"/>
              <a:gd name="connsiteY231" fmla="*/ 507106 h 3442004"/>
              <a:gd name="connsiteX232" fmla="*/ 922782 w 4602775"/>
              <a:gd name="connsiteY232" fmla="*/ 674939 h 3442004"/>
              <a:gd name="connsiteX233" fmla="*/ 873589 w 4602775"/>
              <a:gd name="connsiteY233" fmla="*/ 619959 h 3442004"/>
              <a:gd name="connsiteX234" fmla="*/ 844652 w 4602775"/>
              <a:gd name="connsiteY234" fmla="*/ 625747 h 3442004"/>
              <a:gd name="connsiteX235" fmla="*/ 844652 w 4602775"/>
              <a:gd name="connsiteY235" fmla="*/ 712557 h 3442004"/>
              <a:gd name="connsiteX236" fmla="*/ 795460 w 4602775"/>
              <a:gd name="connsiteY236" fmla="*/ 703875 h 3442004"/>
              <a:gd name="connsiteX237" fmla="*/ 763629 w 4602775"/>
              <a:gd name="connsiteY237" fmla="*/ 651790 h 3442004"/>
              <a:gd name="connsiteX238" fmla="*/ 801247 w 4602775"/>
              <a:gd name="connsiteY238" fmla="*/ 608385 h 3442004"/>
              <a:gd name="connsiteX239" fmla="*/ 760736 w 4602775"/>
              <a:gd name="connsiteY239" fmla="*/ 550511 h 3442004"/>
              <a:gd name="connsiteX240" fmla="*/ 546604 w 4602775"/>
              <a:gd name="connsiteY240" fmla="*/ 570767 h 3442004"/>
              <a:gd name="connsiteX241" fmla="*/ 508987 w 4602775"/>
              <a:gd name="connsiteY241" fmla="*/ 625746 h 3442004"/>
              <a:gd name="connsiteX242" fmla="*/ 572647 w 4602775"/>
              <a:gd name="connsiteY242" fmla="*/ 700982 h 3442004"/>
              <a:gd name="connsiteX243" fmla="*/ 500185 w 4602775"/>
              <a:gd name="connsiteY24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134019 w 4602775"/>
              <a:gd name="connsiteY226" fmla="*/ 544723 h 3442004"/>
              <a:gd name="connsiteX227" fmla="*/ 1217936 w 4602775"/>
              <a:gd name="connsiteY227" fmla="*/ 672045 h 3442004"/>
              <a:gd name="connsiteX228" fmla="*/ 1191893 w 4602775"/>
              <a:gd name="connsiteY228" fmla="*/ 703876 h 3442004"/>
              <a:gd name="connsiteX229" fmla="*/ 1081934 w 4602775"/>
              <a:gd name="connsiteY229" fmla="*/ 533149 h 3442004"/>
              <a:gd name="connsiteX230" fmla="*/ 1015379 w 4602775"/>
              <a:gd name="connsiteY230" fmla="*/ 547617 h 3442004"/>
              <a:gd name="connsiteX231" fmla="*/ 937249 w 4602775"/>
              <a:gd name="connsiteY231" fmla="*/ 507106 h 3442004"/>
              <a:gd name="connsiteX232" fmla="*/ 922782 w 4602775"/>
              <a:gd name="connsiteY232" fmla="*/ 674939 h 3442004"/>
              <a:gd name="connsiteX233" fmla="*/ 873589 w 4602775"/>
              <a:gd name="connsiteY233" fmla="*/ 619959 h 3442004"/>
              <a:gd name="connsiteX234" fmla="*/ 844652 w 4602775"/>
              <a:gd name="connsiteY234" fmla="*/ 625747 h 3442004"/>
              <a:gd name="connsiteX235" fmla="*/ 844652 w 4602775"/>
              <a:gd name="connsiteY235" fmla="*/ 712557 h 3442004"/>
              <a:gd name="connsiteX236" fmla="*/ 795460 w 4602775"/>
              <a:gd name="connsiteY236" fmla="*/ 703875 h 3442004"/>
              <a:gd name="connsiteX237" fmla="*/ 763629 w 4602775"/>
              <a:gd name="connsiteY237" fmla="*/ 651790 h 3442004"/>
              <a:gd name="connsiteX238" fmla="*/ 801247 w 4602775"/>
              <a:gd name="connsiteY238" fmla="*/ 608385 h 3442004"/>
              <a:gd name="connsiteX239" fmla="*/ 760736 w 4602775"/>
              <a:gd name="connsiteY239" fmla="*/ 550511 h 3442004"/>
              <a:gd name="connsiteX240" fmla="*/ 546604 w 4602775"/>
              <a:gd name="connsiteY240" fmla="*/ 570767 h 3442004"/>
              <a:gd name="connsiteX241" fmla="*/ 508987 w 4602775"/>
              <a:gd name="connsiteY241" fmla="*/ 625746 h 3442004"/>
              <a:gd name="connsiteX242" fmla="*/ 572647 w 4602775"/>
              <a:gd name="connsiteY242" fmla="*/ 700982 h 3442004"/>
              <a:gd name="connsiteX243" fmla="*/ 500185 w 4602775"/>
              <a:gd name="connsiteY243"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241085 w 4602775"/>
              <a:gd name="connsiteY226" fmla="*/ 536043 h 3442004"/>
              <a:gd name="connsiteX227" fmla="*/ 1134019 w 4602775"/>
              <a:gd name="connsiteY227" fmla="*/ 544723 h 3442004"/>
              <a:gd name="connsiteX228" fmla="*/ 1217936 w 4602775"/>
              <a:gd name="connsiteY228" fmla="*/ 672045 h 3442004"/>
              <a:gd name="connsiteX229" fmla="*/ 1191893 w 4602775"/>
              <a:gd name="connsiteY229" fmla="*/ 703876 h 3442004"/>
              <a:gd name="connsiteX230" fmla="*/ 1081934 w 4602775"/>
              <a:gd name="connsiteY230" fmla="*/ 533149 h 3442004"/>
              <a:gd name="connsiteX231" fmla="*/ 1015379 w 4602775"/>
              <a:gd name="connsiteY231" fmla="*/ 547617 h 3442004"/>
              <a:gd name="connsiteX232" fmla="*/ 937249 w 4602775"/>
              <a:gd name="connsiteY232" fmla="*/ 507106 h 3442004"/>
              <a:gd name="connsiteX233" fmla="*/ 922782 w 4602775"/>
              <a:gd name="connsiteY233" fmla="*/ 674939 h 3442004"/>
              <a:gd name="connsiteX234" fmla="*/ 873589 w 4602775"/>
              <a:gd name="connsiteY234" fmla="*/ 619959 h 3442004"/>
              <a:gd name="connsiteX235" fmla="*/ 844652 w 4602775"/>
              <a:gd name="connsiteY235" fmla="*/ 625747 h 3442004"/>
              <a:gd name="connsiteX236" fmla="*/ 844652 w 4602775"/>
              <a:gd name="connsiteY236" fmla="*/ 712557 h 3442004"/>
              <a:gd name="connsiteX237" fmla="*/ 795460 w 4602775"/>
              <a:gd name="connsiteY237" fmla="*/ 703875 h 3442004"/>
              <a:gd name="connsiteX238" fmla="*/ 763629 w 4602775"/>
              <a:gd name="connsiteY238" fmla="*/ 651790 h 3442004"/>
              <a:gd name="connsiteX239" fmla="*/ 801247 w 4602775"/>
              <a:gd name="connsiteY239" fmla="*/ 608385 h 3442004"/>
              <a:gd name="connsiteX240" fmla="*/ 760736 w 4602775"/>
              <a:gd name="connsiteY240" fmla="*/ 550511 h 3442004"/>
              <a:gd name="connsiteX241" fmla="*/ 546604 w 4602775"/>
              <a:gd name="connsiteY241" fmla="*/ 570767 h 3442004"/>
              <a:gd name="connsiteX242" fmla="*/ 508987 w 4602775"/>
              <a:gd name="connsiteY242" fmla="*/ 625746 h 3442004"/>
              <a:gd name="connsiteX243" fmla="*/ 572647 w 4602775"/>
              <a:gd name="connsiteY243" fmla="*/ 700982 h 3442004"/>
              <a:gd name="connsiteX244" fmla="*/ 500185 w 4602775"/>
              <a:gd name="connsiteY24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139806 w 4602775"/>
              <a:gd name="connsiteY226" fmla="*/ 527362 h 3442004"/>
              <a:gd name="connsiteX227" fmla="*/ 1134019 w 4602775"/>
              <a:gd name="connsiteY227" fmla="*/ 544723 h 3442004"/>
              <a:gd name="connsiteX228" fmla="*/ 1217936 w 4602775"/>
              <a:gd name="connsiteY228" fmla="*/ 672045 h 3442004"/>
              <a:gd name="connsiteX229" fmla="*/ 1191893 w 4602775"/>
              <a:gd name="connsiteY229" fmla="*/ 703876 h 3442004"/>
              <a:gd name="connsiteX230" fmla="*/ 1081934 w 4602775"/>
              <a:gd name="connsiteY230" fmla="*/ 533149 h 3442004"/>
              <a:gd name="connsiteX231" fmla="*/ 1015379 w 4602775"/>
              <a:gd name="connsiteY231" fmla="*/ 547617 h 3442004"/>
              <a:gd name="connsiteX232" fmla="*/ 937249 w 4602775"/>
              <a:gd name="connsiteY232" fmla="*/ 507106 h 3442004"/>
              <a:gd name="connsiteX233" fmla="*/ 922782 w 4602775"/>
              <a:gd name="connsiteY233" fmla="*/ 674939 h 3442004"/>
              <a:gd name="connsiteX234" fmla="*/ 873589 w 4602775"/>
              <a:gd name="connsiteY234" fmla="*/ 619959 h 3442004"/>
              <a:gd name="connsiteX235" fmla="*/ 844652 w 4602775"/>
              <a:gd name="connsiteY235" fmla="*/ 625747 h 3442004"/>
              <a:gd name="connsiteX236" fmla="*/ 844652 w 4602775"/>
              <a:gd name="connsiteY236" fmla="*/ 712557 h 3442004"/>
              <a:gd name="connsiteX237" fmla="*/ 795460 w 4602775"/>
              <a:gd name="connsiteY237" fmla="*/ 703875 h 3442004"/>
              <a:gd name="connsiteX238" fmla="*/ 763629 w 4602775"/>
              <a:gd name="connsiteY238" fmla="*/ 651790 h 3442004"/>
              <a:gd name="connsiteX239" fmla="*/ 801247 w 4602775"/>
              <a:gd name="connsiteY239" fmla="*/ 608385 h 3442004"/>
              <a:gd name="connsiteX240" fmla="*/ 760736 w 4602775"/>
              <a:gd name="connsiteY240" fmla="*/ 550511 h 3442004"/>
              <a:gd name="connsiteX241" fmla="*/ 546604 w 4602775"/>
              <a:gd name="connsiteY241" fmla="*/ 570767 h 3442004"/>
              <a:gd name="connsiteX242" fmla="*/ 508987 w 4602775"/>
              <a:gd name="connsiteY242" fmla="*/ 625746 h 3442004"/>
              <a:gd name="connsiteX243" fmla="*/ 572647 w 4602775"/>
              <a:gd name="connsiteY243" fmla="*/ 700982 h 3442004"/>
              <a:gd name="connsiteX244" fmla="*/ 500185 w 4602775"/>
              <a:gd name="connsiteY244"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327895 w 4602775"/>
              <a:gd name="connsiteY226" fmla="*/ 510000 h 3442004"/>
              <a:gd name="connsiteX227" fmla="*/ 1139806 w 4602775"/>
              <a:gd name="connsiteY227" fmla="*/ 527362 h 3442004"/>
              <a:gd name="connsiteX228" fmla="*/ 1134019 w 4602775"/>
              <a:gd name="connsiteY228" fmla="*/ 544723 h 3442004"/>
              <a:gd name="connsiteX229" fmla="*/ 1217936 w 4602775"/>
              <a:gd name="connsiteY229" fmla="*/ 672045 h 3442004"/>
              <a:gd name="connsiteX230" fmla="*/ 1191893 w 4602775"/>
              <a:gd name="connsiteY230" fmla="*/ 703876 h 3442004"/>
              <a:gd name="connsiteX231" fmla="*/ 1081934 w 4602775"/>
              <a:gd name="connsiteY231" fmla="*/ 533149 h 3442004"/>
              <a:gd name="connsiteX232" fmla="*/ 1015379 w 4602775"/>
              <a:gd name="connsiteY232" fmla="*/ 547617 h 3442004"/>
              <a:gd name="connsiteX233" fmla="*/ 937249 w 4602775"/>
              <a:gd name="connsiteY233" fmla="*/ 507106 h 3442004"/>
              <a:gd name="connsiteX234" fmla="*/ 922782 w 4602775"/>
              <a:gd name="connsiteY234" fmla="*/ 674939 h 3442004"/>
              <a:gd name="connsiteX235" fmla="*/ 873589 w 4602775"/>
              <a:gd name="connsiteY235" fmla="*/ 619959 h 3442004"/>
              <a:gd name="connsiteX236" fmla="*/ 844652 w 4602775"/>
              <a:gd name="connsiteY236" fmla="*/ 625747 h 3442004"/>
              <a:gd name="connsiteX237" fmla="*/ 844652 w 4602775"/>
              <a:gd name="connsiteY237" fmla="*/ 712557 h 3442004"/>
              <a:gd name="connsiteX238" fmla="*/ 795460 w 4602775"/>
              <a:gd name="connsiteY238" fmla="*/ 703875 h 3442004"/>
              <a:gd name="connsiteX239" fmla="*/ 763629 w 4602775"/>
              <a:gd name="connsiteY239" fmla="*/ 651790 h 3442004"/>
              <a:gd name="connsiteX240" fmla="*/ 801247 w 4602775"/>
              <a:gd name="connsiteY240" fmla="*/ 608385 h 3442004"/>
              <a:gd name="connsiteX241" fmla="*/ 760736 w 4602775"/>
              <a:gd name="connsiteY241" fmla="*/ 550511 h 3442004"/>
              <a:gd name="connsiteX242" fmla="*/ 546604 w 4602775"/>
              <a:gd name="connsiteY242" fmla="*/ 570767 h 3442004"/>
              <a:gd name="connsiteX243" fmla="*/ 508987 w 4602775"/>
              <a:gd name="connsiteY243" fmla="*/ 625746 h 3442004"/>
              <a:gd name="connsiteX244" fmla="*/ 572647 w 4602775"/>
              <a:gd name="connsiteY244" fmla="*/ 700982 h 3442004"/>
              <a:gd name="connsiteX245" fmla="*/ 500185 w 4602775"/>
              <a:gd name="connsiteY24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630520 w 4602775"/>
              <a:gd name="connsiteY226" fmla="*/ 29651 h 3442004"/>
              <a:gd name="connsiteX227" fmla="*/ 1139806 w 4602775"/>
              <a:gd name="connsiteY227" fmla="*/ 527362 h 3442004"/>
              <a:gd name="connsiteX228" fmla="*/ 1134019 w 4602775"/>
              <a:gd name="connsiteY228" fmla="*/ 544723 h 3442004"/>
              <a:gd name="connsiteX229" fmla="*/ 1217936 w 4602775"/>
              <a:gd name="connsiteY229" fmla="*/ 672045 h 3442004"/>
              <a:gd name="connsiteX230" fmla="*/ 1191893 w 4602775"/>
              <a:gd name="connsiteY230" fmla="*/ 703876 h 3442004"/>
              <a:gd name="connsiteX231" fmla="*/ 1081934 w 4602775"/>
              <a:gd name="connsiteY231" fmla="*/ 533149 h 3442004"/>
              <a:gd name="connsiteX232" fmla="*/ 1015379 w 4602775"/>
              <a:gd name="connsiteY232" fmla="*/ 547617 h 3442004"/>
              <a:gd name="connsiteX233" fmla="*/ 937249 w 4602775"/>
              <a:gd name="connsiteY233" fmla="*/ 507106 h 3442004"/>
              <a:gd name="connsiteX234" fmla="*/ 922782 w 4602775"/>
              <a:gd name="connsiteY234" fmla="*/ 674939 h 3442004"/>
              <a:gd name="connsiteX235" fmla="*/ 873589 w 4602775"/>
              <a:gd name="connsiteY235" fmla="*/ 619959 h 3442004"/>
              <a:gd name="connsiteX236" fmla="*/ 844652 w 4602775"/>
              <a:gd name="connsiteY236" fmla="*/ 625747 h 3442004"/>
              <a:gd name="connsiteX237" fmla="*/ 844652 w 4602775"/>
              <a:gd name="connsiteY237" fmla="*/ 712557 h 3442004"/>
              <a:gd name="connsiteX238" fmla="*/ 795460 w 4602775"/>
              <a:gd name="connsiteY238" fmla="*/ 703875 h 3442004"/>
              <a:gd name="connsiteX239" fmla="*/ 763629 w 4602775"/>
              <a:gd name="connsiteY239" fmla="*/ 651790 h 3442004"/>
              <a:gd name="connsiteX240" fmla="*/ 801247 w 4602775"/>
              <a:gd name="connsiteY240" fmla="*/ 608385 h 3442004"/>
              <a:gd name="connsiteX241" fmla="*/ 760736 w 4602775"/>
              <a:gd name="connsiteY241" fmla="*/ 550511 h 3442004"/>
              <a:gd name="connsiteX242" fmla="*/ 546604 w 4602775"/>
              <a:gd name="connsiteY242" fmla="*/ 570767 h 3442004"/>
              <a:gd name="connsiteX243" fmla="*/ 508987 w 4602775"/>
              <a:gd name="connsiteY243" fmla="*/ 625746 h 3442004"/>
              <a:gd name="connsiteX244" fmla="*/ 572647 w 4602775"/>
              <a:gd name="connsiteY244" fmla="*/ 700982 h 3442004"/>
              <a:gd name="connsiteX245" fmla="*/ 500185 w 4602775"/>
              <a:gd name="connsiteY245"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136913 w 4602775"/>
              <a:gd name="connsiteY226" fmla="*/ 287187 h 3442004"/>
              <a:gd name="connsiteX227" fmla="*/ 630520 w 4602775"/>
              <a:gd name="connsiteY227" fmla="*/ 29651 h 3442004"/>
              <a:gd name="connsiteX228" fmla="*/ 1139806 w 4602775"/>
              <a:gd name="connsiteY228" fmla="*/ 527362 h 3442004"/>
              <a:gd name="connsiteX229" fmla="*/ 1134019 w 4602775"/>
              <a:gd name="connsiteY229" fmla="*/ 544723 h 3442004"/>
              <a:gd name="connsiteX230" fmla="*/ 1217936 w 4602775"/>
              <a:gd name="connsiteY230" fmla="*/ 672045 h 3442004"/>
              <a:gd name="connsiteX231" fmla="*/ 1191893 w 4602775"/>
              <a:gd name="connsiteY231" fmla="*/ 703876 h 3442004"/>
              <a:gd name="connsiteX232" fmla="*/ 1081934 w 4602775"/>
              <a:gd name="connsiteY232" fmla="*/ 533149 h 3442004"/>
              <a:gd name="connsiteX233" fmla="*/ 1015379 w 4602775"/>
              <a:gd name="connsiteY233" fmla="*/ 547617 h 3442004"/>
              <a:gd name="connsiteX234" fmla="*/ 937249 w 4602775"/>
              <a:gd name="connsiteY234" fmla="*/ 507106 h 3442004"/>
              <a:gd name="connsiteX235" fmla="*/ 922782 w 4602775"/>
              <a:gd name="connsiteY235" fmla="*/ 674939 h 3442004"/>
              <a:gd name="connsiteX236" fmla="*/ 873589 w 4602775"/>
              <a:gd name="connsiteY236" fmla="*/ 619959 h 3442004"/>
              <a:gd name="connsiteX237" fmla="*/ 844652 w 4602775"/>
              <a:gd name="connsiteY237" fmla="*/ 625747 h 3442004"/>
              <a:gd name="connsiteX238" fmla="*/ 844652 w 4602775"/>
              <a:gd name="connsiteY238" fmla="*/ 712557 h 3442004"/>
              <a:gd name="connsiteX239" fmla="*/ 795460 w 4602775"/>
              <a:gd name="connsiteY239" fmla="*/ 703875 h 3442004"/>
              <a:gd name="connsiteX240" fmla="*/ 763629 w 4602775"/>
              <a:gd name="connsiteY240" fmla="*/ 651790 h 3442004"/>
              <a:gd name="connsiteX241" fmla="*/ 801247 w 4602775"/>
              <a:gd name="connsiteY241" fmla="*/ 608385 h 3442004"/>
              <a:gd name="connsiteX242" fmla="*/ 760736 w 4602775"/>
              <a:gd name="connsiteY242" fmla="*/ 550511 h 3442004"/>
              <a:gd name="connsiteX243" fmla="*/ 546604 w 4602775"/>
              <a:gd name="connsiteY243" fmla="*/ 570767 h 3442004"/>
              <a:gd name="connsiteX244" fmla="*/ 508987 w 4602775"/>
              <a:gd name="connsiteY244" fmla="*/ 625746 h 3442004"/>
              <a:gd name="connsiteX245" fmla="*/ 572647 w 4602775"/>
              <a:gd name="connsiteY245" fmla="*/ 700982 h 3442004"/>
              <a:gd name="connsiteX246" fmla="*/ 500185 w 4602775"/>
              <a:gd name="connsiteY246" fmla="*/ 719014 h 3442004"/>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139806 w 4602775"/>
              <a:gd name="connsiteY228" fmla="*/ 572947 h 3487589"/>
              <a:gd name="connsiteX229" fmla="*/ 1134019 w 4602775"/>
              <a:gd name="connsiteY229" fmla="*/ 590308 h 3487589"/>
              <a:gd name="connsiteX230" fmla="*/ 1217936 w 4602775"/>
              <a:gd name="connsiteY230" fmla="*/ 717630 h 3487589"/>
              <a:gd name="connsiteX231" fmla="*/ 1191893 w 4602775"/>
              <a:gd name="connsiteY231" fmla="*/ 749461 h 3487589"/>
              <a:gd name="connsiteX232" fmla="*/ 1081934 w 4602775"/>
              <a:gd name="connsiteY232" fmla="*/ 578734 h 3487589"/>
              <a:gd name="connsiteX233" fmla="*/ 1015379 w 4602775"/>
              <a:gd name="connsiteY233" fmla="*/ 593202 h 3487589"/>
              <a:gd name="connsiteX234" fmla="*/ 937249 w 4602775"/>
              <a:gd name="connsiteY234" fmla="*/ 552691 h 3487589"/>
              <a:gd name="connsiteX235" fmla="*/ 922782 w 4602775"/>
              <a:gd name="connsiteY235" fmla="*/ 720524 h 3487589"/>
              <a:gd name="connsiteX236" fmla="*/ 873589 w 4602775"/>
              <a:gd name="connsiteY236" fmla="*/ 665544 h 3487589"/>
              <a:gd name="connsiteX237" fmla="*/ 844652 w 4602775"/>
              <a:gd name="connsiteY237" fmla="*/ 671332 h 3487589"/>
              <a:gd name="connsiteX238" fmla="*/ 844652 w 4602775"/>
              <a:gd name="connsiteY238" fmla="*/ 758142 h 3487589"/>
              <a:gd name="connsiteX239" fmla="*/ 795460 w 4602775"/>
              <a:gd name="connsiteY239" fmla="*/ 749460 h 3487589"/>
              <a:gd name="connsiteX240" fmla="*/ 763629 w 4602775"/>
              <a:gd name="connsiteY240" fmla="*/ 697375 h 3487589"/>
              <a:gd name="connsiteX241" fmla="*/ 801247 w 4602775"/>
              <a:gd name="connsiteY241" fmla="*/ 653970 h 3487589"/>
              <a:gd name="connsiteX242" fmla="*/ 760736 w 4602775"/>
              <a:gd name="connsiteY242" fmla="*/ 596096 h 3487589"/>
              <a:gd name="connsiteX243" fmla="*/ 546604 w 4602775"/>
              <a:gd name="connsiteY243" fmla="*/ 616352 h 3487589"/>
              <a:gd name="connsiteX244" fmla="*/ 508987 w 4602775"/>
              <a:gd name="connsiteY244" fmla="*/ 671331 h 3487589"/>
              <a:gd name="connsiteX245" fmla="*/ 572647 w 4602775"/>
              <a:gd name="connsiteY245" fmla="*/ 746567 h 3487589"/>
              <a:gd name="connsiteX246" fmla="*/ 500185 w 4602775"/>
              <a:gd name="connsiteY246"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58784 w 4602775"/>
              <a:gd name="connsiteY228" fmla="*/ 486138 h 3487589"/>
              <a:gd name="connsiteX229" fmla="*/ 1139806 w 4602775"/>
              <a:gd name="connsiteY229" fmla="*/ 572947 h 3487589"/>
              <a:gd name="connsiteX230" fmla="*/ 1134019 w 4602775"/>
              <a:gd name="connsiteY230" fmla="*/ 590308 h 3487589"/>
              <a:gd name="connsiteX231" fmla="*/ 1217936 w 4602775"/>
              <a:gd name="connsiteY231" fmla="*/ 717630 h 3487589"/>
              <a:gd name="connsiteX232" fmla="*/ 1191893 w 4602775"/>
              <a:gd name="connsiteY232" fmla="*/ 749461 h 3487589"/>
              <a:gd name="connsiteX233" fmla="*/ 1081934 w 4602775"/>
              <a:gd name="connsiteY233" fmla="*/ 578734 h 3487589"/>
              <a:gd name="connsiteX234" fmla="*/ 1015379 w 4602775"/>
              <a:gd name="connsiteY234" fmla="*/ 593202 h 3487589"/>
              <a:gd name="connsiteX235" fmla="*/ 937249 w 4602775"/>
              <a:gd name="connsiteY235" fmla="*/ 552691 h 3487589"/>
              <a:gd name="connsiteX236" fmla="*/ 922782 w 4602775"/>
              <a:gd name="connsiteY236" fmla="*/ 720524 h 3487589"/>
              <a:gd name="connsiteX237" fmla="*/ 873589 w 4602775"/>
              <a:gd name="connsiteY237" fmla="*/ 665544 h 3487589"/>
              <a:gd name="connsiteX238" fmla="*/ 844652 w 4602775"/>
              <a:gd name="connsiteY238" fmla="*/ 671332 h 3487589"/>
              <a:gd name="connsiteX239" fmla="*/ 844652 w 4602775"/>
              <a:gd name="connsiteY239" fmla="*/ 758142 h 3487589"/>
              <a:gd name="connsiteX240" fmla="*/ 795460 w 4602775"/>
              <a:gd name="connsiteY240" fmla="*/ 749460 h 3487589"/>
              <a:gd name="connsiteX241" fmla="*/ 763629 w 4602775"/>
              <a:gd name="connsiteY241" fmla="*/ 697375 h 3487589"/>
              <a:gd name="connsiteX242" fmla="*/ 801247 w 4602775"/>
              <a:gd name="connsiteY242" fmla="*/ 653970 h 3487589"/>
              <a:gd name="connsiteX243" fmla="*/ 760736 w 4602775"/>
              <a:gd name="connsiteY243" fmla="*/ 596096 h 3487589"/>
              <a:gd name="connsiteX244" fmla="*/ 546604 w 4602775"/>
              <a:gd name="connsiteY244" fmla="*/ 616352 h 3487589"/>
              <a:gd name="connsiteX245" fmla="*/ 508987 w 4602775"/>
              <a:gd name="connsiteY245" fmla="*/ 671331 h 3487589"/>
              <a:gd name="connsiteX246" fmla="*/ 572647 w 4602775"/>
              <a:gd name="connsiteY246" fmla="*/ 746567 h 3487589"/>
              <a:gd name="connsiteX247" fmla="*/ 500185 w 4602775"/>
              <a:gd name="connsiteY247"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44316 w 4602775"/>
              <a:gd name="connsiteY228" fmla="*/ 538224 h 3487589"/>
              <a:gd name="connsiteX229" fmla="*/ 1139806 w 4602775"/>
              <a:gd name="connsiteY229" fmla="*/ 572947 h 3487589"/>
              <a:gd name="connsiteX230" fmla="*/ 1134019 w 4602775"/>
              <a:gd name="connsiteY230" fmla="*/ 590308 h 3487589"/>
              <a:gd name="connsiteX231" fmla="*/ 1217936 w 4602775"/>
              <a:gd name="connsiteY231" fmla="*/ 717630 h 3487589"/>
              <a:gd name="connsiteX232" fmla="*/ 1191893 w 4602775"/>
              <a:gd name="connsiteY232" fmla="*/ 749461 h 3487589"/>
              <a:gd name="connsiteX233" fmla="*/ 1081934 w 4602775"/>
              <a:gd name="connsiteY233" fmla="*/ 578734 h 3487589"/>
              <a:gd name="connsiteX234" fmla="*/ 1015379 w 4602775"/>
              <a:gd name="connsiteY234" fmla="*/ 593202 h 3487589"/>
              <a:gd name="connsiteX235" fmla="*/ 937249 w 4602775"/>
              <a:gd name="connsiteY235" fmla="*/ 552691 h 3487589"/>
              <a:gd name="connsiteX236" fmla="*/ 922782 w 4602775"/>
              <a:gd name="connsiteY236" fmla="*/ 720524 h 3487589"/>
              <a:gd name="connsiteX237" fmla="*/ 873589 w 4602775"/>
              <a:gd name="connsiteY237" fmla="*/ 665544 h 3487589"/>
              <a:gd name="connsiteX238" fmla="*/ 844652 w 4602775"/>
              <a:gd name="connsiteY238" fmla="*/ 671332 h 3487589"/>
              <a:gd name="connsiteX239" fmla="*/ 844652 w 4602775"/>
              <a:gd name="connsiteY239" fmla="*/ 758142 h 3487589"/>
              <a:gd name="connsiteX240" fmla="*/ 795460 w 4602775"/>
              <a:gd name="connsiteY240" fmla="*/ 749460 h 3487589"/>
              <a:gd name="connsiteX241" fmla="*/ 763629 w 4602775"/>
              <a:gd name="connsiteY241" fmla="*/ 697375 h 3487589"/>
              <a:gd name="connsiteX242" fmla="*/ 801247 w 4602775"/>
              <a:gd name="connsiteY242" fmla="*/ 653970 h 3487589"/>
              <a:gd name="connsiteX243" fmla="*/ 760736 w 4602775"/>
              <a:gd name="connsiteY243" fmla="*/ 596096 h 3487589"/>
              <a:gd name="connsiteX244" fmla="*/ 546604 w 4602775"/>
              <a:gd name="connsiteY244" fmla="*/ 616352 h 3487589"/>
              <a:gd name="connsiteX245" fmla="*/ 508987 w 4602775"/>
              <a:gd name="connsiteY245" fmla="*/ 671331 h 3487589"/>
              <a:gd name="connsiteX246" fmla="*/ 572647 w 4602775"/>
              <a:gd name="connsiteY246" fmla="*/ 746567 h 3487589"/>
              <a:gd name="connsiteX247" fmla="*/ 500185 w 4602775"/>
              <a:gd name="connsiteY247"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12485 w 4602775"/>
              <a:gd name="connsiteY228" fmla="*/ 497712 h 3487589"/>
              <a:gd name="connsiteX229" fmla="*/ 1044316 w 4602775"/>
              <a:gd name="connsiteY229" fmla="*/ 538224 h 3487589"/>
              <a:gd name="connsiteX230" fmla="*/ 1139806 w 4602775"/>
              <a:gd name="connsiteY230" fmla="*/ 572947 h 3487589"/>
              <a:gd name="connsiteX231" fmla="*/ 1134019 w 4602775"/>
              <a:gd name="connsiteY231" fmla="*/ 590308 h 3487589"/>
              <a:gd name="connsiteX232" fmla="*/ 1217936 w 4602775"/>
              <a:gd name="connsiteY232" fmla="*/ 717630 h 3487589"/>
              <a:gd name="connsiteX233" fmla="*/ 1191893 w 4602775"/>
              <a:gd name="connsiteY233" fmla="*/ 749461 h 3487589"/>
              <a:gd name="connsiteX234" fmla="*/ 1081934 w 4602775"/>
              <a:gd name="connsiteY234" fmla="*/ 578734 h 3487589"/>
              <a:gd name="connsiteX235" fmla="*/ 1015379 w 4602775"/>
              <a:gd name="connsiteY235" fmla="*/ 593202 h 3487589"/>
              <a:gd name="connsiteX236" fmla="*/ 937249 w 4602775"/>
              <a:gd name="connsiteY236" fmla="*/ 552691 h 3487589"/>
              <a:gd name="connsiteX237" fmla="*/ 922782 w 4602775"/>
              <a:gd name="connsiteY237" fmla="*/ 720524 h 3487589"/>
              <a:gd name="connsiteX238" fmla="*/ 873589 w 4602775"/>
              <a:gd name="connsiteY238" fmla="*/ 665544 h 3487589"/>
              <a:gd name="connsiteX239" fmla="*/ 844652 w 4602775"/>
              <a:gd name="connsiteY239" fmla="*/ 671332 h 3487589"/>
              <a:gd name="connsiteX240" fmla="*/ 844652 w 4602775"/>
              <a:gd name="connsiteY240" fmla="*/ 758142 h 3487589"/>
              <a:gd name="connsiteX241" fmla="*/ 795460 w 4602775"/>
              <a:gd name="connsiteY241" fmla="*/ 749460 h 3487589"/>
              <a:gd name="connsiteX242" fmla="*/ 763629 w 4602775"/>
              <a:gd name="connsiteY242" fmla="*/ 697375 h 3487589"/>
              <a:gd name="connsiteX243" fmla="*/ 801247 w 4602775"/>
              <a:gd name="connsiteY243" fmla="*/ 653970 h 3487589"/>
              <a:gd name="connsiteX244" fmla="*/ 760736 w 4602775"/>
              <a:gd name="connsiteY244" fmla="*/ 596096 h 3487589"/>
              <a:gd name="connsiteX245" fmla="*/ 546604 w 4602775"/>
              <a:gd name="connsiteY245" fmla="*/ 616352 h 3487589"/>
              <a:gd name="connsiteX246" fmla="*/ 508987 w 4602775"/>
              <a:gd name="connsiteY246" fmla="*/ 671331 h 3487589"/>
              <a:gd name="connsiteX247" fmla="*/ 572647 w 4602775"/>
              <a:gd name="connsiteY247" fmla="*/ 746567 h 3487589"/>
              <a:gd name="connsiteX248" fmla="*/ 500185 w 4602775"/>
              <a:gd name="connsiteY248"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951718 w 4602775"/>
              <a:gd name="connsiteY228" fmla="*/ 439839 h 3487589"/>
              <a:gd name="connsiteX229" fmla="*/ 1012485 w 4602775"/>
              <a:gd name="connsiteY229" fmla="*/ 497712 h 3487589"/>
              <a:gd name="connsiteX230" fmla="*/ 1044316 w 4602775"/>
              <a:gd name="connsiteY230" fmla="*/ 538224 h 3487589"/>
              <a:gd name="connsiteX231" fmla="*/ 1139806 w 4602775"/>
              <a:gd name="connsiteY231" fmla="*/ 572947 h 3487589"/>
              <a:gd name="connsiteX232" fmla="*/ 1134019 w 4602775"/>
              <a:gd name="connsiteY232" fmla="*/ 590308 h 3487589"/>
              <a:gd name="connsiteX233" fmla="*/ 1217936 w 4602775"/>
              <a:gd name="connsiteY233" fmla="*/ 717630 h 3487589"/>
              <a:gd name="connsiteX234" fmla="*/ 1191893 w 4602775"/>
              <a:gd name="connsiteY234" fmla="*/ 749461 h 3487589"/>
              <a:gd name="connsiteX235" fmla="*/ 1081934 w 4602775"/>
              <a:gd name="connsiteY235" fmla="*/ 578734 h 3487589"/>
              <a:gd name="connsiteX236" fmla="*/ 1015379 w 4602775"/>
              <a:gd name="connsiteY236" fmla="*/ 593202 h 3487589"/>
              <a:gd name="connsiteX237" fmla="*/ 937249 w 4602775"/>
              <a:gd name="connsiteY237" fmla="*/ 552691 h 3487589"/>
              <a:gd name="connsiteX238" fmla="*/ 922782 w 4602775"/>
              <a:gd name="connsiteY238" fmla="*/ 720524 h 3487589"/>
              <a:gd name="connsiteX239" fmla="*/ 873589 w 4602775"/>
              <a:gd name="connsiteY239" fmla="*/ 665544 h 3487589"/>
              <a:gd name="connsiteX240" fmla="*/ 844652 w 4602775"/>
              <a:gd name="connsiteY240" fmla="*/ 671332 h 3487589"/>
              <a:gd name="connsiteX241" fmla="*/ 844652 w 4602775"/>
              <a:gd name="connsiteY241" fmla="*/ 758142 h 3487589"/>
              <a:gd name="connsiteX242" fmla="*/ 795460 w 4602775"/>
              <a:gd name="connsiteY242" fmla="*/ 749460 h 3487589"/>
              <a:gd name="connsiteX243" fmla="*/ 763629 w 4602775"/>
              <a:gd name="connsiteY243" fmla="*/ 697375 h 3487589"/>
              <a:gd name="connsiteX244" fmla="*/ 801247 w 4602775"/>
              <a:gd name="connsiteY244" fmla="*/ 653970 h 3487589"/>
              <a:gd name="connsiteX245" fmla="*/ 760736 w 4602775"/>
              <a:gd name="connsiteY245" fmla="*/ 596096 h 3487589"/>
              <a:gd name="connsiteX246" fmla="*/ 546604 w 4602775"/>
              <a:gd name="connsiteY246" fmla="*/ 616352 h 3487589"/>
              <a:gd name="connsiteX247" fmla="*/ 508987 w 4602775"/>
              <a:gd name="connsiteY247" fmla="*/ 671331 h 3487589"/>
              <a:gd name="connsiteX248" fmla="*/ 572647 w 4602775"/>
              <a:gd name="connsiteY248" fmla="*/ 746567 h 3487589"/>
              <a:gd name="connsiteX249" fmla="*/ 500185 w 4602775"/>
              <a:gd name="connsiteY249"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64571 w 4602775"/>
              <a:gd name="connsiteY228" fmla="*/ 471670 h 3487589"/>
              <a:gd name="connsiteX229" fmla="*/ 1012485 w 4602775"/>
              <a:gd name="connsiteY229" fmla="*/ 497712 h 3487589"/>
              <a:gd name="connsiteX230" fmla="*/ 1044316 w 4602775"/>
              <a:gd name="connsiteY230" fmla="*/ 538224 h 3487589"/>
              <a:gd name="connsiteX231" fmla="*/ 1139806 w 4602775"/>
              <a:gd name="connsiteY231" fmla="*/ 572947 h 3487589"/>
              <a:gd name="connsiteX232" fmla="*/ 1134019 w 4602775"/>
              <a:gd name="connsiteY232" fmla="*/ 590308 h 3487589"/>
              <a:gd name="connsiteX233" fmla="*/ 1217936 w 4602775"/>
              <a:gd name="connsiteY233" fmla="*/ 717630 h 3487589"/>
              <a:gd name="connsiteX234" fmla="*/ 1191893 w 4602775"/>
              <a:gd name="connsiteY234" fmla="*/ 749461 h 3487589"/>
              <a:gd name="connsiteX235" fmla="*/ 1081934 w 4602775"/>
              <a:gd name="connsiteY235" fmla="*/ 578734 h 3487589"/>
              <a:gd name="connsiteX236" fmla="*/ 1015379 w 4602775"/>
              <a:gd name="connsiteY236" fmla="*/ 593202 h 3487589"/>
              <a:gd name="connsiteX237" fmla="*/ 937249 w 4602775"/>
              <a:gd name="connsiteY237" fmla="*/ 552691 h 3487589"/>
              <a:gd name="connsiteX238" fmla="*/ 922782 w 4602775"/>
              <a:gd name="connsiteY238" fmla="*/ 720524 h 3487589"/>
              <a:gd name="connsiteX239" fmla="*/ 873589 w 4602775"/>
              <a:gd name="connsiteY239" fmla="*/ 665544 h 3487589"/>
              <a:gd name="connsiteX240" fmla="*/ 844652 w 4602775"/>
              <a:gd name="connsiteY240" fmla="*/ 671332 h 3487589"/>
              <a:gd name="connsiteX241" fmla="*/ 844652 w 4602775"/>
              <a:gd name="connsiteY241" fmla="*/ 758142 h 3487589"/>
              <a:gd name="connsiteX242" fmla="*/ 795460 w 4602775"/>
              <a:gd name="connsiteY242" fmla="*/ 749460 h 3487589"/>
              <a:gd name="connsiteX243" fmla="*/ 763629 w 4602775"/>
              <a:gd name="connsiteY243" fmla="*/ 697375 h 3487589"/>
              <a:gd name="connsiteX244" fmla="*/ 801247 w 4602775"/>
              <a:gd name="connsiteY244" fmla="*/ 653970 h 3487589"/>
              <a:gd name="connsiteX245" fmla="*/ 760736 w 4602775"/>
              <a:gd name="connsiteY245" fmla="*/ 596096 h 3487589"/>
              <a:gd name="connsiteX246" fmla="*/ 546604 w 4602775"/>
              <a:gd name="connsiteY246" fmla="*/ 616352 h 3487589"/>
              <a:gd name="connsiteX247" fmla="*/ 508987 w 4602775"/>
              <a:gd name="connsiteY247" fmla="*/ 671331 h 3487589"/>
              <a:gd name="connsiteX248" fmla="*/ 572647 w 4602775"/>
              <a:gd name="connsiteY248" fmla="*/ 746567 h 3487589"/>
              <a:gd name="connsiteX249" fmla="*/ 500185 w 4602775"/>
              <a:gd name="connsiteY249"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24060 w 4602775"/>
              <a:gd name="connsiteY228" fmla="*/ 431158 h 3487589"/>
              <a:gd name="connsiteX229" fmla="*/ 1064571 w 4602775"/>
              <a:gd name="connsiteY229" fmla="*/ 471670 h 3487589"/>
              <a:gd name="connsiteX230" fmla="*/ 1012485 w 4602775"/>
              <a:gd name="connsiteY230" fmla="*/ 497712 h 3487589"/>
              <a:gd name="connsiteX231" fmla="*/ 1044316 w 4602775"/>
              <a:gd name="connsiteY231" fmla="*/ 538224 h 3487589"/>
              <a:gd name="connsiteX232" fmla="*/ 1139806 w 4602775"/>
              <a:gd name="connsiteY232" fmla="*/ 572947 h 3487589"/>
              <a:gd name="connsiteX233" fmla="*/ 1134019 w 4602775"/>
              <a:gd name="connsiteY233" fmla="*/ 590308 h 3487589"/>
              <a:gd name="connsiteX234" fmla="*/ 1217936 w 4602775"/>
              <a:gd name="connsiteY234" fmla="*/ 717630 h 3487589"/>
              <a:gd name="connsiteX235" fmla="*/ 1191893 w 4602775"/>
              <a:gd name="connsiteY235" fmla="*/ 749461 h 3487589"/>
              <a:gd name="connsiteX236" fmla="*/ 1081934 w 4602775"/>
              <a:gd name="connsiteY236" fmla="*/ 578734 h 3487589"/>
              <a:gd name="connsiteX237" fmla="*/ 1015379 w 4602775"/>
              <a:gd name="connsiteY237" fmla="*/ 593202 h 3487589"/>
              <a:gd name="connsiteX238" fmla="*/ 937249 w 4602775"/>
              <a:gd name="connsiteY238" fmla="*/ 552691 h 3487589"/>
              <a:gd name="connsiteX239" fmla="*/ 922782 w 4602775"/>
              <a:gd name="connsiteY239" fmla="*/ 720524 h 3487589"/>
              <a:gd name="connsiteX240" fmla="*/ 873589 w 4602775"/>
              <a:gd name="connsiteY240" fmla="*/ 665544 h 3487589"/>
              <a:gd name="connsiteX241" fmla="*/ 844652 w 4602775"/>
              <a:gd name="connsiteY241" fmla="*/ 671332 h 3487589"/>
              <a:gd name="connsiteX242" fmla="*/ 844652 w 4602775"/>
              <a:gd name="connsiteY242" fmla="*/ 758142 h 3487589"/>
              <a:gd name="connsiteX243" fmla="*/ 795460 w 4602775"/>
              <a:gd name="connsiteY243" fmla="*/ 749460 h 3487589"/>
              <a:gd name="connsiteX244" fmla="*/ 763629 w 4602775"/>
              <a:gd name="connsiteY244" fmla="*/ 697375 h 3487589"/>
              <a:gd name="connsiteX245" fmla="*/ 801247 w 4602775"/>
              <a:gd name="connsiteY245" fmla="*/ 653970 h 3487589"/>
              <a:gd name="connsiteX246" fmla="*/ 760736 w 4602775"/>
              <a:gd name="connsiteY246" fmla="*/ 596096 h 3487589"/>
              <a:gd name="connsiteX247" fmla="*/ 546604 w 4602775"/>
              <a:gd name="connsiteY247" fmla="*/ 616352 h 3487589"/>
              <a:gd name="connsiteX248" fmla="*/ 508987 w 4602775"/>
              <a:gd name="connsiteY248" fmla="*/ 671331 h 3487589"/>
              <a:gd name="connsiteX249" fmla="*/ 572647 w 4602775"/>
              <a:gd name="connsiteY249" fmla="*/ 746567 h 3487589"/>
              <a:gd name="connsiteX250" fmla="*/ 500185 w 4602775"/>
              <a:gd name="connsiteY250"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64572 w 4602775"/>
              <a:gd name="connsiteY228" fmla="*/ 442732 h 3487589"/>
              <a:gd name="connsiteX229" fmla="*/ 1064571 w 4602775"/>
              <a:gd name="connsiteY229" fmla="*/ 471670 h 3487589"/>
              <a:gd name="connsiteX230" fmla="*/ 1012485 w 4602775"/>
              <a:gd name="connsiteY230" fmla="*/ 497712 h 3487589"/>
              <a:gd name="connsiteX231" fmla="*/ 1044316 w 4602775"/>
              <a:gd name="connsiteY231" fmla="*/ 538224 h 3487589"/>
              <a:gd name="connsiteX232" fmla="*/ 1139806 w 4602775"/>
              <a:gd name="connsiteY232" fmla="*/ 572947 h 3487589"/>
              <a:gd name="connsiteX233" fmla="*/ 1134019 w 4602775"/>
              <a:gd name="connsiteY233" fmla="*/ 590308 h 3487589"/>
              <a:gd name="connsiteX234" fmla="*/ 1217936 w 4602775"/>
              <a:gd name="connsiteY234" fmla="*/ 717630 h 3487589"/>
              <a:gd name="connsiteX235" fmla="*/ 1191893 w 4602775"/>
              <a:gd name="connsiteY235" fmla="*/ 749461 h 3487589"/>
              <a:gd name="connsiteX236" fmla="*/ 1081934 w 4602775"/>
              <a:gd name="connsiteY236" fmla="*/ 578734 h 3487589"/>
              <a:gd name="connsiteX237" fmla="*/ 1015379 w 4602775"/>
              <a:gd name="connsiteY237" fmla="*/ 593202 h 3487589"/>
              <a:gd name="connsiteX238" fmla="*/ 937249 w 4602775"/>
              <a:gd name="connsiteY238" fmla="*/ 552691 h 3487589"/>
              <a:gd name="connsiteX239" fmla="*/ 922782 w 4602775"/>
              <a:gd name="connsiteY239" fmla="*/ 720524 h 3487589"/>
              <a:gd name="connsiteX240" fmla="*/ 873589 w 4602775"/>
              <a:gd name="connsiteY240" fmla="*/ 665544 h 3487589"/>
              <a:gd name="connsiteX241" fmla="*/ 844652 w 4602775"/>
              <a:gd name="connsiteY241" fmla="*/ 671332 h 3487589"/>
              <a:gd name="connsiteX242" fmla="*/ 844652 w 4602775"/>
              <a:gd name="connsiteY242" fmla="*/ 758142 h 3487589"/>
              <a:gd name="connsiteX243" fmla="*/ 795460 w 4602775"/>
              <a:gd name="connsiteY243" fmla="*/ 749460 h 3487589"/>
              <a:gd name="connsiteX244" fmla="*/ 763629 w 4602775"/>
              <a:gd name="connsiteY244" fmla="*/ 697375 h 3487589"/>
              <a:gd name="connsiteX245" fmla="*/ 801247 w 4602775"/>
              <a:gd name="connsiteY245" fmla="*/ 653970 h 3487589"/>
              <a:gd name="connsiteX246" fmla="*/ 760736 w 4602775"/>
              <a:gd name="connsiteY246" fmla="*/ 596096 h 3487589"/>
              <a:gd name="connsiteX247" fmla="*/ 546604 w 4602775"/>
              <a:gd name="connsiteY247" fmla="*/ 616352 h 3487589"/>
              <a:gd name="connsiteX248" fmla="*/ 508987 w 4602775"/>
              <a:gd name="connsiteY248" fmla="*/ 671331 h 3487589"/>
              <a:gd name="connsiteX249" fmla="*/ 572647 w 4602775"/>
              <a:gd name="connsiteY249" fmla="*/ 746567 h 3487589"/>
              <a:gd name="connsiteX250" fmla="*/ 500185 w 4602775"/>
              <a:gd name="connsiteY250"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15379 w 4602775"/>
              <a:gd name="connsiteY228" fmla="*/ 402221 h 3487589"/>
              <a:gd name="connsiteX229" fmla="*/ 1064572 w 4602775"/>
              <a:gd name="connsiteY229" fmla="*/ 442732 h 3487589"/>
              <a:gd name="connsiteX230" fmla="*/ 1064571 w 4602775"/>
              <a:gd name="connsiteY230" fmla="*/ 471670 h 3487589"/>
              <a:gd name="connsiteX231" fmla="*/ 1012485 w 4602775"/>
              <a:gd name="connsiteY231" fmla="*/ 497712 h 3487589"/>
              <a:gd name="connsiteX232" fmla="*/ 1044316 w 4602775"/>
              <a:gd name="connsiteY232" fmla="*/ 538224 h 3487589"/>
              <a:gd name="connsiteX233" fmla="*/ 1139806 w 4602775"/>
              <a:gd name="connsiteY233" fmla="*/ 572947 h 3487589"/>
              <a:gd name="connsiteX234" fmla="*/ 1134019 w 4602775"/>
              <a:gd name="connsiteY234" fmla="*/ 590308 h 3487589"/>
              <a:gd name="connsiteX235" fmla="*/ 1217936 w 4602775"/>
              <a:gd name="connsiteY235" fmla="*/ 717630 h 3487589"/>
              <a:gd name="connsiteX236" fmla="*/ 1191893 w 4602775"/>
              <a:gd name="connsiteY236" fmla="*/ 749461 h 3487589"/>
              <a:gd name="connsiteX237" fmla="*/ 1081934 w 4602775"/>
              <a:gd name="connsiteY237" fmla="*/ 578734 h 3487589"/>
              <a:gd name="connsiteX238" fmla="*/ 1015379 w 4602775"/>
              <a:gd name="connsiteY238" fmla="*/ 593202 h 3487589"/>
              <a:gd name="connsiteX239" fmla="*/ 937249 w 4602775"/>
              <a:gd name="connsiteY239" fmla="*/ 552691 h 3487589"/>
              <a:gd name="connsiteX240" fmla="*/ 922782 w 4602775"/>
              <a:gd name="connsiteY240" fmla="*/ 720524 h 3487589"/>
              <a:gd name="connsiteX241" fmla="*/ 873589 w 4602775"/>
              <a:gd name="connsiteY241" fmla="*/ 665544 h 3487589"/>
              <a:gd name="connsiteX242" fmla="*/ 844652 w 4602775"/>
              <a:gd name="connsiteY242" fmla="*/ 671332 h 3487589"/>
              <a:gd name="connsiteX243" fmla="*/ 844652 w 4602775"/>
              <a:gd name="connsiteY243" fmla="*/ 758142 h 3487589"/>
              <a:gd name="connsiteX244" fmla="*/ 795460 w 4602775"/>
              <a:gd name="connsiteY244" fmla="*/ 749460 h 3487589"/>
              <a:gd name="connsiteX245" fmla="*/ 763629 w 4602775"/>
              <a:gd name="connsiteY245" fmla="*/ 697375 h 3487589"/>
              <a:gd name="connsiteX246" fmla="*/ 801247 w 4602775"/>
              <a:gd name="connsiteY246" fmla="*/ 653970 h 3487589"/>
              <a:gd name="connsiteX247" fmla="*/ 760736 w 4602775"/>
              <a:gd name="connsiteY247" fmla="*/ 596096 h 3487589"/>
              <a:gd name="connsiteX248" fmla="*/ 546604 w 4602775"/>
              <a:gd name="connsiteY248" fmla="*/ 616352 h 3487589"/>
              <a:gd name="connsiteX249" fmla="*/ 508987 w 4602775"/>
              <a:gd name="connsiteY249" fmla="*/ 671331 h 3487589"/>
              <a:gd name="connsiteX250" fmla="*/ 572647 w 4602775"/>
              <a:gd name="connsiteY250" fmla="*/ 746567 h 3487589"/>
              <a:gd name="connsiteX251" fmla="*/ 500185 w 4602775"/>
              <a:gd name="connsiteY251"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35635 w 4602775"/>
              <a:gd name="connsiteY228" fmla="*/ 422477 h 3487589"/>
              <a:gd name="connsiteX229" fmla="*/ 1064572 w 4602775"/>
              <a:gd name="connsiteY229" fmla="*/ 442732 h 3487589"/>
              <a:gd name="connsiteX230" fmla="*/ 1064571 w 4602775"/>
              <a:gd name="connsiteY230" fmla="*/ 471670 h 3487589"/>
              <a:gd name="connsiteX231" fmla="*/ 1012485 w 4602775"/>
              <a:gd name="connsiteY231" fmla="*/ 497712 h 3487589"/>
              <a:gd name="connsiteX232" fmla="*/ 1044316 w 4602775"/>
              <a:gd name="connsiteY232" fmla="*/ 538224 h 3487589"/>
              <a:gd name="connsiteX233" fmla="*/ 1139806 w 4602775"/>
              <a:gd name="connsiteY233" fmla="*/ 572947 h 3487589"/>
              <a:gd name="connsiteX234" fmla="*/ 1134019 w 4602775"/>
              <a:gd name="connsiteY234" fmla="*/ 590308 h 3487589"/>
              <a:gd name="connsiteX235" fmla="*/ 1217936 w 4602775"/>
              <a:gd name="connsiteY235" fmla="*/ 717630 h 3487589"/>
              <a:gd name="connsiteX236" fmla="*/ 1191893 w 4602775"/>
              <a:gd name="connsiteY236" fmla="*/ 749461 h 3487589"/>
              <a:gd name="connsiteX237" fmla="*/ 1081934 w 4602775"/>
              <a:gd name="connsiteY237" fmla="*/ 578734 h 3487589"/>
              <a:gd name="connsiteX238" fmla="*/ 1015379 w 4602775"/>
              <a:gd name="connsiteY238" fmla="*/ 593202 h 3487589"/>
              <a:gd name="connsiteX239" fmla="*/ 937249 w 4602775"/>
              <a:gd name="connsiteY239" fmla="*/ 552691 h 3487589"/>
              <a:gd name="connsiteX240" fmla="*/ 922782 w 4602775"/>
              <a:gd name="connsiteY240" fmla="*/ 720524 h 3487589"/>
              <a:gd name="connsiteX241" fmla="*/ 873589 w 4602775"/>
              <a:gd name="connsiteY241" fmla="*/ 665544 h 3487589"/>
              <a:gd name="connsiteX242" fmla="*/ 844652 w 4602775"/>
              <a:gd name="connsiteY242" fmla="*/ 671332 h 3487589"/>
              <a:gd name="connsiteX243" fmla="*/ 844652 w 4602775"/>
              <a:gd name="connsiteY243" fmla="*/ 758142 h 3487589"/>
              <a:gd name="connsiteX244" fmla="*/ 795460 w 4602775"/>
              <a:gd name="connsiteY244" fmla="*/ 749460 h 3487589"/>
              <a:gd name="connsiteX245" fmla="*/ 763629 w 4602775"/>
              <a:gd name="connsiteY245" fmla="*/ 697375 h 3487589"/>
              <a:gd name="connsiteX246" fmla="*/ 801247 w 4602775"/>
              <a:gd name="connsiteY246" fmla="*/ 653970 h 3487589"/>
              <a:gd name="connsiteX247" fmla="*/ 760736 w 4602775"/>
              <a:gd name="connsiteY247" fmla="*/ 596096 h 3487589"/>
              <a:gd name="connsiteX248" fmla="*/ 546604 w 4602775"/>
              <a:gd name="connsiteY248" fmla="*/ 616352 h 3487589"/>
              <a:gd name="connsiteX249" fmla="*/ 508987 w 4602775"/>
              <a:gd name="connsiteY249" fmla="*/ 671331 h 3487589"/>
              <a:gd name="connsiteX250" fmla="*/ 572647 w 4602775"/>
              <a:gd name="connsiteY250" fmla="*/ 746567 h 3487589"/>
              <a:gd name="connsiteX251" fmla="*/ 500185 w 4602775"/>
              <a:gd name="connsiteY251"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12485 w 4602775"/>
              <a:gd name="connsiteY228" fmla="*/ 402221 h 3487589"/>
              <a:gd name="connsiteX229" fmla="*/ 1035635 w 4602775"/>
              <a:gd name="connsiteY229" fmla="*/ 422477 h 3487589"/>
              <a:gd name="connsiteX230" fmla="*/ 1064572 w 4602775"/>
              <a:gd name="connsiteY230" fmla="*/ 442732 h 3487589"/>
              <a:gd name="connsiteX231" fmla="*/ 1064571 w 4602775"/>
              <a:gd name="connsiteY231" fmla="*/ 471670 h 3487589"/>
              <a:gd name="connsiteX232" fmla="*/ 1012485 w 4602775"/>
              <a:gd name="connsiteY232" fmla="*/ 497712 h 3487589"/>
              <a:gd name="connsiteX233" fmla="*/ 1044316 w 4602775"/>
              <a:gd name="connsiteY233" fmla="*/ 538224 h 3487589"/>
              <a:gd name="connsiteX234" fmla="*/ 1139806 w 4602775"/>
              <a:gd name="connsiteY234" fmla="*/ 572947 h 3487589"/>
              <a:gd name="connsiteX235" fmla="*/ 1134019 w 4602775"/>
              <a:gd name="connsiteY235" fmla="*/ 590308 h 3487589"/>
              <a:gd name="connsiteX236" fmla="*/ 1217936 w 4602775"/>
              <a:gd name="connsiteY236" fmla="*/ 717630 h 3487589"/>
              <a:gd name="connsiteX237" fmla="*/ 1191893 w 4602775"/>
              <a:gd name="connsiteY237" fmla="*/ 749461 h 3487589"/>
              <a:gd name="connsiteX238" fmla="*/ 1081934 w 4602775"/>
              <a:gd name="connsiteY238" fmla="*/ 578734 h 3487589"/>
              <a:gd name="connsiteX239" fmla="*/ 1015379 w 4602775"/>
              <a:gd name="connsiteY239" fmla="*/ 593202 h 3487589"/>
              <a:gd name="connsiteX240" fmla="*/ 937249 w 4602775"/>
              <a:gd name="connsiteY240" fmla="*/ 552691 h 3487589"/>
              <a:gd name="connsiteX241" fmla="*/ 922782 w 4602775"/>
              <a:gd name="connsiteY241" fmla="*/ 720524 h 3487589"/>
              <a:gd name="connsiteX242" fmla="*/ 873589 w 4602775"/>
              <a:gd name="connsiteY242" fmla="*/ 665544 h 3487589"/>
              <a:gd name="connsiteX243" fmla="*/ 844652 w 4602775"/>
              <a:gd name="connsiteY243" fmla="*/ 671332 h 3487589"/>
              <a:gd name="connsiteX244" fmla="*/ 844652 w 4602775"/>
              <a:gd name="connsiteY244" fmla="*/ 758142 h 3487589"/>
              <a:gd name="connsiteX245" fmla="*/ 795460 w 4602775"/>
              <a:gd name="connsiteY245" fmla="*/ 749460 h 3487589"/>
              <a:gd name="connsiteX246" fmla="*/ 763629 w 4602775"/>
              <a:gd name="connsiteY246" fmla="*/ 697375 h 3487589"/>
              <a:gd name="connsiteX247" fmla="*/ 801247 w 4602775"/>
              <a:gd name="connsiteY247" fmla="*/ 653970 h 3487589"/>
              <a:gd name="connsiteX248" fmla="*/ 760736 w 4602775"/>
              <a:gd name="connsiteY248" fmla="*/ 596096 h 3487589"/>
              <a:gd name="connsiteX249" fmla="*/ 546604 w 4602775"/>
              <a:gd name="connsiteY249" fmla="*/ 616352 h 3487589"/>
              <a:gd name="connsiteX250" fmla="*/ 508987 w 4602775"/>
              <a:gd name="connsiteY250" fmla="*/ 671331 h 3487589"/>
              <a:gd name="connsiteX251" fmla="*/ 572647 w 4602775"/>
              <a:gd name="connsiteY251" fmla="*/ 746567 h 3487589"/>
              <a:gd name="connsiteX252" fmla="*/ 500185 w 4602775"/>
              <a:gd name="connsiteY252"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50103 w 4602775"/>
              <a:gd name="connsiteY228" fmla="*/ 402221 h 3487589"/>
              <a:gd name="connsiteX229" fmla="*/ 1035635 w 4602775"/>
              <a:gd name="connsiteY229" fmla="*/ 422477 h 3487589"/>
              <a:gd name="connsiteX230" fmla="*/ 1064572 w 4602775"/>
              <a:gd name="connsiteY230" fmla="*/ 442732 h 3487589"/>
              <a:gd name="connsiteX231" fmla="*/ 1064571 w 4602775"/>
              <a:gd name="connsiteY231" fmla="*/ 471670 h 3487589"/>
              <a:gd name="connsiteX232" fmla="*/ 1012485 w 4602775"/>
              <a:gd name="connsiteY232" fmla="*/ 497712 h 3487589"/>
              <a:gd name="connsiteX233" fmla="*/ 1044316 w 4602775"/>
              <a:gd name="connsiteY233" fmla="*/ 538224 h 3487589"/>
              <a:gd name="connsiteX234" fmla="*/ 1139806 w 4602775"/>
              <a:gd name="connsiteY234" fmla="*/ 572947 h 3487589"/>
              <a:gd name="connsiteX235" fmla="*/ 1134019 w 4602775"/>
              <a:gd name="connsiteY235" fmla="*/ 590308 h 3487589"/>
              <a:gd name="connsiteX236" fmla="*/ 1217936 w 4602775"/>
              <a:gd name="connsiteY236" fmla="*/ 717630 h 3487589"/>
              <a:gd name="connsiteX237" fmla="*/ 1191893 w 4602775"/>
              <a:gd name="connsiteY237" fmla="*/ 749461 h 3487589"/>
              <a:gd name="connsiteX238" fmla="*/ 1081934 w 4602775"/>
              <a:gd name="connsiteY238" fmla="*/ 578734 h 3487589"/>
              <a:gd name="connsiteX239" fmla="*/ 1015379 w 4602775"/>
              <a:gd name="connsiteY239" fmla="*/ 593202 h 3487589"/>
              <a:gd name="connsiteX240" fmla="*/ 937249 w 4602775"/>
              <a:gd name="connsiteY240" fmla="*/ 552691 h 3487589"/>
              <a:gd name="connsiteX241" fmla="*/ 922782 w 4602775"/>
              <a:gd name="connsiteY241" fmla="*/ 720524 h 3487589"/>
              <a:gd name="connsiteX242" fmla="*/ 873589 w 4602775"/>
              <a:gd name="connsiteY242" fmla="*/ 665544 h 3487589"/>
              <a:gd name="connsiteX243" fmla="*/ 844652 w 4602775"/>
              <a:gd name="connsiteY243" fmla="*/ 671332 h 3487589"/>
              <a:gd name="connsiteX244" fmla="*/ 844652 w 4602775"/>
              <a:gd name="connsiteY244" fmla="*/ 758142 h 3487589"/>
              <a:gd name="connsiteX245" fmla="*/ 795460 w 4602775"/>
              <a:gd name="connsiteY245" fmla="*/ 749460 h 3487589"/>
              <a:gd name="connsiteX246" fmla="*/ 763629 w 4602775"/>
              <a:gd name="connsiteY246" fmla="*/ 697375 h 3487589"/>
              <a:gd name="connsiteX247" fmla="*/ 801247 w 4602775"/>
              <a:gd name="connsiteY247" fmla="*/ 653970 h 3487589"/>
              <a:gd name="connsiteX248" fmla="*/ 760736 w 4602775"/>
              <a:gd name="connsiteY248" fmla="*/ 596096 h 3487589"/>
              <a:gd name="connsiteX249" fmla="*/ 546604 w 4602775"/>
              <a:gd name="connsiteY249" fmla="*/ 616352 h 3487589"/>
              <a:gd name="connsiteX250" fmla="*/ 508987 w 4602775"/>
              <a:gd name="connsiteY250" fmla="*/ 671331 h 3487589"/>
              <a:gd name="connsiteX251" fmla="*/ 572647 w 4602775"/>
              <a:gd name="connsiteY251" fmla="*/ 746567 h 3487589"/>
              <a:gd name="connsiteX252" fmla="*/ 500185 w 4602775"/>
              <a:gd name="connsiteY252"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12485 w 4602775"/>
              <a:gd name="connsiteY228" fmla="*/ 373285 h 3487589"/>
              <a:gd name="connsiteX229" fmla="*/ 1050103 w 4602775"/>
              <a:gd name="connsiteY229" fmla="*/ 402221 h 3487589"/>
              <a:gd name="connsiteX230" fmla="*/ 1035635 w 4602775"/>
              <a:gd name="connsiteY230" fmla="*/ 422477 h 3487589"/>
              <a:gd name="connsiteX231" fmla="*/ 1064572 w 4602775"/>
              <a:gd name="connsiteY231" fmla="*/ 442732 h 3487589"/>
              <a:gd name="connsiteX232" fmla="*/ 1064571 w 4602775"/>
              <a:gd name="connsiteY232" fmla="*/ 471670 h 3487589"/>
              <a:gd name="connsiteX233" fmla="*/ 1012485 w 4602775"/>
              <a:gd name="connsiteY233" fmla="*/ 497712 h 3487589"/>
              <a:gd name="connsiteX234" fmla="*/ 1044316 w 4602775"/>
              <a:gd name="connsiteY234" fmla="*/ 538224 h 3487589"/>
              <a:gd name="connsiteX235" fmla="*/ 1139806 w 4602775"/>
              <a:gd name="connsiteY235" fmla="*/ 572947 h 3487589"/>
              <a:gd name="connsiteX236" fmla="*/ 1134019 w 4602775"/>
              <a:gd name="connsiteY236" fmla="*/ 590308 h 3487589"/>
              <a:gd name="connsiteX237" fmla="*/ 1217936 w 4602775"/>
              <a:gd name="connsiteY237" fmla="*/ 717630 h 3487589"/>
              <a:gd name="connsiteX238" fmla="*/ 1191893 w 4602775"/>
              <a:gd name="connsiteY238" fmla="*/ 749461 h 3487589"/>
              <a:gd name="connsiteX239" fmla="*/ 1081934 w 4602775"/>
              <a:gd name="connsiteY239" fmla="*/ 578734 h 3487589"/>
              <a:gd name="connsiteX240" fmla="*/ 1015379 w 4602775"/>
              <a:gd name="connsiteY240" fmla="*/ 593202 h 3487589"/>
              <a:gd name="connsiteX241" fmla="*/ 937249 w 4602775"/>
              <a:gd name="connsiteY241" fmla="*/ 552691 h 3487589"/>
              <a:gd name="connsiteX242" fmla="*/ 922782 w 4602775"/>
              <a:gd name="connsiteY242" fmla="*/ 720524 h 3487589"/>
              <a:gd name="connsiteX243" fmla="*/ 873589 w 4602775"/>
              <a:gd name="connsiteY243" fmla="*/ 665544 h 3487589"/>
              <a:gd name="connsiteX244" fmla="*/ 844652 w 4602775"/>
              <a:gd name="connsiteY244" fmla="*/ 671332 h 3487589"/>
              <a:gd name="connsiteX245" fmla="*/ 844652 w 4602775"/>
              <a:gd name="connsiteY245" fmla="*/ 758142 h 3487589"/>
              <a:gd name="connsiteX246" fmla="*/ 795460 w 4602775"/>
              <a:gd name="connsiteY246" fmla="*/ 749460 h 3487589"/>
              <a:gd name="connsiteX247" fmla="*/ 763629 w 4602775"/>
              <a:gd name="connsiteY247" fmla="*/ 697375 h 3487589"/>
              <a:gd name="connsiteX248" fmla="*/ 801247 w 4602775"/>
              <a:gd name="connsiteY248" fmla="*/ 653970 h 3487589"/>
              <a:gd name="connsiteX249" fmla="*/ 760736 w 4602775"/>
              <a:gd name="connsiteY249" fmla="*/ 596096 h 3487589"/>
              <a:gd name="connsiteX250" fmla="*/ 546604 w 4602775"/>
              <a:gd name="connsiteY250" fmla="*/ 616352 h 3487589"/>
              <a:gd name="connsiteX251" fmla="*/ 508987 w 4602775"/>
              <a:gd name="connsiteY251" fmla="*/ 671331 h 3487589"/>
              <a:gd name="connsiteX252" fmla="*/ 572647 w 4602775"/>
              <a:gd name="connsiteY252" fmla="*/ 746567 h 3487589"/>
              <a:gd name="connsiteX253" fmla="*/ 500185 w 4602775"/>
              <a:gd name="connsiteY253"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06698 w 4602775"/>
              <a:gd name="connsiteY228" fmla="*/ 393541 h 3487589"/>
              <a:gd name="connsiteX229" fmla="*/ 1050103 w 4602775"/>
              <a:gd name="connsiteY229" fmla="*/ 402221 h 3487589"/>
              <a:gd name="connsiteX230" fmla="*/ 1035635 w 4602775"/>
              <a:gd name="connsiteY230" fmla="*/ 422477 h 3487589"/>
              <a:gd name="connsiteX231" fmla="*/ 1064572 w 4602775"/>
              <a:gd name="connsiteY231" fmla="*/ 442732 h 3487589"/>
              <a:gd name="connsiteX232" fmla="*/ 1064571 w 4602775"/>
              <a:gd name="connsiteY232" fmla="*/ 471670 h 3487589"/>
              <a:gd name="connsiteX233" fmla="*/ 1012485 w 4602775"/>
              <a:gd name="connsiteY233" fmla="*/ 497712 h 3487589"/>
              <a:gd name="connsiteX234" fmla="*/ 1044316 w 4602775"/>
              <a:gd name="connsiteY234" fmla="*/ 538224 h 3487589"/>
              <a:gd name="connsiteX235" fmla="*/ 1139806 w 4602775"/>
              <a:gd name="connsiteY235" fmla="*/ 572947 h 3487589"/>
              <a:gd name="connsiteX236" fmla="*/ 1134019 w 4602775"/>
              <a:gd name="connsiteY236" fmla="*/ 590308 h 3487589"/>
              <a:gd name="connsiteX237" fmla="*/ 1217936 w 4602775"/>
              <a:gd name="connsiteY237" fmla="*/ 717630 h 3487589"/>
              <a:gd name="connsiteX238" fmla="*/ 1191893 w 4602775"/>
              <a:gd name="connsiteY238" fmla="*/ 749461 h 3487589"/>
              <a:gd name="connsiteX239" fmla="*/ 1081934 w 4602775"/>
              <a:gd name="connsiteY239" fmla="*/ 578734 h 3487589"/>
              <a:gd name="connsiteX240" fmla="*/ 1015379 w 4602775"/>
              <a:gd name="connsiteY240" fmla="*/ 593202 h 3487589"/>
              <a:gd name="connsiteX241" fmla="*/ 937249 w 4602775"/>
              <a:gd name="connsiteY241" fmla="*/ 552691 h 3487589"/>
              <a:gd name="connsiteX242" fmla="*/ 922782 w 4602775"/>
              <a:gd name="connsiteY242" fmla="*/ 720524 h 3487589"/>
              <a:gd name="connsiteX243" fmla="*/ 873589 w 4602775"/>
              <a:gd name="connsiteY243" fmla="*/ 665544 h 3487589"/>
              <a:gd name="connsiteX244" fmla="*/ 844652 w 4602775"/>
              <a:gd name="connsiteY244" fmla="*/ 671332 h 3487589"/>
              <a:gd name="connsiteX245" fmla="*/ 844652 w 4602775"/>
              <a:gd name="connsiteY245" fmla="*/ 758142 h 3487589"/>
              <a:gd name="connsiteX246" fmla="*/ 795460 w 4602775"/>
              <a:gd name="connsiteY246" fmla="*/ 749460 h 3487589"/>
              <a:gd name="connsiteX247" fmla="*/ 763629 w 4602775"/>
              <a:gd name="connsiteY247" fmla="*/ 697375 h 3487589"/>
              <a:gd name="connsiteX248" fmla="*/ 801247 w 4602775"/>
              <a:gd name="connsiteY248" fmla="*/ 653970 h 3487589"/>
              <a:gd name="connsiteX249" fmla="*/ 760736 w 4602775"/>
              <a:gd name="connsiteY249" fmla="*/ 596096 h 3487589"/>
              <a:gd name="connsiteX250" fmla="*/ 546604 w 4602775"/>
              <a:gd name="connsiteY250" fmla="*/ 616352 h 3487589"/>
              <a:gd name="connsiteX251" fmla="*/ 508987 w 4602775"/>
              <a:gd name="connsiteY251" fmla="*/ 671331 h 3487589"/>
              <a:gd name="connsiteX252" fmla="*/ 572647 w 4602775"/>
              <a:gd name="connsiteY252" fmla="*/ 746567 h 3487589"/>
              <a:gd name="connsiteX253" fmla="*/ 500185 w 4602775"/>
              <a:gd name="connsiteY253"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977761 w 4602775"/>
              <a:gd name="connsiteY228" fmla="*/ 361710 h 3487589"/>
              <a:gd name="connsiteX229" fmla="*/ 1006698 w 4602775"/>
              <a:gd name="connsiteY229" fmla="*/ 393541 h 3487589"/>
              <a:gd name="connsiteX230" fmla="*/ 1050103 w 4602775"/>
              <a:gd name="connsiteY230" fmla="*/ 402221 h 3487589"/>
              <a:gd name="connsiteX231" fmla="*/ 1035635 w 4602775"/>
              <a:gd name="connsiteY231" fmla="*/ 422477 h 3487589"/>
              <a:gd name="connsiteX232" fmla="*/ 1064572 w 4602775"/>
              <a:gd name="connsiteY232" fmla="*/ 442732 h 3487589"/>
              <a:gd name="connsiteX233" fmla="*/ 1064571 w 4602775"/>
              <a:gd name="connsiteY233" fmla="*/ 471670 h 3487589"/>
              <a:gd name="connsiteX234" fmla="*/ 1012485 w 4602775"/>
              <a:gd name="connsiteY234" fmla="*/ 497712 h 3487589"/>
              <a:gd name="connsiteX235" fmla="*/ 1044316 w 4602775"/>
              <a:gd name="connsiteY235" fmla="*/ 538224 h 3487589"/>
              <a:gd name="connsiteX236" fmla="*/ 1139806 w 4602775"/>
              <a:gd name="connsiteY236" fmla="*/ 572947 h 3487589"/>
              <a:gd name="connsiteX237" fmla="*/ 1134019 w 4602775"/>
              <a:gd name="connsiteY237" fmla="*/ 590308 h 3487589"/>
              <a:gd name="connsiteX238" fmla="*/ 1217936 w 4602775"/>
              <a:gd name="connsiteY238" fmla="*/ 717630 h 3487589"/>
              <a:gd name="connsiteX239" fmla="*/ 1191893 w 4602775"/>
              <a:gd name="connsiteY239" fmla="*/ 749461 h 3487589"/>
              <a:gd name="connsiteX240" fmla="*/ 1081934 w 4602775"/>
              <a:gd name="connsiteY240" fmla="*/ 578734 h 3487589"/>
              <a:gd name="connsiteX241" fmla="*/ 1015379 w 4602775"/>
              <a:gd name="connsiteY241" fmla="*/ 593202 h 3487589"/>
              <a:gd name="connsiteX242" fmla="*/ 937249 w 4602775"/>
              <a:gd name="connsiteY242" fmla="*/ 552691 h 3487589"/>
              <a:gd name="connsiteX243" fmla="*/ 922782 w 4602775"/>
              <a:gd name="connsiteY243" fmla="*/ 720524 h 3487589"/>
              <a:gd name="connsiteX244" fmla="*/ 873589 w 4602775"/>
              <a:gd name="connsiteY244" fmla="*/ 665544 h 3487589"/>
              <a:gd name="connsiteX245" fmla="*/ 844652 w 4602775"/>
              <a:gd name="connsiteY245" fmla="*/ 671332 h 3487589"/>
              <a:gd name="connsiteX246" fmla="*/ 844652 w 4602775"/>
              <a:gd name="connsiteY246" fmla="*/ 758142 h 3487589"/>
              <a:gd name="connsiteX247" fmla="*/ 795460 w 4602775"/>
              <a:gd name="connsiteY247" fmla="*/ 749460 h 3487589"/>
              <a:gd name="connsiteX248" fmla="*/ 763629 w 4602775"/>
              <a:gd name="connsiteY248" fmla="*/ 697375 h 3487589"/>
              <a:gd name="connsiteX249" fmla="*/ 801247 w 4602775"/>
              <a:gd name="connsiteY249" fmla="*/ 653970 h 3487589"/>
              <a:gd name="connsiteX250" fmla="*/ 760736 w 4602775"/>
              <a:gd name="connsiteY250" fmla="*/ 596096 h 3487589"/>
              <a:gd name="connsiteX251" fmla="*/ 546604 w 4602775"/>
              <a:gd name="connsiteY251" fmla="*/ 616352 h 3487589"/>
              <a:gd name="connsiteX252" fmla="*/ 508987 w 4602775"/>
              <a:gd name="connsiteY252" fmla="*/ 671331 h 3487589"/>
              <a:gd name="connsiteX253" fmla="*/ 572647 w 4602775"/>
              <a:gd name="connsiteY253" fmla="*/ 746567 h 3487589"/>
              <a:gd name="connsiteX254" fmla="*/ 500185 w 4602775"/>
              <a:gd name="connsiteY254"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03804 w 4602775"/>
              <a:gd name="connsiteY228" fmla="*/ 341455 h 3487589"/>
              <a:gd name="connsiteX229" fmla="*/ 1006698 w 4602775"/>
              <a:gd name="connsiteY229" fmla="*/ 393541 h 3487589"/>
              <a:gd name="connsiteX230" fmla="*/ 1050103 w 4602775"/>
              <a:gd name="connsiteY230" fmla="*/ 402221 h 3487589"/>
              <a:gd name="connsiteX231" fmla="*/ 1035635 w 4602775"/>
              <a:gd name="connsiteY231" fmla="*/ 422477 h 3487589"/>
              <a:gd name="connsiteX232" fmla="*/ 1064572 w 4602775"/>
              <a:gd name="connsiteY232" fmla="*/ 442732 h 3487589"/>
              <a:gd name="connsiteX233" fmla="*/ 1064571 w 4602775"/>
              <a:gd name="connsiteY233" fmla="*/ 471670 h 3487589"/>
              <a:gd name="connsiteX234" fmla="*/ 1012485 w 4602775"/>
              <a:gd name="connsiteY234" fmla="*/ 497712 h 3487589"/>
              <a:gd name="connsiteX235" fmla="*/ 1044316 w 4602775"/>
              <a:gd name="connsiteY235" fmla="*/ 538224 h 3487589"/>
              <a:gd name="connsiteX236" fmla="*/ 1139806 w 4602775"/>
              <a:gd name="connsiteY236" fmla="*/ 572947 h 3487589"/>
              <a:gd name="connsiteX237" fmla="*/ 1134019 w 4602775"/>
              <a:gd name="connsiteY237" fmla="*/ 590308 h 3487589"/>
              <a:gd name="connsiteX238" fmla="*/ 1217936 w 4602775"/>
              <a:gd name="connsiteY238" fmla="*/ 717630 h 3487589"/>
              <a:gd name="connsiteX239" fmla="*/ 1191893 w 4602775"/>
              <a:gd name="connsiteY239" fmla="*/ 749461 h 3487589"/>
              <a:gd name="connsiteX240" fmla="*/ 1081934 w 4602775"/>
              <a:gd name="connsiteY240" fmla="*/ 578734 h 3487589"/>
              <a:gd name="connsiteX241" fmla="*/ 1015379 w 4602775"/>
              <a:gd name="connsiteY241" fmla="*/ 593202 h 3487589"/>
              <a:gd name="connsiteX242" fmla="*/ 937249 w 4602775"/>
              <a:gd name="connsiteY242" fmla="*/ 552691 h 3487589"/>
              <a:gd name="connsiteX243" fmla="*/ 922782 w 4602775"/>
              <a:gd name="connsiteY243" fmla="*/ 720524 h 3487589"/>
              <a:gd name="connsiteX244" fmla="*/ 873589 w 4602775"/>
              <a:gd name="connsiteY244" fmla="*/ 665544 h 3487589"/>
              <a:gd name="connsiteX245" fmla="*/ 844652 w 4602775"/>
              <a:gd name="connsiteY245" fmla="*/ 671332 h 3487589"/>
              <a:gd name="connsiteX246" fmla="*/ 844652 w 4602775"/>
              <a:gd name="connsiteY246" fmla="*/ 758142 h 3487589"/>
              <a:gd name="connsiteX247" fmla="*/ 795460 w 4602775"/>
              <a:gd name="connsiteY247" fmla="*/ 749460 h 3487589"/>
              <a:gd name="connsiteX248" fmla="*/ 763629 w 4602775"/>
              <a:gd name="connsiteY248" fmla="*/ 697375 h 3487589"/>
              <a:gd name="connsiteX249" fmla="*/ 801247 w 4602775"/>
              <a:gd name="connsiteY249" fmla="*/ 653970 h 3487589"/>
              <a:gd name="connsiteX250" fmla="*/ 760736 w 4602775"/>
              <a:gd name="connsiteY250" fmla="*/ 596096 h 3487589"/>
              <a:gd name="connsiteX251" fmla="*/ 546604 w 4602775"/>
              <a:gd name="connsiteY251" fmla="*/ 616352 h 3487589"/>
              <a:gd name="connsiteX252" fmla="*/ 508987 w 4602775"/>
              <a:gd name="connsiteY252" fmla="*/ 671331 h 3487589"/>
              <a:gd name="connsiteX253" fmla="*/ 572647 w 4602775"/>
              <a:gd name="connsiteY253" fmla="*/ 746567 h 3487589"/>
              <a:gd name="connsiteX254" fmla="*/ 500185 w 4602775"/>
              <a:gd name="connsiteY254"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951718 w 4602775"/>
              <a:gd name="connsiteY228" fmla="*/ 295155 h 3487589"/>
              <a:gd name="connsiteX229" fmla="*/ 1003804 w 4602775"/>
              <a:gd name="connsiteY229" fmla="*/ 341455 h 3487589"/>
              <a:gd name="connsiteX230" fmla="*/ 1006698 w 4602775"/>
              <a:gd name="connsiteY230" fmla="*/ 393541 h 3487589"/>
              <a:gd name="connsiteX231" fmla="*/ 1050103 w 4602775"/>
              <a:gd name="connsiteY231" fmla="*/ 402221 h 3487589"/>
              <a:gd name="connsiteX232" fmla="*/ 1035635 w 4602775"/>
              <a:gd name="connsiteY232" fmla="*/ 422477 h 3487589"/>
              <a:gd name="connsiteX233" fmla="*/ 1064572 w 4602775"/>
              <a:gd name="connsiteY233" fmla="*/ 442732 h 3487589"/>
              <a:gd name="connsiteX234" fmla="*/ 1064571 w 4602775"/>
              <a:gd name="connsiteY234" fmla="*/ 471670 h 3487589"/>
              <a:gd name="connsiteX235" fmla="*/ 1012485 w 4602775"/>
              <a:gd name="connsiteY235" fmla="*/ 497712 h 3487589"/>
              <a:gd name="connsiteX236" fmla="*/ 1044316 w 4602775"/>
              <a:gd name="connsiteY236" fmla="*/ 538224 h 3487589"/>
              <a:gd name="connsiteX237" fmla="*/ 1139806 w 4602775"/>
              <a:gd name="connsiteY237" fmla="*/ 572947 h 3487589"/>
              <a:gd name="connsiteX238" fmla="*/ 1134019 w 4602775"/>
              <a:gd name="connsiteY238" fmla="*/ 590308 h 3487589"/>
              <a:gd name="connsiteX239" fmla="*/ 1217936 w 4602775"/>
              <a:gd name="connsiteY239" fmla="*/ 717630 h 3487589"/>
              <a:gd name="connsiteX240" fmla="*/ 1191893 w 4602775"/>
              <a:gd name="connsiteY240" fmla="*/ 749461 h 3487589"/>
              <a:gd name="connsiteX241" fmla="*/ 1081934 w 4602775"/>
              <a:gd name="connsiteY241" fmla="*/ 578734 h 3487589"/>
              <a:gd name="connsiteX242" fmla="*/ 1015379 w 4602775"/>
              <a:gd name="connsiteY242" fmla="*/ 593202 h 3487589"/>
              <a:gd name="connsiteX243" fmla="*/ 937249 w 4602775"/>
              <a:gd name="connsiteY243" fmla="*/ 552691 h 3487589"/>
              <a:gd name="connsiteX244" fmla="*/ 922782 w 4602775"/>
              <a:gd name="connsiteY244" fmla="*/ 720524 h 3487589"/>
              <a:gd name="connsiteX245" fmla="*/ 873589 w 4602775"/>
              <a:gd name="connsiteY245" fmla="*/ 665544 h 3487589"/>
              <a:gd name="connsiteX246" fmla="*/ 844652 w 4602775"/>
              <a:gd name="connsiteY246" fmla="*/ 671332 h 3487589"/>
              <a:gd name="connsiteX247" fmla="*/ 844652 w 4602775"/>
              <a:gd name="connsiteY247" fmla="*/ 758142 h 3487589"/>
              <a:gd name="connsiteX248" fmla="*/ 795460 w 4602775"/>
              <a:gd name="connsiteY248" fmla="*/ 749460 h 3487589"/>
              <a:gd name="connsiteX249" fmla="*/ 763629 w 4602775"/>
              <a:gd name="connsiteY249" fmla="*/ 697375 h 3487589"/>
              <a:gd name="connsiteX250" fmla="*/ 801247 w 4602775"/>
              <a:gd name="connsiteY250" fmla="*/ 653970 h 3487589"/>
              <a:gd name="connsiteX251" fmla="*/ 760736 w 4602775"/>
              <a:gd name="connsiteY251" fmla="*/ 596096 h 3487589"/>
              <a:gd name="connsiteX252" fmla="*/ 546604 w 4602775"/>
              <a:gd name="connsiteY252" fmla="*/ 616352 h 3487589"/>
              <a:gd name="connsiteX253" fmla="*/ 508987 w 4602775"/>
              <a:gd name="connsiteY253" fmla="*/ 671331 h 3487589"/>
              <a:gd name="connsiteX254" fmla="*/ 572647 w 4602775"/>
              <a:gd name="connsiteY254" fmla="*/ 746567 h 3487589"/>
              <a:gd name="connsiteX255" fmla="*/ 500185 w 4602775"/>
              <a:gd name="connsiteY255"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73252 w 4602775"/>
              <a:gd name="connsiteY228" fmla="*/ 318304 h 3487589"/>
              <a:gd name="connsiteX229" fmla="*/ 1003804 w 4602775"/>
              <a:gd name="connsiteY229" fmla="*/ 341455 h 3487589"/>
              <a:gd name="connsiteX230" fmla="*/ 1006698 w 4602775"/>
              <a:gd name="connsiteY230" fmla="*/ 393541 h 3487589"/>
              <a:gd name="connsiteX231" fmla="*/ 1050103 w 4602775"/>
              <a:gd name="connsiteY231" fmla="*/ 402221 h 3487589"/>
              <a:gd name="connsiteX232" fmla="*/ 1035635 w 4602775"/>
              <a:gd name="connsiteY232" fmla="*/ 422477 h 3487589"/>
              <a:gd name="connsiteX233" fmla="*/ 1064572 w 4602775"/>
              <a:gd name="connsiteY233" fmla="*/ 442732 h 3487589"/>
              <a:gd name="connsiteX234" fmla="*/ 1064571 w 4602775"/>
              <a:gd name="connsiteY234" fmla="*/ 471670 h 3487589"/>
              <a:gd name="connsiteX235" fmla="*/ 1012485 w 4602775"/>
              <a:gd name="connsiteY235" fmla="*/ 497712 h 3487589"/>
              <a:gd name="connsiteX236" fmla="*/ 1044316 w 4602775"/>
              <a:gd name="connsiteY236" fmla="*/ 538224 h 3487589"/>
              <a:gd name="connsiteX237" fmla="*/ 1139806 w 4602775"/>
              <a:gd name="connsiteY237" fmla="*/ 572947 h 3487589"/>
              <a:gd name="connsiteX238" fmla="*/ 1134019 w 4602775"/>
              <a:gd name="connsiteY238" fmla="*/ 590308 h 3487589"/>
              <a:gd name="connsiteX239" fmla="*/ 1217936 w 4602775"/>
              <a:gd name="connsiteY239" fmla="*/ 717630 h 3487589"/>
              <a:gd name="connsiteX240" fmla="*/ 1191893 w 4602775"/>
              <a:gd name="connsiteY240" fmla="*/ 749461 h 3487589"/>
              <a:gd name="connsiteX241" fmla="*/ 1081934 w 4602775"/>
              <a:gd name="connsiteY241" fmla="*/ 578734 h 3487589"/>
              <a:gd name="connsiteX242" fmla="*/ 1015379 w 4602775"/>
              <a:gd name="connsiteY242" fmla="*/ 593202 h 3487589"/>
              <a:gd name="connsiteX243" fmla="*/ 937249 w 4602775"/>
              <a:gd name="connsiteY243" fmla="*/ 552691 h 3487589"/>
              <a:gd name="connsiteX244" fmla="*/ 922782 w 4602775"/>
              <a:gd name="connsiteY244" fmla="*/ 720524 h 3487589"/>
              <a:gd name="connsiteX245" fmla="*/ 873589 w 4602775"/>
              <a:gd name="connsiteY245" fmla="*/ 665544 h 3487589"/>
              <a:gd name="connsiteX246" fmla="*/ 844652 w 4602775"/>
              <a:gd name="connsiteY246" fmla="*/ 671332 h 3487589"/>
              <a:gd name="connsiteX247" fmla="*/ 844652 w 4602775"/>
              <a:gd name="connsiteY247" fmla="*/ 758142 h 3487589"/>
              <a:gd name="connsiteX248" fmla="*/ 795460 w 4602775"/>
              <a:gd name="connsiteY248" fmla="*/ 749460 h 3487589"/>
              <a:gd name="connsiteX249" fmla="*/ 763629 w 4602775"/>
              <a:gd name="connsiteY249" fmla="*/ 697375 h 3487589"/>
              <a:gd name="connsiteX250" fmla="*/ 801247 w 4602775"/>
              <a:gd name="connsiteY250" fmla="*/ 653970 h 3487589"/>
              <a:gd name="connsiteX251" fmla="*/ 760736 w 4602775"/>
              <a:gd name="connsiteY251" fmla="*/ 596096 h 3487589"/>
              <a:gd name="connsiteX252" fmla="*/ 546604 w 4602775"/>
              <a:gd name="connsiteY252" fmla="*/ 616352 h 3487589"/>
              <a:gd name="connsiteX253" fmla="*/ 508987 w 4602775"/>
              <a:gd name="connsiteY253" fmla="*/ 671331 h 3487589"/>
              <a:gd name="connsiteX254" fmla="*/ 572647 w 4602775"/>
              <a:gd name="connsiteY254" fmla="*/ 746567 h 3487589"/>
              <a:gd name="connsiteX255" fmla="*/ 500185 w 4602775"/>
              <a:gd name="connsiteY255"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06698 w 4602775"/>
              <a:gd name="connsiteY228" fmla="*/ 280687 h 3487589"/>
              <a:gd name="connsiteX229" fmla="*/ 1073252 w 4602775"/>
              <a:gd name="connsiteY229" fmla="*/ 318304 h 3487589"/>
              <a:gd name="connsiteX230" fmla="*/ 1003804 w 4602775"/>
              <a:gd name="connsiteY230" fmla="*/ 341455 h 3487589"/>
              <a:gd name="connsiteX231" fmla="*/ 1006698 w 4602775"/>
              <a:gd name="connsiteY231" fmla="*/ 393541 h 3487589"/>
              <a:gd name="connsiteX232" fmla="*/ 1050103 w 4602775"/>
              <a:gd name="connsiteY232" fmla="*/ 402221 h 3487589"/>
              <a:gd name="connsiteX233" fmla="*/ 1035635 w 4602775"/>
              <a:gd name="connsiteY233" fmla="*/ 422477 h 3487589"/>
              <a:gd name="connsiteX234" fmla="*/ 1064572 w 4602775"/>
              <a:gd name="connsiteY234" fmla="*/ 442732 h 3487589"/>
              <a:gd name="connsiteX235" fmla="*/ 1064571 w 4602775"/>
              <a:gd name="connsiteY235" fmla="*/ 471670 h 3487589"/>
              <a:gd name="connsiteX236" fmla="*/ 1012485 w 4602775"/>
              <a:gd name="connsiteY236" fmla="*/ 497712 h 3487589"/>
              <a:gd name="connsiteX237" fmla="*/ 1044316 w 4602775"/>
              <a:gd name="connsiteY237" fmla="*/ 538224 h 3487589"/>
              <a:gd name="connsiteX238" fmla="*/ 1139806 w 4602775"/>
              <a:gd name="connsiteY238" fmla="*/ 572947 h 3487589"/>
              <a:gd name="connsiteX239" fmla="*/ 1134019 w 4602775"/>
              <a:gd name="connsiteY239" fmla="*/ 590308 h 3487589"/>
              <a:gd name="connsiteX240" fmla="*/ 1217936 w 4602775"/>
              <a:gd name="connsiteY240" fmla="*/ 717630 h 3487589"/>
              <a:gd name="connsiteX241" fmla="*/ 1191893 w 4602775"/>
              <a:gd name="connsiteY241" fmla="*/ 749461 h 3487589"/>
              <a:gd name="connsiteX242" fmla="*/ 1081934 w 4602775"/>
              <a:gd name="connsiteY242" fmla="*/ 578734 h 3487589"/>
              <a:gd name="connsiteX243" fmla="*/ 1015379 w 4602775"/>
              <a:gd name="connsiteY243" fmla="*/ 593202 h 3487589"/>
              <a:gd name="connsiteX244" fmla="*/ 937249 w 4602775"/>
              <a:gd name="connsiteY244" fmla="*/ 552691 h 3487589"/>
              <a:gd name="connsiteX245" fmla="*/ 922782 w 4602775"/>
              <a:gd name="connsiteY245" fmla="*/ 720524 h 3487589"/>
              <a:gd name="connsiteX246" fmla="*/ 873589 w 4602775"/>
              <a:gd name="connsiteY246" fmla="*/ 665544 h 3487589"/>
              <a:gd name="connsiteX247" fmla="*/ 844652 w 4602775"/>
              <a:gd name="connsiteY247" fmla="*/ 671332 h 3487589"/>
              <a:gd name="connsiteX248" fmla="*/ 844652 w 4602775"/>
              <a:gd name="connsiteY248" fmla="*/ 758142 h 3487589"/>
              <a:gd name="connsiteX249" fmla="*/ 795460 w 4602775"/>
              <a:gd name="connsiteY249" fmla="*/ 749460 h 3487589"/>
              <a:gd name="connsiteX250" fmla="*/ 763629 w 4602775"/>
              <a:gd name="connsiteY250" fmla="*/ 697375 h 3487589"/>
              <a:gd name="connsiteX251" fmla="*/ 801247 w 4602775"/>
              <a:gd name="connsiteY251" fmla="*/ 653970 h 3487589"/>
              <a:gd name="connsiteX252" fmla="*/ 760736 w 4602775"/>
              <a:gd name="connsiteY252" fmla="*/ 596096 h 3487589"/>
              <a:gd name="connsiteX253" fmla="*/ 546604 w 4602775"/>
              <a:gd name="connsiteY253" fmla="*/ 616352 h 3487589"/>
              <a:gd name="connsiteX254" fmla="*/ 508987 w 4602775"/>
              <a:gd name="connsiteY254" fmla="*/ 671331 h 3487589"/>
              <a:gd name="connsiteX255" fmla="*/ 572647 w 4602775"/>
              <a:gd name="connsiteY255" fmla="*/ 746567 h 3487589"/>
              <a:gd name="connsiteX256" fmla="*/ 500185 w 4602775"/>
              <a:gd name="connsiteY256"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84827 w 4602775"/>
              <a:gd name="connsiteY228" fmla="*/ 274900 h 3487589"/>
              <a:gd name="connsiteX229" fmla="*/ 1073252 w 4602775"/>
              <a:gd name="connsiteY229" fmla="*/ 318304 h 3487589"/>
              <a:gd name="connsiteX230" fmla="*/ 1003804 w 4602775"/>
              <a:gd name="connsiteY230" fmla="*/ 341455 h 3487589"/>
              <a:gd name="connsiteX231" fmla="*/ 1006698 w 4602775"/>
              <a:gd name="connsiteY231" fmla="*/ 393541 h 3487589"/>
              <a:gd name="connsiteX232" fmla="*/ 1050103 w 4602775"/>
              <a:gd name="connsiteY232" fmla="*/ 402221 h 3487589"/>
              <a:gd name="connsiteX233" fmla="*/ 1035635 w 4602775"/>
              <a:gd name="connsiteY233" fmla="*/ 422477 h 3487589"/>
              <a:gd name="connsiteX234" fmla="*/ 1064572 w 4602775"/>
              <a:gd name="connsiteY234" fmla="*/ 442732 h 3487589"/>
              <a:gd name="connsiteX235" fmla="*/ 1064571 w 4602775"/>
              <a:gd name="connsiteY235" fmla="*/ 471670 h 3487589"/>
              <a:gd name="connsiteX236" fmla="*/ 1012485 w 4602775"/>
              <a:gd name="connsiteY236" fmla="*/ 497712 h 3487589"/>
              <a:gd name="connsiteX237" fmla="*/ 1044316 w 4602775"/>
              <a:gd name="connsiteY237" fmla="*/ 538224 h 3487589"/>
              <a:gd name="connsiteX238" fmla="*/ 1139806 w 4602775"/>
              <a:gd name="connsiteY238" fmla="*/ 572947 h 3487589"/>
              <a:gd name="connsiteX239" fmla="*/ 1134019 w 4602775"/>
              <a:gd name="connsiteY239" fmla="*/ 590308 h 3487589"/>
              <a:gd name="connsiteX240" fmla="*/ 1217936 w 4602775"/>
              <a:gd name="connsiteY240" fmla="*/ 717630 h 3487589"/>
              <a:gd name="connsiteX241" fmla="*/ 1191893 w 4602775"/>
              <a:gd name="connsiteY241" fmla="*/ 749461 h 3487589"/>
              <a:gd name="connsiteX242" fmla="*/ 1081934 w 4602775"/>
              <a:gd name="connsiteY242" fmla="*/ 578734 h 3487589"/>
              <a:gd name="connsiteX243" fmla="*/ 1015379 w 4602775"/>
              <a:gd name="connsiteY243" fmla="*/ 593202 h 3487589"/>
              <a:gd name="connsiteX244" fmla="*/ 937249 w 4602775"/>
              <a:gd name="connsiteY244" fmla="*/ 552691 h 3487589"/>
              <a:gd name="connsiteX245" fmla="*/ 922782 w 4602775"/>
              <a:gd name="connsiteY245" fmla="*/ 720524 h 3487589"/>
              <a:gd name="connsiteX246" fmla="*/ 873589 w 4602775"/>
              <a:gd name="connsiteY246" fmla="*/ 665544 h 3487589"/>
              <a:gd name="connsiteX247" fmla="*/ 844652 w 4602775"/>
              <a:gd name="connsiteY247" fmla="*/ 671332 h 3487589"/>
              <a:gd name="connsiteX248" fmla="*/ 844652 w 4602775"/>
              <a:gd name="connsiteY248" fmla="*/ 758142 h 3487589"/>
              <a:gd name="connsiteX249" fmla="*/ 795460 w 4602775"/>
              <a:gd name="connsiteY249" fmla="*/ 749460 h 3487589"/>
              <a:gd name="connsiteX250" fmla="*/ 763629 w 4602775"/>
              <a:gd name="connsiteY250" fmla="*/ 697375 h 3487589"/>
              <a:gd name="connsiteX251" fmla="*/ 801247 w 4602775"/>
              <a:gd name="connsiteY251" fmla="*/ 653970 h 3487589"/>
              <a:gd name="connsiteX252" fmla="*/ 760736 w 4602775"/>
              <a:gd name="connsiteY252" fmla="*/ 596096 h 3487589"/>
              <a:gd name="connsiteX253" fmla="*/ 546604 w 4602775"/>
              <a:gd name="connsiteY253" fmla="*/ 616352 h 3487589"/>
              <a:gd name="connsiteX254" fmla="*/ 508987 w 4602775"/>
              <a:gd name="connsiteY254" fmla="*/ 671331 h 3487589"/>
              <a:gd name="connsiteX255" fmla="*/ 572647 w 4602775"/>
              <a:gd name="connsiteY255" fmla="*/ 746567 h 3487589"/>
              <a:gd name="connsiteX256" fmla="*/ 500185 w 4602775"/>
              <a:gd name="connsiteY256"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893845 w 4602775"/>
              <a:gd name="connsiteY228" fmla="*/ 188090 h 3487589"/>
              <a:gd name="connsiteX229" fmla="*/ 1084827 w 4602775"/>
              <a:gd name="connsiteY229" fmla="*/ 274900 h 3487589"/>
              <a:gd name="connsiteX230" fmla="*/ 1073252 w 4602775"/>
              <a:gd name="connsiteY230" fmla="*/ 318304 h 3487589"/>
              <a:gd name="connsiteX231" fmla="*/ 1003804 w 4602775"/>
              <a:gd name="connsiteY231" fmla="*/ 341455 h 3487589"/>
              <a:gd name="connsiteX232" fmla="*/ 1006698 w 4602775"/>
              <a:gd name="connsiteY232" fmla="*/ 393541 h 3487589"/>
              <a:gd name="connsiteX233" fmla="*/ 1050103 w 4602775"/>
              <a:gd name="connsiteY233" fmla="*/ 402221 h 3487589"/>
              <a:gd name="connsiteX234" fmla="*/ 1035635 w 4602775"/>
              <a:gd name="connsiteY234" fmla="*/ 422477 h 3487589"/>
              <a:gd name="connsiteX235" fmla="*/ 1064572 w 4602775"/>
              <a:gd name="connsiteY235" fmla="*/ 442732 h 3487589"/>
              <a:gd name="connsiteX236" fmla="*/ 1064571 w 4602775"/>
              <a:gd name="connsiteY236" fmla="*/ 471670 h 3487589"/>
              <a:gd name="connsiteX237" fmla="*/ 1012485 w 4602775"/>
              <a:gd name="connsiteY237" fmla="*/ 497712 h 3487589"/>
              <a:gd name="connsiteX238" fmla="*/ 1044316 w 4602775"/>
              <a:gd name="connsiteY238" fmla="*/ 538224 h 3487589"/>
              <a:gd name="connsiteX239" fmla="*/ 1139806 w 4602775"/>
              <a:gd name="connsiteY239" fmla="*/ 572947 h 3487589"/>
              <a:gd name="connsiteX240" fmla="*/ 1134019 w 4602775"/>
              <a:gd name="connsiteY240" fmla="*/ 590308 h 3487589"/>
              <a:gd name="connsiteX241" fmla="*/ 1217936 w 4602775"/>
              <a:gd name="connsiteY241" fmla="*/ 717630 h 3487589"/>
              <a:gd name="connsiteX242" fmla="*/ 1191893 w 4602775"/>
              <a:gd name="connsiteY242" fmla="*/ 749461 h 3487589"/>
              <a:gd name="connsiteX243" fmla="*/ 1081934 w 4602775"/>
              <a:gd name="connsiteY243" fmla="*/ 578734 h 3487589"/>
              <a:gd name="connsiteX244" fmla="*/ 1015379 w 4602775"/>
              <a:gd name="connsiteY244" fmla="*/ 593202 h 3487589"/>
              <a:gd name="connsiteX245" fmla="*/ 937249 w 4602775"/>
              <a:gd name="connsiteY245" fmla="*/ 552691 h 3487589"/>
              <a:gd name="connsiteX246" fmla="*/ 922782 w 4602775"/>
              <a:gd name="connsiteY246" fmla="*/ 720524 h 3487589"/>
              <a:gd name="connsiteX247" fmla="*/ 873589 w 4602775"/>
              <a:gd name="connsiteY247" fmla="*/ 665544 h 3487589"/>
              <a:gd name="connsiteX248" fmla="*/ 844652 w 4602775"/>
              <a:gd name="connsiteY248" fmla="*/ 671332 h 3487589"/>
              <a:gd name="connsiteX249" fmla="*/ 844652 w 4602775"/>
              <a:gd name="connsiteY249" fmla="*/ 758142 h 3487589"/>
              <a:gd name="connsiteX250" fmla="*/ 795460 w 4602775"/>
              <a:gd name="connsiteY250" fmla="*/ 749460 h 3487589"/>
              <a:gd name="connsiteX251" fmla="*/ 763629 w 4602775"/>
              <a:gd name="connsiteY251" fmla="*/ 697375 h 3487589"/>
              <a:gd name="connsiteX252" fmla="*/ 801247 w 4602775"/>
              <a:gd name="connsiteY252" fmla="*/ 653970 h 3487589"/>
              <a:gd name="connsiteX253" fmla="*/ 760736 w 4602775"/>
              <a:gd name="connsiteY253" fmla="*/ 596096 h 3487589"/>
              <a:gd name="connsiteX254" fmla="*/ 546604 w 4602775"/>
              <a:gd name="connsiteY254" fmla="*/ 616352 h 3487589"/>
              <a:gd name="connsiteX255" fmla="*/ 508987 w 4602775"/>
              <a:gd name="connsiteY255" fmla="*/ 671331 h 3487589"/>
              <a:gd name="connsiteX256" fmla="*/ 572647 w 4602775"/>
              <a:gd name="connsiteY256" fmla="*/ 746567 h 3487589"/>
              <a:gd name="connsiteX257" fmla="*/ 500185 w 4602775"/>
              <a:gd name="connsiteY257"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630520 w 4602775"/>
              <a:gd name="connsiteY227" fmla="*/ 75236 h 3487589"/>
              <a:gd name="connsiteX228" fmla="*/ 1006698 w 4602775"/>
              <a:gd name="connsiteY228" fmla="*/ 144685 h 3487589"/>
              <a:gd name="connsiteX229" fmla="*/ 1084827 w 4602775"/>
              <a:gd name="connsiteY229" fmla="*/ 274900 h 3487589"/>
              <a:gd name="connsiteX230" fmla="*/ 1073252 w 4602775"/>
              <a:gd name="connsiteY230" fmla="*/ 318304 h 3487589"/>
              <a:gd name="connsiteX231" fmla="*/ 1003804 w 4602775"/>
              <a:gd name="connsiteY231" fmla="*/ 341455 h 3487589"/>
              <a:gd name="connsiteX232" fmla="*/ 1006698 w 4602775"/>
              <a:gd name="connsiteY232" fmla="*/ 393541 h 3487589"/>
              <a:gd name="connsiteX233" fmla="*/ 1050103 w 4602775"/>
              <a:gd name="connsiteY233" fmla="*/ 402221 h 3487589"/>
              <a:gd name="connsiteX234" fmla="*/ 1035635 w 4602775"/>
              <a:gd name="connsiteY234" fmla="*/ 422477 h 3487589"/>
              <a:gd name="connsiteX235" fmla="*/ 1064572 w 4602775"/>
              <a:gd name="connsiteY235" fmla="*/ 442732 h 3487589"/>
              <a:gd name="connsiteX236" fmla="*/ 1064571 w 4602775"/>
              <a:gd name="connsiteY236" fmla="*/ 471670 h 3487589"/>
              <a:gd name="connsiteX237" fmla="*/ 1012485 w 4602775"/>
              <a:gd name="connsiteY237" fmla="*/ 497712 h 3487589"/>
              <a:gd name="connsiteX238" fmla="*/ 1044316 w 4602775"/>
              <a:gd name="connsiteY238" fmla="*/ 538224 h 3487589"/>
              <a:gd name="connsiteX239" fmla="*/ 1139806 w 4602775"/>
              <a:gd name="connsiteY239" fmla="*/ 572947 h 3487589"/>
              <a:gd name="connsiteX240" fmla="*/ 1134019 w 4602775"/>
              <a:gd name="connsiteY240" fmla="*/ 590308 h 3487589"/>
              <a:gd name="connsiteX241" fmla="*/ 1217936 w 4602775"/>
              <a:gd name="connsiteY241" fmla="*/ 717630 h 3487589"/>
              <a:gd name="connsiteX242" fmla="*/ 1191893 w 4602775"/>
              <a:gd name="connsiteY242" fmla="*/ 749461 h 3487589"/>
              <a:gd name="connsiteX243" fmla="*/ 1081934 w 4602775"/>
              <a:gd name="connsiteY243" fmla="*/ 578734 h 3487589"/>
              <a:gd name="connsiteX244" fmla="*/ 1015379 w 4602775"/>
              <a:gd name="connsiteY244" fmla="*/ 593202 h 3487589"/>
              <a:gd name="connsiteX245" fmla="*/ 937249 w 4602775"/>
              <a:gd name="connsiteY245" fmla="*/ 552691 h 3487589"/>
              <a:gd name="connsiteX246" fmla="*/ 922782 w 4602775"/>
              <a:gd name="connsiteY246" fmla="*/ 720524 h 3487589"/>
              <a:gd name="connsiteX247" fmla="*/ 873589 w 4602775"/>
              <a:gd name="connsiteY247" fmla="*/ 665544 h 3487589"/>
              <a:gd name="connsiteX248" fmla="*/ 844652 w 4602775"/>
              <a:gd name="connsiteY248" fmla="*/ 671332 h 3487589"/>
              <a:gd name="connsiteX249" fmla="*/ 844652 w 4602775"/>
              <a:gd name="connsiteY249" fmla="*/ 758142 h 3487589"/>
              <a:gd name="connsiteX250" fmla="*/ 795460 w 4602775"/>
              <a:gd name="connsiteY250" fmla="*/ 749460 h 3487589"/>
              <a:gd name="connsiteX251" fmla="*/ 763629 w 4602775"/>
              <a:gd name="connsiteY251" fmla="*/ 697375 h 3487589"/>
              <a:gd name="connsiteX252" fmla="*/ 801247 w 4602775"/>
              <a:gd name="connsiteY252" fmla="*/ 653970 h 3487589"/>
              <a:gd name="connsiteX253" fmla="*/ 760736 w 4602775"/>
              <a:gd name="connsiteY253" fmla="*/ 596096 h 3487589"/>
              <a:gd name="connsiteX254" fmla="*/ 546604 w 4602775"/>
              <a:gd name="connsiteY254" fmla="*/ 616352 h 3487589"/>
              <a:gd name="connsiteX255" fmla="*/ 508987 w 4602775"/>
              <a:gd name="connsiteY255" fmla="*/ 671331 h 3487589"/>
              <a:gd name="connsiteX256" fmla="*/ 572647 w 4602775"/>
              <a:gd name="connsiteY256" fmla="*/ 746567 h 3487589"/>
              <a:gd name="connsiteX257" fmla="*/ 500185 w 4602775"/>
              <a:gd name="connsiteY257"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1041422 w 4602775"/>
              <a:gd name="connsiteY227" fmla="*/ 37619 h 3487589"/>
              <a:gd name="connsiteX228" fmla="*/ 630520 w 4602775"/>
              <a:gd name="connsiteY228" fmla="*/ 75236 h 3487589"/>
              <a:gd name="connsiteX229" fmla="*/ 1006698 w 4602775"/>
              <a:gd name="connsiteY229" fmla="*/ 144685 h 3487589"/>
              <a:gd name="connsiteX230" fmla="*/ 1084827 w 4602775"/>
              <a:gd name="connsiteY230" fmla="*/ 274900 h 3487589"/>
              <a:gd name="connsiteX231" fmla="*/ 1073252 w 4602775"/>
              <a:gd name="connsiteY231" fmla="*/ 318304 h 3487589"/>
              <a:gd name="connsiteX232" fmla="*/ 1003804 w 4602775"/>
              <a:gd name="connsiteY232" fmla="*/ 341455 h 3487589"/>
              <a:gd name="connsiteX233" fmla="*/ 1006698 w 4602775"/>
              <a:gd name="connsiteY233" fmla="*/ 393541 h 3487589"/>
              <a:gd name="connsiteX234" fmla="*/ 1050103 w 4602775"/>
              <a:gd name="connsiteY234" fmla="*/ 402221 h 3487589"/>
              <a:gd name="connsiteX235" fmla="*/ 1035635 w 4602775"/>
              <a:gd name="connsiteY235" fmla="*/ 422477 h 3487589"/>
              <a:gd name="connsiteX236" fmla="*/ 1064572 w 4602775"/>
              <a:gd name="connsiteY236" fmla="*/ 442732 h 3487589"/>
              <a:gd name="connsiteX237" fmla="*/ 1064571 w 4602775"/>
              <a:gd name="connsiteY237" fmla="*/ 471670 h 3487589"/>
              <a:gd name="connsiteX238" fmla="*/ 1012485 w 4602775"/>
              <a:gd name="connsiteY238" fmla="*/ 497712 h 3487589"/>
              <a:gd name="connsiteX239" fmla="*/ 1044316 w 4602775"/>
              <a:gd name="connsiteY239" fmla="*/ 538224 h 3487589"/>
              <a:gd name="connsiteX240" fmla="*/ 1139806 w 4602775"/>
              <a:gd name="connsiteY240" fmla="*/ 572947 h 3487589"/>
              <a:gd name="connsiteX241" fmla="*/ 1134019 w 4602775"/>
              <a:gd name="connsiteY241" fmla="*/ 590308 h 3487589"/>
              <a:gd name="connsiteX242" fmla="*/ 1217936 w 4602775"/>
              <a:gd name="connsiteY242" fmla="*/ 717630 h 3487589"/>
              <a:gd name="connsiteX243" fmla="*/ 1191893 w 4602775"/>
              <a:gd name="connsiteY243" fmla="*/ 749461 h 3487589"/>
              <a:gd name="connsiteX244" fmla="*/ 1081934 w 4602775"/>
              <a:gd name="connsiteY244" fmla="*/ 578734 h 3487589"/>
              <a:gd name="connsiteX245" fmla="*/ 1015379 w 4602775"/>
              <a:gd name="connsiteY245" fmla="*/ 593202 h 3487589"/>
              <a:gd name="connsiteX246" fmla="*/ 937249 w 4602775"/>
              <a:gd name="connsiteY246" fmla="*/ 552691 h 3487589"/>
              <a:gd name="connsiteX247" fmla="*/ 922782 w 4602775"/>
              <a:gd name="connsiteY247" fmla="*/ 720524 h 3487589"/>
              <a:gd name="connsiteX248" fmla="*/ 873589 w 4602775"/>
              <a:gd name="connsiteY248" fmla="*/ 665544 h 3487589"/>
              <a:gd name="connsiteX249" fmla="*/ 844652 w 4602775"/>
              <a:gd name="connsiteY249" fmla="*/ 671332 h 3487589"/>
              <a:gd name="connsiteX250" fmla="*/ 844652 w 4602775"/>
              <a:gd name="connsiteY250" fmla="*/ 758142 h 3487589"/>
              <a:gd name="connsiteX251" fmla="*/ 795460 w 4602775"/>
              <a:gd name="connsiteY251" fmla="*/ 749460 h 3487589"/>
              <a:gd name="connsiteX252" fmla="*/ 763629 w 4602775"/>
              <a:gd name="connsiteY252" fmla="*/ 697375 h 3487589"/>
              <a:gd name="connsiteX253" fmla="*/ 801247 w 4602775"/>
              <a:gd name="connsiteY253" fmla="*/ 653970 h 3487589"/>
              <a:gd name="connsiteX254" fmla="*/ 760736 w 4602775"/>
              <a:gd name="connsiteY254" fmla="*/ 596096 h 3487589"/>
              <a:gd name="connsiteX255" fmla="*/ 546604 w 4602775"/>
              <a:gd name="connsiteY255" fmla="*/ 616352 h 3487589"/>
              <a:gd name="connsiteX256" fmla="*/ 508987 w 4602775"/>
              <a:gd name="connsiteY256" fmla="*/ 671331 h 3487589"/>
              <a:gd name="connsiteX257" fmla="*/ 572647 w 4602775"/>
              <a:gd name="connsiteY257" fmla="*/ 746567 h 3487589"/>
              <a:gd name="connsiteX258" fmla="*/ 500185 w 4602775"/>
              <a:gd name="connsiteY258"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1287384 w 4602775"/>
              <a:gd name="connsiteY227" fmla="*/ 31832 h 3487589"/>
              <a:gd name="connsiteX228" fmla="*/ 630520 w 4602775"/>
              <a:gd name="connsiteY228" fmla="*/ 75236 h 3487589"/>
              <a:gd name="connsiteX229" fmla="*/ 1006698 w 4602775"/>
              <a:gd name="connsiteY229" fmla="*/ 144685 h 3487589"/>
              <a:gd name="connsiteX230" fmla="*/ 1084827 w 4602775"/>
              <a:gd name="connsiteY230" fmla="*/ 274900 h 3487589"/>
              <a:gd name="connsiteX231" fmla="*/ 1073252 w 4602775"/>
              <a:gd name="connsiteY231" fmla="*/ 318304 h 3487589"/>
              <a:gd name="connsiteX232" fmla="*/ 1003804 w 4602775"/>
              <a:gd name="connsiteY232" fmla="*/ 341455 h 3487589"/>
              <a:gd name="connsiteX233" fmla="*/ 1006698 w 4602775"/>
              <a:gd name="connsiteY233" fmla="*/ 393541 h 3487589"/>
              <a:gd name="connsiteX234" fmla="*/ 1050103 w 4602775"/>
              <a:gd name="connsiteY234" fmla="*/ 402221 h 3487589"/>
              <a:gd name="connsiteX235" fmla="*/ 1035635 w 4602775"/>
              <a:gd name="connsiteY235" fmla="*/ 422477 h 3487589"/>
              <a:gd name="connsiteX236" fmla="*/ 1064572 w 4602775"/>
              <a:gd name="connsiteY236" fmla="*/ 442732 h 3487589"/>
              <a:gd name="connsiteX237" fmla="*/ 1064571 w 4602775"/>
              <a:gd name="connsiteY237" fmla="*/ 471670 h 3487589"/>
              <a:gd name="connsiteX238" fmla="*/ 1012485 w 4602775"/>
              <a:gd name="connsiteY238" fmla="*/ 497712 h 3487589"/>
              <a:gd name="connsiteX239" fmla="*/ 1044316 w 4602775"/>
              <a:gd name="connsiteY239" fmla="*/ 538224 h 3487589"/>
              <a:gd name="connsiteX240" fmla="*/ 1139806 w 4602775"/>
              <a:gd name="connsiteY240" fmla="*/ 572947 h 3487589"/>
              <a:gd name="connsiteX241" fmla="*/ 1134019 w 4602775"/>
              <a:gd name="connsiteY241" fmla="*/ 590308 h 3487589"/>
              <a:gd name="connsiteX242" fmla="*/ 1217936 w 4602775"/>
              <a:gd name="connsiteY242" fmla="*/ 717630 h 3487589"/>
              <a:gd name="connsiteX243" fmla="*/ 1191893 w 4602775"/>
              <a:gd name="connsiteY243" fmla="*/ 749461 h 3487589"/>
              <a:gd name="connsiteX244" fmla="*/ 1081934 w 4602775"/>
              <a:gd name="connsiteY244" fmla="*/ 578734 h 3487589"/>
              <a:gd name="connsiteX245" fmla="*/ 1015379 w 4602775"/>
              <a:gd name="connsiteY245" fmla="*/ 593202 h 3487589"/>
              <a:gd name="connsiteX246" fmla="*/ 937249 w 4602775"/>
              <a:gd name="connsiteY246" fmla="*/ 552691 h 3487589"/>
              <a:gd name="connsiteX247" fmla="*/ 922782 w 4602775"/>
              <a:gd name="connsiteY247" fmla="*/ 720524 h 3487589"/>
              <a:gd name="connsiteX248" fmla="*/ 873589 w 4602775"/>
              <a:gd name="connsiteY248" fmla="*/ 665544 h 3487589"/>
              <a:gd name="connsiteX249" fmla="*/ 844652 w 4602775"/>
              <a:gd name="connsiteY249" fmla="*/ 671332 h 3487589"/>
              <a:gd name="connsiteX250" fmla="*/ 844652 w 4602775"/>
              <a:gd name="connsiteY250" fmla="*/ 758142 h 3487589"/>
              <a:gd name="connsiteX251" fmla="*/ 795460 w 4602775"/>
              <a:gd name="connsiteY251" fmla="*/ 749460 h 3487589"/>
              <a:gd name="connsiteX252" fmla="*/ 763629 w 4602775"/>
              <a:gd name="connsiteY252" fmla="*/ 697375 h 3487589"/>
              <a:gd name="connsiteX253" fmla="*/ 801247 w 4602775"/>
              <a:gd name="connsiteY253" fmla="*/ 653970 h 3487589"/>
              <a:gd name="connsiteX254" fmla="*/ 760736 w 4602775"/>
              <a:gd name="connsiteY254" fmla="*/ 596096 h 3487589"/>
              <a:gd name="connsiteX255" fmla="*/ 546604 w 4602775"/>
              <a:gd name="connsiteY255" fmla="*/ 616352 h 3487589"/>
              <a:gd name="connsiteX256" fmla="*/ 508987 w 4602775"/>
              <a:gd name="connsiteY256" fmla="*/ 671331 h 3487589"/>
              <a:gd name="connsiteX257" fmla="*/ 572647 w 4602775"/>
              <a:gd name="connsiteY257" fmla="*/ 746567 h 3487589"/>
              <a:gd name="connsiteX258" fmla="*/ 500185 w 4602775"/>
              <a:gd name="connsiteY258" fmla="*/ 764599 h 3487589"/>
              <a:gd name="connsiteX0" fmla="*/ 500185 w 4602775"/>
              <a:gd name="connsiteY0" fmla="*/ 764599 h 3487589"/>
              <a:gd name="connsiteX1" fmla="*/ 457200 w 4602775"/>
              <a:gd name="connsiteY1" fmla="*/ 807583 h 3487589"/>
              <a:gd name="connsiteX2" fmla="*/ 386862 w 4602775"/>
              <a:gd name="connsiteY2" fmla="*/ 889645 h 3487589"/>
              <a:gd name="connsiteX3" fmla="*/ 371231 w 4602775"/>
              <a:gd name="connsiteY3" fmla="*/ 1042045 h 3487589"/>
              <a:gd name="connsiteX4" fmla="*/ 269631 w 4602775"/>
              <a:gd name="connsiteY4" fmla="*/ 1022507 h 3487589"/>
              <a:gd name="connsiteX5" fmla="*/ 265723 w 4602775"/>
              <a:gd name="connsiteY5" fmla="*/ 1139737 h 3487589"/>
              <a:gd name="connsiteX6" fmla="*/ 347785 w 4602775"/>
              <a:gd name="connsiteY6" fmla="*/ 1174907 h 3487589"/>
              <a:gd name="connsiteX7" fmla="*/ 355600 w 4602775"/>
              <a:gd name="connsiteY7" fmla="*/ 1249153 h 3487589"/>
              <a:gd name="connsiteX8" fmla="*/ 234462 w 4602775"/>
              <a:gd name="connsiteY8" fmla="*/ 1272599 h 3487589"/>
              <a:gd name="connsiteX9" fmla="*/ 296985 w 4602775"/>
              <a:gd name="connsiteY9" fmla="*/ 1358568 h 3487589"/>
              <a:gd name="connsiteX10" fmla="*/ 218831 w 4602775"/>
              <a:gd name="connsiteY10" fmla="*/ 1350753 h 3487589"/>
              <a:gd name="connsiteX11" fmla="*/ 211016 w 4602775"/>
              <a:gd name="connsiteY11" fmla="*/ 1385922 h 3487589"/>
              <a:gd name="connsiteX12" fmla="*/ 132862 w 4602775"/>
              <a:gd name="connsiteY12" fmla="*/ 1354660 h 3487589"/>
              <a:gd name="connsiteX13" fmla="*/ 78154 w 4602775"/>
              <a:gd name="connsiteY13" fmla="*/ 1389830 h 3487589"/>
              <a:gd name="connsiteX14" fmla="*/ 70339 w 4602775"/>
              <a:gd name="connsiteY14" fmla="*/ 1471891 h 3487589"/>
              <a:gd name="connsiteX15" fmla="*/ 101600 w 4602775"/>
              <a:gd name="connsiteY15" fmla="*/ 1550045 h 3487589"/>
              <a:gd name="connsiteX16" fmla="*/ 19539 w 4602775"/>
              <a:gd name="connsiteY16" fmla="*/ 1655553 h 3487589"/>
              <a:gd name="connsiteX17" fmla="*/ 27354 w 4602775"/>
              <a:gd name="connsiteY17" fmla="*/ 1772783 h 3487589"/>
              <a:gd name="connsiteX18" fmla="*/ 19539 w 4602775"/>
              <a:gd name="connsiteY18" fmla="*/ 2003337 h 3487589"/>
              <a:gd name="connsiteX19" fmla="*/ 23446 w 4602775"/>
              <a:gd name="connsiteY19" fmla="*/ 2058045 h 3487589"/>
              <a:gd name="connsiteX20" fmla="*/ 7816 w 4602775"/>
              <a:gd name="connsiteY20" fmla="*/ 2167460 h 3487589"/>
              <a:gd name="connsiteX21" fmla="*/ 31262 w 4602775"/>
              <a:gd name="connsiteY21" fmla="*/ 2226076 h 3487589"/>
              <a:gd name="connsiteX22" fmla="*/ 42985 w 4602775"/>
              <a:gd name="connsiteY22" fmla="*/ 2300322 h 3487589"/>
              <a:gd name="connsiteX23" fmla="*/ 0 w 4602775"/>
              <a:gd name="connsiteY23" fmla="*/ 2374568 h 3487589"/>
              <a:gd name="connsiteX24" fmla="*/ 46892 w 4602775"/>
              <a:gd name="connsiteY24" fmla="*/ 2480076 h 3487589"/>
              <a:gd name="connsiteX25" fmla="*/ 85969 w 4602775"/>
              <a:gd name="connsiteY25" fmla="*/ 2546507 h 3487589"/>
              <a:gd name="connsiteX26" fmla="*/ 171939 w 4602775"/>
              <a:gd name="connsiteY26" fmla="*/ 2538691 h 3487589"/>
              <a:gd name="connsiteX27" fmla="*/ 257468 w 4602775"/>
              <a:gd name="connsiteY27" fmla="*/ 2550689 h 3487589"/>
              <a:gd name="connsiteX28" fmla="*/ 307024 w 4602775"/>
              <a:gd name="connsiteY28" fmla="*/ 2515784 h 3487589"/>
              <a:gd name="connsiteX29" fmla="*/ 359054 w 4602775"/>
              <a:gd name="connsiteY29" fmla="*/ 2550302 h 3487589"/>
              <a:gd name="connsiteX30" fmla="*/ 328144 w 4602775"/>
              <a:gd name="connsiteY30" fmla="*/ 2612121 h 3487589"/>
              <a:gd name="connsiteX31" fmla="*/ 389963 w 4602775"/>
              <a:gd name="connsiteY31" fmla="*/ 2630151 h 3487589"/>
              <a:gd name="connsiteX32" fmla="*/ 454358 w 4602775"/>
              <a:gd name="connsiteY32" fmla="*/ 2640454 h 3487589"/>
              <a:gd name="connsiteX33" fmla="*/ 557388 w 4602775"/>
              <a:gd name="connsiteY33" fmla="*/ 2663636 h 3487589"/>
              <a:gd name="connsiteX34" fmla="*/ 433750 w 4602775"/>
              <a:gd name="connsiteY34" fmla="*/ 2733182 h 3487589"/>
              <a:gd name="connsiteX35" fmla="*/ 333295 w 4602775"/>
              <a:gd name="connsiteY35" fmla="*/ 2887729 h 3487589"/>
              <a:gd name="connsiteX36" fmla="*/ 256022 w 4602775"/>
              <a:gd name="connsiteY36" fmla="*/ 3073185 h 3487589"/>
              <a:gd name="connsiteX37" fmla="*/ 256023 w 4602775"/>
              <a:gd name="connsiteY37" fmla="*/ 3176215 h 3487589"/>
              <a:gd name="connsiteX38" fmla="*/ 294659 w 4602775"/>
              <a:gd name="connsiteY38" fmla="*/ 3276671 h 3487589"/>
              <a:gd name="connsiteX39" fmla="*/ 410568 w 4602775"/>
              <a:gd name="connsiteY39" fmla="*/ 3274095 h 3487589"/>
              <a:gd name="connsiteX40" fmla="*/ 462086 w 4602775"/>
              <a:gd name="connsiteY40" fmla="*/ 3310156 h 3487589"/>
              <a:gd name="connsiteX41" fmla="*/ 523903 w 4602775"/>
              <a:gd name="connsiteY41" fmla="*/ 3289550 h 3487589"/>
              <a:gd name="connsiteX42" fmla="*/ 549662 w 4602775"/>
              <a:gd name="connsiteY42" fmla="*/ 3263792 h 3487589"/>
              <a:gd name="connsiteX43" fmla="*/ 516176 w 4602775"/>
              <a:gd name="connsiteY43" fmla="*/ 3191670 h 3487589"/>
              <a:gd name="connsiteX44" fmla="*/ 593449 w 4602775"/>
              <a:gd name="connsiteY44" fmla="*/ 3201973 h 3487589"/>
              <a:gd name="connsiteX45" fmla="*/ 619207 w 4602775"/>
              <a:gd name="connsiteY45" fmla="*/ 3323035 h 3487589"/>
              <a:gd name="connsiteX46" fmla="*/ 696480 w 4602775"/>
              <a:gd name="connsiteY46" fmla="*/ 3330762 h 3487589"/>
              <a:gd name="connsiteX47" fmla="*/ 747996 w 4602775"/>
              <a:gd name="connsiteY47" fmla="*/ 3279247 h 3487589"/>
              <a:gd name="connsiteX48" fmla="*/ 832996 w 4602775"/>
              <a:gd name="connsiteY48" fmla="*/ 3405459 h 3487589"/>
              <a:gd name="connsiteX49" fmla="*/ 894814 w 4602775"/>
              <a:gd name="connsiteY49" fmla="*/ 3387429 h 3487589"/>
              <a:gd name="connsiteX50" fmla="*/ 925724 w 4602775"/>
              <a:gd name="connsiteY50" fmla="*/ 3341065 h 3487589"/>
              <a:gd name="connsiteX51" fmla="*/ 983121 w 4602775"/>
              <a:gd name="connsiteY51" fmla="*/ 3408873 h 3487589"/>
              <a:gd name="connsiteX52" fmla="*/ 1057088 w 4602775"/>
              <a:gd name="connsiteY52" fmla="*/ 3420913 h 3487589"/>
              <a:gd name="connsiteX53" fmla="*/ 1075144 w 4602775"/>
              <a:gd name="connsiteY53" fmla="*/ 3466609 h 3487589"/>
              <a:gd name="connsiteX54" fmla="*/ 1116356 w 4602775"/>
              <a:gd name="connsiteY54" fmla="*/ 3442987 h 3487589"/>
              <a:gd name="connsiteX55" fmla="*/ 1140507 w 4602775"/>
              <a:gd name="connsiteY55" fmla="*/ 3355509 h 3487589"/>
              <a:gd name="connsiteX56" fmla="*/ 1265201 w 4602775"/>
              <a:gd name="connsiteY56" fmla="*/ 3358788 h 3487589"/>
              <a:gd name="connsiteX57" fmla="*/ 1311465 w 4602775"/>
              <a:gd name="connsiteY57" fmla="*/ 3422028 h 3487589"/>
              <a:gd name="connsiteX58" fmla="*/ 1339799 w 4602775"/>
              <a:gd name="connsiteY58" fmla="*/ 3377271 h 3487589"/>
              <a:gd name="connsiteX59" fmla="*/ 1367152 w 4602775"/>
              <a:gd name="connsiteY59" fmla="*/ 3400718 h 3487589"/>
              <a:gd name="connsiteX60" fmla="*/ 1420528 w 4602775"/>
              <a:gd name="connsiteY60" fmla="*/ 3346362 h 3487589"/>
              <a:gd name="connsiteX61" fmla="*/ 1459165 w 4602775"/>
              <a:gd name="connsiteY61" fmla="*/ 3379846 h 3487589"/>
              <a:gd name="connsiteX62" fmla="*/ 1638127 w 4602775"/>
              <a:gd name="connsiteY62" fmla="*/ 3337842 h 3487589"/>
              <a:gd name="connsiteX63" fmla="*/ 1704018 w 4602775"/>
              <a:gd name="connsiteY63" fmla="*/ 3393264 h 3487589"/>
              <a:gd name="connsiteX64" fmla="*/ 1746210 w 4602775"/>
              <a:gd name="connsiteY64" fmla="*/ 3351425 h 3487589"/>
              <a:gd name="connsiteX65" fmla="*/ 1766013 w 4602775"/>
              <a:gd name="connsiteY65" fmla="*/ 3374783 h 3487589"/>
              <a:gd name="connsiteX66" fmla="*/ 1767070 w 4602775"/>
              <a:gd name="connsiteY66" fmla="*/ 3436966 h 3487589"/>
              <a:gd name="connsiteX67" fmla="*/ 1837496 w 4602775"/>
              <a:gd name="connsiteY67" fmla="*/ 3487589 h 3487589"/>
              <a:gd name="connsiteX68" fmla="*/ 1851971 w 4602775"/>
              <a:gd name="connsiteY68" fmla="*/ 3434653 h 3487589"/>
              <a:gd name="connsiteX69" fmla="*/ 1870090 w 4602775"/>
              <a:gd name="connsiteY69" fmla="*/ 3421071 h 3487589"/>
              <a:gd name="connsiteX70" fmla="*/ 1869198 w 4602775"/>
              <a:gd name="connsiteY70" fmla="*/ 3329322 h 3487589"/>
              <a:gd name="connsiteX71" fmla="*/ 1819103 w 4602775"/>
              <a:gd name="connsiteY71" fmla="*/ 3335365 h 3487589"/>
              <a:gd name="connsiteX72" fmla="*/ 1837573 w 4602775"/>
              <a:gd name="connsiteY72" fmla="*/ 3258180 h 3487589"/>
              <a:gd name="connsiteX73" fmla="*/ 1802845 w 4602775"/>
              <a:gd name="connsiteY73" fmla="*/ 3190582 h 3487589"/>
              <a:gd name="connsiteX74" fmla="*/ 1839257 w 4602775"/>
              <a:gd name="connsiteY74" fmla="*/ 3103006 h 3487589"/>
              <a:gd name="connsiteX75" fmla="*/ 1956764 w 4602775"/>
              <a:gd name="connsiteY75" fmla="*/ 3052822 h 3487589"/>
              <a:gd name="connsiteX76" fmla="*/ 2001080 w 4602775"/>
              <a:gd name="connsiteY76" fmla="*/ 2996948 h 3487589"/>
              <a:gd name="connsiteX77" fmla="*/ 2107028 w 4602775"/>
              <a:gd name="connsiteY77" fmla="*/ 2979005 h 3487589"/>
              <a:gd name="connsiteX78" fmla="*/ 2092641 w 4602775"/>
              <a:gd name="connsiteY78" fmla="*/ 2875259 h 3487589"/>
              <a:gd name="connsiteX79" fmla="*/ 2029566 w 4602775"/>
              <a:gd name="connsiteY79" fmla="*/ 2832015 h 3487589"/>
              <a:gd name="connsiteX80" fmla="*/ 1931386 w 4602775"/>
              <a:gd name="connsiteY80" fmla="*/ 2698773 h 3487589"/>
              <a:gd name="connsiteX81" fmla="*/ 1759465 w 4602775"/>
              <a:gd name="connsiteY81" fmla="*/ 2548236 h 3487589"/>
              <a:gd name="connsiteX82" fmla="*/ 1744226 w 4602775"/>
              <a:gd name="connsiteY82" fmla="*/ 2468902 h 3487589"/>
              <a:gd name="connsiteX83" fmla="*/ 1762003 w 4602775"/>
              <a:gd name="connsiteY83" fmla="*/ 2428825 h 3487589"/>
              <a:gd name="connsiteX84" fmla="*/ 1777967 w 4602775"/>
              <a:gd name="connsiteY84" fmla="*/ 2371022 h 3487589"/>
              <a:gd name="connsiteX85" fmla="*/ 1722139 w 4602775"/>
              <a:gd name="connsiteY85" fmla="*/ 2354268 h 3487589"/>
              <a:gd name="connsiteX86" fmla="*/ 1671381 w 4602775"/>
              <a:gd name="connsiteY86" fmla="*/ 2184411 h 3487589"/>
              <a:gd name="connsiteX87" fmla="*/ 1724664 w 4602775"/>
              <a:gd name="connsiteY87" fmla="*/ 2206337 h 3487589"/>
              <a:gd name="connsiteX88" fmla="*/ 1743008 w 4602775"/>
              <a:gd name="connsiteY88" fmla="*/ 2240551 h 3487589"/>
              <a:gd name="connsiteX89" fmla="*/ 1764141 w 4602775"/>
              <a:gd name="connsiteY89" fmla="*/ 2253793 h 3487589"/>
              <a:gd name="connsiteX90" fmla="*/ 1806640 w 4602775"/>
              <a:gd name="connsiteY90" fmla="*/ 2166515 h 3487589"/>
              <a:gd name="connsiteX91" fmla="*/ 1887416 w 4602775"/>
              <a:gd name="connsiteY91" fmla="*/ 2132291 h 3487589"/>
              <a:gd name="connsiteX92" fmla="*/ 1949939 w 4602775"/>
              <a:gd name="connsiteY92" fmla="*/ 2147922 h 3487589"/>
              <a:gd name="connsiteX93" fmla="*/ 2008554 w 4602775"/>
              <a:gd name="connsiteY93" fmla="*/ 2104937 h 3487589"/>
              <a:gd name="connsiteX94" fmla="*/ 2059354 w 4602775"/>
              <a:gd name="connsiteY94" fmla="*/ 2108845 h 3487589"/>
              <a:gd name="connsiteX95" fmla="*/ 2071077 w 4602775"/>
              <a:gd name="connsiteY95" fmla="*/ 2050230 h 3487589"/>
              <a:gd name="connsiteX96" fmla="*/ 2286000 w 4602775"/>
              <a:gd name="connsiteY96" fmla="*/ 1999430 h 3487589"/>
              <a:gd name="connsiteX97" fmla="*/ 2301631 w 4602775"/>
              <a:gd name="connsiteY97" fmla="*/ 1925183 h 3487589"/>
              <a:gd name="connsiteX98" fmla="*/ 2379785 w 4602775"/>
              <a:gd name="connsiteY98" fmla="*/ 1940814 h 3487589"/>
              <a:gd name="connsiteX99" fmla="*/ 2399323 w 4602775"/>
              <a:gd name="connsiteY99" fmla="*/ 1987707 h 3487589"/>
              <a:gd name="connsiteX100" fmla="*/ 2430585 w 4602775"/>
              <a:gd name="connsiteY100" fmla="*/ 2015060 h 3487589"/>
              <a:gd name="connsiteX101" fmla="*/ 2493108 w 4602775"/>
              <a:gd name="connsiteY101" fmla="*/ 1979891 h 3487589"/>
              <a:gd name="connsiteX102" fmla="*/ 2504831 w 4602775"/>
              <a:gd name="connsiteY102" fmla="*/ 1932999 h 3487589"/>
              <a:gd name="connsiteX103" fmla="*/ 2524369 w 4602775"/>
              <a:gd name="connsiteY103" fmla="*/ 1932999 h 3487589"/>
              <a:gd name="connsiteX104" fmla="*/ 2586892 w 4602775"/>
              <a:gd name="connsiteY104" fmla="*/ 2003337 h 3487589"/>
              <a:gd name="connsiteX105" fmla="*/ 2782277 w 4602775"/>
              <a:gd name="connsiteY105" fmla="*/ 2101030 h 3487589"/>
              <a:gd name="connsiteX106" fmla="*/ 2829169 w 4602775"/>
              <a:gd name="connsiteY106" fmla="*/ 2120568 h 3487589"/>
              <a:gd name="connsiteX107" fmla="*/ 2864339 w 4602775"/>
              <a:gd name="connsiteY107" fmla="*/ 2112753 h 3487589"/>
              <a:gd name="connsiteX108" fmla="*/ 2887785 w 4602775"/>
              <a:gd name="connsiteY108" fmla="*/ 2136199 h 3487589"/>
              <a:gd name="connsiteX109" fmla="*/ 2805723 w 4602775"/>
              <a:gd name="connsiteY109" fmla="*/ 2214353 h 3487589"/>
              <a:gd name="connsiteX110" fmla="*/ 2805723 w 4602775"/>
              <a:gd name="connsiteY110" fmla="*/ 2214353 h 3487589"/>
              <a:gd name="connsiteX111" fmla="*/ 2821354 w 4602775"/>
              <a:gd name="connsiteY111" fmla="*/ 2245614 h 3487589"/>
              <a:gd name="connsiteX112" fmla="*/ 2891692 w 4602775"/>
              <a:gd name="connsiteY112" fmla="*/ 2233891 h 3487589"/>
              <a:gd name="connsiteX113" fmla="*/ 2958123 w 4602775"/>
              <a:gd name="connsiteY113" fmla="*/ 2339399 h 3487589"/>
              <a:gd name="connsiteX114" fmla="*/ 3008923 w 4602775"/>
              <a:gd name="connsiteY114" fmla="*/ 2335491 h 3487589"/>
              <a:gd name="connsiteX115" fmla="*/ 2997200 w 4602775"/>
              <a:gd name="connsiteY115" fmla="*/ 2288599 h 3487589"/>
              <a:gd name="connsiteX116" fmla="*/ 3059723 w 4602775"/>
              <a:gd name="connsiteY116" fmla="*/ 2265153 h 3487589"/>
              <a:gd name="connsiteX117" fmla="*/ 3059723 w 4602775"/>
              <a:gd name="connsiteY117" fmla="*/ 2245614 h 3487589"/>
              <a:gd name="connsiteX118" fmla="*/ 3067539 w 4602775"/>
              <a:gd name="connsiteY118" fmla="*/ 2233891 h 3487589"/>
              <a:gd name="connsiteX119" fmla="*/ 3024554 w 4602775"/>
              <a:gd name="connsiteY119" fmla="*/ 2147922 h 3487589"/>
              <a:gd name="connsiteX120" fmla="*/ 3036277 w 4602775"/>
              <a:gd name="connsiteY120" fmla="*/ 2136199 h 3487589"/>
              <a:gd name="connsiteX121" fmla="*/ 3219939 w 4602775"/>
              <a:gd name="connsiteY121" fmla="*/ 2257337 h 3487589"/>
              <a:gd name="connsiteX122" fmla="*/ 3286369 w 4602775"/>
              <a:gd name="connsiteY122" fmla="*/ 2265153 h 3487589"/>
              <a:gd name="connsiteX123" fmla="*/ 3266831 w 4602775"/>
              <a:gd name="connsiteY123" fmla="*/ 2288599 h 3487589"/>
              <a:gd name="connsiteX124" fmla="*/ 3227754 w 4602775"/>
              <a:gd name="connsiteY124" fmla="*/ 2304230 h 3487589"/>
              <a:gd name="connsiteX125" fmla="*/ 3309816 w 4602775"/>
              <a:gd name="connsiteY125" fmla="*/ 2386291 h 3487589"/>
              <a:gd name="connsiteX126" fmla="*/ 3395785 w 4602775"/>
              <a:gd name="connsiteY126" fmla="*/ 2440999 h 3487589"/>
              <a:gd name="connsiteX127" fmla="*/ 3657600 w 4602775"/>
              <a:gd name="connsiteY127" fmla="*/ 2378476 h 3487589"/>
              <a:gd name="connsiteX128" fmla="*/ 3618523 w 4602775"/>
              <a:gd name="connsiteY128" fmla="*/ 2300322 h 3487589"/>
              <a:gd name="connsiteX129" fmla="*/ 3567723 w 4602775"/>
              <a:gd name="connsiteY129" fmla="*/ 2276876 h 3487589"/>
              <a:gd name="connsiteX130" fmla="*/ 3583354 w 4602775"/>
              <a:gd name="connsiteY130" fmla="*/ 2194814 h 3487589"/>
              <a:gd name="connsiteX131" fmla="*/ 3618523 w 4602775"/>
              <a:gd name="connsiteY131" fmla="*/ 2194814 h 3487589"/>
              <a:gd name="connsiteX132" fmla="*/ 3622431 w 4602775"/>
              <a:gd name="connsiteY132" fmla="*/ 2136199 h 3487589"/>
              <a:gd name="connsiteX133" fmla="*/ 3528646 w 4602775"/>
              <a:gd name="connsiteY133" fmla="*/ 2054137 h 3487589"/>
              <a:gd name="connsiteX134" fmla="*/ 3473939 w 4602775"/>
              <a:gd name="connsiteY134" fmla="*/ 2089307 h 3487589"/>
              <a:gd name="connsiteX135" fmla="*/ 3423139 w 4602775"/>
              <a:gd name="connsiteY135" fmla="*/ 2026783 h 3487589"/>
              <a:gd name="connsiteX136" fmla="*/ 3466123 w 4602775"/>
              <a:gd name="connsiteY136" fmla="*/ 1909553 h 3487589"/>
              <a:gd name="connsiteX137" fmla="*/ 3411416 w 4602775"/>
              <a:gd name="connsiteY137" fmla="*/ 1823583 h 3487589"/>
              <a:gd name="connsiteX138" fmla="*/ 3391877 w 4602775"/>
              <a:gd name="connsiteY138" fmla="*/ 1733707 h 3487589"/>
              <a:gd name="connsiteX139" fmla="*/ 3380154 w 4602775"/>
              <a:gd name="connsiteY139" fmla="*/ 1628199 h 3487589"/>
              <a:gd name="connsiteX140" fmla="*/ 3325446 w 4602775"/>
              <a:gd name="connsiteY140" fmla="*/ 1593030 h 3487589"/>
              <a:gd name="connsiteX141" fmla="*/ 3333262 w 4602775"/>
              <a:gd name="connsiteY141" fmla="*/ 1553953 h 3487589"/>
              <a:gd name="connsiteX142" fmla="*/ 3255108 w 4602775"/>
              <a:gd name="connsiteY142" fmla="*/ 1436722 h 3487589"/>
              <a:gd name="connsiteX143" fmla="*/ 3290277 w 4602775"/>
              <a:gd name="connsiteY143" fmla="*/ 1323399 h 3487589"/>
              <a:gd name="connsiteX144" fmla="*/ 3348892 w 4602775"/>
              <a:gd name="connsiteY144" fmla="*/ 1264783 h 3487589"/>
              <a:gd name="connsiteX145" fmla="*/ 3391877 w 4602775"/>
              <a:gd name="connsiteY145" fmla="*/ 1292137 h 3487589"/>
              <a:gd name="connsiteX146" fmla="*/ 3458308 w 4602775"/>
              <a:gd name="connsiteY146" fmla="*/ 1268691 h 3487589"/>
              <a:gd name="connsiteX147" fmla="*/ 3438769 w 4602775"/>
              <a:gd name="connsiteY147" fmla="*/ 1245245 h 3487589"/>
              <a:gd name="connsiteX148" fmla="*/ 3509108 w 4602775"/>
              <a:gd name="connsiteY148" fmla="*/ 1143645 h 3487589"/>
              <a:gd name="connsiteX149" fmla="*/ 3524739 w 4602775"/>
              <a:gd name="connsiteY149" fmla="*/ 1030322 h 3487589"/>
              <a:gd name="connsiteX150" fmla="*/ 3626339 w 4602775"/>
              <a:gd name="connsiteY150" fmla="*/ 983430 h 3487589"/>
              <a:gd name="connsiteX151" fmla="*/ 3696677 w 4602775"/>
              <a:gd name="connsiteY151" fmla="*/ 940445 h 3487589"/>
              <a:gd name="connsiteX152" fmla="*/ 3720123 w 4602775"/>
              <a:gd name="connsiteY152" fmla="*/ 952168 h 3487589"/>
              <a:gd name="connsiteX153" fmla="*/ 3790462 w 4602775"/>
              <a:gd name="connsiteY153" fmla="*/ 940445 h 3487589"/>
              <a:gd name="connsiteX154" fmla="*/ 3806092 w 4602775"/>
              <a:gd name="connsiteY154" fmla="*/ 991245 h 3487589"/>
              <a:gd name="connsiteX155" fmla="*/ 3856892 w 4602775"/>
              <a:gd name="connsiteY155" fmla="*/ 944353 h 3487589"/>
              <a:gd name="connsiteX156" fmla="*/ 3888154 w 4602775"/>
              <a:gd name="connsiteY156" fmla="*/ 948260 h 3487589"/>
              <a:gd name="connsiteX157" fmla="*/ 3927231 w 4602775"/>
              <a:gd name="connsiteY157" fmla="*/ 991245 h 3487589"/>
              <a:gd name="connsiteX158" fmla="*/ 3997569 w 4602775"/>
              <a:gd name="connsiteY158" fmla="*/ 987337 h 3487589"/>
              <a:gd name="connsiteX159" fmla="*/ 4067908 w 4602775"/>
              <a:gd name="connsiteY159" fmla="*/ 901368 h 3487589"/>
              <a:gd name="connsiteX160" fmla="*/ 4138246 w 4602775"/>
              <a:gd name="connsiteY160" fmla="*/ 936537 h 3487589"/>
              <a:gd name="connsiteX161" fmla="*/ 4173416 w 4602775"/>
              <a:gd name="connsiteY161" fmla="*/ 916999 h 3487589"/>
              <a:gd name="connsiteX162" fmla="*/ 4200769 w 4602775"/>
              <a:gd name="connsiteY162" fmla="*/ 866199 h 3487589"/>
              <a:gd name="connsiteX163" fmla="*/ 4267200 w 4602775"/>
              <a:gd name="connsiteY163" fmla="*/ 819307 h 3487589"/>
              <a:gd name="connsiteX164" fmla="*/ 4407877 w 4602775"/>
              <a:gd name="connsiteY164" fmla="*/ 815399 h 3487589"/>
              <a:gd name="connsiteX165" fmla="*/ 4466493 w 4602775"/>
              <a:gd name="connsiteY165" fmla="*/ 709891 h 3487589"/>
              <a:gd name="connsiteX166" fmla="*/ 4556368 w 4602775"/>
              <a:gd name="connsiteY166" fmla="*/ 686445 h 3487589"/>
              <a:gd name="connsiteX167" fmla="*/ 4575906 w 4602775"/>
              <a:gd name="connsiteY167" fmla="*/ 584846 h 3487589"/>
              <a:gd name="connsiteX168" fmla="*/ 4493844 w 4602775"/>
              <a:gd name="connsiteY168" fmla="*/ 510601 h 3487589"/>
              <a:gd name="connsiteX169" fmla="*/ 4478213 w 4602775"/>
              <a:gd name="connsiteY169" fmla="*/ 409000 h 3487589"/>
              <a:gd name="connsiteX170" fmla="*/ 4548551 w 4602775"/>
              <a:gd name="connsiteY170" fmla="*/ 366016 h 3487589"/>
              <a:gd name="connsiteX171" fmla="*/ 4505566 w 4602775"/>
              <a:gd name="connsiteY171" fmla="*/ 260509 h 3487589"/>
              <a:gd name="connsiteX172" fmla="*/ 4599351 w 4602775"/>
              <a:gd name="connsiteY172" fmla="*/ 197985 h 3487589"/>
              <a:gd name="connsiteX173" fmla="*/ 4536827 w 4602775"/>
              <a:gd name="connsiteY173" fmla="*/ 45585 h 3487589"/>
              <a:gd name="connsiteX174" fmla="*/ 4166586 w 4602775"/>
              <a:gd name="connsiteY174" fmla="*/ 57874 h 3487589"/>
              <a:gd name="connsiteX175" fmla="*/ 4140543 w 4602775"/>
              <a:gd name="connsiteY175" fmla="*/ 144683 h 3487589"/>
              <a:gd name="connsiteX176" fmla="*/ 4155012 w 4602775"/>
              <a:gd name="connsiteY176" fmla="*/ 205450 h 3487589"/>
              <a:gd name="connsiteX177" fmla="*/ 4091351 w 4602775"/>
              <a:gd name="connsiteY177" fmla="*/ 277793 h 3487589"/>
              <a:gd name="connsiteX178" fmla="*/ 3990073 w 4602775"/>
              <a:gd name="connsiteY178" fmla="*/ 269111 h 3487589"/>
              <a:gd name="connsiteX179" fmla="*/ 4076882 w 4602775"/>
              <a:gd name="connsiteY179" fmla="*/ 124427 h 3487589"/>
              <a:gd name="connsiteX180" fmla="*/ 4094245 w 4602775"/>
              <a:gd name="connsiteY180" fmla="*/ 49192 h 3487589"/>
              <a:gd name="connsiteX181" fmla="*/ 4065308 w 4602775"/>
              <a:gd name="connsiteY181" fmla="*/ 49192 h 3487589"/>
              <a:gd name="connsiteX182" fmla="*/ 4004541 w 4602775"/>
              <a:gd name="connsiteY182" fmla="*/ 188089 h 3487589"/>
              <a:gd name="connsiteX183" fmla="*/ 3836708 w 4602775"/>
              <a:gd name="connsiteY183" fmla="*/ 257536 h 3487589"/>
              <a:gd name="connsiteX184" fmla="*/ 3729642 w 4602775"/>
              <a:gd name="connsiteY184" fmla="*/ 462988 h 3487589"/>
              <a:gd name="connsiteX185" fmla="*/ 3613895 w 4602775"/>
              <a:gd name="connsiteY185" fmla="*/ 497712 h 3487589"/>
              <a:gd name="connsiteX186" fmla="*/ 3527085 w 4602775"/>
              <a:gd name="connsiteY186" fmla="*/ 489030 h 3487589"/>
              <a:gd name="connsiteX187" fmla="*/ 3463424 w 4602775"/>
              <a:gd name="connsiteY187" fmla="*/ 350134 h 3487589"/>
              <a:gd name="connsiteX188" fmla="*/ 3538660 w 4602775"/>
              <a:gd name="connsiteY188" fmla="*/ 376178 h 3487589"/>
              <a:gd name="connsiteX189" fmla="*/ 3547342 w 4602775"/>
              <a:gd name="connsiteY189" fmla="*/ 381965 h 3487589"/>
              <a:gd name="connsiteX190" fmla="*/ 3544446 w 4602775"/>
              <a:gd name="connsiteY190" fmla="*/ 347239 h 3487589"/>
              <a:gd name="connsiteX191" fmla="*/ 3440275 w 4602775"/>
              <a:gd name="connsiteY191" fmla="*/ 306729 h 3487589"/>
              <a:gd name="connsiteX192" fmla="*/ 3289805 w 4602775"/>
              <a:gd name="connsiteY192" fmla="*/ 300942 h 3487589"/>
              <a:gd name="connsiteX193" fmla="*/ 3263761 w 4602775"/>
              <a:gd name="connsiteY193" fmla="*/ 344347 h 3487589"/>
              <a:gd name="connsiteX194" fmla="*/ 3229038 w 4602775"/>
              <a:gd name="connsiteY194" fmla="*/ 315410 h 3487589"/>
              <a:gd name="connsiteX195" fmla="*/ 3133546 w 4602775"/>
              <a:gd name="connsiteY195" fmla="*/ 326985 h 3487589"/>
              <a:gd name="connsiteX196" fmla="*/ 3153802 w 4602775"/>
              <a:gd name="connsiteY196" fmla="*/ 379071 h 3487589"/>
              <a:gd name="connsiteX197" fmla="*/ 2957031 w 4602775"/>
              <a:gd name="connsiteY197" fmla="*/ 439838 h 3487589"/>
              <a:gd name="connsiteX198" fmla="*/ 2864435 w 4602775"/>
              <a:gd name="connsiteY198" fmla="*/ 572947 h 3487589"/>
              <a:gd name="connsiteX199" fmla="*/ 2667665 w 4602775"/>
              <a:gd name="connsiteY199" fmla="*/ 601883 h 3487589"/>
              <a:gd name="connsiteX200" fmla="*/ 2479577 w 4602775"/>
              <a:gd name="connsiteY200" fmla="*/ 651076 h 3487589"/>
              <a:gd name="connsiteX201" fmla="*/ 2453533 w 4602775"/>
              <a:gd name="connsiteY201" fmla="*/ 691587 h 3487589"/>
              <a:gd name="connsiteX202" fmla="*/ 2479577 w 4602775"/>
              <a:gd name="connsiteY202" fmla="*/ 734992 h 3487589"/>
              <a:gd name="connsiteX203" fmla="*/ 2491151 w 4602775"/>
              <a:gd name="connsiteY203" fmla="*/ 801547 h 3487589"/>
              <a:gd name="connsiteX204" fmla="*/ 2488258 w 4602775"/>
              <a:gd name="connsiteY204" fmla="*/ 842058 h 3487589"/>
              <a:gd name="connsiteX205" fmla="*/ 2415916 w 4602775"/>
              <a:gd name="connsiteY205" fmla="*/ 755249 h 3487589"/>
              <a:gd name="connsiteX206" fmla="*/ 2291488 w 4602775"/>
              <a:gd name="connsiteY206" fmla="*/ 740779 h 3487589"/>
              <a:gd name="connsiteX207" fmla="*/ 2308850 w 4602775"/>
              <a:gd name="connsiteY207" fmla="*/ 694481 h 3487589"/>
              <a:gd name="connsiteX208" fmla="*/ 2386979 w 4602775"/>
              <a:gd name="connsiteY208" fmla="*/ 703162 h 3487589"/>
              <a:gd name="connsiteX209" fmla="*/ 2439065 w 4602775"/>
              <a:gd name="connsiteY209" fmla="*/ 642395 h 3487589"/>
              <a:gd name="connsiteX210" fmla="*/ 2326212 w 4602775"/>
              <a:gd name="connsiteY210" fmla="*/ 648182 h 3487589"/>
              <a:gd name="connsiteX211" fmla="*/ 2265444 w 4602775"/>
              <a:gd name="connsiteY211" fmla="*/ 564265 h 3487589"/>
              <a:gd name="connsiteX212" fmla="*/ 2227827 w 4602775"/>
              <a:gd name="connsiteY212" fmla="*/ 572947 h 3487589"/>
              <a:gd name="connsiteX213" fmla="*/ 2193103 w 4602775"/>
              <a:gd name="connsiteY213" fmla="*/ 584522 h 3487589"/>
              <a:gd name="connsiteX214" fmla="*/ 2190209 w 4602775"/>
              <a:gd name="connsiteY214" fmla="*/ 535330 h 3487589"/>
              <a:gd name="connsiteX215" fmla="*/ 2117868 w 4602775"/>
              <a:gd name="connsiteY215" fmla="*/ 491924 h 3487589"/>
              <a:gd name="connsiteX216" fmla="*/ 2083144 w 4602775"/>
              <a:gd name="connsiteY216" fmla="*/ 408008 h 3487589"/>
              <a:gd name="connsiteX217" fmla="*/ 2048420 w 4602775"/>
              <a:gd name="connsiteY217" fmla="*/ 460094 h 3487589"/>
              <a:gd name="connsiteX218" fmla="*/ 1987653 w 4602775"/>
              <a:gd name="connsiteY218" fmla="*/ 460093 h 3487589"/>
              <a:gd name="connsiteX219" fmla="*/ 1970290 w 4602775"/>
              <a:gd name="connsiteY219" fmla="*/ 454307 h 3487589"/>
              <a:gd name="connsiteX220" fmla="*/ 2031058 w 4602775"/>
              <a:gd name="connsiteY220" fmla="*/ 402221 h 3487589"/>
              <a:gd name="connsiteX221" fmla="*/ 1999227 w 4602775"/>
              <a:gd name="connsiteY221" fmla="*/ 393540 h 3487589"/>
              <a:gd name="connsiteX222" fmla="*/ 1889267 w 4602775"/>
              <a:gd name="connsiteY222" fmla="*/ 483243 h 3487589"/>
              <a:gd name="connsiteX223" fmla="*/ 1822712 w 4602775"/>
              <a:gd name="connsiteY223" fmla="*/ 546904 h 3487589"/>
              <a:gd name="connsiteX224" fmla="*/ 1741690 w 4602775"/>
              <a:gd name="connsiteY224" fmla="*/ 523755 h 3487589"/>
              <a:gd name="connsiteX225" fmla="*/ 1568070 w 4602775"/>
              <a:gd name="connsiteY225" fmla="*/ 541116 h 3487589"/>
              <a:gd name="connsiteX226" fmla="*/ 1594113 w 4602775"/>
              <a:gd name="connsiteY226" fmla="*/ 0 h 3487589"/>
              <a:gd name="connsiteX227" fmla="*/ 1287384 w 4602775"/>
              <a:gd name="connsiteY227" fmla="*/ 31832 h 3487589"/>
              <a:gd name="connsiteX228" fmla="*/ 1041421 w 4602775"/>
              <a:gd name="connsiteY228" fmla="*/ 54980 h 3487589"/>
              <a:gd name="connsiteX229" fmla="*/ 1006698 w 4602775"/>
              <a:gd name="connsiteY229" fmla="*/ 144685 h 3487589"/>
              <a:gd name="connsiteX230" fmla="*/ 1084827 w 4602775"/>
              <a:gd name="connsiteY230" fmla="*/ 274900 h 3487589"/>
              <a:gd name="connsiteX231" fmla="*/ 1073252 w 4602775"/>
              <a:gd name="connsiteY231" fmla="*/ 318304 h 3487589"/>
              <a:gd name="connsiteX232" fmla="*/ 1003804 w 4602775"/>
              <a:gd name="connsiteY232" fmla="*/ 341455 h 3487589"/>
              <a:gd name="connsiteX233" fmla="*/ 1006698 w 4602775"/>
              <a:gd name="connsiteY233" fmla="*/ 393541 h 3487589"/>
              <a:gd name="connsiteX234" fmla="*/ 1050103 w 4602775"/>
              <a:gd name="connsiteY234" fmla="*/ 402221 h 3487589"/>
              <a:gd name="connsiteX235" fmla="*/ 1035635 w 4602775"/>
              <a:gd name="connsiteY235" fmla="*/ 422477 h 3487589"/>
              <a:gd name="connsiteX236" fmla="*/ 1064572 w 4602775"/>
              <a:gd name="connsiteY236" fmla="*/ 442732 h 3487589"/>
              <a:gd name="connsiteX237" fmla="*/ 1064571 w 4602775"/>
              <a:gd name="connsiteY237" fmla="*/ 471670 h 3487589"/>
              <a:gd name="connsiteX238" fmla="*/ 1012485 w 4602775"/>
              <a:gd name="connsiteY238" fmla="*/ 497712 h 3487589"/>
              <a:gd name="connsiteX239" fmla="*/ 1044316 w 4602775"/>
              <a:gd name="connsiteY239" fmla="*/ 538224 h 3487589"/>
              <a:gd name="connsiteX240" fmla="*/ 1139806 w 4602775"/>
              <a:gd name="connsiteY240" fmla="*/ 572947 h 3487589"/>
              <a:gd name="connsiteX241" fmla="*/ 1134019 w 4602775"/>
              <a:gd name="connsiteY241" fmla="*/ 590308 h 3487589"/>
              <a:gd name="connsiteX242" fmla="*/ 1217936 w 4602775"/>
              <a:gd name="connsiteY242" fmla="*/ 717630 h 3487589"/>
              <a:gd name="connsiteX243" fmla="*/ 1191893 w 4602775"/>
              <a:gd name="connsiteY243" fmla="*/ 749461 h 3487589"/>
              <a:gd name="connsiteX244" fmla="*/ 1081934 w 4602775"/>
              <a:gd name="connsiteY244" fmla="*/ 578734 h 3487589"/>
              <a:gd name="connsiteX245" fmla="*/ 1015379 w 4602775"/>
              <a:gd name="connsiteY245" fmla="*/ 593202 h 3487589"/>
              <a:gd name="connsiteX246" fmla="*/ 937249 w 4602775"/>
              <a:gd name="connsiteY246" fmla="*/ 552691 h 3487589"/>
              <a:gd name="connsiteX247" fmla="*/ 922782 w 4602775"/>
              <a:gd name="connsiteY247" fmla="*/ 720524 h 3487589"/>
              <a:gd name="connsiteX248" fmla="*/ 873589 w 4602775"/>
              <a:gd name="connsiteY248" fmla="*/ 665544 h 3487589"/>
              <a:gd name="connsiteX249" fmla="*/ 844652 w 4602775"/>
              <a:gd name="connsiteY249" fmla="*/ 671332 h 3487589"/>
              <a:gd name="connsiteX250" fmla="*/ 844652 w 4602775"/>
              <a:gd name="connsiteY250" fmla="*/ 758142 h 3487589"/>
              <a:gd name="connsiteX251" fmla="*/ 795460 w 4602775"/>
              <a:gd name="connsiteY251" fmla="*/ 749460 h 3487589"/>
              <a:gd name="connsiteX252" fmla="*/ 763629 w 4602775"/>
              <a:gd name="connsiteY252" fmla="*/ 697375 h 3487589"/>
              <a:gd name="connsiteX253" fmla="*/ 801247 w 4602775"/>
              <a:gd name="connsiteY253" fmla="*/ 653970 h 3487589"/>
              <a:gd name="connsiteX254" fmla="*/ 760736 w 4602775"/>
              <a:gd name="connsiteY254" fmla="*/ 596096 h 3487589"/>
              <a:gd name="connsiteX255" fmla="*/ 546604 w 4602775"/>
              <a:gd name="connsiteY255" fmla="*/ 616352 h 3487589"/>
              <a:gd name="connsiteX256" fmla="*/ 508987 w 4602775"/>
              <a:gd name="connsiteY256" fmla="*/ 671331 h 3487589"/>
              <a:gd name="connsiteX257" fmla="*/ 572647 w 4602775"/>
              <a:gd name="connsiteY257" fmla="*/ 746567 h 3487589"/>
              <a:gd name="connsiteX258" fmla="*/ 500185 w 4602775"/>
              <a:gd name="connsiteY258" fmla="*/ 764599 h 3487589"/>
              <a:gd name="connsiteX0" fmla="*/ 500185 w 4602775"/>
              <a:gd name="connsiteY0" fmla="*/ 732767 h 3455757"/>
              <a:gd name="connsiteX1" fmla="*/ 457200 w 4602775"/>
              <a:gd name="connsiteY1" fmla="*/ 775751 h 3455757"/>
              <a:gd name="connsiteX2" fmla="*/ 386862 w 4602775"/>
              <a:gd name="connsiteY2" fmla="*/ 857813 h 3455757"/>
              <a:gd name="connsiteX3" fmla="*/ 371231 w 4602775"/>
              <a:gd name="connsiteY3" fmla="*/ 1010213 h 3455757"/>
              <a:gd name="connsiteX4" fmla="*/ 269631 w 4602775"/>
              <a:gd name="connsiteY4" fmla="*/ 990675 h 3455757"/>
              <a:gd name="connsiteX5" fmla="*/ 265723 w 4602775"/>
              <a:gd name="connsiteY5" fmla="*/ 1107905 h 3455757"/>
              <a:gd name="connsiteX6" fmla="*/ 347785 w 4602775"/>
              <a:gd name="connsiteY6" fmla="*/ 1143075 h 3455757"/>
              <a:gd name="connsiteX7" fmla="*/ 355600 w 4602775"/>
              <a:gd name="connsiteY7" fmla="*/ 1217321 h 3455757"/>
              <a:gd name="connsiteX8" fmla="*/ 234462 w 4602775"/>
              <a:gd name="connsiteY8" fmla="*/ 1240767 h 3455757"/>
              <a:gd name="connsiteX9" fmla="*/ 296985 w 4602775"/>
              <a:gd name="connsiteY9" fmla="*/ 1326736 h 3455757"/>
              <a:gd name="connsiteX10" fmla="*/ 218831 w 4602775"/>
              <a:gd name="connsiteY10" fmla="*/ 1318921 h 3455757"/>
              <a:gd name="connsiteX11" fmla="*/ 211016 w 4602775"/>
              <a:gd name="connsiteY11" fmla="*/ 1354090 h 3455757"/>
              <a:gd name="connsiteX12" fmla="*/ 132862 w 4602775"/>
              <a:gd name="connsiteY12" fmla="*/ 1322828 h 3455757"/>
              <a:gd name="connsiteX13" fmla="*/ 78154 w 4602775"/>
              <a:gd name="connsiteY13" fmla="*/ 1357998 h 3455757"/>
              <a:gd name="connsiteX14" fmla="*/ 70339 w 4602775"/>
              <a:gd name="connsiteY14" fmla="*/ 1440059 h 3455757"/>
              <a:gd name="connsiteX15" fmla="*/ 101600 w 4602775"/>
              <a:gd name="connsiteY15" fmla="*/ 1518213 h 3455757"/>
              <a:gd name="connsiteX16" fmla="*/ 19539 w 4602775"/>
              <a:gd name="connsiteY16" fmla="*/ 1623721 h 3455757"/>
              <a:gd name="connsiteX17" fmla="*/ 27354 w 4602775"/>
              <a:gd name="connsiteY17" fmla="*/ 1740951 h 3455757"/>
              <a:gd name="connsiteX18" fmla="*/ 19539 w 4602775"/>
              <a:gd name="connsiteY18" fmla="*/ 1971505 h 3455757"/>
              <a:gd name="connsiteX19" fmla="*/ 23446 w 4602775"/>
              <a:gd name="connsiteY19" fmla="*/ 2026213 h 3455757"/>
              <a:gd name="connsiteX20" fmla="*/ 7816 w 4602775"/>
              <a:gd name="connsiteY20" fmla="*/ 2135628 h 3455757"/>
              <a:gd name="connsiteX21" fmla="*/ 31262 w 4602775"/>
              <a:gd name="connsiteY21" fmla="*/ 2194244 h 3455757"/>
              <a:gd name="connsiteX22" fmla="*/ 42985 w 4602775"/>
              <a:gd name="connsiteY22" fmla="*/ 2268490 h 3455757"/>
              <a:gd name="connsiteX23" fmla="*/ 0 w 4602775"/>
              <a:gd name="connsiteY23" fmla="*/ 2342736 h 3455757"/>
              <a:gd name="connsiteX24" fmla="*/ 46892 w 4602775"/>
              <a:gd name="connsiteY24" fmla="*/ 2448244 h 3455757"/>
              <a:gd name="connsiteX25" fmla="*/ 85969 w 4602775"/>
              <a:gd name="connsiteY25" fmla="*/ 2514675 h 3455757"/>
              <a:gd name="connsiteX26" fmla="*/ 171939 w 4602775"/>
              <a:gd name="connsiteY26" fmla="*/ 2506859 h 3455757"/>
              <a:gd name="connsiteX27" fmla="*/ 257468 w 4602775"/>
              <a:gd name="connsiteY27" fmla="*/ 2518857 h 3455757"/>
              <a:gd name="connsiteX28" fmla="*/ 307024 w 4602775"/>
              <a:gd name="connsiteY28" fmla="*/ 2483952 h 3455757"/>
              <a:gd name="connsiteX29" fmla="*/ 359054 w 4602775"/>
              <a:gd name="connsiteY29" fmla="*/ 2518470 h 3455757"/>
              <a:gd name="connsiteX30" fmla="*/ 328144 w 4602775"/>
              <a:gd name="connsiteY30" fmla="*/ 2580289 h 3455757"/>
              <a:gd name="connsiteX31" fmla="*/ 389963 w 4602775"/>
              <a:gd name="connsiteY31" fmla="*/ 2598319 h 3455757"/>
              <a:gd name="connsiteX32" fmla="*/ 454358 w 4602775"/>
              <a:gd name="connsiteY32" fmla="*/ 2608622 h 3455757"/>
              <a:gd name="connsiteX33" fmla="*/ 557388 w 4602775"/>
              <a:gd name="connsiteY33" fmla="*/ 2631804 h 3455757"/>
              <a:gd name="connsiteX34" fmla="*/ 433750 w 4602775"/>
              <a:gd name="connsiteY34" fmla="*/ 2701350 h 3455757"/>
              <a:gd name="connsiteX35" fmla="*/ 333295 w 4602775"/>
              <a:gd name="connsiteY35" fmla="*/ 2855897 h 3455757"/>
              <a:gd name="connsiteX36" fmla="*/ 256022 w 4602775"/>
              <a:gd name="connsiteY36" fmla="*/ 3041353 h 3455757"/>
              <a:gd name="connsiteX37" fmla="*/ 256023 w 4602775"/>
              <a:gd name="connsiteY37" fmla="*/ 3144383 h 3455757"/>
              <a:gd name="connsiteX38" fmla="*/ 294659 w 4602775"/>
              <a:gd name="connsiteY38" fmla="*/ 3244839 h 3455757"/>
              <a:gd name="connsiteX39" fmla="*/ 410568 w 4602775"/>
              <a:gd name="connsiteY39" fmla="*/ 3242263 h 3455757"/>
              <a:gd name="connsiteX40" fmla="*/ 462086 w 4602775"/>
              <a:gd name="connsiteY40" fmla="*/ 3278324 h 3455757"/>
              <a:gd name="connsiteX41" fmla="*/ 523903 w 4602775"/>
              <a:gd name="connsiteY41" fmla="*/ 3257718 h 3455757"/>
              <a:gd name="connsiteX42" fmla="*/ 549662 w 4602775"/>
              <a:gd name="connsiteY42" fmla="*/ 3231960 h 3455757"/>
              <a:gd name="connsiteX43" fmla="*/ 516176 w 4602775"/>
              <a:gd name="connsiteY43" fmla="*/ 3159838 h 3455757"/>
              <a:gd name="connsiteX44" fmla="*/ 593449 w 4602775"/>
              <a:gd name="connsiteY44" fmla="*/ 3170141 h 3455757"/>
              <a:gd name="connsiteX45" fmla="*/ 619207 w 4602775"/>
              <a:gd name="connsiteY45" fmla="*/ 3291203 h 3455757"/>
              <a:gd name="connsiteX46" fmla="*/ 696480 w 4602775"/>
              <a:gd name="connsiteY46" fmla="*/ 3298930 h 3455757"/>
              <a:gd name="connsiteX47" fmla="*/ 747996 w 4602775"/>
              <a:gd name="connsiteY47" fmla="*/ 3247415 h 3455757"/>
              <a:gd name="connsiteX48" fmla="*/ 832996 w 4602775"/>
              <a:gd name="connsiteY48" fmla="*/ 3373627 h 3455757"/>
              <a:gd name="connsiteX49" fmla="*/ 894814 w 4602775"/>
              <a:gd name="connsiteY49" fmla="*/ 3355597 h 3455757"/>
              <a:gd name="connsiteX50" fmla="*/ 925724 w 4602775"/>
              <a:gd name="connsiteY50" fmla="*/ 3309233 h 3455757"/>
              <a:gd name="connsiteX51" fmla="*/ 983121 w 4602775"/>
              <a:gd name="connsiteY51" fmla="*/ 3377041 h 3455757"/>
              <a:gd name="connsiteX52" fmla="*/ 1057088 w 4602775"/>
              <a:gd name="connsiteY52" fmla="*/ 3389081 h 3455757"/>
              <a:gd name="connsiteX53" fmla="*/ 1075144 w 4602775"/>
              <a:gd name="connsiteY53" fmla="*/ 3434777 h 3455757"/>
              <a:gd name="connsiteX54" fmla="*/ 1116356 w 4602775"/>
              <a:gd name="connsiteY54" fmla="*/ 3411155 h 3455757"/>
              <a:gd name="connsiteX55" fmla="*/ 1140507 w 4602775"/>
              <a:gd name="connsiteY55" fmla="*/ 3323677 h 3455757"/>
              <a:gd name="connsiteX56" fmla="*/ 1265201 w 4602775"/>
              <a:gd name="connsiteY56" fmla="*/ 3326956 h 3455757"/>
              <a:gd name="connsiteX57" fmla="*/ 1311465 w 4602775"/>
              <a:gd name="connsiteY57" fmla="*/ 3390196 h 3455757"/>
              <a:gd name="connsiteX58" fmla="*/ 1339799 w 4602775"/>
              <a:gd name="connsiteY58" fmla="*/ 3345439 h 3455757"/>
              <a:gd name="connsiteX59" fmla="*/ 1367152 w 4602775"/>
              <a:gd name="connsiteY59" fmla="*/ 3368886 h 3455757"/>
              <a:gd name="connsiteX60" fmla="*/ 1420528 w 4602775"/>
              <a:gd name="connsiteY60" fmla="*/ 3314530 h 3455757"/>
              <a:gd name="connsiteX61" fmla="*/ 1459165 w 4602775"/>
              <a:gd name="connsiteY61" fmla="*/ 3348014 h 3455757"/>
              <a:gd name="connsiteX62" fmla="*/ 1638127 w 4602775"/>
              <a:gd name="connsiteY62" fmla="*/ 3306010 h 3455757"/>
              <a:gd name="connsiteX63" fmla="*/ 1704018 w 4602775"/>
              <a:gd name="connsiteY63" fmla="*/ 3361432 h 3455757"/>
              <a:gd name="connsiteX64" fmla="*/ 1746210 w 4602775"/>
              <a:gd name="connsiteY64" fmla="*/ 3319593 h 3455757"/>
              <a:gd name="connsiteX65" fmla="*/ 1766013 w 4602775"/>
              <a:gd name="connsiteY65" fmla="*/ 3342951 h 3455757"/>
              <a:gd name="connsiteX66" fmla="*/ 1767070 w 4602775"/>
              <a:gd name="connsiteY66" fmla="*/ 3405134 h 3455757"/>
              <a:gd name="connsiteX67" fmla="*/ 1837496 w 4602775"/>
              <a:gd name="connsiteY67" fmla="*/ 3455757 h 3455757"/>
              <a:gd name="connsiteX68" fmla="*/ 1851971 w 4602775"/>
              <a:gd name="connsiteY68" fmla="*/ 3402821 h 3455757"/>
              <a:gd name="connsiteX69" fmla="*/ 1870090 w 4602775"/>
              <a:gd name="connsiteY69" fmla="*/ 3389239 h 3455757"/>
              <a:gd name="connsiteX70" fmla="*/ 1869198 w 4602775"/>
              <a:gd name="connsiteY70" fmla="*/ 3297490 h 3455757"/>
              <a:gd name="connsiteX71" fmla="*/ 1819103 w 4602775"/>
              <a:gd name="connsiteY71" fmla="*/ 3303533 h 3455757"/>
              <a:gd name="connsiteX72" fmla="*/ 1837573 w 4602775"/>
              <a:gd name="connsiteY72" fmla="*/ 3226348 h 3455757"/>
              <a:gd name="connsiteX73" fmla="*/ 1802845 w 4602775"/>
              <a:gd name="connsiteY73" fmla="*/ 3158750 h 3455757"/>
              <a:gd name="connsiteX74" fmla="*/ 1839257 w 4602775"/>
              <a:gd name="connsiteY74" fmla="*/ 3071174 h 3455757"/>
              <a:gd name="connsiteX75" fmla="*/ 1956764 w 4602775"/>
              <a:gd name="connsiteY75" fmla="*/ 3020990 h 3455757"/>
              <a:gd name="connsiteX76" fmla="*/ 2001080 w 4602775"/>
              <a:gd name="connsiteY76" fmla="*/ 2965116 h 3455757"/>
              <a:gd name="connsiteX77" fmla="*/ 2107028 w 4602775"/>
              <a:gd name="connsiteY77" fmla="*/ 2947173 h 3455757"/>
              <a:gd name="connsiteX78" fmla="*/ 2092641 w 4602775"/>
              <a:gd name="connsiteY78" fmla="*/ 2843427 h 3455757"/>
              <a:gd name="connsiteX79" fmla="*/ 2029566 w 4602775"/>
              <a:gd name="connsiteY79" fmla="*/ 2800183 h 3455757"/>
              <a:gd name="connsiteX80" fmla="*/ 1931386 w 4602775"/>
              <a:gd name="connsiteY80" fmla="*/ 2666941 h 3455757"/>
              <a:gd name="connsiteX81" fmla="*/ 1759465 w 4602775"/>
              <a:gd name="connsiteY81" fmla="*/ 2516404 h 3455757"/>
              <a:gd name="connsiteX82" fmla="*/ 1744226 w 4602775"/>
              <a:gd name="connsiteY82" fmla="*/ 2437070 h 3455757"/>
              <a:gd name="connsiteX83" fmla="*/ 1762003 w 4602775"/>
              <a:gd name="connsiteY83" fmla="*/ 2396993 h 3455757"/>
              <a:gd name="connsiteX84" fmla="*/ 1777967 w 4602775"/>
              <a:gd name="connsiteY84" fmla="*/ 2339190 h 3455757"/>
              <a:gd name="connsiteX85" fmla="*/ 1722139 w 4602775"/>
              <a:gd name="connsiteY85" fmla="*/ 2322436 h 3455757"/>
              <a:gd name="connsiteX86" fmla="*/ 1671381 w 4602775"/>
              <a:gd name="connsiteY86" fmla="*/ 2152579 h 3455757"/>
              <a:gd name="connsiteX87" fmla="*/ 1724664 w 4602775"/>
              <a:gd name="connsiteY87" fmla="*/ 2174505 h 3455757"/>
              <a:gd name="connsiteX88" fmla="*/ 1743008 w 4602775"/>
              <a:gd name="connsiteY88" fmla="*/ 2208719 h 3455757"/>
              <a:gd name="connsiteX89" fmla="*/ 1764141 w 4602775"/>
              <a:gd name="connsiteY89" fmla="*/ 2221961 h 3455757"/>
              <a:gd name="connsiteX90" fmla="*/ 1806640 w 4602775"/>
              <a:gd name="connsiteY90" fmla="*/ 2134683 h 3455757"/>
              <a:gd name="connsiteX91" fmla="*/ 1887416 w 4602775"/>
              <a:gd name="connsiteY91" fmla="*/ 2100459 h 3455757"/>
              <a:gd name="connsiteX92" fmla="*/ 1949939 w 4602775"/>
              <a:gd name="connsiteY92" fmla="*/ 2116090 h 3455757"/>
              <a:gd name="connsiteX93" fmla="*/ 2008554 w 4602775"/>
              <a:gd name="connsiteY93" fmla="*/ 2073105 h 3455757"/>
              <a:gd name="connsiteX94" fmla="*/ 2059354 w 4602775"/>
              <a:gd name="connsiteY94" fmla="*/ 2077013 h 3455757"/>
              <a:gd name="connsiteX95" fmla="*/ 2071077 w 4602775"/>
              <a:gd name="connsiteY95" fmla="*/ 2018398 h 3455757"/>
              <a:gd name="connsiteX96" fmla="*/ 2286000 w 4602775"/>
              <a:gd name="connsiteY96" fmla="*/ 1967598 h 3455757"/>
              <a:gd name="connsiteX97" fmla="*/ 2301631 w 4602775"/>
              <a:gd name="connsiteY97" fmla="*/ 1893351 h 3455757"/>
              <a:gd name="connsiteX98" fmla="*/ 2379785 w 4602775"/>
              <a:gd name="connsiteY98" fmla="*/ 1908982 h 3455757"/>
              <a:gd name="connsiteX99" fmla="*/ 2399323 w 4602775"/>
              <a:gd name="connsiteY99" fmla="*/ 1955875 h 3455757"/>
              <a:gd name="connsiteX100" fmla="*/ 2430585 w 4602775"/>
              <a:gd name="connsiteY100" fmla="*/ 1983228 h 3455757"/>
              <a:gd name="connsiteX101" fmla="*/ 2493108 w 4602775"/>
              <a:gd name="connsiteY101" fmla="*/ 1948059 h 3455757"/>
              <a:gd name="connsiteX102" fmla="*/ 2504831 w 4602775"/>
              <a:gd name="connsiteY102" fmla="*/ 1901167 h 3455757"/>
              <a:gd name="connsiteX103" fmla="*/ 2524369 w 4602775"/>
              <a:gd name="connsiteY103" fmla="*/ 1901167 h 3455757"/>
              <a:gd name="connsiteX104" fmla="*/ 2586892 w 4602775"/>
              <a:gd name="connsiteY104" fmla="*/ 1971505 h 3455757"/>
              <a:gd name="connsiteX105" fmla="*/ 2782277 w 4602775"/>
              <a:gd name="connsiteY105" fmla="*/ 2069198 h 3455757"/>
              <a:gd name="connsiteX106" fmla="*/ 2829169 w 4602775"/>
              <a:gd name="connsiteY106" fmla="*/ 2088736 h 3455757"/>
              <a:gd name="connsiteX107" fmla="*/ 2864339 w 4602775"/>
              <a:gd name="connsiteY107" fmla="*/ 2080921 h 3455757"/>
              <a:gd name="connsiteX108" fmla="*/ 2887785 w 4602775"/>
              <a:gd name="connsiteY108" fmla="*/ 2104367 h 3455757"/>
              <a:gd name="connsiteX109" fmla="*/ 2805723 w 4602775"/>
              <a:gd name="connsiteY109" fmla="*/ 2182521 h 3455757"/>
              <a:gd name="connsiteX110" fmla="*/ 2805723 w 4602775"/>
              <a:gd name="connsiteY110" fmla="*/ 2182521 h 3455757"/>
              <a:gd name="connsiteX111" fmla="*/ 2821354 w 4602775"/>
              <a:gd name="connsiteY111" fmla="*/ 2213782 h 3455757"/>
              <a:gd name="connsiteX112" fmla="*/ 2891692 w 4602775"/>
              <a:gd name="connsiteY112" fmla="*/ 2202059 h 3455757"/>
              <a:gd name="connsiteX113" fmla="*/ 2958123 w 4602775"/>
              <a:gd name="connsiteY113" fmla="*/ 2307567 h 3455757"/>
              <a:gd name="connsiteX114" fmla="*/ 3008923 w 4602775"/>
              <a:gd name="connsiteY114" fmla="*/ 2303659 h 3455757"/>
              <a:gd name="connsiteX115" fmla="*/ 2997200 w 4602775"/>
              <a:gd name="connsiteY115" fmla="*/ 2256767 h 3455757"/>
              <a:gd name="connsiteX116" fmla="*/ 3059723 w 4602775"/>
              <a:gd name="connsiteY116" fmla="*/ 2233321 h 3455757"/>
              <a:gd name="connsiteX117" fmla="*/ 3059723 w 4602775"/>
              <a:gd name="connsiteY117" fmla="*/ 2213782 h 3455757"/>
              <a:gd name="connsiteX118" fmla="*/ 3067539 w 4602775"/>
              <a:gd name="connsiteY118" fmla="*/ 2202059 h 3455757"/>
              <a:gd name="connsiteX119" fmla="*/ 3024554 w 4602775"/>
              <a:gd name="connsiteY119" fmla="*/ 2116090 h 3455757"/>
              <a:gd name="connsiteX120" fmla="*/ 3036277 w 4602775"/>
              <a:gd name="connsiteY120" fmla="*/ 2104367 h 3455757"/>
              <a:gd name="connsiteX121" fmla="*/ 3219939 w 4602775"/>
              <a:gd name="connsiteY121" fmla="*/ 2225505 h 3455757"/>
              <a:gd name="connsiteX122" fmla="*/ 3286369 w 4602775"/>
              <a:gd name="connsiteY122" fmla="*/ 2233321 h 3455757"/>
              <a:gd name="connsiteX123" fmla="*/ 3266831 w 4602775"/>
              <a:gd name="connsiteY123" fmla="*/ 2256767 h 3455757"/>
              <a:gd name="connsiteX124" fmla="*/ 3227754 w 4602775"/>
              <a:gd name="connsiteY124" fmla="*/ 2272398 h 3455757"/>
              <a:gd name="connsiteX125" fmla="*/ 3309816 w 4602775"/>
              <a:gd name="connsiteY125" fmla="*/ 2354459 h 3455757"/>
              <a:gd name="connsiteX126" fmla="*/ 3395785 w 4602775"/>
              <a:gd name="connsiteY126" fmla="*/ 2409167 h 3455757"/>
              <a:gd name="connsiteX127" fmla="*/ 3657600 w 4602775"/>
              <a:gd name="connsiteY127" fmla="*/ 2346644 h 3455757"/>
              <a:gd name="connsiteX128" fmla="*/ 3618523 w 4602775"/>
              <a:gd name="connsiteY128" fmla="*/ 2268490 h 3455757"/>
              <a:gd name="connsiteX129" fmla="*/ 3567723 w 4602775"/>
              <a:gd name="connsiteY129" fmla="*/ 2245044 h 3455757"/>
              <a:gd name="connsiteX130" fmla="*/ 3583354 w 4602775"/>
              <a:gd name="connsiteY130" fmla="*/ 2162982 h 3455757"/>
              <a:gd name="connsiteX131" fmla="*/ 3618523 w 4602775"/>
              <a:gd name="connsiteY131" fmla="*/ 2162982 h 3455757"/>
              <a:gd name="connsiteX132" fmla="*/ 3622431 w 4602775"/>
              <a:gd name="connsiteY132" fmla="*/ 2104367 h 3455757"/>
              <a:gd name="connsiteX133" fmla="*/ 3528646 w 4602775"/>
              <a:gd name="connsiteY133" fmla="*/ 2022305 h 3455757"/>
              <a:gd name="connsiteX134" fmla="*/ 3473939 w 4602775"/>
              <a:gd name="connsiteY134" fmla="*/ 2057475 h 3455757"/>
              <a:gd name="connsiteX135" fmla="*/ 3423139 w 4602775"/>
              <a:gd name="connsiteY135" fmla="*/ 1994951 h 3455757"/>
              <a:gd name="connsiteX136" fmla="*/ 3466123 w 4602775"/>
              <a:gd name="connsiteY136" fmla="*/ 1877721 h 3455757"/>
              <a:gd name="connsiteX137" fmla="*/ 3411416 w 4602775"/>
              <a:gd name="connsiteY137" fmla="*/ 1791751 h 3455757"/>
              <a:gd name="connsiteX138" fmla="*/ 3391877 w 4602775"/>
              <a:gd name="connsiteY138" fmla="*/ 1701875 h 3455757"/>
              <a:gd name="connsiteX139" fmla="*/ 3380154 w 4602775"/>
              <a:gd name="connsiteY139" fmla="*/ 1596367 h 3455757"/>
              <a:gd name="connsiteX140" fmla="*/ 3325446 w 4602775"/>
              <a:gd name="connsiteY140" fmla="*/ 1561198 h 3455757"/>
              <a:gd name="connsiteX141" fmla="*/ 3333262 w 4602775"/>
              <a:gd name="connsiteY141" fmla="*/ 1522121 h 3455757"/>
              <a:gd name="connsiteX142" fmla="*/ 3255108 w 4602775"/>
              <a:gd name="connsiteY142" fmla="*/ 1404890 h 3455757"/>
              <a:gd name="connsiteX143" fmla="*/ 3290277 w 4602775"/>
              <a:gd name="connsiteY143" fmla="*/ 1291567 h 3455757"/>
              <a:gd name="connsiteX144" fmla="*/ 3348892 w 4602775"/>
              <a:gd name="connsiteY144" fmla="*/ 1232951 h 3455757"/>
              <a:gd name="connsiteX145" fmla="*/ 3391877 w 4602775"/>
              <a:gd name="connsiteY145" fmla="*/ 1260305 h 3455757"/>
              <a:gd name="connsiteX146" fmla="*/ 3458308 w 4602775"/>
              <a:gd name="connsiteY146" fmla="*/ 1236859 h 3455757"/>
              <a:gd name="connsiteX147" fmla="*/ 3438769 w 4602775"/>
              <a:gd name="connsiteY147" fmla="*/ 1213413 h 3455757"/>
              <a:gd name="connsiteX148" fmla="*/ 3509108 w 4602775"/>
              <a:gd name="connsiteY148" fmla="*/ 1111813 h 3455757"/>
              <a:gd name="connsiteX149" fmla="*/ 3524739 w 4602775"/>
              <a:gd name="connsiteY149" fmla="*/ 998490 h 3455757"/>
              <a:gd name="connsiteX150" fmla="*/ 3626339 w 4602775"/>
              <a:gd name="connsiteY150" fmla="*/ 951598 h 3455757"/>
              <a:gd name="connsiteX151" fmla="*/ 3696677 w 4602775"/>
              <a:gd name="connsiteY151" fmla="*/ 908613 h 3455757"/>
              <a:gd name="connsiteX152" fmla="*/ 3720123 w 4602775"/>
              <a:gd name="connsiteY152" fmla="*/ 920336 h 3455757"/>
              <a:gd name="connsiteX153" fmla="*/ 3790462 w 4602775"/>
              <a:gd name="connsiteY153" fmla="*/ 908613 h 3455757"/>
              <a:gd name="connsiteX154" fmla="*/ 3806092 w 4602775"/>
              <a:gd name="connsiteY154" fmla="*/ 959413 h 3455757"/>
              <a:gd name="connsiteX155" fmla="*/ 3856892 w 4602775"/>
              <a:gd name="connsiteY155" fmla="*/ 912521 h 3455757"/>
              <a:gd name="connsiteX156" fmla="*/ 3888154 w 4602775"/>
              <a:gd name="connsiteY156" fmla="*/ 916428 h 3455757"/>
              <a:gd name="connsiteX157" fmla="*/ 3927231 w 4602775"/>
              <a:gd name="connsiteY157" fmla="*/ 959413 h 3455757"/>
              <a:gd name="connsiteX158" fmla="*/ 3997569 w 4602775"/>
              <a:gd name="connsiteY158" fmla="*/ 955505 h 3455757"/>
              <a:gd name="connsiteX159" fmla="*/ 4067908 w 4602775"/>
              <a:gd name="connsiteY159" fmla="*/ 869536 h 3455757"/>
              <a:gd name="connsiteX160" fmla="*/ 4138246 w 4602775"/>
              <a:gd name="connsiteY160" fmla="*/ 904705 h 3455757"/>
              <a:gd name="connsiteX161" fmla="*/ 4173416 w 4602775"/>
              <a:gd name="connsiteY161" fmla="*/ 885167 h 3455757"/>
              <a:gd name="connsiteX162" fmla="*/ 4200769 w 4602775"/>
              <a:gd name="connsiteY162" fmla="*/ 834367 h 3455757"/>
              <a:gd name="connsiteX163" fmla="*/ 4267200 w 4602775"/>
              <a:gd name="connsiteY163" fmla="*/ 787475 h 3455757"/>
              <a:gd name="connsiteX164" fmla="*/ 4407877 w 4602775"/>
              <a:gd name="connsiteY164" fmla="*/ 783567 h 3455757"/>
              <a:gd name="connsiteX165" fmla="*/ 4466493 w 4602775"/>
              <a:gd name="connsiteY165" fmla="*/ 678059 h 3455757"/>
              <a:gd name="connsiteX166" fmla="*/ 4556368 w 4602775"/>
              <a:gd name="connsiteY166" fmla="*/ 654613 h 3455757"/>
              <a:gd name="connsiteX167" fmla="*/ 4575906 w 4602775"/>
              <a:gd name="connsiteY167" fmla="*/ 553014 h 3455757"/>
              <a:gd name="connsiteX168" fmla="*/ 4493844 w 4602775"/>
              <a:gd name="connsiteY168" fmla="*/ 478769 h 3455757"/>
              <a:gd name="connsiteX169" fmla="*/ 4478213 w 4602775"/>
              <a:gd name="connsiteY169" fmla="*/ 377168 h 3455757"/>
              <a:gd name="connsiteX170" fmla="*/ 4548551 w 4602775"/>
              <a:gd name="connsiteY170" fmla="*/ 334184 h 3455757"/>
              <a:gd name="connsiteX171" fmla="*/ 4505566 w 4602775"/>
              <a:gd name="connsiteY171" fmla="*/ 228677 h 3455757"/>
              <a:gd name="connsiteX172" fmla="*/ 4599351 w 4602775"/>
              <a:gd name="connsiteY172" fmla="*/ 166153 h 3455757"/>
              <a:gd name="connsiteX173" fmla="*/ 4536827 w 4602775"/>
              <a:gd name="connsiteY173" fmla="*/ 13753 h 3455757"/>
              <a:gd name="connsiteX174" fmla="*/ 4166586 w 4602775"/>
              <a:gd name="connsiteY174" fmla="*/ 26042 h 3455757"/>
              <a:gd name="connsiteX175" fmla="*/ 4140543 w 4602775"/>
              <a:gd name="connsiteY175" fmla="*/ 112851 h 3455757"/>
              <a:gd name="connsiteX176" fmla="*/ 4155012 w 4602775"/>
              <a:gd name="connsiteY176" fmla="*/ 173618 h 3455757"/>
              <a:gd name="connsiteX177" fmla="*/ 4091351 w 4602775"/>
              <a:gd name="connsiteY177" fmla="*/ 245961 h 3455757"/>
              <a:gd name="connsiteX178" fmla="*/ 3990073 w 4602775"/>
              <a:gd name="connsiteY178" fmla="*/ 237279 h 3455757"/>
              <a:gd name="connsiteX179" fmla="*/ 4076882 w 4602775"/>
              <a:gd name="connsiteY179" fmla="*/ 92595 h 3455757"/>
              <a:gd name="connsiteX180" fmla="*/ 4094245 w 4602775"/>
              <a:gd name="connsiteY180" fmla="*/ 17360 h 3455757"/>
              <a:gd name="connsiteX181" fmla="*/ 4065308 w 4602775"/>
              <a:gd name="connsiteY181" fmla="*/ 17360 h 3455757"/>
              <a:gd name="connsiteX182" fmla="*/ 4004541 w 4602775"/>
              <a:gd name="connsiteY182" fmla="*/ 156257 h 3455757"/>
              <a:gd name="connsiteX183" fmla="*/ 3836708 w 4602775"/>
              <a:gd name="connsiteY183" fmla="*/ 225704 h 3455757"/>
              <a:gd name="connsiteX184" fmla="*/ 3729642 w 4602775"/>
              <a:gd name="connsiteY184" fmla="*/ 431156 h 3455757"/>
              <a:gd name="connsiteX185" fmla="*/ 3613895 w 4602775"/>
              <a:gd name="connsiteY185" fmla="*/ 465880 h 3455757"/>
              <a:gd name="connsiteX186" fmla="*/ 3527085 w 4602775"/>
              <a:gd name="connsiteY186" fmla="*/ 457198 h 3455757"/>
              <a:gd name="connsiteX187" fmla="*/ 3463424 w 4602775"/>
              <a:gd name="connsiteY187" fmla="*/ 318302 h 3455757"/>
              <a:gd name="connsiteX188" fmla="*/ 3538660 w 4602775"/>
              <a:gd name="connsiteY188" fmla="*/ 344346 h 3455757"/>
              <a:gd name="connsiteX189" fmla="*/ 3547342 w 4602775"/>
              <a:gd name="connsiteY189" fmla="*/ 350133 h 3455757"/>
              <a:gd name="connsiteX190" fmla="*/ 3544446 w 4602775"/>
              <a:gd name="connsiteY190" fmla="*/ 315407 h 3455757"/>
              <a:gd name="connsiteX191" fmla="*/ 3440275 w 4602775"/>
              <a:gd name="connsiteY191" fmla="*/ 274897 h 3455757"/>
              <a:gd name="connsiteX192" fmla="*/ 3289805 w 4602775"/>
              <a:gd name="connsiteY192" fmla="*/ 269110 h 3455757"/>
              <a:gd name="connsiteX193" fmla="*/ 3263761 w 4602775"/>
              <a:gd name="connsiteY193" fmla="*/ 312515 h 3455757"/>
              <a:gd name="connsiteX194" fmla="*/ 3229038 w 4602775"/>
              <a:gd name="connsiteY194" fmla="*/ 283578 h 3455757"/>
              <a:gd name="connsiteX195" fmla="*/ 3133546 w 4602775"/>
              <a:gd name="connsiteY195" fmla="*/ 295153 h 3455757"/>
              <a:gd name="connsiteX196" fmla="*/ 3153802 w 4602775"/>
              <a:gd name="connsiteY196" fmla="*/ 347239 h 3455757"/>
              <a:gd name="connsiteX197" fmla="*/ 2957031 w 4602775"/>
              <a:gd name="connsiteY197" fmla="*/ 408006 h 3455757"/>
              <a:gd name="connsiteX198" fmla="*/ 2864435 w 4602775"/>
              <a:gd name="connsiteY198" fmla="*/ 541115 h 3455757"/>
              <a:gd name="connsiteX199" fmla="*/ 2667665 w 4602775"/>
              <a:gd name="connsiteY199" fmla="*/ 570051 h 3455757"/>
              <a:gd name="connsiteX200" fmla="*/ 2479577 w 4602775"/>
              <a:gd name="connsiteY200" fmla="*/ 619244 h 3455757"/>
              <a:gd name="connsiteX201" fmla="*/ 2453533 w 4602775"/>
              <a:gd name="connsiteY201" fmla="*/ 659755 h 3455757"/>
              <a:gd name="connsiteX202" fmla="*/ 2479577 w 4602775"/>
              <a:gd name="connsiteY202" fmla="*/ 703160 h 3455757"/>
              <a:gd name="connsiteX203" fmla="*/ 2491151 w 4602775"/>
              <a:gd name="connsiteY203" fmla="*/ 769715 h 3455757"/>
              <a:gd name="connsiteX204" fmla="*/ 2488258 w 4602775"/>
              <a:gd name="connsiteY204" fmla="*/ 810226 h 3455757"/>
              <a:gd name="connsiteX205" fmla="*/ 2415916 w 4602775"/>
              <a:gd name="connsiteY205" fmla="*/ 723417 h 3455757"/>
              <a:gd name="connsiteX206" fmla="*/ 2291488 w 4602775"/>
              <a:gd name="connsiteY206" fmla="*/ 708947 h 3455757"/>
              <a:gd name="connsiteX207" fmla="*/ 2308850 w 4602775"/>
              <a:gd name="connsiteY207" fmla="*/ 662649 h 3455757"/>
              <a:gd name="connsiteX208" fmla="*/ 2386979 w 4602775"/>
              <a:gd name="connsiteY208" fmla="*/ 671330 h 3455757"/>
              <a:gd name="connsiteX209" fmla="*/ 2439065 w 4602775"/>
              <a:gd name="connsiteY209" fmla="*/ 610563 h 3455757"/>
              <a:gd name="connsiteX210" fmla="*/ 2326212 w 4602775"/>
              <a:gd name="connsiteY210" fmla="*/ 616350 h 3455757"/>
              <a:gd name="connsiteX211" fmla="*/ 2265444 w 4602775"/>
              <a:gd name="connsiteY211" fmla="*/ 532433 h 3455757"/>
              <a:gd name="connsiteX212" fmla="*/ 2227827 w 4602775"/>
              <a:gd name="connsiteY212" fmla="*/ 541115 h 3455757"/>
              <a:gd name="connsiteX213" fmla="*/ 2193103 w 4602775"/>
              <a:gd name="connsiteY213" fmla="*/ 552690 h 3455757"/>
              <a:gd name="connsiteX214" fmla="*/ 2190209 w 4602775"/>
              <a:gd name="connsiteY214" fmla="*/ 503498 h 3455757"/>
              <a:gd name="connsiteX215" fmla="*/ 2117868 w 4602775"/>
              <a:gd name="connsiteY215" fmla="*/ 460092 h 3455757"/>
              <a:gd name="connsiteX216" fmla="*/ 2083144 w 4602775"/>
              <a:gd name="connsiteY216" fmla="*/ 376176 h 3455757"/>
              <a:gd name="connsiteX217" fmla="*/ 2048420 w 4602775"/>
              <a:gd name="connsiteY217" fmla="*/ 428262 h 3455757"/>
              <a:gd name="connsiteX218" fmla="*/ 1987653 w 4602775"/>
              <a:gd name="connsiteY218" fmla="*/ 428261 h 3455757"/>
              <a:gd name="connsiteX219" fmla="*/ 1970290 w 4602775"/>
              <a:gd name="connsiteY219" fmla="*/ 422475 h 3455757"/>
              <a:gd name="connsiteX220" fmla="*/ 2031058 w 4602775"/>
              <a:gd name="connsiteY220" fmla="*/ 370389 h 3455757"/>
              <a:gd name="connsiteX221" fmla="*/ 1999227 w 4602775"/>
              <a:gd name="connsiteY221" fmla="*/ 361708 h 3455757"/>
              <a:gd name="connsiteX222" fmla="*/ 1889267 w 4602775"/>
              <a:gd name="connsiteY222" fmla="*/ 451411 h 3455757"/>
              <a:gd name="connsiteX223" fmla="*/ 1822712 w 4602775"/>
              <a:gd name="connsiteY223" fmla="*/ 515072 h 3455757"/>
              <a:gd name="connsiteX224" fmla="*/ 1741690 w 4602775"/>
              <a:gd name="connsiteY224" fmla="*/ 491923 h 3455757"/>
              <a:gd name="connsiteX225" fmla="*/ 1568070 w 4602775"/>
              <a:gd name="connsiteY225" fmla="*/ 509284 h 3455757"/>
              <a:gd name="connsiteX226" fmla="*/ 1220829 w 4602775"/>
              <a:gd name="connsiteY226" fmla="*/ 43404 h 3455757"/>
              <a:gd name="connsiteX227" fmla="*/ 1287384 w 4602775"/>
              <a:gd name="connsiteY227" fmla="*/ 0 h 3455757"/>
              <a:gd name="connsiteX228" fmla="*/ 1041421 w 4602775"/>
              <a:gd name="connsiteY228" fmla="*/ 23148 h 3455757"/>
              <a:gd name="connsiteX229" fmla="*/ 1006698 w 4602775"/>
              <a:gd name="connsiteY229" fmla="*/ 112853 h 3455757"/>
              <a:gd name="connsiteX230" fmla="*/ 1084827 w 4602775"/>
              <a:gd name="connsiteY230" fmla="*/ 243068 h 3455757"/>
              <a:gd name="connsiteX231" fmla="*/ 1073252 w 4602775"/>
              <a:gd name="connsiteY231" fmla="*/ 286472 h 3455757"/>
              <a:gd name="connsiteX232" fmla="*/ 1003804 w 4602775"/>
              <a:gd name="connsiteY232" fmla="*/ 309623 h 3455757"/>
              <a:gd name="connsiteX233" fmla="*/ 1006698 w 4602775"/>
              <a:gd name="connsiteY233" fmla="*/ 361709 h 3455757"/>
              <a:gd name="connsiteX234" fmla="*/ 1050103 w 4602775"/>
              <a:gd name="connsiteY234" fmla="*/ 370389 h 3455757"/>
              <a:gd name="connsiteX235" fmla="*/ 1035635 w 4602775"/>
              <a:gd name="connsiteY235" fmla="*/ 390645 h 3455757"/>
              <a:gd name="connsiteX236" fmla="*/ 1064572 w 4602775"/>
              <a:gd name="connsiteY236" fmla="*/ 410900 h 3455757"/>
              <a:gd name="connsiteX237" fmla="*/ 1064571 w 4602775"/>
              <a:gd name="connsiteY237" fmla="*/ 439838 h 3455757"/>
              <a:gd name="connsiteX238" fmla="*/ 1012485 w 4602775"/>
              <a:gd name="connsiteY238" fmla="*/ 465880 h 3455757"/>
              <a:gd name="connsiteX239" fmla="*/ 1044316 w 4602775"/>
              <a:gd name="connsiteY239" fmla="*/ 506392 h 3455757"/>
              <a:gd name="connsiteX240" fmla="*/ 1139806 w 4602775"/>
              <a:gd name="connsiteY240" fmla="*/ 541115 h 3455757"/>
              <a:gd name="connsiteX241" fmla="*/ 1134019 w 4602775"/>
              <a:gd name="connsiteY241" fmla="*/ 558476 h 3455757"/>
              <a:gd name="connsiteX242" fmla="*/ 1217936 w 4602775"/>
              <a:gd name="connsiteY242" fmla="*/ 685798 h 3455757"/>
              <a:gd name="connsiteX243" fmla="*/ 1191893 w 4602775"/>
              <a:gd name="connsiteY243" fmla="*/ 717629 h 3455757"/>
              <a:gd name="connsiteX244" fmla="*/ 1081934 w 4602775"/>
              <a:gd name="connsiteY244" fmla="*/ 546902 h 3455757"/>
              <a:gd name="connsiteX245" fmla="*/ 1015379 w 4602775"/>
              <a:gd name="connsiteY245" fmla="*/ 561370 h 3455757"/>
              <a:gd name="connsiteX246" fmla="*/ 937249 w 4602775"/>
              <a:gd name="connsiteY246" fmla="*/ 520859 h 3455757"/>
              <a:gd name="connsiteX247" fmla="*/ 922782 w 4602775"/>
              <a:gd name="connsiteY247" fmla="*/ 688692 h 3455757"/>
              <a:gd name="connsiteX248" fmla="*/ 873589 w 4602775"/>
              <a:gd name="connsiteY248" fmla="*/ 633712 h 3455757"/>
              <a:gd name="connsiteX249" fmla="*/ 844652 w 4602775"/>
              <a:gd name="connsiteY249" fmla="*/ 639500 h 3455757"/>
              <a:gd name="connsiteX250" fmla="*/ 844652 w 4602775"/>
              <a:gd name="connsiteY250" fmla="*/ 726310 h 3455757"/>
              <a:gd name="connsiteX251" fmla="*/ 795460 w 4602775"/>
              <a:gd name="connsiteY251" fmla="*/ 717628 h 3455757"/>
              <a:gd name="connsiteX252" fmla="*/ 763629 w 4602775"/>
              <a:gd name="connsiteY252" fmla="*/ 665543 h 3455757"/>
              <a:gd name="connsiteX253" fmla="*/ 801247 w 4602775"/>
              <a:gd name="connsiteY253" fmla="*/ 622138 h 3455757"/>
              <a:gd name="connsiteX254" fmla="*/ 760736 w 4602775"/>
              <a:gd name="connsiteY254" fmla="*/ 564264 h 3455757"/>
              <a:gd name="connsiteX255" fmla="*/ 546604 w 4602775"/>
              <a:gd name="connsiteY255" fmla="*/ 584520 h 3455757"/>
              <a:gd name="connsiteX256" fmla="*/ 508987 w 4602775"/>
              <a:gd name="connsiteY256" fmla="*/ 639499 h 3455757"/>
              <a:gd name="connsiteX257" fmla="*/ 572647 w 4602775"/>
              <a:gd name="connsiteY257" fmla="*/ 714735 h 3455757"/>
              <a:gd name="connsiteX258" fmla="*/ 500185 w 4602775"/>
              <a:gd name="connsiteY258" fmla="*/ 732767 h 3455757"/>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220829 w 4602775"/>
              <a:gd name="connsiteY226" fmla="*/ 29651 h 3442004"/>
              <a:gd name="connsiteX227" fmla="*/ 1183212 w 4602775"/>
              <a:gd name="connsiteY227" fmla="*/ 6503 h 3442004"/>
              <a:gd name="connsiteX228" fmla="*/ 1041421 w 4602775"/>
              <a:gd name="connsiteY228" fmla="*/ 9395 h 3442004"/>
              <a:gd name="connsiteX229" fmla="*/ 1006698 w 4602775"/>
              <a:gd name="connsiteY229" fmla="*/ 99100 h 3442004"/>
              <a:gd name="connsiteX230" fmla="*/ 1084827 w 4602775"/>
              <a:gd name="connsiteY230" fmla="*/ 229315 h 3442004"/>
              <a:gd name="connsiteX231" fmla="*/ 1073252 w 4602775"/>
              <a:gd name="connsiteY231" fmla="*/ 272719 h 3442004"/>
              <a:gd name="connsiteX232" fmla="*/ 1003804 w 4602775"/>
              <a:gd name="connsiteY232" fmla="*/ 295870 h 3442004"/>
              <a:gd name="connsiteX233" fmla="*/ 1006698 w 4602775"/>
              <a:gd name="connsiteY233" fmla="*/ 347956 h 3442004"/>
              <a:gd name="connsiteX234" fmla="*/ 1050103 w 4602775"/>
              <a:gd name="connsiteY234" fmla="*/ 356636 h 3442004"/>
              <a:gd name="connsiteX235" fmla="*/ 1035635 w 4602775"/>
              <a:gd name="connsiteY235" fmla="*/ 376892 h 3442004"/>
              <a:gd name="connsiteX236" fmla="*/ 1064572 w 4602775"/>
              <a:gd name="connsiteY236" fmla="*/ 397147 h 3442004"/>
              <a:gd name="connsiteX237" fmla="*/ 1064571 w 4602775"/>
              <a:gd name="connsiteY237" fmla="*/ 426085 h 3442004"/>
              <a:gd name="connsiteX238" fmla="*/ 1012485 w 4602775"/>
              <a:gd name="connsiteY238" fmla="*/ 452127 h 3442004"/>
              <a:gd name="connsiteX239" fmla="*/ 1044316 w 4602775"/>
              <a:gd name="connsiteY239" fmla="*/ 492639 h 3442004"/>
              <a:gd name="connsiteX240" fmla="*/ 1139806 w 4602775"/>
              <a:gd name="connsiteY240" fmla="*/ 527362 h 3442004"/>
              <a:gd name="connsiteX241" fmla="*/ 1134019 w 4602775"/>
              <a:gd name="connsiteY241" fmla="*/ 544723 h 3442004"/>
              <a:gd name="connsiteX242" fmla="*/ 1217936 w 4602775"/>
              <a:gd name="connsiteY242" fmla="*/ 672045 h 3442004"/>
              <a:gd name="connsiteX243" fmla="*/ 1191893 w 4602775"/>
              <a:gd name="connsiteY243" fmla="*/ 703876 h 3442004"/>
              <a:gd name="connsiteX244" fmla="*/ 1081934 w 4602775"/>
              <a:gd name="connsiteY244" fmla="*/ 533149 h 3442004"/>
              <a:gd name="connsiteX245" fmla="*/ 1015379 w 4602775"/>
              <a:gd name="connsiteY245" fmla="*/ 547617 h 3442004"/>
              <a:gd name="connsiteX246" fmla="*/ 937249 w 4602775"/>
              <a:gd name="connsiteY246" fmla="*/ 507106 h 3442004"/>
              <a:gd name="connsiteX247" fmla="*/ 922782 w 4602775"/>
              <a:gd name="connsiteY247" fmla="*/ 674939 h 3442004"/>
              <a:gd name="connsiteX248" fmla="*/ 873589 w 4602775"/>
              <a:gd name="connsiteY248" fmla="*/ 619959 h 3442004"/>
              <a:gd name="connsiteX249" fmla="*/ 844652 w 4602775"/>
              <a:gd name="connsiteY249" fmla="*/ 625747 h 3442004"/>
              <a:gd name="connsiteX250" fmla="*/ 844652 w 4602775"/>
              <a:gd name="connsiteY250" fmla="*/ 712557 h 3442004"/>
              <a:gd name="connsiteX251" fmla="*/ 795460 w 4602775"/>
              <a:gd name="connsiteY251" fmla="*/ 703875 h 3442004"/>
              <a:gd name="connsiteX252" fmla="*/ 763629 w 4602775"/>
              <a:gd name="connsiteY252" fmla="*/ 651790 h 3442004"/>
              <a:gd name="connsiteX253" fmla="*/ 801247 w 4602775"/>
              <a:gd name="connsiteY253" fmla="*/ 608385 h 3442004"/>
              <a:gd name="connsiteX254" fmla="*/ 760736 w 4602775"/>
              <a:gd name="connsiteY254" fmla="*/ 550511 h 3442004"/>
              <a:gd name="connsiteX255" fmla="*/ 546604 w 4602775"/>
              <a:gd name="connsiteY255" fmla="*/ 570767 h 3442004"/>
              <a:gd name="connsiteX256" fmla="*/ 508987 w 4602775"/>
              <a:gd name="connsiteY256" fmla="*/ 625746 h 3442004"/>
              <a:gd name="connsiteX257" fmla="*/ 572647 w 4602775"/>
              <a:gd name="connsiteY257" fmla="*/ 700982 h 3442004"/>
              <a:gd name="connsiteX258" fmla="*/ 500185 w 4602775"/>
              <a:gd name="connsiteY258" fmla="*/ 719014 h 3442004"/>
              <a:gd name="connsiteX0" fmla="*/ 500185 w 4602775"/>
              <a:gd name="connsiteY0" fmla="*/ 719014 h 3442004"/>
              <a:gd name="connsiteX1" fmla="*/ 457200 w 4602775"/>
              <a:gd name="connsiteY1" fmla="*/ 761998 h 3442004"/>
              <a:gd name="connsiteX2" fmla="*/ 386862 w 4602775"/>
              <a:gd name="connsiteY2" fmla="*/ 844060 h 3442004"/>
              <a:gd name="connsiteX3" fmla="*/ 371231 w 4602775"/>
              <a:gd name="connsiteY3" fmla="*/ 996460 h 3442004"/>
              <a:gd name="connsiteX4" fmla="*/ 269631 w 4602775"/>
              <a:gd name="connsiteY4" fmla="*/ 976922 h 3442004"/>
              <a:gd name="connsiteX5" fmla="*/ 265723 w 4602775"/>
              <a:gd name="connsiteY5" fmla="*/ 1094152 h 3442004"/>
              <a:gd name="connsiteX6" fmla="*/ 347785 w 4602775"/>
              <a:gd name="connsiteY6" fmla="*/ 1129322 h 3442004"/>
              <a:gd name="connsiteX7" fmla="*/ 355600 w 4602775"/>
              <a:gd name="connsiteY7" fmla="*/ 1203568 h 3442004"/>
              <a:gd name="connsiteX8" fmla="*/ 234462 w 4602775"/>
              <a:gd name="connsiteY8" fmla="*/ 1227014 h 3442004"/>
              <a:gd name="connsiteX9" fmla="*/ 296985 w 4602775"/>
              <a:gd name="connsiteY9" fmla="*/ 1312983 h 3442004"/>
              <a:gd name="connsiteX10" fmla="*/ 218831 w 4602775"/>
              <a:gd name="connsiteY10" fmla="*/ 1305168 h 3442004"/>
              <a:gd name="connsiteX11" fmla="*/ 211016 w 4602775"/>
              <a:gd name="connsiteY11" fmla="*/ 1340337 h 3442004"/>
              <a:gd name="connsiteX12" fmla="*/ 132862 w 4602775"/>
              <a:gd name="connsiteY12" fmla="*/ 1309075 h 3442004"/>
              <a:gd name="connsiteX13" fmla="*/ 78154 w 4602775"/>
              <a:gd name="connsiteY13" fmla="*/ 1344245 h 3442004"/>
              <a:gd name="connsiteX14" fmla="*/ 70339 w 4602775"/>
              <a:gd name="connsiteY14" fmla="*/ 1426306 h 3442004"/>
              <a:gd name="connsiteX15" fmla="*/ 101600 w 4602775"/>
              <a:gd name="connsiteY15" fmla="*/ 1504460 h 3442004"/>
              <a:gd name="connsiteX16" fmla="*/ 19539 w 4602775"/>
              <a:gd name="connsiteY16" fmla="*/ 1609968 h 3442004"/>
              <a:gd name="connsiteX17" fmla="*/ 27354 w 4602775"/>
              <a:gd name="connsiteY17" fmla="*/ 1727198 h 3442004"/>
              <a:gd name="connsiteX18" fmla="*/ 19539 w 4602775"/>
              <a:gd name="connsiteY18" fmla="*/ 1957752 h 3442004"/>
              <a:gd name="connsiteX19" fmla="*/ 23446 w 4602775"/>
              <a:gd name="connsiteY19" fmla="*/ 2012460 h 3442004"/>
              <a:gd name="connsiteX20" fmla="*/ 7816 w 4602775"/>
              <a:gd name="connsiteY20" fmla="*/ 2121875 h 3442004"/>
              <a:gd name="connsiteX21" fmla="*/ 31262 w 4602775"/>
              <a:gd name="connsiteY21" fmla="*/ 2180491 h 3442004"/>
              <a:gd name="connsiteX22" fmla="*/ 42985 w 4602775"/>
              <a:gd name="connsiteY22" fmla="*/ 2254737 h 3442004"/>
              <a:gd name="connsiteX23" fmla="*/ 0 w 4602775"/>
              <a:gd name="connsiteY23" fmla="*/ 2328983 h 3442004"/>
              <a:gd name="connsiteX24" fmla="*/ 46892 w 4602775"/>
              <a:gd name="connsiteY24" fmla="*/ 2434491 h 3442004"/>
              <a:gd name="connsiteX25" fmla="*/ 85969 w 4602775"/>
              <a:gd name="connsiteY25" fmla="*/ 2500922 h 3442004"/>
              <a:gd name="connsiteX26" fmla="*/ 171939 w 4602775"/>
              <a:gd name="connsiteY26" fmla="*/ 2493106 h 3442004"/>
              <a:gd name="connsiteX27" fmla="*/ 257468 w 4602775"/>
              <a:gd name="connsiteY27" fmla="*/ 2505104 h 3442004"/>
              <a:gd name="connsiteX28" fmla="*/ 307024 w 4602775"/>
              <a:gd name="connsiteY28" fmla="*/ 2470199 h 3442004"/>
              <a:gd name="connsiteX29" fmla="*/ 359054 w 4602775"/>
              <a:gd name="connsiteY29" fmla="*/ 2504717 h 3442004"/>
              <a:gd name="connsiteX30" fmla="*/ 328144 w 4602775"/>
              <a:gd name="connsiteY30" fmla="*/ 2566536 h 3442004"/>
              <a:gd name="connsiteX31" fmla="*/ 389963 w 4602775"/>
              <a:gd name="connsiteY31" fmla="*/ 2584566 h 3442004"/>
              <a:gd name="connsiteX32" fmla="*/ 454358 w 4602775"/>
              <a:gd name="connsiteY32" fmla="*/ 2594869 h 3442004"/>
              <a:gd name="connsiteX33" fmla="*/ 557388 w 4602775"/>
              <a:gd name="connsiteY33" fmla="*/ 2618051 h 3442004"/>
              <a:gd name="connsiteX34" fmla="*/ 433750 w 4602775"/>
              <a:gd name="connsiteY34" fmla="*/ 2687597 h 3442004"/>
              <a:gd name="connsiteX35" fmla="*/ 333295 w 4602775"/>
              <a:gd name="connsiteY35" fmla="*/ 2842144 h 3442004"/>
              <a:gd name="connsiteX36" fmla="*/ 256022 w 4602775"/>
              <a:gd name="connsiteY36" fmla="*/ 3027600 h 3442004"/>
              <a:gd name="connsiteX37" fmla="*/ 256023 w 4602775"/>
              <a:gd name="connsiteY37" fmla="*/ 3130630 h 3442004"/>
              <a:gd name="connsiteX38" fmla="*/ 294659 w 4602775"/>
              <a:gd name="connsiteY38" fmla="*/ 3231086 h 3442004"/>
              <a:gd name="connsiteX39" fmla="*/ 410568 w 4602775"/>
              <a:gd name="connsiteY39" fmla="*/ 3228510 h 3442004"/>
              <a:gd name="connsiteX40" fmla="*/ 462086 w 4602775"/>
              <a:gd name="connsiteY40" fmla="*/ 3264571 h 3442004"/>
              <a:gd name="connsiteX41" fmla="*/ 523903 w 4602775"/>
              <a:gd name="connsiteY41" fmla="*/ 3243965 h 3442004"/>
              <a:gd name="connsiteX42" fmla="*/ 549662 w 4602775"/>
              <a:gd name="connsiteY42" fmla="*/ 3218207 h 3442004"/>
              <a:gd name="connsiteX43" fmla="*/ 516176 w 4602775"/>
              <a:gd name="connsiteY43" fmla="*/ 3146085 h 3442004"/>
              <a:gd name="connsiteX44" fmla="*/ 593449 w 4602775"/>
              <a:gd name="connsiteY44" fmla="*/ 3156388 h 3442004"/>
              <a:gd name="connsiteX45" fmla="*/ 619207 w 4602775"/>
              <a:gd name="connsiteY45" fmla="*/ 3277450 h 3442004"/>
              <a:gd name="connsiteX46" fmla="*/ 696480 w 4602775"/>
              <a:gd name="connsiteY46" fmla="*/ 3285177 h 3442004"/>
              <a:gd name="connsiteX47" fmla="*/ 747996 w 4602775"/>
              <a:gd name="connsiteY47" fmla="*/ 3233662 h 3442004"/>
              <a:gd name="connsiteX48" fmla="*/ 832996 w 4602775"/>
              <a:gd name="connsiteY48" fmla="*/ 3359874 h 3442004"/>
              <a:gd name="connsiteX49" fmla="*/ 894814 w 4602775"/>
              <a:gd name="connsiteY49" fmla="*/ 3341844 h 3442004"/>
              <a:gd name="connsiteX50" fmla="*/ 925724 w 4602775"/>
              <a:gd name="connsiteY50" fmla="*/ 3295480 h 3442004"/>
              <a:gd name="connsiteX51" fmla="*/ 983121 w 4602775"/>
              <a:gd name="connsiteY51" fmla="*/ 3363288 h 3442004"/>
              <a:gd name="connsiteX52" fmla="*/ 1057088 w 4602775"/>
              <a:gd name="connsiteY52" fmla="*/ 3375328 h 3442004"/>
              <a:gd name="connsiteX53" fmla="*/ 1075144 w 4602775"/>
              <a:gd name="connsiteY53" fmla="*/ 3421024 h 3442004"/>
              <a:gd name="connsiteX54" fmla="*/ 1116356 w 4602775"/>
              <a:gd name="connsiteY54" fmla="*/ 3397402 h 3442004"/>
              <a:gd name="connsiteX55" fmla="*/ 1140507 w 4602775"/>
              <a:gd name="connsiteY55" fmla="*/ 3309924 h 3442004"/>
              <a:gd name="connsiteX56" fmla="*/ 1265201 w 4602775"/>
              <a:gd name="connsiteY56" fmla="*/ 3313203 h 3442004"/>
              <a:gd name="connsiteX57" fmla="*/ 1311465 w 4602775"/>
              <a:gd name="connsiteY57" fmla="*/ 3376443 h 3442004"/>
              <a:gd name="connsiteX58" fmla="*/ 1339799 w 4602775"/>
              <a:gd name="connsiteY58" fmla="*/ 3331686 h 3442004"/>
              <a:gd name="connsiteX59" fmla="*/ 1367152 w 4602775"/>
              <a:gd name="connsiteY59" fmla="*/ 3355133 h 3442004"/>
              <a:gd name="connsiteX60" fmla="*/ 1420528 w 4602775"/>
              <a:gd name="connsiteY60" fmla="*/ 3300777 h 3442004"/>
              <a:gd name="connsiteX61" fmla="*/ 1459165 w 4602775"/>
              <a:gd name="connsiteY61" fmla="*/ 3334261 h 3442004"/>
              <a:gd name="connsiteX62" fmla="*/ 1638127 w 4602775"/>
              <a:gd name="connsiteY62" fmla="*/ 3292257 h 3442004"/>
              <a:gd name="connsiteX63" fmla="*/ 1704018 w 4602775"/>
              <a:gd name="connsiteY63" fmla="*/ 3347679 h 3442004"/>
              <a:gd name="connsiteX64" fmla="*/ 1746210 w 4602775"/>
              <a:gd name="connsiteY64" fmla="*/ 3305840 h 3442004"/>
              <a:gd name="connsiteX65" fmla="*/ 1766013 w 4602775"/>
              <a:gd name="connsiteY65" fmla="*/ 3329198 h 3442004"/>
              <a:gd name="connsiteX66" fmla="*/ 1767070 w 4602775"/>
              <a:gd name="connsiteY66" fmla="*/ 3391381 h 3442004"/>
              <a:gd name="connsiteX67" fmla="*/ 1837496 w 4602775"/>
              <a:gd name="connsiteY67" fmla="*/ 3442004 h 3442004"/>
              <a:gd name="connsiteX68" fmla="*/ 1851971 w 4602775"/>
              <a:gd name="connsiteY68" fmla="*/ 3389068 h 3442004"/>
              <a:gd name="connsiteX69" fmla="*/ 1870090 w 4602775"/>
              <a:gd name="connsiteY69" fmla="*/ 3375486 h 3442004"/>
              <a:gd name="connsiteX70" fmla="*/ 1869198 w 4602775"/>
              <a:gd name="connsiteY70" fmla="*/ 3283737 h 3442004"/>
              <a:gd name="connsiteX71" fmla="*/ 1819103 w 4602775"/>
              <a:gd name="connsiteY71" fmla="*/ 3289780 h 3442004"/>
              <a:gd name="connsiteX72" fmla="*/ 1837573 w 4602775"/>
              <a:gd name="connsiteY72" fmla="*/ 3212595 h 3442004"/>
              <a:gd name="connsiteX73" fmla="*/ 1802845 w 4602775"/>
              <a:gd name="connsiteY73" fmla="*/ 3144997 h 3442004"/>
              <a:gd name="connsiteX74" fmla="*/ 1839257 w 4602775"/>
              <a:gd name="connsiteY74" fmla="*/ 3057421 h 3442004"/>
              <a:gd name="connsiteX75" fmla="*/ 1956764 w 4602775"/>
              <a:gd name="connsiteY75" fmla="*/ 3007237 h 3442004"/>
              <a:gd name="connsiteX76" fmla="*/ 2001080 w 4602775"/>
              <a:gd name="connsiteY76" fmla="*/ 2951363 h 3442004"/>
              <a:gd name="connsiteX77" fmla="*/ 2107028 w 4602775"/>
              <a:gd name="connsiteY77" fmla="*/ 2933420 h 3442004"/>
              <a:gd name="connsiteX78" fmla="*/ 2092641 w 4602775"/>
              <a:gd name="connsiteY78" fmla="*/ 2829674 h 3442004"/>
              <a:gd name="connsiteX79" fmla="*/ 2029566 w 4602775"/>
              <a:gd name="connsiteY79" fmla="*/ 2786430 h 3442004"/>
              <a:gd name="connsiteX80" fmla="*/ 1931386 w 4602775"/>
              <a:gd name="connsiteY80" fmla="*/ 2653188 h 3442004"/>
              <a:gd name="connsiteX81" fmla="*/ 1759465 w 4602775"/>
              <a:gd name="connsiteY81" fmla="*/ 2502651 h 3442004"/>
              <a:gd name="connsiteX82" fmla="*/ 1744226 w 4602775"/>
              <a:gd name="connsiteY82" fmla="*/ 2423317 h 3442004"/>
              <a:gd name="connsiteX83" fmla="*/ 1762003 w 4602775"/>
              <a:gd name="connsiteY83" fmla="*/ 2383240 h 3442004"/>
              <a:gd name="connsiteX84" fmla="*/ 1777967 w 4602775"/>
              <a:gd name="connsiteY84" fmla="*/ 2325437 h 3442004"/>
              <a:gd name="connsiteX85" fmla="*/ 1722139 w 4602775"/>
              <a:gd name="connsiteY85" fmla="*/ 2308683 h 3442004"/>
              <a:gd name="connsiteX86" fmla="*/ 1671381 w 4602775"/>
              <a:gd name="connsiteY86" fmla="*/ 2138826 h 3442004"/>
              <a:gd name="connsiteX87" fmla="*/ 1724664 w 4602775"/>
              <a:gd name="connsiteY87" fmla="*/ 2160752 h 3442004"/>
              <a:gd name="connsiteX88" fmla="*/ 1743008 w 4602775"/>
              <a:gd name="connsiteY88" fmla="*/ 2194966 h 3442004"/>
              <a:gd name="connsiteX89" fmla="*/ 1764141 w 4602775"/>
              <a:gd name="connsiteY89" fmla="*/ 2208208 h 3442004"/>
              <a:gd name="connsiteX90" fmla="*/ 1806640 w 4602775"/>
              <a:gd name="connsiteY90" fmla="*/ 2120930 h 3442004"/>
              <a:gd name="connsiteX91" fmla="*/ 1887416 w 4602775"/>
              <a:gd name="connsiteY91" fmla="*/ 2086706 h 3442004"/>
              <a:gd name="connsiteX92" fmla="*/ 1949939 w 4602775"/>
              <a:gd name="connsiteY92" fmla="*/ 2102337 h 3442004"/>
              <a:gd name="connsiteX93" fmla="*/ 2008554 w 4602775"/>
              <a:gd name="connsiteY93" fmla="*/ 2059352 h 3442004"/>
              <a:gd name="connsiteX94" fmla="*/ 2059354 w 4602775"/>
              <a:gd name="connsiteY94" fmla="*/ 2063260 h 3442004"/>
              <a:gd name="connsiteX95" fmla="*/ 2071077 w 4602775"/>
              <a:gd name="connsiteY95" fmla="*/ 2004645 h 3442004"/>
              <a:gd name="connsiteX96" fmla="*/ 2286000 w 4602775"/>
              <a:gd name="connsiteY96" fmla="*/ 1953845 h 3442004"/>
              <a:gd name="connsiteX97" fmla="*/ 2301631 w 4602775"/>
              <a:gd name="connsiteY97" fmla="*/ 1879598 h 3442004"/>
              <a:gd name="connsiteX98" fmla="*/ 2379785 w 4602775"/>
              <a:gd name="connsiteY98" fmla="*/ 1895229 h 3442004"/>
              <a:gd name="connsiteX99" fmla="*/ 2399323 w 4602775"/>
              <a:gd name="connsiteY99" fmla="*/ 1942122 h 3442004"/>
              <a:gd name="connsiteX100" fmla="*/ 2430585 w 4602775"/>
              <a:gd name="connsiteY100" fmla="*/ 1969475 h 3442004"/>
              <a:gd name="connsiteX101" fmla="*/ 2493108 w 4602775"/>
              <a:gd name="connsiteY101" fmla="*/ 1934306 h 3442004"/>
              <a:gd name="connsiteX102" fmla="*/ 2504831 w 4602775"/>
              <a:gd name="connsiteY102" fmla="*/ 1887414 h 3442004"/>
              <a:gd name="connsiteX103" fmla="*/ 2524369 w 4602775"/>
              <a:gd name="connsiteY103" fmla="*/ 1887414 h 3442004"/>
              <a:gd name="connsiteX104" fmla="*/ 2586892 w 4602775"/>
              <a:gd name="connsiteY104" fmla="*/ 1957752 h 3442004"/>
              <a:gd name="connsiteX105" fmla="*/ 2782277 w 4602775"/>
              <a:gd name="connsiteY105" fmla="*/ 2055445 h 3442004"/>
              <a:gd name="connsiteX106" fmla="*/ 2829169 w 4602775"/>
              <a:gd name="connsiteY106" fmla="*/ 2074983 h 3442004"/>
              <a:gd name="connsiteX107" fmla="*/ 2864339 w 4602775"/>
              <a:gd name="connsiteY107" fmla="*/ 2067168 h 3442004"/>
              <a:gd name="connsiteX108" fmla="*/ 2887785 w 4602775"/>
              <a:gd name="connsiteY108" fmla="*/ 2090614 h 3442004"/>
              <a:gd name="connsiteX109" fmla="*/ 2805723 w 4602775"/>
              <a:gd name="connsiteY109" fmla="*/ 2168768 h 3442004"/>
              <a:gd name="connsiteX110" fmla="*/ 2805723 w 4602775"/>
              <a:gd name="connsiteY110" fmla="*/ 2168768 h 3442004"/>
              <a:gd name="connsiteX111" fmla="*/ 2821354 w 4602775"/>
              <a:gd name="connsiteY111" fmla="*/ 2200029 h 3442004"/>
              <a:gd name="connsiteX112" fmla="*/ 2891692 w 4602775"/>
              <a:gd name="connsiteY112" fmla="*/ 2188306 h 3442004"/>
              <a:gd name="connsiteX113" fmla="*/ 2958123 w 4602775"/>
              <a:gd name="connsiteY113" fmla="*/ 2293814 h 3442004"/>
              <a:gd name="connsiteX114" fmla="*/ 3008923 w 4602775"/>
              <a:gd name="connsiteY114" fmla="*/ 2289906 h 3442004"/>
              <a:gd name="connsiteX115" fmla="*/ 2997200 w 4602775"/>
              <a:gd name="connsiteY115" fmla="*/ 2243014 h 3442004"/>
              <a:gd name="connsiteX116" fmla="*/ 3059723 w 4602775"/>
              <a:gd name="connsiteY116" fmla="*/ 2219568 h 3442004"/>
              <a:gd name="connsiteX117" fmla="*/ 3059723 w 4602775"/>
              <a:gd name="connsiteY117" fmla="*/ 2200029 h 3442004"/>
              <a:gd name="connsiteX118" fmla="*/ 3067539 w 4602775"/>
              <a:gd name="connsiteY118" fmla="*/ 2188306 h 3442004"/>
              <a:gd name="connsiteX119" fmla="*/ 3024554 w 4602775"/>
              <a:gd name="connsiteY119" fmla="*/ 2102337 h 3442004"/>
              <a:gd name="connsiteX120" fmla="*/ 3036277 w 4602775"/>
              <a:gd name="connsiteY120" fmla="*/ 2090614 h 3442004"/>
              <a:gd name="connsiteX121" fmla="*/ 3219939 w 4602775"/>
              <a:gd name="connsiteY121" fmla="*/ 2211752 h 3442004"/>
              <a:gd name="connsiteX122" fmla="*/ 3286369 w 4602775"/>
              <a:gd name="connsiteY122" fmla="*/ 2219568 h 3442004"/>
              <a:gd name="connsiteX123" fmla="*/ 3266831 w 4602775"/>
              <a:gd name="connsiteY123" fmla="*/ 2243014 h 3442004"/>
              <a:gd name="connsiteX124" fmla="*/ 3227754 w 4602775"/>
              <a:gd name="connsiteY124" fmla="*/ 2258645 h 3442004"/>
              <a:gd name="connsiteX125" fmla="*/ 3309816 w 4602775"/>
              <a:gd name="connsiteY125" fmla="*/ 2340706 h 3442004"/>
              <a:gd name="connsiteX126" fmla="*/ 3395785 w 4602775"/>
              <a:gd name="connsiteY126" fmla="*/ 2395414 h 3442004"/>
              <a:gd name="connsiteX127" fmla="*/ 3657600 w 4602775"/>
              <a:gd name="connsiteY127" fmla="*/ 2332891 h 3442004"/>
              <a:gd name="connsiteX128" fmla="*/ 3618523 w 4602775"/>
              <a:gd name="connsiteY128" fmla="*/ 2254737 h 3442004"/>
              <a:gd name="connsiteX129" fmla="*/ 3567723 w 4602775"/>
              <a:gd name="connsiteY129" fmla="*/ 2231291 h 3442004"/>
              <a:gd name="connsiteX130" fmla="*/ 3583354 w 4602775"/>
              <a:gd name="connsiteY130" fmla="*/ 2149229 h 3442004"/>
              <a:gd name="connsiteX131" fmla="*/ 3618523 w 4602775"/>
              <a:gd name="connsiteY131" fmla="*/ 2149229 h 3442004"/>
              <a:gd name="connsiteX132" fmla="*/ 3622431 w 4602775"/>
              <a:gd name="connsiteY132" fmla="*/ 2090614 h 3442004"/>
              <a:gd name="connsiteX133" fmla="*/ 3528646 w 4602775"/>
              <a:gd name="connsiteY133" fmla="*/ 2008552 h 3442004"/>
              <a:gd name="connsiteX134" fmla="*/ 3473939 w 4602775"/>
              <a:gd name="connsiteY134" fmla="*/ 2043722 h 3442004"/>
              <a:gd name="connsiteX135" fmla="*/ 3423139 w 4602775"/>
              <a:gd name="connsiteY135" fmla="*/ 1981198 h 3442004"/>
              <a:gd name="connsiteX136" fmla="*/ 3466123 w 4602775"/>
              <a:gd name="connsiteY136" fmla="*/ 1863968 h 3442004"/>
              <a:gd name="connsiteX137" fmla="*/ 3411416 w 4602775"/>
              <a:gd name="connsiteY137" fmla="*/ 1777998 h 3442004"/>
              <a:gd name="connsiteX138" fmla="*/ 3391877 w 4602775"/>
              <a:gd name="connsiteY138" fmla="*/ 1688122 h 3442004"/>
              <a:gd name="connsiteX139" fmla="*/ 3380154 w 4602775"/>
              <a:gd name="connsiteY139" fmla="*/ 1582614 h 3442004"/>
              <a:gd name="connsiteX140" fmla="*/ 3325446 w 4602775"/>
              <a:gd name="connsiteY140" fmla="*/ 1547445 h 3442004"/>
              <a:gd name="connsiteX141" fmla="*/ 3333262 w 4602775"/>
              <a:gd name="connsiteY141" fmla="*/ 1508368 h 3442004"/>
              <a:gd name="connsiteX142" fmla="*/ 3255108 w 4602775"/>
              <a:gd name="connsiteY142" fmla="*/ 1391137 h 3442004"/>
              <a:gd name="connsiteX143" fmla="*/ 3290277 w 4602775"/>
              <a:gd name="connsiteY143" fmla="*/ 1277814 h 3442004"/>
              <a:gd name="connsiteX144" fmla="*/ 3348892 w 4602775"/>
              <a:gd name="connsiteY144" fmla="*/ 1219198 h 3442004"/>
              <a:gd name="connsiteX145" fmla="*/ 3391877 w 4602775"/>
              <a:gd name="connsiteY145" fmla="*/ 1246552 h 3442004"/>
              <a:gd name="connsiteX146" fmla="*/ 3458308 w 4602775"/>
              <a:gd name="connsiteY146" fmla="*/ 1223106 h 3442004"/>
              <a:gd name="connsiteX147" fmla="*/ 3438769 w 4602775"/>
              <a:gd name="connsiteY147" fmla="*/ 1199660 h 3442004"/>
              <a:gd name="connsiteX148" fmla="*/ 3509108 w 4602775"/>
              <a:gd name="connsiteY148" fmla="*/ 1098060 h 3442004"/>
              <a:gd name="connsiteX149" fmla="*/ 3524739 w 4602775"/>
              <a:gd name="connsiteY149" fmla="*/ 984737 h 3442004"/>
              <a:gd name="connsiteX150" fmla="*/ 3626339 w 4602775"/>
              <a:gd name="connsiteY150" fmla="*/ 937845 h 3442004"/>
              <a:gd name="connsiteX151" fmla="*/ 3696677 w 4602775"/>
              <a:gd name="connsiteY151" fmla="*/ 894860 h 3442004"/>
              <a:gd name="connsiteX152" fmla="*/ 3720123 w 4602775"/>
              <a:gd name="connsiteY152" fmla="*/ 906583 h 3442004"/>
              <a:gd name="connsiteX153" fmla="*/ 3790462 w 4602775"/>
              <a:gd name="connsiteY153" fmla="*/ 894860 h 3442004"/>
              <a:gd name="connsiteX154" fmla="*/ 3806092 w 4602775"/>
              <a:gd name="connsiteY154" fmla="*/ 945660 h 3442004"/>
              <a:gd name="connsiteX155" fmla="*/ 3856892 w 4602775"/>
              <a:gd name="connsiteY155" fmla="*/ 898768 h 3442004"/>
              <a:gd name="connsiteX156" fmla="*/ 3888154 w 4602775"/>
              <a:gd name="connsiteY156" fmla="*/ 902675 h 3442004"/>
              <a:gd name="connsiteX157" fmla="*/ 3927231 w 4602775"/>
              <a:gd name="connsiteY157" fmla="*/ 945660 h 3442004"/>
              <a:gd name="connsiteX158" fmla="*/ 3997569 w 4602775"/>
              <a:gd name="connsiteY158" fmla="*/ 941752 h 3442004"/>
              <a:gd name="connsiteX159" fmla="*/ 4067908 w 4602775"/>
              <a:gd name="connsiteY159" fmla="*/ 855783 h 3442004"/>
              <a:gd name="connsiteX160" fmla="*/ 4138246 w 4602775"/>
              <a:gd name="connsiteY160" fmla="*/ 890952 h 3442004"/>
              <a:gd name="connsiteX161" fmla="*/ 4173416 w 4602775"/>
              <a:gd name="connsiteY161" fmla="*/ 871414 h 3442004"/>
              <a:gd name="connsiteX162" fmla="*/ 4200769 w 4602775"/>
              <a:gd name="connsiteY162" fmla="*/ 820614 h 3442004"/>
              <a:gd name="connsiteX163" fmla="*/ 4267200 w 4602775"/>
              <a:gd name="connsiteY163" fmla="*/ 773722 h 3442004"/>
              <a:gd name="connsiteX164" fmla="*/ 4407877 w 4602775"/>
              <a:gd name="connsiteY164" fmla="*/ 769814 h 3442004"/>
              <a:gd name="connsiteX165" fmla="*/ 4466493 w 4602775"/>
              <a:gd name="connsiteY165" fmla="*/ 664306 h 3442004"/>
              <a:gd name="connsiteX166" fmla="*/ 4556368 w 4602775"/>
              <a:gd name="connsiteY166" fmla="*/ 640860 h 3442004"/>
              <a:gd name="connsiteX167" fmla="*/ 4575906 w 4602775"/>
              <a:gd name="connsiteY167" fmla="*/ 539261 h 3442004"/>
              <a:gd name="connsiteX168" fmla="*/ 4493844 w 4602775"/>
              <a:gd name="connsiteY168" fmla="*/ 465016 h 3442004"/>
              <a:gd name="connsiteX169" fmla="*/ 4478213 w 4602775"/>
              <a:gd name="connsiteY169" fmla="*/ 363415 h 3442004"/>
              <a:gd name="connsiteX170" fmla="*/ 4548551 w 4602775"/>
              <a:gd name="connsiteY170" fmla="*/ 320431 h 3442004"/>
              <a:gd name="connsiteX171" fmla="*/ 4505566 w 4602775"/>
              <a:gd name="connsiteY171" fmla="*/ 214924 h 3442004"/>
              <a:gd name="connsiteX172" fmla="*/ 4599351 w 4602775"/>
              <a:gd name="connsiteY172" fmla="*/ 152400 h 3442004"/>
              <a:gd name="connsiteX173" fmla="*/ 4536827 w 4602775"/>
              <a:gd name="connsiteY173" fmla="*/ 0 h 3442004"/>
              <a:gd name="connsiteX174" fmla="*/ 4166586 w 4602775"/>
              <a:gd name="connsiteY174" fmla="*/ 12289 h 3442004"/>
              <a:gd name="connsiteX175" fmla="*/ 4140543 w 4602775"/>
              <a:gd name="connsiteY175" fmla="*/ 99098 h 3442004"/>
              <a:gd name="connsiteX176" fmla="*/ 4155012 w 4602775"/>
              <a:gd name="connsiteY176" fmla="*/ 159865 h 3442004"/>
              <a:gd name="connsiteX177" fmla="*/ 4091351 w 4602775"/>
              <a:gd name="connsiteY177" fmla="*/ 232208 h 3442004"/>
              <a:gd name="connsiteX178" fmla="*/ 3990073 w 4602775"/>
              <a:gd name="connsiteY178" fmla="*/ 223526 h 3442004"/>
              <a:gd name="connsiteX179" fmla="*/ 4076882 w 4602775"/>
              <a:gd name="connsiteY179" fmla="*/ 78842 h 3442004"/>
              <a:gd name="connsiteX180" fmla="*/ 4094245 w 4602775"/>
              <a:gd name="connsiteY180" fmla="*/ 3607 h 3442004"/>
              <a:gd name="connsiteX181" fmla="*/ 4065308 w 4602775"/>
              <a:gd name="connsiteY181" fmla="*/ 3607 h 3442004"/>
              <a:gd name="connsiteX182" fmla="*/ 4004541 w 4602775"/>
              <a:gd name="connsiteY182" fmla="*/ 142504 h 3442004"/>
              <a:gd name="connsiteX183" fmla="*/ 3836708 w 4602775"/>
              <a:gd name="connsiteY183" fmla="*/ 211951 h 3442004"/>
              <a:gd name="connsiteX184" fmla="*/ 3729642 w 4602775"/>
              <a:gd name="connsiteY184" fmla="*/ 417403 h 3442004"/>
              <a:gd name="connsiteX185" fmla="*/ 3613895 w 4602775"/>
              <a:gd name="connsiteY185" fmla="*/ 452127 h 3442004"/>
              <a:gd name="connsiteX186" fmla="*/ 3527085 w 4602775"/>
              <a:gd name="connsiteY186" fmla="*/ 443445 h 3442004"/>
              <a:gd name="connsiteX187" fmla="*/ 3463424 w 4602775"/>
              <a:gd name="connsiteY187" fmla="*/ 304549 h 3442004"/>
              <a:gd name="connsiteX188" fmla="*/ 3538660 w 4602775"/>
              <a:gd name="connsiteY188" fmla="*/ 330593 h 3442004"/>
              <a:gd name="connsiteX189" fmla="*/ 3547342 w 4602775"/>
              <a:gd name="connsiteY189" fmla="*/ 336380 h 3442004"/>
              <a:gd name="connsiteX190" fmla="*/ 3544446 w 4602775"/>
              <a:gd name="connsiteY190" fmla="*/ 301654 h 3442004"/>
              <a:gd name="connsiteX191" fmla="*/ 3440275 w 4602775"/>
              <a:gd name="connsiteY191" fmla="*/ 261144 h 3442004"/>
              <a:gd name="connsiteX192" fmla="*/ 3289805 w 4602775"/>
              <a:gd name="connsiteY192" fmla="*/ 255357 h 3442004"/>
              <a:gd name="connsiteX193" fmla="*/ 3263761 w 4602775"/>
              <a:gd name="connsiteY193" fmla="*/ 298762 h 3442004"/>
              <a:gd name="connsiteX194" fmla="*/ 3229038 w 4602775"/>
              <a:gd name="connsiteY194" fmla="*/ 269825 h 3442004"/>
              <a:gd name="connsiteX195" fmla="*/ 3133546 w 4602775"/>
              <a:gd name="connsiteY195" fmla="*/ 281400 h 3442004"/>
              <a:gd name="connsiteX196" fmla="*/ 3153802 w 4602775"/>
              <a:gd name="connsiteY196" fmla="*/ 333486 h 3442004"/>
              <a:gd name="connsiteX197" fmla="*/ 2957031 w 4602775"/>
              <a:gd name="connsiteY197" fmla="*/ 394253 h 3442004"/>
              <a:gd name="connsiteX198" fmla="*/ 2864435 w 4602775"/>
              <a:gd name="connsiteY198" fmla="*/ 527362 h 3442004"/>
              <a:gd name="connsiteX199" fmla="*/ 2667665 w 4602775"/>
              <a:gd name="connsiteY199" fmla="*/ 556298 h 3442004"/>
              <a:gd name="connsiteX200" fmla="*/ 2479577 w 4602775"/>
              <a:gd name="connsiteY200" fmla="*/ 605491 h 3442004"/>
              <a:gd name="connsiteX201" fmla="*/ 2453533 w 4602775"/>
              <a:gd name="connsiteY201" fmla="*/ 646002 h 3442004"/>
              <a:gd name="connsiteX202" fmla="*/ 2479577 w 4602775"/>
              <a:gd name="connsiteY202" fmla="*/ 689407 h 3442004"/>
              <a:gd name="connsiteX203" fmla="*/ 2491151 w 4602775"/>
              <a:gd name="connsiteY203" fmla="*/ 755962 h 3442004"/>
              <a:gd name="connsiteX204" fmla="*/ 2488258 w 4602775"/>
              <a:gd name="connsiteY204" fmla="*/ 796473 h 3442004"/>
              <a:gd name="connsiteX205" fmla="*/ 2415916 w 4602775"/>
              <a:gd name="connsiteY205" fmla="*/ 709664 h 3442004"/>
              <a:gd name="connsiteX206" fmla="*/ 2291488 w 4602775"/>
              <a:gd name="connsiteY206" fmla="*/ 695194 h 3442004"/>
              <a:gd name="connsiteX207" fmla="*/ 2308850 w 4602775"/>
              <a:gd name="connsiteY207" fmla="*/ 648896 h 3442004"/>
              <a:gd name="connsiteX208" fmla="*/ 2386979 w 4602775"/>
              <a:gd name="connsiteY208" fmla="*/ 657577 h 3442004"/>
              <a:gd name="connsiteX209" fmla="*/ 2439065 w 4602775"/>
              <a:gd name="connsiteY209" fmla="*/ 596810 h 3442004"/>
              <a:gd name="connsiteX210" fmla="*/ 2326212 w 4602775"/>
              <a:gd name="connsiteY210" fmla="*/ 602597 h 3442004"/>
              <a:gd name="connsiteX211" fmla="*/ 2265444 w 4602775"/>
              <a:gd name="connsiteY211" fmla="*/ 518680 h 3442004"/>
              <a:gd name="connsiteX212" fmla="*/ 2227827 w 4602775"/>
              <a:gd name="connsiteY212" fmla="*/ 527362 h 3442004"/>
              <a:gd name="connsiteX213" fmla="*/ 2193103 w 4602775"/>
              <a:gd name="connsiteY213" fmla="*/ 538937 h 3442004"/>
              <a:gd name="connsiteX214" fmla="*/ 2190209 w 4602775"/>
              <a:gd name="connsiteY214" fmla="*/ 489745 h 3442004"/>
              <a:gd name="connsiteX215" fmla="*/ 2117868 w 4602775"/>
              <a:gd name="connsiteY215" fmla="*/ 446339 h 3442004"/>
              <a:gd name="connsiteX216" fmla="*/ 2083144 w 4602775"/>
              <a:gd name="connsiteY216" fmla="*/ 362423 h 3442004"/>
              <a:gd name="connsiteX217" fmla="*/ 2048420 w 4602775"/>
              <a:gd name="connsiteY217" fmla="*/ 414509 h 3442004"/>
              <a:gd name="connsiteX218" fmla="*/ 1987653 w 4602775"/>
              <a:gd name="connsiteY218" fmla="*/ 414508 h 3442004"/>
              <a:gd name="connsiteX219" fmla="*/ 1970290 w 4602775"/>
              <a:gd name="connsiteY219" fmla="*/ 408722 h 3442004"/>
              <a:gd name="connsiteX220" fmla="*/ 2031058 w 4602775"/>
              <a:gd name="connsiteY220" fmla="*/ 356636 h 3442004"/>
              <a:gd name="connsiteX221" fmla="*/ 1999227 w 4602775"/>
              <a:gd name="connsiteY221" fmla="*/ 347955 h 3442004"/>
              <a:gd name="connsiteX222" fmla="*/ 1889267 w 4602775"/>
              <a:gd name="connsiteY222" fmla="*/ 437658 h 3442004"/>
              <a:gd name="connsiteX223" fmla="*/ 1822712 w 4602775"/>
              <a:gd name="connsiteY223" fmla="*/ 501319 h 3442004"/>
              <a:gd name="connsiteX224" fmla="*/ 1741690 w 4602775"/>
              <a:gd name="connsiteY224" fmla="*/ 478170 h 3442004"/>
              <a:gd name="connsiteX225" fmla="*/ 1568070 w 4602775"/>
              <a:gd name="connsiteY225" fmla="*/ 495531 h 3442004"/>
              <a:gd name="connsiteX226" fmla="*/ 1296064 w 4602775"/>
              <a:gd name="connsiteY226" fmla="*/ 116461 h 3442004"/>
              <a:gd name="connsiteX227" fmla="*/ 1183212 w 4602775"/>
              <a:gd name="connsiteY227" fmla="*/ 6503 h 3442004"/>
              <a:gd name="connsiteX228" fmla="*/ 1041421 w 4602775"/>
              <a:gd name="connsiteY228" fmla="*/ 9395 h 3442004"/>
              <a:gd name="connsiteX229" fmla="*/ 1006698 w 4602775"/>
              <a:gd name="connsiteY229" fmla="*/ 99100 h 3442004"/>
              <a:gd name="connsiteX230" fmla="*/ 1084827 w 4602775"/>
              <a:gd name="connsiteY230" fmla="*/ 229315 h 3442004"/>
              <a:gd name="connsiteX231" fmla="*/ 1073252 w 4602775"/>
              <a:gd name="connsiteY231" fmla="*/ 272719 h 3442004"/>
              <a:gd name="connsiteX232" fmla="*/ 1003804 w 4602775"/>
              <a:gd name="connsiteY232" fmla="*/ 295870 h 3442004"/>
              <a:gd name="connsiteX233" fmla="*/ 1006698 w 4602775"/>
              <a:gd name="connsiteY233" fmla="*/ 347956 h 3442004"/>
              <a:gd name="connsiteX234" fmla="*/ 1050103 w 4602775"/>
              <a:gd name="connsiteY234" fmla="*/ 356636 h 3442004"/>
              <a:gd name="connsiteX235" fmla="*/ 1035635 w 4602775"/>
              <a:gd name="connsiteY235" fmla="*/ 376892 h 3442004"/>
              <a:gd name="connsiteX236" fmla="*/ 1064572 w 4602775"/>
              <a:gd name="connsiteY236" fmla="*/ 397147 h 3442004"/>
              <a:gd name="connsiteX237" fmla="*/ 1064571 w 4602775"/>
              <a:gd name="connsiteY237" fmla="*/ 426085 h 3442004"/>
              <a:gd name="connsiteX238" fmla="*/ 1012485 w 4602775"/>
              <a:gd name="connsiteY238" fmla="*/ 452127 h 3442004"/>
              <a:gd name="connsiteX239" fmla="*/ 1044316 w 4602775"/>
              <a:gd name="connsiteY239" fmla="*/ 492639 h 3442004"/>
              <a:gd name="connsiteX240" fmla="*/ 1139806 w 4602775"/>
              <a:gd name="connsiteY240" fmla="*/ 527362 h 3442004"/>
              <a:gd name="connsiteX241" fmla="*/ 1134019 w 4602775"/>
              <a:gd name="connsiteY241" fmla="*/ 544723 h 3442004"/>
              <a:gd name="connsiteX242" fmla="*/ 1217936 w 4602775"/>
              <a:gd name="connsiteY242" fmla="*/ 672045 h 3442004"/>
              <a:gd name="connsiteX243" fmla="*/ 1191893 w 4602775"/>
              <a:gd name="connsiteY243" fmla="*/ 703876 h 3442004"/>
              <a:gd name="connsiteX244" fmla="*/ 1081934 w 4602775"/>
              <a:gd name="connsiteY244" fmla="*/ 533149 h 3442004"/>
              <a:gd name="connsiteX245" fmla="*/ 1015379 w 4602775"/>
              <a:gd name="connsiteY245" fmla="*/ 547617 h 3442004"/>
              <a:gd name="connsiteX246" fmla="*/ 937249 w 4602775"/>
              <a:gd name="connsiteY246" fmla="*/ 507106 h 3442004"/>
              <a:gd name="connsiteX247" fmla="*/ 922782 w 4602775"/>
              <a:gd name="connsiteY247" fmla="*/ 674939 h 3442004"/>
              <a:gd name="connsiteX248" fmla="*/ 873589 w 4602775"/>
              <a:gd name="connsiteY248" fmla="*/ 619959 h 3442004"/>
              <a:gd name="connsiteX249" fmla="*/ 844652 w 4602775"/>
              <a:gd name="connsiteY249" fmla="*/ 625747 h 3442004"/>
              <a:gd name="connsiteX250" fmla="*/ 844652 w 4602775"/>
              <a:gd name="connsiteY250" fmla="*/ 712557 h 3442004"/>
              <a:gd name="connsiteX251" fmla="*/ 795460 w 4602775"/>
              <a:gd name="connsiteY251" fmla="*/ 703875 h 3442004"/>
              <a:gd name="connsiteX252" fmla="*/ 763629 w 4602775"/>
              <a:gd name="connsiteY252" fmla="*/ 651790 h 3442004"/>
              <a:gd name="connsiteX253" fmla="*/ 801247 w 4602775"/>
              <a:gd name="connsiteY253" fmla="*/ 608385 h 3442004"/>
              <a:gd name="connsiteX254" fmla="*/ 760736 w 4602775"/>
              <a:gd name="connsiteY254" fmla="*/ 550511 h 3442004"/>
              <a:gd name="connsiteX255" fmla="*/ 546604 w 4602775"/>
              <a:gd name="connsiteY255" fmla="*/ 570767 h 3442004"/>
              <a:gd name="connsiteX256" fmla="*/ 508987 w 4602775"/>
              <a:gd name="connsiteY256" fmla="*/ 625746 h 3442004"/>
              <a:gd name="connsiteX257" fmla="*/ 572647 w 4602775"/>
              <a:gd name="connsiteY257" fmla="*/ 700982 h 3442004"/>
              <a:gd name="connsiteX258" fmla="*/ 500185 w 4602775"/>
              <a:gd name="connsiteY258" fmla="*/ 719014 h 3442004"/>
              <a:gd name="connsiteX0" fmla="*/ 500185 w 4602775"/>
              <a:gd name="connsiteY0" fmla="*/ 721192 h 3444182"/>
              <a:gd name="connsiteX1" fmla="*/ 457200 w 4602775"/>
              <a:gd name="connsiteY1" fmla="*/ 764176 h 3444182"/>
              <a:gd name="connsiteX2" fmla="*/ 386862 w 4602775"/>
              <a:gd name="connsiteY2" fmla="*/ 846238 h 3444182"/>
              <a:gd name="connsiteX3" fmla="*/ 371231 w 4602775"/>
              <a:gd name="connsiteY3" fmla="*/ 998638 h 3444182"/>
              <a:gd name="connsiteX4" fmla="*/ 269631 w 4602775"/>
              <a:gd name="connsiteY4" fmla="*/ 979100 h 3444182"/>
              <a:gd name="connsiteX5" fmla="*/ 265723 w 4602775"/>
              <a:gd name="connsiteY5" fmla="*/ 1096330 h 3444182"/>
              <a:gd name="connsiteX6" fmla="*/ 347785 w 4602775"/>
              <a:gd name="connsiteY6" fmla="*/ 1131500 h 3444182"/>
              <a:gd name="connsiteX7" fmla="*/ 355600 w 4602775"/>
              <a:gd name="connsiteY7" fmla="*/ 1205746 h 3444182"/>
              <a:gd name="connsiteX8" fmla="*/ 234462 w 4602775"/>
              <a:gd name="connsiteY8" fmla="*/ 1229192 h 3444182"/>
              <a:gd name="connsiteX9" fmla="*/ 296985 w 4602775"/>
              <a:gd name="connsiteY9" fmla="*/ 1315161 h 3444182"/>
              <a:gd name="connsiteX10" fmla="*/ 218831 w 4602775"/>
              <a:gd name="connsiteY10" fmla="*/ 1307346 h 3444182"/>
              <a:gd name="connsiteX11" fmla="*/ 211016 w 4602775"/>
              <a:gd name="connsiteY11" fmla="*/ 1342515 h 3444182"/>
              <a:gd name="connsiteX12" fmla="*/ 132862 w 4602775"/>
              <a:gd name="connsiteY12" fmla="*/ 1311253 h 3444182"/>
              <a:gd name="connsiteX13" fmla="*/ 78154 w 4602775"/>
              <a:gd name="connsiteY13" fmla="*/ 1346423 h 3444182"/>
              <a:gd name="connsiteX14" fmla="*/ 70339 w 4602775"/>
              <a:gd name="connsiteY14" fmla="*/ 1428484 h 3444182"/>
              <a:gd name="connsiteX15" fmla="*/ 101600 w 4602775"/>
              <a:gd name="connsiteY15" fmla="*/ 1506638 h 3444182"/>
              <a:gd name="connsiteX16" fmla="*/ 19539 w 4602775"/>
              <a:gd name="connsiteY16" fmla="*/ 1612146 h 3444182"/>
              <a:gd name="connsiteX17" fmla="*/ 27354 w 4602775"/>
              <a:gd name="connsiteY17" fmla="*/ 1729376 h 3444182"/>
              <a:gd name="connsiteX18" fmla="*/ 19539 w 4602775"/>
              <a:gd name="connsiteY18" fmla="*/ 1959930 h 3444182"/>
              <a:gd name="connsiteX19" fmla="*/ 23446 w 4602775"/>
              <a:gd name="connsiteY19" fmla="*/ 2014638 h 3444182"/>
              <a:gd name="connsiteX20" fmla="*/ 7816 w 4602775"/>
              <a:gd name="connsiteY20" fmla="*/ 2124053 h 3444182"/>
              <a:gd name="connsiteX21" fmla="*/ 31262 w 4602775"/>
              <a:gd name="connsiteY21" fmla="*/ 2182669 h 3444182"/>
              <a:gd name="connsiteX22" fmla="*/ 42985 w 4602775"/>
              <a:gd name="connsiteY22" fmla="*/ 2256915 h 3444182"/>
              <a:gd name="connsiteX23" fmla="*/ 0 w 4602775"/>
              <a:gd name="connsiteY23" fmla="*/ 2331161 h 3444182"/>
              <a:gd name="connsiteX24" fmla="*/ 46892 w 4602775"/>
              <a:gd name="connsiteY24" fmla="*/ 2436669 h 3444182"/>
              <a:gd name="connsiteX25" fmla="*/ 85969 w 4602775"/>
              <a:gd name="connsiteY25" fmla="*/ 2503100 h 3444182"/>
              <a:gd name="connsiteX26" fmla="*/ 171939 w 4602775"/>
              <a:gd name="connsiteY26" fmla="*/ 2495284 h 3444182"/>
              <a:gd name="connsiteX27" fmla="*/ 257468 w 4602775"/>
              <a:gd name="connsiteY27" fmla="*/ 2507282 h 3444182"/>
              <a:gd name="connsiteX28" fmla="*/ 307024 w 4602775"/>
              <a:gd name="connsiteY28" fmla="*/ 2472377 h 3444182"/>
              <a:gd name="connsiteX29" fmla="*/ 359054 w 4602775"/>
              <a:gd name="connsiteY29" fmla="*/ 2506895 h 3444182"/>
              <a:gd name="connsiteX30" fmla="*/ 328144 w 4602775"/>
              <a:gd name="connsiteY30" fmla="*/ 2568714 h 3444182"/>
              <a:gd name="connsiteX31" fmla="*/ 389963 w 4602775"/>
              <a:gd name="connsiteY31" fmla="*/ 2586744 h 3444182"/>
              <a:gd name="connsiteX32" fmla="*/ 454358 w 4602775"/>
              <a:gd name="connsiteY32" fmla="*/ 2597047 h 3444182"/>
              <a:gd name="connsiteX33" fmla="*/ 557388 w 4602775"/>
              <a:gd name="connsiteY33" fmla="*/ 2620229 h 3444182"/>
              <a:gd name="connsiteX34" fmla="*/ 433750 w 4602775"/>
              <a:gd name="connsiteY34" fmla="*/ 2689775 h 3444182"/>
              <a:gd name="connsiteX35" fmla="*/ 333295 w 4602775"/>
              <a:gd name="connsiteY35" fmla="*/ 2844322 h 3444182"/>
              <a:gd name="connsiteX36" fmla="*/ 256022 w 4602775"/>
              <a:gd name="connsiteY36" fmla="*/ 3029778 h 3444182"/>
              <a:gd name="connsiteX37" fmla="*/ 256023 w 4602775"/>
              <a:gd name="connsiteY37" fmla="*/ 3132808 h 3444182"/>
              <a:gd name="connsiteX38" fmla="*/ 294659 w 4602775"/>
              <a:gd name="connsiteY38" fmla="*/ 3233264 h 3444182"/>
              <a:gd name="connsiteX39" fmla="*/ 410568 w 4602775"/>
              <a:gd name="connsiteY39" fmla="*/ 3230688 h 3444182"/>
              <a:gd name="connsiteX40" fmla="*/ 462086 w 4602775"/>
              <a:gd name="connsiteY40" fmla="*/ 3266749 h 3444182"/>
              <a:gd name="connsiteX41" fmla="*/ 523903 w 4602775"/>
              <a:gd name="connsiteY41" fmla="*/ 3246143 h 3444182"/>
              <a:gd name="connsiteX42" fmla="*/ 549662 w 4602775"/>
              <a:gd name="connsiteY42" fmla="*/ 3220385 h 3444182"/>
              <a:gd name="connsiteX43" fmla="*/ 516176 w 4602775"/>
              <a:gd name="connsiteY43" fmla="*/ 3148263 h 3444182"/>
              <a:gd name="connsiteX44" fmla="*/ 593449 w 4602775"/>
              <a:gd name="connsiteY44" fmla="*/ 3158566 h 3444182"/>
              <a:gd name="connsiteX45" fmla="*/ 619207 w 4602775"/>
              <a:gd name="connsiteY45" fmla="*/ 3279628 h 3444182"/>
              <a:gd name="connsiteX46" fmla="*/ 696480 w 4602775"/>
              <a:gd name="connsiteY46" fmla="*/ 3287355 h 3444182"/>
              <a:gd name="connsiteX47" fmla="*/ 747996 w 4602775"/>
              <a:gd name="connsiteY47" fmla="*/ 3235840 h 3444182"/>
              <a:gd name="connsiteX48" fmla="*/ 832996 w 4602775"/>
              <a:gd name="connsiteY48" fmla="*/ 3362052 h 3444182"/>
              <a:gd name="connsiteX49" fmla="*/ 894814 w 4602775"/>
              <a:gd name="connsiteY49" fmla="*/ 3344022 h 3444182"/>
              <a:gd name="connsiteX50" fmla="*/ 925724 w 4602775"/>
              <a:gd name="connsiteY50" fmla="*/ 3297658 h 3444182"/>
              <a:gd name="connsiteX51" fmla="*/ 983121 w 4602775"/>
              <a:gd name="connsiteY51" fmla="*/ 3365466 h 3444182"/>
              <a:gd name="connsiteX52" fmla="*/ 1057088 w 4602775"/>
              <a:gd name="connsiteY52" fmla="*/ 3377506 h 3444182"/>
              <a:gd name="connsiteX53" fmla="*/ 1075144 w 4602775"/>
              <a:gd name="connsiteY53" fmla="*/ 3423202 h 3444182"/>
              <a:gd name="connsiteX54" fmla="*/ 1116356 w 4602775"/>
              <a:gd name="connsiteY54" fmla="*/ 3399580 h 3444182"/>
              <a:gd name="connsiteX55" fmla="*/ 1140507 w 4602775"/>
              <a:gd name="connsiteY55" fmla="*/ 3312102 h 3444182"/>
              <a:gd name="connsiteX56" fmla="*/ 1265201 w 4602775"/>
              <a:gd name="connsiteY56" fmla="*/ 3315381 h 3444182"/>
              <a:gd name="connsiteX57" fmla="*/ 1311465 w 4602775"/>
              <a:gd name="connsiteY57" fmla="*/ 3378621 h 3444182"/>
              <a:gd name="connsiteX58" fmla="*/ 1339799 w 4602775"/>
              <a:gd name="connsiteY58" fmla="*/ 3333864 h 3444182"/>
              <a:gd name="connsiteX59" fmla="*/ 1367152 w 4602775"/>
              <a:gd name="connsiteY59" fmla="*/ 3357311 h 3444182"/>
              <a:gd name="connsiteX60" fmla="*/ 1420528 w 4602775"/>
              <a:gd name="connsiteY60" fmla="*/ 3302955 h 3444182"/>
              <a:gd name="connsiteX61" fmla="*/ 1459165 w 4602775"/>
              <a:gd name="connsiteY61" fmla="*/ 3336439 h 3444182"/>
              <a:gd name="connsiteX62" fmla="*/ 1638127 w 4602775"/>
              <a:gd name="connsiteY62" fmla="*/ 3294435 h 3444182"/>
              <a:gd name="connsiteX63" fmla="*/ 1704018 w 4602775"/>
              <a:gd name="connsiteY63" fmla="*/ 3349857 h 3444182"/>
              <a:gd name="connsiteX64" fmla="*/ 1746210 w 4602775"/>
              <a:gd name="connsiteY64" fmla="*/ 3308018 h 3444182"/>
              <a:gd name="connsiteX65" fmla="*/ 1766013 w 4602775"/>
              <a:gd name="connsiteY65" fmla="*/ 3331376 h 3444182"/>
              <a:gd name="connsiteX66" fmla="*/ 1767070 w 4602775"/>
              <a:gd name="connsiteY66" fmla="*/ 3393559 h 3444182"/>
              <a:gd name="connsiteX67" fmla="*/ 1837496 w 4602775"/>
              <a:gd name="connsiteY67" fmla="*/ 3444182 h 3444182"/>
              <a:gd name="connsiteX68" fmla="*/ 1851971 w 4602775"/>
              <a:gd name="connsiteY68" fmla="*/ 3391246 h 3444182"/>
              <a:gd name="connsiteX69" fmla="*/ 1870090 w 4602775"/>
              <a:gd name="connsiteY69" fmla="*/ 3377664 h 3444182"/>
              <a:gd name="connsiteX70" fmla="*/ 1869198 w 4602775"/>
              <a:gd name="connsiteY70" fmla="*/ 3285915 h 3444182"/>
              <a:gd name="connsiteX71" fmla="*/ 1819103 w 4602775"/>
              <a:gd name="connsiteY71" fmla="*/ 3291958 h 3444182"/>
              <a:gd name="connsiteX72" fmla="*/ 1837573 w 4602775"/>
              <a:gd name="connsiteY72" fmla="*/ 3214773 h 3444182"/>
              <a:gd name="connsiteX73" fmla="*/ 1802845 w 4602775"/>
              <a:gd name="connsiteY73" fmla="*/ 3147175 h 3444182"/>
              <a:gd name="connsiteX74" fmla="*/ 1839257 w 4602775"/>
              <a:gd name="connsiteY74" fmla="*/ 3059599 h 3444182"/>
              <a:gd name="connsiteX75" fmla="*/ 1956764 w 4602775"/>
              <a:gd name="connsiteY75" fmla="*/ 3009415 h 3444182"/>
              <a:gd name="connsiteX76" fmla="*/ 2001080 w 4602775"/>
              <a:gd name="connsiteY76" fmla="*/ 2953541 h 3444182"/>
              <a:gd name="connsiteX77" fmla="*/ 2107028 w 4602775"/>
              <a:gd name="connsiteY77" fmla="*/ 2935598 h 3444182"/>
              <a:gd name="connsiteX78" fmla="*/ 2092641 w 4602775"/>
              <a:gd name="connsiteY78" fmla="*/ 2831852 h 3444182"/>
              <a:gd name="connsiteX79" fmla="*/ 2029566 w 4602775"/>
              <a:gd name="connsiteY79" fmla="*/ 2788608 h 3444182"/>
              <a:gd name="connsiteX80" fmla="*/ 1931386 w 4602775"/>
              <a:gd name="connsiteY80" fmla="*/ 2655366 h 3444182"/>
              <a:gd name="connsiteX81" fmla="*/ 1759465 w 4602775"/>
              <a:gd name="connsiteY81" fmla="*/ 2504829 h 3444182"/>
              <a:gd name="connsiteX82" fmla="*/ 1744226 w 4602775"/>
              <a:gd name="connsiteY82" fmla="*/ 2425495 h 3444182"/>
              <a:gd name="connsiteX83" fmla="*/ 1762003 w 4602775"/>
              <a:gd name="connsiteY83" fmla="*/ 2385418 h 3444182"/>
              <a:gd name="connsiteX84" fmla="*/ 1777967 w 4602775"/>
              <a:gd name="connsiteY84" fmla="*/ 2327615 h 3444182"/>
              <a:gd name="connsiteX85" fmla="*/ 1722139 w 4602775"/>
              <a:gd name="connsiteY85" fmla="*/ 2310861 h 3444182"/>
              <a:gd name="connsiteX86" fmla="*/ 1671381 w 4602775"/>
              <a:gd name="connsiteY86" fmla="*/ 2141004 h 3444182"/>
              <a:gd name="connsiteX87" fmla="*/ 1724664 w 4602775"/>
              <a:gd name="connsiteY87" fmla="*/ 2162930 h 3444182"/>
              <a:gd name="connsiteX88" fmla="*/ 1743008 w 4602775"/>
              <a:gd name="connsiteY88" fmla="*/ 2197144 h 3444182"/>
              <a:gd name="connsiteX89" fmla="*/ 1764141 w 4602775"/>
              <a:gd name="connsiteY89" fmla="*/ 2210386 h 3444182"/>
              <a:gd name="connsiteX90" fmla="*/ 1806640 w 4602775"/>
              <a:gd name="connsiteY90" fmla="*/ 2123108 h 3444182"/>
              <a:gd name="connsiteX91" fmla="*/ 1887416 w 4602775"/>
              <a:gd name="connsiteY91" fmla="*/ 2088884 h 3444182"/>
              <a:gd name="connsiteX92" fmla="*/ 1949939 w 4602775"/>
              <a:gd name="connsiteY92" fmla="*/ 2104515 h 3444182"/>
              <a:gd name="connsiteX93" fmla="*/ 2008554 w 4602775"/>
              <a:gd name="connsiteY93" fmla="*/ 2061530 h 3444182"/>
              <a:gd name="connsiteX94" fmla="*/ 2059354 w 4602775"/>
              <a:gd name="connsiteY94" fmla="*/ 2065438 h 3444182"/>
              <a:gd name="connsiteX95" fmla="*/ 2071077 w 4602775"/>
              <a:gd name="connsiteY95" fmla="*/ 2006823 h 3444182"/>
              <a:gd name="connsiteX96" fmla="*/ 2286000 w 4602775"/>
              <a:gd name="connsiteY96" fmla="*/ 1956023 h 3444182"/>
              <a:gd name="connsiteX97" fmla="*/ 2301631 w 4602775"/>
              <a:gd name="connsiteY97" fmla="*/ 1881776 h 3444182"/>
              <a:gd name="connsiteX98" fmla="*/ 2379785 w 4602775"/>
              <a:gd name="connsiteY98" fmla="*/ 1897407 h 3444182"/>
              <a:gd name="connsiteX99" fmla="*/ 2399323 w 4602775"/>
              <a:gd name="connsiteY99" fmla="*/ 1944300 h 3444182"/>
              <a:gd name="connsiteX100" fmla="*/ 2430585 w 4602775"/>
              <a:gd name="connsiteY100" fmla="*/ 1971653 h 3444182"/>
              <a:gd name="connsiteX101" fmla="*/ 2493108 w 4602775"/>
              <a:gd name="connsiteY101" fmla="*/ 1936484 h 3444182"/>
              <a:gd name="connsiteX102" fmla="*/ 2504831 w 4602775"/>
              <a:gd name="connsiteY102" fmla="*/ 1889592 h 3444182"/>
              <a:gd name="connsiteX103" fmla="*/ 2524369 w 4602775"/>
              <a:gd name="connsiteY103" fmla="*/ 1889592 h 3444182"/>
              <a:gd name="connsiteX104" fmla="*/ 2586892 w 4602775"/>
              <a:gd name="connsiteY104" fmla="*/ 1959930 h 3444182"/>
              <a:gd name="connsiteX105" fmla="*/ 2782277 w 4602775"/>
              <a:gd name="connsiteY105" fmla="*/ 2057623 h 3444182"/>
              <a:gd name="connsiteX106" fmla="*/ 2829169 w 4602775"/>
              <a:gd name="connsiteY106" fmla="*/ 2077161 h 3444182"/>
              <a:gd name="connsiteX107" fmla="*/ 2864339 w 4602775"/>
              <a:gd name="connsiteY107" fmla="*/ 2069346 h 3444182"/>
              <a:gd name="connsiteX108" fmla="*/ 2887785 w 4602775"/>
              <a:gd name="connsiteY108" fmla="*/ 2092792 h 3444182"/>
              <a:gd name="connsiteX109" fmla="*/ 2805723 w 4602775"/>
              <a:gd name="connsiteY109" fmla="*/ 2170946 h 3444182"/>
              <a:gd name="connsiteX110" fmla="*/ 2805723 w 4602775"/>
              <a:gd name="connsiteY110" fmla="*/ 2170946 h 3444182"/>
              <a:gd name="connsiteX111" fmla="*/ 2821354 w 4602775"/>
              <a:gd name="connsiteY111" fmla="*/ 2202207 h 3444182"/>
              <a:gd name="connsiteX112" fmla="*/ 2891692 w 4602775"/>
              <a:gd name="connsiteY112" fmla="*/ 2190484 h 3444182"/>
              <a:gd name="connsiteX113" fmla="*/ 2958123 w 4602775"/>
              <a:gd name="connsiteY113" fmla="*/ 2295992 h 3444182"/>
              <a:gd name="connsiteX114" fmla="*/ 3008923 w 4602775"/>
              <a:gd name="connsiteY114" fmla="*/ 2292084 h 3444182"/>
              <a:gd name="connsiteX115" fmla="*/ 2997200 w 4602775"/>
              <a:gd name="connsiteY115" fmla="*/ 2245192 h 3444182"/>
              <a:gd name="connsiteX116" fmla="*/ 3059723 w 4602775"/>
              <a:gd name="connsiteY116" fmla="*/ 2221746 h 3444182"/>
              <a:gd name="connsiteX117" fmla="*/ 3059723 w 4602775"/>
              <a:gd name="connsiteY117" fmla="*/ 2202207 h 3444182"/>
              <a:gd name="connsiteX118" fmla="*/ 3067539 w 4602775"/>
              <a:gd name="connsiteY118" fmla="*/ 2190484 h 3444182"/>
              <a:gd name="connsiteX119" fmla="*/ 3024554 w 4602775"/>
              <a:gd name="connsiteY119" fmla="*/ 2104515 h 3444182"/>
              <a:gd name="connsiteX120" fmla="*/ 3036277 w 4602775"/>
              <a:gd name="connsiteY120" fmla="*/ 2092792 h 3444182"/>
              <a:gd name="connsiteX121" fmla="*/ 3219939 w 4602775"/>
              <a:gd name="connsiteY121" fmla="*/ 2213930 h 3444182"/>
              <a:gd name="connsiteX122" fmla="*/ 3286369 w 4602775"/>
              <a:gd name="connsiteY122" fmla="*/ 2221746 h 3444182"/>
              <a:gd name="connsiteX123" fmla="*/ 3266831 w 4602775"/>
              <a:gd name="connsiteY123" fmla="*/ 2245192 h 3444182"/>
              <a:gd name="connsiteX124" fmla="*/ 3227754 w 4602775"/>
              <a:gd name="connsiteY124" fmla="*/ 2260823 h 3444182"/>
              <a:gd name="connsiteX125" fmla="*/ 3309816 w 4602775"/>
              <a:gd name="connsiteY125" fmla="*/ 2342884 h 3444182"/>
              <a:gd name="connsiteX126" fmla="*/ 3395785 w 4602775"/>
              <a:gd name="connsiteY126" fmla="*/ 2397592 h 3444182"/>
              <a:gd name="connsiteX127" fmla="*/ 3657600 w 4602775"/>
              <a:gd name="connsiteY127" fmla="*/ 2335069 h 3444182"/>
              <a:gd name="connsiteX128" fmla="*/ 3618523 w 4602775"/>
              <a:gd name="connsiteY128" fmla="*/ 2256915 h 3444182"/>
              <a:gd name="connsiteX129" fmla="*/ 3567723 w 4602775"/>
              <a:gd name="connsiteY129" fmla="*/ 2233469 h 3444182"/>
              <a:gd name="connsiteX130" fmla="*/ 3583354 w 4602775"/>
              <a:gd name="connsiteY130" fmla="*/ 2151407 h 3444182"/>
              <a:gd name="connsiteX131" fmla="*/ 3618523 w 4602775"/>
              <a:gd name="connsiteY131" fmla="*/ 2151407 h 3444182"/>
              <a:gd name="connsiteX132" fmla="*/ 3622431 w 4602775"/>
              <a:gd name="connsiteY132" fmla="*/ 2092792 h 3444182"/>
              <a:gd name="connsiteX133" fmla="*/ 3528646 w 4602775"/>
              <a:gd name="connsiteY133" fmla="*/ 2010730 h 3444182"/>
              <a:gd name="connsiteX134" fmla="*/ 3473939 w 4602775"/>
              <a:gd name="connsiteY134" fmla="*/ 2045900 h 3444182"/>
              <a:gd name="connsiteX135" fmla="*/ 3423139 w 4602775"/>
              <a:gd name="connsiteY135" fmla="*/ 1983376 h 3444182"/>
              <a:gd name="connsiteX136" fmla="*/ 3466123 w 4602775"/>
              <a:gd name="connsiteY136" fmla="*/ 1866146 h 3444182"/>
              <a:gd name="connsiteX137" fmla="*/ 3411416 w 4602775"/>
              <a:gd name="connsiteY137" fmla="*/ 1780176 h 3444182"/>
              <a:gd name="connsiteX138" fmla="*/ 3391877 w 4602775"/>
              <a:gd name="connsiteY138" fmla="*/ 1690300 h 3444182"/>
              <a:gd name="connsiteX139" fmla="*/ 3380154 w 4602775"/>
              <a:gd name="connsiteY139" fmla="*/ 1584792 h 3444182"/>
              <a:gd name="connsiteX140" fmla="*/ 3325446 w 4602775"/>
              <a:gd name="connsiteY140" fmla="*/ 1549623 h 3444182"/>
              <a:gd name="connsiteX141" fmla="*/ 3333262 w 4602775"/>
              <a:gd name="connsiteY141" fmla="*/ 1510546 h 3444182"/>
              <a:gd name="connsiteX142" fmla="*/ 3255108 w 4602775"/>
              <a:gd name="connsiteY142" fmla="*/ 1393315 h 3444182"/>
              <a:gd name="connsiteX143" fmla="*/ 3290277 w 4602775"/>
              <a:gd name="connsiteY143" fmla="*/ 1279992 h 3444182"/>
              <a:gd name="connsiteX144" fmla="*/ 3348892 w 4602775"/>
              <a:gd name="connsiteY144" fmla="*/ 1221376 h 3444182"/>
              <a:gd name="connsiteX145" fmla="*/ 3391877 w 4602775"/>
              <a:gd name="connsiteY145" fmla="*/ 1248730 h 3444182"/>
              <a:gd name="connsiteX146" fmla="*/ 3458308 w 4602775"/>
              <a:gd name="connsiteY146" fmla="*/ 1225284 h 3444182"/>
              <a:gd name="connsiteX147" fmla="*/ 3438769 w 4602775"/>
              <a:gd name="connsiteY147" fmla="*/ 1201838 h 3444182"/>
              <a:gd name="connsiteX148" fmla="*/ 3509108 w 4602775"/>
              <a:gd name="connsiteY148" fmla="*/ 1100238 h 3444182"/>
              <a:gd name="connsiteX149" fmla="*/ 3524739 w 4602775"/>
              <a:gd name="connsiteY149" fmla="*/ 986915 h 3444182"/>
              <a:gd name="connsiteX150" fmla="*/ 3626339 w 4602775"/>
              <a:gd name="connsiteY150" fmla="*/ 940023 h 3444182"/>
              <a:gd name="connsiteX151" fmla="*/ 3696677 w 4602775"/>
              <a:gd name="connsiteY151" fmla="*/ 897038 h 3444182"/>
              <a:gd name="connsiteX152" fmla="*/ 3720123 w 4602775"/>
              <a:gd name="connsiteY152" fmla="*/ 908761 h 3444182"/>
              <a:gd name="connsiteX153" fmla="*/ 3790462 w 4602775"/>
              <a:gd name="connsiteY153" fmla="*/ 897038 h 3444182"/>
              <a:gd name="connsiteX154" fmla="*/ 3806092 w 4602775"/>
              <a:gd name="connsiteY154" fmla="*/ 947838 h 3444182"/>
              <a:gd name="connsiteX155" fmla="*/ 3856892 w 4602775"/>
              <a:gd name="connsiteY155" fmla="*/ 900946 h 3444182"/>
              <a:gd name="connsiteX156" fmla="*/ 3888154 w 4602775"/>
              <a:gd name="connsiteY156" fmla="*/ 904853 h 3444182"/>
              <a:gd name="connsiteX157" fmla="*/ 3927231 w 4602775"/>
              <a:gd name="connsiteY157" fmla="*/ 947838 h 3444182"/>
              <a:gd name="connsiteX158" fmla="*/ 3997569 w 4602775"/>
              <a:gd name="connsiteY158" fmla="*/ 943930 h 3444182"/>
              <a:gd name="connsiteX159" fmla="*/ 4067908 w 4602775"/>
              <a:gd name="connsiteY159" fmla="*/ 857961 h 3444182"/>
              <a:gd name="connsiteX160" fmla="*/ 4138246 w 4602775"/>
              <a:gd name="connsiteY160" fmla="*/ 893130 h 3444182"/>
              <a:gd name="connsiteX161" fmla="*/ 4173416 w 4602775"/>
              <a:gd name="connsiteY161" fmla="*/ 873592 h 3444182"/>
              <a:gd name="connsiteX162" fmla="*/ 4200769 w 4602775"/>
              <a:gd name="connsiteY162" fmla="*/ 822792 h 3444182"/>
              <a:gd name="connsiteX163" fmla="*/ 4267200 w 4602775"/>
              <a:gd name="connsiteY163" fmla="*/ 775900 h 3444182"/>
              <a:gd name="connsiteX164" fmla="*/ 4407877 w 4602775"/>
              <a:gd name="connsiteY164" fmla="*/ 771992 h 3444182"/>
              <a:gd name="connsiteX165" fmla="*/ 4466493 w 4602775"/>
              <a:gd name="connsiteY165" fmla="*/ 666484 h 3444182"/>
              <a:gd name="connsiteX166" fmla="*/ 4556368 w 4602775"/>
              <a:gd name="connsiteY166" fmla="*/ 643038 h 3444182"/>
              <a:gd name="connsiteX167" fmla="*/ 4575906 w 4602775"/>
              <a:gd name="connsiteY167" fmla="*/ 541439 h 3444182"/>
              <a:gd name="connsiteX168" fmla="*/ 4493844 w 4602775"/>
              <a:gd name="connsiteY168" fmla="*/ 467194 h 3444182"/>
              <a:gd name="connsiteX169" fmla="*/ 4478213 w 4602775"/>
              <a:gd name="connsiteY169" fmla="*/ 365593 h 3444182"/>
              <a:gd name="connsiteX170" fmla="*/ 4548551 w 4602775"/>
              <a:gd name="connsiteY170" fmla="*/ 322609 h 3444182"/>
              <a:gd name="connsiteX171" fmla="*/ 4505566 w 4602775"/>
              <a:gd name="connsiteY171" fmla="*/ 217102 h 3444182"/>
              <a:gd name="connsiteX172" fmla="*/ 4599351 w 4602775"/>
              <a:gd name="connsiteY172" fmla="*/ 154578 h 3444182"/>
              <a:gd name="connsiteX173" fmla="*/ 4536827 w 4602775"/>
              <a:gd name="connsiteY173" fmla="*/ 2178 h 3444182"/>
              <a:gd name="connsiteX174" fmla="*/ 4166586 w 4602775"/>
              <a:gd name="connsiteY174" fmla="*/ 14467 h 3444182"/>
              <a:gd name="connsiteX175" fmla="*/ 4140543 w 4602775"/>
              <a:gd name="connsiteY175" fmla="*/ 101276 h 3444182"/>
              <a:gd name="connsiteX176" fmla="*/ 4155012 w 4602775"/>
              <a:gd name="connsiteY176" fmla="*/ 162043 h 3444182"/>
              <a:gd name="connsiteX177" fmla="*/ 4091351 w 4602775"/>
              <a:gd name="connsiteY177" fmla="*/ 234386 h 3444182"/>
              <a:gd name="connsiteX178" fmla="*/ 3990073 w 4602775"/>
              <a:gd name="connsiteY178" fmla="*/ 225704 h 3444182"/>
              <a:gd name="connsiteX179" fmla="*/ 4076882 w 4602775"/>
              <a:gd name="connsiteY179" fmla="*/ 81020 h 3444182"/>
              <a:gd name="connsiteX180" fmla="*/ 4094245 w 4602775"/>
              <a:gd name="connsiteY180" fmla="*/ 5785 h 3444182"/>
              <a:gd name="connsiteX181" fmla="*/ 4065308 w 4602775"/>
              <a:gd name="connsiteY181" fmla="*/ 5785 h 3444182"/>
              <a:gd name="connsiteX182" fmla="*/ 4004541 w 4602775"/>
              <a:gd name="connsiteY182" fmla="*/ 144682 h 3444182"/>
              <a:gd name="connsiteX183" fmla="*/ 3836708 w 4602775"/>
              <a:gd name="connsiteY183" fmla="*/ 214129 h 3444182"/>
              <a:gd name="connsiteX184" fmla="*/ 3729642 w 4602775"/>
              <a:gd name="connsiteY184" fmla="*/ 419581 h 3444182"/>
              <a:gd name="connsiteX185" fmla="*/ 3613895 w 4602775"/>
              <a:gd name="connsiteY185" fmla="*/ 454305 h 3444182"/>
              <a:gd name="connsiteX186" fmla="*/ 3527085 w 4602775"/>
              <a:gd name="connsiteY186" fmla="*/ 445623 h 3444182"/>
              <a:gd name="connsiteX187" fmla="*/ 3463424 w 4602775"/>
              <a:gd name="connsiteY187" fmla="*/ 306727 h 3444182"/>
              <a:gd name="connsiteX188" fmla="*/ 3538660 w 4602775"/>
              <a:gd name="connsiteY188" fmla="*/ 332771 h 3444182"/>
              <a:gd name="connsiteX189" fmla="*/ 3547342 w 4602775"/>
              <a:gd name="connsiteY189" fmla="*/ 338558 h 3444182"/>
              <a:gd name="connsiteX190" fmla="*/ 3544446 w 4602775"/>
              <a:gd name="connsiteY190" fmla="*/ 303832 h 3444182"/>
              <a:gd name="connsiteX191" fmla="*/ 3440275 w 4602775"/>
              <a:gd name="connsiteY191" fmla="*/ 263322 h 3444182"/>
              <a:gd name="connsiteX192" fmla="*/ 3289805 w 4602775"/>
              <a:gd name="connsiteY192" fmla="*/ 257535 h 3444182"/>
              <a:gd name="connsiteX193" fmla="*/ 3263761 w 4602775"/>
              <a:gd name="connsiteY193" fmla="*/ 300940 h 3444182"/>
              <a:gd name="connsiteX194" fmla="*/ 3229038 w 4602775"/>
              <a:gd name="connsiteY194" fmla="*/ 272003 h 3444182"/>
              <a:gd name="connsiteX195" fmla="*/ 3133546 w 4602775"/>
              <a:gd name="connsiteY195" fmla="*/ 283578 h 3444182"/>
              <a:gd name="connsiteX196" fmla="*/ 3153802 w 4602775"/>
              <a:gd name="connsiteY196" fmla="*/ 335664 h 3444182"/>
              <a:gd name="connsiteX197" fmla="*/ 2957031 w 4602775"/>
              <a:gd name="connsiteY197" fmla="*/ 396431 h 3444182"/>
              <a:gd name="connsiteX198" fmla="*/ 2864435 w 4602775"/>
              <a:gd name="connsiteY198" fmla="*/ 529540 h 3444182"/>
              <a:gd name="connsiteX199" fmla="*/ 2667665 w 4602775"/>
              <a:gd name="connsiteY199" fmla="*/ 558476 h 3444182"/>
              <a:gd name="connsiteX200" fmla="*/ 2479577 w 4602775"/>
              <a:gd name="connsiteY200" fmla="*/ 607669 h 3444182"/>
              <a:gd name="connsiteX201" fmla="*/ 2453533 w 4602775"/>
              <a:gd name="connsiteY201" fmla="*/ 648180 h 3444182"/>
              <a:gd name="connsiteX202" fmla="*/ 2479577 w 4602775"/>
              <a:gd name="connsiteY202" fmla="*/ 691585 h 3444182"/>
              <a:gd name="connsiteX203" fmla="*/ 2491151 w 4602775"/>
              <a:gd name="connsiteY203" fmla="*/ 758140 h 3444182"/>
              <a:gd name="connsiteX204" fmla="*/ 2488258 w 4602775"/>
              <a:gd name="connsiteY204" fmla="*/ 798651 h 3444182"/>
              <a:gd name="connsiteX205" fmla="*/ 2415916 w 4602775"/>
              <a:gd name="connsiteY205" fmla="*/ 711842 h 3444182"/>
              <a:gd name="connsiteX206" fmla="*/ 2291488 w 4602775"/>
              <a:gd name="connsiteY206" fmla="*/ 697372 h 3444182"/>
              <a:gd name="connsiteX207" fmla="*/ 2308850 w 4602775"/>
              <a:gd name="connsiteY207" fmla="*/ 651074 h 3444182"/>
              <a:gd name="connsiteX208" fmla="*/ 2386979 w 4602775"/>
              <a:gd name="connsiteY208" fmla="*/ 659755 h 3444182"/>
              <a:gd name="connsiteX209" fmla="*/ 2439065 w 4602775"/>
              <a:gd name="connsiteY209" fmla="*/ 598988 h 3444182"/>
              <a:gd name="connsiteX210" fmla="*/ 2326212 w 4602775"/>
              <a:gd name="connsiteY210" fmla="*/ 604775 h 3444182"/>
              <a:gd name="connsiteX211" fmla="*/ 2265444 w 4602775"/>
              <a:gd name="connsiteY211" fmla="*/ 520858 h 3444182"/>
              <a:gd name="connsiteX212" fmla="*/ 2227827 w 4602775"/>
              <a:gd name="connsiteY212" fmla="*/ 529540 h 3444182"/>
              <a:gd name="connsiteX213" fmla="*/ 2193103 w 4602775"/>
              <a:gd name="connsiteY213" fmla="*/ 541115 h 3444182"/>
              <a:gd name="connsiteX214" fmla="*/ 2190209 w 4602775"/>
              <a:gd name="connsiteY214" fmla="*/ 491923 h 3444182"/>
              <a:gd name="connsiteX215" fmla="*/ 2117868 w 4602775"/>
              <a:gd name="connsiteY215" fmla="*/ 448517 h 3444182"/>
              <a:gd name="connsiteX216" fmla="*/ 2083144 w 4602775"/>
              <a:gd name="connsiteY216" fmla="*/ 364601 h 3444182"/>
              <a:gd name="connsiteX217" fmla="*/ 2048420 w 4602775"/>
              <a:gd name="connsiteY217" fmla="*/ 416687 h 3444182"/>
              <a:gd name="connsiteX218" fmla="*/ 1987653 w 4602775"/>
              <a:gd name="connsiteY218" fmla="*/ 416686 h 3444182"/>
              <a:gd name="connsiteX219" fmla="*/ 1970290 w 4602775"/>
              <a:gd name="connsiteY219" fmla="*/ 410900 h 3444182"/>
              <a:gd name="connsiteX220" fmla="*/ 2031058 w 4602775"/>
              <a:gd name="connsiteY220" fmla="*/ 358814 h 3444182"/>
              <a:gd name="connsiteX221" fmla="*/ 1999227 w 4602775"/>
              <a:gd name="connsiteY221" fmla="*/ 350133 h 3444182"/>
              <a:gd name="connsiteX222" fmla="*/ 1889267 w 4602775"/>
              <a:gd name="connsiteY222" fmla="*/ 439836 h 3444182"/>
              <a:gd name="connsiteX223" fmla="*/ 1822712 w 4602775"/>
              <a:gd name="connsiteY223" fmla="*/ 503497 h 3444182"/>
              <a:gd name="connsiteX224" fmla="*/ 1741690 w 4602775"/>
              <a:gd name="connsiteY224" fmla="*/ 480348 h 3444182"/>
              <a:gd name="connsiteX225" fmla="*/ 1568070 w 4602775"/>
              <a:gd name="connsiteY225" fmla="*/ 497709 h 3444182"/>
              <a:gd name="connsiteX226" fmla="*/ 1296064 w 4602775"/>
              <a:gd name="connsiteY226" fmla="*/ 118639 h 3444182"/>
              <a:gd name="connsiteX227" fmla="*/ 1203468 w 4602775"/>
              <a:gd name="connsiteY227" fmla="*/ 0 h 3444182"/>
              <a:gd name="connsiteX228" fmla="*/ 1041421 w 4602775"/>
              <a:gd name="connsiteY228" fmla="*/ 11573 h 3444182"/>
              <a:gd name="connsiteX229" fmla="*/ 1006698 w 4602775"/>
              <a:gd name="connsiteY229" fmla="*/ 101278 h 3444182"/>
              <a:gd name="connsiteX230" fmla="*/ 1084827 w 4602775"/>
              <a:gd name="connsiteY230" fmla="*/ 231493 h 3444182"/>
              <a:gd name="connsiteX231" fmla="*/ 1073252 w 4602775"/>
              <a:gd name="connsiteY231" fmla="*/ 274897 h 3444182"/>
              <a:gd name="connsiteX232" fmla="*/ 1003804 w 4602775"/>
              <a:gd name="connsiteY232" fmla="*/ 298048 h 3444182"/>
              <a:gd name="connsiteX233" fmla="*/ 1006698 w 4602775"/>
              <a:gd name="connsiteY233" fmla="*/ 350134 h 3444182"/>
              <a:gd name="connsiteX234" fmla="*/ 1050103 w 4602775"/>
              <a:gd name="connsiteY234" fmla="*/ 358814 h 3444182"/>
              <a:gd name="connsiteX235" fmla="*/ 1035635 w 4602775"/>
              <a:gd name="connsiteY235" fmla="*/ 379070 h 3444182"/>
              <a:gd name="connsiteX236" fmla="*/ 1064572 w 4602775"/>
              <a:gd name="connsiteY236" fmla="*/ 399325 h 3444182"/>
              <a:gd name="connsiteX237" fmla="*/ 1064571 w 4602775"/>
              <a:gd name="connsiteY237" fmla="*/ 428263 h 3444182"/>
              <a:gd name="connsiteX238" fmla="*/ 1012485 w 4602775"/>
              <a:gd name="connsiteY238" fmla="*/ 454305 h 3444182"/>
              <a:gd name="connsiteX239" fmla="*/ 1044316 w 4602775"/>
              <a:gd name="connsiteY239" fmla="*/ 494817 h 3444182"/>
              <a:gd name="connsiteX240" fmla="*/ 1139806 w 4602775"/>
              <a:gd name="connsiteY240" fmla="*/ 529540 h 3444182"/>
              <a:gd name="connsiteX241" fmla="*/ 1134019 w 4602775"/>
              <a:gd name="connsiteY241" fmla="*/ 546901 h 3444182"/>
              <a:gd name="connsiteX242" fmla="*/ 1217936 w 4602775"/>
              <a:gd name="connsiteY242" fmla="*/ 674223 h 3444182"/>
              <a:gd name="connsiteX243" fmla="*/ 1191893 w 4602775"/>
              <a:gd name="connsiteY243" fmla="*/ 706054 h 3444182"/>
              <a:gd name="connsiteX244" fmla="*/ 1081934 w 4602775"/>
              <a:gd name="connsiteY244" fmla="*/ 535327 h 3444182"/>
              <a:gd name="connsiteX245" fmla="*/ 1015379 w 4602775"/>
              <a:gd name="connsiteY245" fmla="*/ 549795 h 3444182"/>
              <a:gd name="connsiteX246" fmla="*/ 937249 w 4602775"/>
              <a:gd name="connsiteY246" fmla="*/ 509284 h 3444182"/>
              <a:gd name="connsiteX247" fmla="*/ 922782 w 4602775"/>
              <a:gd name="connsiteY247" fmla="*/ 677117 h 3444182"/>
              <a:gd name="connsiteX248" fmla="*/ 873589 w 4602775"/>
              <a:gd name="connsiteY248" fmla="*/ 622137 h 3444182"/>
              <a:gd name="connsiteX249" fmla="*/ 844652 w 4602775"/>
              <a:gd name="connsiteY249" fmla="*/ 627925 h 3444182"/>
              <a:gd name="connsiteX250" fmla="*/ 844652 w 4602775"/>
              <a:gd name="connsiteY250" fmla="*/ 714735 h 3444182"/>
              <a:gd name="connsiteX251" fmla="*/ 795460 w 4602775"/>
              <a:gd name="connsiteY251" fmla="*/ 706053 h 3444182"/>
              <a:gd name="connsiteX252" fmla="*/ 763629 w 4602775"/>
              <a:gd name="connsiteY252" fmla="*/ 653968 h 3444182"/>
              <a:gd name="connsiteX253" fmla="*/ 801247 w 4602775"/>
              <a:gd name="connsiteY253" fmla="*/ 610563 h 3444182"/>
              <a:gd name="connsiteX254" fmla="*/ 760736 w 4602775"/>
              <a:gd name="connsiteY254" fmla="*/ 552689 h 3444182"/>
              <a:gd name="connsiteX255" fmla="*/ 546604 w 4602775"/>
              <a:gd name="connsiteY255" fmla="*/ 572945 h 3444182"/>
              <a:gd name="connsiteX256" fmla="*/ 508987 w 4602775"/>
              <a:gd name="connsiteY256" fmla="*/ 627924 h 3444182"/>
              <a:gd name="connsiteX257" fmla="*/ 572647 w 4602775"/>
              <a:gd name="connsiteY257" fmla="*/ 703160 h 3444182"/>
              <a:gd name="connsiteX258" fmla="*/ 500185 w 4602775"/>
              <a:gd name="connsiteY258" fmla="*/ 721192 h 3444182"/>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96064 w 4602775"/>
              <a:gd name="connsiteY226" fmla="*/ 121534 h 3447077"/>
              <a:gd name="connsiteX227" fmla="*/ 1203468 w 4602775"/>
              <a:gd name="connsiteY227" fmla="*/ 2895 h 3447077"/>
              <a:gd name="connsiteX228" fmla="*/ 1038528 w 4602775"/>
              <a:gd name="connsiteY228" fmla="*/ 0 h 3447077"/>
              <a:gd name="connsiteX229" fmla="*/ 1006698 w 4602775"/>
              <a:gd name="connsiteY229" fmla="*/ 104173 h 3447077"/>
              <a:gd name="connsiteX230" fmla="*/ 1084827 w 4602775"/>
              <a:gd name="connsiteY230" fmla="*/ 234388 h 3447077"/>
              <a:gd name="connsiteX231" fmla="*/ 1073252 w 4602775"/>
              <a:gd name="connsiteY231" fmla="*/ 277792 h 3447077"/>
              <a:gd name="connsiteX232" fmla="*/ 1003804 w 4602775"/>
              <a:gd name="connsiteY232" fmla="*/ 300943 h 3447077"/>
              <a:gd name="connsiteX233" fmla="*/ 1006698 w 4602775"/>
              <a:gd name="connsiteY233" fmla="*/ 353029 h 3447077"/>
              <a:gd name="connsiteX234" fmla="*/ 1050103 w 4602775"/>
              <a:gd name="connsiteY234" fmla="*/ 361709 h 3447077"/>
              <a:gd name="connsiteX235" fmla="*/ 1035635 w 4602775"/>
              <a:gd name="connsiteY235" fmla="*/ 381965 h 3447077"/>
              <a:gd name="connsiteX236" fmla="*/ 1064572 w 4602775"/>
              <a:gd name="connsiteY236" fmla="*/ 402220 h 3447077"/>
              <a:gd name="connsiteX237" fmla="*/ 1064571 w 4602775"/>
              <a:gd name="connsiteY237" fmla="*/ 431158 h 3447077"/>
              <a:gd name="connsiteX238" fmla="*/ 1012485 w 4602775"/>
              <a:gd name="connsiteY238" fmla="*/ 457200 h 3447077"/>
              <a:gd name="connsiteX239" fmla="*/ 1044316 w 4602775"/>
              <a:gd name="connsiteY239" fmla="*/ 497712 h 3447077"/>
              <a:gd name="connsiteX240" fmla="*/ 1139806 w 4602775"/>
              <a:gd name="connsiteY240" fmla="*/ 532435 h 3447077"/>
              <a:gd name="connsiteX241" fmla="*/ 1134019 w 4602775"/>
              <a:gd name="connsiteY241" fmla="*/ 549796 h 3447077"/>
              <a:gd name="connsiteX242" fmla="*/ 1217936 w 4602775"/>
              <a:gd name="connsiteY242" fmla="*/ 677118 h 3447077"/>
              <a:gd name="connsiteX243" fmla="*/ 1191893 w 4602775"/>
              <a:gd name="connsiteY243" fmla="*/ 708949 h 3447077"/>
              <a:gd name="connsiteX244" fmla="*/ 1081934 w 4602775"/>
              <a:gd name="connsiteY244" fmla="*/ 538222 h 3447077"/>
              <a:gd name="connsiteX245" fmla="*/ 1015379 w 4602775"/>
              <a:gd name="connsiteY245" fmla="*/ 552690 h 3447077"/>
              <a:gd name="connsiteX246" fmla="*/ 937249 w 4602775"/>
              <a:gd name="connsiteY246" fmla="*/ 512179 h 3447077"/>
              <a:gd name="connsiteX247" fmla="*/ 922782 w 4602775"/>
              <a:gd name="connsiteY247" fmla="*/ 680012 h 3447077"/>
              <a:gd name="connsiteX248" fmla="*/ 873589 w 4602775"/>
              <a:gd name="connsiteY248" fmla="*/ 625032 h 3447077"/>
              <a:gd name="connsiteX249" fmla="*/ 844652 w 4602775"/>
              <a:gd name="connsiteY249" fmla="*/ 630820 h 3447077"/>
              <a:gd name="connsiteX250" fmla="*/ 844652 w 4602775"/>
              <a:gd name="connsiteY250" fmla="*/ 717630 h 3447077"/>
              <a:gd name="connsiteX251" fmla="*/ 795460 w 4602775"/>
              <a:gd name="connsiteY251" fmla="*/ 708948 h 3447077"/>
              <a:gd name="connsiteX252" fmla="*/ 763629 w 4602775"/>
              <a:gd name="connsiteY252" fmla="*/ 656863 h 3447077"/>
              <a:gd name="connsiteX253" fmla="*/ 801247 w 4602775"/>
              <a:gd name="connsiteY253" fmla="*/ 613458 h 3447077"/>
              <a:gd name="connsiteX254" fmla="*/ 760736 w 4602775"/>
              <a:gd name="connsiteY254" fmla="*/ 555584 h 3447077"/>
              <a:gd name="connsiteX255" fmla="*/ 546604 w 4602775"/>
              <a:gd name="connsiteY255" fmla="*/ 575840 h 3447077"/>
              <a:gd name="connsiteX256" fmla="*/ 508987 w 4602775"/>
              <a:gd name="connsiteY256" fmla="*/ 630819 h 3447077"/>
              <a:gd name="connsiteX257" fmla="*/ 572647 w 4602775"/>
              <a:gd name="connsiteY257" fmla="*/ 706055 h 3447077"/>
              <a:gd name="connsiteX258" fmla="*/ 500185 w 4602775"/>
              <a:gd name="connsiteY258"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61340 w 4602775"/>
              <a:gd name="connsiteY226" fmla="*/ 86810 h 3447077"/>
              <a:gd name="connsiteX227" fmla="*/ 1203468 w 4602775"/>
              <a:gd name="connsiteY227" fmla="*/ 2895 h 3447077"/>
              <a:gd name="connsiteX228" fmla="*/ 1038528 w 4602775"/>
              <a:gd name="connsiteY228" fmla="*/ 0 h 3447077"/>
              <a:gd name="connsiteX229" fmla="*/ 1006698 w 4602775"/>
              <a:gd name="connsiteY229" fmla="*/ 104173 h 3447077"/>
              <a:gd name="connsiteX230" fmla="*/ 1084827 w 4602775"/>
              <a:gd name="connsiteY230" fmla="*/ 234388 h 3447077"/>
              <a:gd name="connsiteX231" fmla="*/ 1073252 w 4602775"/>
              <a:gd name="connsiteY231" fmla="*/ 277792 h 3447077"/>
              <a:gd name="connsiteX232" fmla="*/ 1003804 w 4602775"/>
              <a:gd name="connsiteY232" fmla="*/ 300943 h 3447077"/>
              <a:gd name="connsiteX233" fmla="*/ 1006698 w 4602775"/>
              <a:gd name="connsiteY233" fmla="*/ 353029 h 3447077"/>
              <a:gd name="connsiteX234" fmla="*/ 1050103 w 4602775"/>
              <a:gd name="connsiteY234" fmla="*/ 361709 h 3447077"/>
              <a:gd name="connsiteX235" fmla="*/ 1035635 w 4602775"/>
              <a:gd name="connsiteY235" fmla="*/ 381965 h 3447077"/>
              <a:gd name="connsiteX236" fmla="*/ 1064572 w 4602775"/>
              <a:gd name="connsiteY236" fmla="*/ 402220 h 3447077"/>
              <a:gd name="connsiteX237" fmla="*/ 1064571 w 4602775"/>
              <a:gd name="connsiteY237" fmla="*/ 431158 h 3447077"/>
              <a:gd name="connsiteX238" fmla="*/ 1012485 w 4602775"/>
              <a:gd name="connsiteY238" fmla="*/ 457200 h 3447077"/>
              <a:gd name="connsiteX239" fmla="*/ 1044316 w 4602775"/>
              <a:gd name="connsiteY239" fmla="*/ 497712 h 3447077"/>
              <a:gd name="connsiteX240" fmla="*/ 1139806 w 4602775"/>
              <a:gd name="connsiteY240" fmla="*/ 532435 h 3447077"/>
              <a:gd name="connsiteX241" fmla="*/ 1134019 w 4602775"/>
              <a:gd name="connsiteY241" fmla="*/ 549796 h 3447077"/>
              <a:gd name="connsiteX242" fmla="*/ 1217936 w 4602775"/>
              <a:gd name="connsiteY242" fmla="*/ 677118 h 3447077"/>
              <a:gd name="connsiteX243" fmla="*/ 1191893 w 4602775"/>
              <a:gd name="connsiteY243" fmla="*/ 708949 h 3447077"/>
              <a:gd name="connsiteX244" fmla="*/ 1081934 w 4602775"/>
              <a:gd name="connsiteY244" fmla="*/ 538222 h 3447077"/>
              <a:gd name="connsiteX245" fmla="*/ 1015379 w 4602775"/>
              <a:gd name="connsiteY245" fmla="*/ 552690 h 3447077"/>
              <a:gd name="connsiteX246" fmla="*/ 937249 w 4602775"/>
              <a:gd name="connsiteY246" fmla="*/ 512179 h 3447077"/>
              <a:gd name="connsiteX247" fmla="*/ 922782 w 4602775"/>
              <a:gd name="connsiteY247" fmla="*/ 680012 h 3447077"/>
              <a:gd name="connsiteX248" fmla="*/ 873589 w 4602775"/>
              <a:gd name="connsiteY248" fmla="*/ 625032 h 3447077"/>
              <a:gd name="connsiteX249" fmla="*/ 844652 w 4602775"/>
              <a:gd name="connsiteY249" fmla="*/ 630820 h 3447077"/>
              <a:gd name="connsiteX250" fmla="*/ 844652 w 4602775"/>
              <a:gd name="connsiteY250" fmla="*/ 717630 h 3447077"/>
              <a:gd name="connsiteX251" fmla="*/ 795460 w 4602775"/>
              <a:gd name="connsiteY251" fmla="*/ 708948 h 3447077"/>
              <a:gd name="connsiteX252" fmla="*/ 763629 w 4602775"/>
              <a:gd name="connsiteY252" fmla="*/ 656863 h 3447077"/>
              <a:gd name="connsiteX253" fmla="*/ 801247 w 4602775"/>
              <a:gd name="connsiteY253" fmla="*/ 613458 h 3447077"/>
              <a:gd name="connsiteX254" fmla="*/ 760736 w 4602775"/>
              <a:gd name="connsiteY254" fmla="*/ 555584 h 3447077"/>
              <a:gd name="connsiteX255" fmla="*/ 546604 w 4602775"/>
              <a:gd name="connsiteY255" fmla="*/ 575840 h 3447077"/>
              <a:gd name="connsiteX256" fmla="*/ 508987 w 4602775"/>
              <a:gd name="connsiteY256" fmla="*/ 630819 h 3447077"/>
              <a:gd name="connsiteX257" fmla="*/ 572647 w 4602775"/>
              <a:gd name="connsiteY257" fmla="*/ 706055 h 3447077"/>
              <a:gd name="connsiteX258" fmla="*/ 500185 w 4602775"/>
              <a:gd name="connsiteY258"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61340 w 4602775"/>
              <a:gd name="connsiteY226" fmla="*/ 86810 h 3447077"/>
              <a:gd name="connsiteX227" fmla="*/ 1203468 w 4602775"/>
              <a:gd name="connsiteY227" fmla="*/ 2895 h 3447077"/>
              <a:gd name="connsiteX228" fmla="*/ 1038528 w 4602775"/>
              <a:gd name="connsiteY228" fmla="*/ 0 h 3447077"/>
              <a:gd name="connsiteX229" fmla="*/ 1006698 w 4602775"/>
              <a:gd name="connsiteY229" fmla="*/ 104173 h 3447077"/>
              <a:gd name="connsiteX230" fmla="*/ 1084827 w 4602775"/>
              <a:gd name="connsiteY230" fmla="*/ 234388 h 3447077"/>
              <a:gd name="connsiteX231" fmla="*/ 1073252 w 4602775"/>
              <a:gd name="connsiteY231" fmla="*/ 277792 h 3447077"/>
              <a:gd name="connsiteX232" fmla="*/ 1003804 w 4602775"/>
              <a:gd name="connsiteY232" fmla="*/ 300943 h 3447077"/>
              <a:gd name="connsiteX233" fmla="*/ 1006698 w 4602775"/>
              <a:gd name="connsiteY233" fmla="*/ 353029 h 3447077"/>
              <a:gd name="connsiteX234" fmla="*/ 1050103 w 4602775"/>
              <a:gd name="connsiteY234" fmla="*/ 361709 h 3447077"/>
              <a:gd name="connsiteX235" fmla="*/ 1035635 w 4602775"/>
              <a:gd name="connsiteY235" fmla="*/ 381965 h 3447077"/>
              <a:gd name="connsiteX236" fmla="*/ 1064572 w 4602775"/>
              <a:gd name="connsiteY236" fmla="*/ 402220 h 3447077"/>
              <a:gd name="connsiteX237" fmla="*/ 1064571 w 4602775"/>
              <a:gd name="connsiteY237" fmla="*/ 431158 h 3447077"/>
              <a:gd name="connsiteX238" fmla="*/ 1012485 w 4602775"/>
              <a:gd name="connsiteY238" fmla="*/ 457200 h 3447077"/>
              <a:gd name="connsiteX239" fmla="*/ 1044316 w 4602775"/>
              <a:gd name="connsiteY239" fmla="*/ 497712 h 3447077"/>
              <a:gd name="connsiteX240" fmla="*/ 1139806 w 4602775"/>
              <a:gd name="connsiteY240" fmla="*/ 532435 h 3447077"/>
              <a:gd name="connsiteX241" fmla="*/ 1134019 w 4602775"/>
              <a:gd name="connsiteY241" fmla="*/ 549796 h 3447077"/>
              <a:gd name="connsiteX242" fmla="*/ 1217936 w 4602775"/>
              <a:gd name="connsiteY242" fmla="*/ 677118 h 3447077"/>
              <a:gd name="connsiteX243" fmla="*/ 1191893 w 4602775"/>
              <a:gd name="connsiteY243" fmla="*/ 708949 h 3447077"/>
              <a:gd name="connsiteX244" fmla="*/ 1081934 w 4602775"/>
              <a:gd name="connsiteY244" fmla="*/ 538222 h 3447077"/>
              <a:gd name="connsiteX245" fmla="*/ 1015379 w 4602775"/>
              <a:gd name="connsiteY245" fmla="*/ 552690 h 3447077"/>
              <a:gd name="connsiteX246" fmla="*/ 937249 w 4602775"/>
              <a:gd name="connsiteY246" fmla="*/ 512179 h 3447077"/>
              <a:gd name="connsiteX247" fmla="*/ 922782 w 4602775"/>
              <a:gd name="connsiteY247" fmla="*/ 680012 h 3447077"/>
              <a:gd name="connsiteX248" fmla="*/ 873589 w 4602775"/>
              <a:gd name="connsiteY248" fmla="*/ 625032 h 3447077"/>
              <a:gd name="connsiteX249" fmla="*/ 844652 w 4602775"/>
              <a:gd name="connsiteY249" fmla="*/ 630820 h 3447077"/>
              <a:gd name="connsiteX250" fmla="*/ 844652 w 4602775"/>
              <a:gd name="connsiteY250" fmla="*/ 717630 h 3447077"/>
              <a:gd name="connsiteX251" fmla="*/ 795460 w 4602775"/>
              <a:gd name="connsiteY251" fmla="*/ 708948 h 3447077"/>
              <a:gd name="connsiteX252" fmla="*/ 763629 w 4602775"/>
              <a:gd name="connsiteY252" fmla="*/ 656863 h 3447077"/>
              <a:gd name="connsiteX253" fmla="*/ 801247 w 4602775"/>
              <a:gd name="connsiteY253" fmla="*/ 613458 h 3447077"/>
              <a:gd name="connsiteX254" fmla="*/ 760736 w 4602775"/>
              <a:gd name="connsiteY254" fmla="*/ 555584 h 3447077"/>
              <a:gd name="connsiteX255" fmla="*/ 546604 w 4602775"/>
              <a:gd name="connsiteY255" fmla="*/ 575840 h 3447077"/>
              <a:gd name="connsiteX256" fmla="*/ 508987 w 4602775"/>
              <a:gd name="connsiteY256" fmla="*/ 630819 h 3447077"/>
              <a:gd name="connsiteX257" fmla="*/ 572647 w 4602775"/>
              <a:gd name="connsiteY257" fmla="*/ 706055 h 3447077"/>
              <a:gd name="connsiteX258" fmla="*/ 500185 w 4602775"/>
              <a:gd name="connsiteY258"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75809 w 4602775"/>
              <a:gd name="connsiteY226" fmla="*/ 124428 h 3447077"/>
              <a:gd name="connsiteX227" fmla="*/ 1261340 w 4602775"/>
              <a:gd name="connsiteY227" fmla="*/ 86810 h 3447077"/>
              <a:gd name="connsiteX228" fmla="*/ 1203468 w 4602775"/>
              <a:gd name="connsiteY228" fmla="*/ 2895 h 3447077"/>
              <a:gd name="connsiteX229" fmla="*/ 1038528 w 4602775"/>
              <a:gd name="connsiteY229" fmla="*/ 0 h 3447077"/>
              <a:gd name="connsiteX230" fmla="*/ 1006698 w 4602775"/>
              <a:gd name="connsiteY230" fmla="*/ 104173 h 3447077"/>
              <a:gd name="connsiteX231" fmla="*/ 1084827 w 4602775"/>
              <a:gd name="connsiteY231" fmla="*/ 234388 h 3447077"/>
              <a:gd name="connsiteX232" fmla="*/ 1073252 w 4602775"/>
              <a:gd name="connsiteY232" fmla="*/ 277792 h 3447077"/>
              <a:gd name="connsiteX233" fmla="*/ 1003804 w 4602775"/>
              <a:gd name="connsiteY233" fmla="*/ 300943 h 3447077"/>
              <a:gd name="connsiteX234" fmla="*/ 1006698 w 4602775"/>
              <a:gd name="connsiteY234" fmla="*/ 353029 h 3447077"/>
              <a:gd name="connsiteX235" fmla="*/ 1050103 w 4602775"/>
              <a:gd name="connsiteY235" fmla="*/ 361709 h 3447077"/>
              <a:gd name="connsiteX236" fmla="*/ 1035635 w 4602775"/>
              <a:gd name="connsiteY236" fmla="*/ 381965 h 3447077"/>
              <a:gd name="connsiteX237" fmla="*/ 1064572 w 4602775"/>
              <a:gd name="connsiteY237" fmla="*/ 402220 h 3447077"/>
              <a:gd name="connsiteX238" fmla="*/ 1064571 w 4602775"/>
              <a:gd name="connsiteY238" fmla="*/ 431158 h 3447077"/>
              <a:gd name="connsiteX239" fmla="*/ 1012485 w 4602775"/>
              <a:gd name="connsiteY239" fmla="*/ 457200 h 3447077"/>
              <a:gd name="connsiteX240" fmla="*/ 1044316 w 4602775"/>
              <a:gd name="connsiteY240" fmla="*/ 497712 h 3447077"/>
              <a:gd name="connsiteX241" fmla="*/ 1139806 w 4602775"/>
              <a:gd name="connsiteY241" fmla="*/ 532435 h 3447077"/>
              <a:gd name="connsiteX242" fmla="*/ 1134019 w 4602775"/>
              <a:gd name="connsiteY242" fmla="*/ 549796 h 3447077"/>
              <a:gd name="connsiteX243" fmla="*/ 1217936 w 4602775"/>
              <a:gd name="connsiteY243" fmla="*/ 677118 h 3447077"/>
              <a:gd name="connsiteX244" fmla="*/ 1191893 w 4602775"/>
              <a:gd name="connsiteY244" fmla="*/ 708949 h 3447077"/>
              <a:gd name="connsiteX245" fmla="*/ 1081934 w 4602775"/>
              <a:gd name="connsiteY245" fmla="*/ 538222 h 3447077"/>
              <a:gd name="connsiteX246" fmla="*/ 1015379 w 4602775"/>
              <a:gd name="connsiteY246" fmla="*/ 552690 h 3447077"/>
              <a:gd name="connsiteX247" fmla="*/ 937249 w 4602775"/>
              <a:gd name="connsiteY247" fmla="*/ 512179 h 3447077"/>
              <a:gd name="connsiteX248" fmla="*/ 922782 w 4602775"/>
              <a:gd name="connsiteY248" fmla="*/ 680012 h 3447077"/>
              <a:gd name="connsiteX249" fmla="*/ 873589 w 4602775"/>
              <a:gd name="connsiteY249" fmla="*/ 625032 h 3447077"/>
              <a:gd name="connsiteX250" fmla="*/ 844652 w 4602775"/>
              <a:gd name="connsiteY250" fmla="*/ 630820 h 3447077"/>
              <a:gd name="connsiteX251" fmla="*/ 844652 w 4602775"/>
              <a:gd name="connsiteY251" fmla="*/ 717630 h 3447077"/>
              <a:gd name="connsiteX252" fmla="*/ 795460 w 4602775"/>
              <a:gd name="connsiteY252" fmla="*/ 708948 h 3447077"/>
              <a:gd name="connsiteX253" fmla="*/ 763629 w 4602775"/>
              <a:gd name="connsiteY253" fmla="*/ 656863 h 3447077"/>
              <a:gd name="connsiteX254" fmla="*/ 801247 w 4602775"/>
              <a:gd name="connsiteY254" fmla="*/ 613458 h 3447077"/>
              <a:gd name="connsiteX255" fmla="*/ 760736 w 4602775"/>
              <a:gd name="connsiteY255" fmla="*/ 555584 h 3447077"/>
              <a:gd name="connsiteX256" fmla="*/ 546604 w 4602775"/>
              <a:gd name="connsiteY256" fmla="*/ 575840 h 3447077"/>
              <a:gd name="connsiteX257" fmla="*/ 508987 w 4602775"/>
              <a:gd name="connsiteY257" fmla="*/ 630819 h 3447077"/>
              <a:gd name="connsiteX258" fmla="*/ 572647 w 4602775"/>
              <a:gd name="connsiteY258" fmla="*/ 706055 h 3447077"/>
              <a:gd name="connsiteX259" fmla="*/ 500185 w 4602775"/>
              <a:gd name="connsiteY259"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61340 w 4602775"/>
              <a:gd name="connsiteY226" fmla="*/ 153365 h 3447077"/>
              <a:gd name="connsiteX227" fmla="*/ 1261340 w 4602775"/>
              <a:gd name="connsiteY227" fmla="*/ 86810 h 3447077"/>
              <a:gd name="connsiteX228" fmla="*/ 1203468 w 4602775"/>
              <a:gd name="connsiteY228" fmla="*/ 2895 h 3447077"/>
              <a:gd name="connsiteX229" fmla="*/ 1038528 w 4602775"/>
              <a:gd name="connsiteY229" fmla="*/ 0 h 3447077"/>
              <a:gd name="connsiteX230" fmla="*/ 1006698 w 4602775"/>
              <a:gd name="connsiteY230" fmla="*/ 104173 h 3447077"/>
              <a:gd name="connsiteX231" fmla="*/ 1084827 w 4602775"/>
              <a:gd name="connsiteY231" fmla="*/ 234388 h 3447077"/>
              <a:gd name="connsiteX232" fmla="*/ 1073252 w 4602775"/>
              <a:gd name="connsiteY232" fmla="*/ 277792 h 3447077"/>
              <a:gd name="connsiteX233" fmla="*/ 1003804 w 4602775"/>
              <a:gd name="connsiteY233" fmla="*/ 300943 h 3447077"/>
              <a:gd name="connsiteX234" fmla="*/ 1006698 w 4602775"/>
              <a:gd name="connsiteY234" fmla="*/ 353029 h 3447077"/>
              <a:gd name="connsiteX235" fmla="*/ 1050103 w 4602775"/>
              <a:gd name="connsiteY235" fmla="*/ 361709 h 3447077"/>
              <a:gd name="connsiteX236" fmla="*/ 1035635 w 4602775"/>
              <a:gd name="connsiteY236" fmla="*/ 381965 h 3447077"/>
              <a:gd name="connsiteX237" fmla="*/ 1064572 w 4602775"/>
              <a:gd name="connsiteY237" fmla="*/ 402220 h 3447077"/>
              <a:gd name="connsiteX238" fmla="*/ 1064571 w 4602775"/>
              <a:gd name="connsiteY238" fmla="*/ 431158 h 3447077"/>
              <a:gd name="connsiteX239" fmla="*/ 1012485 w 4602775"/>
              <a:gd name="connsiteY239" fmla="*/ 457200 h 3447077"/>
              <a:gd name="connsiteX240" fmla="*/ 1044316 w 4602775"/>
              <a:gd name="connsiteY240" fmla="*/ 497712 h 3447077"/>
              <a:gd name="connsiteX241" fmla="*/ 1139806 w 4602775"/>
              <a:gd name="connsiteY241" fmla="*/ 532435 h 3447077"/>
              <a:gd name="connsiteX242" fmla="*/ 1134019 w 4602775"/>
              <a:gd name="connsiteY242" fmla="*/ 549796 h 3447077"/>
              <a:gd name="connsiteX243" fmla="*/ 1217936 w 4602775"/>
              <a:gd name="connsiteY243" fmla="*/ 677118 h 3447077"/>
              <a:gd name="connsiteX244" fmla="*/ 1191893 w 4602775"/>
              <a:gd name="connsiteY244" fmla="*/ 708949 h 3447077"/>
              <a:gd name="connsiteX245" fmla="*/ 1081934 w 4602775"/>
              <a:gd name="connsiteY245" fmla="*/ 538222 h 3447077"/>
              <a:gd name="connsiteX246" fmla="*/ 1015379 w 4602775"/>
              <a:gd name="connsiteY246" fmla="*/ 552690 h 3447077"/>
              <a:gd name="connsiteX247" fmla="*/ 937249 w 4602775"/>
              <a:gd name="connsiteY247" fmla="*/ 512179 h 3447077"/>
              <a:gd name="connsiteX248" fmla="*/ 922782 w 4602775"/>
              <a:gd name="connsiteY248" fmla="*/ 680012 h 3447077"/>
              <a:gd name="connsiteX249" fmla="*/ 873589 w 4602775"/>
              <a:gd name="connsiteY249" fmla="*/ 625032 h 3447077"/>
              <a:gd name="connsiteX250" fmla="*/ 844652 w 4602775"/>
              <a:gd name="connsiteY250" fmla="*/ 630820 h 3447077"/>
              <a:gd name="connsiteX251" fmla="*/ 844652 w 4602775"/>
              <a:gd name="connsiteY251" fmla="*/ 717630 h 3447077"/>
              <a:gd name="connsiteX252" fmla="*/ 795460 w 4602775"/>
              <a:gd name="connsiteY252" fmla="*/ 708948 h 3447077"/>
              <a:gd name="connsiteX253" fmla="*/ 763629 w 4602775"/>
              <a:gd name="connsiteY253" fmla="*/ 656863 h 3447077"/>
              <a:gd name="connsiteX254" fmla="*/ 801247 w 4602775"/>
              <a:gd name="connsiteY254" fmla="*/ 613458 h 3447077"/>
              <a:gd name="connsiteX255" fmla="*/ 760736 w 4602775"/>
              <a:gd name="connsiteY255" fmla="*/ 555584 h 3447077"/>
              <a:gd name="connsiteX256" fmla="*/ 546604 w 4602775"/>
              <a:gd name="connsiteY256" fmla="*/ 575840 h 3447077"/>
              <a:gd name="connsiteX257" fmla="*/ 508987 w 4602775"/>
              <a:gd name="connsiteY257" fmla="*/ 630819 h 3447077"/>
              <a:gd name="connsiteX258" fmla="*/ 572647 w 4602775"/>
              <a:gd name="connsiteY258" fmla="*/ 706055 h 3447077"/>
              <a:gd name="connsiteX259" fmla="*/ 500185 w 4602775"/>
              <a:gd name="connsiteY259"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287384 w 4602775"/>
              <a:gd name="connsiteY226" fmla="*/ 188089 h 3447077"/>
              <a:gd name="connsiteX227" fmla="*/ 1261340 w 4602775"/>
              <a:gd name="connsiteY227" fmla="*/ 153365 h 3447077"/>
              <a:gd name="connsiteX228" fmla="*/ 1261340 w 4602775"/>
              <a:gd name="connsiteY228" fmla="*/ 86810 h 3447077"/>
              <a:gd name="connsiteX229" fmla="*/ 1203468 w 4602775"/>
              <a:gd name="connsiteY229" fmla="*/ 2895 h 3447077"/>
              <a:gd name="connsiteX230" fmla="*/ 1038528 w 4602775"/>
              <a:gd name="connsiteY230" fmla="*/ 0 h 3447077"/>
              <a:gd name="connsiteX231" fmla="*/ 1006698 w 4602775"/>
              <a:gd name="connsiteY231" fmla="*/ 104173 h 3447077"/>
              <a:gd name="connsiteX232" fmla="*/ 1084827 w 4602775"/>
              <a:gd name="connsiteY232" fmla="*/ 234388 h 3447077"/>
              <a:gd name="connsiteX233" fmla="*/ 1073252 w 4602775"/>
              <a:gd name="connsiteY233" fmla="*/ 277792 h 3447077"/>
              <a:gd name="connsiteX234" fmla="*/ 1003804 w 4602775"/>
              <a:gd name="connsiteY234" fmla="*/ 300943 h 3447077"/>
              <a:gd name="connsiteX235" fmla="*/ 1006698 w 4602775"/>
              <a:gd name="connsiteY235" fmla="*/ 353029 h 3447077"/>
              <a:gd name="connsiteX236" fmla="*/ 1050103 w 4602775"/>
              <a:gd name="connsiteY236" fmla="*/ 361709 h 3447077"/>
              <a:gd name="connsiteX237" fmla="*/ 1035635 w 4602775"/>
              <a:gd name="connsiteY237" fmla="*/ 381965 h 3447077"/>
              <a:gd name="connsiteX238" fmla="*/ 1064572 w 4602775"/>
              <a:gd name="connsiteY238" fmla="*/ 402220 h 3447077"/>
              <a:gd name="connsiteX239" fmla="*/ 1064571 w 4602775"/>
              <a:gd name="connsiteY239" fmla="*/ 431158 h 3447077"/>
              <a:gd name="connsiteX240" fmla="*/ 1012485 w 4602775"/>
              <a:gd name="connsiteY240" fmla="*/ 457200 h 3447077"/>
              <a:gd name="connsiteX241" fmla="*/ 1044316 w 4602775"/>
              <a:gd name="connsiteY241" fmla="*/ 497712 h 3447077"/>
              <a:gd name="connsiteX242" fmla="*/ 1139806 w 4602775"/>
              <a:gd name="connsiteY242" fmla="*/ 532435 h 3447077"/>
              <a:gd name="connsiteX243" fmla="*/ 1134019 w 4602775"/>
              <a:gd name="connsiteY243" fmla="*/ 549796 h 3447077"/>
              <a:gd name="connsiteX244" fmla="*/ 1217936 w 4602775"/>
              <a:gd name="connsiteY244" fmla="*/ 677118 h 3447077"/>
              <a:gd name="connsiteX245" fmla="*/ 1191893 w 4602775"/>
              <a:gd name="connsiteY245" fmla="*/ 708949 h 3447077"/>
              <a:gd name="connsiteX246" fmla="*/ 1081934 w 4602775"/>
              <a:gd name="connsiteY246" fmla="*/ 538222 h 3447077"/>
              <a:gd name="connsiteX247" fmla="*/ 1015379 w 4602775"/>
              <a:gd name="connsiteY247" fmla="*/ 552690 h 3447077"/>
              <a:gd name="connsiteX248" fmla="*/ 937249 w 4602775"/>
              <a:gd name="connsiteY248" fmla="*/ 512179 h 3447077"/>
              <a:gd name="connsiteX249" fmla="*/ 922782 w 4602775"/>
              <a:gd name="connsiteY249" fmla="*/ 680012 h 3447077"/>
              <a:gd name="connsiteX250" fmla="*/ 873589 w 4602775"/>
              <a:gd name="connsiteY250" fmla="*/ 625032 h 3447077"/>
              <a:gd name="connsiteX251" fmla="*/ 844652 w 4602775"/>
              <a:gd name="connsiteY251" fmla="*/ 630820 h 3447077"/>
              <a:gd name="connsiteX252" fmla="*/ 844652 w 4602775"/>
              <a:gd name="connsiteY252" fmla="*/ 717630 h 3447077"/>
              <a:gd name="connsiteX253" fmla="*/ 795460 w 4602775"/>
              <a:gd name="connsiteY253" fmla="*/ 708948 h 3447077"/>
              <a:gd name="connsiteX254" fmla="*/ 763629 w 4602775"/>
              <a:gd name="connsiteY254" fmla="*/ 656863 h 3447077"/>
              <a:gd name="connsiteX255" fmla="*/ 801247 w 4602775"/>
              <a:gd name="connsiteY255" fmla="*/ 613458 h 3447077"/>
              <a:gd name="connsiteX256" fmla="*/ 760736 w 4602775"/>
              <a:gd name="connsiteY256" fmla="*/ 555584 h 3447077"/>
              <a:gd name="connsiteX257" fmla="*/ 546604 w 4602775"/>
              <a:gd name="connsiteY257" fmla="*/ 575840 h 3447077"/>
              <a:gd name="connsiteX258" fmla="*/ 508987 w 4602775"/>
              <a:gd name="connsiteY258" fmla="*/ 630819 h 3447077"/>
              <a:gd name="connsiteX259" fmla="*/ 572647 w 4602775"/>
              <a:gd name="connsiteY259" fmla="*/ 706055 h 3447077"/>
              <a:gd name="connsiteX260" fmla="*/ 500185 w 4602775"/>
              <a:gd name="connsiteY260"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61340 w 4602775"/>
              <a:gd name="connsiteY228" fmla="*/ 86810 h 3447077"/>
              <a:gd name="connsiteX229" fmla="*/ 1203468 w 4602775"/>
              <a:gd name="connsiteY229" fmla="*/ 2895 h 3447077"/>
              <a:gd name="connsiteX230" fmla="*/ 1038528 w 4602775"/>
              <a:gd name="connsiteY230" fmla="*/ 0 h 3447077"/>
              <a:gd name="connsiteX231" fmla="*/ 1006698 w 4602775"/>
              <a:gd name="connsiteY231" fmla="*/ 104173 h 3447077"/>
              <a:gd name="connsiteX232" fmla="*/ 1084827 w 4602775"/>
              <a:gd name="connsiteY232" fmla="*/ 234388 h 3447077"/>
              <a:gd name="connsiteX233" fmla="*/ 1073252 w 4602775"/>
              <a:gd name="connsiteY233" fmla="*/ 277792 h 3447077"/>
              <a:gd name="connsiteX234" fmla="*/ 1003804 w 4602775"/>
              <a:gd name="connsiteY234" fmla="*/ 300943 h 3447077"/>
              <a:gd name="connsiteX235" fmla="*/ 1006698 w 4602775"/>
              <a:gd name="connsiteY235" fmla="*/ 353029 h 3447077"/>
              <a:gd name="connsiteX236" fmla="*/ 1050103 w 4602775"/>
              <a:gd name="connsiteY236" fmla="*/ 361709 h 3447077"/>
              <a:gd name="connsiteX237" fmla="*/ 1035635 w 4602775"/>
              <a:gd name="connsiteY237" fmla="*/ 381965 h 3447077"/>
              <a:gd name="connsiteX238" fmla="*/ 1064572 w 4602775"/>
              <a:gd name="connsiteY238" fmla="*/ 402220 h 3447077"/>
              <a:gd name="connsiteX239" fmla="*/ 1064571 w 4602775"/>
              <a:gd name="connsiteY239" fmla="*/ 431158 h 3447077"/>
              <a:gd name="connsiteX240" fmla="*/ 1012485 w 4602775"/>
              <a:gd name="connsiteY240" fmla="*/ 457200 h 3447077"/>
              <a:gd name="connsiteX241" fmla="*/ 1044316 w 4602775"/>
              <a:gd name="connsiteY241" fmla="*/ 497712 h 3447077"/>
              <a:gd name="connsiteX242" fmla="*/ 1139806 w 4602775"/>
              <a:gd name="connsiteY242" fmla="*/ 532435 h 3447077"/>
              <a:gd name="connsiteX243" fmla="*/ 1134019 w 4602775"/>
              <a:gd name="connsiteY243" fmla="*/ 549796 h 3447077"/>
              <a:gd name="connsiteX244" fmla="*/ 1217936 w 4602775"/>
              <a:gd name="connsiteY244" fmla="*/ 677118 h 3447077"/>
              <a:gd name="connsiteX245" fmla="*/ 1191893 w 4602775"/>
              <a:gd name="connsiteY245" fmla="*/ 708949 h 3447077"/>
              <a:gd name="connsiteX246" fmla="*/ 1081934 w 4602775"/>
              <a:gd name="connsiteY246" fmla="*/ 538222 h 3447077"/>
              <a:gd name="connsiteX247" fmla="*/ 1015379 w 4602775"/>
              <a:gd name="connsiteY247" fmla="*/ 552690 h 3447077"/>
              <a:gd name="connsiteX248" fmla="*/ 937249 w 4602775"/>
              <a:gd name="connsiteY248" fmla="*/ 512179 h 3447077"/>
              <a:gd name="connsiteX249" fmla="*/ 922782 w 4602775"/>
              <a:gd name="connsiteY249" fmla="*/ 680012 h 3447077"/>
              <a:gd name="connsiteX250" fmla="*/ 873589 w 4602775"/>
              <a:gd name="connsiteY250" fmla="*/ 625032 h 3447077"/>
              <a:gd name="connsiteX251" fmla="*/ 844652 w 4602775"/>
              <a:gd name="connsiteY251" fmla="*/ 630820 h 3447077"/>
              <a:gd name="connsiteX252" fmla="*/ 844652 w 4602775"/>
              <a:gd name="connsiteY252" fmla="*/ 717630 h 3447077"/>
              <a:gd name="connsiteX253" fmla="*/ 795460 w 4602775"/>
              <a:gd name="connsiteY253" fmla="*/ 708948 h 3447077"/>
              <a:gd name="connsiteX254" fmla="*/ 763629 w 4602775"/>
              <a:gd name="connsiteY254" fmla="*/ 656863 h 3447077"/>
              <a:gd name="connsiteX255" fmla="*/ 801247 w 4602775"/>
              <a:gd name="connsiteY255" fmla="*/ 613458 h 3447077"/>
              <a:gd name="connsiteX256" fmla="*/ 760736 w 4602775"/>
              <a:gd name="connsiteY256" fmla="*/ 555584 h 3447077"/>
              <a:gd name="connsiteX257" fmla="*/ 546604 w 4602775"/>
              <a:gd name="connsiteY257" fmla="*/ 575840 h 3447077"/>
              <a:gd name="connsiteX258" fmla="*/ 508987 w 4602775"/>
              <a:gd name="connsiteY258" fmla="*/ 630819 h 3447077"/>
              <a:gd name="connsiteX259" fmla="*/ 572647 w 4602775"/>
              <a:gd name="connsiteY259" fmla="*/ 706055 h 3447077"/>
              <a:gd name="connsiteX260" fmla="*/ 500185 w 4602775"/>
              <a:gd name="connsiteY260"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64235 w 4602775"/>
              <a:gd name="connsiteY228" fmla="*/ 118641 h 3447077"/>
              <a:gd name="connsiteX229" fmla="*/ 1261340 w 4602775"/>
              <a:gd name="connsiteY229" fmla="*/ 86810 h 3447077"/>
              <a:gd name="connsiteX230" fmla="*/ 1203468 w 4602775"/>
              <a:gd name="connsiteY230" fmla="*/ 2895 h 3447077"/>
              <a:gd name="connsiteX231" fmla="*/ 1038528 w 4602775"/>
              <a:gd name="connsiteY231" fmla="*/ 0 h 3447077"/>
              <a:gd name="connsiteX232" fmla="*/ 1006698 w 4602775"/>
              <a:gd name="connsiteY232" fmla="*/ 104173 h 3447077"/>
              <a:gd name="connsiteX233" fmla="*/ 1084827 w 4602775"/>
              <a:gd name="connsiteY233" fmla="*/ 234388 h 3447077"/>
              <a:gd name="connsiteX234" fmla="*/ 1073252 w 4602775"/>
              <a:gd name="connsiteY234" fmla="*/ 277792 h 3447077"/>
              <a:gd name="connsiteX235" fmla="*/ 1003804 w 4602775"/>
              <a:gd name="connsiteY235" fmla="*/ 300943 h 3447077"/>
              <a:gd name="connsiteX236" fmla="*/ 1006698 w 4602775"/>
              <a:gd name="connsiteY236" fmla="*/ 353029 h 3447077"/>
              <a:gd name="connsiteX237" fmla="*/ 1050103 w 4602775"/>
              <a:gd name="connsiteY237" fmla="*/ 361709 h 3447077"/>
              <a:gd name="connsiteX238" fmla="*/ 1035635 w 4602775"/>
              <a:gd name="connsiteY238" fmla="*/ 381965 h 3447077"/>
              <a:gd name="connsiteX239" fmla="*/ 1064572 w 4602775"/>
              <a:gd name="connsiteY239" fmla="*/ 402220 h 3447077"/>
              <a:gd name="connsiteX240" fmla="*/ 1064571 w 4602775"/>
              <a:gd name="connsiteY240" fmla="*/ 431158 h 3447077"/>
              <a:gd name="connsiteX241" fmla="*/ 1012485 w 4602775"/>
              <a:gd name="connsiteY241" fmla="*/ 457200 h 3447077"/>
              <a:gd name="connsiteX242" fmla="*/ 1044316 w 4602775"/>
              <a:gd name="connsiteY242" fmla="*/ 497712 h 3447077"/>
              <a:gd name="connsiteX243" fmla="*/ 1139806 w 4602775"/>
              <a:gd name="connsiteY243" fmla="*/ 532435 h 3447077"/>
              <a:gd name="connsiteX244" fmla="*/ 1134019 w 4602775"/>
              <a:gd name="connsiteY244" fmla="*/ 549796 h 3447077"/>
              <a:gd name="connsiteX245" fmla="*/ 1217936 w 4602775"/>
              <a:gd name="connsiteY245" fmla="*/ 677118 h 3447077"/>
              <a:gd name="connsiteX246" fmla="*/ 1191893 w 4602775"/>
              <a:gd name="connsiteY246" fmla="*/ 708949 h 3447077"/>
              <a:gd name="connsiteX247" fmla="*/ 1081934 w 4602775"/>
              <a:gd name="connsiteY247" fmla="*/ 538222 h 3447077"/>
              <a:gd name="connsiteX248" fmla="*/ 1015379 w 4602775"/>
              <a:gd name="connsiteY248" fmla="*/ 552690 h 3447077"/>
              <a:gd name="connsiteX249" fmla="*/ 937249 w 4602775"/>
              <a:gd name="connsiteY249" fmla="*/ 512179 h 3447077"/>
              <a:gd name="connsiteX250" fmla="*/ 922782 w 4602775"/>
              <a:gd name="connsiteY250" fmla="*/ 680012 h 3447077"/>
              <a:gd name="connsiteX251" fmla="*/ 873589 w 4602775"/>
              <a:gd name="connsiteY251" fmla="*/ 625032 h 3447077"/>
              <a:gd name="connsiteX252" fmla="*/ 844652 w 4602775"/>
              <a:gd name="connsiteY252" fmla="*/ 630820 h 3447077"/>
              <a:gd name="connsiteX253" fmla="*/ 844652 w 4602775"/>
              <a:gd name="connsiteY253" fmla="*/ 717630 h 3447077"/>
              <a:gd name="connsiteX254" fmla="*/ 795460 w 4602775"/>
              <a:gd name="connsiteY254" fmla="*/ 708948 h 3447077"/>
              <a:gd name="connsiteX255" fmla="*/ 763629 w 4602775"/>
              <a:gd name="connsiteY255" fmla="*/ 656863 h 3447077"/>
              <a:gd name="connsiteX256" fmla="*/ 801247 w 4602775"/>
              <a:gd name="connsiteY256" fmla="*/ 613458 h 3447077"/>
              <a:gd name="connsiteX257" fmla="*/ 760736 w 4602775"/>
              <a:gd name="connsiteY257" fmla="*/ 555584 h 3447077"/>
              <a:gd name="connsiteX258" fmla="*/ 546604 w 4602775"/>
              <a:gd name="connsiteY258" fmla="*/ 575840 h 3447077"/>
              <a:gd name="connsiteX259" fmla="*/ 508987 w 4602775"/>
              <a:gd name="connsiteY259" fmla="*/ 630819 h 3447077"/>
              <a:gd name="connsiteX260" fmla="*/ 572647 w 4602775"/>
              <a:gd name="connsiteY260" fmla="*/ 706055 h 3447077"/>
              <a:gd name="connsiteX261" fmla="*/ 500185 w 4602775"/>
              <a:gd name="connsiteY261"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32405 w 4602775"/>
              <a:gd name="connsiteY228" fmla="*/ 124428 h 3447077"/>
              <a:gd name="connsiteX229" fmla="*/ 1261340 w 4602775"/>
              <a:gd name="connsiteY229" fmla="*/ 86810 h 3447077"/>
              <a:gd name="connsiteX230" fmla="*/ 1203468 w 4602775"/>
              <a:gd name="connsiteY230" fmla="*/ 2895 h 3447077"/>
              <a:gd name="connsiteX231" fmla="*/ 1038528 w 4602775"/>
              <a:gd name="connsiteY231" fmla="*/ 0 h 3447077"/>
              <a:gd name="connsiteX232" fmla="*/ 1006698 w 4602775"/>
              <a:gd name="connsiteY232" fmla="*/ 104173 h 3447077"/>
              <a:gd name="connsiteX233" fmla="*/ 1084827 w 4602775"/>
              <a:gd name="connsiteY233" fmla="*/ 234388 h 3447077"/>
              <a:gd name="connsiteX234" fmla="*/ 1073252 w 4602775"/>
              <a:gd name="connsiteY234" fmla="*/ 277792 h 3447077"/>
              <a:gd name="connsiteX235" fmla="*/ 1003804 w 4602775"/>
              <a:gd name="connsiteY235" fmla="*/ 300943 h 3447077"/>
              <a:gd name="connsiteX236" fmla="*/ 1006698 w 4602775"/>
              <a:gd name="connsiteY236" fmla="*/ 353029 h 3447077"/>
              <a:gd name="connsiteX237" fmla="*/ 1050103 w 4602775"/>
              <a:gd name="connsiteY237" fmla="*/ 361709 h 3447077"/>
              <a:gd name="connsiteX238" fmla="*/ 1035635 w 4602775"/>
              <a:gd name="connsiteY238" fmla="*/ 381965 h 3447077"/>
              <a:gd name="connsiteX239" fmla="*/ 1064572 w 4602775"/>
              <a:gd name="connsiteY239" fmla="*/ 402220 h 3447077"/>
              <a:gd name="connsiteX240" fmla="*/ 1064571 w 4602775"/>
              <a:gd name="connsiteY240" fmla="*/ 431158 h 3447077"/>
              <a:gd name="connsiteX241" fmla="*/ 1012485 w 4602775"/>
              <a:gd name="connsiteY241" fmla="*/ 457200 h 3447077"/>
              <a:gd name="connsiteX242" fmla="*/ 1044316 w 4602775"/>
              <a:gd name="connsiteY242" fmla="*/ 497712 h 3447077"/>
              <a:gd name="connsiteX243" fmla="*/ 1139806 w 4602775"/>
              <a:gd name="connsiteY243" fmla="*/ 532435 h 3447077"/>
              <a:gd name="connsiteX244" fmla="*/ 1134019 w 4602775"/>
              <a:gd name="connsiteY244" fmla="*/ 549796 h 3447077"/>
              <a:gd name="connsiteX245" fmla="*/ 1217936 w 4602775"/>
              <a:gd name="connsiteY245" fmla="*/ 677118 h 3447077"/>
              <a:gd name="connsiteX246" fmla="*/ 1191893 w 4602775"/>
              <a:gd name="connsiteY246" fmla="*/ 708949 h 3447077"/>
              <a:gd name="connsiteX247" fmla="*/ 1081934 w 4602775"/>
              <a:gd name="connsiteY247" fmla="*/ 538222 h 3447077"/>
              <a:gd name="connsiteX248" fmla="*/ 1015379 w 4602775"/>
              <a:gd name="connsiteY248" fmla="*/ 552690 h 3447077"/>
              <a:gd name="connsiteX249" fmla="*/ 937249 w 4602775"/>
              <a:gd name="connsiteY249" fmla="*/ 512179 h 3447077"/>
              <a:gd name="connsiteX250" fmla="*/ 922782 w 4602775"/>
              <a:gd name="connsiteY250" fmla="*/ 680012 h 3447077"/>
              <a:gd name="connsiteX251" fmla="*/ 873589 w 4602775"/>
              <a:gd name="connsiteY251" fmla="*/ 625032 h 3447077"/>
              <a:gd name="connsiteX252" fmla="*/ 844652 w 4602775"/>
              <a:gd name="connsiteY252" fmla="*/ 630820 h 3447077"/>
              <a:gd name="connsiteX253" fmla="*/ 844652 w 4602775"/>
              <a:gd name="connsiteY253" fmla="*/ 717630 h 3447077"/>
              <a:gd name="connsiteX254" fmla="*/ 795460 w 4602775"/>
              <a:gd name="connsiteY254" fmla="*/ 708948 h 3447077"/>
              <a:gd name="connsiteX255" fmla="*/ 763629 w 4602775"/>
              <a:gd name="connsiteY255" fmla="*/ 656863 h 3447077"/>
              <a:gd name="connsiteX256" fmla="*/ 801247 w 4602775"/>
              <a:gd name="connsiteY256" fmla="*/ 613458 h 3447077"/>
              <a:gd name="connsiteX257" fmla="*/ 760736 w 4602775"/>
              <a:gd name="connsiteY257" fmla="*/ 555584 h 3447077"/>
              <a:gd name="connsiteX258" fmla="*/ 546604 w 4602775"/>
              <a:gd name="connsiteY258" fmla="*/ 575840 h 3447077"/>
              <a:gd name="connsiteX259" fmla="*/ 508987 w 4602775"/>
              <a:gd name="connsiteY259" fmla="*/ 630819 h 3447077"/>
              <a:gd name="connsiteX260" fmla="*/ 572647 w 4602775"/>
              <a:gd name="connsiteY260" fmla="*/ 706055 h 3447077"/>
              <a:gd name="connsiteX261" fmla="*/ 500185 w 4602775"/>
              <a:gd name="connsiteY261"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32405 w 4602775"/>
              <a:gd name="connsiteY228" fmla="*/ 124428 h 3447077"/>
              <a:gd name="connsiteX229" fmla="*/ 1241084 w 4602775"/>
              <a:gd name="connsiteY229" fmla="*/ 95491 h 3447077"/>
              <a:gd name="connsiteX230" fmla="*/ 1203468 w 4602775"/>
              <a:gd name="connsiteY230" fmla="*/ 2895 h 3447077"/>
              <a:gd name="connsiteX231" fmla="*/ 1038528 w 4602775"/>
              <a:gd name="connsiteY231" fmla="*/ 0 h 3447077"/>
              <a:gd name="connsiteX232" fmla="*/ 1006698 w 4602775"/>
              <a:gd name="connsiteY232" fmla="*/ 104173 h 3447077"/>
              <a:gd name="connsiteX233" fmla="*/ 1084827 w 4602775"/>
              <a:gd name="connsiteY233" fmla="*/ 234388 h 3447077"/>
              <a:gd name="connsiteX234" fmla="*/ 1073252 w 4602775"/>
              <a:gd name="connsiteY234" fmla="*/ 277792 h 3447077"/>
              <a:gd name="connsiteX235" fmla="*/ 1003804 w 4602775"/>
              <a:gd name="connsiteY235" fmla="*/ 300943 h 3447077"/>
              <a:gd name="connsiteX236" fmla="*/ 1006698 w 4602775"/>
              <a:gd name="connsiteY236" fmla="*/ 353029 h 3447077"/>
              <a:gd name="connsiteX237" fmla="*/ 1050103 w 4602775"/>
              <a:gd name="connsiteY237" fmla="*/ 361709 h 3447077"/>
              <a:gd name="connsiteX238" fmla="*/ 1035635 w 4602775"/>
              <a:gd name="connsiteY238" fmla="*/ 381965 h 3447077"/>
              <a:gd name="connsiteX239" fmla="*/ 1064572 w 4602775"/>
              <a:gd name="connsiteY239" fmla="*/ 402220 h 3447077"/>
              <a:gd name="connsiteX240" fmla="*/ 1064571 w 4602775"/>
              <a:gd name="connsiteY240" fmla="*/ 431158 h 3447077"/>
              <a:gd name="connsiteX241" fmla="*/ 1012485 w 4602775"/>
              <a:gd name="connsiteY241" fmla="*/ 457200 h 3447077"/>
              <a:gd name="connsiteX242" fmla="*/ 1044316 w 4602775"/>
              <a:gd name="connsiteY242" fmla="*/ 497712 h 3447077"/>
              <a:gd name="connsiteX243" fmla="*/ 1139806 w 4602775"/>
              <a:gd name="connsiteY243" fmla="*/ 532435 h 3447077"/>
              <a:gd name="connsiteX244" fmla="*/ 1134019 w 4602775"/>
              <a:gd name="connsiteY244" fmla="*/ 549796 h 3447077"/>
              <a:gd name="connsiteX245" fmla="*/ 1217936 w 4602775"/>
              <a:gd name="connsiteY245" fmla="*/ 677118 h 3447077"/>
              <a:gd name="connsiteX246" fmla="*/ 1191893 w 4602775"/>
              <a:gd name="connsiteY246" fmla="*/ 708949 h 3447077"/>
              <a:gd name="connsiteX247" fmla="*/ 1081934 w 4602775"/>
              <a:gd name="connsiteY247" fmla="*/ 538222 h 3447077"/>
              <a:gd name="connsiteX248" fmla="*/ 1015379 w 4602775"/>
              <a:gd name="connsiteY248" fmla="*/ 552690 h 3447077"/>
              <a:gd name="connsiteX249" fmla="*/ 937249 w 4602775"/>
              <a:gd name="connsiteY249" fmla="*/ 512179 h 3447077"/>
              <a:gd name="connsiteX250" fmla="*/ 922782 w 4602775"/>
              <a:gd name="connsiteY250" fmla="*/ 680012 h 3447077"/>
              <a:gd name="connsiteX251" fmla="*/ 873589 w 4602775"/>
              <a:gd name="connsiteY251" fmla="*/ 625032 h 3447077"/>
              <a:gd name="connsiteX252" fmla="*/ 844652 w 4602775"/>
              <a:gd name="connsiteY252" fmla="*/ 630820 h 3447077"/>
              <a:gd name="connsiteX253" fmla="*/ 844652 w 4602775"/>
              <a:gd name="connsiteY253" fmla="*/ 717630 h 3447077"/>
              <a:gd name="connsiteX254" fmla="*/ 795460 w 4602775"/>
              <a:gd name="connsiteY254" fmla="*/ 708948 h 3447077"/>
              <a:gd name="connsiteX255" fmla="*/ 763629 w 4602775"/>
              <a:gd name="connsiteY255" fmla="*/ 656863 h 3447077"/>
              <a:gd name="connsiteX256" fmla="*/ 801247 w 4602775"/>
              <a:gd name="connsiteY256" fmla="*/ 613458 h 3447077"/>
              <a:gd name="connsiteX257" fmla="*/ 760736 w 4602775"/>
              <a:gd name="connsiteY257" fmla="*/ 555584 h 3447077"/>
              <a:gd name="connsiteX258" fmla="*/ 546604 w 4602775"/>
              <a:gd name="connsiteY258" fmla="*/ 575840 h 3447077"/>
              <a:gd name="connsiteX259" fmla="*/ 508987 w 4602775"/>
              <a:gd name="connsiteY259" fmla="*/ 630819 h 3447077"/>
              <a:gd name="connsiteX260" fmla="*/ 572647 w 4602775"/>
              <a:gd name="connsiteY260" fmla="*/ 706055 h 3447077"/>
              <a:gd name="connsiteX261" fmla="*/ 500185 w 4602775"/>
              <a:gd name="connsiteY261"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32405 w 4602775"/>
              <a:gd name="connsiteY228" fmla="*/ 124428 h 3447077"/>
              <a:gd name="connsiteX229" fmla="*/ 1241084 w 4602775"/>
              <a:gd name="connsiteY229" fmla="*/ 95491 h 3447077"/>
              <a:gd name="connsiteX230" fmla="*/ 1203468 w 4602775"/>
              <a:gd name="connsiteY230" fmla="*/ 2895 h 3447077"/>
              <a:gd name="connsiteX231" fmla="*/ 1038528 w 4602775"/>
              <a:gd name="connsiteY231" fmla="*/ 0 h 3447077"/>
              <a:gd name="connsiteX232" fmla="*/ 1006698 w 4602775"/>
              <a:gd name="connsiteY232" fmla="*/ 104173 h 3447077"/>
              <a:gd name="connsiteX233" fmla="*/ 1084827 w 4602775"/>
              <a:gd name="connsiteY233" fmla="*/ 234388 h 3447077"/>
              <a:gd name="connsiteX234" fmla="*/ 1073252 w 4602775"/>
              <a:gd name="connsiteY234" fmla="*/ 277792 h 3447077"/>
              <a:gd name="connsiteX235" fmla="*/ 1003804 w 4602775"/>
              <a:gd name="connsiteY235" fmla="*/ 300943 h 3447077"/>
              <a:gd name="connsiteX236" fmla="*/ 1006698 w 4602775"/>
              <a:gd name="connsiteY236" fmla="*/ 353029 h 3447077"/>
              <a:gd name="connsiteX237" fmla="*/ 1050103 w 4602775"/>
              <a:gd name="connsiteY237" fmla="*/ 361709 h 3447077"/>
              <a:gd name="connsiteX238" fmla="*/ 1035635 w 4602775"/>
              <a:gd name="connsiteY238" fmla="*/ 381965 h 3447077"/>
              <a:gd name="connsiteX239" fmla="*/ 1064572 w 4602775"/>
              <a:gd name="connsiteY239" fmla="*/ 402220 h 3447077"/>
              <a:gd name="connsiteX240" fmla="*/ 1064571 w 4602775"/>
              <a:gd name="connsiteY240" fmla="*/ 431158 h 3447077"/>
              <a:gd name="connsiteX241" fmla="*/ 1012485 w 4602775"/>
              <a:gd name="connsiteY241" fmla="*/ 457200 h 3447077"/>
              <a:gd name="connsiteX242" fmla="*/ 1044316 w 4602775"/>
              <a:gd name="connsiteY242" fmla="*/ 497712 h 3447077"/>
              <a:gd name="connsiteX243" fmla="*/ 1139806 w 4602775"/>
              <a:gd name="connsiteY243" fmla="*/ 532435 h 3447077"/>
              <a:gd name="connsiteX244" fmla="*/ 1134019 w 4602775"/>
              <a:gd name="connsiteY244" fmla="*/ 549796 h 3447077"/>
              <a:gd name="connsiteX245" fmla="*/ 1217936 w 4602775"/>
              <a:gd name="connsiteY245" fmla="*/ 677118 h 3447077"/>
              <a:gd name="connsiteX246" fmla="*/ 1191893 w 4602775"/>
              <a:gd name="connsiteY246" fmla="*/ 708949 h 3447077"/>
              <a:gd name="connsiteX247" fmla="*/ 1081934 w 4602775"/>
              <a:gd name="connsiteY247" fmla="*/ 538222 h 3447077"/>
              <a:gd name="connsiteX248" fmla="*/ 1015379 w 4602775"/>
              <a:gd name="connsiteY248" fmla="*/ 552690 h 3447077"/>
              <a:gd name="connsiteX249" fmla="*/ 937249 w 4602775"/>
              <a:gd name="connsiteY249" fmla="*/ 512179 h 3447077"/>
              <a:gd name="connsiteX250" fmla="*/ 922782 w 4602775"/>
              <a:gd name="connsiteY250" fmla="*/ 680012 h 3447077"/>
              <a:gd name="connsiteX251" fmla="*/ 873589 w 4602775"/>
              <a:gd name="connsiteY251" fmla="*/ 625032 h 3447077"/>
              <a:gd name="connsiteX252" fmla="*/ 844652 w 4602775"/>
              <a:gd name="connsiteY252" fmla="*/ 630820 h 3447077"/>
              <a:gd name="connsiteX253" fmla="*/ 844652 w 4602775"/>
              <a:gd name="connsiteY253" fmla="*/ 717630 h 3447077"/>
              <a:gd name="connsiteX254" fmla="*/ 795460 w 4602775"/>
              <a:gd name="connsiteY254" fmla="*/ 708948 h 3447077"/>
              <a:gd name="connsiteX255" fmla="*/ 763629 w 4602775"/>
              <a:gd name="connsiteY255" fmla="*/ 656863 h 3447077"/>
              <a:gd name="connsiteX256" fmla="*/ 801247 w 4602775"/>
              <a:gd name="connsiteY256" fmla="*/ 613458 h 3447077"/>
              <a:gd name="connsiteX257" fmla="*/ 760736 w 4602775"/>
              <a:gd name="connsiteY257" fmla="*/ 555584 h 3447077"/>
              <a:gd name="connsiteX258" fmla="*/ 546604 w 4602775"/>
              <a:gd name="connsiteY258" fmla="*/ 575840 h 3447077"/>
              <a:gd name="connsiteX259" fmla="*/ 508987 w 4602775"/>
              <a:gd name="connsiteY259" fmla="*/ 630819 h 3447077"/>
              <a:gd name="connsiteX260" fmla="*/ 572647 w 4602775"/>
              <a:gd name="connsiteY260" fmla="*/ 706055 h 3447077"/>
              <a:gd name="connsiteX261" fmla="*/ 500185 w 4602775"/>
              <a:gd name="connsiteY261" fmla="*/ 724087 h 3447077"/>
              <a:gd name="connsiteX0" fmla="*/ 500185 w 4602775"/>
              <a:gd name="connsiteY0" fmla="*/ 724087 h 3447077"/>
              <a:gd name="connsiteX1" fmla="*/ 457200 w 4602775"/>
              <a:gd name="connsiteY1" fmla="*/ 767071 h 3447077"/>
              <a:gd name="connsiteX2" fmla="*/ 386862 w 4602775"/>
              <a:gd name="connsiteY2" fmla="*/ 849133 h 3447077"/>
              <a:gd name="connsiteX3" fmla="*/ 371231 w 4602775"/>
              <a:gd name="connsiteY3" fmla="*/ 1001533 h 3447077"/>
              <a:gd name="connsiteX4" fmla="*/ 269631 w 4602775"/>
              <a:gd name="connsiteY4" fmla="*/ 981995 h 3447077"/>
              <a:gd name="connsiteX5" fmla="*/ 265723 w 4602775"/>
              <a:gd name="connsiteY5" fmla="*/ 1099225 h 3447077"/>
              <a:gd name="connsiteX6" fmla="*/ 347785 w 4602775"/>
              <a:gd name="connsiteY6" fmla="*/ 1134395 h 3447077"/>
              <a:gd name="connsiteX7" fmla="*/ 355600 w 4602775"/>
              <a:gd name="connsiteY7" fmla="*/ 1208641 h 3447077"/>
              <a:gd name="connsiteX8" fmla="*/ 234462 w 4602775"/>
              <a:gd name="connsiteY8" fmla="*/ 1232087 h 3447077"/>
              <a:gd name="connsiteX9" fmla="*/ 296985 w 4602775"/>
              <a:gd name="connsiteY9" fmla="*/ 1318056 h 3447077"/>
              <a:gd name="connsiteX10" fmla="*/ 218831 w 4602775"/>
              <a:gd name="connsiteY10" fmla="*/ 1310241 h 3447077"/>
              <a:gd name="connsiteX11" fmla="*/ 211016 w 4602775"/>
              <a:gd name="connsiteY11" fmla="*/ 1345410 h 3447077"/>
              <a:gd name="connsiteX12" fmla="*/ 132862 w 4602775"/>
              <a:gd name="connsiteY12" fmla="*/ 1314148 h 3447077"/>
              <a:gd name="connsiteX13" fmla="*/ 78154 w 4602775"/>
              <a:gd name="connsiteY13" fmla="*/ 1349318 h 3447077"/>
              <a:gd name="connsiteX14" fmla="*/ 70339 w 4602775"/>
              <a:gd name="connsiteY14" fmla="*/ 1431379 h 3447077"/>
              <a:gd name="connsiteX15" fmla="*/ 101600 w 4602775"/>
              <a:gd name="connsiteY15" fmla="*/ 1509533 h 3447077"/>
              <a:gd name="connsiteX16" fmla="*/ 19539 w 4602775"/>
              <a:gd name="connsiteY16" fmla="*/ 1615041 h 3447077"/>
              <a:gd name="connsiteX17" fmla="*/ 27354 w 4602775"/>
              <a:gd name="connsiteY17" fmla="*/ 1732271 h 3447077"/>
              <a:gd name="connsiteX18" fmla="*/ 19539 w 4602775"/>
              <a:gd name="connsiteY18" fmla="*/ 1962825 h 3447077"/>
              <a:gd name="connsiteX19" fmla="*/ 23446 w 4602775"/>
              <a:gd name="connsiteY19" fmla="*/ 2017533 h 3447077"/>
              <a:gd name="connsiteX20" fmla="*/ 7816 w 4602775"/>
              <a:gd name="connsiteY20" fmla="*/ 2126948 h 3447077"/>
              <a:gd name="connsiteX21" fmla="*/ 31262 w 4602775"/>
              <a:gd name="connsiteY21" fmla="*/ 2185564 h 3447077"/>
              <a:gd name="connsiteX22" fmla="*/ 42985 w 4602775"/>
              <a:gd name="connsiteY22" fmla="*/ 2259810 h 3447077"/>
              <a:gd name="connsiteX23" fmla="*/ 0 w 4602775"/>
              <a:gd name="connsiteY23" fmla="*/ 2334056 h 3447077"/>
              <a:gd name="connsiteX24" fmla="*/ 46892 w 4602775"/>
              <a:gd name="connsiteY24" fmla="*/ 2439564 h 3447077"/>
              <a:gd name="connsiteX25" fmla="*/ 85969 w 4602775"/>
              <a:gd name="connsiteY25" fmla="*/ 2505995 h 3447077"/>
              <a:gd name="connsiteX26" fmla="*/ 171939 w 4602775"/>
              <a:gd name="connsiteY26" fmla="*/ 2498179 h 3447077"/>
              <a:gd name="connsiteX27" fmla="*/ 257468 w 4602775"/>
              <a:gd name="connsiteY27" fmla="*/ 2510177 h 3447077"/>
              <a:gd name="connsiteX28" fmla="*/ 307024 w 4602775"/>
              <a:gd name="connsiteY28" fmla="*/ 2475272 h 3447077"/>
              <a:gd name="connsiteX29" fmla="*/ 359054 w 4602775"/>
              <a:gd name="connsiteY29" fmla="*/ 2509790 h 3447077"/>
              <a:gd name="connsiteX30" fmla="*/ 328144 w 4602775"/>
              <a:gd name="connsiteY30" fmla="*/ 2571609 h 3447077"/>
              <a:gd name="connsiteX31" fmla="*/ 389963 w 4602775"/>
              <a:gd name="connsiteY31" fmla="*/ 2589639 h 3447077"/>
              <a:gd name="connsiteX32" fmla="*/ 454358 w 4602775"/>
              <a:gd name="connsiteY32" fmla="*/ 2599942 h 3447077"/>
              <a:gd name="connsiteX33" fmla="*/ 557388 w 4602775"/>
              <a:gd name="connsiteY33" fmla="*/ 2623124 h 3447077"/>
              <a:gd name="connsiteX34" fmla="*/ 433750 w 4602775"/>
              <a:gd name="connsiteY34" fmla="*/ 2692670 h 3447077"/>
              <a:gd name="connsiteX35" fmla="*/ 333295 w 4602775"/>
              <a:gd name="connsiteY35" fmla="*/ 2847217 h 3447077"/>
              <a:gd name="connsiteX36" fmla="*/ 256022 w 4602775"/>
              <a:gd name="connsiteY36" fmla="*/ 3032673 h 3447077"/>
              <a:gd name="connsiteX37" fmla="*/ 256023 w 4602775"/>
              <a:gd name="connsiteY37" fmla="*/ 3135703 h 3447077"/>
              <a:gd name="connsiteX38" fmla="*/ 294659 w 4602775"/>
              <a:gd name="connsiteY38" fmla="*/ 3236159 h 3447077"/>
              <a:gd name="connsiteX39" fmla="*/ 410568 w 4602775"/>
              <a:gd name="connsiteY39" fmla="*/ 3233583 h 3447077"/>
              <a:gd name="connsiteX40" fmla="*/ 462086 w 4602775"/>
              <a:gd name="connsiteY40" fmla="*/ 3269644 h 3447077"/>
              <a:gd name="connsiteX41" fmla="*/ 523903 w 4602775"/>
              <a:gd name="connsiteY41" fmla="*/ 3249038 h 3447077"/>
              <a:gd name="connsiteX42" fmla="*/ 549662 w 4602775"/>
              <a:gd name="connsiteY42" fmla="*/ 3223280 h 3447077"/>
              <a:gd name="connsiteX43" fmla="*/ 516176 w 4602775"/>
              <a:gd name="connsiteY43" fmla="*/ 3151158 h 3447077"/>
              <a:gd name="connsiteX44" fmla="*/ 593449 w 4602775"/>
              <a:gd name="connsiteY44" fmla="*/ 3161461 h 3447077"/>
              <a:gd name="connsiteX45" fmla="*/ 619207 w 4602775"/>
              <a:gd name="connsiteY45" fmla="*/ 3282523 h 3447077"/>
              <a:gd name="connsiteX46" fmla="*/ 696480 w 4602775"/>
              <a:gd name="connsiteY46" fmla="*/ 3290250 h 3447077"/>
              <a:gd name="connsiteX47" fmla="*/ 747996 w 4602775"/>
              <a:gd name="connsiteY47" fmla="*/ 3238735 h 3447077"/>
              <a:gd name="connsiteX48" fmla="*/ 832996 w 4602775"/>
              <a:gd name="connsiteY48" fmla="*/ 3364947 h 3447077"/>
              <a:gd name="connsiteX49" fmla="*/ 894814 w 4602775"/>
              <a:gd name="connsiteY49" fmla="*/ 3346917 h 3447077"/>
              <a:gd name="connsiteX50" fmla="*/ 925724 w 4602775"/>
              <a:gd name="connsiteY50" fmla="*/ 3300553 h 3447077"/>
              <a:gd name="connsiteX51" fmla="*/ 983121 w 4602775"/>
              <a:gd name="connsiteY51" fmla="*/ 3368361 h 3447077"/>
              <a:gd name="connsiteX52" fmla="*/ 1057088 w 4602775"/>
              <a:gd name="connsiteY52" fmla="*/ 3380401 h 3447077"/>
              <a:gd name="connsiteX53" fmla="*/ 1075144 w 4602775"/>
              <a:gd name="connsiteY53" fmla="*/ 3426097 h 3447077"/>
              <a:gd name="connsiteX54" fmla="*/ 1116356 w 4602775"/>
              <a:gd name="connsiteY54" fmla="*/ 3402475 h 3447077"/>
              <a:gd name="connsiteX55" fmla="*/ 1140507 w 4602775"/>
              <a:gd name="connsiteY55" fmla="*/ 3314997 h 3447077"/>
              <a:gd name="connsiteX56" fmla="*/ 1265201 w 4602775"/>
              <a:gd name="connsiteY56" fmla="*/ 3318276 h 3447077"/>
              <a:gd name="connsiteX57" fmla="*/ 1311465 w 4602775"/>
              <a:gd name="connsiteY57" fmla="*/ 3381516 h 3447077"/>
              <a:gd name="connsiteX58" fmla="*/ 1339799 w 4602775"/>
              <a:gd name="connsiteY58" fmla="*/ 3336759 h 3447077"/>
              <a:gd name="connsiteX59" fmla="*/ 1367152 w 4602775"/>
              <a:gd name="connsiteY59" fmla="*/ 3360206 h 3447077"/>
              <a:gd name="connsiteX60" fmla="*/ 1420528 w 4602775"/>
              <a:gd name="connsiteY60" fmla="*/ 3305850 h 3447077"/>
              <a:gd name="connsiteX61" fmla="*/ 1459165 w 4602775"/>
              <a:gd name="connsiteY61" fmla="*/ 3339334 h 3447077"/>
              <a:gd name="connsiteX62" fmla="*/ 1638127 w 4602775"/>
              <a:gd name="connsiteY62" fmla="*/ 3297330 h 3447077"/>
              <a:gd name="connsiteX63" fmla="*/ 1704018 w 4602775"/>
              <a:gd name="connsiteY63" fmla="*/ 3352752 h 3447077"/>
              <a:gd name="connsiteX64" fmla="*/ 1746210 w 4602775"/>
              <a:gd name="connsiteY64" fmla="*/ 3310913 h 3447077"/>
              <a:gd name="connsiteX65" fmla="*/ 1766013 w 4602775"/>
              <a:gd name="connsiteY65" fmla="*/ 3334271 h 3447077"/>
              <a:gd name="connsiteX66" fmla="*/ 1767070 w 4602775"/>
              <a:gd name="connsiteY66" fmla="*/ 3396454 h 3447077"/>
              <a:gd name="connsiteX67" fmla="*/ 1837496 w 4602775"/>
              <a:gd name="connsiteY67" fmla="*/ 3447077 h 3447077"/>
              <a:gd name="connsiteX68" fmla="*/ 1851971 w 4602775"/>
              <a:gd name="connsiteY68" fmla="*/ 3394141 h 3447077"/>
              <a:gd name="connsiteX69" fmla="*/ 1870090 w 4602775"/>
              <a:gd name="connsiteY69" fmla="*/ 3380559 h 3447077"/>
              <a:gd name="connsiteX70" fmla="*/ 1869198 w 4602775"/>
              <a:gd name="connsiteY70" fmla="*/ 3288810 h 3447077"/>
              <a:gd name="connsiteX71" fmla="*/ 1819103 w 4602775"/>
              <a:gd name="connsiteY71" fmla="*/ 3294853 h 3447077"/>
              <a:gd name="connsiteX72" fmla="*/ 1837573 w 4602775"/>
              <a:gd name="connsiteY72" fmla="*/ 3217668 h 3447077"/>
              <a:gd name="connsiteX73" fmla="*/ 1802845 w 4602775"/>
              <a:gd name="connsiteY73" fmla="*/ 3150070 h 3447077"/>
              <a:gd name="connsiteX74" fmla="*/ 1839257 w 4602775"/>
              <a:gd name="connsiteY74" fmla="*/ 3062494 h 3447077"/>
              <a:gd name="connsiteX75" fmla="*/ 1956764 w 4602775"/>
              <a:gd name="connsiteY75" fmla="*/ 3012310 h 3447077"/>
              <a:gd name="connsiteX76" fmla="*/ 2001080 w 4602775"/>
              <a:gd name="connsiteY76" fmla="*/ 2956436 h 3447077"/>
              <a:gd name="connsiteX77" fmla="*/ 2107028 w 4602775"/>
              <a:gd name="connsiteY77" fmla="*/ 2938493 h 3447077"/>
              <a:gd name="connsiteX78" fmla="*/ 2092641 w 4602775"/>
              <a:gd name="connsiteY78" fmla="*/ 2834747 h 3447077"/>
              <a:gd name="connsiteX79" fmla="*/ 2029566 w 4602775"/>
              <a:gd name="connsiteY79" fmla="*/ 2791503 h 3447077"/>
              <a:gd name="connsiteX80" fmla="*/ 1931386 w 4602775"/>
              <a:gd name="connsiteY80" fmla="*/ 2658261 h 3447077"/>
              <a:gd name="connsiteX81" fmla="*/ 1759465 w 4602775"/>
              <a:gd name="connsiteY81" fmla="*/ 2507724 h 3447077"/>
              <a:gd name="connsiteX82" fmla="*/ 1744226 w 4602775"/>
              <a:gd name="connsiteY82" fmla="*/ 2428390 h 3447077"/>
              <a:gd name="connsiteX83" fmla="*/ 1762003 w 4602775"/>
              <a:gd name="connsiteY83" fmla="*/ 2388313 h 3447077"/>
              <a:gd name="connsiteX84" fmla="*/ 1777967 w 4602775"/>
              <a:gd name="connsiteY84" fmla="*/ 2330510 h 3447077"/>
              <a:gd name="connsiteX85" fmla="*/ 1722139 w 4602775"/>
              <a:gd name="connsiteY85" fmla="*/ 2313756 h 3447077"/>
              <a:gd name="connsiteX86" fmla="*/ 1671381 w 4602775"/>
              <a:gd name="connsiteY86" fmla="*/ 2143899 h 3447077"/>
              <a:gd name="connsiteX87" fmla="*/ 1724664 w 4602775"/>
              <a:gd name="connsiteY87" fmla="*/ 2165825 h 3447077"/>
              <a:gd name="connsiteX88" fmla="*/ 1743008 w 4602775"/>
              <a:gd name="connsiteY88" fmla="*/ 2200039 h 3447077"/>
              <a:gd name="connsiteX89" fmla="*/ 1764141 w 4602775"/>
              <a:gd name="connsiteY89" fmla="*/ 2213281 h 3447077"/>
              <a:gd name="connsiteX90" fmla="*/ 1806640 w 4602775"/>
              <a:gd name="connsiteY90" fmla="*/ 2126003 h 3447077"/>
              <a:gd name="connsiteX91" fmla="*/ 1887416 w 4602775"/>
              <a:gd name="connsiteY91" fmla="*/ 2091779 h 3447077"/>
              <a:gd name="connsiteX92" fmla="*/ 1949939 w 4602775"/>
              <a:gd name="connsiteY92" fmla="*/ 2107410 h 3447077"/>
              <a:gd name="connsiteX93" fmla="*/ 2008554 w 4602775"/>
              <a:gd name="connsiteY93" fmla="*/ 2064425 h 3447077"/>
              <a:gd name="connsiteX94" fmla="*/ 2059354 w 4602775"/>
              <a:gd name="connsiteY94" fmla="*/ 2068333 h 3447077"/>
              <a:gd name="connsiteX95" fmla="*/ 2071077 w 4602775"/>
              <a:gd name="connsiteY95" fmla="*/ 2009718 h 3447077"/>
              <a:gd name="connsiteX96" fmla="*/ 2286000 w 4602775"/>
              <a:gd name="connsiteY96" fmla="*/ 1958918 h 3447077"/>
              <a:gd name="connsiteX97" fmla="*/ 2301631 w 4602775"/>
              <a:gd name="connsiteY97" fmla="*/ 1884671 h 3447077"/>
              <a:gd name="connsiteX98" fmla="*/ 2379785 w 4602775"/>
              <a:gd name="connsiteY98" fmla="*/ 1900302 h 3447077"/>
              <a:gd name="connsiteX99" fmla="*/ 2399323 w 4602775"/>
              <a:gd name="connsiteY99" fmla="*/ 1947195 h 3447077"/>
              <a:gd name="connsiteX100" fmla="*/ 2430585 w 4602775"/>
              <a:gd name="connsiteY100" fmla="*/ 1974548 h 3447077"/>
              <a:gd name="connsiteX101" fmla="*/ 2493108 w 4602775"/>
              <a:gd name="connsiteY101" fmla="*/ 1939379 h 3447077"/>
              <a:gd name="connsiteX102" fmla="*/ 2504831 w 4602775"/>
              <a:gd name="connsiteY102" fmla="*/ 1892487 h 3447077"/>
              <a:gd name="connsiteX103" fmla="*/ 2524369 w 4602775"/>
              <a:gd name="connsiteY103" fmla="*/ 1892487 h 3447077"/>
              <a:gd name="connsiteX104" fmla="*/ 2586892 w 4602775"/>
              <a:gd name="connsiteY104" fmla="*/ 1962825 h 3447077"/>
              <a:gd name="connsiteX105" fmla="*/ 2782277 w 4602775"/>
              <a:gd name="connsiteY105" fmla="*/ 2060518 h 3447077"/>
              <a:gd name="connsiteX106" fmla="*/ 2829169 w 4602775"/>
              <a:gd name="connsiteY106" fmla="*/ 2080056 h 3447077"/>
              <a:gd name="connsiteX107" fmla="*/ 2864339 w 4602775"/>
              <a:gd name="connsiteY107" fmla="*/ 2072241 h 3447077"/>
              <a:gd name="connsiteX108" fmla="*/ 2887785 w 4602775"/>
              <a:gd name="connsiteY108" fmla="*/ 2095687 h 3447077"/>
              <a:gd name="connsiteX109" fmla="*/ 2805723 w 4602775"/>
              <a:gd name="connsiteY109" fmla="*/ 2173841 h 3447077"/>
              <a:gd name="connsiteX110" fmla="*/ 2805723 w 4602775"/>
              <a:gd name="connsiteY110" fmla="*/ 2173841 h 3447077"/>
              <a:gd name="connsiteX111" fmla="*/ 2821354 w 4602775"/>
              <a:gd name="connsiteY111" fmla="*/ 2205102 h 3447077"/>
              <a:gd name="connsiteX112" fmla="*/ 2891692 w 4602775"/>
              <a:gd name="connsiteY112" fmla="*/ 2193379 h 3447077"/>
              <a:gd name="connsiteX113" fmla="*/ 2958123 w 4602775"/>
              <a:gd name="connsiteY113" fmla="*/ 2298887 h 3447077"/>
              <a:gd name="connsiteX114" fmla="*/ 3008923 w 4602775"/>
              <a:gd name="connsiteY114" fmla="*/ 2294979 h 3447077"/>
              <a:gd name="connsiteX115" fmla="*/ 2997200 w 4602775"/>
              <a:gd name="connsiteY115" fmla="*/ 2248087 h 3447077"/>
              <a:gd name="connsiteX116" fmla="*/ 3059723 w 4602775"/>
              <a:gd name="connsiteY116" fmla="*/ 2224641 h 3447077"/>
              <a:gd name="connsiteX117" fmla="*/ 3059723 w 4602775"/>
              <a:gd name="connsiteY117" fmla="*/ 2205102 h 3447077"/>
              <a:gd name="connsiteX118" fmla="*/ 3067539 w 4602775"/>
              <a:gd name="connsiteY118" fmla="*/ 2193379 h 3447077"/>
              <a:gd name="connsiteX119" fmla="*/ 3024554 w 4602775"/>
              <a:gd name="connsiteY119" fmla="*/ 2107410 h 3447077"/>
              <a:gd name="connsiteX120" fmla="*/ 3036277 w 4602775"/>
              <a:gd name="connsiteY120" fmla="*/ 2095687 h 3447077"/>
              <a:gd name="connsiteX121" fmla="*/ 3219939 w 4602775"/>
              <a:gd name="connsiteY121" fmla="*/ 2216825 h 3447077"/>
              <a:gd name="connsiteX122" fmla="*/ 3286369 w 4602775"/>
              <a:gd name="connsiteY122" fmla="*/ 2224641 h 3447077"/>
              <a:gd name="connsiteX123" fmla="*/ 3266831 w 4602775"/>
              <a:gd name="connsiteY123" fmla="*/ 2248087 h 3447077"/>
              <a:gd name="connsiteX124" fmla="*/ 3227754 w 4602775"/>
              <a:gd name="connsiteY124" fmla="*/ 2263718 h 3447077"/>
              <a:gd name="connsiteX125" fmla="*/ 3309816 w 4602775"/>
              <a:gd name="connsiteY125" fmla="*/ 2345779 h 3447077"/>
              <a:gd name="connsiteX126" fmla="*/ 3395785 w 4602775"/>
              <a:gd name="connsiteY126" fmla="*/ 2400487 h 3447077"/>
              <a:gd name="connsiteX127" fmla="*/ 3657600 w 4602775"/>
              <a:gd name="connsiteY127" fmla="*/ 2337964 h 3447077"/>
              <a:gd name="connsiteX128" fmla="*/ 3618523 w 4602775"/>
              <a:gd name="connsiteY128" fmla="*/ 2259810 h 3447077"/>
              <a:gd name="connsiteX129" fmla="*/ 3567723 w 4602775"/>
              <a:gd name="connsiteY129" fmla="*/ 2236364 h 3447077"/>
              <a:gd name="connsiteX130" fmla="*/ 3583354 w 4602775"/>
              <a:gd name="connsiteY130" fmla="*/ 2154302 h 3447077"/>
              <a:gd name="connsiteX131" fmla="*/ 3618523 w 4602775"/>
              <a:gd name="connsiteY131" fmla="*/ 2154302 h 3447077"/>
              <a:gd name="connsiteX132" fmla="*/ 3622431 w 4602775"/>
              <a:gd name="connsiteY132" fmla="*/ 2095687 h 3447077"/>
              <a:gd name="connsiteX133" fmla="*/ 3528646 w 4602775"/>
              <a:gd name="connsiteY133" fmla="*/ 2013625 h 3447077"/>
              <a:gd name="connsiteX134" fmla="*/ 3473939 w 4602775"/>
              <a:gd name="connsiteY134" fmla="*/ 2048795 h 3447077"/>
              <a:gd name="connsiteX135" fmla="*/ 3423139 w 4602775"/>
              <a:gd name="connsiteY135" fmla="*/ 1986271 h 3447077"/>
              <a:gd name="connsiteX136" fmla="*/ 3466123 w 4602775"/>
              <a:gd name="connsiteY136" fmla="*/ 1869041 h 3447077"/>
              <a:gd name="connsiteX137" fmla="*/ 3411416 w 4602775"/>
              <a:gd name="connsiteY137" fmla="*/ 1783071 h 3447077"/>
              <a:gd name="connsiteX138" fmla="*/ 3391877 w 4602775"/>
              <a:gd name="connsiteY138" fmla="*/ 1693195 h 3447077"/>
              <a:gd name="connsiteX139" fmla="*/ 3380154 w 4602775"/>
              <a:gd name="connsiteY139" fmla="*/ 1587687 h 3447077"/>
              <a:gd name="connsiteX140" fmla="*/ 3325446 w 4602775"/>
              <a:gd name="connsiteY140" fmla="*/ 1552518 h 3447077"/>
              <a:gd name="connsiteX141" fmla="*/ 3333262 w 4602775"/>
              <a:gd name="connsiteY141" fmla="*/ 1513441 h 3447077"/>
              <a:gd name="connsiteX142" fmla="*/ 3255108 w 4602775"/>
              <a:gd name="connsiteY142" fmla="*/ 1396210 h 3447077"/>
              <a:gd name="connsiteX143" fmla="*/ 3290277 w 4602775"/>
              <a:gd name="connsiteY143" fmla="*/ 1282887 h 3447077"/>
              <a:gd name="connsiteX144" fmla="*/ 3348892 w 4602775"/>
              <a:gd name="connsiteY144" fmla="*/ 1224271 h 3447077"/>
              <a:gd name="connsiteX145" fmla="*/ 3391877 w 4602775"/>
              <a:gd name="connsiteY145" fmla="*/ 1251625 h 3447077"/>
              <a:gd name="connsiteX146" fmla="*/ 3458308 w 4602775"/>
              <a:gd name="connsiteY146" fmla="*/ 1228179 h 3447077"/>
              <a:gd name="connsiteX147" fmla="*/ 3438769 w 4602775"/>
              <a:gd name="connsiteY147" fmla="*/ 1204733 h 3447077"/>
              <a:gd name="connsiteX148" fmla="*/ 3509108 w 4602775"/>
              <a:gd name="connsiteY148" fmla="*/ 1103133 h 3447077"/>
              <a:gd name="connsiteX149" fmla="*/ 3524739 w 4602775"/>
              <a:gd name="connsiteY149" fmla="*/ 989810 h 3447077"/>
              <a:gd name="connsiteX150" fmla="*/ 3626339 w 4602775"/>
              <a:gd name="connsiteY150" fmla="*/ 942918 h 3447077"/>
              <a:gd name="connsiteX151" fmla="*/ 3696677 w 4602775"/>
              <a:gd name="connsiteY151" fmla="*/ 899933 h 3447077"/>
              <a:gd name="connsiteX152" fmla="*/ 3720123 w 4602775"/>
              <a:gd name="connsiteY152" fmla="*/ 911656 h 3447077"/>
              <a:gd name="connsiteX153" fmla="*/ 3790462 w 4602775"/>
              <a:gd name="connsiteY153" fmla="*/ 899933 h 3447077"/>
              <a:gd name="connsiteX154" fmla="*/ 3806092 w 4602775"/>
              <a:gd name="connsiteY154" fmla="*/ 950733 h 3447077"/>
              <a:gd name="connsiteX155" fmla="*/ 3856892 w 4602775"/>
              <a:gd name="connsiteY155" fmla="*/ 903841 h 3447077"/>
              <a:gd name="connsiteX156" fmla="*/ 3888154 w 4602775"/>
              <a:gd name="connsiteY156" fmla="*/ 907748 h 3447077"/>
              <a:gd name="connsiteX157" fmla="*/ 3927231 w 4602775"/>
              <a:gd name="connsiteY157" fmla="*/ 950733 h 3447077"/>
              <a:gd name="connsiteX158" fmla="*/ 3997569 w 4602775"/>
              <a:gd name="connsiteY158" fmla="*/ 946825 h 3447077"/>
              <a:gd name="connsiteX159" fmla="*/ 4067908 w 4602775"/>
              <a:gd name="connsiteY159" fmla="*/ 860856 h 3447077"/>
              <a:gd name="connsiteX160" fmla="*/ 4138246 w 4602775"/>
              <a:gd name="connsiteY160" fmla="*/ 896025 h 3447077"/>
              <a:gd name="connsiteX161" fmla="*/ 4173416 w 4602775"/>
              <a:gd name="connsiteY161" fmla="*/ 876487 h 3447077"/>
              <a:gd name="connsiteX162" fmla="*/ 4200769 w 4602775"/>
              <a:gd name="connsiteY162" fmla="*/ 825687 h 3447077"/>
              <a:gd name="connsiteX163" fmla="*/ 4267200 w 4602775"/>
              <a:gd name="connsiteY163" fmla="*/ 778795 h 3447077"/>
              <a:gd name="connsiteX164" fmla="*/ 4407877 w 4602775"/>
              <a:gd name="connsiteY164" fmla="*/ 774887 h 3447077"/>
              <a:gd name="connsiteX165" fmla="*/ 4466493 w 4602775"/>
              <a:gd name="connsiteY165" fmla="*/ 669379 h 3447077"/>
              <a:gd name="connsiteX166" fmla="*/ 4556368 w 4602775"/>
              <a:gd name="connsiteY166" fmla="*/ 645933 h 3447077"/>
              <a:gd name="connsiteX167" fmla="*/ 4575906 w 4602775"/>
              <a:gd name="connsiteY167" fmla="*/ 544334 h 3447077"/>
              <a:gd name="connsiteX168" fmla="*/ 4493844 w 4602775"/>
              <a:gd name="connsiteY168" fmla="*/ 470089 h 3447077"/>
              <a:gd name="connsiteX169" fmla="*/ 4478213 w 4602775"/>
              <a:gd name="connsiteY169" fmla="*/ 368488 h 3447077"/>
              <a:gd name="connsiteX170" fmla="*/ 4548551 w 4602775"/>
              <a:gd name="connsiteY170" fmla="*/ 325504 h 3447077"/>
              <a:gd name="connsiteX171" fmla="*/ 4505566 w 4602775"/>
              <a:gd name="connsiteY171" fmla="*/ 219997 h 3447077"/>
              <a:gd name="connsiteX172" fmla="*/ 4599351 w 4602775"/>
              <a:gd name="connsiteY172" fmla="*/ 157473 h 3447077"/>
              <a:gd name="connsiteX173" fmla="*/ 4536827 w 4602775"/>
              <a:gd name="connsiteY173" fmla="*/ 5073 h 3447077"/>
              <a:gd name="connsiteX174" fmla="*/ 4166586 w 4602775"/>
              <a:gd name="connsiteY174" fmla="*/ 17362 h 3447077"/>
              <a:gd name="connsiteX175" fmla="*/ 4140543 w 4602775"/>
              <a:gd name="connsiteY175" fmla="*/ 104171 h 3447077"/>
              <a:gd name="connsiteX176" fmla="*/ 4155012 w 4602775"/>
              <a:gd name="connsiteY176" fmla="*/ 164938 h 3447077"/>
              <a:gd name="connsiteX177" fmla="*/ 4091351 w 4602775"/>
              <a:gd name="connsiteY177" fmla="*/ 237281 h 3447077"/>
              <a:gd name="connsiteX178" fmla="*/ 3990073 w 4602775"/>
              <a:gd name="connsiteY178" fmla="*/ 228599 h 3447077"/>
              <a:gd name="connsiteX179" fmla="*/ 4076882 w 4602775"/>
              <a:gd name="connsiteY179" fmla="*/ 83915 h 3447077"/>
              <a:gd name="connsiteX180" fmla="*/ 4094245 w 4602775"/>
              <a:gd name="connsiteY180" fmla="*/ 8680 h 3447077"/>
              <a:gd name="connsiteX181" fmla="*/ 4065308 w 4602775"/>
              <a:gd name="connsiteY181" fmla="*/ 8680 h 3447077"/>
              <a:gd name="connsiteX182" fmla="*/ 4004541 w 4602775"/>
              <a:gd name="connsiteY182" fmla="*/ 147577 h 3447077"/>
              <a:gd name="connsiteX183" fmla="*/ 3836708 w 4602775"/>
              <a:gd name="connsiteY183" fmla="*/ 217024 h 3447077"/>
              <a:gd name="connsiteX184" fmla="*/ 3729642 w 4602775"/>
              <a:gd name="connsiteY184" fmla="*/ 422476 h 3447077"/>
              <a:gd name="connsiteX185" fmla="*/ 3613895 w 4602775"/>
              <a:gd name="connsiteY185" fmla="*/ 457200 h 3447077"/>
              <a:gd name="connsiteX186" fmla="*/ 3527085 w 4602775"/>
              <a:gd name="connsiteY186" fmla="*/ 448518 h 3447077"/>
              <a:gd name="connsiteX187" fmla="*/ 3463424 w 4602775"/>
              <a:gd name="connsiteY187" fmla="*/ 309622 h 3447077"/>
              <a:gd name="connsiteX188" fmla="*/ 3538660 w 4602775"/>
              <a:gd name="connsiteY188" fmla="*/ 335666 h 3447077"/>
              <a:gd name="connsiteX189" fmla="*/ 3547342 w 4602775"/>
              <a:gd name="connsiteY189" fmla="*/ 341453 h 3447077"/>
              <a:gd name="connsiteX190" fmla="*/ 3544446 w 4602775"/>
              <a:gd name="connsiteY190" fmla="*/ 306727 h 3447077"/>
              <a:gd name="connsiteX191" fmla="*/ 3440275 w 4602775"/>
              <a:gd name="connsiteY191" fmla="*/ 266217 h 3447077"/>
              <a:gd name="connsiteX192" fmla="*/ 3289805 w 4602775"/>
              <a:gd name="connsiteY192" fmla="*/ 260430 h 3447077"/>
              <a:gd name="connsiteX193" fmla="*/ 3263761 w 4602775"/>
              <a:gd name="connsiteY193" fmla="*/ 303835 h 3447077"/>
              <a:gd name="connsiteX194" fmla="*/ 3229038 w 4602775"/>
              <a:gd name="connsiteY194" fmla="*/ 274898 h 3447077"/>
              <a:gd name="connsiteX195" fmla="*/ 3133546 w 4602775"/>
              <a:gd name="connsiteY195" fmla="*/ 286473 h 3447077"/>
              <a:gd name="connsiteX196" fmla="*/ 3153802 w 4602775"/>
              <a:gd name="connsiteY196" fmla="*/ 338559 h 3447077"/>
              <a:gd name="connsiteX197" fmla="*/ 2957031 w 4602775"/>
              <a:gd name="connsiteY197" fmla="*/ 399326 h 3447077"/>
              <a:gd name="connsiteX198" fmla="*/ 2864435 w 4602775"/>
              <a:gd name="connsiteY198" fmla="*/ 532435 h 3447077"/>
              <a:gd name="connsiteX199" fmla="*/ 2667665 w 4602775"/>
              <a:gd name="connsiteY199" fmla="*/ 561371 h 3447077"/>
              <a:gd name="connsiteX200" fmla="*/ 2479577 w 4602775"/>
              <a:gd name="connsiteY200" fmla="*/ 610564 h 3447077"/>
              <a:gd name="connsiteX201" fmla="*/ 2453533 w 4602775"/>
              <a:gd name="connsiteY201" fmla="*/ 651075 h 3447077"/>
              <a:gd name="connsiteX202" fmla="*/ 2479577 w 4602775"/>
              <a:gd name="connsiteY202" fmla="*/ 694480 h 3447077"/>
              <a:gd name="connsiteX203" fmla="*/ 2491151 w 4602775"/>
              <a:gd name="connsiteY203" fmla="*/ 761035 h 3447077"/>
              <a:gd name="connsiteX204" fmla="*/ 2488258 w 4602775"/>
              <a:gd name="connsiteY204" fmla="*/ 801546 h 3447077"/>
              <a:gd name="connsiteX205" fmla="*/ 2415916 w 4602775"/>
              <a:gd name="connsiteY205" fmla="*/ 714737 h 3447077"/>
              <a:gd name="connsiteX206" fmla="*/ 2291488 w 4602775"/>
              <a:gd name="connsiteY206" fmla="*/ 700267 h 3447077"/>
              <a:gd name="connsiteX207" fmla="*/ 2308850 w 4602775"/>
              <a:gd name="connsiteY207" fmla="*/ 653969 h 3447077"/>
              <a:gd name="connsiteX208" fmla="*/ 2386979 w 4602775"/>
              <a:gd name="connsiteY208" fmla="*/ 662650 h 3447077"/>
              <a:gd name="connsiteX209" fmla="*/ 2439065 w 4602775"/>
              <a:gd name="connsiteY209" fmla="*/ 601883 h 3447077"/>
              <a:gd name="connsiteX210" fmla="*/ 2326212 w 4602775"/>
              <a:gd name="connsiteY210" fmla="*/ 607670 h 3447077"/>
              <a:gd name="connsiteX211" fmla="*/ 2265444 w 4602775"/>
              <a:gd name="connsiteY211" fmla="*/ 523753 h 3447077"/>
              <a:gd name="connsiteX212" fmla="*/ 2227827 w 4602775"/>
              <a:gd name="connsiteY212" fmla="*/ 532435 h 3447077"/>
              <a:gd name="connsiteX213" fmla="*/ 2193103 w 4602775"/>
              <a:gd name="connsiteY213" fmla="*/ 544010 h 3447077"/>
              <a:gd name="connsiteX214" fmla="*/ 2190209 w 4602775"/>
              <a:gd name="connsiteY214" fmla="*/ 494818 h 3447077"/>
              <a:gd name="connsiteX215" fmla="*/ 2117868 w 4602775"/>
              <a:gd name="connsiteY215" fmla="*/ 451412 h 3447077"/>
              <a:gd name="connsiteX216" fmla="*/ 2083144 w 4602775"/>
              <a:gd name="connsiteY216" fmla="*/ 367496 h 3447077"/>
              <a:gd name="connsiteX217" fmla="*/ 2048420 w 4602775"/>
              <a:gd name="connsiteY217" fmla="*/ 419582 h 3447077"/>
              <a:gd name="connsiteX218" fmla="*/ 1987653 w 4602775"/>
              <a:gd name="connsiteY218" fmla="*/ 419581 h 3447077"/>
              <a:gd name="connsiteX219" fmla="*/ 1970290 w 4602775"/>
              <a:gd name="connsiteY219" fmla="*/ 413795 h 3447077"/>
              <a:gd name="connsiteX220" fmla="*/ 2031058 w 4602775"/>
              <a:gd name="connsiteY220" fmla="*/ 361709 h 3447077"/>
              <a:gd name="connsiteX221" fmla="*/ 1999227 w 4602775"/>
              <a:gd name="connsiteY221" fmla="*/ 353028 h 3447077"/>
              <a:gd name="connsiteX222" fmla="*/ 1889267 w 4602775"/>
              <a:gd name="connsiteY222" fmla="*/ 442731 h 3447077"/>
              <a:gd name="connsiteX223" fmla="*/ 1822712 w 4602775"/>
              <a:gd name="connsiteY223" fmla="*/ 506392 h 3447077"/>
              <a:gd name="connsiteX224" fmla="*/ 1741690 w 4602775"/>
              <a:gd name="connsiteY224" fmla="*/ 483243 h 3447077"/>
              <a:gd name="connsiteX225" fmla="*/ 1568070 w 4602775"/>
              <a:gd name="connsiteY225" fmla="*/ 500604 h 3447077"/>
              <a:gd name="connsiteX226" fmla="*/ 1377088 w 4602775"/>
              <a:gd name="connsiteY226" fmla="*/ 190983 h 3447077"/>
              <a:gd name="connsiteX227" fmla="*/ 1261340 w 4602775"/>
              <a:gd name="connsiteY227" fmla="*/ 153365 h 3447077"/>
              <a:gd name="connsiteX228" fmla="*/ 1232405 w 4602775"/>
              <a:gd name="connsiteY228" fmla="*/ 124428 h 3447077"/>
              <a:gd name="connsiteX229" fmla="*/ 1241084 w 4602775"/>
              <a:gd name="connsiteY229" fmla="*/ 95491 h 3447077"/>
              <a:gd name="connsiteX230" fmla="*/ 1151382 w 4602775"/>
              <a:gd name="connsiteY230" fmla="*/ 5789 h 3447077"/>
              <a:gd name="connsiteX231" fmla="*/ 1038528 w 4602775"/>
              <a:gd name="connsiteY231" fmla="*/ 0 h 3447077"/>
              <a:gd name="connsiteX232" fmla="*/ 1006698 w 4602775"/>
              <a:gd name="connsiteY232" fmla="*/ 104173 h 3447077"/>
              <a:gd name="connsiteX233" fmla="*/ 1084827 w 4602775"/>
              <a:gd name="connsiteY233" fmla="*/ 234388 h 3447077"/>
              <a:gd name="connsiteX234" fmla="*/ 1073252 w 4602775"/>
              <a:gd name="connsiteY234" fmla="*/ 277792 h 3447077"/>
              <a:gd name="connsiteX235" fmla="*/ 1003804 w 4602775"/>
              <a:gd name="connsiteY235" fmla="*/ 300943 h 3447077"/>
              <a:gd name="connsiteX236" fmla="*/ 1006698 w 4602775"/>
              <a:gd name="connsiteY236" fmla="*/ 353029 h 3447077"/>
              <a:gd name="connsiteX237" fmla="*/ 1050103 w 4602775"/>
              <a:gd name="connsiteY237" fmla="*/ 361709 h 3447077"/>
              <a:gd name="connsiteX238" fmla="*/ 1035635 w 4602775"/>
              <a:gd name="connsiteY238" fmla="*/ 381965 h 3447077"/>
              <a:gd name="connsiteX239" fmla="*/ 1064572 w 4602775"/>
              <a:gd name="connsiteY239" fmla="*/ 402220 h 3447077"/>
              <a:gd name="connsiteX240" fmla="*/ 1064571 w 4602775"/>
              <a:gd name="connsiteY240" fmla="*/ 431158 h 3447077"/>
              <a:gd name="connsiteX241" fmla="*/ 1012485 w 4602775"/>
              <a:gd name="connsiteY241" fmla="*/ 457200 h 3447077"/>
              <a:gd name="connsiteX242" fmla="*/ 1044316 w 4602775"/>
              <a:gd name="connsiteY242" fmla="*/ 497712 h 3447077"/>
              <a:gd name="connsiteX243" fmla="*/ 1139806 w 4602775"/>
              <a:gd name="connsiteY243" fmla="*/ 532435 h 3447077"/>
              <a:gd name="connsiteX244" fmla="*/ 1134019 w 4602775"/>
              <a:gd name="connsiteY244" fmla="*/ 549796 h 3447077"/>
              <a:gd name="connsiteX245" fmla="*/ 1217936 w 4602775"/>
              <a:gd name="connsiteY245" fmla="*/ 677118 h 3447077"/>
              <a:gd name="connsiteX246" fmla="*/ 1191893 w 4602775"/>
              <a:gd name="connsiteY246" fmla="*/ 708949 h 3447077"/>
              <a:gd name="connsiteX247" fmla="*/ 1081934 w 4602775"/>
              <a:gd name="connsiteY247" fmla="*/ 538222 h 3447077"/>
              <a:gd name="connsiteX248" fmla="*/ 1015379 w 4602775"/>
              <a:gd name="connsiteY248" fmla="*/ 552690 h 3447077"/>
              <a:gd name="connsiteX249" fmla="*/ 937249 w 4602775"/>
              <a:gd name="connsiteY249" fmla="*/ 512179 h 3447077"/>
              <a:gd name="connsiteX250" fmla="*/ 922782 w 4602775"/>
              <a:gd name="connsiteY250" fmla="*/ 680012 h 3447077"/>
              <a:gd name="connsiteX251" fmla="*/ 873589 w 4602775"/>
              <a:gd name="connsiteY251" fmla="*/ 625032 h 3447077"/>
              <a:gd name="connsiteX252" fmla="*/ 844652 w 4602775"/>
              <a:gd name="connsiteY252" fmla="*/ 630820 h 3447077"/>
              <a:gd name="connsiteX253" fmla="*/ 844652 w 4602775"/>
              <a:gd name="connsiteY253" fmla="*/ 717630 h 3447077"/>
              <a:gd name="connsiteX254" fmla="*/ 795460 w 4602775"/>
              <a:gd name="connsiteY254" fmla="*/ 708948 h 3447077"/>
              <a:gd name="connsiteX255" fmla="*/ 763629 w 4602775"/>
              <a:gd name="connsiteY255" fmla="*/ 656863 h 3447077"/>
              <a:gd name="connsiteX256" fmla="*/ 801247 w 4602775"/>
              <a:gd name="connsiteY256" fmla="*/ 613458 h 3447077"/>
              <a:gd name="connsiteX257" fmla="*/ 760736 w 4602775"/>
              <a:gd name="connsiteY257" fmla="*/ 555584 h 3447077"/>
              <a:gd name="connsiteX258" fmla="*/ 546604 w 4602775"/>
              <a:gd name="connsiteY258" fmla="*/ 575840 h 3447077"/>
              <a:gd name="connsiteX259" fmla="*/ 508987 w 4602775"/>
              <a:gd name="connsiteY259" fmla="*/ 630819 h 3447077"/>
              <a:gd name="connsiteX260" fmla="*/ 572647 w 4602775"/>
              <a:gd name="connsiteY260" fmla="*/ 706055 h 3447077"/>
              <a:gd name="connsiteX261" fmla="*/ 500185 w 4602775"/>
              <a:gd name="connsiteY261" fmla="*/ 724087 h 3447077"/>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06361 w 4602775"/>
              <a:gd name="connsiteY230" fmla="*/ 0 h 3452862"/>
              <a:gd name="connsiteX231" fmla="*/ 1038528 w 4602775"/>
              <a:gd name="connsiteY231" fmla="*/ 5785 h 3452862"/>
              <a:gd name="connsiteX232" fmla="*/ 1006698 w 4602775"/>
              <a:gd name="connsiteY232" fmla="*/ 109958 h 3452862"/>
              <a:gd name="connsiteX233" fmla="*/ 1084827 w 4602775"/>
              <a:gd name="connsiteY233" fmla="*/ 240173 h 3452862"/>
              <a:gd name="connsiteX234" fmla="*/ 1073252 w 4602775"/>
              <a:gd name="connsiteY234" fmla="*/ 283577 h 3452862"/>
              <a:gd name="connsiteX235" fmla="*/ 1003804 w 4602775"/>
              <a:gd name="connsiteY235" fmla="*/ 306728 h 3452862"/>
              <a:gd name="connsiteX236" fmla="*/ 1006698 w 4602775"/>
              <a:gd name="connsiteY236" fmla="*/ 358814 h 3452862"/>
              <a:gd name="connsiteX237" fmla="*/ 1050103 w 4602775"/>
              <a:gd name="connsiteY237" fmla="*/ 367494 h 3452862"/>
              <a:gd name="connsiteX238" fmla="*/ 1035635 w 4602775"/>
              <a:gd name="connsiteY238" fmla="*/ 387750 h 3452862"/>
              <a:gd name="connsiteX239" fmla="*/ 1064572 w 4602775"/>
              <a:gd name="connsiteY239" fmla="*/ 408005 h 3452862"/>
              <a:gd name="connsiteX240" fmla="*/ 1064571 w 4602775"/>
              <a:gd name="connsiteY240" fmla="*/ 436943 h 3452862"/>
              <a:gd name="connsiteX241" fmla="*/ 1012485 w 4602775"/>
              <a:gd name="connsiteY241" fmla="*/ 462985 h 3452862"/>
              <a:gd name="connsiteX242" fmla="*/ 1044316 w 4602775"/>
              <a:gd name="connsiteY242" fmla="*/ 503497 h 3452862"/>
              <a:gd name="connsiteX243" fmla="*/ 1139806 w 4602775"/>
              <a:gd name="connsiteY243" fmla="*/ 538220 h 3452862"/>
              <a:gd name="connsiteX244" fmla="*/ 1134019 w 4602775"/>
              <a:gd name="connsiteY244" fmla="*/ 555581 h 3452862"/>
              <a:gd name="connsiteX245" fmla="*/ 1217936 w 4602775"/>
              <a:gd name="connsiteY245" fmla="*/ 682903 h 3452862"/>
              <a:gd name="connsiteX246" fmla="*/ 1191893 w 4602775"/>
              <a:gd name="connsiteY246" fmla="*/ 714734 h 3452862"/>
              <a:gd name="connsiteX247" fmla="*/ 1081934 w 4602775"/>
              <a:gd name="connsiteY247" fmla="*/ 544007 h 3452862"/>
              <a:gd name="connsiteX248" fmla="*/ 1015379 w 4602775"/>
              <a:gd name="connsiteY248" fmla="*/ 558475 h 3452862"/>
              <a:gd name="connsiteX249" fmla="*/ 937249 w 4602775"/>
              <a:gd name="connsiteY249" fmla="*/ 517964 h 3452862"/>
              <a:gd name="connsiteX250" fmla="*/ 922782 w 4602775"/>
              <a:gd name="connsiteY250" fmla="*/ 685797 h 3452862"/>
              <a:gd name="connsiteX251" fmla="*/ 873589 w 4602775"/>
              <a:gd name="connsiteY251" fmla="*/ 630817 h 3452862"/>
              <a:gd name="connsiteX252" fmla="*/ 844652 w 4602775"/>
              <a:gd name="connsiteY252" fmla="*/ 636605 h 3452862"/>
              <a:gd name="connsiteX253" fmla="*/ 844652 w 4602775"/>
              <a:gd name="connsiteY253" fmla="*/ 723415 h 3452862"/>
              <a:gd name="connsiteX254" fmla="*/ 795460 w 4602775"/>
              <a:gd name="connsiteY254" fmla="*/ 714733 h 3452862"/>
              <a:gd name="connsiteX255" fmla="*/ 763629 w 4602775"/>
              <a:gd name="connsiteY255" fmla="*/ 662648 h 3452862"/>
              <a:gd name="connsiteX256" fmla="*/ 801247 w 4602775"/>
              <a:gd name="connsiteY256" fmla="*/ 619243 h 3452862"/>
              <a:gd name="connsiteX257" fmla="*/ 760736 w 4602775"/>
              <a:gd name="connsiteY257" fmla="*/ 561369 h 3452862"/>
              <a:gd name="connsiteX258" fmla="*/ 546604 w 4602775"/>
              <a:gd name="connsiteY258" fmla="*/ 581625 h 3452862"/>
              <a:gd name="connsiteX259" fmla="*/ 508987 w 4602775"/>
              <a:gd name="connsiteY259" fmla="*/ 636604 h 3452862"/>
              <a:gd name="connsiteX260" fmla="*/ 572647 w 4602775"/>
              <a:gd name="connsiteY260" fmla="*/ 711840 h 3452862"/>
              <a:gd name="connsiteX261" fmla="*/ 500185 w 4602775"/>
              <a:gd name="connsiteY261"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20829 w 4602775"/>
              <a:gd name="connsiteY230" fmla="*/ 54978 h 3452862"/>
              <a:gd name="connsiteX231" fmla="*/ 1206361 w 4602775"/>
              <a:gd name="connsiteY231" fmla="*/ 0 h 3452862"/>
              <a:gd name="connsiteX232" fmla="*/ 1038528 w 4602775"/>
              <a:gd name="connsiteY232" fmla="*/ 5785 h 3452862"/>
              <a:gd name="connsiteX233" fmla="*/ 1006698 w 4602775"/>
              <a:gd name="connsiteY233" fmla="*/ 109958 h 3452862"/>
              <a:gd name="connsiteX234" fmla="*/ 1084827 w 4602775"/>
              <a:gd name="connsiteY234" fmla="*/ 240173 h 3452862"/>
              <a:gd name="connsiteX235" fmla="*/ 1073252 w 4602775"/>
              <a:gd name="connsiteY235" fmla="*/ 283577 h 3452862"/>
              <a:gd name="connsiteX236" fmla="*/ 1003804 w 4602775"/>
              <a:gd name="connsiteY236" fmla="*/ 306728 h 3452862"/>
              <a:gd name="connsiteX237" fmla="*/ 1006698 w 4602775"/>
              <a:gd name="connsiteY237" fmla="*/ 358814 h 3452862"/>
              <a:gd name="connsiteX238" fmla="*/ 1050103 w 4602775"/>
              <a:gd name="connsiteY238" fmla="*/ 367494 h 3452862"/>
              <a:gd name="connsiteX239" fmla="*/ 1035635 w 4602775"/>
              <a:gd name="connsiteY239" fmla="*/ 387750 h 3452862"/>
              <a:gd name="connsiteX240" fmla="*/ 1064572 w 4602775"/>
              <a:gd name="connsiteY240" fmla="*/ 408005 h 3452862"/>
              <a:gd name="connsiteX241" fmla="*/ 1064571 w 4602775"/>
              <a:gd name="connsiteY241" fmla="*/ 436943 h 3452862"/>
              <a:gd name="connsiteX242" fmla="*/ 1012485 w 4602775"/>
              <a:gd name="connsiteY242" fmla="*/ 462985 h 3452862"/>
              <a:gd name="connsiteX243" fmla="*/ 1044316 w 4602775"/>
              <a:gd name="connsiteY243" fmla="*/ 503497 h 3452862"/>
              <a:gd name="connsiteX244" fmla="*/ 1139806 w 4602775"/>
              <a:gd name="connsiteY244" fmla="*/ 538220 h 3452862"/>
              <a:gd name="connsiteX245" fmla="*/ 1134019 w 4602775"/>
              <a:gd name="connsiteY245" fmla="*/ 555581 h 3452862"/>
              <a:gd name="connsiteX246" fmla="*/ 1217936 w 4602775"/>
              <a:gd name="connsiteY246" fmla="*/ 682903 h 3452862"/>
              <a:gd name="connsiteX247" fmla="*/ 1191893 w 4602775"/>
              <a:gd name="connsiteY247" fmla="*/ 714734 h 3452862"/>
              <a:gd name="connsiteX248" fmla="*/ 1081934 w 4602775"/>
              <a:gd name="connsiteY248" fmla="*/ 544007 h 3452862"/>
              <a:gd name="connsiteX249" fmla="*/ 1015379 w 4602775"/>
              <a:gd name="connsiteY249" fmla="*/ 558475 h 3452862"/>
              <a:gd name="connsiteX250" fmla="*/ 937249 w 4602775"/>
              <a:gd name="connsiteY250" fmla="*/ 517964 h 3452862"/>
              <a:gd name="connsiteX251" fmla="*/ 922782 w 4602775"/>
              <a:gd name="connsiteY251" fmla="*/ 685797 h 3452862"/>
              <a:gd name="connsiteX252" fmla="*/ 873589 w 4602775"/>
              <a:gd name="connsiteY252" fmla="*/ 630817 h 3452862"/>
              <a:gd name="connsiteX253" fmla="*/ 844652 w 4602775"/>
              <a:gd name="connsiteY253" fmla="*/ 636605 h 3452862"/>
              <a:gd name="connsiteX254" fmla="*/ 844652 w 4602775"/>
              <a:gd name="connsiteY254" fmla="*/ 723415 h 3452862"/>
              <a:gd name="connsiteX255" fmla="*/ 795460 w 4602775"/>
              <a:gd name="connsiteY255" fmla="*/ 714733 h 3452862"/>
              <a:gd name="connsiteX256" fmla="*/ 763629 w 4602775"/>
              <a:gd name="connsiteY256" fmla="*/ 662648 h 3452862"/>
              <a:gd name="connsiteX257" fmla="*/ 801247 w 4602775"/>
              <a:gd name="connsiteY257" fmla="*/ 619243 h 3452862"/>
              <a:gd name="connsiteX258" fmla="*/ 760736 w 4602775"/>
              <a:gd name="connsiteY258" fmla="*/ 561369 h 3452862"/>
              <a:gd name="connsiteX259" fmla="*/ 546604 w 4602775"/>
              <a:gd name="connsiteY259" fmla="*/ 581625 h 3452862"/>
              <a:gd name="connsiteX260" fmla="*/ 508987 w 4602775"/>
              <a:gd name="connsiteY260" fmla="*/ 636604 h 3452862"/>
              <a:gd name="connsiteX261" fmla="*/ 572647 w 4602775"/>
              <a:gd name="connsiteY261" fmla="*/ 711840 h 3452862"/>
              <a:gd name="connsiteX262" fmla="*/ 500185 w 4602775"/>
              <a:gd name="connsiteY262"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72915 w 4602775"/>
              <a:gd name="connsiteY230" fmla="*/ 107065 h 3452862"/>
              <a:gd name="connsiteX231" fmla="*/ 1206361 w 4602775"/>
              <a:gd name="connsiteY231" fmla="*/ 0 h 3452862"/>
              <a:gd name="connsiteX232" fmla="*/ 1038528 w 4602775"/>
              <a:gd name="connsiteY232" fmla="*/ 5785 h 3452862"/>
              <a:gd name="connsiteX233" fmla="*/ 1006698 w 4602775"/>
              <a:gd name="connsiteY233" fmla="*/ 109958 h 3452862"/>
              <a:gd name="connsiteX234" fmla="*/ 1084827 w 4602775"/>
              <a:gd name="connsiteY234" fmla="*/ 240173 h 3452862"/>
              <a:gd name="connsiteX235" fmla="*/ 1073252 w 4602775"/>
              <a:gd name="connsiteY235" fmla="*/ 283577 h 3452862"/>
              <a:gd name="connsiteX236" fmla="*/ 1003804 w 4602775"/>
              <a:gd name="connsiteY236" fmla="*/ 306728 h 3452862"/>
              <a:gd name="connsiteX237" fmla="*/ 1006698 w 4602775"/>
              <a:gd name="connsiteY237" fmla="*/ 358814 h 3452862"/>
              <a:gd name="connsiteX238" fmla="*/ 1050103 w 4602775"/>
              <a:gd name="connsiteY238" fmla="*/ 367494 h 3452862"/>
              <a:gd name="connsiteX239" fmla="*/ 1035635 w 4602775"/>
              <a:gd name="connsiteY239" fmla="*/ 387750 h 3452862"/>
              <a:gd name="connsiteX240" fmla="*/ 1064572 w 4602775"/>
              <a:gd name="connsiteY240" fmla="*/ 408005 h 3452862"/>
              <a:gd name="connsiteX241" fmla="*/ 1064571 w 4602775"/>
              <a:gd name="connsiteY241" fmla="*/ 436943 h 3452862"/>
              <a:gd name="connsiteX242" fmla="*/ 1012485 w 4602775"/>
              <a:gd name="connsiteY242" fmla="*/ 462985 h 3452862"/>
              <a:gd name="connsiteX243" fmla="*/ 1044316 w 4602775"/>
              <a:gd name="connsiteY243" fmla="*/ 503497 h 3452862"/>
              <a:gd name="connsiteX244" fmla="*/ 1139806 w 4602775"/>
              <a:gd name="connsiteY244" fmla="*/ 538220 h 3452862"/>
              <a:gd name="connsiteX245" fmla="*/ 1134019 w 4602775"/>
              <a:gd name="connsiteY245" fmla="*/ 555581 h 3452862"/>
              <a:gd name="connsiteX246" fmla="*/ 1217936 w 4602775"/>
              <a:gd name="connsiteY246" fmla="*/ 682903 h 3452862"/>
              <a:gd name="connsiteX247" fmla="*/ 1191893 w 4602775"/>
              <a:gd name="connsiteY247" fmla="*/ 714734 h 3452862"/>
              <a:gd name="connsiteX248" fmla="*/ 1081934 w 4602775"/>
              <a:gd name="connsiteY248" fmla="*/ 544007 h 3452862"/>
              <a:gd name="connsiteX249" fmla="*/ 1015379 w 4602775"/>
              <a:gd name="connsiteY249" fmla="*/ 558475 h 3452862"/>
              <a:gd name="connsiteX250" fmla="*/ 937249 w 4602775"/>
              <a:gd name="connsiteY250" fmla="*/ 517964 h 3452862"/>
              <a:gd name="connsiteX251" fmla="*/ 922782 w 4602775"/>
              <a:gd name="connsiteY251" fmla="*/ 685797 h 3452862"/>
              <a:gd name="connsiteX252" fmla="*/ 873589 w 4602775"/>
              <a:gd name="connsiteY252" fmla="*/ 630817 h 3452862"/>
              <a:gd name="connsiteX253" fmla="*/ 844652 w 4602775"/>
              <a:gd name="connsiteY253" fmla="*/ 636605 h 3452862"/>
              <a:gd name="connsiteX254" fmla="*/ 844652 w 4602775"/>
              <a:gd name="connsiteY254" fmla="*/ 723415 h 3452862"/>
              <a:gd name="connsiteX255" fmla="*/ 795460 w 4602775"/>
              <a:gd name="connsiteY255" fmla="*/ 714733 h 3452862"/>
              <a:gd name="connsiteX256" fmla="*/ 763629 w 4602775"/>
              <a:gd name="connsiteY256" fmla="*/ 662648 h 3452862"/>
              <a:gd name="connsiteX257" fmla="*/ 801247 w 4602775"/>
              <a:gd name="connsiteY257" fmla="*/ 619243 h 3452862"/>
              <a:gd name="connsiteX258" fmla="*/ 760736 w 4602775"/>
              <a:gd name="connsiteY258" fmla="*/ 561369 h 3452862"/>
              <a:gd name="connsiteX259" fmla="*/ 546604 w 4602775"/>
              <a:gd name="connsiteY259" fmla="*/ 581625 h 3452862"/>
              <a:gd name="connsiteX260" fmla="*/ 508987 w 4602775"/>
              <a:gd name="connsiteY260" fmla="*/ 636604 h 3452862"/>
              <a:gd name="connsiteX261" fmla="*/ 572647 w 4602775"/>
              <a:gd name="connsiteY261" fmla="*/ 711840 h 3452862"/>
              <a:gd name="connsiteX262" fmla="*/ 500185 w 4602775"/>
              <a:gd name="connsiteY262"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72915 w 4602775"/>
              <a:gd name="connsiteY230" fmla="*/ 107065 h 3452862"/>
              <a:gd name="connsiteX231" fmla="*/ 1267128 w 4602775"/>
              <a:gd name="connsiteY231" fmla="*/ 95489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72915 w 4602775"/>
              <a:gd name="connsiteY230" fmla="*/ 107065 h 3452862"/>
              <a:gd name="connsiteX231" fmla="*/ 1241085 w 4602775"/>
              <a:gd name="connsiteY231" fmla="*/ 5787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241084 w 4602775"/>
              <a:gd name="connsiteY229" fmla="*/ 101276 h 3452862"/>
              <a:gd name="connsiteX230" fmla="*/ 1284490 w 4602775"/>
              <a:gd name="connsiteY230" fmla="*/ 31830 h 3452862"/>
              <a:gd name="connsiteX231" fmla="*/ 1241085 w 4602775"/>
              <a:gd name="connsiteY231" fmla="*/ 5787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408916 w 4602775"/>
              <a:gd name="connsiteY229" fmla="*/ 130213 h 3452862"/>
              <a:gd name="connsiteX230" fmla="*/ 1284490 w 4602775"/>
              <a:gd name="connsiteY230" fmla="*/ 31830 h 3452862"/>
              <a:gd name="connsiteX231" fmla="*/ 1241085 w 4602775"/>
              <a:gd name="connsiteY231" fmla="*/ 5787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408916 w 4602775"/>
              <a:gd name="connsiteY229" fmla="*/ 130213 h 3452862"/>
              <a:gd name="connsiteX230" fmla="*/ 1284490 w 4602775"/>
              <a:gd name="connsiteY230" fmla="*/ 31830 h 3452862"/>
              <a:gd name="connsiteX231" fmla="*/ 1275809 w 4602775"/>
              <a:gd name="connsiteY231" fmla="*/ 8102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408916 w 4602775"/>
              <a:gd name="connsiteY229" fmla="*/ 130213 h 3452862"/>
              <a:gd name="connsiteX230" fmla="*/ 1296065 w 4602775"/>
              <a:gd name="connsiteY230" fmla="*/ 31830 h 3452862"/>
              <a:gd name="connsiteX231" fmla="*/ 1275809 w 4602775"/>
              <a:gd name="connsiteY231" fmla="*/ 8102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356830 w 4602775"/>
              <a:gd name="connsiteY229" fmla="*/ 95489 h 3452862"/>
              <a:gd name="connsiteX230" fmla="*/ 1296065 w 4602775"/>
              <a:gd name="connsiteY230" fmla="*/ 31830 h 3452862"/>
              <a:gd name="connsiteX231" fmla="*/ 1275809 w 4602775"/>
              <a:gd name="connsiteY231" fmla="*/ 81021 h 3452862"/>
              <a:gd name="connsiteX232" fmla="*/ 1206361 w 4602775"/>
              <a:gd name="connsiteY232" fmla="*/ 0 h 3452862"/>
              <a:gd name="connsiteX233" fmla="*/ 1038528 w 4602775"/>
              <a:gd name="connsiteY233" fmla="*/ 5785 h 3452862"/>
              <a:gd name="connsiteX234" fmla="*/ 1006698 w 4602775"/>
              <a:gd name="connsiteY234" fmla="*/ 109958 h 3452862"/>
              <a:gd name="connsiteX235" fmla="*/ 1084827 w 4602775"/>
              <a:gd name="connsiteY235" fmla="*/ 240173 h 3452862"/>
              <a:gd name="connsiteX236" fmla="*/ 1073252 w 4602775"/>
              <a:gd name="connsiteY236" fmla="*/ 283577 h 3452862"/>
              <a:gd name="connsiteX237" fmla="*/ 1003804 w 4602775"/>
              <a:gd name="connsiteY237" fmla="*/ 306728 h 3452862"/>
              <a:gd name="connsiteX238" fmla="*/ 1006698 w 4602775"/>
              <a:gd name="connsiteY238" fmla="*/ 358814 h 3452862"/>
              <a:gd name="connsiteX239" fmla="*/ 1050103 w 4602775"/>
              <a:gd name="connsiteY239" fmla="*/ 367494 h 3452862"/>
              <a:gd name="connsiteX240" fmla="*/ 1035635 w 4602775"/>
              <a:gd name="connsiteY240" fmla="*/ 387750 h 3452862"/>
              <a:gd name="connsiteX241" fmla="*/ 1064572 w 4602775"/>
              <a:gd name="connsiteY241" fmla="*/ 408005 h 3452862"/>
              <a:gd name="connsiteX242" fmla="*/ 1064571 w 4602775"/>
              <a:gd name="connsiteY242" fmla="*/ 436943 h 3452862"/>
              <a:gd name="connsiteX243" fmla="*/ 1012485 w 4602775"/>
              <a:gd name="connsiteY243" fmla="*/ 462985 h 3452862"/>
              <a:gd name="connsiteX244" fmla="*/ 1044316 w 4602775"/>
              <a:gd name="connsiteY244" fmla="*/ 503497 h 3452862"/>
              <a:gd name="connsiteX245" fmla="*/ 1139806 w 4602775"/>
              <a:gd name="connsiteY245" fmla="*/ 538220 h 3452862"/>
              <a:gd name="connsiteX246" fmla="*/ 1134019 w 4602775"/>
              <a:gd name="connsiteY246" fmla="*/ 555581 h 3452862"/>
              <a:gd name="connsiteX247" fmla="*/ 1217936 w 4602775"/>
              <a:gd name="connsiteY247" fmla="*/ 682903 h 3452862"/>
              <a:gd name="connsiteX248" fmla="*/ 1191893 w 4602775"/>
              <a:gd name="connsiteY248" fmla="*/ 714734 h 3452862"/>
              <a:gd name="connsiteX249" fmla="*/ 1081934 w 4602775"/>
              <a:gd name="connsiteY249" fmla="*/ 544007 h 3452862"/>
              <a:gd name="connsiteX250" fmla="*/ 1015379 w 4602775"/>
              <a:gd name="connsiteY250" fmla="*/ 558475 h 3452862"/>
              <a:gd name="connsiteX251" fmla="*/ 937249 w 4602775"/>
              <a:gd name="connsiteY251" fmla="*/ 517964 h 3452862"/>
              <a:gd name="connsiteX252" fmla="*/ 922782 w 4602775"/>
              <a:gd name="connsiteY252" fmla="*/ 685797 h 3452862"/>
              <a:gd name="connsiteX253" fmla="*/ 873589 w 4602775"/>
              <a:gd name="connsiteY253" fmla="*/ 630817 h 3452862"/>
              <a:gd name="connsiteX254" fmla="*/ 844652 w 4602775"/>
              <a:gd name="connsiteY254" fmla="*/ 636605 h 3452862"/>
              <a:gd name="connsiteX255" fmla="*/ 844652 w 4602775"/>
              <a:gd name="connsiteY255" fmla="*/ 723415 h 3452862"/>
              <a:gd name="connsiteX256" fmla="*/ 795460 w 4602775"/>
              <a:gd name="connsiteY256" fmla="*/ 714733 h 3452862"/>
              <a:gd name="connsiteX257" fmla="*/ 763629 w 4602775"/>
              <a:gd name="connsiteY257" fmla="*/ 662648 h 3452862"/>
              <a:gd name="connsiteX258" fmla="*/ 801247 w 4602775"/>
              <a:gd name="connsiteY258" fmla="*/ 619243 h 3452862"/>
              <a:gd name="connsiteX259" fmla="*/ 760736 w 4602775"/>
              <a:gd name="connsiteY259" fmla="*/ 561369 h 3452862"/>
              <a:gd name="connsiteX260" fmla="*/ 546604 w 4602775"/>
              <a:gd name="connsiteY260" fmla="*/ 581625 h 3452862"/>
              <a:gd name="connsiteX261" fmla="*/ 508987 w 4602775"/>
              <a:gd name="connsiteY261" fmla="*/ 636604 h 3452862"/>
              <a:gd name="connsiteX262" fmla="*/ 572647 w 4602775"/>
              <a:gd name="connsiteY262" fmla="*/ 711840 h 3452862"/>
              <a:gd name="connsiteX263" fmla="*/ 500185 w 4602775"/>
              <a:gd name="connsiteY26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310533 w 4602775"/>
              <a:gd name="connsiteY229" fmla="*/ 104170 h 3452862"/>
              <a:gd name="connsiteX230" fmla="*/ 1356830 w 4602775"/>
              <a:gd name="connsiteY230" fmla="*/ 95489 h 3452862"/>
              <a:gd name="connsiteX231" fmla="*/ 1296065 w 4602775"/>
              <a:gd name="connsiteY231" fmla="*/ 31830 h 3452862"/>
              <a:gd name="connsiteX232" fmla="*/ 1275809 w 4602775"/>
              <a:gd name="connsiteY232" fmla="*/ 81021 h 3452862"/>
              <a:gd name="connsiteX233" fmla="*/ 1206361 w 4602775"/>
              <a:gd name="connsiteY233" fmla="*/ 0 h 3452862"/>
              <a:gd name="connsiteX234" fmla="*/ 1038528 w 4602775"/>
              <a:gd name="connsiteY234" fmla="*/ 5785 h 3452862"/>
              <a:gd name="connsiteX235" fmla="*/ 1006698 w 4602775"/>
              <a:gd name="connsiteY235" fmla="*/ 109958 h 3452862"/>
              <a:gd name="connsiteX236" fmla="*/ 1084827 w 4602775"/>
              <a:gd name="connsiteY236" fmla="*/ 240173 h 3452862"/>
              <a:gd name="connsiteX237" fmla="*/ 1073252 w 4602775"/>
              <a:gd name="connsiteY237" fmla="*/ 283577 h 3452862"/>
              <a:gd name="connsiteX238" fmla="*/ 1003804 w 4602775"/>
              <a:gd name="connsiteY238" fmla="*/ 306728 h 3452862"/>
              <a:gd name="connsiteX239" fmla="*/ 1006698 w 4602775"/>
              <a:gd name="connsiteY239" fmla="*/ 358814 h 3452862"/>
              <a:gd name="connsiteX240" fmla="*/ 1050103 w 4602775"/>
              <a:gd name="connsiteY240" fmla="*/ 367494 h 3452862"/>
              <a:gd name="connsiteX241" fmla="*/ 1035635 w 4602775"/>
              <a:gd name="connsiteY241" fmla="*/ 387750 h 3452862"/>
              <a:gd name="connsiteX242" fmla="*/ 1064572 w 4602775"/>
              <a:gd name="connsiteY242" fmla="*/ 408005 h 3452862"/>
              <a:gd name="connsiteX243" fmla="*/ 1064571 w 4602775"/>
              <a:gd name="connsiteY243" fmla="*/ 436943 h 3452862"/>
              <a:gd name="connsiteX244" fmla="*/ 1012485 w 4602775"/>
              <a:gd name="connsiteY244" fmla="*/ 462985 h 3452862"/>
              <a:gd name="connsiteX245" fmla="*/ 1044316 w 4602775"/>
              <a:gd name="connsiteY245" fmla="*/ 503497 h 3452862"/>
              <a:gd name="connsiteX246" fmla="*/ 1139806 w 4602775"/>
              <a:gd name="connsiteY246" fmla="*/ 538220 h 3452862"/>
              <a:gd name="connsiteX247" fmla="*/ 1134019 w 4602775"/>
              <a:gd name="connsiteY247" fmla="*/ 555581 h 3452862"/>
              <a:gd name="connsiteX248" fmla="*/ 1217936 w 4602775"/>
              <a:gd name="connsiteY248" fmla="*/ 682903 h 3452862"/>
              <a:gd name="connsiteX249" fmla="*/ 1191893 w 4602775"/>
              <a:gd name="connsiteY249" fmla="*/ 714734 h 3452862"/>
              <a:gd name="connsiteX250" fmla="*/ 1081934 w 4602775"/>
              <a:gd name="connsiteY250" fmla="*/ 544007 h 3452862"/>
              <a:gd name="connsiteX251" fmla="*/ 1015379 w 4602775"/>
              <a:gd name="connsiteY251" fmla="*/ 558475 h 3452862"/>
              <a:gd name="connsiteX252" fmla="*/ 937249 w 4602775"/>
              <a:gd name="connsiteY252" fmla="*/ 517964 h 3452862"/>
              <a:gd name="connsiteX253" fmla="*/ 922782 w 4602775"/>
              <a:gd name="connsiteY253" fmla="*/ 685797 h 3452862"/>
              <a:gd name="connsiteX254" fmla="*/ 873589 w 4602775"/>
              <a:gd name="connsiteY254" fmla="*/ 630817 h 3452862"/>
              <a:gd name="connsiteX255" fmla="*/ 844652 w 4602775"/>
              <a:gd name="connsiteY255" fmla="*/ 636605 h 3452862"/>
              <a:gd name="connsiteX256" fmla="*/ 844652 w 4602775"/>
              <a:gd name="connsiteY256" fmla="*/ 723415 h 3452862"/>
              <a:gd name="connsiteX257" fmla="*/ 795460 w 4602775"/>
              <a:gd name="connsiteY257" fmla="*/ 714733 h 3452862"/>
              <a:gd name="connsiteX258" fmla="*/ 763629 w 4602775"/>
              <a:gd name="connsiteY258" fmla="*/ 662648 h 3452862"/>
              <a:gd name="connsiteX259" fmla="*/ 801247 w 4602775"/>
              <a:gd name="connsiteY259" fmla="*/ 619243 h 3452862"/>
              <a:gd name="connsiteX260" fmla="*/ 760736 w 4602775"/>
              <a:gd name="connsiteY260" fmla="*/ 561369 h 3452862"/>
              <a:gd name="connsiteX261" fmla="*/ 546604 w 4602775"/>
              <a:gd name="connsiteY261" fmla="*/ 581625 h 3452862"/>
              <a:gd name="connsiteX262" fmla="*/ 508987 w 4602775"/>
              <a:gd name="connsiteY262" fmla="*/ 636604 h 3452862"/>
              <a:gd name="connsiteX263" fmla="*/ 572647 w 4602775"/>
              <a:gd name="connsiteY263" fmla="*/ 711840 h 3452862"/>
              <a:gd name="connsiteX264" fmla="*/ 500185 w 4602775"/>
              <a:gd name="connsiteY26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333682 w 4602775"/>
              <a:gd name="connsiteY229" fmla="*/ 118639 h 3452862"/>
              <a:gd name="connsiteX230" fmla="*/ 1356830 w 4602775"/>
              <a:gd name="connsiteY230" fmla="*/ 95489 h 3452862"/>
              <a:gd name="connsiteX231" fmla="*/ 1296065 w 4602775"/>
              <a:gd name="connsiteY231" fmla="*/ 31830 h 3452862"/>
              <a:gd name="connsiteX232" fmla="*/ 1275809 w 4602775"/>
              <a:gd name="connsiteY232" fmla="*/ 81021 h 3452862"/>
              <a:gd name="connsiteX233" fmla="*/ 1206361 w 4602775"/>
              <a:gd name="connsiteY233" fmla="*/ 0 h 3452862"/>
              <a:gd name="connsiteX234" fmla="*/ 1038528 w 4602775"/>
              <a:gd name="connsiteY234" fmla="*/ 5785 h 3452862"/>
              <a:gd name="connsiteX235" fmla="*/ 1006698 w 4602775"/>
              <a:gd name="connsiteY235" fmla="*/ 109958 h 3452862"/>
              <a:gd name="connsiteX236" fmla="*/ 1084827 w 4602775"/>
              <a:gd name="connsiteY236" fmla="*/ 240173 h 3452862"/>
              <a:gd name="connsiteX237" fmla="*/ 1073252 w 4602775"/>
              <a:gd name="connsiteY237" fmla="*/ 283577 h 3452862"/>
              <a:gd name="connsiteX238" fmla="*/ 1003804 w 4602775"/>
              <a:gd name="connsiteY238" fmla="*/ 306728 h 3452862"/>
              <a:gd name="connsiteX239" fmla="*/ 1006698 w 4602775"/>
              <a:gd name="connsiteY239" fmla="*/ 358814 h 3452862"/>
              <a:gd name="connsiteX240" fmla="*/ 1050103 w 4602775"/>
              <a:gd name="connsiteY240" fmla="*/ 367494 h 3452862"/>
              <a:gd name="connsiteX241" fmla="*/ 1035635 w 4602775"/>
              <a:gd name="connsiteY241" fmla="*/ 387750 h 3452862"/>
              <a:gd name="connsiteX242" fmla="*/ 1064572 w 4602775"/>
              <a:gd name="connsiteY242" fmla="*/ 408005 h 3452862"/>
              <a:gd name="connsiteX243" fmla="*/ 1064571 w 4602775"/>
              <a:gd name="connsiteY243" fmla="*/ 436943 h 3452862"/>
              <a:gd name="connsiteX244" fmla="*/ 1012485 w 4602775"/>
              <a:gd name="connsiteY244" fmla="*/ 462985 h 3452862"/>
              <a:gd name="connsiteX245" fmla="*/ 1044316 w 4602775"/>
              <a:gd name="connsiteY245" fmla="*/ 503497 h 3452862"/>
              <a:gd name="connsiteX246" fmla="*/ 1139806 w 4602775"/>
              <a:gd name="connsiteY246" fmla="*/ 538220 h 3452862"/>
              <a:gd name="connsiteX247" fmla="*/ 1134019 w 4602775"/>
              <a:gd name="connsiteY247" fmla="*/ 555581 h 3452862"/>
              <a:gd name="connsiteX248" fmla="*/ 1217936 w 4602775"/>
              <a:gd name="connsiteY248" fmla="*/ 682903 h 3452862"/>
              <a:gd name="connsiteX249" fmla="*/ 1191893 w 4602775"/>
              <a:gd name="connsiteY249" fmla="*/ 714734 h 3452862"/>
              <a:gd name="connsiteX250" fmla="*/ 1081934 w 4602775"/>
              <a:gd name="connsiteY250" fmla="*/ 544007 h 3452862"/>
              <a:gd name="connsiteX251" fmla="*/ 1015379 w 4602775"/>
              <a:gd name="connsiteY251" fmla="*/ 558475 h 3452862"/>
              <a:gd name="connsiteX252" fmla="*/ 937249 w 4602775"/>
              <a:gd name="connsiteY252" fmla="*/ 517964 h 3452862"/>
              <a:gd name="connsiteX253" fmla="*/ 922782 w 4602775"/>
              <a:gd name="connsiteY253" fmla="*/ 685797 h 3452862"/>
              <a:gd name="connsiteX254" fmla="*/ 873589 w 4602775"/>
              <a:gd name="connsiteY254" fmla="*/ 630817 h 3452862"/>
              <a:gd name="connsiteX255" fmla="*/ 844652 w 4602775"/>
              <a:gd name="connsiteY255" fmla="*/ 636605 h 3452862"/>
              <a:gd name="connsiteX256" fmla="*/ 844652 w 4602775"/>
              <a:gd name="connsiteY256" fmla="*/ 723415 h 3452862"/>
              <a:gd name="connsiteX257" fmla="*/ 795460 w 4602775"/>
              <a:gd name="connsiteY257" fmla="*/ 714733 h 3452862"/>
              <a:gd name="connsiteX258" fmla="*/ 763629 w 4602775"/>
              <a:gd name="connsiteY258" fmla="*/ 662648 h 3452862"/>
              <a:gd name="connsiteX259" fmla="*/ 801247 w 4602775"/>
              <a:gd name="connsiteY259" fmla="*/ 619243 h 3452862"/>
              <a:gd name="connsiteX260" fmla="*/ 760736 w 4602775"/>
              <a:gd name="connsiteY260" fmla="*/ 561369 h 3452862"/>
              <a:gd name="connsiteX261" fmla="*/ 546604 w 4602775"/>
              <a:gd name="connsiteY261" fmla="*/ 581625 h 3452862"/>
              <a:gd name="connsiteX262" fmla="*/ 508987 w 4602775"/>
              <a:gd name="connsiteY262" fmla="*/ 636604 h 3452862"/>
              <a:gd name="connsiteX263" fmla="*/ 572647 w 4602775"/>
              <a:gd name="connsiteY263" fmla="*/ 711840 h 3452862"/>
              <a:gd name="connsiteX264" fmla="*/ 500185 w 4602775"/>
              <a:gd name="connsiteY26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333682 w 4602775"/>
              <a:gd name="connsiteY229" fmla="*/ 118639 h 3452862"/>
              <a:gd name="connsiteX230" fmla="*/ 1290278 w 4602775"/>
              <a:gd name="connsiteY230" fmla="*/ 127320 h 3452862"/>
              <a:gd name="connsiteX231" fmla="*/ 1356830 w 4602775"/>
              <a:gd name="connsiteY231" fmla="*/ 95489 h 3452862"/>
              <a:gd name="connsiteX232" fmla="*/ 1296065 w 4602775"/>
              <a:gd name="connsiteY232" fmla="*/ 31830 h 3452862"/>
              <a:gd name="connsiteX233" fmla="*/ 1275809 w 4602775"/>
              <a:gd name="connsiteY233" fmla="*/ 81021 h 3452862"/>
              <a:gd name="connsiteX234" fmla="*/ 1206361 w 4602775"/>
              <a:gd name="connsiteY234" fmla="*/ 0 h 3452862"/>
              <a:gd name="connsiteX235" fmla="*/ 1038528 w 4602775"/>
              <a:gd name="connsiteY235" fmla="*/ 5785 h 3452862"/>
              <a:gd name="connsiteX236" fmla="*/ 1006698 w 4602775"/>
              <a:gd name="connsiteY236" fmla="*/ 109958 h 3452862"/>
              <a:gd name="connsiteX237" fmla="*/ 1084827 w 4602775"/>
              <a:gd name="connsiteY237" fmla="*/ 240173 h 3452862"/>
              <a:gd name="connsiteX238" fmla="*/ 1073252 w 4602775"/>
              <a:gd name="connsiteY238" fmla="*/ 283577 h 3452862"/>
              <a:gd name="connsiteX239" fmla="*/ 1003804 w 4602775"/>
              <a:gd name="connsiteY239" fmla="*/ 306728 h 3452862"/>
              <a:gd name="connsiteX240" fmla="*/ 1006698 w 4602775"/>
              <a:gd name="connsiteY240" fmla="*/ 358814 h 3452862"/>
              <a:gd name="connsiteX241" fmla="*/ 1050103 w 4602775"/>
              <a:gd name="connsiteY241" fmla="*/ 367494 h 3452862"/>
              <a:gd name="connsiteX242" fmla="*/ 1035635 w 4602775"/>
              <a:gd name="connsiteY242" fmla="*/ 387750 h 3452862"/>
              <a:gd name="connsiteX243" fmla="*/ 1064572 w 4602775"/>
              <a:gd name="connsiteY243" fmla="*/ 408005 h 3452862"/>
              <a:gd name="connsiteX244" fmla="*/ 1064571 w 4602775"/>
              <a:gd name="connsiteY244" fmla="*/ 436943 h 3452862"/>
              <a:gd name="connsiteX245" fmla="*/ 1012485 w 4602775"/>
              <a:gd name="connsiteY245" fmla="*/ 462985 h 3452862"/>
              <a:gd name="connsiteX246" fmla="*/ 1044316 w 4602775"/>
              <a:gd name="connsiteY246" fmla="*/ 503497 h 3452862"/>
              <a:gd name="connsiteX247" fmla="*/ 1139806 w 4602775"/>
              <a:gd name="connsiteY247" fmla="*/ 538220 h 3452862"/>
              <a:gd name="connsiteX248" fmla="*/ 1134019 w 4602775"/>
              <a:gd name="connsiteY248" fmla="*/ 555581 h 3452862"/>
              <a:gd name="connsiteX249" fmla="*/ 1217936 w 4602775"/>
              <a:gd name="connsiteY249" fmla="*/ 682903 h 3452862"/>
              <a:gd name="connsiteX250" fmla="*/ 1191893 w 4602775"/>
              <a:gd name="connsiteY250" fmla="*/ 714734 h 3452862"/>
              <a:gd name="connsiteX251" fmla="*/ 1081934 w 4602775"/>
              <a:gd name="connsiteY251" fmla="*/ 544007 h 3452862"/>
              <a:gd name="connsiteX252" fmla="*/ 1015379 w 4602775"/>
              <a:gd name="connsiteY252" fmla="*/ 558475 h 3452862"/>
              <a:gd name="connsiteX253" fmla="*/ 937249 w 4602775"/>
              <a:gd name="connsiteY253" fmla="*/ 517964 h 3452862"/>
              <a:gd name="connsiteX254" fmla="*/ 922782 w 4602775"/>
              <a:gd name="connsiteY254" fmla="*/ 685797 h 3452862"/>
              <a:gd name="connsiteX255" fmla="*/ 873589 w 4602775"/>
              <a:gd name="connsiteY255" fmla="*/ 630817 h 3452862"/>
              <a:gd name="connsiteX256" fmla="*/ 844652 w 4602775"/>
              <a:gd name="connsiteY256" fmla="*/ 636605 h 3452862"/>
              <a:gd name="connsiteX257" fmla="*/ 844652 w 4602775"/>
              <a:gd name="connsiteY257" fmla="*/ 723415 h 3452862"/>
              <a:gd name="connsiteX258" fmla="*/ 795460 w 4602775"/>
              <a:gd name="connsiteY258" fmla="*/ 714733 h 3452862"/>
              <a:gd name="connsiteX259" fmla="*/ 763629 w 4602775"/>
              <a:gd name="connsiteY259" fmla="*/ 662648 h 3452862"/>
              <a:gd name="connsiteX260" fmla="*/ 801247 w 4602775"/>
              <a:gd name="connsiteY260" fmla="*/ 619243 h 3452862"/>
              <a:gd name="connsiteX261" fmla="*/ 760736 w 4602775"/>
              <a:gd name="connsiteY261" fmla="*/ 561369 h 3452862"/>
              <a:gd name="connsiteX262" fmla="*/ 546604 w 4602775"/>
              <a:gd name="connsiteY262" fmla="*/ 581625 h 3452862"/>
              <a:gd name="connsiteX263" fmla="*/ 508987 w 4602775"/>
              <a:gd name="connsiteY263" fmla="*/ 636604 h 3452862"/>
              <a:gd name="connsiteX264" fmla="*/ 572647 w 4602775"/>
              <a:gd name="connsiteY264" fmla="*/ 711840 h 3452862"/>
              <a:gd name="connsiteX265" fmla="*/ 500185 w 4602775"/>
              <a:gd name="connsiteY265"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77088 w 4602775"/>
              <a:gd name="connsiteY226" fmla="*/ 196768 h 3452862"/>
              <a:gd name="connsiteX227" fmla="*/ 1261340 w 4602775"/>
              <a:gd name="connsiteY227" fmla="*/ 159150 h 3452862"/>
              <a:gd name="connsiteX228" fmla="*/ 1232405 w 4602775"/>
              <a:gd name="connsiteY228" fmla="*/ 130213 h 3452862"/>
              <a:gd name="connsiteX229" fmla="*/ 1333682 w 4602775"/>
              <a:gd name="connsiteY229" fmla="*/ 118639 h 3452862"/>
              <a:gd name="connsiteX230" fmla="*/ 1258448 w 4602775"/>
              <a:gd name="connsiteY230" fmla="*/ 109958 h 3452862"/>
              <a:gd name="connsiteX231" fmla="*/ 1356830 w 4602775"/>
              <a:gd name="connsiteY231" fmla="*/ 95489 h 3452862"/>
              <a:gd name="connsiteX232" fmla="*/ 1296065 w 4602775"/>
              <a:gd name="connsiteY232" fmla="*/ 31830 h 3452862"/>
              <a:gd name="connsiteX233" fmla="*/ 1275809 w 4602775"/>
              <a:gd name="connsiteY233" fmla="*/ 81021 h 3452862"/>
              <a:gd name="connsiteX234" fmla="*/ 1206361 w 4602775"/>
              <a:gd name="connsiteY234" fmla="*/ 0 h 3452862"/>
              <a:gd name="connsiteX235" fmla="*/ 1038528 w 4602775"/>
              <a:gd name="connsiteY235" fmla="*/ 5785 h 3452862"/>
              <a:gd name="connsiteX236" fmla="*/ 1006698 w 4602775"/>
              <a:gd name="connsiteY236" fmla="*/ 109958 h 3452862"/>
              <a:gd name="connsiteX237" fmla="*/ 1084827 w 4602775"/>
              <a:gd name="connsiteY237" fmla="*/ 240173 h 3452862"/>
              <a:gd name="connsiteX238" fmla="*/ 1073252 w 4602775"/>
              <a:gd name="connsiteY238" fmla="*/ 283577 h 3452862"/>
              <a:gd name="connsiteX239" fmla="*/ 1003804 w 4602775"/>
              <a:gd name="connsiteY239" fmla="*/ 306728 h 3452862"/>
              <a:gd name="connsiteX240" fmla="*/ 1006698 w 4602775"/>
              <a:gd name="connsiteY240" fmla="*/ 358814 h 3452862"/>
              <a:gd name="connsiteX241" fmla="*/ 1050103 w 4602775"/>
              <a:gd name="connsiteY241" fmla="*/ 367494 h 3452862"/>
              <a:gd name="connsiteX242" fmla="*/ 1035635 w 4602775"/>
              <a:gd name="connsiteY242" fmla="*/ 387750 h 3452862"/>
              <a:gd name="connsiteX243" fmla="*/ 1064572 w 4602775"/>
              <a:gd name="connsiteY243" fmla="*/ 408005 h 3452862"/>
              <a:gd name="connsiteX244" fmla="*/ 1064571 w 4602775"/>
              <a:gd name="connsiteY244" fmla="*/ 436943 h 3452862"/>
              <a:gd name="connsiteX245" fmla="*/ 1012485 w 4602775"/>
              <a:gd name="connsiteY245" fmla="*/ 462985 h 3452862"/>
              <a:gd name="connsiteX246" fmla="*/ 1044316 w 4602775"/>
              <a:gd name="connsiteY246" fmla="*/ 503497 h 3452862"/>
              <a:gd name="connsiteX247" fmla="*/ 1139806 w 4602775"/>
              <a:gd name="connsiteY247" fmla="*/ 538220 h 3452862"/>
              <a:gd name="connsiteX248" fmla="*/ 1134019 w 4602775"/>
              <a:gd name="connsiteY248" fmla="*/ 555581 h 3452862"/>
              <a:gd name="connsiteX249" fmla="*/ 1217936 w 4602775"/>
              <a:gd name="connsiteY249" fmla="*/ 682903 h 3452862"/>
              <a:gd name="connsiteX250" fmla="*/ 1191893 w 4602775"/>
              <a:gd name="connsiteY250" fmla="*/ 714734 h 3452862"/>
              <a:gd name="connsiteX251" fmla="*/ 1081934 w 4602775"/>
              <a:gd name="connsiteY251" fmla="*/ 544007 h 3452862"/>
              <a:gd name="connsiteX252" fmla="*/ 1015379 w 4602775"/>
              <a:gd name="connsiteY252" fmla="*/ 558475 h 3452862"/>
              <a:gd name="connsiteX253" fmla="*/ 937249 w 4602775"/>
              <a:gd name="connsiteY253" fmla="*/ 517964 h 3452862"/>
              <a:gd name="connsiteX254" fmla="*/ 922782 w 4602775"/>
              <a:gd name="connsiteY254" fmla="*/ 685797 h 3452862"/>
              <a:gd name="connsiteX255" fmla="*/ 873589 w 4602775"/>
              <a:gd name="connsiteY255" fmla="*/ 630817 h 3452862"/>
              <a:gd name="connsiteX256" fmla="*/ 844652 w 4602775"/>
              <a:gd name="connsiteY256" fmla="*/ 636605 h 3452862"/>
              <a:gd name="connsiteX257" fmla="*/ 844652 w 4602775"/>
              <a:gd name="connsiteY257" fmla="*/ 723415 h 3452862"/>
              <a:gd name="connsiteX258" fmla="*/ 795460 w 4602775"/>
              <a:gd name="connsiteY258" fmla="*/ 714733 h 3452862"/>
              <a:gd name="connsiteX259" fmla="*/ 763629 w 4602775"/>
              <a:gd name="connsiteY259" fmla="*/ 662648 h 3452862"/>
              <a:gd name="connsiteX260" fmla="*/ 801247 w 4602775"/>
              <a:gd name="connsiteY260" fmla="*/ 619243 h 3452862"/>
              <a:gd name="connsiteX261" fmla="*/ 760736 w 4602775"/>
              <a:gd name="connsiteY261" fmla="*/ 561369 h 3452862"/>
              <a:gd name="connsiteX262" fmla="*/ 546604 w 4602775"/>
              <a:gd name="connsiteY262" fmla="*/ 581625 h 3452862"/>
              <a:gd name="connsiteX263" fmla="*/ 508987 w 4602775"/>
              <a:gd name="connsiteY263" fmla="*/ 636604 h 3452862"/>
              <a:gd name="connsiteX264" fmla="*/ 572647 w 4602775"/>
              <a:gd name="connsiteY264" fmla="*/ 711840 h 3452862"/>
              <a:gd name="connsiteX265" fmla="*/ 500185 w 4602775"/>
              <a:gd name="connsiteY265"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411812 w 4602775"/>
              <a:gd name="connsiteY226" fmla="*/ 263322 h 3452862"/>
              <a:gd name="connsiteX227" fmla="*/ 1377088 w 4602775"/>
              <a:gd name="connsiteY227" fmla="*/ 196768 h 3452862"/>
              <a:gd name="connsiteX228" fmla="*/ 1261340 w 4602775"/>
              <a:gd name="connsiteY228" fmla="*/ 159150 h 3452862"/>
              <a:gd name="connsiteX229" fmla="*/ 1232405 w 4602775"/>
              <a:gd name="connsiteY229" fmla="*/ 130213 h 3452862"/>
              <a:gd name="connsiteX230" fmla="*/ 1333682 w 4602775"/>
              <a:gd name="connsiteY230" fmla="*/ 118639 h 3452862"/>
              <a:gd name="connsiteX231" fmla="*/ 1258448 w 4602775"/>
              <a:gd name="connsiteY231" fmla="*/ 109958 h 3452862"/>
              <a:gd name="connsiteX232" fmla="*/ 1356830 w 4602775"/>
              <a:gd name="connsiteY232" fmla="*/ 95489 h 3452862"/>
              <a:gd name="connsiteX233" fmla="*/ 1296065 w 4602775"/>
              <a:gd name="connsiteY233" fmla="*/ 31830 h 3452862"/>
              <a:gd name="connsiteX234" fmla="*/ 1275809 w 4602775"/>
              <a:gd name="connsiteY234" fmla="*/ 81021 h 3452862"/>
              <a:gd name="connsiteX235" fmla="*/ 1206361 w 4602775"/>
              <a:gd name="connsiteY235" fmla="*/ 0 h 3452862"/>
              <a:gd name="connsiteX236" fmla="*/ 1038528 w 4602775"/>
              <a:gd name="connsiteY236" fmla="*/ 5785 h 3452862"/>
              <a:gd name="connsiteX237" fmla="*/ 1006698 w 4602775"/>
              <a:gd name="connsiteY237" fmla="*/ 109958 h 3452862"/>
              <a:gd name="connsiteX238" fmla="*/ 1084827 w 4602775"/>
              <a:gd name="connsiteY238" fmla="*/ 240173 h 3452862"/>
              <a:gd name="connsiteX239" fmla="*/ 1073252 w 4602775"/>
              <a:gd name="connsiteY239" fmla="*/ 283577 h 3452862"/>
              <a:gd name="connsiteX240" fmla="*/ 1003804 w 4602775"/>
              <a:gd name="connsiteY240" fmla="*/ 306728 h 3452862"/>
              <a:gd name="connsiteX241" fmla="*/ 1006698 w 4602775"/>
              <a:gd name="connsiteY241" fmla="*/ 358814 h 3452862"/>
              <a:gd name="connsiteX242" fmla="*/ 1050103 w 4602775"/>
              <a:gd name="connsiteY242" fmla="*/ 367494 h 3452862"/>
              <a:gd name="connsiteX243" fmla="*/ 1035635 w 4602775"/>
              <a:gd name="connsiteY243" fmla="*/ 387750 h 3452862"/>
              <a:gd name="connsiteX244" fmla="*/ 1064572 w 4602775"/>
              <a:gd name="connsiteY244" fmla="*/ 408005 h 3452862"/>
              <a:gd name="connsiteX245" fmla="*/ 1064571 w 4602775"/>
              <a:gd name="connsiteY245" fmla="*/ 436943 h 3452862"/>
              <a:gd name="connsiteX246" fmla="*/ 1012485 w 4602775"/>
              <a:gd name="connsiteY246" fmla="*/ 462985 h 3452862"/>
              <a:gd name="connsiteX247" fmla="*/ 1044316 w 4602775"/>
              <a:gd name="connsiteY247" fmla="*/ 503497 h 3452862"/>
              <a:gd name="connsiteX248" fmla="*/ 1139806 w 4602775"/>
              <a:gd name="connsiteY248" fmla="*/ 538220 h 3452862"/>
              <a:gd name="connsiteX249" fmla="*/ 1134019 w 4602775"/>
              <a:gd name="connsiteY249" fmla="*/ 555581 h 3452862"/>
              <a:gd name="connsiteX250" fmla="*/ 1217936 w 4602775"/>
              <a:gd name="connsiteY250" fmla="*/ 682903 h 3452862"/>
              <a:gd name="connsiteX251" fmla="*/ 1191893 w 4602775"/>
              <a:gd name="connsiteY251" fmla="*/ 714734 h 3452862"/>
              <a:gd name="connsiteX252" fmla="*/ 1081934 w 4602775"/>
              <a:gd name="connsiteY252" fmla="*/ 544007 h 3452862"/>
              <a:gd name="connsiteX253" fmla="*/ 1015379 w 4602775"/>
              <a:gd name="connsiteY253" fmla="*/ 558475 h 3452862"/>
              <a:gd name="connsiteX254" fmla="*/ 937249 w 4602775"/>
              <a:gd name="connsiteY254" fmla="*/ 517964 h 3452862"/>
              <a:gd name="connsiteX255" fmla="*/ 922782 w 4602775"/>
              <a:gd name="connsiteY255" fmla="*/ 685797 h 3452862"/>
              <a:gd name="connsiteX256" fmla="*/ 873589 w 4602775"/>
              <a:gd name="connsiteY256" fmla="*/ 630817 h 3452862"/>
              <a:gd name="connsiteX257" fmla="*/ 844652 w 4602775"/>
              <a:gd name="connsiteY257" fmla="*/ 636605 h 3452862"/>
              <a:gd name="connsiteX258" fmla="*/ 844652 w 4602775"/>
              <a:gd name="connsiteY258" fmla="*/ 723415 h 3452862"/>
              <a:gd name="connsiteX259" fmla="*/ 795460 w 4602775"/>
              <a:gd name="connsiteY259" fmla="*/ 714733 h 3452862"/>
              <a:gd name="connsiteX260" fmla="*/ 763629 w 4602775"/>
              <a:gd name="connsiteY260" fmla="*/ 662648 h 3452862"/>
              <a:gd name="connsiteX261" fmla="*/ 801247 w 4602775"/>
              <a:gd name="connsiteY261" fmla="*/ 619243 h 3452862"/>
              <a:gd name="connsiteX262" fmla="*/ 760736 w 4602775"/>
              <a:gd name="connsiteY262" fmla="*/ 561369 h 3452862"/>
              <a:gd name="connsiteX263" fmla="*/ 546604 w 4602775"/>
              <a:gd name="connsiteY263" fmla="*/ 581625 h 3452862"/>
              <a:gd name="connsiteX264" fmla="*/ 508987 w 4602775"/>
              <a:gd name="connsiteY264" fmla="*/ 636604 h 3452862"/>
              <a:gd name="connsiteX265" fmla="*/ 572647 w 4602775"/>
              <a:gd name="connsiteY265" fmla="*/ 711840 h 3452862"/>
              <a:gd name="connsiteX266" fmla="*/ 500185 w 4602775"/>
              <a:gd name="connsiteY26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56833 w 4602775"/>
              <a:gd name="connsiteY226" fmla="*/ 332770 h 3452862"/>
              <a:gd name="connsiteX227" fmla="*/ 1377088 w 4602775"/>
              <a:gd name="connsiteY227" fmla="*/ 196768 h 3452862"/>
              <a:gd name="connsiteX228" fmla="*/ 1261340 w 4602775"/>
              <a:gd name="connsiteY228" fmla="*/ 159150 h 3452862"/>
              <a:gd name="connsiteX229" fmla="*/ 1232405 w 4602775"/>
              <a:gd name="connsiteY229" fmla="*/ 130213 h 3452862"/>
              <a:gd name="connsiteX230" fmla="*/ 1333682 w 4602775"/>
              <a:gd name="connsiteY230" fmla="*/ 118639 h 3452862"/>
              <a:gd name="connsiteX231" fmla="*/ 1258448 w 4602775"/>
              <a:gd name="connsiteY231" fmla="*/ 109958 h 3452862"/>
              <a:gd name="connsiteX232" fmla="*/ 1356830 w 4602775"/>
              <a:gd name="connsiteY232" fmla="*/ 95489 h 3452862"/>
              <a:gd name="connsiteX233" fmla="*/ 1296065 w 4602775"/>
              <a:gd name="connsiteY233" fmla="*/ 31830 h 3452862"/>
              <a:gd name="connsiteX234" fmla="*/ 1275809 w 4602775"/>
              <a:gd name="connsiteY234" fmla="*/ 81021 h 3452862"/>
              <a:gd name="connsiteX235" fmla="*/ 1206361 w 4602775"/>
              <a:gd name="connsiteY235" fmla="*/ 0 h 3452862"/>
              <a:gd name="connsiteX236" fmla="*/ 1038528 w 4602775"/>
              <a:gd name="connsiteY236" fmla="*/ 5785 h 3452862"/>
              <a:gd name="connsiteX237" fmla="*/ 1006698 w 4602775"/>
              <a:gd name="connsiteY237" fmla="*/ 109958 h 3452862"/>
              <a:gd name="connsiteX238" fmla="*/ 1084827 w 4602775"/>
              <a:gd name="connsiteY238" fmla="*/ 240173 h 3452862"/>
              <a:gd name="connsiteX239" fmla="*/ 1073252 w 4602775"/>
              <a:gd name="connsiteY239" fmla="*/ 283577 h 3452862"/>
              <a:gd name="connsiteX240" fmla="*/ 1003804 w 4602775"/>
              <a:gd name="connsiteY240" fmla="*/ 306728 h 3452862"/>
              <a:gd name="connsiteX241" fmla="*/ 1006698 w 4602775"/>
              <a:gd name="connsiteY241" fmla="*/ 358814 h 3452862"/>
              <a:gd name="connsiteX242" fmla="*/ 1050103 w 4602775"/>
              <a:gd name="connsiteY242" fmla="*/ 367494 h 3452862"/>
              <a:gd name="connsiteX243" fmla="*/ 1035635 w 4602775"/>
              <a:gd name="connsiteY243" fmla="*/ 387750 h 3452862"/>
              <a:gd name="connsiteX244" fmla="*/ 1064572 w 4602775"/>
              <a:gd name="connsiteY244" fmla="*/ 408005 h 3452862"/>
              <a:gd name="connsiteX245" fmla="*/ 1064571 w 4602775"/>
              <a:gd name="connsiteY245" fmla="*/ 436943 h 3452862"/>
              <a:gd name="connsiteX246" fmla="*/ 1012485 w 4602775"/>
              <a:gd name="connsiteY246" fmla="*/ 462985 h 3452862"/>
              <a:gd name="connsiteX247" fmla="*/ 1044316 w 4602775"/>
              <a:gd name="connsiteY247" fmla="*/ 503497 h 3452862"/>
              <a:gd name="connsiteX248" fmla="*/ 1139806 w 4602775"/>
              <a:gd name="connsiteY248" fmla="*/ 538220 h 3452862"/>
              <a:gd name="connsiteX249" fmla="*/ 1134019 w 4602775"/>
              <a:gd name="connsiteY249" fmla="*/ 555581 h 3452862"/>
              <a:gd name="connsiteX250" fmla="*/ 1217936 w 4602775"/>
              <a:gd name="connsiteY250" fmla="*/ 682903 h 3452862"/>
              <a:gd name="connsiteX251" fmla="*/ 1191893 w 4602775"/>
              <a:gd name="connsiteY251" fmla="*/ 714734 h 3452862"/>
              <a:gd name="connsiteX252" fmla="*/ 1081934 w 4602775"/>
              <a:gd name="connsiteY252" fmla="*/ 544007 h 3452862"/>
              <a:gd name="connsiteX253" fmla="*/ 1015379 w 4602775"/>
              <a:gd name="connsiteY253" fmla="*/ 558475 h 3452862"/>
              <a:gd name="connsiteX254" fmla="*/ 937249 w 4602775"/>
              <a:gd name="connsiteY254" fmla="*/ 517964 h 3452862"/>
              <a:gd name="connsiteX255" fmla="*/ 922782 w 4602775"/>
              <a:gd name="connsiteY255" fmla="*/ 685797 h 3452862"/>
              <a:gd name="connsiteX256" fmla="*/ 873589 w 4602775"/>
              <a:gd name="connsiteY256" fmla="*/ 630817 h 3452862"/>
              <a:gd name="connsiteX257" fmla="*/ 844652 w 4602775"/>
              <a:gd name="connsiteY257" fmla="*/ 636605 h 3452862"/>
              <a:gd name="connsiteX258" fmla="*/ 844652 w 4602775"/>
              <a:gd name="connsiteY258" fmla="*/ 723415 h 3452862"/>
              <a:gd name="connsiteX259" fmla="*/ 795460 w 4602775"/>
              <a:gd name="connsiteY259" fmla="*/ 714733 h 3452862"/>
              <a:gd name="connsiteX260" fmla="*/ 763629 w 4602775"/>
              <a:gd name="connsiteY260" fmla="*/ 662648 h 3452862"/>
              <a:gd name="connsiteX261" fmla="*/ 801247 w 4602775"/>
              <a:gd name="connsiteY261" fmla="*/ 619243 h 3452862"/>
              <a:gd name="connsiteX262" fmla="*/ 760736 w 4602775"/>
              <a:gd name="connsiteY262" fmla="*/ 561369 h 3452862"/>
              <a:gd name="connsiteX263" fmla="*/ 546604 w 4602775"/>
              <a:gd name="connsiteY263" fmla="*/ 581625 h 3452862"/>
              <a:gd name="connsiteX264" fmla="*/ 508987 w 4602775"/>
              <a:gd name="connsiteY264" fmla="*/ 636604 h 3452862"/>
              <a:gd name="connsiteX265" fmla="*/ 572647 w 4602775"/>
              <a:gd name="connsiteY265" fmla="*/ 711840 h 3452862"/>
              <a:gd name="connsiteX266" fmla="*/ 500185 w 4602775"/>
              <a:gd name="connsiteY26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568070 w 4602775"/>
              <a:gd name="connsiteY225" fmla="*/ 506389 h 3452862"/>
              <a:gd name="connsiteX226" fmla="*/ 1356833 w 4602775"/>
              <a:gd name="connsiteY226" fmla="*/ 332770 h 3452862"/>
              <a:gd name="connsiteX227" fmla="*/ 1359726 w 4602775"/>
              <a:gd name="connsiteY227" fmla="*/ 190980 h 3452862"/>
              <a:gd name="connsiteX228" fmla="*/ 1261340 w 4602775"/>
              <a:gd name="connsiteY228" fmla="*/ 159150 h 3452862"/>
              <a:gd name="connsiteX229" fmla="*/ 1232405 w 4602775"/>
              <a:gd name="connsiteY229" fmla="*/ 130213 h 3452862"/>
              <a:gd name="connsiteX230" fmla="*/ 1333682 w 4602775"/>
              <a:gd name="connsiteY230" fmla="*/ 118639 h 3452862"/>
              <a:gd name="connsiteX231" fmla="*/ 1258448 w 4602775"/>
              <a:gd name="connsiteY231" fmla="*/ 109958 h 3452862"/>
              <a:gd name="connsiteX232" fmla="*/ 1356830 w 4602775"/>
              <a:gd name="connsiteY232" fmla="*/ 95489 h 3452862"/>
              <a:gd name="connsiteX233" fmla="*/ 1296065 w 4602775"/>
              <a:gd name="connsiteY233" fmla="*/ 31830 h 3452862"/>
              <a:gd name="connsiteX234" fmla="*/ 1275809 w 4602775"/>
              <a:gd name="connsiteY234" fmla="*/ 81021 h 3452862"/>
              <a:gd name="connsiteX235" fmla="*/ 1206361 w 4602775"/>
              <a:gd name="connsiteY235" fmla="*/ 0 h 3452862"/>
              <a:gd name="connsiteX236" fmla="*/ 1038528 w 4602775"/>
              <a:gd name="connsiteY236" fmla="*/ 5785 h 3452862"/>
              <a:gd name="connsiteX237" fmla="*/ 1006698 w 4602775"/>
              <a:gd name="connsiteY237" fmla="*/ 109958 h 3452862"/>
              <a:gd name="connsiteX238" fmla="*/ 1084827 w 4602775"/>
              <a:gd name="connsiteY238" fmla="*/ 240173 h 3452862"/>
              <a:gd name="connsiteX239" fmla="*/ 1073252 w 4602775"/>
              <a:gd name="connsiteY239" fmla="*/ 283577 h 3452862"/>
              <a:gd name="connsiteX240" fmla="*/ 1003804 w 4602775"/>
              <a:gd name="connsiteY240" fmla="*/ 306728 h 3452862"/>
              <a:gd name="connsiteX241" fmla="*/ 1006698 w 4602775"/>
              <a:gd name="connsiteY241" fmla="*/ 358814 h 3452862"/>
              <a:gd name="connsiteX242" fmla="*/ 1050103 w 4602775"/>
              <a:gd name="connsiteY242" fmla="*/ 367494 h 3452862"/>
              <a:gd name="connsiteX243" fmla="*/ 1035635 w 4602775"/>
              <a:gd name="connsiteY243" fmla="*/ 387750 h 3452862"/>
              <a:gd name="connsiteX244" fmla="*/ 1064572 w 4602775"/>
              <a:gd name="connsiteY244" fmla="*/ 408005 h 3452862"/>
              <a:gd name="connsiteX245" fmla="*/ 1064571 w 4602775"/>
              <a:gd name="connsiteY245" fmla="*/ 436943 h 3452862"/>
              <a:gd name="connsiteX246" fmla="*/ 1012485 w 4602775"/>
              <a:gd name="connsiteY246" fmla="*/ 462985 h 3452862"/>
              <a:gd name="connsiteX247" fmla="*/ 1044316 w 4602775"/>
              <a:gd name="connsiteY247" fmla="*/ 503497 h 3452862"/>
              <a:gd name="connsiteX248" fmla="*/ 1139806 w 4602775"/>
              <a:gd name="connsiteY248" fmla="*/ 538220 h 3452862"/>
              <a:gd name="connsiteX249" fmla="*/ 1134019 w 4602775"/>
              <a:gd name="connsiteY249" fmla="*/ 555581 h 3452862"/>
              <a:gd name="connsiteX250" fmla="*/ 1217936 w 4602775"/>
              <a:gd name="connsiteY250" fmla="*/ 682903 h 3452862"/>
              <a:gd name="connsiteX251" fmla="*/ 1191893 w 4602775"/>
              <a:gd name="connsiteY251" fmla="*/ 714734 h 3452862"/>
              <a:gd name="connsiteX252" fmla="*/ 1081934 w 4602775"/>
              <a:gd name="connsiteY252" fmla="*/ 544007 h 3452862"/>
              <a:gd name="connsiteX253" fmla="*/ 1015379 w 4602775"/>
              <a:gd name="connsiteY253" fmla="*/ 558475 h 3452862"/>
              <a:gd name="connsiteX254" fmla="*/ 937249 w 4602775"/>
              <a:gd name="connsiteY254" fmla="*/ 517964 h 3452862"/>
              <a:gd name="connsiteX255" fmla="*/ 922782 w 4602775"/>
              <a:gd name="connsiteY255" fmla="*/ 685797 h 3452862"/>
              <a:gd name="connsiteX256" fmla="*/ 873589 w 4602775"/>
              <a:gd name="connsiteY256" fmla="*/ 630817 h 3452862"/>
              <a:gd name="connsiteX257" fmla="*/ 844652 w 4602775"/>
              <a:gd name="connsiteY257" fmla="*/ 636605 h 3452862"/>
              <a:gd name="connsiteX258" fmla="*/ 844652 w 4602775"/>
              <a:gd name="connsiteY258" fmla="*/ 723415 h 3452862"/>
              <a:gd name="connsiteX259" fmla="*/ 795460 w 4602775"/>
              <a:gd name="connsiteY259" fmla="*/ 714733 h 3452862"/>
              <a:gd name="connsiteX260" fmla="*/ 763629 w 4602775"/>
              <a:gd name="connsiteY260" fmla="*/ 662648 h 3452862"/>
              <a:gd name="connsiteX261" fmla="*/ 801247 w 4602775"/>
              <a:gd name="connsiteY261" fmla="*/ 619243 h 3452862"/>
              <a:gd name="connsiteX262" fmla="*/ 760736 w 4602775"/>
              <a:gd name="connsiteY262" fmla="*/ 561369 h 3452862"/>
              <a:gd name="connsiteX263" fmla="*/ 546604 w 4602775"/>
              <a:gd name="connsiteY263" fmla="*/ 581625 h 3452862"/>
              <a:gd name="connsiteX264" fmla="*/ 508987 w 4602775"/>
              <a:gd name="connsiteY264" fmla="*/ 636604 h 3452862"/>
              <a:gd name="connsiteX265" fmla="*/ 572647 w 4602775"/>
              <a:gd name="connsiteY265" fmla="*/ 711840 h 3452862"/>
              <a:gd name="connsiteX266" fmla="*/ 500185 w 4602775"/>
              <a:gd name="connsiteY26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75136 w 4602775"/>
              <a:gd name="connsiteY225" fmla="*/ 497709 h 3452862"/>
              <a:gd name="connsiteX226" fmla="*/ 1568070 w 4602775"/>
              <a:gd name="connsiteY226" fmla="*/ 506389 h 3452862"/>
              <a:gd name="connsiteX227" fmla="*/ 1356833 w 4602775"/>
              <a:gd name="connsiteY227" fmla="*/ 332770 h 3452862"/>
              <a:gd name="connsiteX228" fmla="*/ 1359726 w 4602775"/>
              <a:gd name="connsiteY228" fmla="*/ 190980 h 3452862"/>
              <a:gd name="connsiteX229" fmla="*/ 1261340 w 4602775"/>
              <a:gd name="connsiteY229" fmla="*/ 159150 h 3452862"/>
              <a:gd name="connsiteX230" fmla="*/ 1232405 w 4602775"/>
              <a:gd name="connsiteY230" fmla="*/ 130213 h 3452862"/>
              <a:gd name="connsiteX231" fmla="*/ 1333682 w 4602775"/>
              <a:gd name="connsiteY231" fmla="*/ 118639 h 3452862"/>
              <a:gd name="connsiteX232" fmla="*/ 1258448 w 4602775"/>
              <a:gd name="connsiteY232" fmla="*/ 109958 h 3452862"/>
              <a:gd name="connsiteX233" fmla="*/ 1356830 w 4602775"/>
              <a:gd name="connsiteY233" fmla="*/ 95489 h 3452862"/>
              <a:gd name="connsiteX234" fmla="*/ 1296065 w 4602775"/>
              <a:gd name="connsiteY234" fmla="*/ 31830 h 3452862"/>
              <a:gd name="connsiteX235" fmla="*/ 1275809 w 4602775"/>
              <a:gd name="connsiteY235" fmla="*/ 81021 h 3452862"/>
              <a:gd name="connsiteX236" fmla="*/ 1206361 w 4602775"/>
              <a:gd name="connsiteY236" fmla="*/ 0 h 3452862"/>
              <a:gd name="connsiteX237" fmla="*/ 1038528 w 4602775"/>
              <a:gd name="connsiteY237" fmla="*/ 5785 h 3452862"/>
              <a:gd name="connsiteX238" fmla="*/ 1006698 w 4602775"/>
              <a:gd name="connsiteY238" fmla="*/ 109958 h 3452862"/>
              <a:gd name="connsiteX239" fmla="*/ 1084827 w 4602775"/>
              <a:gd name="connsiteY239" fmla="*/ 240173 h 3452862"/>
              <a:gd name="connsiteX240" fmla="*/ 1073252 w 4602775"/>
              <a:gd name="connsiteY240" fmla="*/ 283577 h 3452862"/>
              <a:gd name="connsiteX241" fmla="*/ 1003804 w 4602775"/>
              <a:gd name="connsiteY241" fmla="*/ 306728 h 3452862"/>
              <a:gd name="connsiteX242" fmla="*/ 1006698 w 4602775"/>
              <a:gd name="connsiteY242" fmla="*/ 358814 h 3452862"/>
              <a:gd name="connsiteX243" fmla="*/ 1050103 w 4602775"/>
              <a:gd name="connsiteY243" fmla="*/ 367494 h 3452862"/>
              <a:gd name="connsiteX244" fmla="*/ 1035635 w 4602775"/>
              <a:gd name="connsiteY244" fmla="*/ 387750 h 3452862"/>
              <a:gd name="connsiteX245" fmla="*/ 1064572 w 4602775"/>
              <a:gd name="connsiteY245" fmla="*/ 408005 h 3452862"/>
              <a:gd name="connsiteX246" fmla="*/ 1064571 w 4602775"/>
              <a:gd name="connsiteY246" fmla="*/ 436943 h 3452862"/>
              <a:gd name="connsiteX247" fmla="*/ 1012485 w 4602775"/>
              <a:gd name="connsiteY247" fmla="*/ 462985 h 3452862"/>
              <a:gd name="connsiteX248" fmla="*/ 1044316 w 4602775"/>
              <a:gd name="connsiteY248" fmla="*/ 503497 h 3452862"/>
              <a:gd name="connsiteX249" fmla="*/ 1139806 w 4602775"/>
              <a:gd name="connsiteY249" fmla="*/ 538220 h 3452862"/>
              <a:gd name="connsiteX250" fmla="*/ 1134019 w 4602775"/>
              <a:gd name="connsiteY250" fmla="*/ 555581 h 3452862"/>
              <a:gd name="connsiteX251" fmla="*/ 1217936 w 4602775"/>
              <a:gd name="connsiteY251" fmla="*/ 682903 h 3452862"/>
              <a:gd name="connsiteX252" fmla="*/ 1191893 w 4602775"/>
              <a:gd name="connsiteY252" fmla="*/ 714734 h 3452862"/>
              <a:gd name="connsiteX253" fmla="*/ 1081934 w 4602775"/>
              <a:gd name="connsiteY253" fmla="*/ 544007 h 3452862"/>
              <a:gd name="connsiteX254" fmla="*/ 1015379 w 4602775"/>
              <a:gd name="connsiteY254" fmla="*/ 558475 h 3452862"/>
              <a:gd name="connsiteX255" fmla="*/ 937249 w 4602775"/>
              <a:gd name="connsiteY255" fmla="*/ 517964 h 3452862"/>
              <a:gd name="connsiteX256" fmla="*/ 922782 w 4602775"/>
              <a:gd name="connsiteY256" fmla="*/ 685797 h 3452862"/>
              <a:gd name="connsiteX257" fmla="*/ 873589 w 4602775"/>
              <a:gd name="connsiteY257" fmla="*/ 630817 h 3452862"/>
              <a:gd name="connsiteX258" fmla="*/ 844652 w 4602775"/>
              <a:gd name="connsiteY258" fmla="*/ 636605 h 3452862"/>
              <a:gd name="connsiteX259" fmla="*/ 844652 w 4602775"/>
              <a:gd name="connsiteY259" fmla="*/ 723415 h 3452862"/>
              <a:gd name="connsiteX260" fmla="*/ 795460 w 4602775"/>
              <a:gd name="connsiteY260" fmla="*/ 714733 h 3452862"/>
              <a:gd name="connsiteX261" fmla="*/ 763629 w 4602775"/>
              <a:gd name="connsiteY261" fmla="*/ 662648 h 3452862"/>
              <a:gd name="connsiteX262" fmla="*/ 801247 w 4602775"/>
              <a:gd name="connsiteY262" fmla="*/ 619243 h 3452862"/>
              <a:gd name="connsiteX263" fmla="*/ 760736 w 4602775"/>
              <a:gd name="connsiteY263" fmla="*/ 561369 h 3452862"/>
              <a:gd name="connsiteX264" fmla="*/ 546604 w 4602775"/>
              <a:gd name="connsiteY264" fmla="*/ 581625 h 3452862"/>
              <a:gd name="connsiteX265" fmla="*/ 508987 w 4602775"/>
              <a:gd name="connsiteY265" fmla="*/ 636604 h 3452862"/>
              <a:gd name="connsiteX266" fmla="*/ 572647 w 4602775"/>
              <a:gd name="connsiteY266" fmla="*/ 711840 h 3452862"/>
              <a:gd name="connsiteX267" fmla="*/ 500185 w 4602775"/>
              <a:gd name="connsiteY267"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568070 w 4602775"/>
              <a:gd name="connsiteY226" fmla="*/ 506389 h 3452862"/>
              <a:gd name="connsiteX227" fmla="*/ 1356833 w 4602775"/>
              <a:gd name="connsiteY227" fmla="*/ 332770 h 3452862"/>
              <a:gd name="connsiteX228" fmla="*/ 1359726 w 4602775"/>
              <a:gd name="connsiteY228" fmla="*/ 190980 h 3452862"/>
              <a:gd name="connsiteX229" fmla="*/ 1261340 w 4602775"/>
              <a:gd name="connsiteY229" fmla="*/ 159150 h 3452862"/>
              <a:gd name="connsiteX230" fmla="*/ 1232405 w 4602775"/>
              <a:gd name="connsiteY230" fmla="*/ 130213 h 3452862"/>
              <a:gd name="connsiteX231" fmla="*/ 1333682 w 4602775"/>
              <a:gd name="connsiteY231" fmla="*/ 118639 h 3452862"/>
              <a:gd name="connsiteX232" fmla="*/ 1258448 w 4602775"/>
              <a:gd name="connsiteY232" fmla="*/ 109958 h 3452862"/>
              <a:gd name="connsiteX233" fmla="*/ 1356830 w 4602775"/>
              <a:gd name="connsiteY233" fmla="*/ 95489 h 3452862"/>
              <a:gd name="connsiteX234" fmla="*/ 1296065 w 4602775"/>
              <a:gd name="connsiteY234" fmla="*/ 31830 h 3452862"/>
              <a:gd name="connsiteX235" fmla="*/ 1275809 w 4602775"/>
              <a:gd name="connsiteY235" fmla="*/ 81021 h 3452862"/>
              <a:gd name="connsiteX236" fmla="*/ 1206361 w 4602775"/>
              <a:gd name="connsiteY236" fmla="*/ 0 h 3452862"/>
              <a:gd name="connsiteX237" fmla="*/ 1038528 w 4602775"/>
              <a:gd name="connsiteY237" fmla="*/ 5785 h 3452862"/>
              <a:gd name="connsiteX238" fmla="*/ 1006698 w 4602775"/>
              <a:gd name="connsiteY238" fmla="*/ 109958 h 3452862"/>
              <a:gd name="connsiteX239" fmla="*/ 1084827 w 4602775"/>
              <a:gd name="connsiteY239" fmla="*/ 240173 h 3452862"/>
              <a:gd name="connsiteX240" fmla="*/ 1073252 w 4602775"/>
              <a:gd name="connsiteY240" fmla="*/ 283577 h 3452862"/>
              <a:gd name="connsiteX241" fmla="*/ 1003804 w 4602775"/>
              <a:gd name="connsiteY241" fmla="*/ 306728 h 3452862"/>
              <a:gd name="connsiteX242" fmla="*/ 1006698 w 4602775"/>
              <a:gd name="connsiteY242" fmla="*/ 358814 h 3452862"/>
              <a:gd name="connsiteX243" fmla="*/ 1050103 w 4602775"/>
              <a:gd name="connsiteY243" fmla="*/ 367494 h 3452862"/>
              <a:gd name="connsiteX244" fmla="*/ 1035635 w 4602775"/>
              <a:gd name="connsiteY244" fmla="*/ 387750 h 3452862"/>
              <a:gd name="connsiteX245" fmla="*/ 1064572 w 4602775"/>
              <a:gd name="connsiteY245" fmla="*/ 408005 h 3452862"/>
              <a:gd name="connsiteX246" fmla="*/ 1064571 w 4602775"/>
              <a:gd name="connsiteY246" fmla="*/ 436943 h 3452862"/>
              <a:gd name="connsiteX247" fmla="*/ 1012485 w 4602775"/>
              <a:gd name="connsiteY247" fmla="*/ 462985 h 3452862"/>
              <a:gd name="connsiteX248" fmla="*/ 1044316 w 4602775"/>
              <a:gd name="connsiteY248" fmla="*/ 503497 h 3452862"/>
              <a:gd name="connsiteX249" fmla="*/ 1139806 w 4602775"/>
              <a:gd name="connsiteY249" fmla="*/ 538220 h 3452862"/>
              <a:gd name="connsiteX250" fmla="*/ 1134019 w 4602775"/>
              <a:gd name="connsiteY250" fmla="*/ 555581 h 3452862"/>
              <a:gd name="connsiteX251" fmla="*/ 1217936 w 4602775"/>
              <a:gd name="connsiteY251" fmla="*/ 682903 h 3452862"/>
              <a:gd name="connsiteX252" fmla="*/ 1191893 w 4602775"/>
              <a:gd name="connsiteY252" fmla="*/ 714734 h 3452862"/>
              <a:gd name="connsiteX253" fmla="*/ 1081934 w 4602775"/>
              <a:gd name="connsiteY253" fmla="*/ 544007 h 3452862"/>
              <a:gd name="connsiteX254" fmla="*/ 1015379 w 4602775"/>
              <a:gd name="connsiteY254" fmla="*/ 558475 h 3452862"/>
              <a:gd name="connsiteX255" fmla="*/ 937249 w 4602775"/>
              <a:gd name="connsiteY255" fmla="*/ 517964 h 3452862"/>
              <a:gd name="connsiteX256" fmla="*/ 922782 w 4602775"/>
              <a:gd name="connsiteY256" fmla="*/ 685797 h 3452862"/>
              <a:gd name="connsiteX257" fmla="*/ 873589 w 4602775"/>
              <a:gd name="connsiteY257" fmla="*/ 630817 h 3452862"/>
              <a:gd name="connsiteX258" fmla="*/ 844652 w 4602775"/>
              <a:gd name="connsiteY258" fmla="*/ 636605 h 3452862"/>
              <a:gd name="connsiteX259" fmla="*/ 844652 w 4602775"/>
              <a:gd name="connsiteY259" fmla="*/ 723415 h 3452862"/>
              <a:gd name="connsiteX260" fmla="*/ 795460 w 4602775"/>
              <a:gd name="connsiteY260" fmla="*/ 714733 h 3452862"/>
              <a:gd name="connsiteX261" fmla="*/ 763629 w 4602775"/>
              <a:gd name="connsiteY261" fmla="*/ 662648 h 3452862"/>
              <a:gd name="connsiteX262" fmla="*/ 801247 w 4602775"/>
              <a:gd name="connsiteY262" fmla="*/ 619243 h 3452862"/>
              <a:gd name="connsiteX263" fmla="*/ 760736 w 4602775"/>
              <a:gd name="connsiteY263" fmla="*/ 561369 h 3452862"/>
              <a:gd name="connsiteX264" fmla="*/ 546604 w 4602775"/>
              <a:gd name="connsiteY264" fmla="*/ 581625 h 3452862"/>
              <a:gd name="connsiteX265" fmla="*/ 508987 w 4602775"/>
              <a:gd name="connsiteY265" fmla="*/ 636604 h 3452862"/>
              <a:gd name="connsiteX266" fmla="*/ 572647 w 4602775"/>
              <a:gd name="connsiteY266" fmla="*/ 711840 h 3452862"/>
              <a:gd name="connsiteX267" fmla="*/ 500185 w 4602775"/>
              <a:gd name="connsiteY267"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568070 w 4602775"/>
              <a:gd name="connsiteY226" fmla="*/ 506389 h 3452862"/>
              <a:gd name="connsiteX227" fmla="*/ 1623050 w 4602775"/>
              <a:gd name="connsiteY227" fmla="*/ 544008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568070 w 4602775"/>
              <a:gd name="connsiteY226" fmla="*/ 506389 h 3452862"/>
              <a:gd name="connsiteX227" fmla="*/ 1657774 w 4602775"/>
              <a:gd name="connsiteY227" fmla="*/ 558477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66454 w 4602775"/>
              <a:gd name="connsiteY226" fmla="*/ 694478 h 3452862"/>
              <a:gd name="connsiteX227" fmla="*/ 1657774 w 4602775"/>
              <a:gd name="connsiteY227" fmla="*/ 558477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66454 w 4602775"/>
              <a:gd name="connsiteY226" fmla="*/ 694478 h 3452862"/>
              <a:gd name="connsiteX227" fmla="*/ 1446536 w 4602775"/>
              <a:gd name="connsiteY227" fmla="*/ 535327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446536 w 4602775"/>
              <a:gd name="connsiteY227" fmla="*/ 535327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3050 w 4602775"/>
              <a:gd name="connsiteY227" fmla="*/ 335663 h 3452862"/>
              <a:gd name="connsiteX228" fmla="*/ 1356833 w 4602775"/>
              <a:gd name="connsiteY228" fmla="*/ 332770 h 3452862"/>
              <a:gd name="connsiteX229" fmla="*/ 1359726 w 4602775"/>
              <a:gd name="connsiteY229" fmla="*/ 190980 h 3452862"/>
              <a:gd name="connsiteX230" fmla="*/ 1261340 w 4602775"/>
              <a:gd name="connsiteY230" fmla="*/ 159150 h 3452862"/>
              <a:gd name="connsiteX231" fmla="*/ 1232405 w 4602775"/>
              <a:gd name="connsiteY231" fmla="*/ 130213 h 3452862"/>
              <a:gd name="connsiteX232" fmla="*/ 1333682 w 4602775"/>
              <a:gd name="connsiteY232" fmla="*/ 118639 h 3452862"/>
              <a:gd name="connsiteX233" fmla="*/ 1258448 w 4602775"/>
              <a:gd name="connsiteY233" fmla="*/ 109958 h 3452862"/>
              <a:gd name="connsiteX234" fmla="*/ 1356830 w 4602775"/>
              <a:gd name="connsiteY234" fmla="*/ 95489 h 3452862"/>
              <a:gd name="connsiteX235" fmla="*/ 1296065 w 4602775"/>
              <a:gd name="connsiteY235" fmla="*/ 31830 h 3452862"/>
              <a:gd name="connsiteX236" fmla="*/ 1275809 w 4602775"/>
              <a:gd name="connsiteY236" fmla="*/ 81021 h 3452862"/>
              <a:gd name="connsiteX237" fmla="*/ 1206361 w 4602775"/>
              <a:gd name="connsiteY237" fmla="*/ 0 h 3452862"/>
              <a:gd name="connsiteX238" fmla="*/ 1038528 w 4602775"/>
              <a:gd name="connsiteY238" fmla="*/ 5785 h 3452862"/>
              <a:gd name="connsiteX239" fmla="*/ 1006698 w 4602775"/>
              <a:gd name="connsiteY239" fmla="*/ 109958 h 3452862"/>
              <a:gd name="connsiteX240" fmla="*/ 1084827 w 4602775"/>
              <a:gd name="connsiteY240" fmla="*/ 240173 h 3452862"/>
              <a:gd name="connsiteX241" fmla="*/ 1073252 w 4602775"/>
              <a:gd name="connsiteY241" fmla="*/ 283577 h 3452862"/>
              <a:gd name="connsiteX242" fmla="*/ 1003804 w 4602775"/>
              <a:gd name="connsiteY242" fmla="*/ 306728 h 3452862"/>
              <a:gd name="connsiteX243" fmla="*/ 1006698 w 4602775"/>
              <a:gd name="connsiteY243" fmla="*/ 358814 h 3452862"/>
              <a:gd name="connsiteX244" fmla="*/ 1050103 w 4602775"/>
              <a:gd name="connsiteY244" fmla="*/ 367494 h 3452862"/>
              <a:gd name="connsiteX245" fmla="*/ 1035635 w 4602775"/>
              <a:gd name="connsiteY245" fmla="*/ 387750 h 3452862"/>
              <a:gd name="connsiteX246" fmla="*/ 1064572 w 4602775"/>
              <a:gd name="connsiteY246" fmla="*/ 408005 h 3452862"/>
              <a:gd name="connsiteX247" fmla="*/ 1064571 w 4602775"/>
              <a:gd name="connsiteY247" fmla="*/ 436943 h 3452862"/>
              <a:gd name="connsiteX248" fmla="*/ 1012485 w 4602775"/>
              <a:gd name="connsiteY248" fmla="*/ 462985 h 3452862"/>
              <a:gd name="connsiteX249" fmla="*/ 1044316 w 4602775"/>
              <a:gd name="connsiteY249" fmla="*/ 503497 h 3452862"/>
              <a:gd name="connsiteX250" fmla="*/ 1139806 w 4602775"/>
              <a:gd name="connsiteY250" fmla="*/ 538220 h 3452862"/>
              <a:gd name="connsiteX251" fmla="*/ 1134019 w 4602775"/>
              <a:gd name="connsiteY251" fmla="*/ 555581 h 3452862"/>
              <a:gd name="connsiteX252" fmla="*/ 1217936 w 4602775"/>
              <a:gd name="connsiteY252" fmla="*/ 682903 h 3452862"/>
              <a:gd name="connsiteX253" fmla="*/ 1191893 w 4602775"/>
              <a:gd name="connsiteY253" fmla="*/ 714734 h 3452862"/>
              <a:gd name="connsiteX254" fmla="*/ 1081934 w 4602775"/>
              <a:gd name="connsiteY254" fmla="*/ 544007 h 3452862"/>
              <a:gd name="connsiteX255" fmla="*/ 1015379 w 4602775"/>
              <a:gd name="connsiteY255" fmla="*/ 558475 h 3452862"/>
              <a:gd name="connsiteX256" fmla="*/ 937249 w 4602775"/>
              <a:gd name="connsiteY256" fmla="*/ 517964 h 3452862"/>
              <a:gd name="connsiteX257" fmla="*/ 922782 w 4602775"/>
              <a:gd name="connsiteY257" fmla="*/ 685797 h 3452862"/>
              <a:gd name="connsiteX258" fmla="*/ 873589 w 4602775"/>
              <a:gd name="connsiteY258" fmla="*/ 630817 h 3452862"/>
              <a:gd name="connsiteX259" fmla="*/ 844652 w 4602775"/>
              <a:gd name="connsiteY259" fmla="*/ 636605 h 3452862"/>
              <a:gd name="connsiteX260" fmla="*/ 844652 w 4602775"/>
              <a:gd name="connsiteY260" fmla="*/ 723415 h 3452862"/>
              <a:gd name="connsiteX261" fmla="*/ 795460 w 4602775"/>
              <a:gd name="connsiteY261" fmla="*/ 714733 h 3452862"/>
              <a:gd name="connsiteX262" fmla="*/ 763629 w 4602775"/>
              <a:gd name="connsiteY262" fmla="*/ 662648 h 3452862"/>
              <a:gd name="connsiteX263" fmla="*/ 801247 w 4602775"/>
              <a:gd name="connsiteY263" fmla="*/ 619243 h 3452862"/>
              <a:gd name="connsiteX264" fmla="*/ 760736 w 4602775"/>
              <a:gd name="connsiteY264" fmla="*/ 561369 h 3452862"/>
              <a:gd name="connsiteX265" fmla="*/ 546604 w 4602775"/>
              <a:gd name="connsiteY265" fmla="*/ 581625 h 3452862"/>
              <a:gd name="connsiteX266" fmla="*/ 508987 w 4602775"/>
              <a:gd name="connsiteY266" fmla="*/ 636604 h 3452862"/>
              <a:gd name="connsiteX267" fmla="*/ 572647 w 4602775"/>
              <a:gd name="connsiteY267" fmla="*/ 711840 h 3452862"/>
              <a:gd name="connsiteX268" fmla="*/ 500185 w 4602775"/>
              <a:gd name="connsiteY268"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69348 w 4602775"/>
              <a:gd name="connsiteY227" fmla="*/ 517965 h 3452862"/>
              <a:gd name="connsiteX228" fmla="*/ 1623050 w 4602775"/>
              <a:gd name="connsiteY228" fmla="*/ 335663 h 3452862"/>
              <a:gd name="connsiteX229" fmla="*/ 1356833 w 4602775"/>
              <a:gd name="connsiteY229" fmla="*/ 332770 h 3452862"/>
              <a:gd name="connsiteX230" fmla="*/ 1359726 w 4602775"/>
              <a:gd name="connsiteY230" fmla="*/ 190980 h 3452862"/>
              <a:gd name="connsiteX231" fmla="*/ 1261340 w 4602775"/>
              <a:gd name="connsiteY231" fmla="*/ 159150 h 3452862"/>
              <a:gd name="connsiteX232" fmla="*/ 1232405 w 4602775"/>
              <a:gd name="connsiteY232" fmla="*/ 130213 h 3452862"/>
              <a:gd name="connsiteX233" fmla="*/ 1333682 w 4602775"/>
              <a:gd name="connsiteY233" fmla="*/ 118639 h 3452862"/>
              <a:gd name="connsiteX234" fmla="*/ 1258448 w 4602775"/>
              <a:gd name="connsiteY234" fmla="*/ 109958 h 3452862"/>
              <a:gd name="connsiteX235" fmla="*/ 1356830 w 4602775"/>
              <a:gd name="connsiteY235" fmla="*/ 95489 h 3452862"/>
              <a:gd name="connsiteX236" fmla="*/ 1296065 w 4602775"/>
              <a:gd name="connsiteY236" fmla="*/ 31830 h 3452862"/>
              <a:gd name="connsiteX237" fmla="*/ 1275809 w 4602775"/>
              <a:gd name="connsiteY237" fmla="*/ 81021 h 3452862"/>
              <a:gd name="connsiteX238" fmla="*/ 1206361 w 4602775"/>
              <a:gd name="connsiteY238" fmla="*/ 0 h 3452862"/>
              <a:gd name="connsiteX239" fmla="*/ 1038528 w 4602775"/>
              <a:gd name="connsiteY239" fmla="*/ 5785 h 3452862"/>
              <a:gd name="connsiteX240" fmla="*/ 1006698 w 4602775"/>
              <a:gd name="connsiteY240" fmla="*/ 109958 h 3452862"/>
              <a:gd name="connsiteX241" fmla="*/ 1084827 w 4602775"/>
              <a:gd name="connsiteY241" fmla="*/ 240173 h 3452862"/>
              <a:gd name="connsiteX242" fmla="*/ 1073252 w 4602775"/>
              <a:gd name="connsiteY242" fmla="*/ 283577 h 3452862"/>
              <a:gd name="connsiteX243" fmla="*/ 1003804 w 4602775"/>
              <a:gd name="connsiteY243" fmla="*/ 306728 h 3452862"/>
              <a:gd name="connsiteX244" fmla="*/ 1006698 w 4602775"/>
              <a:gd name="connsiteY244" fmla="*/ 358814 h 3452862"/>
              <a:gd name="connsiteX245" fmla="*/ 1050103 w 4602775"/>
              <a:gd name="connsiteY245" fmla="*/ 367494 h 3452862"/>
              <a:gd name="connsiteX246" fmla="*/ 1035635 w 4602775"/>
              <a:gd name="connsiteY246" fmla="*/ 387750 h 3452862"/>
              <a:gd name="connsiteX247" fmla="*/ 1064572 w 4602775"/>
              <a:gd name="connsiteY247" fmla="*/ 408005 h 3452862"/>
              <a:gd name="connsiteX248" fmla="*/ 1064571 w 4602775"/>
              <a:gd name="connsiteY248" fmla="*/ 436943 h 3452862"/>
              <a:gd name="connsiteX249" fmla="*/ 1012485 w 4602775"/>
              <a:gd name="connsiteY249" fmla="*/ 462985 h 3452862"/>
              <a:gd name="connsiteX250" fmla="*/ 1044316 w 4602775"/>
              <a:gd name="connsiteY250" fmla="*/ 503497 h 3452862"/>
              <a:gd name="connsiteX251" fmla="*/ 1139806 w 4602775"/>
              <a:gd name="connsiteY251" fmla="*/ 538220 h 3452862"/>
              <a:gd name="connsiteX252" fmla="*/ 1134019 w 4602775"/>
              <a:gd name="connsiteY252" fmla="*/ 555581 h 3452862"/>
              <a:gd name="connsiteX253" fmla="*/ 1217936 w 4602775"/>
              <a:gd name="connsiteY253" fmla="*/ 682903 h 3452862"/>
              <a:gd name="connsiteX254" fmla="*/ 1191893 w 4602775"/>
              <a:gd name="connsiteY254" fmla="*/ 714734 h 3452862"/>
              <a:gd name="connsiteX255" fmla="*/ 1081934 w 4602775"/>
              <a:gd name="connsiteY255" fmla="*/ 544007 h 3452862"/>
              <a:gd name="connsiteX256" fmla="*/ 1015379 w 4602775"/>
              <a:gd name="connsiteY256" fmla="*/ 558475 h 3452862"/>
              <a:gd name="connsiteX257" fmla="*/ 937249 w 4602775"/>
              <a:gd name="connsiteY257" fmla="*/ 517964 h 3452862"/>
              <a:gd name="connsiteX258" fmla="*/ 922782 w 4602775"/>
              <a:gd name="connsiteY258" fmla="*/ 685797 h 3452862"/>
              <a:gd name="connsiteX259" fmla="*/ 873589 w 4602775"/>
              <a:gd name="connsiteY259" fmla="*/ 630817 h 3452862"/>
              <a:gd name="connsiteX260" fmla="*/ 844652 w 4602775"/>
              <a:gd name="connsiteY260" fmla="*/ 636605 h 3452862"/>
              <a:gd name="connsiteX261" fmla="*/ 844652 w 4602775"/>
              <a:gd name="connsiteY261" fmla="*/ 723415 h 3452862"/>
              <a:gd name="connsiteX262" fmla="*/ 795460 w 4602775"/>
              <a:gd name="connsiteY262" fmla="*/ 714733 h 3452862"/>
              <a:gd name="connsiteX263" fmla="*/ 763629 w 4602775"/>
              <a:gd name="connsiteY263" fmla="*/ 662648 h 3452862"/>
              <a:gd name="connsiteX264" fmla="*/ 801247 w 4602775"/>
              <a:gd name="connsiteY264" fmla="*/ 619243 h 3452862"/>
              <a:gd name="connsiteX265" fmla="*/ 760736 w 4602775"/>
              <a:gd name="connsiteY265" fmla="*/ 561369 h 3452862"/>
              <a:gd name="connsiteX266" fmla="*/ 546604 w 4602775"/>
              <a:gd name="connsiteY266" fmla="*/ 581625 h 3452862"/>
              <a:gd name="connsiteX267" fmla="*/ 508987 w 4602775"/>
              <a:gd name="connsiteY267" fmla="*/ 636604 h 3452862"/>
              <a:gd name="connsiteX268" fmla="*/ 572647 w 4602775"/>
              <a:gd name="connsiteY268" fmla="*/ 711840 h 3452862"/>
              <a:gd name="connsiteX269" fmla="*/ 500185 w 4602775"/>
              <a:gd name="connsiteY269"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3050 w 4602775"/>
              <a:gd name="connsiteY228" fmla="*/ 335663 h 3452862"/>
              <a:gd name="connsiteX229" fmla="*/ 1356833 w 4602775"/>
              <a:gd name="connsiteY229" fmla="*/ 332770 h 3452862"/>
              <a:gd name="connsiteX230" fmla="*/ 1359726 w 4602775"/>
              <a:gd name="connsiteY230" fmla="*/ 190980 h 3452862"/>
              <a:gd name="connsiteX231" fmla="*/ 1261340 w 4602775"/>
              <a:gd name="connsiteY231" fmla="*/ 159150 h 3452862"/>
              <a:gd name="connsiteX232" fmla="*/ 1232405 w 4602775"/>
              <a:gd name="connsiteY232" fmla="*/ 130213 h 3452862"/>
              <a:gd name="connsiteX233" fmla="*/ 1333682 w 4602775"/>
              <a:gd name="connsiteY233" fmla="*/ 118639 h 3452862"/>
              <a:gd name="connsiteX234" fmla="*/ 1258448 w 4602775"/>
              <a:gd name="connsiteY234" fmla="*/ 109958 h 3452862"/>
              <a:gd name="connsiteX235" fmla="*/ 1356830 w 4602775"/>
              <a:gd name="connsiteY235" fmla="*/ 95489 h 3452862"/>
              <a:gd name="connsiteX236" fmla="*/ 1296065 w 4602775"/>
              <a:gd name="connsiteY236" fmla="*/ 31830 h 3452862"/>
              <a:gd name="connsiteX237" fmla="*/ 1275809 w 4602775"/>
              <a:gd name="connsiteY237" fmla="*/ 81021 h 3452862"/>
              <a:gd name="connsiteX238" fmla="*/ 1206361 w 4602775"/>
              <a:gd name="connsiteY238" fmla="*/ 0 h 3452862"/>
              <a:gd name="connsiteX239" fmla="*/ 1038528 w 4602775"/>
              <a:gd name="connsiteY239" fmla="*/ 5785 h 3452862"/>
              <a:gd name="connsiteX240" fmla="*/ 1006698 w 4602775"/>
              <a:gd name="connsiteY240" fmla="*/ 109958 h 3452862"/>
              <a:gd name="connsiteX241" fmla="*/ 1084827 w 4602775"/>
              <a:gd name="connsiteY241" fmla="*/ 240173 h 3452862"/>
              <a:gd name="connsiteX242" fmla="*/ 1073252 w 4602775"/>
              <a:gd name="connsiteY242" fmla="*/ 283577 h 3452862"/>
              <a:gd name="connsiteX243" fmla="*/ 1003804 w 4602775"/>
              <a:gd name="connsiteY243" fmla="*/ 306728 h 3452862"/>
              <a:gd name="connsiteX244" fmla="*/ 1006698 w 4602775"/>
              <a:gd name="connsiteY244" fmla="*/ 358814 h 3452862"/>
              <a:gd name="connsiteX245" fmla="*/ 1050103 w 4602775"/>
              <a:gd name="connsiteY245" fmla="*/ 367494 h 3452862"/>
              <a:gd name="connsiteX246" fmla="*/ 1035635 w 4602775"/>
              <a:gd name="connsiteY246" fmla="*/ 387750 h 3452862"/>
              <a:gd name="connsiteX247" fmla="*/ 1064572 w 4602775"/>
              <a:gd name="connsiteY247" fmla="*/ 408005 h 3452862"/>
              <a:gd name="connsiteX248" fmla="*/ 1064571 w 4602775"/>
              <a:gd name="connsiteY248" fmla="*/ 436943 h 3452862"/>
              <a:gd name="connsiteX249" fmla="*/ 1012485 w 4602775"/>
              <a:gd name="connsiteY249" fmla="*/ 462985 h 3452862"/>
              <a:gd name="connsiteX250" fmla="*/ 1044316 w 4602775"/>
              <a:gd name="connsiteY250" fmla="*/ 503497 h 3452862"/>
              <a:gd name="connsiteX251" fmla="*/ 1139806 w 4602775"/>
              <a:gd name="connsiteY251" fmla="*/ 538220 h 3452862"/>
              <a:gd name="connsiteX252" fmla="*/ 1134019 w 4602775"/>
              <a:gd name="connsiteY252" fmla="*/ 555581 h 3452862"/>
              <a:gd name="connsiteX253" fmla="*/ 1217936 w 4602775"/>
              <a:gd name="connsiteY253" fmla="*/ 682903 h 3452862"/>
              <a:gd name="connsiteX254" fmla="*/ 1191893 w 4602775"/>
              <a:gd name="connsiteY254" fmla="*/ 714734 h 3452862"/>
              <a:gd name="connsiteX255" fmla="*/ 1081934 w 4602775"/>
              <a:gd name="connsiteY255" fmla="*/ 544007 h 3452862"/>
              <a:gd name="connsiteX256" fmla="*/ 1015379 w 4602775"/>
              <a:gd name="connsiteY256" fmla="*/ 558475 h 3452862"/>
              <a:gd name="connsiteX257" fmla="*/ 937249 w 4602775"/>
              <a:gd name="connsiteY257" fmla="*/ 517964 h 3452862"/>
              <a:gd name="connsiteX258" fmla="*/ 922782 w 4602775"/>
              <a:gd name="connsiteY258" fmla="*/ 685797 h 3452862"/>
              <a:gd name="connsiteX259" fmla="*/ 873589 w 4602775"/>
              <a:gd name="connsiteY259" fmla="*/ 630817 h 3452862"/>
              <a:gd name="connsiteX260" fmla="*/ 844652 w 4602775"/>
              <a:gd name="connsiteY260" fmla="*/ 636605 h 3452862"/>
              <a:gd name="connsiteX261" fmla="*/ 844652 w 4602775"/>
              <a:gd name="connsiteY261" fmla="*/ 723415 h 3452862"/>
              <a:gd name="connsiteX262" fmla="*/ 795460 w 4602775"/>
              <a:gd name="connsiteY262" fmla="*/ 714733 h 3452862"/>
              <a:gd name="connsiteX263" fmla="*/ 763629 w 4602775"/>
              <a:gd name="connsiteY263" fmla="*/ 662648 h 3452862"/>
              <a:gd name="connsiteX264" fmla="*/ 801247 w 4602775"/>
              <a:gd name="connsiteY264" fmla="*/ 619243 h 3452862"/>
              <a:gd name="connsiteX265" fmla="*/ 760736 w 4602775"/>
              <a:gd name="connsiteY265" fmla="*/ 561369 h 3452862"/>
              <a:gd name="connsiteX266" fmla="*/ 546604 w 4602775"/>
              <a:gd name="connsiteY266" fmla="*/ 581625 h 3452862"/>
              <a:gd name="connsiteX267" fmla="*/ 508987 w 4602775"/>
              <a:gd name="connsiteY267" fmla="*/ 636604 h 3452862"/>
              <a:gd name="connsiteX268" fmla="*/ 572647 w 4602775"/>
              <a:gd name="connsiteY268" fmla="*/ 711840 h 3452862"/>
              <a:gd name="connsiteX269" fmla="*/ 500185 w 4602775"/>
              <a:gd name="connsiteY269"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356833 w 4602775"/>
              <a:gd name="connsiteY230" fmla="*/ 332770 h 3452862"/>
              <a:gd name="connsiteX231" fmla="*/ 1359726 w 4602775"/>
              <a:gd name="connsiteY231" fmla="*/ 190980 h 3452862"/>
              <a:gd name="connsiteX232" fmla="*/ 1261340 w 4602775"/>
              <a:gd name="connsiteY232" fmla="*/ 159150 h 3452862"/>
              <a:gd name="connsiteX233" fmla="*/ 1232405 w 4602775"/>
              <a:gd name="connsiteY233" fmla="*/ 130213 h 3452862"/>
              <a:gd name="connsiteX234" fmla="*/ 1333682 w 4602775"/>
              <a:gd name="connsiteY234" fmla="*/ 118639 h 3452862"/>
              <a:gd name="connsiteX235" fmla="*/ 1258448 w 4602775"/>
              <a:gd name="connsiteY235" fmla="*/ 109958 h 3452862"/>
              <a:gd name="connsiteX236" fmla="*/ 1356830 w 4602775"/>
              <a:gd name="connsiteY236" fmla="*/ 95489 h 3452862"/>
              <a:gd name="connsiteX237" fmla="*/ 1296065 w 4602775"/>
              <a:gd name="connsiteY237" fmla="*/ 31830 h 3452862"/>
              <a:gd name="connsiteX238" fmla="*/ 1275809 w 4602775"/>
              <a:gd name="connsiteY238" fmla="*/ 81021 h 3452862"/>
              <a:gd name="connsiteX239" fmla="*/ 1206361 w 4602775"/>
              <a:gd name="connsiteY239" fmla="*/ 0 h 3452862"/>
              <a:gd name="connsiteX240" fmla="*/ 1038528 w 4602775"/>
              <a:gd name="connsiteY240" fmla="*/ 5785 h 3452862"/>
              <a:gd name="connsiteX241" fmla="*/ 1006698 w 4602775"/>
              <a:gd name="connsiteY241" fmla="*/ 109958 h 3452862"/>
              <a:gd name="connsiteX242" fmla="*/ 1084827 w 4602775"/>
              <a:gd name="connsiteY242" fmla="*/ 240173 h 3452862"/>
              <a:gd name="connsiteX243" fmla="*/ 1073252 w 4602775"/>
              <a:gd name="connsiteY243" fmla="*/ 283577 h 3452862"/>
              <a:gd name="connsiteX244" fmla="*/ 1003804 w 4602775"/>
              <a:gd name="connsiteY244" fmla="*/ 306728 h 3452862"/>
              <a:gd name="connsiteX245" fmla="*/ 1006698 w 4602775"/>
              <a:gd name="connsiteY245" fmla="*/ 358814 h 3452862"/>
              <a:gd name="connsiteX246" fmla="*/ 1050103 w 4602775"/>
              <a:gd name="connsiteY246" fmla="*/ 367494 h 3452862"/>
              <a:gd name="connsiteX247" fmla="*/ 1035635 w 4602775"/>
              <a:gd name="connsiteY247" fmla="*/ 387750 h 3452862"/>
              <a:gd name="connsiteX248" fmla="*/ 1064572 w 4602775"/>
              <a:gd name="connsiteY248" fmla="*/ 408005 h 3452862"/>
              <a:gd name="connsiteX249" fmla="*/ 1064571 w 4602775"/>
              <a:gd name="connsiteY249" fmla="*/ 436943 h 3452862"/>
              <a:gd name="connsiteX250" fmla="*/ 1012485 w 4602775"/>
              <a:gd name="connsiteY250" fmla="*/ 462985 h 3452862"/>
              <a:gd name="connsiteX251" fmla="*/ 1044316 w 4602775"/>
              <a:gd name="connsiteY251" fmla="*/ 503497 h 3452862"/>
              <a:gd name="connsiteX252" fmla="*/ 1139806 w 4602775"/>
              <a:gd name="connsiteY252" fmla="*/ 538220 h 3452862"/>
              <a:gd name="connsiteX253" fmla="*/ 1134019 w 4602775"/>
              <a:gd name="connsiteY253" fmla="*/ 555581 h 3452862"/>
              <a:gd name="connsiteX254" fmla="*/ 1217936 w 4602775"/>
              <a:gd name="connsiteY254" fmla="*/ 682903 h 3452862"/>
              <a:gd name="connsiteX255" fmla="*/ 1191893 w 4602775"/>
              <a:gd name="connsiteY255" fmla="*/ 714734 h 3452862"/>
              <a:gd name="connsiteX256" fmla="*/ 1081934 w 4602775"/>
              <a:gd name="connsiteY256" fmla="*/ 544007 h 3452862"/>
              <a:gd name="connsiteX257" fmla="*/ 1015379 w 4602775"/>
              <a:gd name="connsiteY257" fmla="*/ 558475 h 3452862"/>
              <a:gd name="connsiteX258" fmla="*/ 937249 w 4602775"/>
              <a:gd name="connsiteY258" fmla="*/ 517964 h 3452862"/>
              <a:gd name="connsiteX259" fmla="*/ 922782 w 4602775"/>
              <a:gd name="connsiteY259" fmla="*/ 685797 h 3452862"/>
              <a:gd name="connsiteX260" fmla="*/ 873589 w 4602775"/>
              <a:gd name="connsiteY260" fmla="*/ 630817 h 3452862"/>
              <a:gd name="connsiteX261" fmla="*/ 844652 w 4602775"/>
              <a:gd name="connsiteY261" fmla="*/ 636605 h 3452862"/>
              <a:gd name="connsiteX262" fmla="*/ 844652 w 4602775"/>
              <a:gd name="connsiteY262" fmla="*/ 723415 h 3452862"/>
              <a:gd name="connsiteX263" fmla="*/ 795460 w 4602775"/>
              <a:gd name="connsiteY263" fmla="*/ 714733 h 3452862"/>
              <a:gd name="connsiteX264" fmla="*/ 763629 w 4602775"/>
              <a:gd name="connsiteY264" fmla="*/ 662648 h 3452862"/>
              <a:gd name="connsiteX265" fmla="*/ 801247 w 4602775"/>
              <a:gd name="connsiteY265" fmla="*/ 619243 h 3452862"/>
              <a:gd name="connsiteX266" fmla="*/ 760736 w 4602775"/>
              <a:gd name="connsiteY266" fmla="*/ 561369 h 3452862"/>
              <a:gd name="connsiteX267" fmla="*/ 546604 w 4602775"/>
              <a:gd name="connsiteY267" fmla="*/ 581625 h 3452862"/>
              <a:gd name="connsiteX268" fmla="*/ 508987 w 4602775"/>
              <a:gd name="connsiteY268" fmla="*/ 636604 h 3452862"/>
              <a:gd name="connsiteX269" fmla="*/ 572647 w 4602775"/>
              <a:gd name="connsiteY269" fmla="*/ 711840 h 3452862"/>
              <a:gd name="connsiteX270" fmla="*/ 500185 w 4602775"/>
              <a:gd name="connsiteY270"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539133 w 4602775"/>
              <a:gd name="connsiteY230" fmla="*/ 332770 h 3452862"/>
              <a:gd name="connsiteX231" fmla="*/ 1356833 w 4602775"/>
              <a:gd name="connsiteY231" fmla="*/ 332770 h 3452862"/>
              <a:gd name="connsiteX232" fmla="*/ 1359726 w 4602775"/>
              <a:gd name="connsiteY232" fmla="*/ 190980 h 3452862"/>
              <a:gd name="connsiteX233" fmla="*/ 1261340 w 4602775"/>
              <a:gd name="connsiteY233" fmla="*/ 159150 h 3452862"/>
              <a:gd name="connsiteX234" fmla="*/ 1232405 w 4602775"/>
              <a:gd name="connsiteY234" fmla="*/ 130213 h 3452862"/>
              <a:gd name="connsiteX235" fmla="*/ 1333682 w 4602775"/>
              <a:gd name="connsiteY235" fmla="*/ 118639 h 3452862"/>
              <a:gd name="connsiteX236" fmla="*/ 1258448 w 4602775"/>
              <a:gd name="connsiteY236" fmla="*/ 109958 h 3452862"/>
              <a:gd name="connsiteX237" fmla="*/ 1356830 w 4602775"/>
              <a:gd name="connsiteY237" fmla="*/ 95489 h 3452862"/>
              <a:gd name="connsiteX238" fmla="*/ 1296065 w 4602775"/>
              <a:gd name="connsiteY238" fmla="*/ 31830 h 3452862"/>
              <a:gd name="connsiteX239" fmla="*/ 1275809 w 4602775"/>
              <a:gd name="connsiteY239" fmla="*/ 81021 h 3452862"/>
              <a:gd name="connsiteX240" fmla="*/ 1206361 w 4602775"/>
              <a:gd name="connsiteY240" fmla="*/ 0 h 3452862"/>
              <a:gd name="connsiteX241" fmla="*/ 1038528 w 4602775"/>
              <a:gd name="connsiteY241" fmla="*/ 5785 h 3452862"/>
              <a:gd name="connsiteX242" fmla="*/ 1006698 w 4602775"/>
              <a:gd name="connsiteY242" fmla="*/ 109958 h 3452862"/>
              <a:gd name="connsiteX243" fmla="*/ 1084827 w 4602775"/>
              <a:gd name="connsiteY243" fmla="*/ 240173 h 3452862"/>
              <a:gd name="connsiteX244" fmla="*/ 1073252 w 4602775"/>
              <a:gd name="connsiteY244" fmla="*/ 283577 h 3452862"/>
              <a:gd name="connsiteX245" fmla="*/ 1003804 w 4602775"/>
              <a:gd name="connsiteY245" fmla="*/ 306728 h 3452862"/>
              <a:gd name="connsiteX246" fmla="*/ 1006698 w 4602775"/>
              <a:gd name="connsiteY246" fmla="*/ 358814 h 3452862"/>
              <a:gd name="connsiteX247" fmla="*/ 1050103 w 4602775"/>
              <a:gd name="connsiteY247" fmla="*/ 367494 h 3452862"/>
              <a:gd name="connsiteX248" fmla="*/ 1035635 w 4602775"/>
              <a:gd name="connsiteY248" fmla="*/ 387750 h 3452862"/>
              <a:gd name="connsiteX249" fmla="*/ 1064572 w 4602775"/>
              <a:gd name="connsiteY249" fmla="*/ 408005 h 3452862"/>
              <a:gd name="connsiteX250" fmla="*/ 1064571 w 4602775"/>
              <a:gd name="connsiteY250" fmla="*/ 436943 h 3452862"/>
              <a:gd name="connsiteX251" fmla="*/ 1012485 w 4602775"/>
              <a:gd name="connsiteY251" fmla="*/ 462985 h 3452862"/>
              <a:gd name="connsiteX252" fmla="*/ 1044316 w 4602775"/>
              <a:gd name="connsiteY252" fmla="*/ 503497 h 3452862"/>
              <a:gd name="connsiteX253" fmla="*/ 1139806 w 4602775"/>
              <a:gd name="connsiteY253" fmla="*/ 538220 h 3452862"/>
              <a:gd name="connsiteX254" fmla="*/ 1134019 w 4602775"/>
              <a:gd name="connsiteY254" fmla="*/ 555581 h 3452862"/>
              <a:gd name="connsiteX255" fmla="*/ 1217936 w 4602775"/>
              <a:gd name="connsiteY255" fmla="*/ 682903 h 3452862"/>
              <a:gd name="connsiteX256" fmla="*/ 1191893 w 4602775"/>
              <a:gd name="connsiteY256" fmla="*/ 714734 h 3452862"/>
              <a:gd name="connsiteX257" fmla="*/ 1081934 w 4602775"/>
              <a:gd name="connsiteY257" fmla="*/ 544007 h 3452862"/>
              <a:gd name="connsiteX258" fmla="*/ 1015379 w 4602775"/>
              <a:gd name="connsiteY258" fmla="*/ 558475 h 3452862"/>
              <a:gd name="connsiteX259" fmla="*/ 937249 w 4602775"/>
              <a:gd name="connsiteY259" fmla="*/ 517964 h 3452862"/>
              <a:gd name="connsiteX260" fmla="*/ 922782 w 4602775"/>
              <a:gd name="connsiteY260" fmla="*/ 685797 h 3452862"/>
              <a:gd name="connsiteX261" fmla="*/ 873589 w 4602775"/>
              <a:gd name="connsiteY261" fmla="*/ 630817 h 3452862"/>
              <a:gd name="connsiteX262" fmla="*/ 844652 w 4602775"/>
              <a:gd name="connsiteY262" fmla="*/ 636605 h 3452862"/>
              <a:gd name="connsiteX263" fmla="*/ 844652 w 4602775"/>
              <a:gd name="connsiteY263" fmla="*/ 723415 h 3452862"/>
              <a:gd name="connsiteX264" fmla="*/ 795460 w 4602775"/>
              <a:gd name="connsiteY264" fmla="*/ 714733 h 3452862"/>
              <a:gd name="connsiteX265" fmla="*/ 763629 w 4602775"/>
              <a:gd name="connsiteY265" fmla="*/ 662648 h 3452862"/>
              <a:gd name="connsiteX266" fmla="*/ 801247 w 4602775"/>
              <a:gd name="connsiteY266" fmla="*/ 619243 h 3452862"/>
              <a:gd name="connsiteX267" fmla="*/ 760736 w 4602775"/>
              <a:gd name="connsiteY267" fmla="*/ 561369 h 3452862"/>
              <a:gd name="connsiteX268" fmla="*/ 546604 w 4602775"/>
              <a:gd name="connsiteY268" fmla="*/ 581625 h 3452862"/>
              <a:gd name="connsiteX269" fmla="*/ 508987 w 4602775"/>
              <a:gd name="connsiteY269" fmla="*/ 636604 h 3452862"/>
              <a:gd name="connsiteX270" fmla="*/ 572647 w 4602775"/>
              <a:gd name="connsiteY270" fmla="*/ 711840 h 3452862"/>
              <a:gd name="connsiteX271" fmla="*/ 500185 w 4602775"/>
              <a:gd name="connsiteY271"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539133 w 4602775"/>
              <a:gd name="connsiteY230" fmla="*/ 332770 h 3452862"/>
              <a:gd name="connsiteX231" fmla="*/ 1432067 w 4602775"/>
              <a:gd name="connsiteY231" fmla="*/ 335664 h 3452862"/>
              <a:gd name="connsiteX232" fmla="*/ 1356833 w 4602775"/>
              <a:gd name="connsiteY232" fmla="*/ 332770 h 3452862"/>
              <a:gd name="connsiteX233" fmla="*/ 1359726 w 4602775"/>
              <a:gd name="connsiteY233" fmla="*/ 190980 h 3452862"/>
              <a:gd name="connsiteX234" fmla="*/ 1261340 w 4602775"/>
              <a:gd name="connsiteY234" fmla="*/ 159150 h 3452862"/>
              <a:gd name="connsiteX235" fmla="*/ 1232405 w 4602775"/>
              <a:gd name="connsiteY235" fmla="*/ 130213 h 3452862"/>
              <a:gd name="connsiteX236" fmla="*/ 1333682 w 4602775"/>
              <a:gd name="connsiteY236" fmla="*/ 118639 h 3452862"/>
              <a:gd name="connsiteX237" fmla="*/ 1258448 w 4602775"/>
              <a:gd name="connsiteY237" fmla="*/ 109958 h 3452862"/>
              <a:gd name="connsiteX238" fmla="*/ 1356830 w 4602775"/>
              <a:gd name="connsiteY238" fmla="*/ 95489 h 3452862"/>
              <a:gd name="connsiteX239" fmla="*/ 1296065 w 4602775"/>
              <a:gd name="connsiteY239" fmla="*/ 31830 h 3452862"/>
              <a:gd name="connsiteX240" fmla="*/ 1275809 w 4602775"/>
              <a:gd name="connsiteY240" fmla="*/ 81021 h 3452862"/>
              <a:gd name="connsiteX241" fmla="*/ 1206361 w 4602775"/>
              <a:gd name="connsiteY241" fmla="*/ 0 h 3452862"/>
              <a:gd name="connsiteX242" fmla="*/ 1038528 w 4602775"/>
              <a:gd name="connsiteY242" fmla="*/ 5785 h 3452862"/>
              <a:gd name="connsiteX243" fmla="*/ 1006698 w 4602775"/>
              <a:gd name="connsiteY243" fmla="*/ 109958 h 3452862"/>
              <a:gd name="connsiteX244" fmla="*/ 1084827 w 4602775"/>
              <a:gd name="connsiteY244" fmla="*/ 240173 h 3452862"/>
              <a:gd name="connsiteX245" fmla="*/ 1073252 w 4602775"/>
              <a:gd name="connsiteY245" fmla="*/ 283577 h 3452862"/>
              <a:gd name="connsiteX246" fmla="*/ 1003804 w 4602775"/>
              <a:gd name="connsiteY246" fmla="*/ 306728 h 3452862"/>
              <a:gd name="connsiteX247" fmla="*/ 1006698 w 4602775"/>
              <a:gd name="connsiteY247" fmla="*/ 358814 h 3452862"/>
              <a:gd name="connsiteX248" fmla="*/ 1050103 w 4602775"/>
              <a:gd name="connsiteY248" fmla="*/ 367494 h 3452862"/>
              <a:gd name="connsiteX249" fmla="*/ 1035635 w 4602775"/>
              <a:gd name="connsiteY249" fmla="*/ 387750 h 3452862"/>
              <a:gd name="connsiteX250" fmla="*/ 1064572 w 4602775"/>
              <a:gd name="connsiteY250" fmla="*/ 408005 h 3452862"/>
              <a:gd name="connsiteX251" fmla="*/ 1064571 w 4602775"/>
              <a:gd name="connsiteY251" fmla="*/ 436943 h 3452862"/>
              <a:gd name="connsiteX252" fmla="*/ 1012485 w 4602775"/>
              <a:gd name="connsiteY252" fmla="*/ 462985 h 3452862"/>
              <a:gd name="connsiteX253" fmla="*/ 1044316 w 4602775"/>
              <a:gd name="connsiteY253" fmla="*/ 503497 h 3452862"/>
              <a:gd name="connsiteX254" fmla="*/ 1139806 w 4602775"/>
              <a:gd name="connsiteY254" fmla="*/ 538220 h 3452862"/>
              <a:gd name="connsiteX255" fmla="*/ 1134019 w 4602775"/>
              <a:gd name="connsiteY255" fmla="*/ 555581 h 3452862"/>
              <a:gd name="connsiteX256" fmla="*/ 1217936 w 4602775"/>
              <a:gd name="connsiteY256" fmla="*/ 682903 h 3452862"/>
              <a:gd name="connsiteX257" fmla="*/ 1191893 w 4602775"/>
              <a:gd name="connsiteY257" fmla="*/ 714734 h 3452862"/>
              <a:gd name="connsiteX258" fmla="*/ 1081934 w 4602775"/>
              <a:gd name="connsiteY258" fmla="*/ 544007 h 3452862"/>
              <a:gd name="connsiteX259" fmla="*/ 1015379 w 4602775"/>
              <a:gd name="connsiteY259" fmla="*/ 558475 h 3452862"/>
              <a:gd name="connsiteX260" fmla="*/ 937249 w 4602775"/>
              <a:gd name="connsiteY260" fmla="*/ 517964 h 3452862"/>
              <a:gd name="connsiteX261" fmla="*/ 922782 w 4602775"/>
              <a:gd name="connsiteY261" fmla="*/ 685797 h 3452862"/>
              <a:gd name="connsiteX262" fmla="*/ 873589 w 4602775"/>
              <a:gd name="connsiteY262" fmla="*/ 630817 h 3452862"/>
              <a:gd name="connsiteX263" fmla="*/ 844652 w 4602775"/>
              <a:gd name="connsiteY263" fmla="*/ 636605 h 3452862"/>
              <a:gd name="connsiteX264" fmla="*/ 844652 w 4602775"/>
              <a:gd name="connsiteY264" fmla="*/ 723415 h 3452862"/>
              <a:gd name="connsiteX265" fmla="*/ 795460 w 4602775"/>
              <a:gd name="connsiteY265" fmla="*/ 714733 h 3452862"/>
              <a:gd name="connsiteX266" fmla="*/ 763629 w 4602775"/>
              <a:gd name="connsiteY266" fmla="*/ 662648 h 3452862"/>
              <a:gd name="connsiteX267" fmla="*/ 801247 w 4602775"/>
              <a:gd name="connsiteY267" fmla="*/ 619243 h 3452862"/>
              <a:gd name="connsiteX268" fmla="*/ 760736 w 4602775"/>
              <a:gd name="connsiteY268" fmla="*/ 561369 h 3452862"/>
              <a:gd name="connsiteX269" fmla="*/ 546604 w 4602775"/>
              <a:gd name="connsiteY269" fmla="*/ 581625 h 3452862"/>
              <a:gd name="connsiteX270" fmla="*/ 508987 w 4602775"/>
              <a:gd name="connsiteY270" fmla="*/ 636604 h 3452862"/>
              <a:gd name="connsiteX271" fmla="*/ 572647 w 4602775"/>
              <a:gd name="connsiteY271" fmla="*/ 711840 h 3452862"/>
              <a:gd name="connsiteX272" fmla="*/ 500185 w 4602775"/>
              <a:gd name="connsiteY272"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539133 w 4602775"/>
              <a:gd name="connsiteY230" fmla="*/ 332770 h 3452862"/>
              <a:gd name="connsiteX231" fmla="*/ 1397343 w 4602775"/>
              <a:gd name="connsiteY231" fmla="*/ 303833 h 3452862"/>
              <a:gd name="connsiteX232" fmla="*/ 1356833 w 4602775"/>
              <a:gd name="connsiteY232" fmla="*/ 332770 h 3452862"/>
              <a:gd name="connsiteX233" fmla="*/ 1359726 w 4602775"/>
              <a:gd name="connsiteY233" fmla="*/ 190980 h 3452862"/>
              <a:gd name="connsiteX234" fmla="*/ 1261340 w 4602775"/>
              <a:gd name="connsiteY234" fmla="*/ 159150 h 3452862"/>
              <a:gd name="connsiteX235" fmla="*/ 1232405 w 4602775"/>
              <a:gd name="connsiteY235" fmla="*/ 130213 h 3452862"/>
              <a:gd name="connsiteX236" fmla="*/ 1333682 w 4602775"/>
              <a:gd name="connsiteY236" fmla="*/ 118639 h 3452862"/>
              <a:gd name="connsiteX237" fmla="*/ 1258448 w 4602775"/>
              <a:gd name="connsiteY237" fmla="*/ 109958 h 3452862"/>
              <a:gd name="connsiteX238" fmla="*/ 1356830 w 4602775"/>
              <a:gd name="connsiteY238" fmla="*/ 95489 h 3452862"/>
              <a:gd name="connsiteX239" fmla="*/ 1296065 w 4602775"/>
              <a:gd name="connsiteY239" fmla="*/ 31830 h 3452862"/>
              <a:gd name="connsiteX240" fmla="*/ 1275809 w 4602775"/>
              <a:gd name="connsiteY240" fmla="*/ 81021 h 3452862"/>
              <a:gd name="connsiteX241" fmla="*/ 1206361 w 4602775"/>
              <a:gd name="connsiteY241" fmla="*/ 0 h 3452862"/>
              <a:gd name="connsiteX242" fmla="*/ 1038528 w 4602775"/>
              <a:gd name="connsiteY242" fmla="*/ 5785 h 3452862"/>
              <a:gd name="connsiteX243" fmla="*/ 1006698 w 4602775"/>
              <a:gd name="connsiteY243" fmla="*/ 109958 h 3452862"/>
              <a:gd name="connsiteX244" fmla="*/ 1084827 w 4602775"/>
              <a:gd name="connsiteY244" fmla="*/ 240173 h 3452862"/>
              <a:gd name="connsiteX245" fmla="*/ 1073252 w 4602775"/>
              <a:gd name="connsiteY245" fmla="*/ 283577 h 3452862"/>
              <a:gd name="connsiteX246" fmla="*/ 1003804 w 4602775"/>
              <a:gd name="connsiteY246" fmla="*/ 306728 h 3452862"/>
              <a:gd name="connsiteX247" fmla="*/ 1006698 w 4602775"/>
              <a:gd name="connsiteY247" fmla="*/ 358814 h 3452862"/>
              <a:gd name="connsiteX248" fmla="*/ 1050103 w 4602775"/>
              <a:gd name="connsiteY248" fmla="*/ 367494 h 3452862"/>
              <a:gd name="connsiteX249" fmla="*/ 1035635 w 4602775"/>
              <a:gd name="connsiteY249" fmla="*/ 387750 h 3452862"/>
              <a:gd name="connsiteX250" fmla="*/ 1064572 w 4602775"/>
              <a:gd name="connsiteY250" fmla="*/ 408005 h 3452862"/>
              <a:gd name="connsiteX251" fmla="*/ 1064571 w 4602775"/>
              <a:gd name="connsiteY251" fmla="*/ 436943 h 3452862"/>
              <a:gd name="connsiteX252" fmla="*/ 1012485 w 4602775"/>
              <a:gd name="connsiteY252" fmla="*/ 462985 h 3452862"/>
              <a:gd name="connsiteX253" fmla="*/ 1044316 w 4602775"/>
              <a:gd name="connsiteY253" fmla="*/ 503497 h 3452862"/>
              <a:gd name="connsiteX254" fmla="*/ 1139806 w 4602775"/>
              <a:gd name="connsiteY254" fmla="*/ 538220 h 3452862"/>
              <a:gd name="connsiteX255" fmla="*/ 1134019 w 4602775"/>
              <a:gd name="connsiteY255" fmla="*/ 555581 h 3452862"/>
              <a:gd name="connsiteX256" fmla="*/ 1217936 w 4602775"/>
              <a:gd name="connsiteY256" fmla="*/ 682903 h 3452862"/>
              <a:gd name="connsiteX257" fmla="*/ 1191893 w 4602775"/>
              <a:gd name="connsiteY257" fmla="*/ 714734 h 3452862"/>
              <a:gd name="connsiteX258" fmla="*/ 1081934 w 4602775"/>
              <a:gd name="connsiteY258" fmla="*/ 544007 h 3452862"/>
              <a:gd name="connsiteX259" fmla="*/ 1015379 w 4602775"/>
              <a:gd name="connsiteY259" fmla="*/ 558475 h 3452862"/>
              <a:gd name="connsiteX260" fmla="*/ 937249 w 4602775"/>
              <a:gd name="connsiteY260" fmla="*/ 517964 h 3452862"/>
              <a:gd name="connsiteX261" fmla="*/ 922782 w 4602775"/>
              <a:gd name="connsiteY261" fmla="*/ 685797 h 3452862"/>
              <a:gd name="connsiteX262" fmla="*/ 873589 w 4602775"/>
              <a:gd name="connsiteY262" fmla="*/ 630817 h 3452862"/>
              <a:gd name="connsiteX263" fmla="*/ 844652 w 4602775"/>
              <a:gd name="connsiteY263" fmla="*/ 636605 h 3452862"/>
              <a:gd name="connsiteX264" fmla="*/ 844652 w 4602775"/>
              <a:gd name="connsiteY264" fmla="*/ 723415 h 3452862"/>
              <a:gd name="connsiteX265" fmla="*/ 795460 w 4602775"/>
              <a:gd name="connsiteY265" fmla="*/ 714733 h 3452862"/>
              <a:gd name="connsiteX266" fmla="*/ 763629 w 4602775"/>
              <a:gd name="connsiteY266" fmla="*/ 662648 h 3452862"/>
              <a:gd name="connsiteX267" fmla="*/ 801247 w 4602775"/>
              <a:gd name="connsiteY267" fmla="*/ 619243 h 3452862"/>
              <a:gd name="connsiteX268" fmla="*/ 760736 w 4602775"/>
              <a:gd name="connsiteY268" fmla="*/ 561369 h 3452862"/>
              <a:gd name="connsiteX269" fmla="*/ 546604 w 4602775"/>
              <a:gd name="connsiteY269" fmla="*/ 581625 h 3452862"/>
              <a:gd name="connsiteX270" fmla="*/ 508987 w 4602775"/>
              <a:gd name="connsiteY270" fmla="*/ 636604 h 3452862"/>
              <a:gd name="connsiteX271" fmla="*/ 572647 w 4602775"/>
              <a:gd name="connsiteY271" fmla="*/ 711840 h 3452862"/>
              <a:gd name="connsiteX272" fmla="*/ 500185 w 4602775"/>
              <a:gd name="connsiteY272"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411812 w 4602775"/>
              <a:gd name="connsiteY230" fmla="*/ 355920 h 3452862"/>
              <a:gd name="connsiteX231" fmla="*/ 1397343 w 4602775"/>
              <a:gd name="connsiteY231" fmla="*/ 303833 h 3452862"/>
              <a:gd name="connsiteX232" fmla="*/ 1356833 w 4602775"/>
              <a:gd name="connsiteY232" fmla="*/ 332770 h 3452862"/>
              <a:gd name="connsiteX233" fmla="*/ 1359726 w 4602775"/>
              <a:gd name="connsiteY233" fmla="*/ 190980 h 3452862"/>
              <a:gd name="connsiteX234" fmla="*/ 1261340 w 4602775"/>
              <a:gd name="connsiteY234" fmla="*/ 159150 h 3452862"/>
              <a:gd name="connsiteX235" fmla="*/ 1232405 w 4602775"/>
              <a:gd name="connsiteY235" fmla="*/ 130213 h 3452862"/>
              <a:gd name="connsiteX236" fmla="*/ 1333682 w 4602775"/>
              <a:gd name="connsiteY236" fmla="*/ 118639 h 3452862"/>
              <a:gd name="connsiteX237" fmla="*/ 1258448 w 4602775"/>
              <a:gd name="connsiteY237" fmla="*/ 109958 h 3452862"/>
              <a:gd name="connsiteX238" fmla="*/ 1356830 w 4602775"/>
              <a:gd name="connsiteY238" fmla="*/ 95489 h 3452862"/>
              <a:gd name="connsiteX239" fmla="*/ 1296065 w 4602775"/>
              <a:gd name="connsiteY239" fmla="*/ 31830 h 3452862"/>
              <a:gd name="connsiteX240" fmla="*/ 1275809 w 4602775"/>
              <a:gd name="connsiteY240" fmla="*/ 81021 h 3452862"/>
              <a:gd name="connsiteX241" fmla="*/ 1206361 w 4602775"/>
              <a:gd name="connsiteY241" fmla="*/ 0 h 3452862"/>
              <a:gd name="connsiteX242" fmla="*/ 1038528 w 4602775"/>
              <a:gd name="connsiteY242" fmla="*/ 5785 h 3452862"/>
              <a:gd name="connsiteX243" fmla="*/ 1006698 w 4602775"/>
              <a:gd name="connsiteY243" fmla="*/ 109958 h 3452862"/>
              <a:gd name="connsiteX244" fmla="*/ 1084827 w 4602775"/>
              <a:gd name="connsiteY244" fmla="*/ 240173 h 3452862"/>
              <a:gd name="connsiteX245" fmla="*/ 1073252 w 4602775"/>
              <a:gd name="connsiteY245" fmla="*/ 283577 h 3452862"/>
              <a:gd name="connsiteX246" fmla="*/ 1003804 w 4602775"/>
              <a:gd name="connsiteY246" fmla="*/ 306728 h 3452862"/>
              <a:gd name="connsiteX247" fmla="*/ 1006698 w 4602775"/>
              <a:gd name="connsiteY247" fmla="*/ 358814 h 3452862"/>
              <a:gd name="connsiteX248" fmla="*/ 1050103 w 4602775"/>
              <a:gd name="connsiteY248" fmla="*/ 367494 h 3452862"/>
              <a:gd name="connsiteX249" fmla="*/ 1035635 w 4602775"/>
              <a:gd name="connsiteY249" fmla="*/ 387750 h 3452862"/>
              <a:gd name="connsiteX250" fmla="*/ 1064572 w 4602775"/>
              <a:gd name="connsiteY250" fmla="*/ 408005 h 3452862"/>
              <a:gd name="connsiteX251" fmla="*/ 1064571 w 4602775"/>
              <a:gd name="connsiteY251" fmla="*/ 436943 h 3452862"/>
              <a:gd name="connsiteX252" fmla="*/ 1012485 w 4602775"/>
              <a:gd name="connsiteY252" fmla="*/ 462985 h 3452862"/>
              <a:gd name="connsiteX253" fmla="*/ 1044316 w 4602775"/>
              <a:gd name="connsiteY253" fmla="*/ 503497 h 3452862"/>
              <a:gd name="connsiteX254" fmla="*/ 1139806 w 4602775"/>
              <a:gd name="connsiteY254" fmla="*/ 538220 h 3452862"/>
              <a:gd name="connsiteX255" fmla="*/ 1134019 w 4602775"/>
              <a:gd name="connsiteY255" fmla="*/ 555581 h 3452862"/>
              <a:gd name="connsiteX256" fmla="*/ 1217936 w 4602775"/>
              <a:gd name="connsiteY256" fmla="*/ 682903 h 3452862"/>
              <a:gd name="connsiteX257" fmla="*/ 1191893 w 4602775"/>
              <a:gd name="connsiteY257" fmla="*/ 714734 h 3452862"/>
              <a:gd name="connsiteX258" fmla="*/ 1081934 w 4602775"/>
              <a:gd name="connsiteY258" fmla="*/ 544007 h 3452862"/>
              <a:gd name="connsiteX259" fmla="*/ 1015379 w 4602775"/>
              <a:gd name="connsiteY259" fmla="*/ 558475 h 3452862"/>
              <a:gd name="connsiteX260" fmla="*/ 937249 w 4602775"/>
              <a:gd name="connsiteY260" fmla="*/ 517964 h 3452862"/>
              <a:gd name="connsiteX261" fmla="*/ 922782 w 4602775"/>
              <a:gd name="connsiteY261" fmla="*/ 685797 h 3452862"/>
              <a:gd name="connsiteX262" fmla="*/ 873589 w 4602775"/>
              <a:gd name="connsiteY262" fmla="*/ 630817 h 3452862"/>
              <a:gd name="connsiteX263" fmla="*/ 844652 w 4602775"/>
              <a:gd name="connsiteY263" fmla="*/ 636605 h 3452862"/>
              <a:gd name="connsiteX264" fmla="*/ 844652 w 4602775"/>
              <a:gd name="connsiteY264" fmla="*/ 723415 h 3452862"/>
              <a:gd name="connsiteX265" fmla="*/ 795460 w 4602775"/>
              <a:gd name="connsiteY265" fmla="*/ 714733 h 3452862"/>
              <a:gd name="connsiteX266" fmla="*/ 763629 w 4602775"/>
              <a:gd name="connsiteY266" fmla="*/ 662648 h 3452862"/>
              <a:gd name="connsiteX267" fmla="*/ 801247 w 4602775"/>
              <a:gd name="connsiteY267" fmla="*/ 619243 h 3452862"/>
              <a:gd name="connsiteX268" fmla="*/ 760736 w 4602775"/>
              <a:gd name="connsiteY268" fmla="*/ 561369 h 3452862"/>
              <a:gd name="connsiteX269" fmla="*/ 546604 w 4602775"/>
              <a:gd name="connsiteY269" fmla="*/ 581625 h 3452862"/>
              <a:gd name="connsiteX270" fmla="*/ 508987 w 4602775"/>
              <a:gd name="connsiteY270" fmla="*/ 636604 h 3452862"/>
              <a:gd name="connsiteX271" fmla="*/ 572647 w 4602775"/>
              <a:gd name="connsiteY271" fmla="*/ 711840 h 3452862"/>
              <a:gd name="connsiteX272" fmla="*/ 500185 w 4602775"/>
              <a:gd name="connsiteY272"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472579 w 4602775"/>
              <a:gd name="connsiteY230" fmla="*/ 350132 h 3452862"/>
              <a:gd name="connsiteX231" fmla="*/ 1411812 w 4602775"/>
              <a:gd name="connsiteY231" fmla="*/ 355920 h 3452862"/>
              <a:gd name="connsiteX232" fmla="*/ 1397343 w 4602775"/>
              <a:gd name="connsiteY232" fmla="*/ 303833 h 3452862"/>
              <a:gd name="connsiteX233" fmla="*/ 1356833 w 4602775"/>
              <a:gd name="connsiteY233" fmla="*/ 332770 h 3452862"/>
              <a:gd name="connsiteX234" fmla="*/ 1359726 w 4602775"/>
              <a:gd name="connsiteY234" fmla="*/ 190980 h 3452862"/>
              <a:gd name="connsiteX235" fmla="*/ 1261340 w 4602775"/>
              <a:gd name="connsiteY235" fmla="*/ 159150 h 3452862"/>
              <a:gd name="connsiteX236" fmla="*/ 1232405 w 4602775"/>
              <a:gd name="connsiteY236" fmla="*/ 130213 h 3452862"/>
              <a:gd name="connsiteX237" fmla="*/ 1333682 w 4602775"/>
              <a:gd name="connsiteY237" fmla="*/ 118639 h 3452862"/>
              <a:gd name="connsiteX238" fmla="*/ 1258448 w 4602775"/>
              <a:gd name="connsiteY238" fmla="*/ 109958 h 3452862"/>
              <a:gd name="connsiteX239" fmla="*/ 1356830 w 4602775"/>
              <a:gd name="connsiteY239" fmla="*/ 95489 h 3452862"/>
              <a:gd name="connsiteX240" fmla="*/ 1296065 w 4602775"/>
              <a:gd name="connsiteY240" fmla="*/ 31830 h 3452862"/>
              <a:gd name="connsiteX241" fmla="*/ 1275809 w 4602775"/>
              <a:gd name="connsiteY241" fmla="*/ 81021 h 3452862"/>
              <a:gd name="connsiteX242" fmla="*/ 1206361 w 4602775"/>
              <a:gd name="connsiteY242" fmla="*/ 0 h 3452862"/>
              <a:gd name="connsiteX243" fmla="*/ 1038528 w 4602775"/>
              <a:gd name="connsiteY243" fmla="*/ 5785 h 3452862"/>
              <a:gd name="connsiteX244" fmla="*/ 1006698 w 4602775"/>
              <a:gd name="connsiteY244" fmla="*/ 109958 h 3452862"/>
              <a:gd name="connsiteX245" fmla="*/ 1084827 w 4602775"/>
              <a:gd name="connsiteY245" fmla="*/ 240173 h 3452862"/>
              <a:gd name="connsiteX246" fmla="*/ 1073252 w 4602775"/>
              <a:gd name="connsiteY246" fmla="*/ 283577 h 3452862"/>
              <a:gd name="connsiteX247" fmla="*/ 1003804 w 4602775"/>
              <a:gd name="connsiteY247" fmla="*/ 306728 h 3452862"/>
              <a:gd name="connsiteX248" fmla="*/ 1006698 w 4602775"/>
              <a:gd name="connsiteY248" fmla="*/ 358814 h 3452862"/>
              <a:gd name="connsiteX249" fmla="*/ 1050103 w 4602775"/>
              <a:gd name="connsiteY249" fmla="*/ 367494 h 3452862"/>
              <a:gd name="connsiteX250" fmla="*/ 1035635 w 4602775"/>
              <a:gd name="connsiteY250" fmla="*/ 387750 h 3452862"/>
              <a:gd name="connsiteX251" fmla="*/ 1064572 w 4602775"/>
              <a:gd name="connsiteY251" fmla="*/ 408005 h 3452862"/>
              <a:gd name="connsiteX252" fmla="*/ 1064571 w 4602775"/>
              <a:gd name="connsiteY252" fmla="*/ 436943 h 3452862"/>
              <a:gd name="connsiteX253" fmla="*/ 1012485 w 4602775"/>
              <a:gd name="connsiteY253" fmla="*/ 462985 h 3452862"/>
              <a:gd name="connsiteX254" fmla="*/ 1044316 w 4602775"/>
              <a:gd name="connsiteY254" fmla="*/ 503497 h 3452862"/>
              <a:gd name="connsiteX255" fmla="*/ 1139806 w 4602775"/>
              <a:gd name="connsiteY255" fmla="*/ 538220 h 3452862"/>
              <a:gd name="connsiteX256" fmla="*/ 1134019 w 4602775"/>
              <a:gd name="connsiteY256" fmla="*/ 555581 h 3452862"/>
              <a:gd name="connsiteX257" fmla="*/ 1217936 w 4602775"/>
              <a:gd name="connsiteY257" fmla="*/ 682903 h 3452862"/>
              <a:gd name="connsiteX258" fmla="*/ 1191893 w 4602775"/>
              <a:gd name="connsiteY258" fmla="*/ 714734 h 3452862"/>
              <a:gd name="connsiteX259" fmla="*/ 1081934 w 4602775"/>
              <a:gd name="connsiteY259" fmla="*/ 544007 h 3452862"/>
              <a:gd name="connsiteX260" fmla="*/ 1015379 w 4602775"/>
              <a:gd name="connsiteY260" fmla="*/ 558475 h 3452862"/>
              <a:gd name="connsiteX261" fmla="*/ 937249 w 4602775"/>
              <a:gd name="connsiteY261" fmla="*/ 517964 h 3452862"/>
              <a:gd name="connsiteX262" fmla="*/ 922782 w 4602775"/>
              <a:gd name="connsiteY262" fmla="*/ 685797 h 3452862"/>
              <a:gd name="connsiteX263" fmla="*/ 873589 w 4602775"/>
              <a:gd name="connsiteY263" fmla="*/ 630817 h 3452862"/>
              <a:gd name="connsiteX264" fmla="*/ 844652 w 4602775"/>
              <a:gd name="connsiteY264" fmla="*/ 636605 h 3452862"/>
              <a:gd name="connsiteX265" fmla="*/ 844652 w 4602775"/>
              <a:gd name="connsiteY265" fmla="*/ 723415 h 3452862"/>
              <a:gd name="connsiteX266" fmla="*/ 795460 w 4602775"/>
              <a:gd name="connsiteY266" fmla="*/ 714733 h 3452862"/>
              <a:gd name="connsiteX267" fmla="*/ 763629 w 4602775"/>
              <a:gd name="connsiteY267" fmla="*/ 662648 h 3452862"/>
              <a:gd name="connsiteX268" fmla="*/ 801247 w 4602775"/>
              <a:gd name="connsiteY268" fmla="*/ 619243 h 3452862"/>
              <a:gd name="connsiteX269" fmla="*/ 760736 w 4602775"/>
              <a:gd name="connsiteY269" fmla="*/ 561369 h 3452862"/>
              <a:gd name="connsiteX270" fmla="*/ 546604 w 4602775"/>
              <a:gd name="connsiteY270" fmla="*/ 581625 h 3452862"/>
              <a:gd name="connsiteX271" fmla="*/ 508987 w 4602775"/>
              <a:gd name="connsiteY271" fmla="*/ 636604 h 3452862"/>
              <a:gd name="connsiteX272" fmla="*/ 572647 w 4602775"/>
              <a:gd name="connsiteY272" fmla="*/ 711840 h 3452862"/>
              <a:gd name="connsiteX273" fmla="*/ 500185 w 4602775"/>
              <a:gd name="connsiteY273"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559389 w 4602775"/>
              <a:gd name="connsiteY230" fmla="*/ 332770 h 3452862"/>
              <a:gd name="connsiteX231" fmla="*/ 1472579 w 4602775"/>
              <a:gd name="connsiteY231" fmla="*/ 350132 h 3452862"/>
              <a:gd name="connsiteX232" fmla="*/ 1411812 w 4602775"/>
              <a:gd name="connsiteY232" fmla="*/ 355920 h 3452862"/>
              <a:gd name="connsiteX233" fmla="*/ 1397343 w 4602775"/>
              <a:gd name="connsiteY233" fmla="*/ 303833 h 3452862"/>
              <a:gd name="connsiteX234" fmla="*/ 1356833 w 4602775"/>
              <a:gd name="connsiteY234" fmla="*/ 332770 h 3452862"/>
              <a:gd name="connsiteX235" fmla="*/ 1359726 w 4602775"/>
              <a:gd name="connsiteY235" fmla="*/ 190980 h 3452862"/>
              <a:gd name="connsiteX236" fmla="*/ 1261340 w 4602775"/>
              <a:gd name="connsiteY236" fmla="*/ 159150 h 3452862"/>
              <a:gd name="connsiteX237" fmla="*/ 1232405 w 4602775"/>
              <a:gd name="connsiteY237" fmla="*/ 130213 h 3452862"/>
              <a:gd name="connsiteX238" fmla="*/ 1333682 w 4602775"/>
              <a:gd name="connsiteY238" fmla="*/ 118639 h 3452862"/>
              <a:gd name="connsiteX239" fmla="*/ 1258448 w 4602775"/>
              <a:gd name="connsiteY239" fmla="*/ 109958 h 3452862"/>
              <a:gd name="connsiteX240" fmla="*/ 1356830 w 4602775"/>
              <a:gd name="connsiteY240" fmla="*/ 95489 h 3452862"/>
              <a:gd name="connsiteX241" fmla="*/ 1296065 w 4602775"/>
              <a:gd name="connsiteY241" fmla="*/ 31830 h 3452862"/>
              <a:gd name="connsiteX242" fmla="*/ 1275809 w 4602775"/>
              <a:gd name="connsiteY242" fmla="*/ 81021 h 3452862"/>
              <a:gd name="connsiteX243" fmla="*/ 1206361 w 4602775"/>
              <a:gd name="connsiteY243" fmla="*/ 0 h 3452862"/>
              <a:gd name="connsiteX244" fmla="*/ 1038528 w 4602775"/>
              <a:gd name="connsiteY244" fmla="*/ 5785 h 3452862"/>
              <a:gd name="connsiteX245" fmla="*/ 1006698 w 4602775"/>
              <a:gd name="connsiteY245" fmla="*/ 109958 h 3452862"/>
              <a:gd name="connsiteX246" fmla="*/ 1084827 w 4602775"/>
              <a:gd name="connsiteY246" fmla="*/ 240173 h 3452862"/>
              <a:gd name="connsiteX247" fmla="*/ 1073252 w 4602775"/>
              <a:gd name="connsiteY247" fmla="*/ 283577 h 3452862"/>
              <a:gd name="connsiteX248" fmla="*/ 1003804 w 4602775"/>
              <a:gd name="connsiteY248" fmla="*/ 306728 h 3452862"/>
              <a:gd name="connsiteX249" fmla="*/ 1006698 w 4602775"/>
              <a:gd name="connsiteY249" fmla="*/ 358814 h 3452862"/>
              <a:gd name="connsiteX250" fmla="*/ 1050103 w 4602775"/>
              <a:gd name="connsiteY250" fmla="*/ 367494 h 3452862"/>
              <a:gd name="connsiteX251" fmla="*/ 1035635 w 4602775"/>
              <a:gd name="connsiteY251" fmla="*/ 387750 h 3452862"/>
              <a:gd name="connsiteX252" fmla="*/ 1064572 w 4602775"/>
              <a:gd name="connsiteY252" fmla="*/ 408005 h 3452862"/>
              <a:gd name="connsiteX253" fmla="*/ 1064571 w 4602775"/>
              <a:gd name="connsiteY253" fmla="*/ 436943 h 3452862"/>
              <a:gd name="connsiteX254" fmla="*/ 1012485 w 4602775"/>
              <a:gd name="connsiteY254" fmla="*/ 462985 h 3452862"/>
              <a:gd name="connsiteX255" fmla="*/ 1044316 w 4602775"/>
              <a:gd name="connsiteY255" fmla="*/ 503497 h 3452862"/>
              <a:gd name="connsiteX256" fmla="*/ 1139806 w 4602775"/>
              <a:gd name="connsiteY256" fmla="*/ 538220 h 3452862"/>
              <a:gd name="connsiteX257" fmla="*/ 1134019 w 4602775"/>
              <a:gd name="connsiteY257" fmla="*/ 555581 h 3452862"/>
              <a:gd name="connsiteX258" fmla="*/ 1217936 w 4602775"/>
              <a:gd name="connsiteY258" fmla="*/ 682903 h 3452862"/>
              <a:gd name="connsiteX259" fmla="*/ 1191893 w 4602775"/>
              <a:gd name="connsiteY259" fmla="*/ 714734 h 3452862"/>
              <a:gd name="connsiteX260" fmla="*/ 1081934 w 4602775"/>
              <a:gd name="connsiteY260" fmla="*/ 544007 h 3452862"/>
              <a:gd name="connsiteX261" fmla="*/ 1015379 w 4602775"/>
              <a:gd name="connsiteY261" fmla="*/ 558475 h 3452862"/>
              <a:gd name="connsiteX262" fmla="*/ 937249 w 4602775"/>
              <a:gd name="connsiteY262" fmla="*/ 517964 h 3452862"/>
              <a:gd name="connsiteX263" fmla="*/ 922782 w 4602775"/>
              <a:gd name="connsiteY263" fmla="*/ 685797 h 3452862"/>
              <a:gd name="connsiteX264" fmla="*/ 873589 w 4602775"/>
              <a:gd name="connsiteY264" fmla="*/ 630817 h 3452862"/>
              <a:gd name="connsiteX265" fmla="*/ 844652 w 4602775"/>
              <a:gd name="connsiteY265" fmla="*/ 636605 h 3452862"/>
              <a:gd name="connsiteX266" fmla="*/ 844652 w 4602775"/>
              <a:gd name="connsiteY266" fmla="*/ 723415 h 3452862"/>
              <a:gd name="connsiteX267" fmla="*/ 795460 w 4602775"/>
              <a:gd name="connsiteY267" fmla="*/ 714733 h 3452862"/>
              <a:gd name="connsiteX268" fmla="*/ 763629 w 4602775"/>
              <a:gd name="connsiteY268" fmla="*/ 662648 h 3452862"/>
              <a:gd name="connsiteX269" fmla="*/ 801247 w 4602775"/>
              <a:gd name="connsiteY269" fmla="*/ 619243 h 3452862"/>
              <a:gd name="connsiteX270" fmla="*/ 760736 w 4602775"/>
              <a:gd name="connsiteY270" fmla="*/ 561369 h 3452862"/>
              <a:gd name="connsiteX271" fmla="*/ 546604 w 4602775"/>
              <a:gd name="connsiteY271" fmla="*/ 581625 h 3452862"/>
              <a:gd name="connsiteX272" fmla="*/ 508987 w 4602775"/>
              <a:gd name="connsiteY272" fmla="*/ 636604 h 3452862"/>
              <a:gd name="connsiteX273" fmla="*/ 572647 w 4602775"/>
              <a:gd name="connsiteY273" fmla="*/ 711840 h 3452862"/>
              <a:gd name="connsiteX274" fmla="*/ 500185 w 4602775"/>
              <a:gd name="connsiteY27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559389 w 4602775"/>
              <a:gd name="connsiteY230" fmla="*/ 332770 h 3452862"/>
              <a:gd name="connsiteX231" fmla="*/ 1432067 w 4602775"/>
              <a:gd name="connsiteY231" fmla="*/ 335663 h 3452862"/>
              <a:gd name="connsiteX232" fmla="*/ 1411812 w 4602775"/>
              <a:gd name="connsiteY232" fmla="*/ 355920 h 3452862"/>
              <a:gd name="connsiteX233" fmla="*/ 1397343 w 4602775"/>
              <a:gd name="connsiteY233" fmla="*/ 303833 h 3452862"/>
              <a:gd name="connsiteX234" fmla="*/ 1356833 w 4602775"/>
              <a:gd name="connsiteY234" fmla="*/ 332770 h 3452862"/>
              <a:gd name="connsiteX235" fmla="*/ 1359726 w 4602775"/>
              <a:gd name="connsiteY235" fmla="*/ 190980 h 3452862"/>
              <a:gd name="connsiteX236" fmla="*/ 1261340 w 4602775"/>
              <a:gd name="connsiteY236" fmla="*/ 159150 h 3452862"/>
              <a:gd name="connsiteX237" fmla="*/ 1232405 w 4602775"/>
              <a:gd name="connsiteY237" fmla="*/ 130213 h 3452862"/>
              <a:gd name="connsiteX238" fmla="*/ 1333682 w 4602775"/>
              <a:gd name="connsiteY238" fmla="*/ 118639 h 3452862"/>
              <a:gd name="connsiteX239" fmla="*/ 1258448 w 4602775"/>
              <a:gd name="connsiteY239" fmla="*/ 109958 h 3452862"/>
              <a:gd name="connsiteX240" fmla="*/ 1356830 w 4602775"/>
              <a:gd name="connsiteY240" fmla="*/ 95489 h 3452862"/>
              <a:gd name="connsiteX241" fmla="*/ 1296065 w 4602775"/>
              <a:gd name="connsiteY241" fmla="*/ 31830 h 3452862"/>
              <a:gd name="connsiteX242" fmla="*/ 1275809 w 4602775"/>
              <a:gd name="connsiteY242" fmla="*/ 81021 h 3452862"/>
              <a:gd name="connsiteX243" fmla="*/ 1206361 w 4602775"/>
              <a:gd name="connsiteY243" fmla="*/ 0 h 3452862"/>
              <a:gd name="connsiteX244" fmla="*/ 1038528 w 4602775"/>
              <a:gd name="connsiteY244" fmla="*/ 5785 h 3452862"/>
              <a:gd name="connsiteX245" fmla="*/ 1006698 w 4602775"/>
              <a:gd name="connsiteY245" fmla="*/ 109958 h 3452862"/>
              <a:gd name="connsiteX246" fmla="*/ 1084827 w 4602775"/>
              <a:gd name="connsiteY246" fmla="*/ 240173 h 3452862"/>
              <a:gd name="connsiteX247" fmla="*/ 1073252 w 4602775"/>
              <a:gd name="connsiteY247" fmla="*/ 283577 h 3452862"/>
              <a:gd name="connsiteX248" fmla="*/ 1003804 w 4602775"/>
              <a:gd name="connsiteY248" fmla="*/ 306728 h 3452862"/>
              <a:gd name="connsiteX249" fmla="*/ 1006698 w 4602775"/>
              <a:gd name="connsiteY249" fmla="*/ 358814 h 3452862"/>
              <a:gd name="connsiteX250" fmla="*/ 1050103 w 4602775"/>
              <a:gd name="connsiteY250" fmla="*/ 367494 h 3452862"/>
              <a:gd name="connsiteX251" fmla="*/ 1035635 w 4602775"/>
              <a:gd name="connsiteY251" fmla="*/ 387750 h 3452862"/>
              <a:gd name="connsiteX252" fmla="*/ 1064572 w 4602775"/>
              <a:gd name="connsiteY252" fmla="*/ 408005 h 3452862"/>
              <a:gd name="connsiteX253" fmla="*/ 1064571 w 4602775"/>
              <a:gd name="connsiteY253" fmla="*/ 436943 h 3452862"/>
              <a:gd name="connsiteX254" fmla="*/ 1012485 w 4602775"/>
              <a:gd name="connsiteY254" fmla="*/ 462985 h 3452862"/>
              <a:gd name="connsiteX255" fmla="*/ 1044316 w 4602775"/>
              <a:gd name="connsiteY255" fmla="*/ 503497 h 3452862"/>
              <a:gd name="connsiteX256" fmla="*/ 1139806 w 4602775"/>
              <a:gd name="connsiteY256" fmla="*/ 538220 h 3452862"/>
              <a:gd name="connsiteX257" fmla="*/ 1134019 w 4602775"/>
              <a:gd name="connsiteY257" fmla="*/ 555581 h 3452862"/>
              <a:gd name="connsiteX258" fmla="*/ 1217936 w 4602775"/>
              <a:gd name="connsiteY258" fmla="*/ 682903 h 3452862"/>
              <a:gd name="connsiteX259" fmla="*/ 1191893 w 4602775"/>
              <a:gd name="connsiteY259" fmla="*/ 714734 h 3452862"/>
              <a:gd name="connsiteX260" fmla="*/ 1081934 w 4602775"/>
              <a:gd name="connsiteY260" fmla="*/ 544007 h 3452862"/>
              <a:gd name="connsiteX261" fmla="*/ 1015379 w 4602775"/>
              <a:gd name="connsiteY261" fmla="*/ 558475 h 3452862"/>
              <a:gd name="connsiteX262" fmla="*/ 937249 w 4602775"/>
              <a:gd name="connsiteY262" fmla="*/ 517964 h 3452862"/>
              <a:gd name="connsiteX263" fmla="*/ 922782 w 4602775"/>
              <a:gd name="connsiteY263" fmla="*/ 685797 h 3452862"/>
              <a:gd name="connsiteX264" fmla="*/ 873589 w 4602775"/>
              <a:gd name="connsiteY264" fmla="*/ 630817 h 3452862"/>
              <a:gd name="connsiteX265" fmla="*/ 844652 w 4602775"/>
              <a:gd name="connsiteY265" fmla="*/ 636605 h 3452862"/>
              <a:gd name="connsiteX266" fmla="*/ 844652 w 4602775"/>
              <a:gd name="connsiteY266" fmla="*/ 723415 h 3452862"/>
              <a:gd name="connsiteX267" fmla="*/ 795460 w 4602775"/>
              <a:gd name="connsiteY267" fmla="*/ 714733 h 3452862"/>
              <a:gd name="connsiteX268" fmla="*/ 763629 w 4602775"/>
              <a:gd name="connsiteY268" fmla="*/ 662648 h 3452862"/>
              <a:gd name="connsiteX269" fmla="*/ 801247 w 4602775"/>
              <a:gd name="connsiteY269" fmla="*/ 619243 h 3452862"/>
              <a:gd name="connsiteX270" fmla="*/ 760736 w 4602775"/>
              <a:gd name="connsiteY270" fmla="*/ 561369 h 3452862"/>
              <a:gd name="connsiteX271" fmla="*/ 546604 w 4602775"/>
              <a:gd name="connsiteY271" fmla="*/ 581625 h 3452862"/>
              <a:gd name="connsiteX272" fmla="*/ 508987 w 4602775"/>
              <a:gd name="connsiteY272" fmla="*/ 636604 h 3452862"/>
              <a:gd name="connsiteX273" fmla="*/ 572647 w 4602775"/>
              <a:gd name="connsiteY273" fmla="*/ 711840 h 3452862"/>
              <a:gd name="connsiteX274" fmla="*/ 500185 w 4602775"/>
              <a:gd name="connsiteY27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623050 w 4602775"/>
              <a:gd name="connsiteY229" fmla="*/ 335663 h 3452862"/>
              <a:gd name="connsiteX230" fmla="*/ 1498622 w 4602775"/>
              <a:gd name="connsiteY230" fmla="*/ 393537 h 3452862"/>
              <a:gd name="connsiteX231" fmla="*/ 1432067 w 4602775"/>
              <a:gd name="connsiteY231" fmla="*/ 335663 h 3452862"/>
              <a:gd name="connsiteX232" fmla="*/ 1411812 w 4602775"/>
              <a:gd name="connsiteY232" fmla="*/ 355920 h 3452862"/>
              <a:gd name="connsiteX233" fmla="*/ 1397343 w 4602775"/>
              <a:gd name="connsiteY233" fmla="*/ 303833 h 3452862"/>
              <a:gd name="connsiteX234" fmla="*/ 1356833 w 4602775"/>
              <a:gd name="connsiteY234" fmla="*/ 332770 h 3452862"/>
              <a:gd name="connsiteX235" fmla="*/ 1359726 w 4602775"/>
              <a:gd name="connsiteY235" fmla="*/ 190980 h 3452862"/>
              <a:gd name="connsiteX236" fmla="*/ 1261340 w 4602775"/>
              <a:gd name="connsiteY236" fmla="*/ 159150 h 3452862"/>
              <a:gd name="connsiteX237" fmla="*/ 1232405 w 4602775"/>
              <a:gd name="connsiteY237" fmla="*/ 130213 h 3452862"/>
              <a:gd name="connsiteX238" fmla="*/ 1333682 w 4602775"/>
              <a:gd name="connsiteY238" fmla="*/ 118639 h 3452862"/>
              <a:gd name="connsiteX239" fmla="*/ 1258448 w 4602775"/>
              <a:gd name="connsiteY239" fmla="*/ 109958 h 3452862"/>
              <a:gd name="connsiteX240" fmla="*/ 1356830 w 4602775"/>
              <a:gd name="connsiteY240" fmla="*/ 95489 h 3452862"/>
              <a:gd name="connsiteX241" fmla="*/ 1296065 w 4602775"/>
              <a:gd name="connsiteY241" fmla="*/ 31830 h 3452862"/>
              <a:gd name="connsiteX242" fmla="*/ 1275809 w 4602775"/>
              <a:gd name="connsiteY242" fmla="*/ 81021 h 3452862"/>
              <a:gd name="connsiteX243" fmla="*/ 1206361 w 4602775"/>
              <a:gd name="connsiteY243" fmla="*/ 0 h 3452862"/>
              <a:gd name="connsiteX244" fmla="*/ 1038528 w 4602775"/>
              <a:gd name="connsiteY244" fmla="*/ 5785 h 3452862"/>
              <a:gd name="connsiteX245" fmla="*/ 1006698 w 4602775"/>
              <a:gd name="connsiteY245" fmla="*/ 109958 h 3452862"/>
              <a:gd name="connsiteX246" fmla="*/ 1084827 w 4602775"/>
              <a:gd name="connsiteY246" fmla="*/ 240173 h 3452862"/>
              <a:gd name="connsiteX247" fmla="*/ 1073252 w 4602775"/>
              <a:gd name="connsiteY247" fmla="*/ 283577 h 3452862"/>
              <a:gd name="connsiteX248" fmla="*/ 1003804 w 4602775"/>
              <a:gd name="connsiteY248" fmla="*/ 306728 h 3452862"/>
              <a:gd name="connsiteX249" fmla="*/ 1006698 w 4602775"/>
              <a:gd name="connsiteY249" fmla="*/ 358814 h 3452862"/>
              <a:gd name="connsiteX250" fmla="*/ 1050103 w 4602775"/>
              <a:gd name="connsiteY250" fmla="*/ 367494 h 3452862"/>
              <a:gd name="connsiteX251" fmla="*/ 1035635 w 4602775"/>
              <a:gd name="connsiteY251" fmla="*/ 387750 h 3452862"/>
              <a:gd name="connsiteX252" fmla="*/ 1064572 w 4602775"/>
              <a:gd name="connsiteY252" fmla="*/ 408005 h 3452862"/>
              <a:gd name="connsiteX253" fmla="*/ 1064571 w 4602775"/>
              <a:gd name="connsiteY253" fmla="*/ 436943 h 3452862"/>
              <a:gd name="connsiteX254" fmla="*/ 1012485 w 4602775"/>
              <a:gd name="connsiteY254" fmla="*/ 462985 h 3452862"/>
              <a:gd name="connsiteX255" fmla="*/ 1044316 w 4602775"/>
              <a:gd name="connsiteY255" fmla="*/ 503497 h 3452862"/>
              <a:gd name="connsiteX256" fmla="*/ 1139806 w 4602775"/>
              <a:gd name="connsiteY256" fmla="*/ 538220 h 3452862"/>
              <a:gd name="connsiteX257" fmla="*/ 1134019 w 4602775"/>
              <a:gd name="connsiteY257" fmla="*/ 555581 h 3452862"/>
              <a:gd name="connsiteX258" fmla="*/ 1217936 w 4602775"/>
              <a:gd name="connsiteY258" fmla="*/ 682903 h 3452862"/>
              <a:gd name="connsiteX259" fmla="*/ 1191893 w 4602775"/>
              <a:gd name="connsiteY259" fmla="*/ 714734 h 3452862"/>
              <a:gd name="connsiteX260" fmla="*/ 1081934 w 4602775"/>
              <a:gd name="connsiteY260" fmla="*/ 544007 h 3452862"/>
              <a:gd name="connsiteX261" fmla="*/ 1015379 w 4602775"/>
              <a:gd name="connsiteY261" fmla="*/ 558475 h 3452862"/>
              <a:gd name="connsiteX262" fmla="*/ 937249 w 4602775"/>
              <a:gd name="connsiteY262" fmla="*/ 517964 h 3452862"/>
              <a:gd name="connsiteX263" fmla="*/ 922782 w 4602775"/>
              <a:gd name="connsiteY263" fmla="*/ 685797 h 3452862"/>
              <a:gd name="connsiteX264" fmla="*/ 873589 w 4602775"/>
              <a:gd name="connsiteY264" fmla="*/ 630817 h 3452862"/>
              <a:gd name="connsiteX265" fmla="*/ 844652 w 4602775"/>
              <a:gd name="connsiteY265" fmla="*/ 636605 h 3452862"/>
              <a:gd name="connsiteX266" fmla="*/ 844652 w 4602775"/>
              <a:gd name="connsiteY266" fmla="*/ 723415 h 3452862"/>
              <a:gd name="connsiteX267" fmla="*/ 795460 w 4602775"/>
              <a:gd name="connsiteY267" fmla="*/ 714733 h 3452862"/>
              <a:gd name="connsiteX268" fmla="*/ 763629 w 4602775"/>
              <a:gd name="connsiteY268" fmla="*/ 662648 h 3452862"/>
              <a:gd name="connsiteX269" fmla="*/ 801247 w 4602775"/>
              <a:gd name="connsiteY269" fmla="*/ 619243 h 3452862"/>
              <a:gd name="connsiteX270" fmla="*/ 760736 w 4602775"/>
              <a:gd name="connsiteY270" fmla="*/ 561369 h 3452862"/>
              <a:gd name="connsiteX271" fmla="*/ 546604 w 4602775"/>
              <a:gd name="connsiteY271" fmla="*/ 581625 h 3452862"/>
              <a:gd name="connsiteX272" fmla="*/ 508987 w 4602775"/>
              <a:gd name="connsiteY272" fmla="*/ 636604 h 3452862"/>
              <a:gd name="connsiteX273" fmla="*/ 572647 w 4602775"/>
              <a:gd name="connsiteY273" fmla="*/ 711840 h 3452862"/>
              <a:gd name="connsiteX274" fmla="*/ 500185 w 4602775"/>
              <a:gd name="connsiteY27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28837 w 4602775"/>
              <a:gd name="connsiteY228" fmla="*/ 454304 h 3452862"/>
              <a:gd name="connsiteX229" fmla="*/ 1588326 w 4602775"/>
              <a:gd name="connsiteY229" fmla="*/ 367493 h 3452862"/>
              <a:gd name="connsiteX230" fmla="*/ 1498622 w 4602775"/>
              <a:gd name="connsiteY230" fmla="*/ 393537 h 3452862"/>
              <a:gd name="connsiteX231" fmla="*/ 1432067 w 4602775"/>
              <a:gd name="connsiteY231" fmla="*/ 335663 h 3452862"/>
              <a:gd name="connsiteX232" fmla="*/ 1411812 w 4602775"/>
              <a:gd name="connsiteY232" fmla="*/ 355920 h 3452862"/>
              <a:gd name="connsiteX233" fmla="*/ 1397343 w 4602775"/>
              <a:gd name="connsiteY233" fmla="*/ 303833 h 3452862"/>
              <a:gd name="connsiteX234" fmla="*/ 1356833 w 4602775"/>
              <a:gd name="connsiteY234" fmla="*/ 332770 h 3452862"/>
              <a:gd name="connsiteX235" fmla="*/ 1359726 w 4602775"/>
              <a:gd name="connsiteY235" fmla="*/ 190980 h 3452862"/>
              <a:gd name="connsiteX236" fmla="*/ 1261340 w 4602775"/>
              <a:gd name="connsiteY236" fmla="*/ 159150 h 3452862"/>
              <a:gd name="connsiteX237" fmla="*/ 1232405 w 4602775"/>
              <a:gd name="connsiteY237" fmla="*/ 130213 h 3452862"/>
              <a:gd name="connsiteX238" fmla="*/ 1333682 w 4602775"/>
              <a:gd name="connsiteY238" fmla="*/ 118639 h 3452862"/>
              <a:gd name="connsiteX239" fmla="*/ 1258448 w 4602775"/>
              <a:gd name="connsiteY239" fmla="*/ 109958 h 3452862"/>
              <a:gd name="connsiteX240" fmla="*/ 1356830 w 4602775"/>
              <a:gd name="connsiteY240" fmla="*/ 95489 h 3452862"/>
              <a:gd name="connsiteX241" fmla="*/ 1296065 w 4602775"/>
              <a:gd name="connsiteY241" fmla="*/ 31830 h 3452862"/>
              <a:gd name="connsiteX242" fmla="*/ 1275809 w 4602775"/>
              <a:gd name="connsiteY242" fmla="*/ 81021 h 3452862"/>
              <a:gd name="connsiteX243" fmla="*/ 1206361 w 4602775"/>
              <a:gd name="connsiteY243" fmla="*/ 0 h 3452862"/>
              <a:gd name="connsiteX244" fmla="*/ 1038528 w 4602775"/>
              <a:gd name="connsiteY244" fmla="*/ 5785 h 3452862"/>
              <a:gd name="connsiteX245" fmla="*/ 1006698 w 4602775"/>
              <a:gd name="connsiteY245" fmla="*/ 109958 h 3452862"/>
              <a:gd name="connsiteX246" fmla="*/ 1084827 w 4602775"/>
              <a:gd name="connsiteY246" fmla="*/ 240173 h 3452862"/>
              <a:gd name="connsiteX247" fmla="*/ 1073252 w 4602775"/>
              <a:gd name="connsiteY247" fmla="*/ 283577 h 3452862"/>
              <a:gd name="connsiteX248" fmla="*/ 1003804 w 4602775"/>
              <a:gd name="connsiteY248" fmla="*/ 306728 h 3452862"/>
              <a:gd name="connsiteX249" fmla="*/ 1006698 w 4602775"/>
              <a:gd name="connsiteY249" fmla="*/ 358814 h 3452862"/>
              <a:gd name="connsiteX250" fmla="*/ 1050103 w 4602775"/>
              <a:gd name="connsiteY250" fmla="*/ 367494 h 3452862"/>
              <a:gd name="connsiteX251" fmla="*/ 1035635 w 4602775"/>
              <a:gd name="connsiteY251" fmla="*/ 387750 h 3452862"/>
              <a:gd name="connsiteX252" fmla="*/ 1064572 w 4602775"/>
              <a:gd name="connsiteY252" fmla="*/ 408005 h 3452862"/>
              <a:gd name="connsiteX253" fmla="*/ 1064571 w 4602775"/>
              <a:gd name="connsiteY253" fmla="*/ 436943 h 3452862"/>
              <a:gd name="connsiteX254" fmla="*/ 1012485 w 4602775"/>
              <a:gd name="connsiteY254" fmla="*/ 462985 h 3452862"/>
              <a:gd name="connsiteX255" fmla="*/ 1044316 w 4602775"/>
              <a:gd name="connsiteY255" fmla="*/ 503497 h 3452862"/>
              <a:gd name="connsiteX256" fmla="*/ 1139806 w 4602775"/>
              <a:gd name="connsiteY256" fmla="*/ 538220 h 3452862"/>
              <a:gd name="connsiteX257" fmla="*/ 1134019 w 4602775"/>
              <a:gd name="connsiteY257" fmla="*/ 555581 h 3452862"/>
              <a:gd name="connsiteX258" fmla="*/ 1217936 w 4602775"/>
              <a:gd name="connsiteY258" fmla="*/ 682903 h 3452862"/>
              <a:gd name="connsiteX259" fmla="*/ 1191893 w 4602775"/>
              <a:gd name="connsiteY259" fmla="*/ 714734 h 3452862"/>
              <a:gd name="connsiteX260" fmla="*/ 1081934 w 4602775"/>
              <a:gd name="connsiteY260" fmla="*/ 544007 h 3452862"/>
              <a:gd name="connsiteX261" fmla="*/ 1015379 w 4602775"/>
              <a:gd name="connsiteY261" fmla="*/ 558475 h 3452862"/>
              <a:gd name="connsiteX262" fmla="*/ 937249 w 4602775"/>
              <a:gd name="connsiteY262" fmla="*/ 517964 h 3452862"/>
              <a:gd name="connsiteX263" fmla="*/ 922782 w 4602775"/>
              <a:gd name="connsiteY263" fmla="*/ 685797 h 3452862"/>
              <a:gd name="connsiteX264" fmla="*/ 873589 w 4602775"/>
              <a:gd name="connsiteY264" fmla="*/ 630817 h 3452862"/>
              <a:gd name="connsiteX265" fmla="*/ 844652 w 4602775"/>
              <a:gd name="connsiteY265" fmla="*/ 636605 h 3452862"/>
              <a:gd name="connsiteX266" fmla="*/ 844652 w 4602775"/>
              <a:gd name="connsiteY266" fmla="*/ 723415 h 3452862"/>
              <a:gd name="connsiteX267" fmla="*/ 795460 w 4602775"/>
              <a:gd name="connsiteY267" fmla="*/ 714733 h 3452862"/>
              <a:gd name="connsiteX268" fmla="*/ 763629 w 4602775"/>
              <a:gd name="connsiteY268" fmla="*/ 662648 h 3452862"/>
              <a:gd name="connsiteX269" fmla="*/ 801247 w 4602775"/>
              <a:gd name="connsiteY269" fmla="*/ 619243 h 3452862"/>
              <a:gd name="connsiteX270" fmla="*/ 760736 w 4602775"/>
              <a:gd name="connsiteY270" fmla="*/ 561369 h 3452862"/>
              <a:gd name="connsiteX271" fmla="*/ 546604 w 4602775"/>
              <a:gd name="connsiteY271" fmla="*/ 581625 h 3452862"/>
              <a:gd name="connsiteX272" fmla="*/ 508987 w 4602775"/>
              <a:gd name="connsiteY272" fmla="*/ 636604 h 3452862"/>
              <a:gd name="connsiteX273" fmla="*/ 572647 w 4602775"/>
              <a:gd name="connsiteY273" fmla="*/ 711840 h 3452862"/>
              <a:gd name="connsiteX274" fmla="*/ 500185 w 4602775"/>
              <a:gd name="connsiteY27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08581 w 4602775"/>
              <a:gd name="connsiteY228" fmla="*/ 434048 h 3452862"/>
              <a:gd name="connsiteX229" fmla="*/ 1588326 w 4602775"/>
              <a:gd name="connsiteY229" fmla="*/ 367493 h 3452862"/>
              <a:gd name="connsiteX230" fmla="*/ 1498622 w 4602775"/>
              <a:gd name="connsiteY230" fmla="*/ 393537 h 3452862"/>
              <a:gd name="connsiteX231" fmla="*/ 1432067 w 4602775"/>
              <a:gd name="connsiteY231" fmla="*/ 335663 h 3452862"/>
              <a:gd name="connsiteX232" fmla="*/ 1411812 w 4602775"/>
              <a:gd name="connsiteY232" fmla="*/ 355920 h 3452862"/>
              <a:gd name="connsiteX233" fmla="*/ 1397343 w 4602775"/>
              <a:gd name="connsiteY233" fmla="*/ 303833 h 3452862"/>
              <a:gd name="connsiteX234" fmla="*/ 1356833 w 4602775"/>
              <a:gd name="connsiteY234" fmla="*/ 332770 h 3452862"/>
              <a:gd name="connsiteX235" fmla="*/ 1359726 w 4602775"/>
              <a:gd name="connsiteY235" fmla="*/ 190980 h 3452862"/>
              <a:gd name="connsiteX236" fmla="*/ 1261340 w 4602775"/>
              <a:gd name="connsiteY236" fmla="*/ 159150 h 3452862"/>
              <a:gd name="connsiteX237" fmla="*/ 1232405 w 4602775"/>
              <a:gd name="connsiteY237" fmla="*/ 130213 h 3452862"/>
              <a:gd name="connsiteX238" fmla="*/ 1333682 w 4602775"/>
              <a:gd name="connsiteY238" fmla="*/ 118639 h 3452862"/>
              <a:gd name="connsiteX239" fmla="*/ 1258448 w 4602775"/>
              <a:gd name="connsiteY239" fmla="*/ 109958 h 3452862"/>
              <a:gd name="connsiteX240" fmla="*/ 1356830 w 4602775"/>
              <a:gd name="connsiteY240" fmla="*/ 95489 h 3452862"/>
              <a:gd name="connsiteX241" fmla="*/ 1296065 w 4602775"/>
              <a:gd name="connsiteY241" fmla="*/ 31830 h 3452862"/>
              <a:gd name="connsiteX242" fmla="*/ 1275809 w 4602775"/>
              <a:gd name="connsiteY242" fmla="*/ 81021 h 3452862"/>
              <a:gd name="connsiteX243" fmla="*/ 1206361 w 4602775"/>
              <a:gd name="connsiteY243" fmla="*/ 0 h 3452862"/>
              <a:gd name="connsiteX244" fmla="*/ 1038528 w 4602775"/>
              <a:gd name="connsiteY244" fmla="*/ 5785 h 3452862"/>
              <a:gd name="connsiteX245" fmla="*/ 1006698 w 4602775"/>
              <a:gd name="connsiteY245" fmla="*/ 109958 h 3452862"/>
              <a:gd name="connsiteX246" fmla="*/ 1084827 w 4602775"/>
              <a:gd name="connsiteY246" fmla="*/ 240173 h 3452862"/>
              <a:gd name="connsiteX247" fmla="*/ 1073252 w 4602775"/>
              <a:gd name="connsiteY247" fmla="*/ 283577 h 3452862"/>
              <a:gd name="connsiteX248" fmla="*/ 1003804 w 4602775"/>
              <a:gd name="connsiteY248" fmla="*/ 306728 h 3452862"/>
              <a:gd name="connsiteX249" fmla="*/ 1006698 w 4602775"/>
              <a:gd name="connsiteY249" fmla="*/ 358814 h 3452862"/>
              <a:gd name="connsiteX250" fmla="*/ 1050103 w 4602775"/>
              <a:gd name="connsiteY250" fmla="*/ 367494 h 3452862"/>
              <a:gd name="connsiteX251" fmla="*/ 1035635 w 4602775"/>
              <a:gd name="connsiteY251" fmla="*/ 387750 h 3452862"/>
              <a:gd name="connsiteX252" fmla="*/ 1064572 w 4602775"/>
              <a:gd name="connsiteY252" fmla="*/ 408005 h 3452862"/>
              <a:gd name="connsiteX253" fmla="*/ 1064571 w 4602775"/>
              <a:gd name="connsiteY253" fmla="*/ 436943 h 3452862"/>
              <a:gd name="connsiteX254" fmla="*/ 1012485 w 4602775"/>
              <a:gd name="connsiteY254" fmla="*/ 462985 h 3452862"/>
              <a:gd name="connsiteX255" fmla="*/ 1044316 w 4602775"/>
              <a:gd name="connsiteY255" fmla="*/ 503497 h 3452862"/>
              <a:gd name="connsiteX256" fmla="*/ 1139806 w 4602775"/>
              <a:gd name="connsiteY256" fmla="*/ 538220 h 3452862"/>
              <a:gd name="connsiteX257" fmla="*/ 1134019 w 4602775"/>
              <a:gd name="connsiteY257" fmla="*/ 555581 h 3452862"/>
              <a:gd name="connsiteX258" fmla="*/ 1217936 w 4602775"/>
              <a:gd name="connsiteY258" fmla="*/ 682903 h 3452862"/>
              <a:gd name="connsiteX259" fmla="*/ 1191893 w 4602775"/>
              <a:gd name="connsiteY259" fmla="*/ 714734 h 3452862"/>
              <a:gd name="connsiteX260" fmla="*/ 1081934 w 4602775"/>
              <a:gd name="connsiteY260" fmla="*/ 544007 h 3452862"/>
              <a:gd name="connsiteX261" fmla="*/ 1015379 w 4602775"/>
              <a:gd name="connsiteY261" fmla="*/ 558475 h 3452862"/>
              <a:gd name="connsiteX262" fmla="*/ 937249 w 4602775"/>
              <a:gd name="connsiteY262" fmla="*/ 517964 h 3452862"/>
              <a:gd name="connsiteX263" fmla="*/ 922782 w 4602775"/>
              <a:gd name="connsiteY263" fmla="*/ 685797 h 3452862"/>
              <a:gd name="connsiteX264" fmla="*/ 873589 w 4602775"/>
              <a:gd name="connsiteY264" fmla="*/ 630817 h 3452862"/>
              <a:gd name="connsiteX265" fmla="*/ 844652 w 4602775"/>
              <a:gd name="connsiteY265" fmla="*/ 636605 h 3452862"/>
              <a:gd name="connsiteX266" fmla="*/ 844652 w 4602775"/>
              <a:gd name="connsiteY266" fmla="*/ 723415 h 3452862"/>
              <a:gd name="connsiteX267" fmla="*/ 795460 w 4602775"/>
              <a:gd name="connsiteY267" fmla="*/ 714733 h 3452862"/>
              <a:gd name="connsiteX268" fmla="*/ 763629 w 4602775"/>
              <a:gd name="connsiteY268" fmla="*/ 662648 h 3452862"/>
              <a:gd name="connsiteX269" fmla="*/ 801247 w 4602775"/>
              <a:gd name="connsiteY269" fmla="*/ 619243 h 3452862"/>
              <a:gd name="connsiteX270" fmla="*/ 760736 w 4602775"/>
              <a:gd name="connsiteY270" fmla="*/ 561369 h 3452862"/>
              <a:gd name="connsiteX271" fmla="*/ 546604 w 4602775"/>
              <a:gd name="connsiteY271" fmla="*/ 581625 h 3452862"/>
              <a:gd name="connsiteX272" fmla="*/ 508987 w 4602775"/>
              <a:gd name="connsiteY272" fmla="*/ 636604 h 3452862"/>
              <a:gd name="connsiteX273" fmla="*/ 572647 w 4602775"/>
              <a:gd name="connsiteY273" fmla="*/ 711840 h 3452862"/>
              <a:gd name="connsiteX274" fmla="*/ 500185 w 4602775"/>
              <a:gd name="connsiteY274"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614369 w 4602775"/>
              <a:gd name="connsiteY228" fmla="*/ 494816 h 3452862"/>
              <a:gd name="connsiteX229" fmla="*/ 1608581 w 4602775"/>
              <a:gd name="connsiteY229" fmla="*/ 434048 h 3452862"/>
              <a:gd name="connsiteX230" fmla="*/ 1588326 w 4602775"/>
              <a:gd name="connsiteY230" fmla="*/ 367493 h 3452862"/>
              <a:gd name="connsiteX231" fmla="*/ 1498622 w 4602775"/>
              <a:gd name="connsiteY231" fmla="*/ 393537 h 3452862"/>
              <a:gd name="connsiteX232" fmla="*/ 1432067 w 4602775"/>
              <a:gd name="connsiteY232" fmla="*/ 335663 h 3452862"/>
              <a:gd name="connsiteX233" fmla="*/ 1411812 w 4602775"/>
              <a:gd name="connsiteY233" fmla="*/ 355920 h 3452862"/>
              <a:gd name="connsiteX234" fmla="*/ 1397343 w 4602775"/>
              <a:gd name="connsiteY234" fmla="*/ 303833 h 3452862"/>
              <a:gd name="connsiteX235" fmla="*/ 1356833 w 4602775"/>
              <a:gd name="connsiteY235" fmla="*/ 332770 h 3452862"/>
              <a:gd name="connsiteX236" fmla="*/ 1359726 w 4602775"/>
              <a:gd name="connsiteY236" fmla="*/ 190980 h 3452862"/>
              <a:gd name="connsiteX237" fmla="*/ 1261340 w 4602775"/>
              <a:gd name="connsiteY237" fmla="*/ 159150 h 3452862"/>
              <a:gd name="connsiteX238" fmla="*/ 1232405 w 4602775"/>
              <a:gd name="connsiteY238" fmla="*/ 130213 h 3452862"/>
              <a:gd name="connsiteX239" fmla="*/ 1333682 w 4602775"/>
              <a:gd name="connsiteY239" fmla="*/ 118639 h 3452862"/>
              <a:gd name="connsiteX240" fmla="*/ 1258448 w 4602775"/>
              <a:gd name="connsiteY240" fmla="*/ 109958 h 3452862"/>
              <a:gd name="connsiteX241" fmla="*/ 1356830 w 4602775"/>
              <a:gd name="connsiteY241" fmla="*/ 95489 h 3452862"/>
              <a:gd name="connsiteX242" fmla="*/ 1296065 w 4602775"/>
              <a:gd name="connsiteY242" fmla="*/ 31830 h 3452862"/>
              <a:gd name="connsiteX243" fmla="*/ 1275809 w 4602775"/>
              <a:gd name="connsiteY243" fmla="*/ 81021 h 3452862"/>
              <a:gd name="connsiteX244" fmla="*/ 1206361 w 4602775"/>
              <a:gd name="connsiteY244" fmla="*/ 0 h 3452862"/>
              <a:gd name="connsiteX245" fmla="*/ 1038528 w 4602775"/>
              <a:gd name="connsiteY245" fmla="*/ 5785 h 3452862"/>
              <a:gd name="connsiteX246" fmla="*/ 1006698 w 4602775"/>
              <a:gd name="connsiteY246" fmla="*/ 109958 h 3452862"/>
              <a:gd name="connsiteX247" fmla="*/ 1084827 w 4602775"/>
              <a:gd name="connsiteY247" fmla="*/ 240173 h 3452862"/>
              <a:gd name="connsiteX248" fmla="*/ 1073252 w 4602775"/>
              <a:gd name="connsiteY248" fmla="*/ 283577 h 3452862"/>
              <a:gd name="connsiteX249" fmla="*/ 1003804 w 4602775"/>
              <a:gd name="connsiteY249" fmla="*/ 306728 h 3452862"/>
              <a:gd name="connsiteX250" fmla="*/ 1006698 w 4602775"/>
              <a:gd name="connsiteY250" fmla="*/ 358814 h 3452862"/>
              <a:gd name="connsiteX251" fmla="*/ 1050103 w 4602775"/>
              <a:gd name="connsiteY251" fmla="*/ 367494 h 3452862"/>
              <a:gd name="connsiteX252" fmla="*/ 1035635 w 4602775"/>
              <a:gd name="connsiteY252" fmla="*/ 387750 h 3452862"/>
              <a:gd name="connsiteX253" fmla="*/ 1064572 w 4602775"/>
              <a:gd name="connsiteY253" fmla="*/ 408005 h 3452862"/>
              <a:gd name="connsiteX254" fmla="*/ 1064571 w 4602775"/>
              <a:gd name="connsiteY254" fmla="*/ 436943 h 3452862"/>
              <a:gd name="connsiteX255" fmla="*/ 1012485 w 4602775"/>
              <a:gd name="connsiteY255" fmla="*/ 462985 h 3452862"/>
              <a:gd name="connsiteX256" fmla="*/ 1044316 w 4602775"/>
              <a:gd name="connsiteY256" fmla="*/ 503497 h 3452862"/>
              <a:gd name="connsiteX257" fmla="*/ 1139806 w 4602775"/>
              <a:gd name="connsiteY257" fmla="*/ 538220 h 3452862"/>
              <a:gd name="connsiteX258" fmla="*/ 1134019 w 4602775"/>
              <a:gd name="connsiteY258" fmla="*/ 555581 h 3452862"/>
              <a:gd name="connsiteX259" fmla="*/ 1217936 w 4602775"/>
              <a:gd name="connsiteY259" fmla="*/ 682903 h 3452862"/>
              <a:gd name="connsiteX260" fmla="*/ 1191893 w 4602775"/>
              <a:gd name="connsiteY260" fmla="*/ 714734 h 3452862"/>
              <a:gd name="connsiteX261" fmla="*/ 1081934 w 4602775"/>
              <a:gd name="connsiteY261" fmla="*/ 544007 h 3452862"/>
              <a:gd name="connsiteX262" fmla="*/ 1015379 w 4602775"/>
              <a:gd name="connsiteY262" fmla="*/ 558475 h 3452862"/>
              <a:gd name="connsiteX263" fmla="*/ 937249 w 4602775"/>
              <a:gd name="connsiteY263" fmla="*/ 517964 h 3452862"/>
              <a:gd name="connsiteX264" fmla="*/ 922782 w 4602775"/>
              <a:gd name="connsiteY264" fmla="*/ 685797 h 3452862"/>
              <a:gd name="connsiteX265" fmla="*/ 873589 w 4602775"/>
              <a:gd name="connsiteY265" fmla="*/ 630817 h 3452862"/>
              <a:gd name="connsiteX266" fmla="*/ 844652 w 4602775"/>
              <a:gd name="connsiteY266" fmla="*/ 636605 h 3452862"/>
              <a:gd name="connsiteX267" fmla="*/ 844652 w 4602775"/>
              <a:gd name="connsiteY267" fmla="*/ 723415 h 3452862"/>
              <a:gd name="connsiteX268" fmla="*/ 795460 w 4602775"/>
              <a:gd name="connsiteY268" fmla="*/ 714733 h 3452862"/>
              <a:gd name="connsiteX269" fmla="*/ 763629 w 4602775"/>
              <a:gd name="connsiteY269" fmla="*/ 662648 h 3452862"/>
              <a:gd name="connsiteX270" fmla="*/ 801247 w 4602775"/>
              <a:gd name="connsiteY270" fmla="*/ 619243 h 3452862"/>
              <a:gd name="connsiteX271" fmla="*/ 760736 w 4602775"/>
              <a:gd name="connsiteY271" fmla="*/ 561369 h 3452862"/>
              <a:gd name="connsiteX272" fmla="*/ 546604 w 4602775"/>
              <a:gd name="connsiteY272" fmla="*/ 581625 h 3452862"/>
              <a:gd name="connsiteX273" fmla="*/ 508987 w 4602775"/>
              <a:gd name="connsiteY273" fmla="*/ 636604 h 3452862"/>
              <a:gd name="connsiteX274" fmla="*/ 572647 w 4602775"/>
              <a:gd name="connsiteY274" fmla="*/ 711840 h 3452862"/>
              <a:gd name="connsiteX275" fmla="*/ 500185 w 4602775"/>
              <a:gd name="connsiteY275"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524665 w 4602775"/>
              <a:gd name="connsiteY228" fmla="*/ 555583 h 3452862"/>
              <a:gd name="connsiteX229" fmla="*/ 1608581 w 4602775"/>
              <a:gd name="connsiteY229" fmla="*/ 434048 h 3452862"/>
              <a:gd name="connsiteX230" fmla="*/ 1588326 w 4602775"/>
              <a:gd name="connsiteY230" fmla="*/ 367493 h 3452862"/>
              <a:gd name="connsiteX231" fmla="*/ 1498622 w 4602775"/>
              <a:gd name="connsiteY231" fmla="*/ 393537 h 3452862"/>
              <a:gd name="connsiteX232" fmla="*/ 1432067 w 4602775"/>
              <a:gd name="connsiteY232" fmla="*/ 335663 h 3452862"/>
              <a:gd name="connsiteX233" fmla="*/ 1411812 w 4602775"/>
              <a:gd name="connsiteY233" fmla="*/ 355920 h 3452862"/>
              <a:gd name="connsiteX234" fmla="*/ 1397343 w 4602775"/>
              <a:gd name="connsiteY234" fmla="*/ 303833 h 3452862"/>
              <a:gd name="connsiteX235" fmla="*/ 1356833 w 4602775"/>
              <a:gd name="connsiteY235" fmla="*/ 332770 h 3452862"/>
              <a:gd name="connsiteX236" fmla="*/ 1359726 w 4602775"/>
              <a:gd name="connsiteY236" fmla="*/ 190980 h 3452862"/>
              <a:gd name="connsiteX237" fmla="*/ 1261340 w 4602775"/>
              <a:gd name="connsiteY237" fmla="*/ 159150 h 3452862"/>
              <a:gd name="connsiteX238" fmla="*/ 1232405 w 4602775"/>
              <a:gd name="connsiteY238" fmla="*/ 130213 h 3452862"/>
              <a:gd name="connsiteX239" fmla="*/ 1333682 w 4602775"/>
              <a:gd name="connsiteY239" fmla="*/ 118639 h 3452862"/>
              <a:gd name="connsiteX240" fmla="*/ 1258448 w 4602775"/>
              <a:gd name="connsiteY240" fmla="*/ 109958 h 3452862"/>
              <a:gd name="connsiteX241" fmla="*/ 1356830 w 4602775"/>
              <a:gd name="connsiteY241" fmla="*/ 95489 h 3452862"/>
              <a:gd name="connsiteX242" fmla="*/ 1296065 w 4602775"/>
              <a:gd name="connsiteY242" fmla="*/ 31830 h 3452862"/>
              <a:gd name="connsiteX243" fmla="*/ 1275809 w 4602775"/>
              <a:gd name="connsiteY243" fmla="*/ 81021 h 3452862"/>
              <a:gd name="connsiteX244" fmla="*/ 1206361 w 4602775"/>
              <a:gd name="connsiteY244" fmla="*/ 0 h 3452862"/>
              <a:gd name="connsiteX245" fmla="*/ 1038528 w 4602775"/>
              <a:gd name="connsiteY245" fmla="*/ 5785 h 3452862"/>
              <a:gd name="connsiteX246" fmla="*/ 1006698 w 4602775"/>
              <a:gd name="connsiteY246" fmla="*/ 109958 h 3452862"/>
              <a:gd name="connsiteX247" fmla="*/ 1084827 w 4602775"/>
              <a:gd name="connsiteY247" fmla="*/ 240173 h 3452862"/>
              <a:gd name="connsiteX248" fmla="*/ 1073252 w 4602775"/>
              <a:gd name="connsiteY248" fmla="*/ 283577 h 3452862"/>
              <a:gd name="connsiteX249" fmla="*/ 1003804 w 4602775"/>
              <a:gd name="connsiteY249" fmla="*/ 306728 h 3452862"/>
              <a:gd name="connsiteX250" fmla="*/ 1006698 w 4602775"/>
              <a:gd name="connsiteY250" fmla="*/ 358814 h 3452862"/>
              <a:gd name="connsiteX251" fmla="*/ 1050103 w 4602775"/>
              <a:gd name="connsiteY251" fmla="*/ 367494 h 3452862"/>
              <a:gd name="connsiteX252" fmla="*/ 1035635 w 4602775"/>
              <a:gd name="connsiteY252" fmla="*/ 387750 h 3452862"/>
              <a:gd name="connsiteX253" fmla="*/ 1064572 w 4602775"/>
              <a:gd name="connsiteY253" fmla="*/ 408005 h 3452862"/>
              <a:gd name="connsiteX254" fmla="*/ 1064571 w 4602775"/>
              <a:gd name="connsiteY254" fmla="*/ 436943 h 3452862"/>
              <a:gd name="connsiteX255" fmla="*/ 1012485 w 4602775"/>
              <a:gd name="connsiteY255" fmla="*/ 462985 h 3452862"/>
              <a:gd name="connsiteX256" fmla="*/ 1044316 w 4602775"/>
              <a:gd name="connsiteY256" fmla="*/ 503497 h 3452862"/>
              <a:gd name="connsiteX257" fmla="*/ 1139806 w 4602775"/>
              <a:gd name="connsiteY257" fmla="*/ 538220 h 3452862"/>
              <a:gd name="connsiteX258" fmla="*/ 1134019 w 4602775"/>
              <a:gd name="connsiteY258" fmla="*/ 555581 h 3452862"/>
              <a:gd name="connsiteX259" fmla="*/ 1217936 w 4602775"/>
              <a:gd name="connsiteY259" fmla="*/ 682903 h 3452862"/>
              <a:gd name="connsiteX260" fmla="*/ 1191893 w 4602775"/>
              <a:gd name="connsiteY260" fmla="*/ 714734 h 3452862"/>
              <a:gd name="connsiteX261" fmla="*/ 1081934 w 4602775"/>
              <a:gd name="connsiteY261" fmla="*/ 544007 h 3452862"/>
              <a:gd name="connsiteX262" fmla="*/ 1015379 w 4602775"/>
              <a:gd name="connsiteY262" fmla="*/ 558475 h 3452862"/>
              <a:gd name="connsiteX263" fmla="*/ 937249 w 4602775"/>
              <a:gd name="connsiteY263" fmla="*/ 517964 h 3452862"/>
              <a:gd name="connsiteX264" fmla="*/ 922782 w 4602775"/>
              <a:gd name="connsiteY264" fmla="*/ 685797 h 3452862"/>
              <a:gd name="connsiteX265" fmla="*/ 873589 w 4602775"/>
              <a:gd name="connsiteY265" fmla="*/ 630817 h 3452862"/>
              <a:gd name="connsiteX266" fmla="*/ 844652 w 4602775"/>
              <a:gd name="connsiteY266" fmla="*/ 636605 h 3452862"/>
              <a:gd name="connsiteX267" fmla="*/ 844652 w 4602775"/>
              <a:gd name="connsiteY267" fmla="*/ 723415 h 3452862"/>
              <a:gd name="connsiteX268" fmla="*/ 795460 w 4602775"/>
              <a:gd name="connsiteY268" fmla="*/ 714733 h 3452862"/>
              <a:gd name="connsiteX269" fmla="*/ 763629 w 4602775"/>
              <a:gd name="connsiteY269" fmla="*/ 662648 h 3452862"/>
              <a:gd name="connsiteX270" fmla="*/ 801247 w 4602775"/>
              <a:gd name="connsiteY270" fmla="*/ 619243 h 3452862"/>
              <a:gd name="connsiteX271" fmla="*/ 760736 w 4602775"/>
              <a:gd name="connsiteY271" fmla="*/ 561369 h 3452862"/>
              <a:gd name="connsiteX272" fmla="*/ 546604 w 4602775"/>
              <a:gd name="connsiteY272" fmla="*/ 581625 h 3452862"/>
              <a:gd name="connsiteX273" fmla="*/ 508987 w 4602775"/>
              <a:gd name="connsiteY273" fmla="*/ 636604 h 3452862"/>
              <a:gd name="connsiteX274" fmla="*/ 572647 w 4602775"/>
              <a:gd name="connsiteY274" fmla="*/ 711840 h 3452862"/>
              <a:gd name="connsiteX275" fmla="*/ 500185 w 4602775"/>
              <a:gd name="connsiteY275"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524665 w 4602775"/>
              <a:gd name="connsiteY228" fmla="*/ 555583 h 3452862"/>
              <a:gd name="connsiteX229" fmla="*/ 1582538 w 4602775"/>
              <a:gd name="connsiteY229" fmla="*/ 477454 h 3452862"/>
              <a:gd name="connsiteX230" fmla="*/ 1608581 w 4602775"/>
              <a:gd name="connsiteY230" fmla="*/ 434048 h 3452862"/>
              <a:gd name="connsiteX231" fmla="*/ 1588326 w 4602775"/>
              <a:gd name="connsiteY231" fmla="*/ 367493 h 3452862"/>
              <a:gd name="connsiteX232" fmla="*/ 1498622 w 4602775"/>
              <a:gd name="connsiteY232" fmla="*/ 393537 h 3452862"/>
              <a:gd name="connsiteX233" fmla="*/ 1432067 w 4602775"/>
              <a:gd name="connsiteY233" fmla="*/ 335663 h 3452862"/>
              <a:gd name="connsiteX234" fmla="*/ 1411812 w 4602775"/>
              <a:gd name="connsiteY234" fmla="*/ 355920 h 3452862"/>
              <a:gd name="connsiteX235" fmla="*/ 1397343 w 4602775"/>
              <a:gd name="connsiteY235" fmla="*/ 303833 h 3452862"/>
              <a:gd name="connsiteX236" fmla="*/ 1356833 w 4602775"/>
              <a:gd name="connsiteY236" fmla="*/ 332770 h 3452862"/>
              <a:gd name="connsiteX237" fmla="*/ 1359726 w 4602775"/>
              <a:gd name="connsiteY237" fmla="*/ 190980 h 3452862"/>
              <a:gd name="connsiteX238" fmla="*/ 1261340 w 4602775"/>
              <a:gd name="connsiteY238" fmla="*/ 159150 h 3452862"/>
              <a:gd name="connsiteX239" fmla="*/ 1232405 w 4602775"/>
              <a:gd name="connsiteY239" fmla="*/ 130213 h 3452862"/>
              <a:gd name="connsiteX240" fmla="*/ 1333682 w 4602775"/>
              <a:gd name="connsiteY240" fmla="*/ 118639 h 3452862"/>
              <a:gd name="connsiteX241" fmla="*/ 1258448 w 4602775"/>
              <a:gd name="connsiteY241" fmla="*/ 109958 h 3452862"/>
              <a:gd name="connsiteX242" fmla="*/ 1356830 w 4602775"/>
              <a:gd name="connsiteY242" fmla="*/ 95489 h 3452862"/>
              <a:gd name="connsiteX243" fmla="*/ 1296065 w 4602775"/>
              <a:gd name="connsiteY243" fmla="*/ 31830 h 3452862"/>
              <a:gd name="connsiteX244" fmla="*/ 1275809 w 4602775"/>
              <a:gd name="connsiteY244" fmla="*/ 81021 h 3452862"/>
              <a:gd name="connsiteX245" fmla="*/ 1206361 w 4602775"/>
              <a:gd name="connsiteY245" fmla="*/ 0 h 3452862"/>
              <a:gd name="connsiteX246" fmla="*/ 1038528 w 4602775"/>
              <a:gd name="connsiteY246" fmla="*/ 5785 h 3452862"/>
              <a:gd name="connsiteX247" fmla="*/ 1006698 w 4602775"/>
              <a:gd name="connsiteY247" fmla="*/ 109958 h 3452862"/>
              <a:gd name="connsiteX248" fmla="*/ 1084827 w 4602775"/>
              <a:gd name="connsiteY248" fmla="*/ 240173 h 3452862"/>
              <a:gd name="connsiteX249" fmla="*/ 1073252 w 4602775"/>
              <a:gd name="connsiteY249" fmla="*/ 283577 h 3452862"/>
              <a:gd name="connsiteX250" fmla="*/ 1003804 w 4602775"/>
              <a:gd name="connsiteY250" fmla="*/ 306728 h 3452862"/>
              <a:gd name="connsiteX251" fmla="*/ 1006698 w 4602775"/>
              <a:gd name="connsiteY251" fmla="*/ 358814 h 3452862"/>
              <a:gd name="connsiteX252" fmla="*/ 1050103 w 4602775"/>
              <a:gd name="connsiteY252" fmla="*/ 367494 h 3452862"/>
              <a:gd name="connsiteX253" fmla="*/ 1035635 w 4602775"/>
              <a:gd name="connsiteY253" fmla="*/ 387750 h 3452862"/>
              <a:gd name="connsiteX254" fmla="*/ 1064572 w 4602775"/>
              <a:gd name="connsiteY254" fmla="*/ 408005 h 3452862"/>
              <a:gd name="connsiteX255" fmla="*/ 1064571 w 4602775"/>
              <a:gd name="connsiteY255" fmla="*/ 436943 h 3452862"/>
              <a:gd name="connsiteX256" fmla="*/ 1012485 w 4602775"/>
              <a:gd name="connsiteY256" fmla="*/ 462985 h 3452862"/>
              <a:gd name="connsiteX257" fmla="*/ 1044316 w 4602775"/>
              <a:gd name="connsiteY257" fmla="*/ 503497 h 3452862"/>
              <a:gd name="connsiteX258" fmla="*/ 1139806 w 4602775"/>
              <a:gd name="connsiteY258" fmla="*/ 538220 h 3452862"/>
              <a:gd name="connsiteX259" fmla="*/ 1134019 w 4602775"/>
              <a:gd name="connsiteY259" fmla="*/ 555581 h 3452862"/>
              <a:gd name="connsiteX260" fmla="*/ 1217936 w 4602775"/>
              <a:gd name="connsiteY260" fmla="*/ 682903 h 3452862"/>
              <a:gd name="connsiteX261" fmla="*/ 1191893 w 4602775"/>
              <a:gd name="connsiteY261" fmla="*/ 714734 h 3452862"/>
              <a:gd name="connsiteX262" fmla="*/ 1081934 w 4602775"/>
              <a:gd name="connsiteY262" fmla="*/ 544007 h 3452862"/>
              <a:gd name="connsiteX263" fmla="*/ 1015379 w 4602775"/>
              <a:gd name="connsiteY263" fmla="*/ 558475 h 3452862"/>
              <a:gd name="connsiteX264" fmla="*/ 937249 w 4602775"/>
              <a:gd name="connsiteY264" fmla="*/ 517964 h 3452862"/>
              <a:gd name="connsiteX265" fmla="*/ 922782 w 4602775"/>
              <a:gd name="connsiteY265" fmla="*/ 685797 h 3452862"/>
              <a:gd name="connsiteX266" fmla="*/ 873589 w 4602775"/>
              <a:gd name="connsiteY266" fmla="*/ 630817 h 3452862"/>
              <a:gd name="connsiteX267" fmla="*/ 844652 w 4602775"/>
              <a:gd name="connsiteY267" fmla="*/ 636605 h 3452862"/>
              <a:gd name="connsiteX268" fmla="*/ 844652 w 4602775"/>
              <a:gd name="connsiteY268" fmla="*/ 723415 h 3452862"/>
              <a:gd name="connsiteX269" fmla="*/ 795460 w 4602775"/>
              <a:gd name="connsiteY269" fmla="*/ 714733 h 3452862"/>
              <a:gd name="connsiteX270" fmla="*/ 763629 w 4602775"/>
              <a:gd name="connsiteY270" fmla="*/ 662648 h 3452862"/>
              <a:gd name="connsiteX271" fmla="*/ 801247 w 4602775"/>
              <a:gd name="connsiteY271" fmla="*/ 619243 h 3452862"/>
              <a:gd name="connsiteX272" fmla="*/ 760736 w 4602775"/>
              <a:gd name="connsiteY272" fmla="*/ 561369 h 3452862"/>
              <a:gd name="connsiteX273" fmla="*/ 546604 w 4602775"/>
              <a:gd name="connsiteY273" fmla="*/ 581625 h 3452862"/>
              <a:gd name="connsiteX274" fmla="*/ 508987 w 4602775"/>
              <a:gd name="connsiteY274" fmla="*/ 636604 h 3452862"/>
              <a:gd name="connsiteX275" fmla="*/ 572647 w 4602775"/>
              <a:gd name="connsiteY275" fmla="*/ 711840 h 3452862"/>
              <a:gd name="connsiteX276" fmla="*/ 500185 w 4602775"/>
              <a:gd name="connsiteY27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524665 w 4602775"/>
              <a:gd name="connsiteY228" fmla="*/ 555583 h 3452862"/>
              <a:gd name="connsiteX229" fmla="*/ 1565176 w 4602775"/>
              <a:gd name="connsiteY229" fmla="*/ 460092 h 3452862"/>
              <a:gd name="connsiteX230" fmla="*/ 1608581 w 4602775"/>
              <a:gd name="connsiteY230" fmla="*/ 434048 h 3452862"/>
              <a:gd name="connsiteX231" fmla="*/ 1588326 w 4602775"/>
              <a:gd name="connsiteY231" fmla="*/ 367493 h 3452862"/>
              <a:gd name="connsiteX232" fmla="*/ 1498622 w 4602775"/>
              <a:gd name="connsiteY232" fmla="*/ 393537 h 3452862"/>
              <a:gd name="connsiteX233" fmla="*/ 1432067 w 4602775"/>
              <a:gd name="connsiteY233" fmla="*/ 335663 h 3452862"/>
              <a:gd name="connsiteX234" fmla="*/ 1411812 w 4602775"/>
              <a:gd name="connsiteY234" fmla="*/ 355920 h 3452862"/>
              <a:gd name="connsiteX235" fmla="*/ 1397343 w 4602775"/>
              <a:gd name="connsiteY235" fmla="*/ 303833 h 3452862"/>
              <a:gd name="connsiteX236" fmla="*/ 1356833 w 4602775"/>
              <a:gd name="connsiteY236" fmla="*/ 332770 h 3452862"/>
              <a:gd name="connsiteX237" fmla="*/ 1359726 w 4602775"/>
              <a:gd name="connsiteY237" fmla="*/ 190980 h 3452862"/>
              <a:gd name="connsiteX238" fmla="*/ 1261340 w 4602775"/>
              <a:gd name="connsiteY238" fmla="*/ 159150 h 3452862"/>
              <a:gd name="connsiteX239" fmla="*/ 1232405 w 4602775"/>
              <a:gd name="connsiteY239" fmla="*/ 130213 h 3452862"/>
              <a:gd name="connsiteX240" fmla="*/ 1333682 w 4602775"/>
              <a:gd name="connsiteY240" fmla="*/ 118639 h 3452862"/>
              <a:gd name="connsiteX241" fmla="*/ 1258448 w 4602775"/>
              <a:gd name="connsiteY241" fmla="*/ 109958 h 3452862"/>
              <a:gd name="connsiteX242" fmla="*/ 1356830 w 4602775"/>
              <a:gd name="connsiteY242" fmla="*/ 95489 h 3452862"/>
              <a:gd name="connsiteX243" fmla="*/ 1296065 w 4602775"/>
              <a:gd name="connsiteY243" fmla="*/ 31830 h 3452862"/>
              <a:gd name="connsiteX244" fmla="*/ 1275809 w 4602775"/>
              <a:gd name="connsiteY244" fmla="*/ 81021 h 3452862"/>
              <a:gd name="connsiteX245" fmla="*/ 1206361 w 4602775"/>
              <a:gd name="connsiteY245" fmla="*/ 0 h 3452862"/>
              <a:gd name="connsiteX246" fmla="*/ 1038528 w 4602775"/>
              <a:gd name="connsiteY246" fmla="*/ 5785 h 3452862"/>
              <a:gd name="connsiteX247" fmla="*/ 1006698 w 4602775"/>
              <a:gd name="connsiteY247" fmla="*/ 109958 h 3452862"/>
              <a:gd name="connsiteX248" fmla="*/ 1084827 w 4602775"/>
              <a:gd name="connsiteY248" fmla="*/ 240173 h 3452862"/>
              <a:gd name="connsiteX249" fmla="*/ 1073252 w 4602775"/>
              <a:gd name="connsiteY249" fmla="*/ 283577 h 3452862"/>
              <a:gd name="connsiteX250" fmla="*/ 1003804 w 4602775"/>
              <a:gd name="connsiteY250" fmla="*/ 306728 h 3452862"/>
              <a:gd name="connsiteX251" fmla="*/ 1006698 w 4602775"/>
              <a:gd name="connsiteY251" fmla="*/ 358814 h 3452862"/>
              <a:gd name="connsiteX252" fmla="*/ 1050103 w 4602775"/>
              <a:gd name="connsiteY252" fmla="*/ 367494 h 3452862"/>
              <a:gd name="connsiteX253" fmla="*/ 1035635 w 4602775"/>
              <a:gd name="connsiteY253" fmla="*/ 387750 h 3452862"/>
              <a:gd name="connsiteX254" fmla="*/ 1064572 w 4602775"/>
              <a:gd name="connsiteY254" fmla="*/ 408005 h 3452862"/>
              <a:gd name="connsiteX255" fmla="*/ 1064571 w 4602775"/>
              <a:gd name="connsiteY255" fmla="*/ 436943 h 3452862"/>
              <a:gd name="connsiteX256" fmla="*/ 1012485 w 4602775"/>
              <a:gd name="connsiteY256" fmla="*/ 462985 h 3452862"/>
              <a:gd name="connsiteX257" fmla="*/ 1044316 w 4602775"/>
              <a:gd name="connsiteY257" fmla="*/ 503497 h 3452862"/>
              <a:gd name="connsiteX258" fmla="*/ 1139806 w 4602775"/>
              <a:gd name="connsiteY258" fmla="*/ 538220 h 3452862"/>
              <a:gd name="connsiteX259" fmla="*/ 1134019 w 4602775"/>
              <a:gd name="connsiteY259" fmla="*/ 555581 h 3452862"/>
              <a:gd name="connsiteX260" fmla="*/ 1217936 w 4602775"/>
              <a:gd name="connsiteY260" fmla="*/ 682903 h 3452862"/>
              <a:gd name="connsiteX261" fmla="*/ 1191893 w 4602775"/>
              <a:gd name="connsiteY261" fmla="*/ 714734 h 3452862"/>
              <a:gd name="connsiteX262" fmla="*/ 1081934 w 4602775"/>
              <a:gd name="connsiteY262" fmla="*/ 544007 h 3452862"/>
              <a:gd name="connsiteX263" fmla="*/ 1015379 w 4602775"/>
              <a:gd name="connsiteY263" fmla="*/ 558475 h 3452862"/>
              <a:gd name="connsiteX264" fmla="*/ 937249 w 4602775"/>
              <a:gd name="connsiteY264" fmla="*/ 517964 h 3452862"/>
              <a:gd name="connsiteX265" fmla="*/ 922782 w 4602775"/>
              <a:gd name="connsiteY265" fmla="*/ 685797 h 3452862"/>
              <a:gd name="connsiteX266" fmla="*/ 873589 w 4602775"/>
              <a:gd name="connsiteY266" fmla="*/ 630817 h 3452862"/>
              <a:gd name="connsiteX267" fmla="*/ 844652 w 4602775"/>
              <a:gd name="connsiteY267" fmla="*/ 636605 h 3452862"/>
              <a:gd name="connsiteX268" fmla="*/ 844652 w 4602775"/>
              <a:gd name="connsiteY268" fmla="*/ 723415 h 3452862"/>
              <a:gd name="connsiteX269" fmla="*/ 795460 w 4602775"/>
              <a:gd name="connsiteY269" fmla="*/ 714733 h 3452862"/>
              <a:gd name="connsiteX270" fmla="*/ 763629 w 4602775"/>
              <a:gd name="connsiteY270" fmla="*/ 662648 h 3452862"/>
              <a:gd name="connsiteX271" fmla="*/ 801247 w 4602775"/>
              <a:gd name="connsiteY271" fmla="*/ 619243 h 3452862"/>
              <a:gd name="connsiteX272" fmla="*/ 760736 w 4602775"/>
              <a:gd name="connsiteY272" fmla="*/ 561369 h 3452862"/>
              <a:gd name="connsiteX273" fmla="*/ 546604 w 4602775"/>
              <a:gd name="connsiteY273" fmla="*/ 581625 h 3452862"/>
              <a:gd name="connsiteX274" fmla="*/ 508987 w 4602775"/>
              <a:gd name="connsiteY274" fmla="*/ 636604 h 3452862"/>
              <a:gd name="connsiteX275" fmla="*/ 572647 w 4602775"/>
              <a:gd name="connsiteY275" fmla="*/ 711840 h 3452862"/>
              <a:gd name="connsiteX276" fmla="*/ 500185 w 4602775"/>
              <a:gd name="connsiteY27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524665 w 4602775"/>
              <a:gd name="connsiteY228" fmla="*/ 555583 h 3452862"/>
              <a:gd name="connsiteX229" fmla="*/ 1565176 w 4602775"/>
              <a:gd name="connsiteY229" fmla="*/ 460092 h 3452862"/>
              <a:gd name="connsiteX230" fmla="*/ 1620155 w 4602775"/>
              <a:gd name="connsiteY230" fmla="*/ 431154 h 3452862"/>
              <a:gd name="connsiteX231" fmla="*/ 1588326 w 4602775"/>
              <a:gd name="connsiteY231" fmla="*/ 367493 h 3452862"/>
              <a:gd name="connsiteX232" fmla="*/ 1498622 w 4602775"/>
              <a:gd name="connsiteY232" fmla="*/ 393537 h 3452862"/>
              <a:gd name="connsiteX233" fmla="*/ 1432067 w 4602775"/>
              <a:gd name="connsiteY233" fmla="*/ 335663 h 3452862"/>
              <a:gd name="connsiteX234" fmla="*/ 1411812 w 4602775"/>
              <a:gd name="connsiteY234" fmla="*/ 355920 h 3452862"/>
              <a:gd name="connsiteX235" fmla="*/ 1397343 w 4602775"/>
              <a:gd name="connsiteY235" fmla="*/ 303833 h 3452862"/>
              <a:gd name="connsiteX236" fmla="*/ 1356833 w 4602775"/>
              <a:gd name="connsiteY236" fmla="*/ 332770 h 3452862"/>
              <a:gd name="connsiteX237" fmla="*/ 1359726 w 4602775"/>
              <a:gd name="connsiteY237" fmla="*/ 190980 h 3452862"/>
              <a:gd name="connsiteX238" fmla="*/ 1261340 w 4602775"/>
              <a:gd name="connsiteY238" fmla="*/ 159150 h 3452862"/>
              <a:gd name="connsiteX239" fmla="*/ 1232405 w 4602775"/>
              <a:gd name="connsiteY239" fmla="*/ 130213 h 3452862"/>
              <a:gd name="connsiteX240" fmla="*/ 1333682 w 4602775"/>
              <a:gd name="connsiteY240" fmla="*/ 118639 h 3452862"/>
              <a:gd name="connsiteX241" fmla="*/ 1258448 w 4602775"/>
              <a:gd name="connsiteY241" fmla="*/ 109958 h 3452862"/>
              <a:gd name="connsiteX242" fmla="*/ 1356830 w 4602775"/>
              <a:gd name="connsiteY242" fmla="*/ 95489 h 3452862"/>
              <a:gd name="connsiteX243" fmla="*/ 1296065 w 4602775"/>
              <a:gd name="connsiteY243" fmla="*/ 31830 h 3452862"/>
              <a:gd name="connsiteX244" fmla="*/ 1275809 w 4602775"/>
              <a:gd name="connsiteY244" fmla="*/ 81021 h 3452862"/>
              <a:gd name="connsiteX245" fmla="*/ 1206361 w 4602775"/>
              <a:gd name="connsiteY245" fmla="*/ 0 h 3452862"/>
              <a:gd name="connsiteX246" fmla="*/ 1038528 w 4602775"/>
              <a:gd name="connsiteY246" fmla="*/ 5785 h 3452862"/>
              <a:gd name="connsiteX247" fmla="*/ 1006698 w 4602775"/>
              <a:gd name="connsiteY247" fmla="*/ 109958 h 3452862"/>
              <a:gd name="connsiteX248" fmla="*/ 1084827 w 4602775"/>
              <a:gd name="connsiteY248" fmla="*/ 240173 h 3452862"/>
              <a:gd name="connsiteX249" fmla="*/ 1073252 w 4602775"/>
              <a:gd name="connsiteY249" fmla="*/ 283577 h 3452862"/>
              <a:gd name="connsiteX250" fmla="*/ 1003804 w 4602775"/>
              <a:gd name="connsiteY250" fmla="*/ 306728 h 3452862"/>
              <a:gd name="connsiteX251" fmla="*/ 1006698 w 4602775"/>
              <a:gd name="connsiteY251" fmla="*/ 358814 h 3452862"/>
              <a:gd name="connsiteX252" fmla="*/ 1050103 w 4602775"/>
              <a:gd name="connsiteY252" fmla="*/ 367494 h 3452862"/>
              <a:gd name="connsiteX253" fmla="*/ 1035635 w 4602775"/>
              <a:gd name="connsiteY253" fmla="*/ 387750 h 3452862"/>
              <a:gd name="connsiteX254" fmla="*/ 1064572 w 4602775"/>
              <a:gd name="connsiteY254" fmla="*/ 408005 h 3452862"/>
              <a:gd name="connsiteX255" fmla="*/ 1064571 w 4602775"/>
              <a:gd name="connsiteY255" fmla="*/ 436943 h 3452862"/>
              <a:gd name="connsiteX256" fmla="*/ 1012485 w 4602775"/>
              <a:gd name="connsiteY256" fmla="*/ 462985 h 3452862"/>
              <a:gd name="connsiteX257" fmla="*/ 1044316 w 4602775"/>
              <a:gd name="connsiteY257" fmla="*/ 503497 h 3452862"/>
              <a:gd name="connsiteX258" fmla="*/ 1139806 w 4602775"/>
              <a:gd name="connsiteY258" fmla="*/ 538220 h 3452862"/>
              <a:gd name="connsiteX259" fmla="*/ 1134019 w 4602775"/>
              <a:gd name="connsiteY259" fmla="*/ 555581 h 3452862"/>
              <a:gd name="connsiteX260" fmla="*/ 1217936 w 4602775"/>
              <a:gd name="connsiteY260" fmla="*/ 682903 h 3452862"/>
              <a:gd name="connsiteX261" fmla="*/ 1191893 w 4602775"/>
              <a:gd name="connsiteY261" fmla="*/ 714734 h 3452862"/>
              <a:gd name="connsiteX262" fmla="*/ 1081934 w 4602775"/>
              <a:gd name="connsiteY262" fmla="*/ 544007 h 3452862"/>
              <a:gd name="connsiteX263" fmla="*/ 1015379 w 4602775"/>
              <a:gd name="connsiteY263" fmla="*/ 558475 h 3452862"/>
              <a:gd name="connsiteX264" fmla="*/ 937249 w 4602775"/>
              <a:gd name="connsiteY264" fmla="*/ 517964 h 3452862"/>
              <a:gd name="connsiteX265" fmla="*/ 922782 w 4602775"/>
              <a:gd name="connsiteY265" fmla="*/ 685797 h 3452862"/>
              <a:gd name="connsiteX266" fmla="*/ 873589 w 4602775"/>
              <a:gd name="connsiteY266" fmla="*/ 630817 h 3452862"/>
              <a:gd name="connsiteX267" fmla="*/ 844652 w 4602775"/>
              <a:gd name="connsiteY267" fmla="*/ 636605 h 3452862"/>
              <a:gd name="connsiteX268" fmla="*/ 844652 w 4602775"/>
              <a:gd name="connsiteY268" fmla="*/ 723415 h 3452862"/>
              <a:gd name="connsiteX269" fmla="*/ 795460 w 4602775"/>
              <a:gd name="connsiteY269" fmla="*/ 714733 h 3452862"/>
              <a:gd name="connsiteX270" fmla="*/ 763629 w 4602775"/>
              <a:gd name="connsiteY270" fmla="*/ 662648 h 3452862"/>
              <a:gd name="connsiteX271" fmla="*/ 801247 w 4602775"/>
              <a:gd name="connsiteY271" fmla="*/ 619243 h 3452862"/>
              <a:gd name="connsiteX272" fmla="*/ 760736 w 4602775"/>
              <a:gd name="connsiteY272" fmla="*/ 561369 h 3452862"/>
              <a:gd name="connsiteX273" fmla="*/ 546604 w 4602775"/>
              <a:gd name="connsiteY273" fmla="*/ 581625 h 3452862"/>
              <a:gd name="connsiteX274" fmla="*/ 508987 w 4602775"/>
              <a:gd name="connsiteY274" fmla="*/ 636604 h 3452862"/>
              <a:gd name="connsiteX275" fmla="*/ 572647 w 4602775"/>
              <a:gd name="connsiteY275" fmla="*/ 711840 h 3452862"/>
              <a:gd name="connsiteX276" fmla="*/ 500185 w 4602775"/>
              <a:gd name="connsiteY276" fmla="*/ 729872 h 3452862"/>
              <a:gd name="connsiteX0" fmla="*/ 500185 w 4602775"/>
              <a:gd name="connsiteY0" fmla="*/ 729872 h 3452862"/>
              <a:gd name="connsiteX1" fmla="*/ 457200 w 4602775"/>
              <a:gd name="connsiteY1" fmla="*/ 772856 h 3452862"/>
              <a:gd name="connsiteX2" fmla="*/ 386862 w 4602775"/>
              <a:gd name="connsiteY2" fmla="*/ 854918 h 3452862"/>
              <a:gd name="connsiteX3" fmla="*/ 371231 w 4602775"/>
              <a:gd name="connsiteY3" fmla="*/ 1007318 h 3452862"/>
              <a:gd name="connsiteX4" fmla="*/ 269631 w 4602775"/>
              <a:gd name="connsiteY4" fmla="*/ 987780 h 3452862"/>
              <a:gd name="connsiteX5" fmla="*/ 265723 w 4602775"/>
              <a:gd name="connsiteY5" fmla="*/ 1105010 h 3452862"/>
              <a:gd name="connsiteX6" fmla="*/ 347785 w 4602775"/>
              <a:gd name="connsiteY6" fmla="*/ 1140180 h 3452862"/>
              <a:gd name="connsiteX7" fmla="*/ 355600 w 4602775"/>
              <a:gd name="connsiteY7" fmla="*/ 1214426 h 3452862"/>
              <a:gd name="connsiteX8" fmla="*/ 234462 w 4602775"/>
              <a:gd name="connsiteY8" fmla="*/ 1237872 h 3452862"/>
              <a:gd name="connsiteX9" fmla="*/ 296985 w 4602775"/>
              <a:gd name="connsiteY9" fmla="*/ 1323841 h 3452862"/>
              <a:gd name="connsiteX10" fmla="*/ 218831 w 4602775"/>
              <a:gd name="connsiteY10" fmla="*/ 1316026 h 3452862"/>
              <a:gd name="connsiteX11" fmla="*/ 211016 w 4602775"/>
              <a:gd name="connsiteY11" fmla="*/ 1351195 h 3452862"/>
              <a:gd name="connsiteX12" fmla="*/ 132862 w 4602775"/>
              <a:gd name="connsiteY12" fmla="*/ 1319933 h 3452862"/>
              <a:gd name="connsiteX13" fmla="*/ 78154 w 4602775"/>
              <a:gd name="connsiteY13" fmla="*/ 1355103 h 3452862"/>
              <a:gd name="connsiteX14" fmla="*/ 70339 w 4602775"/>
              <a:gd name="connsiteY14" fmla="*/ 1437164 h 3452862"/>
              <a:gd name="connsiteX15" fmla="*/ 101600 w 4602775"/>
              <a:gd name="connsiteY15" fmla="*/ 1515318 h 3452862"/>
              <a:gd name="connsiteX16" fmla="*/ 19539 w 4602775"/>
              <a:gd name="connsiteY16" fmla="*/ 1620826 h 3452862"/>
              <a:gd name="connsiteX17" fmla="*/ 27354 w 4602775"/>
              <a:gd name="connsiteY17" fmla="*/ 1738056 h 3452862"/>
              <a:gd name="connsiteX18" fmla="*/ 19539 w 4602775"/>
              <a:gd name="connsiteY18" fmla="*/ 1968610 h 3452862"/>
              <a:gd name="connsiteX19" fmla="*/ 23446 w 4602775"/>
              <a:gd name="connsiteY19" fmla="*/ 2023318 h 3452862"/>
              <a:gd name="connsiteX20" fmla="*/ 7816 w 4602775"/>
              <a:gd name="connsiteY20" fmla="*/ 2132733 h 3452862"/>
              <a:gd name="connsiteX21" fmla="*/ 31262 w 4602775"/>
              <a:gd name="connsiteY21" fmla="*/ 2191349 h 3452862"/>
              <a:gd name="connsiteX22" fmla="*/ 42985 w 4602775"/>
              <a:gd name="connsiteY22" fmla="*/ 2265595 h 3452862"/>
              <a:gd name="connsiteX23" fmla="*/ 0 w 4602775"/>
              <a:gd name="connsiteY23" fmla="*/ 2339841 h 3452862"/>
              <a:gd name="connsiteX24" fmla="*/ 46892 w 4602775"/>
              <a:gd name="connsiteY24" fmla="*/ 2445349 h 3452862"/>
              <a:gd name="connsiteX25" fmla="*/ 85969 w 4602775"/>
              <a:gd name="connsiteY25" fmla="*/ 2511780 h 3452862"/>
              <a:gd name="connsiteX26" fmla="*/ 171939 w 4602775"/>
              <a:gd name="connsiteY26" fmla="*/ 2503964 h 3452862"/>
              <a:gd name="connsiteX27" fmla="*/ 257468 w 4602775"/>
              <a:gd name="connsiteY27" fmla="*/ 2515962 h 3452862"/>
              <a:gd name="connsiteX28" fmla="*/ 307024 w 4602775"/>
              <a:gd name="connsiteY28" fmla="*/ 2481057 h 3452862"/>
              <a:gd name="connsiteX29" fmla="*/ 359054 w 4602775"/>
              <a:gd name="connsiteY29" fmla="*/ 2515575 h 3452862"/>
              <a:gd name="connsiteX30" fmla="*/ 328144 w 4602775"/>
              <a:gd name="connsiteY30" fmla="*/ 2577394 h 3452862"/>
              <a:gd name="connsiteX31" fmla="*/ 389963 w 4602775"/>
              <a:gd name="connsiteY31" fmla="*/ 2595424 h 3452862"/>
              <a:gd name="connsiteX32" fmla="*/ 454358 w 4602775"/>
              <a:gd name="connsiteY32" fmla="*/ 2605727 h 3452862"/>
              <a:gd name="connsiteX33" fmla="*/ 557388 w 4602775"/>
              <a:gd name="connsiteY33" fmla="*/ 2628909 h 3452862"/>
              <a:gd name="connsiteX34" fmla="*/ 433750 w 4602775"/>
              <a:gd name="connsiteY34" fmla="*/ 2698455 h 3452862"/>
              <a:gd name="connsiteX35" fmla="*/ 333295 w 4602775"/>
              <a:gd name="connsiteY35" fmla="*/ 2853002 h 3452862"/>
              <a:gd name="connsiteX36" fmla="*/ 256022 w 4602775"/>
              <a:gd name="connsiteY36" fmla="*/ 3038458 h 3452862"/>
              <a:gd name="connsiteX37" fmla="*/ 256023 w 4602775"/>
              <a:gd name="connsiteY37" fmla="*/ 3141488 h 3452862"/>
              <a:gd name="connsiteX38" fmla="*/ 294659 w 4602775"/>
              <a:gd name="connsiteY38" fmla="*/ 3241944 h 3452862"/>
              <a:gd name="connsiteX39" fmla="*/ 410568 w 4602775"/>
              <a:gd name="connsiteY39" fmla="*/ 3239368 h 3452862"/>
              <a:gd name="connsiteX40" fmla="*/ 462086 w 4602775"/>
              <a:gd name="connsiteY40" fmla="*/ 3275429 h 3452862"/>
              <a:gd name="connsiteX41" fmla="*/ 523903 w 4602775"/>
              <a:gd name="connsiteY41" fmla="*/ 3254823 h 3452862"/>
              <a:gd name="connsiteX42" fmla="*/ 549662 w 4602775"/>
              <a:gd name="connsiteY42" fmla="*/ 3229065 h 3452862"/>
              <a:gd name="connsiteX43" fmla="*/ 516176 w 4602775"/>
              <a:gd name="connsiteY43" fmla="*/ 3156943 h 3452862"/>
              <a:gd name="connsiteX44" fmla="*/ 593449 w 4602775"/>
              <a:gd name="connsiteY44" fmla="*/ 3167246 h 3452862"/>
              <a:gd name="connsiteX45" fmla="*/ 619207 w 4602775"/>
              <a:gd name="connsiteY45" fmla="*/ 3288308 h 3452862"/>
              <a:gd name="connsiteX46" fmla="*/ 696480 w 4602775"/>
              <a:gd name="connsiteY46" fmla="*/ 3296035 h 3452862"/>
              <a:gd name="connsiteX47" fmla="*/ 747996 w 4602775"/>
              <a:gd name="connsiteY47" fmla="*/ 3244520 h 3452862"/>
              <a:gd name="connsiteX48" fmla="*/ 832996 w 4602775"/>
              <a:gd name="connsiteY48" fmla="*/ 3370732 h 3452862"/>
              <a:gd name="connsiteX49" fmla="*/ 894814 w 4602775"/>
              <a:gd name="connsiteY49" fmla="*/ 3352702 h 3452862"/>
              <a:gd name="connsiteX50" fmla="*/ 925724 w 4602775"/>
              <a:gd name="connsiteY50" fmla="*/ 3306338 h 3452862"/>
              <a:gd name="connsiteX51" fmla="*/ 983121 w 4602775"/>
              <a:gd name="connsiteY51" fmla="*/ 3374146 h 3452862"/>
              <a:gd name="connsiteX52" fmla="*/ 1057088 w 4602775"/>
              <a:gd name="connsiteY52" fmla="*/ 3386186 h 3452862"/>
              <a:gd name="connsiteX53" fmla="*/ 1075144 w 4602775"/>
              <a:gd name="connsiteY53" fmla="*/ 3431882 h 3452862"/>
              <a:gd name="connsiteX54" fmla="*/ 1116356 w 4602775"/>
              <a:gd name="connsiteY54" fmla="*/ 3408260 h 3452862"/>
              <a:gd name="connsiteX55" fmla="*/ 1140507 w 4602775"/>
              <a:gd name="connsiteY55" fmla="*/ 3320782 h 3452862"/>
              <a:gd name="connsiteX56" fmla="*/ 1265201 w 4602775"/>
              <a:gd name="connsiteY56" fmla="*/ 3324061 h 3452862"/>
              <a:gd name="connsiteX57" fmla="*/ 1311465 w 4602775"/>
              <a:gd name="connsiteY57" fmla="*/ 3387301 h 3452862"/>
              <a:gd name="connsiteX58" fmla="*/ 1339799 w 4602775"/>
              <a:gd name="connsiteY58" fmla="*/ 3342544 h 3452862"/>
              <a:gd name="connsiteX59" fmla="*/ 1367152 w 4602775"/>
              <a:gd name="connsiteY59" fmla="*/ 3365991 h 3452862"/>
              <a:gd name="connsiteX60" fmla="*/ 1420528 w 4602775"/>
              <a:gd name="connsiteY60" fmla="*/ 3311635 h 3452862"/>
              <a:gd name="connsiteX61" fmla="*/ 1459165 w 4602775"/>
              <a:gd name="connsiteY61" fmla="*/ 3345119 h 3452862"/>
              <a:gd name="connsiteX62" fmla="*/ 1638127 w 4602775"/>
              <a:gd name="connsiteY62" fmla="*/ 3303115 h 3452862"/>
              <a:gd name="connsiteX63" fmla="*/ 1704018 w 4602775"/>
              <a:gd name="connsiteY63" fmla="*/ 3358537 h 3452862"/>
              <a:gd name="connsiteX64" fmla="*/ 1746210 w 4602775"/>
              <a:gd name="connsiteY64" fmla="*/ 3316698 h 3452862"/>
              <a:gd name="connsiteX65" fmla="*/ 1766013 w 4602775"/>
              <a:gd name="connsiteY65" fmla="*/ 3340056 h 3452862"/>
              <a:gd name="connsiteX66" fmla="*/ 1767070 w 4602775"/>
              <a:gd name="connsiteY66" fmla="*/ 3402239 h 3452862"/>
              <a:gd name="connsiteX67" fmla="*/ 1837496 w 4602775"/>
              <a:gd name="connsiteY67" fmla="*/ 3452862 h 3452862"/>
              <a:gd name="connsiteX68" fmla="*/ 1851971 w 4602775"/>
              <a:gd name="connsiteY68" fmla="*/ 3399926 h 3452862"/>
              <a:gd name="connsiteX69" fmla="*/ 1870090 w 4602775"/>
              <a:gd name="connsiteY69" fmla="*/ 3386344 h 3452862"/>
              <a:gd name="connsiteX70" fmla="*/ 1869198 w 4602775"/>
              <a:gd name="connsiteY70" fmla="*/ 3294595 h 3452862"/>
              <a:gd name="connsiteX71" fmla="*/ 1819103 w 4602775"/>
              <a:gd name="connsiteY71" fmla="*/ 3300638 h 3452862"/>
              <a:gd name="connsiteX72" fmla="*/ 1837573 w 4602775"/>
              <a:gd name="connsiteY72" fmla="*/ 3223453 h 3452862"/>
              <a:gd name="connsiteX73" fmla="*/ 1802845 w 4602775"/>
              <a:gd name="connsiteY73" fmla="*/ 3155855 h 3452862"/>
              <a:gd name="connsiteX74" fmla="*/ 1839257 w 4602775"/>
              <a:gd name="connsiteY74" fmla="*/ 3068279 h 3452862"/>
              <a:gd name="connsiteX75" fmla="*/ 1956764 w 4602775"/>
              <a:gd name="connsiteY75" fmla="*/ 3018095 h 3452862"/>
              <a:gd name="connsiteX76" fmla="*/ 2001080 w 4602775"/>
              <a:gd name="connsiteY76" fmla="*/ 2962221 h 3452862"/>
              <a:gd name="connsiteX77" fmla="*/ 2107028 w 4602775"/>
              <a:gd name="connsiteY77" fmla="*/ 2944278 h 3452862"/>
              <a:gd name="connsiteX78" fmla="*/ 2092641 w 4602775"/>
              <a:gd name="connsiteY78" fmla="*/ 2840532 h 3452862"/>
              <a:gd name="connsiteX79" fmla="*/ 2029566 w 4602775"/>
              <a:gd name="connsiteY79" fmla="*/ 2797288 h 3452862"/>
              <a:gd name="connsiteX80" fmla="*/ 1931386 w 4602775"/>
              <a:gd name="connsiteY80" fmla="*/ 2664046 h 3452862"/>
              <a:gd name="connsiteX81" fmla="*/ 1759465 w 4602775"/>
              <a:gd name="connsiteY81" fmla="*/ 2513509 h 3452862"/>
              <a:gd name="connsiteX82" fmla="*/ 1744226 w 4602775"/>
              <a:gd name="connsiteY82" fmla="*/ 2434175 h 3452862"/>
              <a:gd name="connsiteX83" fmla="*/ 1762003 w 4602775"/>
              <a:gd name="connsiteY83" fmla="*/ 2394098 h 3452862"/>
              <a:gd name="connsiteX84" fmla="*/ 1777967 w 4602775"/>
              <a:gd name="connsiteY84" fmla="*/ 2336295 h 3452862"/>
              <a:gd name="connsiteX85" fmla="*/ 1722139 w 4602775"/>
              <a:gd name="connsiteY85" fmla="*/ 2319541 h 3452862"/>
              <a:gd name="connsiteX86" fmla="*/ 1671381 w 4602775"/>
              <a:gd name="connsiteY86" fmla="*/ 2149684 h 3452862"/>
              <a:gd name="connsiteX87" fmla="*/ 1724664 w 4602775"/>
              <a:gd name="connsiteY87" fmla="*/ 2171610 h 3452862"/>
              <a:gd name="connsiteX88" fmla="*/ 1743008 w 4602775"/>
              <a:gd name="connsiteY88" fmla="*/ 2205824 h 3452862"/>
              <a:gd name="connsiteX89" fmla="*/ 1764141 w 4602775"/>
              <a:gd name="connsiteY89" fmla="*/ 2219066 h 3452862"/>
              <a:gd name="connsiteX90" fmla="*/ 1806640 w 4602775"/>
              <a:gd name="connsiteY90" fmla="*/ 2131788 h 3452862"/>
              <a:gd name="connsiteX91" fmla="*/ 1887416 w 4602775"/>
              <a:gd name="connsiteY91" fmla="*/ 2097564 h 3452862"/>
              <a:gd name="connsiteX92" fmla="*/ 1949939 w 4602775"/>
              <a:gd name="connsiteY92" fmla="*/ 2113195 h 3452862"/>
              <a:gd name="connsiteX93" fmla="*/ 2008554 w 4602775"/>
              <a:gd name="connsiteY93" fmla="*/ 2070210 h 3452862"/>
              <a:gd name="connsiteX94" fmla="*/ 2059354 w 4602775"/>
              <a:gd name="connsiteY94" fmla="*/ 2074118 h 3452862"/>
              <a:gd name="connsiteX95" fmla="*/ 2071077 w 4602775"/>
              <a:gd name="connsiteY95" fmla="*/ 2015503 h 3452862"/>
              <a:gd name="connsiteX96" fmla="*/ 2286000 w 4602775"/>
              <a:gd name="connsiteY96" fmla="*/ 1964703 h 3452862"/>
              <a:gd name="connsiteX97" fmla="*/ 2301631 w 4602775"/>
              <a:gd name="connsiteY97" fmla="*/ 1890456 h 3452862"/>
              <a:gd name="connsiteX98" fmla="*/ 2379785 w 4602775"/>
              <a:gd name="connsiteY98" fmla="*/ 1906087 h 3452862"/>
              <a:gd name="connsiteX99" fmla="*/ 2399323 w 4602775"/>
              <a:gd name="connsiteY99" fmla="*/ 1952980 h 3452862"/>
              <a:gd name="connsiteX100" fmla="*/ 2430585 w 4602775"/>
              <a:gd name="connsiteY100" fmla="*/ 1980333 h 3452862"/>
              <a:gd name="connsiteX101" fmla="*/ 2493108 w 4602775"/>
              <a:gd name="connsiteY101" fmla="*/ 1945164 h 3452862"/>
              <a:gd name="connsiteX102" fmla="*/ 2504831 w 4602775"/>
              <a:gd name="connsiteY102" fmla="*/ 1898272 h 3452862"/>
              <a:gd name="connsiteX103" fmla="*/ 2524369 w 4602775"/>
              <a:gd name="connsiteY103" fmla="*/ 1898272 h 3452862"/>
              <a:gd name="connsiteX104" fmla="*/ 2586892 w 4602775"/>
              <a:gd name="connsiteY104" fmla="*/ 1968610 h 3452862"/>
              <a:gd name="connsiteX105" fmla="*/ 2782277 w 4602775"/>
              <a:gd name="connsiteY105" fmla="*/ 2066303 h 3452862"/>
              <a:gd name="connsiteX106" fmla="*/ 2829169 w 4602775"/>
              <a:gd name="connsiteY106" fmla="*/ 2085841 h 3452862"/>
              <a:gd name="connsiteX107" fmla="*/ 2864339 w 4602775"/>
              <a:gd name="connsiteY107" fmla="*/ 2078026 h 3452862"/>
              <a:gd name="connsiteX108" fmla="*/ 2887785 w 4602775"/>
              <a:gd name="connsiteY108" fmla="*/ 2101472 h 3452862"/>
              <a:gd name="connsiteX109" fmla="*/ 2805723 w 4602775"/>
              <a:gd name="connsiteY109" fmla="*/ 2179626 h 3452862"/>
              <a:gd name="connsiteX110" fmla="*/ 2805723 w 4602775"/>
              <a:gd name="connsiteY110" fmla="*/ 2179626 h 3452862"/>
              <a:gd name="connsiteX111" fmla="*/ 2821354 w 4602775"/>
              <a:gd name="connsiteY111" fmla="*/ 2210887 h 3452862"/>
              <a:gd name="connsiteX112" fmla="*/ 2891692 w 4602775"/>
              <a:gd name="connsiteY112" fmla="*/ 2199164 h 3452862"/>
              <a:gd name="connsiteX113" fmla="*/ 2958123 w 4602775"/>
              <a:gd name="connsiteY113" fmla="*/ 2304672 h 3452862"/>
              <a:gd name="connsiteX114" fmla="*/ 3008923 w 4602775"/>
              <a:gd name="connsiteY114" fmla="*/ 2300764 h 3452862"/>
              <a:gd name="connsiteX115" fmla="*/ 2997200 w 4602775"/>
              <a:gd name="connsiteY115" fmla="*/ 2253872 h 3452862"/>
              <a:gd name="connsiteX116" fmla="*/ 3059723 w 4602775"/>
              <a:gd name="connsiteY116" fmla="*/ 2230426 h 3452862"/>
              <a:gd name="connsiteX117" fmla="*/ 3059723 w 4602775"/>
              <a:gd name="connsiteY117" fmla="*/ 2210887 h 3452862"/>
              <a:gd name="connsiteX118" fmla="*/ 3067539 w 4602775"/>
              <a:gd name="connsiteY118" fmla="*/ 2199164 h 3452862"/>
              <a:gd name="connsiteX119" fmla="*/ 3024554 w 4602775"/>
              <a:gd name="connsiteY119" fmla="*/ 2113195 h 3452862"/>
              <a:gd name="connsiteX120" fmla="*/ 3036277 w 4602775"/>
              <a:gd name="connsiteY120" fmla="*/ 2101472 h 3452862"/>
              <a:gd name="connsiteX121" fmla="*/ 3219939 w 4602775"/>
              <a:gd name="connsiteY121" fmla="*/ 2222610 h 3452862"/>
              <a:gd name="connsiteX122" fmla="*/ 3286369 w 4602775"/>
              <a:gd name="connsiteY122" fmla="*/ 2230426 h 3452862"/>
              <a:gd name="connsiteX123" fmla="*/ 3266831 w 4602775"/>
              <a:gd name="connsiteY123" fmla="*/ 2253872 h 3452862"/>
              <a:gd name="connsiteX124" fmla="*/ 3227754 w 4602775"/>
              <a:gd name="connsiteY124" fmla="*/ 2269503 h 3452862"/>
              <a:gd name="connsiteX125" fmla="*/ 3309816 w 4602775"/>
              <a:gd name="connsiteY125" fmla="*/ 2351564 h 3452862"/>
              <a:gd name="connsiteX126" fmla="*/ 3395785 w 4602775"/>
              <a:gd name="connsiteY126" fmla="*/ 2406272 h 3452862"/>
              <a:gd name="connsiteX127" fmla="*/ 3657600 w 4602775"/>
              <a:gd name="connsiteY127" fmla="*/ 2343749 h 3452862"/>
              <a:gd name="connsiteX128" fmla="*/ 3618523 w 4602775"/>
              <a:gd name="connsiteY128" fmla="*/ 2265595 h 3452862"/>
              <a:gd name="connsiteX129" fmla="*/ 3567723 w 4602775"/>
              <a:gd name="connsiteY129" fmla="*/ 2242149 h 3452862"/>
              <a:gd name="connsiteX130" fmla="*/ 3583354 w 4602775"/>
              <a:gd name="connsiteY130" fmla="*/ 2160087 h 3452862"/>
              <a:gd name="connsiteX131" fmla="*/ 3618523 w 4602775"/>
              <a:gd name="connsiteY131" fmla="*/ 2160087 h 3452862"/>
              <a:gd name="connsiteX132" fmla="*/ 3622431 w 4602775"/>
              <a:gd name="connsiteY132" fmla="*/ 2101472 h 3452862"/>
              <a:gd name="connsiteX133" fmla="*/ 3528646 w 4602775"/>
              <a:gd name="connsiteY133" fmla="*/ 2019410 h 3452862"/>
              <a:gd name="connsiteX134" fmla="*/ 3473939 w 4602775"/>
              <a:gd name="connsiteY134" fmla="*/ 2054580 h 3452862"/>
              <a:gd name="connsiteX135" fmla="*/ 3423139 w 4602775"/>
              <a:gd name="connsiteY135" fmla="*/ 1992056 h 3452862"/>
              <a:gd name="connsiteX136" fmla="*/ 3466123 w 4602775"/>
              <a:gd name="connsiteY136" fmla="*/ 1874826 h 3452862"/>
              <a:gd name="connsiteX137" fmla="*/ 3411416 w 4602775"/>
              <a:gd name="connsiteY137" fmla="*/ 1788856 h 3452862"/>
              <a:gd name="connsiteX138" fmla="*/ 3391877 w 4602775"/>
              <a:gd name="connsiteY138" fmla="*/ 1698980 h 3452862"/>
              <a:gd name="connsiteX139" fmla="*/ 3380154 w 4602775"/>
              <a:gd name="connsiteY139" fmla="*/ 1593472 h 3452862"/>
              <a:gd name="connsiteX140" fmla="*/ 3325446 w 4602775"/>
              <a:gd name="connsiteY140" fmla="*/ 1558303 h 3452862"/>
              <a:gd name="connsiteX141" fmla="*/ 3333262 w 4602775"/>
              <a:gd name="connsiteY141" fmla="*/ 1519226 h 3452862"/>
              <a:gd name="connsiteX142" fmla="*/ 3255108 w 4602775"/>
              <a:gd name="connsiteY142" fmla="*/ 1401995 h 3452862"/>
              <a:gd name="connsiteX143" fmla="*/ 3290277 w 4602775"/>
              <a:gd name="connsiteY143" fmla="*/ 1288672 h 3452862"/>
              <a:gd name="connsiteX144" fmla="*/ 3348892 w 4602775"/>
              <a:gd name="connsiteY144" fmla="*/ 1230056 h 3452862"/>
              <a:gd name="connsiteX145" fmla="*/ 3391877 w 4602775"/>
              <a:gd name="connsiteY145" fmla="*/ 1257410 h 3452862"/>
              <a:gd name="connsiteX146" fmla="*/ 3458308 w 4602775"/>
              <a:gd name="connsiteY146" fmla="*/ 1233964 h 3452862"/>
              <a:gd name="connsiteX147" fmla="*/ 3438769 w 4602775"/>
              <a:gd name="connsiteY147" fmla="*/ 1210518 h 3452862"/>
              <a:gd name="connsiteX148" fmla="*/ 3509108 w 4602775"/>
              <a:gd name="connsiteY148" fmla="*/ 1108918 h 3452862"/>
              <a:gd name="connsiteX149" fmla="*/ 3524739 w 4602775"/>
              <a:gd name="connsiteY149" fmla="*/ 995595 h 3452862"/>
              <a:gd name="connsiteX150" fmla="*/ 3626339 w 4602775"/>
              <a:gd name="connsiteY150" fmla="*/ 948703 h 3452862"/>
              <a:gd name="connsiteX151" fmla="*/ 3696677 w 4602775"/>
              <a:gd name="connsiteY151" fmla="*/ 905718 h 3452862"/>
              <a:gd name="connsiteX152" fmla="*/ 3720123 w 4602775"/>
              <a:gd name="connsiteY152" fmla="*/ 917441 h 3452862"/>
              <a:gd name="connsiteX153" fmla="*/ 3790462 w 4602775"/>
              <a:gd name="connsiteY153" fmla="*/ 905718 h 3452862"/>
              <a:gd name="connsiteX154" fmla="*/ 3806092 w 4602775"/>
              <a:gd name="connsiteY154" fmla="*/ 956518 h 3452862"/>
              <a:gd name="connsiteX155" fmla="*/ 3856892 w 4602775"/>
              <a:gd name="connsiteY155" fmla="*/ 909626 h 3452862"/>
              <a:gd name="connsiteX156" fmla="*/ 3888154 w 4602775"/>
              <a:gd name="connsiteY156" fmla="*/ 913533 h 3452862"/>
              <a:gd name="connsiteX157" fmla="*/ 3927231 w 4602775"/>
              <a:gd name="connsiteY157" fmla="*/ 956518 h 3452862"/>
              <a:gd name="connsiteX158" fmla="*/ 3997569 w 4602775"/>
              <a:gd name="connsiteY158" fmla="*/ 952610 h 3452862"/>
              <a:gd name="connsiteX159" fmla="*/ 4067908 w 4602775"/>
              <a:gd name="connsiteY159" fmla="*/ 866641 h 3452862"/>
              <a:gd name="connsiteX160" fmla="*/ 4138246 w 4602775"/>
              <a:gd name="connsiteY160" fmla="*/ 901810 h 3452862"/>
              <a:gd name="connsiteX161" fmla="*/ 4173416 w 4602775"/>
              <a:gd name="connsiteY161" fmla="*/ 882272 h 3452862"/>
              <a:gd name="connsiteX162" fmla="*/ 4200769 w 4602775"/>
              <a:gd name="connsiteY162" fmla="*/ 831472 h 3452862"/>
              <a:gd name="connsiteX163" fmla="*/ 4267200 w 4602775"/>
              <a:gd name="connsiteY163" fmla="*/ 784580 h 3452862"/>
              <a:gd name="connsiteX164" fmla="*/ 4407877 w 4602775"/>
              <a:gd name="connsiteY164" fmla="*/ 780672 h 3452862"/>
              <a:gd name="connsiteX165" fmla="*/ 4466493 w 4602775"/>
              <a:gd name="connsiteY165" fmla="*/ 675164 h 3452862"/>
              <a:gd name="connsiteX166" fmla="*/ 4556368 w 4602775"/>
              <a:gd name="connsiteY166" fmla="*/ 651718 h 3452862"/>
              <a:gd name="connsiteX167" fmla="*/ 4575906 w 4602775"/>
              <a:gd name="connsiteY167" fmla="*/ 550119 h 3452862"/>
              <a:gd name="connsiteX168" fmla="*/ 4493844 w 4602775"/>
              <a:gd name="connsiteY168" fmla="*/ 475874 h 3452862"/>
              <a:gd name="connsiteX169" fmla="*/ 4478213 w 4602775"/>
              <a:gd name="connsiteY169" fmla="*/ 374273 h 3452862"/>
              <a:gd name="connsiteX170" fmla="*/ 4548551 w 4602775"/>
              <a:gd name="connsiteY170" fmla="*/ 331289 h 3452862"/>
              <a:gd name="connsiteX171" fmla="*/ 4505566 w 4602775"/>
              <a:gd name="connsiteY171" fmla="*/ 225782 h 3452862"/>
              <a:gd name="connsiteX172" fmla="*/ 4599351 w 4602775"/>
              <a:gd name="connsiteY172" fmla="*/ 163258 h 3452862"/>
              <a:gd name="connsiteX173" fmla="*/ 4536827 w 4602775"/>
              <a:gd name="connsiteY173" fmla="*/ 10858 h 3452862"/>
              <a:gd name="connsiteX174" fmla="*/ 4166586 w 4602775"/>
              <a:gd name="connsiteY174" fmla="*/ 23147 h 3452862"/>
              <a:gd name="connsiteX175" fmla="*/ 4140543 w 4602775"/>
              <a:gd name="connsiteY175" fmla="*/ 109956 h 3452862"/>
              <a:gd name="connsiteX176" fmla="*/ 4155012 w 4602775"/>
              <a:gd name="connsiteY176" fmla="*/ 170723 h 3452862"/>
              <a:gd name="connsiteX177" fmla="*/ 4091351 w 4602775"/>
              <a:gd name="connsiteY177" fmla="*/ 243066 h 3452862"/>
              <a:gd name="connsiteX178" fmla="*/ 3990073 w 4602775"/>
              <a:gd name="connsiteY178" fmla="*/ 234384 h 3452862"/>
              <a:gd name="connsiteX179" fmla="*/ 4076882 w 4602775"/>
              <a:gd name="connsiteY179" fmla="*/ 89700 h 3452862"/>
              <a:gd name="connsiteX180" fmla="*/ 4094245 w 4602775"/>
              <a:gd name="connsiteY180" fmla="*/ 14465 h 3452862"/>
              <a:gd name="connsiteX181" fmla="*/ 4065308 w 4602775"/>
              <a:gd name="connsiteY181" fmla="*/ 14465 h 3452862"/>
              <a:gd name="connsiteX182" fmla="*/ 4004541 w 4602775"/>
              <a:gd name="connsiteY182" fmla="*/ 153362 h 3452862"/>
              <a:gd name="connsiteX183" fmla="*/ 3836708 w 4602775"/>
              <a:gd name="connsiteY183" fmla="*/ 222809 h 3452862"/>
              <a:gd name="connsiteX184" fmla="*/ 3729642 w 4602775"/>
              <a:gd name="connsiteY184" fmla="*/ 428261 h 3452862"/>
              <a:gd name="connsiteX185" fmla="*/ 3613895 w 4602775"/>
              <a:gd name="connsiteY185" fmla="*/ 462985 h 3452862"/>
              <a:gd name="connsiteX186" fmla="*/ 3527085 w 4602775"/>
              <a:gd name="connsiteY186" fmla="*/ 454303 h 3452862"/>
              <a:gd name="connsiteX187" fmla="*/ 3463424 w 4602775"/>
              <a:gd name="connsiteY187" fmla="*/ 315407 h 3452862"/>
              <a:gd name="connsiteX188" fmla="*/ 3538660 w 4602775"/>
              <a:gd name="connsiteY188" fmla="*/ 341451 h 3452862"/>
              <a:gd name="connsiteX189" fmla="*/ 3547342 w 4602775"/>
              <a:gd name="connsiteY189" fmla="*/ 347238 h 3452862"/>
              <a:gd name="connsiteX190" fmla="*/ 3544446 w 4602775"/>
              <a:gd name="connsiteY190" fmla="*/ 312512 h 3452862"/>
              <a:gd name="connsiteX191" fmla="*/ 3440275 w 4602775"/>
              <a:gd name="connsiteY191" fmla="*/ 272002 h 3452862"/>
              <a:gd name="connsiteX192" fmla="*/ 3289805 w 4602775"/>
              <a:gd name="connsiteY192" fmla="*/ 266215 h 3452862"/>
              <a:gd name="connsiteX193" fmla="*/ 3263761 w 4602775"/>
              <a:gd name="connsiteY193" fmla="*/ 309620 h 3452862"/>
              <a:gd name="connsiteX194" fmla="*/ 3229038 w 4602775"/>
              <a:gd name="connsiteY194" fmla="*/ 280683 h 3452862"/>
              <a:gd name="connsiteX195" fmla="*/ 3133546 w 4602775"/>
              <a:gd name="connsiteY195" fmla="*/ 292258 h 3452862"/>
              <a:gd name="connsiteX196" fmla="*/ 3153802 w 4602775"/>
              <a:gd name="connsiteY196" fmla="*/ 344344 h 3452862"/>
              <a:gd name="connsiteX197" fmla="*/ 2957031 w 4602775"/>
              <a:gd name="connsiteY197" fmla="*/ 405111 h 3452862"/>
              <a:gd name="connsiteX198" fmla="*/ 2864435 w 4602775"/>
              <a:gd name="connsiteY198" fmla="*/ 538220 h 3452862"/>
              <a:gd name="connsiteX199" fmla="*/ 2667665 w 4602775"/>
              <a:gd name="connsiteY199" fmla="*/ 567156 h 3452862"/>
              <a:gd name="connsiteX200" fmla="*/ 2479577 w 4602775"/>
              <a:gd name="connsiteY200" fmla="*/ 616349 h 3452862"/>
              <a:gd name="connsiteX201" fmla="*/ 2453533 w 4602775"/>
              <a:gd name="connsiteY201" fmla="*/ 656860 h 3452862"/>
              <a:gd name="connsiteX202" fmla="*/ 2479577 w 4602775"/>
              <a:gd name="connsiteY202" fmla="*/ 700265 h 3452862"/>
              <a:gd name="connsiteX203" fmla="*/ 2491151 w 4602775"/>
              <a:gd name="connsiteY203" fmla="*/ 766820 h 3452862"/>
              <a:gd name="connsiteX204" fmla="*/ 2488258 w 4602775"/>
              <a:gd name="connsiteY204" fmla="*/ 807331 h 3452862"/>
              <a:gd name="connsiteX205" fmla="*/ 2415916 w 4602775"/>
              <a:gd name="connsiteY205" fmla="*/ 720522 h 3452862"/>
              <a:gd name="connsiteX206" fmla="*/ 2291488 w 4602775"/>
              <a:gd name="connsiteY206" fmla="*/ 706052 h 3452862"/>
              <a:gd name="connsiteX207" fmla="*/ 2308850 w 4602775"/>
              <a:gd name="connsiteY207" fmla="*/ 659754 h 3452862"/>
              <a:gd name="connsiteX208" fmla="*/ 2386979 w 4602775"/>
              <a:gd name="connsiteY208" fmla="*/ 668435 h 3452862"/>
              <a:gd name="connsiteX209" fmla="*/ 2439065 w 4602775"/>
              <a:gd name="connsiteY209" fmla="*/ 607668 h 3452862"/>
              <a:gd name="connsiteX210" fmla="*/ 2326212 w 4602775"/>
              <a:gd name="connsiteY210" fmla="*/ 613455 h 3452862"/>
              <a:gd name="connsiteX211" fmla="*/ 2265444 w 4602775"/>
              <a:gd name="connsiteY211" fmla="*/ 529538 h 3452862"/>
              <a:gd name="connsiteX212" fmla="*/ 2227827 w 4602775"/>
              <a:gd name="connsiteY212" fmla="*/ 538220 h 3452862"/>
              <a:gd name="connsiteX213" fmla="*/ 2193103 w 4602775"/>
              <a:gd name="connsiteY213" fmla="*/ 549795 h 3452862"/>
              <a:gd name="connsiteX214" fmla="*/ 2190209 w 4602775"/>
              <a:gd name="connsiteY214" fmla="*/ 500603 h 3452862"/>
              <a:gd name="connsiteX215" fmla="*/ 2117868 w 4602775"/>
              <a:gd name="connsiteY215" fmla="*/ 457197 h 3452862"/>
              <a:gd name="connsiteX216" fmla="*/ 2083144 w 4602775"/>
              <a:gd name="connsiteY216" fmla="*/ 373281 h 3452862"/>
              <a:gd name="connsiteX217" fmla="*/ 2048420 w 4602775"/>
              <a:gd name="connsiteY217" fmla="*/ 425367 h 3452862"/>
              <a:gd name="connsiteX218" fmla="*/ 1987653 w 4602775"/>
              <a:gd name="connsiteY218" fmla="*/ 425366 h 3452862"/>
              <a:gd name="connsiteX219" fmla="*/ 1970290 w 4602775"/>
              <a:gd name="connsiteY219" fmla="*/ 419580 h 3452862"/>
              <a:gd name="connsiteX220" fmla="*/ 2031058 w 4602775"/>
              <a:gd name="connsiteY220" fmla="*/ 367494 h 3452862"/>
              <a:gd name="connsiteX221" fmla="*/ 1999227 w 4602775"/>
              <a:gd name="connsiteY221" fmla="*/ 358813 h 3452862"/>
              <a:gd name="connsiteX222" fmla="*/ 1889267 w 4602775"/>
              <a:gd name="connsiteY222" fmla="*/ 448516 h 3452862"/>
              <a:gd name="connsiteX223" fmla="*/ 1822712 w 4602775"/>
              <a:gd name="connsiteY223" fmla="*/ 512177 h 3452862"/>
              <a:gd name="connsiteX224" fmla="*/ 1741690 w 4602775"/>
              <a:gd name="connsiteY224" fmla="*/ 489028 h 3452862"/>
              <a:gd name="connsiteX225" fmla="*/ 1683817 w 4602775"/>
              <a:gd name="connsiteY225" fmla="*/ 596094 h 3452862"/>
              <a:gd name="connsiteX226" fmla="*/ 1675135 w 4602775"/>
              <a:gd name="connsiteY226" fmla="*/ 558476 h 3452862"/>
              <a:gd name="connsiteX227" fmla="*/ 1625943 w 4602775"/>
              <a:gd name="connsiteY227" fmla="*/ 535327 h 3452862"/>
              <a:gd name="connsiteX228" fmla="*/ 1524665 w 4602775"/>
              <a:gd name="connsiteY228" fmla="*/ 555583 h 3452862"/>
              <a:gd name="connsiteX229" fmla="*/ 1565176 w 4602775"/>
              <a:gd name="connsiteY229" fmla="*/ 460092 h 3452862"/>
              <a:gd name="connsiteX230" fmla="*/ 1620155 w 4602775"/>
              <a:gd name="connsiteY230" fmla="*/ 431154 h 3452862"/>
              <a:gd name="connsiteX231" fmla="*/ 1576751 w 4602775"/>
              <a:gd name="connsiteY231" fmla="*/ 373280 h 3452862"/>
              <a:gd name="connsiteX232" fmla="*/ 1498622 w 4602775"/>
              <a:gd name="connsiteY232" fmla="*/ 393537 h 3452862"/>
              <a:gd name="connsiteX233" fmla="*/ 1432067 w 4602775"/>
              <a:gd name="connsiteY233" fmla="*/ 335663 h 3452862"/>
              <a:gd name="connsiteX234" fmla="*/ 1411812 w 4602775"/>
              <a:gd name="connsiteY234" fmla="*/ 355920 h 3452862"/>
              <a:gd name="connsiteX235" fmla="*/ 1397343 w 4602775"/>
              <a:gd name="connsiteY235" fmla="*/ 303833 h 3452862"/>
              <a:gd name="connsiteX236" fmla="*/ 1356833 w 4602775"/>
              <a:gd name="connsiteY236" fmla="*/ 332770 h 3452862"/>
              <a:gd name="connsiteX237" fmla="*/ 1359726 w 4602775"/>
              <a:gd name="connsiteY237" fmla="*/ 190980 h 3452862"/>
              <a:gd name="connsiteX238" fmla="*/ 1261340 w 4602775"/>
              <a:gd name="connsiteY238" fmla="*/ 159150 h 3452862"/>
              <a:gd name="connsiteX239" fmla="*/ 1232405 w 4602775"/>
              <a:gd name="connsiteY239" fmla="*/ 130213 h 3452862"/>
              <a:gd name="connsiteX240" fmla="*/ 1333682 w 4602775"/>
              <a:gd name="connsiteY240" fmla="*/ 118639 h 3452862"/>
              <a:gd name="connsiteX241" fmla="*/ 1258448 w 4602775"/>
              <a:gd name="connsiteY241" fmla="*/ 109958 h 3452862"/>
              <a:gd name="connsiteX242" fmla="*/ 1356830 w 4602775"/>
              <a:gd name="connsiteY242" fmla="*/ 95489 h 3452862"/>
              <a:gd name="connsiteX243" fmla="*/ 1296065 w 4602775"/>
              <a:gd name="connsiteY243" fmla="*/ 31830 h 3452862"/>
              <a:gd name="connsiteX244" fmla="*/ 1275809 w 4602775"/>
              <a:gd name="connsiteY244" fmla="*/ 81021 h 3452862"/>
              <a:gd name="connsiteX245" fmla="*/ 1206361 w 4602775"/>
              <a:gd name="connsiteY245" fmla="*/ 0 h 3452862"/>
              <a:gd name="connsiteX246" fmla="*/ 1038528 w 4602775"/>
              <a:gd name="connsiteY246" fmla="*/ 5785 h 3452862"/>
              <a:gd name="connsiteX247" fmla="*/ 1006698 w 4602775"/>
              <a:gd name="connsiteY247" fmla="*/ 109958 h 3452862"/>
              <a:gd name="connsiteX248" fmla="*/ 1084827 w 4602775"/>
              <a:gd name="connsiteY248" fmla="*/ 240173 h 3452862"/>
              <a:gd name="connsiteX249" fmla="*/ 1073252 w 4602775"/>
              <a:gd name="connsiteY249" fmla="*/ 283577 h 3452862"/>
              <a:gd name="connsiteX250" fmla="*/ 1003804 w 4602775"/>
              <a:gd name="connsiteY250" fmla="*/ 306728 h 3452862"/>
              <a:gd name="connsiteX251" fmla="*/ 1006698 w 4602775"/>
              <a:gd name="connsiteY251" fmla="*/ 358814 h 3452862"/>
              <a:gd name="connsiteX252" fmla="*/ 1050103 w 4602775"/>
              <a:gd name="connsiteY252" fmla="*/ 367494 h 3452862"/>
              <a:gd name="connsiteX253" fmla="*/ 1035635 w 4602775"/>
              <a:gd name="connsiteY253" fmla="*/ 387750 h 3452862"/>
              <a:gd name="connsiteX254" fmla="*/ 1064572 w 4602775"/>
              <a:gd name="connsiteY254" fmla="*/ 408005 h 3452862"/>
              <a:gd name="connsiteX255" fmla="*/ 1064571 w 4602775"/>
              <a:gd name="connsiteY255" fmla="*/ 436943 h 3452862"/>
              <a:gd name="connsiteX256" fmla="*/ 1012485 w 4602775"/>
              <a:gd name="connsiteY256" fmla="*/ 462985 h 3452862"/>
              <a:gd name="connsiteX257" fmla="*/ 1044316 w 4602775"/>
              <a:gd name="connsiteY257" fmla="*/ 503497 h 3452862"/>
              <a:gd name="connsiteX258" fmla="*/ 1139806 w 4602775"/>
              <a:gd name="connsiteY258" fmla="*/ 538220 h 3452862"/>
              <a:gd name="connsiteX259" fmla="*/ 1134019 w 4602775"/>
              <a:gd name="connsiteY259" fmla="*/ 555581 h 3452862"/>
              <a:gd name="connsiteX260" fmla="*/ 1217936 w 4602775"/>
              <a:gd name="connsiteY260" fmla="*/ 682903 h 3452862"/>
              <a:gd name="connsiteX261" fmla="*/ 1191893 w 4602775"/>
              <a:gd name="connsiteY261" fmla="*/ 714734 h 3452862"/>
              <a:gd name="connsiteX262" fmla="*/ 1081934 w 4602775"/>
              <a:gd name="connsiteY262" fmla="*/ 544007 h 3452862"/>
              <a:gd name="connsiteX263" fmla="*/ 1015379 w 4602775"/>
              <a:gd name="connsiteY263" fmla="*/ 558475 h 3452862"/>
              <a:gd name="connsiteX264" fmla="*/ 937249 w 4602775"/>
              <a:gd name="connsiteY264" fmla="*/ 517964 h 3452862"/>
              <a:gd name="connsiteX265" fmla="*/ 922782 w 4602775"/>
              <a:gd name="connsiteY265" fmla="*/ 685797 h 3452862"/>
              <a:gd name="connsiteX266" fmla="*/ 873589 w 4602775"/>
              <a:gd name="connsiteY266" fmla="*/ 630817 h 3452862"/>
              <a:gd name="connsiteX267" fmla="*/ 844652 w 4602775"/>
              <a:gd name="connsiteY267" fmla="*/ 636605 h 3452862"/>
              <a:gd name="connsiteX268" fmla="*/ 844652 w 4602775"/>
              <a:gd name="connsiteY268" fmla="*/ 723415 h 3452862"/>
              <a:gd name="connsiteX269" fmla="*/ 795460 w 4602775"/>
              <a:gd name="connsiteY269" fmla="*/ 714733 h 3452862"/>
              <a:gd name="connsiteX270" fmla="*/ 763629 w 4602775"/>
              <a:gd name="connsiteY270" fmla="*/ 662648 h 3452862"/>
              <a:gd name="connsiteX271" fmla="*/ 801247 w 4602775"/>
              <a:gd name="connsiteY271" fmla="*/ 619243 h 3452862"/>
              <a:gd name="connsiteX272" fmla="*/ 760736 w 4602775"/>
              <a:gd name="connsiteY272" fmla="*/ 561369 h 3452862"/>
              <a:gd name="connsiteX273" fmla="*/ 546604 w 4602775"/>
              <a:gd name="connsiteY273" fmla="*/ 581625 h 3452862"/>
              <a:gd name="connsiteX274" fmla="*/ 508987 w 4602775"/>
              <a:gd name="connsiteY274" fmla="*/ 636604 h 3452862"/>
              <a:gd name="connsiteX275" fmla="*/ 572647 w 4602775"/>
              <a:gd name="connsiteY275" fmla="*/ 711840 h 3452862"/>
              <a:gd name="connsiteX276" fmla="*/ 500185 w 4602775"/>
              <a:gd name="connsiteY276" fmla="*/ 729872 h 345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4602775" h="3452862">
                <a:moveTo>
                  <a:pt x="500185" y="729872"/>
                </a:moveTo>
                <a:lnTo>
                  <a:pt x="457200" y="772856"/>
                </a:lnTo>
                <a:lnTo>
                  <a:pt x="386862" y="854918"/>
                </a:lnTo>
                <a:lnTo>
                  <a:pt x="371231" y="1007318"/>
                </a:lnTo>
                <a:lnTo>
                  <a:pt x="269631" y="987780"/>
                </a:lnTo>
                <a:lnTo>
                  <a:pt x="265723" y="1105010"/>
                </a:lnTo>
                <a:lnTo>
                  <a:pt x="347785" y="1140180"/>
                </a:lnTo>
                <a:lnTo>
                  <a:pt x="355600" y="1214426"/>
                </a:lnTo>
                <a:lnTo>
                  <a:pt x="234462" y="1237872"/>
                </a:lnTo>
                <a:lnTo>
                  <a:pt x="296985" y="1323841"/>
                </a:lnTo>
                <a:lnTo>
                  <a:pt x="218831" y="1316026"/>
                </a:lnTo>
                <a:lnTo>
                  <a:pt x="211016" y="1351195"/>
                </a:lnTo>
                <a:lnTo>
                  <a:pt x="132862" y="1319933"/>
                </a:lnTo>
                <a:lnTo>
                  <a:pt x="78154" y="1355103"/>
                </a:lnTo>
                <a:lnTo>
                  <a:pt x="70339" y="1437164"/>
                </a:lnTo>
                <a:lnTo>
                  <a:pt x="101600" y="1515318"/>
                </a:lnTo>
                <a:lnTo>
                  <a:pt x="19539" y="1620826"/>
                </a:lnTo>
                <a:lnTo>
                  <a:pt x="27354" y="1738056"/>
                </a:lnTo>
                <a:lnTo>
                  <a:pt x="19539" y="1968610"/>
                </a:lnTo>
                <a:lnTo>
                  <a:pt x="23446" y="2023318"/>
                </a:lnTo>
                <a:lnTo>
                  <a:pt x="7816" y="2132733"/>
                </a:lnTo>
                <a:lnTo>
                  <a:pt x="31262" y="2191349"/>
                </a:lnTo>
                <a:lnTo>
                  <a:pt x="42985" y="2265595"/>
                </a:lnTo>
                <a:lnTo>
                  <a:pt x="0" y="2339841"/>
                </a:lnTo>
                <a:lnTo>
                  <a:pt x="46892" y="2445349"/>
                </a:lnTo>
                <a:lnTo>
                  <a:pt x="85969" y="2511780"/>
                </a:lnTo>
                <a:lnTo>
                  <a:pt x="171939" y="2503964"/>
                </a:lnTo>
                <a:lnTo>
                  <a:pt x="257468" y="2515962"/>
                </a:lnTo>
                <a:lnTo>
                  <a:pt x="307024" y="2481057"/>
                </a:lnTo>
                <a:lnTo>
                  <a:pt x="359054" y="2515575"/>
                </a:lnTo>
                <a:lnTo>
                  <a:pt x="328144" y="2577394"/>
                </a:lnTo>
                <a:lnTo>
                  <a:pt x="389963" y="2595424"/>
                </a:lnTo>
                <a:lnTo>
                  <a:pt x="454358" y="2605727"/>
                </a:lnTo>
                <a:lnTo>
                  <a:pt x="557388" y="2628909"/>
                </a:lnTo>
                <a:lnTo>
                  <a:pt x="433750" y="2698455"/>
                </a:lnTo>
                <a:lnTo>
                  <a:pt x="333295" y="2853002"/>
                </a:lnTo>
                <a:lnTo>
                  <a:pt x="256022" y="3038458"/>
                </a:lnTo>
                <a:cubicBezTo>
                  <a:pt x="256022" y="3072801"/>
                  <a:pt x="256023" y="3107145"/>
                  <a:pt x="256023" y="3141488"/>
                </a:cubicBezTo>
                <a:lnTo>
                  <a:pt x="294659" y="3241944"/>
                </a:lnTo>
                <a:lnTo>
                  <a:pt x="410568" y="3239368"/>
                </a:lnTo>
                <a:lnTo>
                  <a:pt x="462086" y="3275429"/>
                </a:lnTo>
                <a:lnTo>
                  <a:pt x="523903" y="3254823"/>
                </a:lnTo>
                <a:lnTo>
                  <a:pt x="549662" y="3229065"/>
                </a:lnTo>
                <a:lnTo>
                  <a:pt x="516176" y="3156943"/>
                </a:lnTo>
                <a:lnTo>
                  <a:pt x="593449" y="3167246"/>
                </a:lnTo>
                <a:lnTo>
                  <a:pt x="619207" y="3288308"/>
                </a:lnTo>
                <a:lnTo>
                  <a:pt x="696480" y="3296035"/>
                </a:lnTo>
                <a:lnTo>
                  <a:pt x="747996" y="3244520"/>
                </a:lnTo>
                <a:lnTo>
                  <a:pt x="832996" y="3370732"/>
                </a:lnTo>
                <a:lnTo>
                  <a:pt x="894814" y="3352702"/>
                </a:lnTo>
                <a:lnTo>
                  <a:pt x="925724" y="3306338"/>
                </a:lnTo>
                <a:lnTo>
                  <a:pt x="983121" y="3374146"/>
                </a:lnTo>
                <a:lnTo>
                  <a:pt x="1057088" y="3386186"/>
                </a:lnTo>
                <a:lnTo>
                  <a:pt x="1075144" y="3431882"/>
                </a:lnTo>
                <a:lnTo>
                  <a:pt x="1116356" y="3408260"/>
                </a:lnTo>
                <a:lnTo>
                  <a:pt x="1140507" y="3320782"/>
                </a:lnTo>
                <a:lnTo>
                  <a:pt x="1265201" y="3324061"/>
                </a:lnTo>
                <a:lnTo>
                  <a:pt x="1311465" y="3387301"/>
                </a:lnTo>
                <a:lnTo>
                  <a:pt x="1339799" y="3342544"/>
                </a:lnTo>
                <a:lnTo>
                  <a:pt x="1367152" y="3365991"/>
                </a:lnTo>
                <a:lnTo>
                  <a:pt x="1420528" y="3311635"/>
                </a:lnTo>
                <a:lnTo>
                  <a:pt x="1459165" y="3345119"/>
                </a:lnTo>
                <a:lnTo>
                  <a:pt x="1638127" y="3303115"/>
                </a:lnTo>
                <a:lnTo>
                  <a:pt x="1704018" y="3358537"/>
                </a:lnTo>
                <a:lnTo>
                  <a:pt x="1746210" y="3316698"/>
                </a:lnTo>
                <a:lnTo>
                  <a:pt x="1766013" y="3340056"/>
                </a:lnTo>
                <a:cubicBezTo>
                  <a:pt x="1766365" y="3360784"/>
                  <a:pt x="1766718" y="3381511"/>
                  <a:pt x="1767070" y="3402239"/>
                </a:cubicBezTo>
                <a:lnTo>
                  <a:pt x="1837496" y="3452862"/>
                </a:lnTo>
                <a:lnTo>
                  <a:pt x="1851971" y="3399926"/>
                </a:lnTo>
                <a:lnTo>
                  <a:pt x="1870090" y="3386344"/>
                </a:lnTo>
                <a:cubicBezTo>
                  <a:pt x="1869793" y="3355761"/>
                  <a:pt x="1869495" y="3325178"/>
                  <a:pt x="1869198" y="3294595"/>
                </a:cubicBezTo>
                <a:lnTo>
                  <a:pt x="1819103" y="3300638"/>
                </a:lnTo>
                <a:lnTo>
                  <a:pt x="1837573" y="3223453"/>
                </a:lnTo>
                <a:lnTo>
                  <a:pt x="1802845" y="3155855"/>
                </a:lnTo>
                <a:lnTo>
                  <a:pt x="1839257" y="3068279"/>
                </a:lnTo>
                <a:lnTo>
                  <a:pt x="1956764" y="3018095"/>
                </a:lnTo>
                <a:lnTo>
                  <a:pt x="2001080" y="2962221"/>
                </a:lnTo>
                <a:lnTo>
                  <a:pt x="2107028" y="2944278"/>
                </a:lnTo>
                <a:lnTo>
                  <a:pt x="2092641" y="2840532"/>
                </a:lnTo>
                <a:lnTo>
                  <a:pt x="2029566" y="2797288"/>
                </a:lnTo>
                <a:lnTo>
                  <a:pt x="1931386" y="2664046"/>
                </a:lnTo>
                <a:lnTo>
                  <a:pt x="1759465" y="2513509"/>
                </a:lnTo>
                <a:lnTo>
                  <a:pt x="1744226" y="2434175"/>
                </a:lnTo>
                <a:lnTo>
                  <a:pt x="1762003" y="2394098"/>
                </a:lnTo>
                <a:lnTo>
                  <a:pt x="1777967" y="2336295"/>
                </a:lnTo>
                <a:lnTo>
                  <a:pt x="1722139" y="2319541"/>
                </a:lnTo>
                <a:lnTo>
                  <a:pt x="1671381" y="2149684"/>
                </a:lnTo>
                <a:lnTo>
                  <a:pt x="1724664" y="2171610"/>
                </a:lnTo>
                <a:lnTo>
                  <a:pt x="1743008" y="2205824"/>
                </a:lnTo>
                <a:lnTo>
                  <a:pt x="1764141" y="2219066"/>
                </a:lnTo>
                <a:lnTo>
                  <a:pt x="1806640" y="2131788"/>
                </a:lnTo>
                <a:lnTo>
                  <a:pt x="1887416" y="2097564"/>
                </a:lnTo>
                <a:lnTo>
                  <a:pt x="1949939" y="2113195"/>
                </a:lnTo>
                <a:lnTo>
                  <a:pt x="2008554" y="2070210"/>
                </a:lnTo>
                <a:lnTo>
                  <a:pt x="2059354" y="2074118"/>
                </a:lnTo>
                <a:lnTo>
                  <a:pt x="2071077" y="2015503"/>
                </a:lnTo>
                <a:lnTo>
                  <a:pt x="2286000" y="1964703"/>
                </a:lnTo>
                <a:lnTo>
                  <a:pt x="2301631" y="1890456"/>
                </a:lnTo>
                <a:lnTo>
                  <a:pt x="2379785" y="1906087"/>
                </a:lnTo>
                <a:lnTo>
                  <a:pt x="2399323" y="1952980"/>
                </a:lnTo>
                <a:lnTo>
                  <a:pt x="2430585" y="1980333"/>
                </a:lnTo>
                <a:lnTo>
                  <a:pt x="2493108" y="1945164"/>
                </a:lnTo>
                <a:lnTo>
                  <a:pt x="2504831" y="1898272"/>
                </a:lnTo>
                <a:lnTo>
                  <a:pt x="2524369" y="1898272"/>
                </a:lnTo>
                <a:lnTo>
                  <a:pt x="2586892" y="1968610"/>
                </a:lnTo>
                <a:lnTo>
                  <a:pt x="2782277" y="2066303"/>
                </a:lnTo>
                <a:lnTo>
                  <a:pt x="2829169" y="2085841"/>
                </a:lnTo>
                <a:lnTo>
                  <a:pt x="2864339" y="2078026"/>
                </a:lnTo>
                <a:lnTo>
                  <a:pt x="2887785" y="2101472"/>
                </a:lnTo>
                <a:lnTo>
                  <a:pt x="2805723" y="2179626"/>
                </a:lnTo>
                <a:lnTo>
                  <a:pt x="2805723" y="2179626"/>
                </a:lnTo>
                <a:lnTo>
                  <a:pt x="2821354" y="2210887"/>
                </a:lnTo>
                <a:lnTo>
                  <a:pt x="2891692" y="2199164"/>
                </a:lnTo>
                <a:lnTo>
                  <a:pt x="2958123" y="2304672"/>
                </a:lnTo>
                <a:lnTo>
                  <a:pt x="3008923" y="2300764"/>
                </a:lnTo>
                <a:lnTo>
                  <a:pt x="2997200" y="2253872"/>
                </a:lnTo>
                <a:lnTo>
                  <a:pt x="3059723" y="2230426"/>
                </a:lnTo>
                <a:lnTo>
                  <a:pt x="3059723" y="2210887"/>
                </a:lnTo>
                <a:lnTo>
                  <a:pt x="3067539" y="2199164"/>
                </a:lnTo>
                <a:lnTo>
                  <a:pt x="3024554" y="2113195"/>
                </a:lnTo>
                <a:lnTo>
                  <a:pt x="3036277" y="2101472"/>
                </a:lnTo>
                <a:lnTo>
                  <a:pt x="3219939" y="2222610"/>
                </a:lnTo>
                <a:lnTo>
                  <a:pt x="3286369" y="2230426"/>
                </a:lnTo>
                <a:lnTo>
                  <a:pt x="3266831" y="2253872"/>
                </a:lnTo>
                <a:lnTo>
                  <a:pt x="3227754" y="2269503"/>
                </a:lnTo>
                <a:lnTo>
                  <a:pt x="3309816" y="2351564"/>
                </a:lnTo>
                <a:lnTo>
                  <a:pt x="3395785" y="2406272"/>
                </a:lnTo>
                <a:lnTo>
                  <a:pt x="3657600" y="2343749"/>
                </a:lnTo>
                <a:lnTo>
                  <a:pt x="3618523" y="2265595"/>
                </a:lnTo>
                <a:lnTo>
                  <a:pt x="3567723" y="2242149"/>
                </a:lnTo>
                <a:lnTo>
                  <a:pt x="3583354" y="2160087"/>
                </a:lnTo>
                <a:lnTo>
                  <a:pt x="3618523" y="2160087"/>
                </a:lnTo>
                <a:lnTo>
                  <a:pt x="3622431" y="2101472"/>
                </a:lnTo>
                <a:lnTo>
                  <a:pt x="3528646" y="2019410"/>
                </a:lnTo>
                <a:lnTo>
                  <a:pt x="3473939" y="2054580"/>
                </a:lnTo>
                <a:lnTo>
                  <a:pt x="3423139" y="1992056"/>
                </a:lnTo>
                <a:lnTo>
                  <a:pt x="3466123" y="1874826"/>
                </a:lnTo>
                <a:lnTo>
                  <a:pt x="3411416" y="1788856"/>
                </a:lnTo>
                <a:lnTo>
                  <a:pt x="3391877" y="1698980"/>
                </a:lnTo>
                <a:lnTo>
                  <a:pt x="3380154" y="1593472"/>
                </a:lnTo>
                <a:lnTo>
                  <a:pt x="3325446" y="1558303"/>
                </a:lnTo>
                <a:lnTo>
                  <a:pt x="3333262" y="1519226"/>
                </a:lnTo>
                <a:lnTo>
                  <a:pt x="3255108" y="1401995"/>
                </a:lnTo>
                <a:lnTo>
                  <a:pt x="3290277" y="1288672"/>
                </a:lnTo>
                <a:lnTo>
                  <a:pt x="3348892" y="1230056"/>
                </a:lnTo>
                <a:lnTo>
                  <a:pt x="3391877" y="1257410"/>
                </a:lnTo>
                <a:lnTo>
                  <a:pt x="3458308" y="1233964"/>
                </a:lnTo>
                <a:lnTo>
                  <a:pt x="3438769" y="1210518"/>
                </a:lnTo>
                <a:lnTo>
                  <a:pt x="3509108" y="1108918"/>
                </a:lnTo>
                <a:lnTo>
                  <a:pt x="3524739" y="995595"/>
                </a:lnTo>
                <a:lnTo>
                  <a:pt x="3626339" y="948703"/>
                </a:lnTo>
                <a:lnTo>
                  <a:pt x="3696677" y="905718"/>
                </a:lnTo>
                <a:lnTo>
                  <a:pt x="3720123" y="917441"/>
                </a:lnTo>
                <a:lnTo>
                  <a:pt x="3790462" y="905718"/>
                </a:lnTo>
                <a:lnTo>
                  <a:pt x="3806092" y="956518"/>
                </a:lnTo>
                <a:lnTo>
                  <a:pt x="3856892" y="909626"/>
                </a:lnTo>
                <a:lnTo>
                  <a:pt x="3888154" y="913533"/>
                </a:lnTo>
                <a:lnTo>
                  <a:pt x="3927231" y="956518"/>
                </a:lnTo>
                <a:lnTo>
                  <a:pt x="3997569" y="952610"/>
                </a:lnTo>
                <a:lnTo>
                  <a:pt x="4067908" y="866641"/>
                </a:lnTo>
                <a:lnTo>
                  <a:pt x="4138246" y="901810"/>
                </a:lnTo>
                <a:lnTo>
                  <a:pt x="4173416" y="882272"/>
                </a:lnTo>
                <a:lnTo>
                  <a:pt x="4200769" y="831472"/>
                </a:lnTo>
                <a:lnTo>
                  <a:pt x="4267200" y="784580"/>
                </a:lnTo>
                <a:lnTo>
                  <a:pt x="4407877" y="780672"/>
                </a:lnTo>
                <a:lnTo>
                  <a:pt x="4466493" y="675164"/>
                </a:lnTo>
                <a:lnTo>
                  <a:pt x="4556368" y="651718"/>
                </a:lnTo>
                <a:lnTo>
                  <a:pt x="4575906" y="550119"/>
                </a:lnTo>
                <a:lnTo>
                  <a:pt x="4493844" y="475874"/>
                </a:lnTo>
                <a:lnTo>
                  <a:pt x="4478213" y="374273"/>
                </a:lnTo>
                <a:lnTo>
                  <a:pt x="4548551" y="331289"/>
                </a:lnTo>
                <a:lnTo>
                  <a:pt x="4505566" y="225782"/>
                </a:lnTo>
                <a:lnTo>
                  <a:pt x="4599351" y="163258"/>
                </a:lnTo>
                <a:cubicBezTo>
                  <a:pt x="4631264" y="139812"/>
                  <a:pt x="4426760" y="64264"/>
                  <a:pt x="4536827" y="10858"/>
                </a:cubicBezTo>
                <a:lnTo>
                  <a:pt x="4166586" y="23147"/>
                </a:lnTo>
                <a:lnTo>
                  <a:pt x="4140543" y="109956"/>
                </a:lnTo>
                <a:lnTo>
                  <a:pt x="4155012" y="170723"/>
                </a:lnTo>
                <a:lnTo>
                  <a:pt x="4091351" y="243066"/>
                </a:lnTo>
                <a:lnTo>
                  <a:pt x="3990073" y="234384"/>
                </a:lnTo>
                <a:lnTo>
                  <a:pt x="4076882" y="89700"/>
                </a:lnTo>
                <a:lnTo>
                  <a:pt x="4094245" y="14465"/>
                </a:lnTo>
                <a:lnTo>
                  <a:pt x="4065308" y="14465"/>
                </a:lnTo>
                <a:lnTo>
                  <a:pt x="4004541" y="153362"/>
                </a:lnTo>
                <a:lnTo>
                  <a:pt x="3836708" y="222809"/>
                </a:lnTo>
                <a:lnTo>
                  <a:pt x="3729642" y="428261"/>
                </a:lnTo>
                <a:lnTo>
                  <a:pt x="3613895" y="462985"/>
                </a:lnTo>
                <a:lnTo>
                  <a:pt x="3527085" y="454303"/>
                </a:lnTo>
                <a:lnTo>
                  <a:pt x="3463424" y="315407"/>
                </a:lnTo>
                <a:lnTo>
                  <a:pt x="3538660" y="341451"/>
                </a:lnTo>
                <a:lnTo>
                  <a:pt x="3547342" y="347238"/>
                </a:lnTo>
                <a:lnTo>
                  <a:pt x="3544446" y="312512"/>
                </a:lnTo>
                <a:lnTo>
                  <a:pt x="3440275" y="272002"/>
                </a:lnTo>
                <a:lnTo>
                  <a:pt x="3289805" y="266215"/>
                </a:lnTo>
                <a:lnTo>
                  <a:pt x="3263761" y="309620"/>
                </a:lnTo>
                <a:lnTo>
                  <a:pt x="3229038" y="280683"/>
                </a:lnTo>
                <a:lnTo>
                  <a:pt x="3133546" y="292258"/>
                </a:lnTo>
                <a:lnTo>
                  <a:pt x="3153802" y="344344"/>
                </a:lnTo>
                <a:lnTo>
                  <a:pt x="2957031" y="405111"/>
                </a:lnTo>
                <a:lnTo>
                  <a:pt x="2864435" y="538220"/>
                </a:lnTo>
                <a:lnTo>
                  <a:pt x="2667665" y="567156"/>
                </a:lnTo>
                <a:lnTo>
                  <a:pt x="2479577" y="616349"/>
                </a:lnTo>
                <a:lnTo>
                  <a:pt x="2453533" y="656860"/>
                </a:lnTo>
                <a:lnTo>
                  <a:pt x="2479577" y="700265"/>
                </a:lnTo>
                <a:lnTo>
                  <a:pt x="2491151" y="766820"/>
                </a:lnTo>
                <a:lnTo>
                  <a:pt x="2488258" y="807331"/>
                </a:lnTo>
                <a:lnTo>
                  <a:pt x="2415916" y="720522"/>
                </a:lnTo>
                <a:lnTo>
                  <a:pt x="2291488" y="706052"/>
                </a:lnTo>
                <a:lnTo>
                  <a:pt x="2308850" y="659754"/>
                </a:lnTo>
                <a:lnTo>
                  <a:pt x="2386979" y="668435"/>
                </a:lnTo>
                <a:lnTo>
                  <a:pt x="2439065" y="607668"/>
                </a:lnTo>
                <a:lnTo>
                  <a:pt x="2326212" y="613455"/>
                </a:lnTo>
                <a:lnTo>
                  <a:pt x="2265444" y="529538"/>
                </a:lnTo>
                <a:lnTo>
                  <a:pt x="2227827" y="538220"/>
                </a:lnTo>
                <a:lnTo>
                  <a:pt x="2193103" y="549795"/>
                </a:lnTo>
                <a:lnTo>
                  <a:pt x="2190209" y="500603"/>
                </a:lnTo>
                <a:lnTo>
                  <a:pt x="2117868" y="457197"/>
                </a:lnTo>
                <a:lnTo>
                  <a:pt x="2083144" y="373281"/>
                </a:lnTo>
                <a:lnTo>
                  <a:pt x="2048420" y="425367"/>
                </a:lnTo>
                <a:lnTo>
                  <a:pt x="1987653" y="425366"/>
                </a:lnTo>
                <a:lnTo>
                  <a:pt x="1970290" y="419580"/>
                </a:lnTo>
                <a:lnTo>
                  <a:pt x="2031058" y="367494"/>
                </a:lnTo>
                <a:lnTo>
                  <a:pt x="1999227" y="358813"/>
                </a:lnTo>
                <a:lnTo>
                  <a:pt x="1889267" y="448516"/>
                </a:lnTo>
                <a:lnTo>
                  <a:pt x="1822712" y="512177"/>
                </a:lnTo>
                <a:lnTo>
                  <a:pt x="1741690" y="489028"/>
                </a:lnTo>
                <a:lnTo>
                  <a:pt x="1683817" y="596094"/>
                </a:lnTo>
                <a:lnTo>
                  <a:pt x="1675135" y="558476"/>
                </a:lnTo>
                <a:cubicBezTo>
                  <a:pt x="1672724" y="545455"/>
                  <a:pt x="1634624" y="572463"/>
                  <a:pt x="1625943" y="535327"/>
                </a:cubicBezTo>
                <a:cubicBezTo>
                  <a:pt x="1615815" y="524717"/>
                  <a:pt x="1527559" y="572463"/>
                  <a:pt x="1524665" y="555583"/>
                </a:cubicBezTo>
                <a:cubicBezTo>
                  <a:pt x="1517431" y="545938"/>
                  <a:pt x="1551190" y="480348"/>
                  <a:pt x="1565176" y="460092"/>
                </a:cubicBezTo>
                <a:cubicBezTo>
                  <a:pt x="1579162" y="439836"/>
                  <a:pt x="1619190" y="449481"/>
                  <a:pt x="1620155" y="431154"/>
                </a:cubicBezTo>
                <a:cubicBezTo>
                  <a:pt x="1621120" y="412827"/>
                  <a:pt x="1588326" y="393536"/>
                  <a:pt x="1576751" y="373280"/>
                </a:cubicBezTo>
                <a:cubicBezTo>
                  <a:pt x="1565176" y="353024"/>
                  <a:pt x="1523700" y="391126"/>
                  <a:pt x="1498622" y="393537"/>
                </a:cubicBezTo>
                <a:cubicBezTo>
                  <a:pt x="1473544" y="395948"/>
                  <a:pt x="1456663" y="331805"/>
                  <a:pt x="1432067" y="335663"/>
                </a:cubicBezTo>
                <a:cubicBezTo>
                  <a:pt x="1407471" y="339521"/>
                  <a:pt x="1424351" y="363637"/>
                  <a:pt x="1411812" y="355920"/>
                </a:cubicBezTo>
                <a:cubicBezTo>
                  <a:pt x="1399273" y="348203"/>
                  <a:pt x="1427726" y="303833"/>
                  <a:pt x="1397343" y="303833"/>
                </a:cubicBezTo>
                <a:cubicBezTo>
                  <a:pt x="1366960" y="303833"/>
                  <a:pt x="1368890" y="356884"/>
                  <a:pt x="1356833" y="332770"/>
                </a:cubicBezTo>
                <a:cubicBezTo>
                  <a:pt x="1344776" y="308656"/>
                  <a:pt x="1384805" y="208342"/>
                  <a:pt x="1359726" y="190980"/>
                </a:cubicBezTo>
                <a:cubicBezTo>
                  <a:pt x="1334647" y="173618"/>
                  <a:pt x="1280149" y="171207"/>
                  <a:pt x="1261340" y="159150"/>
                </a:cubicBezTo>
                <a:cubicBezTo>
                  <a:pt x="1242531" y="147093"/>
                  <a:pt x="1224206" y="139376"/>
                  <a:pt x="1232405" y="130213"/>
                </a:cubicBezTo>
                <a:cubicBezTo>
                  <a:pt x="1240604" y="121050"/>
                  <a:pt x="1324037" y="119121"/>
                  <a:pt x="1333682" y="118639"/>
                </a:cubicBezTo>
                <a:cubicBezTo>
                  <a:pt x="1343327" y="118157"/>
                  <a:pt x="1254590" y="113816"/>
                  <a:pt x="1258448" y="109958"/>
                </a:cubicBezTo>
                <a:cubicBezTo>
                  <a:pt x="1262306" y="106100"/>
                  <a:pt x="1355866" y="111404"/>
                  <a:pt x="1356830" y="95489"/>
                </a:cubicBezTo>
                <a:cubicBezTo>
                  <a:pt x="1357794" y="79574"/>
                  <a:pt x="1291724" y="32794"/>
                  <a:pt x="1296065" y="31830"/>
                </a:cubicBezTo>
                <a:cubicBezTo>
                  <a:pt x="1300406" y="30866"/>
                  <a:pt x="1286901" y="98865"/>
                  <a:pt x="1275809" y="81021"/>
                </a:cubicBezTo>
                <a:cubicBezTo>
                  <a:pt x="1264717" y="63177"/>
                  <a:pt x="1244461" y="14951"/>
                  <a:pt x="1206361" y="0"/>
                </a:cubicBezTo>
                <a:lnTo>
                  <a:pt x="1038528" y="5785"/>
                </a:lnTo>
                <a:lnTo>
                  <a:pt x="1006698" y="109958"/>
                </a:lnTo>
                <a:lnTo>
                  <a:pt x="1084827" y="240173"/>
                </a:lnTo>
                <a:lnTo>
                  <a:pt x="1073252" y="283577"/>
                </a:lnTo>
                <a:lnTo>
                  <a:pt x="1003804" y="306728"/>
                </a:lnTo>
                <a:lnTo>
                  <a:pt x="1006698" y="358814"/>
                </a:lnTo>
                <a:lnTo>
                  <a:pt x="1050103" y="367494"/>
                </a:lnTo>
                <a:lnTo>
                  <a:pt x="1035635" y="387750"/>
                </a:lnTo>
                <a:lnTo>
                  <a:pt x="1064572" y="408005"/>
                </a:lnTo>
                <a:cubicBezTo>
                  <a:pt x="1064572" y="417651"/>
                  <a:pt x="1064571" y="427297"/>
                  <a:pt x="1064571" y="436943"/>
                </a:cubicBezTo>
                <a:lnTo>
                  <a:pt x="1012485" y="462985"/>
                </a:lnTo>
                <a:lnTo>
                  <a:pt x="1044316" y="503497"/>
                </a:lnTo>
                <a:lnTo>
                  <a:pt x="1139806" y="538220"/>
                </a:lnTo>
                <a:lnTo>
                  <a:pt x="1134019" y="555581"/>
                </a:lnTo>
                <a:lnTo>
                  <a:pt x="1217936" y="682903"/>
                </a:lnTo>
                <a:lnTo>
                  <a:pt x="1191893" y="714734"/>
                </a:lnTo>
                <a:lnTo>
                  <a:pt x="1081934" y="544007"/>
                </a:lnTo>
                <a:lnTo>
                  <a:pt x="1015379" y="558475"/>
                </a:lnTo>
                <a:lnTo>
                  <a:pt x="937249" y="517964"/>
                </a:lnTo>
                <a:lnTo>
                  <a:pt x="922782" y="685797"/>
                </a:lnTo>
                <a:lnTo>
                  <a:pt x="873589" y="630817"/>
                </a:lnTo>
                <a:lnTo>
                  <a:pt x="844652" y="636605"/>
                </a:lnTo>
                <a:lnTo>
                  <a:pt x="844652" y="723415"/>
                </a:lnTo>
                <a:lnTo>
                  <a:pt x="795460" y="714733"/>
                </a:lnTo>
                <a:lnTo>
                  <a:pt x="763629" y="662648"/>
                </a:lnTo>
                <a:lnTo>
                  <a:pt x="801247" y="619243"/>
                </a:lnTo>
                <a:lnTo>
                  <a:pt x="760736" y="561369"/>
                </a:lnTo>
                <a:lnTo>
                  <a:pt x="546604" y="581625"/>
                </a:lnTo>
                <a:lnTo>
                  <a:pt x="508987" y="636604"/>
                </a:lnTo>
                <a:lnTo>
                  <a:pt x="572647" y="711840"/>
                </a:lnTo>
                <a:lnTo>
                  <a:pt x="500185" y="729872"/>
                </a:lnTo>
                <a:close/>
              </a:path>
            </a:pathLst>
          </a:custGeom>
          <a:solidFill>
            <a:srgbClr val="7030A0"/>
          </a:solidFill>
          <a:ln>
            <a:solidFill>
              <a:srgbClr val="7030A0"/>
            </a:solidFill>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orme libre : forme 31">
            <a:extLst>
              <a:ext uri="{FF2B5EF4-FFF2-40B4-BE49-F238E27FC236}">
                <a16:creationId xmlns:a16="http://schemas.microsoft.com/office/drawing/2014/main" xmlns="" id="{E986AE62-D4E8-4321-8B66-C0ACDF7FFF98}"/>
              </a:ext>
            </a:extLst>
          </p:cNvPr>
          <p:cNvSpPr/>
          <p:nvPr/>
        </p:nvSpPr>
        <p:spPr>
          <a:xfrm>
            <a:off x="2215261" y="5743318"/>
            <a:ext cx="707825" cy="337204"/>
          </a:xfrm>
          <a:custGeom>
            <a:avLst/>
            <a:gdLst>
              <a:gd name="connsiteX0" fmla="*/ 0 w 707825"/>
              <a:gd name="connsiteY0" fmla="*/ 161007 h 337204"/>
              <a:gd name="connsiteX1" fmla="*/ 66833 w 707825"/>
              <a:gd name="connsiteY1" fmla="*/ 130628 h 337204"/>
              <a:gd name="connsiteX2" fmla="*/ 154932 w 707825"/>
              <a:gd name="connsiteY2" fmla="*/ 148856 h 337204"/>
              <a:gd name="connsiteX3" fmla="*/ 194424 w 707825"/>
              <a:gd name="connsiteY3" fmla="*/ 82022 h 337204"/>
              <a:gd name="connsiteX4" fmla="*/ 212651 w 707825"/>
              <a:gd name="connsiteY4" fmla="*/ 6075 h 337204"/>
              <a:gd name="connsiteX5" fmla="*/ 230879 w 707825"/>
              <a:gd name="connsiteY5" fmla="*/ 0 h 337204"/>
              <a:gd name="connsiteX6" fmla="*/ 279485 w 707825"/>
              <a:gd name="connsiteY6" fmla="*/ 21265 h 337204"/>
              <a:gd name="connsiteX7" fmla="*/ 270371 w 707825"/>
              <a:gd name="connsiteY7" fmla="*/ 42530 h 337204"/>
              <a:gd name="connsiteX8" fmla="*/ 340242 w 707825"/>
              <a:gd name="connsiteY8" fmla="*/ 63795 h 337204"/>
              <a:gd name="connsiteX9" fmla="*/ 388848 w 707825"/>
              <a:gd name="connsiteY9" fmla="*/ 9113 h 337204"/>
              <a:gd name="connsiteX10" fmla="*/ 464795 w 707825"/>
              <a:gd name="connsiteY10" fmla="*/ 30378 h 337204"/>
              <a:gd name="connsiteX11" fmla="*/ 498212 w 707825"/>
              <a:gd name="connsiteY11" fmla="*/ 88098 h 337204"/>
              <a:gd name="connsiteX12" fmla="*/ 507325 w 707825"/>
              <a:gd name="connsiteY12" fmla="*/ 82022 h 337204"/>
              <a:gd name="connsiteX13" fmla="*/ 519477 w 707825"/>
              <a:gd name="connsiteY13" fmla="*/ 24303 h 337204"/>
              <a:gd name="connsiteX14" fmla="*/ 583272 w 707825"/>
              <a:gd name="connsiteY14" fmla="*/ 30378 h 337204"/>
              <a:gd name="connsiteX15" fmla="*/ 574158 w 707825"/>
              <a:gd name="connsiteY15" fmla="*/ 109363 h 337204"/>
              <a:gd name="connsiteX16" fmla="*/ 601499 w 707825"/>
              <a:gd name="connsiteY16" fmla="*/ 154931 h 337204"/>
              <a:gd name="connsiteX17" fmla="*/ 707825 w 707825"/>
              <a:gd name="connsiteY17" fmla="*/ 218727 h 337204"/>
              <a:gd name="connsiteX18" fmla="*/ 637954 w 707825"/>
              <a:gd name="connsiteY18" fmla="*/ 337204 h 337204"/>
              <a:gd name="connsiteX19" fmla="*/ 42530 w 707825"/>
              <a:gd name="connsiteY19" fmla="*/ 337204 h 337204"/>
              <a:gd name="connsiteX20" fmla="*/ 21265 w 707825"/>
              <a:gd name="connsiteY20" fmla="*/ 239992 h 337204"/>
              <a:gd name="connsiteX21" fmla="*/ 0 w 707825"/>
              <a:gd name="connsiteY21" fmla="*/ 161007 h 33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825" h="337204">
                <a:moveTo>
                  <a:pt x="0" y="161007"/>
                </a:moveTo>
                <a:lnTo>
                  <a:pt x="66833" y="130628"/>
                </a:lnTo>
                <a:lnTo>
                  <a:pt x="154932" y="148856"/>
                </a:lnTo>
                <a:lnTo>
                  <a:pt x="194424" y="82022"/>
                </a:lnTo>
                <a:lnTo>
                  <a:pt x="212651" y="6075"/>
                </a:lnTo>
                <a:lnTo>
                  <a:pt x="230879" y="0"/>
                </a:lnTo>
                <a:lnTo>
                  <a:pt x="279485" y="21265"/>
                </a:lnTo>
                <a:lnTo>
                  <a:pt x="270371" y="42530"/>
                </a:lnTo>
                <a:lnTo>
                  <a:pt x="340242" y="63795"/>
                </a:lnTo>
                <a:lnTo>
                  <a:pt x="388848" y="9113"/>
                </a:lnTo>
                <a:lnTo>
                  <a:pt x="464795" y="30378"/>
                </a:lnTo>
                <a:lnTo>
                  <a:pt x="498212" y="88098"/>
                </a:lnTo>
                <a:lnTo>
                  <a:pt x="507325" y="82022"/>
                </a:lnTo>
                <a:lnTo>
                  <a:pt x="519477" y="24303"/>
                </a:lnTo>
                <a:lnTo>
                  <a:pt x="583272" y="30378"/>
                </a:lnTo>
                <a:lnTo>
                  <a:pt x="574158" y="109363"/>
                </a:lnTo>
                <a:lnTo>
                  <a:pt x="601499" y="154931"/>
                </a:lnTo>
                <a:lnTo>
                  <a:pt x="707825" y="218727"/>
                </a:lnTo>
                <a:lnTo>
                  <a:pt x="637954" y="337204"/>
                </a:lnTo>
                <a:lnTo>
                  <a:pt x="42530" y="337204"/>
                </a:lnTo>
                <a:lnTo>
                  <a:pt x="21265" y="239992"/>
                </a:lnTo>
                <a:lnTo>
                  <a:pt x="0" y="161007"/>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xmlns="" id="{2E4A1C61-C190-4E88-AF34-CBDA77B4F553}"/>
              </a:ext>
            </a:extLst>
          </p:cNvPr>
          <p:cNvSpPr/>
          <p:nvPr/>
        </p:nvSpPr>
        <p:spPr>
          <a:xfrm>
            <a:off x="2491708" y="5384849"/>
            <a:ext cx="783771" cy="698711"/>
          </a:xfrm>
          <a:custGeom>
            <a:avLst/>
            <a:gdLst>
              <a:gd name="connsiteX0" fmla="*/ 194424 w 783771"/>
              <a:gd name="connsiteY0" fmla="*/ 0 h 698711"/>
              <a:gd name="connsiteX1" fmla="*/ 285560 w 783771"/>
              <a:gd name="connsiteY1" fmla="*/ 33416 h 698711"/>
              <a:gd name="connsiteX2" fmla="*/ 349355 w 783771"/>
              <a:gd name="connsiteY2" fmla="*/ 3037 h 698711"/>
              <a:gd name="connsiteX3" fmla="*/ 373658 w 783771"/>
              <a:gd name="connsiteY3" fmla="*/ 0 h 698711"/>
              <a:gd name="connsiteX4" fmla="*/ 479984 w 783771"/>
              <a:gd name="connsiteY4" fmla="*/ 54681 h 698711"/>
              <a:gd name="connsiteX5" fmla="*/ 437454 w 783771"/>
              <a:gd name="connsiteY5" fmla="*/ 115439 h 698711"/>
              <a:gd name="connsiteX6" fmla="*/ 391885 w 783771"/>
              <a:gd name="connsiteY6" fmla="*/ 124552 h 698711"/>
              <a:gd name="connsiteX7" fmla="*/ 404037 w 783771"/>
              <a:gd name="connsiteY7" fmla="*/ 246067 h 698711"/>
              <a:gd name="connsiteX8" fmla="*/ 461757 w 783771"/>
              <a:gd name="connsiteY8" fmla="*/ 446567 h 698711"/>
              <a:gd name="connsiteX9" fmla="*/ 568082 w 783771"/>
              <a:gd name="connsiteY9" fmla="*/ 534665 h 698711"/>
              <a:gd name="connsiteX10" fmla="*/ 783771 w 783771"/>
              <a:gd name="connsiteY10" fmla="*/ 698711 h 698711"/>
              <a:gd name="connsiteX11" fmla="*/ 361507 w 783771"/>
              <a:gd name="connsiteY11" fmla="*/ 695673 h 698711"/>
              <a:gd name="connsiteX12" fmla="*/ 434416 w 783771"/>
              <a:gd name="connsiteY12" fmla="*/ 571120 h 698711"/>
              <a:gd name="connsiteX13" fmla="*/ 325052 w 783771"/>
              <a:gd name="connsiteY13" fmla="*/ 504287 h 698711"/>
              <a:gd name="connsiteX14" fmla="*/ 297711 w 783771"/>
              <a:gd name="connsiteY14" fmla="*/ 467832 h 698711"/>
              <a:gd name="connsiteX15" fmla="*/ 303787 w 783771"/>
              <a:gd name="connsiteY15" fmla="*/ 379734 h 698711"/>
              <a:gd name="connsiteX16" fmla="*/ 243030 w 783771"/>
              <a:gd name="connsiteY16" fmla="*/ 385810 h 698711"/>
              <a:gd name="connsiteX17" fmla="*/ 224802 w 783771"/>
              <a:gd name="connsiteY17" fmla="*/ 443529 h 698711"/>
              <a:gd name="connsiteX18" fmla="*/ 191386 w 783771"/>
              <a:gd name="connsiteY18" fmla="*/ 379734 h 698711"/>
              <a:gd name="connsiteX19" fmla="*/ 112401 w 783771"/>
              <a:gd name="connsiteY19" fmla="*/ 367582 h 698711"/>
              <a:gd name="connsiteX20" fmla="*/ 63795 w 783771"/>
              <a:gd name="connsiteY20" fmla="*/ 425302 h 698711"/>
              <a:gd name="connsiteX21" fmla="*/ 0 w 783771"/>
              <a:gd name="connsiteY21" fmla="*/ 404037 h 698711"/>
              <a:gd name="connsiteX22" fmla="*/ 6076 w 783771"/>
              <a:gd name="connsiteY22" fmla="*/ 370620 h 698711"/>
              <a:gd name="connsiteX23" fmla="*/ 75947 w 783771"/>
              <a:gd name="connsiteY23" fmla="*/ 270370 h 698711"/>
              <a:gd name="connsiteX24" fmla="*/ 109363 w 783771"/>
              <a:gd name="connsiteY24" fmla="*/ 203537 h 698711"/>
              <a:gd name="connsiteX25" fmla="*/ 85060 w 783771"/>
              <a:gd name="connsiteY25" fmla="*/ 179234 h 698711"/>
              <a:gd name="connsiteX26" fmla="*/ 127590 w 783771"/>
              <a:gd name="connsiteY26" fmla="*/ 133666 h 698711"/>
              <a:gd name="connsiteX27" fmla="*/ 194424 w 783771"/>
              <a:gd name="connsiteY27" fmla="*/ 0 h 69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3771" h="698711">
                <a:moveTo>
                  <a:pt x="194424" y="0"/>
                </a:moveTo>
                <a:lnTo>
                  <a:pt x="285560" y="33416"/>
                </a:lnTo>
                <a:lnTo>
                  <a:pt x="349355" y="3037"/>
                </a:lnTo>
                <a:lnTo>
                  <a:pt x="373658" y="0"/>
                </a:lnTo>
                <a:lnTo>
                  <a:pt x="479984" y="54681"/>
                </a:lnTo>
                <a:lnTo>
                  <a:pt x="437454" y="115439"/>
                </a:lnTo>
                <a:lnTo>
                  <a:pt x="391885" y="124552"/>
                </a:lnTo>
                <a:lnTo>
                  <a:pt x="404037" y="246067"/>
                </a:lnTo>
                <a:lnTo>
                  <a:pt x="461757" y="446567"/>
                </a:lnTo>
                <a:lnTo>
                  <a:pt x="568082" y="534665"/>
                </a:lnTo>
                <a:lnTo>
                  <a:pt x="783771" y="698711"/>
                </a:lnTo>
                <a:lnTo>
                  <a:pt x="361507" y="695673"/>
                </a:lnTo>
                <a:lnTo>
                  <a:pt x="434416" y="571120"/>
                </a:lnTo>
                <a:lnTo>
                  <a:pt x="325052" y="504287"/>
                </a:lnTo>
                <a:lnTo>
                  <a:pt x="297711" y="467832"/>
                </a:lnTo>
                <a:lnTo>
                  <a:pt x="303787" y="379734"/>
                </a:lnTo>
                <a:lnTo>
                  <a:pt x="243030" y="385810"/>
                </a:lnTo>
                <a:lnTo>
                  <a:pt x="224802" y="443529"/>
                </a:lnTo>
                <a:lnTo>
                  <a:pt x="191386" y="379734"/>
                </a:lnTo>
                <a:lnTo>
                  <a:pt x="112401" y="367582"/>
                </a:lnTo>
                <a:lnTo>
                  <a:pt x="63795" y="425302"/>
                </a:lnTo>
                <a:lnTo>
                  <a:pt x="0" y="404037"/>
                </a:lnTo>
                <a:lnTo>
                  <a:pt x="6076" y="370620"/>
                </a:lnTo>
                <a:lnTo>
                  <a:pt x="75947" y="270370"/>
                </a:lnTo>
                <a:lnTo>
                  <a:pt x="109363" y="203537"/>
                </a:lnTo>
                <a:lnTo>
                  <a:pt x="85060" y="179234"/>
                </a:lnTo>
                <a:lnTo>
                  <a:pt x="127590" y="133666"/>
                </a:lnTo>
                <a:lnTo>
                  <a:pt x="194424" y="0"/>
                </a:lnTo>
                <a:close/>
              </a:path>
            </a:pathLst>
          </a:custGeom>
          <a:blipFill>
            <a:blip r:embed="rId2">
              <a:alphaModFix amt="19000"/>
            </a:blip>
            <a:tile tx="0" ty="0" sx="100000" sy="100000" flip="none" algn="tl"/>
          </a:blipFill>
          <a:ln>
            <a:solidFill>
              <a:schemeClr val="tx1"/>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xmlns="" id="{BC74C1E9-A5C0-425D-BF0E-2FB325EF1C56}"/>
              </a:ext>
            </a:extLst>
          </p:cNvPr>
          <p:cNvSpPr/>
          <p:nvPr/>
        </p:nvSpPr>
        <p:spPr>
          <a:xfrm>
            <a:off x="493609" y="2564017"/>
            <a:ext cx="1452952" cy="3449585"/>
          </a:xfrm>
          <a:custGeom>
            <a:avLst/>
            <a:gdLst>
              <a:gd name="connsiteX0" fmla="*/ 5513 w 1452952"/>
              <a:gd name="connsiteY0" fmla="*/ 3211234 h 3449585"/>
              <a:gd name="connsiteX1" fmla="*/ 70517 w 1452952"/>
              <a:gd name="connsiteY1" fmla="*/ 3250237 h 3449585"/>
              <a:gd name="connsiteX2" fmla="*/ 139856 w 1452952"/>
              <a:gd name="connsiteY2" fmla="*/ 3258905 h 3449585"/>
              <a:gd name="connsiteX3" fmla="*/ 157190 w 1452952"/>
              <a:gd name="connsiteY3" fmla="*/ 3315242 h 3449585"/>
              <a:gd name="connsiteX4" fmla="*/ 174525 w 1452952"/>
              <a:gd name="connsiteY4" fmla="*/ 3332577 h 3449585"/>
              <a:gd name="connsiteX5" fmla="*/ 183192 w 1452952"/>
              <a:gd name="connsiteY5" fmla="*/ 3354245 h 3449585"/>
              <a:gd name="connsiteX6" fmla="*/ 235196 w 1452952"/>
              <a:gd name="connsiteY6" fmla="*/ 3354245 h 3449585"/>
              <a:gd name="connsiteX7" fmla="*/ 243863 w 1452952"/>
              <a:gd name="connsiteY7" fmla="*/ 3397581 h 3449585"/>
              <a:gd name="connsiteX8" fmla="*/ 321869 w 1452952"/>
              <a:gd name="connsiteY8" fmla="*/ 3406249 h 3449585"/>
              <a:gd name="connsiteX9" fmla="*/ 343537 w 1452952"/>
              <a:gd name="connsiteY9" fmla="*/ 3445251 h 3449585"/>
              <a:gd name="connsiteX10" fmla="*/ 391208 w 1452952"/>
              <a:gd name="connsiteY10" fmla="*/ 3449585 h 3449585"/>
              <a:gd name="connsiteX11" fmla="*/ 412876 w 1452952"/>
              <a:gd name="connsiteY11" fmla="*/ 3401915 h 3449585"/>
              <a:gd name="connsiteX12" fmla="*/ 434544 w 1452952"/>
              <a:gd name="connsiteY12" fmla="*/ 3419250 h 3449585"/>
              <a:gd name="connsiteX13" fmla="*/ 495215 w 1452952"/>
              <a:gd name="connsiteY13" fmla="*/ 3406249 h 3449585"/>
              <a:gd name="connsiteX14" fmla="*/ 495215 w 1452952"/>
              <a:gd name="connsiteY14" fmla="*/ 3406249 h 3449585"/>
              <a:gd name="connsiteX15" fmla="*/ 564553 w 1452952"/>
              <a:gd name="connsiteY15" fmla="*/ 3393248 h 3449585"/>
              <a:gd name="connsiteX16" fmla="*/ 551553 w 1452952"/>
              <a:gd name="connsiteY16" fmla="*/ 3354245 h 3449585"/>
              <a:gd name="connsiteX17" fmla="*/ 577554 w 1452952"/>
              <a:gd name="connsiteY17" fmla="*/ 3341244 h 3449585"/>
              <a:gd name="connsiteX18" fmla="*/ 659894 w 1452952"/>
              <a:gd name="connsiteY18" fmla="*/ 3284906 h 3449585"/>
              <a:gd name="connsiteX19" fmla="*/ 737899 w 1452952"/>
              <a:gd name="connsiteY19" fmla="*/ 3232903 h 3449585"/>
              <a:gd name="connsiteX20" fmla="*/ 837573 w 1452952"/>
              <a:gd name="connsiteY20" fmla="*/ 3211234 h 3449585"/>
              <a:gd name="connsiteX21" fmla="*/ 815905 w 1452952"/>
              <a:gd name="connsiteY21" fmla="*/ 3180899 h 3449585"/>
              <a:gd name="connsiteX22" fmla="*/ 776902 w 1452952"/>
              <a:gd name="connsiteY22" fmla="*/ 3163564 h 3449585"/>
              <a:gd name="connsiteX23" fmla="*/ 742233 w 1452952"/>
              <a:gd name="connsiteY23" fmla="*/ 3154897 h 3449585"/>
              <a:gd name="connsiteX24" fmla="*/ 724899 w 1452952"/>
              <a:gd name="connsiteY24" fmla="*/ 3176565 h 3449585"/>
              <a:gd name="connsiteX25" fmla="*/ 703230 w 1452952"/>
              <a:gd name="connsiteY25" fmla="*/ 3120228 h 3449585"/>
              <a:gd name="connsiteX26" fmla="*/ 755234 w 1452952"/>
              <a:gd name="connsiteY26" fmla="*/ 3085559 h 3449585"/>
              <a:gd name="connsiteX27" fmla="*/ 746567 w 1452952"/>
              <a:gd name="connsiteY27" fmla="*/ 2938214 h 3449585"/>
              <a:gd name="connsiteX28" fmla="*/ 763901 w 1452952"/>
              <a:gd name="connsiteY28" fmla="*/ 2899212 h 3449585"/>
              <a:gd name="connsiteX29" fmla="*/ 802904 w 1452952"/>
              <a:gd name="connsiteY29" fmla="*/ 2834207 h 3449585"/>
              <a:gd name="connsiteX30" fmla="*/ 863575 w 1452952"/>
              <a:gd name="connsiteY30" fmla="*/ 2786537 h 3449585"/>
              <a:gd name="connsiteX31" fmla="*/ 841907 w 1452952"/>
              <a:gd name="connsiteY31" fmla="*/ 2717198 h 3449585"/>
              <a:gd name="connsiteX32" fmla="*/ 802904 w 1452952"/>
              <a:gd name="connsiteY32" fmla="*/ 2704197 h 3449585"/>
              <a:gd name="connsiteX33" fmla="*/ 802904 w 1452952"/>
              <a:gd name="connsiteY33" fmla="*/ 2608857 h 3449585"/>
              <a:gd name="connsiteX34" fmla="*/ 768235 w 1452952"/>
              <a:gd name="connsiteY34" fmla="*/ 2578522 h 3449585"/>
              <a:gd name="connsiteX35" fmla="*/ 703230 w 1452952"/>
              <a:gd name="connsiteY35" fmla="*/ 2604523 h 3449585"/>
              <a:gd name="connsiteX36" fmla="*/ 646893 w 1452952"/>
              <a:gd name="connsiteY36" fmla="*/ 2552520 h 3449585"/>
              <a:gd name="connsiteX37" fmla="*/ 655560 w 1452952"/>
              <a:gd name="connsiteY37" fmla="*/ 2504850 h 3449585"/>
              <a:gd name="connsiteX38" fmla="*/ 633892 w 1452952"/>
              <a:gd name="connsiteY38" fmla="*/ 2457179 h 3449585"/>
              <a:gd name="connsiteX39" fmla="*/ 490881 w 1452952"/>
              <a:gd name="connsiteY39" fmla="*/ 2457179 h 3449585"/>
              <a:gd name="connsiteX40" fmla="*/ 495215 w 1452952"/>
              <a:gd name="connsiteY40" fmla="*/ 2409509 h 3449585"/>
              <a:gd name="connsiteX41" fmla="*/ 443211 w 1452952"/>
              <a:gd name="connsiteY41" fmla="*/ 2366173 h 3449585"/>
              <a:gd name="connsiteX42" fmla="*/ 443211 w 1452952"/>
              <a:gd name="connsiteY42" fmla="*/ 2253498 h 3449585"/>
              <a:gd name="connsiteX43" fmla="*/ 512550 w 1452952"/>
              <a:gd name="connsiteY43" fmla="*/ 2201494 h 3449585"/>
              <a:gd name="connsiteX44" fmla="*/ 590555 w 1452952"/>
              <a:gd name="connsiteY44" fmla="*/ 2175492 h 3449585"/>
              <a:gd name="connsiteX45" fmla="*/ 603556 w 1452952"/>
              <a:gd name="connsiteY45" fmla="*/ 2127822 h 3449585"/>
              <a:gd name="connsiteX46" fmla="*/ 633892 w 1452952"/>
              <a:gd name="connsiteY46" fmla="*/ 2127822 h 3449585"/>
              <a:gd name="connsiteX47" fmla="*/ 651226 w 1452952"/>
              <a:gd name="connsiteY47" fmla="*/ 1997813 h 3449585"/>
              <a:gd name="connsiteX48" fmla="*/ 776902 w 1452952"/>
              <a:gd name="connsiteY48" fmla="*/ 1889471 h 3449585"/>
              <a:gd name="connsiteX49" fmla="*/ 768235 w 1452952"/>
              <a:gd name="connsiteY49" fmla="*/ 1828800 h 3449585"/>
              <a:gd name="connsiteX50" fmla="*/ 824572 w 1452952"/>
              <a:gd name="connsiteY50" fmla="*/ 1802798 h 3449585"/>
              <a:gd name="connsiteX51" fmla="*/ 846241 w 1452952"/>
              <a:gd name="connsiteY51" fmla="*/ 1815799 h 3449585"/>
              <a:gd name="connsiteX52" fmla="*/ 984917 w 1452952"/>
              <a:gd name="connsiteY52" fmla="*/ 1694457 h 3449585"/>
              <a:gd name="connsiteX53" fmla="*/ 971917 w 1452952"/>
              <a:gd name="connsiteY53" fmla="*/ 1677123 h 3449585"/>
              <a:gd name="connsiteX54" fmla="*/ 1019587 w 1452952"/>
              <a:gd name="connsiteY54" fmla="*/ 1612118 h 3449585"/>
              <a:gd name="connsiteX55" fmla="*/ 1067257 w 1452952"/>
              <a:gd name="connsiteY55" fmla="*/ 1646787 h 3449585"/>
              <a:gd name="connsiteX56" fmla="*/ 1197266 w 1452952"/>
              <a:gd name="connsiteY56" fmla="*/ 1603450 h 3449585"/>
              <a:gd name="connsiteX57" fmla="*/ 1145262 w 1452952"/>
              <a:gd name="connsiteY57" fmla="*/ 1499443 h 3449585"/>
              <a:gd name="connsiteX58" fmla="*/ 1158263 w 1452952"/>
              <a:gd name="connsiteY58" fmla="*/ 1382434 h 3449585"/>
              <a:gd name="connsiteX59" fmla="*/ 1188599 w 1452952"/>
              <a:gd name="connsiteY59" fmla="*/ 1352099 h 3449585"/>
              <a:gd name="connsiteX60" fmla="*/ 1214601 w 1452952"/>
              <a:gd name="connsiteY60" fmla="*/ 1269759 h 3449585"/>
              <a:gd name="connsiteX61" fmla="*/ 1240603 w 1452952"/>
              <a:gd name="connsiteY61" fmla="*/ 1191754 h 3449585"/>
              <a:gd name="connsiteX62" fmla="*/ 1335943 w 1452952"/>
              <a:gd name="connsiteY62" fmla="*/ 1053077 h 3449585"/>
              <a:gd name="connsiteX63" fmla="*/ 1452952 w 1452952"/>
              <a:gd name="connsiteY63" fmla="*/ 983739 h 3449585"/>
              <a:gd name="connsiteX64" fmla="*/ 1431283 w 1452952"/>
              <a:gd name="connsiteY64" fmla="*/ 966404 h 3449585"/>
              <a:gd name="connsiteX65" fmla="*/ 1327276 w 1452952"/>
              <a:gd name="connsiteY65" fmla="*/ 962070 h 3449585"/>
              <a:gd name="connsiteX66" fmla="*/ 1227602 w 1452952"/>
              <a:gd name="connsiteY66" fmla="*/ 936069 h 3449585"/>
              <a:gd name="connsiteX67" fmla="*/ 1253604 w 1452952"/>
              <a:gd name="connsiteY67" fmla="*/ 875397 h 3449585"/>
              <a:gd name="connsiteX68" fmla="*/ 1210267 w 1452952"/>
              <a:gd name="connsiteY68" fmla="*/ 849396 h 3449585"/>
              <a:gd name="connsiteX69" fmla="*/ 1140929 w 1452952"/>
              <a:gd name="connsiteY69" fmla="*/ 871064 h 3449585"/>
              <a:gd name="connsiteX70" fmla="*/ 1093259 w 1452952"/>
              <a:gd name="connsiteY70" fmla="*/ 858063 h 3449585"/>
              <a:gd name="connsiteX71" fmla="*/ 1049922 w 1452952"/>
              <a:gd name="connsiteY71" fmla="*/ 845062 h 3449585"/>
              <a:gd name="connsiteX72" fmla="*/ 1015253 w 1452952"/>
              <a:gd name="connsiteY72" fmla="*/ 862396 h 3449585"/>
              <a:gd name="connsiteX73" fmla="*/ 963249 w 1452952"/>
              <a:gd name="connsiteY73" fmla="*/ 849396 h 3449585"/>
              <a:gd name="connsiteX74" fmla="*/ 915579 w 1452952"/>
              <a:gd name="connsiteY74" fmla="*/ 702051 h 3449585"/>
              <a:gd name="connsiteX75" fmla="*/ 854908 w 1452952"/>
              <a:gd name="connsiteY75" fmla="*/ 680383 h 3449585"/>
              <a:gd name="connsiteX76" fmla="*/ 763901 w 1452952"/>
              <a:gd name="connsiteY76" fmla="*/ 693384 h 3449585"/>
              <a:gd name="connsiteX77" fmla="*/ 742233 w 1452952"/>
              <a:gd name="connsiteY77" fmla="*/ 628379 h 3449585"/>
              <a:gd name="connsiteX78" fmla="*/ 646893 w 1452952"/>
              <a:gd name="connsiteY78" fmla="*/ 632713 h 3449585"/>
              <a:gd name="connsiteX79" fmla="*/ 620891 w 1452952"/>
              <a:gd name="connsiteY79" fmla="*/ 567708 h 3449585"/>
              <a:gd name="connsiteX80" fmla="*/ 568887 w 1452952"/>
              <a:gd name="connsiteY80" fmla="*/ 533039 h 3449585"/>
              <a:gd name="connsiteX81" fmla="*/ 616557 w 1452952"/>
              <a:gd name="connsiteY81" fmla="*/ 476702 h 3449585"/>
              <a:gd name="connsiteX82" fmla="*/ 577554 w 1452952"/>
              <a:gd name="connsiteY82" fmla="*/ 468034 h 3449585"/>
              <a:gd name="connsiteX83" fmla="*/ 573221 w 1452952"/>
              <a:gd name="connsiteY83" fmla="*/ 390029 h 3449585"/>
              <a:gd name="connsiteX84" fmla="*/ 521217 w 1452952"/>
              <a:gd name="connsiteY84" fmla="*/ 403030 h 3449585"/>
              <a:gd name="connsiteX85" fmla="*/ 521217 w 1452952"/>
              <a:gd name="connsiteY85" fmla="*/ 355359 h 3449585"/>
              <a:gd name="connsiteX86" fmla="*/ 473547 w 1452952"/>
              <a:gd name="connsiteY86" fmla="*/ 346692 h 3449585"/>
              <a:gd name="connsiteX87" fmla="*/ 330536 w 1452952"/>
              <a:gd name="connsiteY87" fmla="*/ 411697 h 3449585"/>
              <a:gd name="connsiteX88" fmla="*/ 282866 w 1452952"/>
              <a:gd name="connsiteY88" fmla="*/ 377028 h 3449585"/>
              <a:gd name="connsiteX89" fmla="*/ 317535 w 1452952"/>
              <a:gd name="connsiteY89" fmla="*/ 329358 h 3449585"/>
              <a:gd name="connsiteX90" fmla="*/ 317535 w 1452952"/>
              <a:gd name="connsiteY90" fmla="*/ 264353 h 3449585"/>
              <a:gd name="connsiteX91" fmla="*/ 274199 w 1452952"/>
              <a:gd name="connsiteY91" fmla="*/ 247018 h 3449585"/>
              <a:gd name="connsiteX92" fmla="*/ 213528 w 1452952"/>
              <a:gd name="connsiteY92" fmla="*/ 260019 h 3449585"/>
              <a:gd name="connsiteX93" fmla="*/ 183192 w 1452952"/>
              <a:gd name="connsiteY93" fmla="*/ 242685 h 3449585"/>
              <a:gd name="connsiteX94" fmla="*/ 196193 w 1452952"/>
              <a:gd name="connsiteY94" fmla="*/ 143011 h 3449585"/>
              <a:gd name="connsiteX95" fmla="*/ 113854 w 1452952"/>
              <a:gd name="connsiteY95" fmla="*/ 160345 h 3449585"/>
              <a:gd name="connsiteX96" fmla="*/ 118188 w 1452952"/>
              <a:gd name="connsiteY96" fmla="*/ 56338 h 3449585"/>
              <a:gd name="connsiteX97" fmla="*/ 83518 w 1452952"/>
              <a:gd name="connsiteY97" fmla="*/ 21669 h 3449585"/>
              <a:gd name="connsiteX98" fmla="*/ 1179 w 1452952"/>
              <a:gd name="connsiteY98" fmla="*/ 0 h 3449585"/>
              <a:gd name="connsiteX99" fmla="*/ 5513 w 1452952"/>
              <a:gd name="connsiteY99" fmla="*/ 3211234 h 34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452952" h="3449585">
                <a:moveTo>
                  <a:pt x="5513" y="3211234"/>
                </a:moveTo>
                <a:lnTo>
                  <a:pt x="70517" y="3250237"/>
                </a:lnTo>
                <a:lnTo>
                  <a:pt x="139856" y="3258905"/>
                </a:lnTo>
                <a:lnTo>
                  <a:pt x="157190" y="3315242"/>
                </a:lnTo>
                <a:lnTo>
                  <a:pt x="174525" y="3332577"/>
                </a:lnTo>
                <a:lnTo>
                  <a:pt x="183192" y="3354245"/>
                </a:lnTo>
                <a:lnTo>
                  <a:pt x="235196" y="3354245"/>
                </a:lnTo>
                <a:lnTo>
                  <a:pt x="243863" y="3397581"/>
                </a:lnTo>
                <a:lnTo>
                  <a:pt x="321869" y="3406249"/>
                </a:lnTo>
                <a:lnTo>
                  <a:pt x="343537" y="3445251"/>
                </a:lnTo>
                <a:lnTo>
                  <a:pt x="391208" y="3449585"/>
                </a:lnTo>
                <a:lnTo>
                  <a:pt x="412876" y="3401915"/>
                </a:lnTo>
                <a:lnTo>
                  <a:pt x="434544" y="3419250"/>
                </a:lnTo>
                <a:lnTo>
                  <a:pt x="495215" y="3406249"/>
                </a:lnTo>
                <a:lnTo>
                  <a:pt x="495215" y="3406249"/>
                </a:lnTo>
                <a:lnTo>
                  <a:pt x="564553" y="3393248"/>
                </a:lnTo>
                <a:lnTo>
                  <a:pt x="551553" y="3354245"/>
                </a:lnTo>
                <a:lnTo>
                  <a:pt x="577554" y="3341244"/>
                </a:lnTo>
                <a:lnTo>
                  <a:pt x="659894" y="3284906"/>
                </a:lnTo>
                <a:lnTo>
                  <a:pt x="737899" y="3232903"/>
                </a:lnTo>
                <a:lnTo>
                  <a:pt x="837573" y="3211234"/>
                </a:lnTo>
                <a:lnTo>
                  <a:pt x="815905" y="3180899"/>
                </a:lnTo>
                <a:lnTo>
                  <a:pt x="776902" y="3163564"/>
                </a:lnTo>
                <a:lnTo>
                  <a:pt x="742233" y="3154897"/>
                </a:lnTo>
                <a:lnTo>
                  <a:pt x="724899" y="3176565"/>
                </a:lnTo>
                <a:lnTo>
                  <a:pt x="703230" y="3120228"/>
                </a:lnTo>
                <a:lnTo>
                  <a:pt x="755234" y="3085559"/>
                </a:lnTo>
                <a:lnTo>
                  <a:pt x="746567" y="2938214"/>
                </a:lnTo>
                <a:lnTo>
                  <a:pt x="763901" y="2899212"/>
                </a:lnTo>
                <a:lnTo>
                  <a:pt x="802904" y="2834207"/>
                </a:lnTo>
                <a:lnTo>
                  <a:pt x="863575" y="2786537"/>
                </a:lnTo>
                <a:lnTo>
                  <a:pt x="841907" y="2717198"/>
                </a:lnTo>
                <a:lnTo>
                  <a:pt x="802904" y="2704197"/>
                </a:lnTo>
                <a:lnTo>
                  <a:pt x="802904" y="2608857"/>
                </a:lnTo>
                <a:lnTo>
                  <a:pt x="768235" y="2578522"/>
                </a:lnTo>
                <a:lnTo>
                  <a:pt x="703230" y="2604523"/>
                </a:lnTo>
                <a:lnTo>
                  <a:pt x="646893" y="2552520"/>
                </a:lnTo>
                <a:lnTo>
                  <a:pt x="655560" y="2504850"/>
                </a:lnTo>
                <a:lnTo>
                  <a:pt x="633892" y="2457179"/>
                </a:lnTo>
                <a:lnTo>
                  <a:pt x="490881" y="2457179"/>
                </a:lnTo>
                <a:lnTo>
                  <a:pt x="495215" y="2409509"/>
                </a:lnTo>
                <a:lnTo>
                  <a:pt x="443211" y="2366173"/>
                </a:lnTo>
                <a:lnTo>
                  <a:pt x="443211" y="2253498"/>
                </a:lnTo>
                <a:lnTo>
                  <a:pt x="512550" y="2201494"/>
                </a:lnTo>
                <a:lnTo>
                  <a:pt x="590555" y="2175492"/>
                </a:lnTo>
                <a:lnTo>
                  <a:pt x="603556" y="2127822"/>
                </a:lnTo>
                <a:lnTo>
                  <a:pt x="633892" y="2127822"/>
                </a:lnTo>
                <a:lnTo>
                  <a:pt x="651226" y="1997813"/>
                </a:lnTo>
                <a:lnTo>
                  <a:pt x="776902" y="1889471"/>
                </a:lnTo>
                <a:lnTo>
                  <a:pt x="768235" y="1828800"/>
                </a:lnTo>
                <a:lnTo>
                  <a:pt x="824572" y="1802798"/>
                </a:lnTo>
                <a:lnTo>
                  <a:pt x="846241" y="1815799"/>
                </a:lnTo>
                <a:lnTo>
                  <a:pt x="984917" y="1694457"/>
                </a:lnTo>
                <a:lnTo>
                  <a:pt x="971917" y="1677123"/>
                </a:lnTo>
                <a:lnTo>
                  <a:pt x="1019587" y="1612118"/>
                </a:lnTo>
                <a:lnTo>
                  <a:pt x="1067257" y="1646787"/>
                </a:lnTo>
                <a:lnTo>
                  <a:pt x="1197266" y="1603450"/>
                </a:lnTo>
                <a:lnTo>
                  <a:pt x="1145262" y="1499443"/>
                </a:lnTo>
                <a:lnTo>
                  <a:pt x="1158263" y="1382434"/>
                </a:lnTo>
                <a:lnTo>
                  <a:pt x="1188599" y="1352099"/>
                </a:lnTo>
                <a:lnTo>
                  <a:pt x="1214601" y="1269759"/>
                </a:lnTo>
                <a:lnTo>
                  <a:pt x="1240603" y="1191754"/>
                </a:lnTo>
                <a:lnTo>
                  <a:pt x="1335943" y="1053077"/>
                </a:lnTo>
                <a:lnTo>
                  <a:pt x="1452952" y="983739"/>
                </a:lnTo>
                <a:lnTo>
                  <a:pt x="1431283" y="966404"/>
                </a:lnTo>
                <a:lnTo>
                  <a:pt x="1327276" y="962070"/>
                </a:lnTo>
                <a:lnTo>
                  <a:pt x="1227602" y="936069"/>
                </a:lnTo>
                <a:lnTo>
                  <a:pt x="1253604" y="875397"/>
                </a:lnTo>
                <a:lnTo>
                  <a:pt x="1210267" y="849396"/>
                </a:lnTo>
                <a:lnTo>
                  <a:pt x="1140929" y="871064"/>
                </a:lnTo>
                <a:lnTo>
                  <a:pt x="1093259" y="858063"/>
                </a:lnTo>
                <a:lnTo>
                  <a:pt x="1049922" y="845062"/>
                </a:lnTo>
                <a:lnTo>
                  <a:pt x="1015253" y="862396"/>
                </a:lnTo>
                <a:lnTo>
                  <a:pt x="963249" y="849396"/>
                </a:lnTo>
                <a:lnTo>
                  <a:pt x="915579" y="702051"/>
                </a:lnTo>
                <a:lnTo>
                  <a:pt x="854908" y="680383"/>
                </a:lnTo>
                <a:lnTo>
                  <a:pt x="763901" y="693384"/>
                </a:lnTo>
                <a:lnTo>
                  <a:pt x="742233" y="628379"/>
                </a:lnTo>
                <a:lnTo>
                  <a:pt x="646893" y="632713"/>
                </a:lnTo>
                <a:lnTo>
                  <a:pt x="620891" y="567708"/>
                </a:lnTo>
                <a:lnTo>
                  <a:pt x="568887" y="533039"/>
                </a:lnTo>
                <a:lnTo>
                  <a:pt x="616557" y="476702"/>
                </a:lnTo>
                <a:lnTo>
                  <a:pt x="577554" y="468034"/>
                </a:lnTo>
                <a:lnTo>
                  <a:pt x="573221" y="390029"/>
                </a:lnTo>
                <a:lnTo>
                  <a:pt x="521217" y="403030"/>
                </a:lnTo>
                <a:lnTo>
                  <a:pt x="521217" y="355359"/>
                </a:lnTo>
                <a:lnTo>
                  <a:pt x="473547" y="346692"/>
                </a:lnTo>
                <a:lnTo>
                  <a:pt x="330536" y="411697"/>
                </a:lnTo>
                <a:lnTo>
                  <a:pt x="282866" y="377028"/>
                </a:lnTo>
                <a:lnTo>
                  <a:pt x="317535" y="329358"/>
                </a:lnTo>
                <a:lnTo>
                  <a:pt x="317535" y="264353"/>
                </a:lnTo>
                <a:lnTo>
                  <a:pt x="274199" y="247018"/>
                </a:lnTo>
                <a:lnTo>
                  <a:pt x="213528" y="260019"/>
                </a:lnTo>
                <a:lnTo>
                  <a:pt x="183192" y="242685"/>
                </a:lnTo>
                <a:lnTo>
                  <a:pt x="196193" y="143011"/>
                </a:lnTo>
                <a:lnTo>
                  <a:pt x="113854" y="160345"/>
                </a:lnTo>
                <a:lnTo>
                  <a:pt x="118188" y="56338"/>
                </a:lnTo>
                <a:lnTo>
                  <a:pt x="83518" y="21669"/>
                </a:lnTo>
                <a:lnTo>
                  <a:pt x="1179" y="0"/>
                </a:lnTo>
                <a:cubicBezTo>
                  <a:pt x="-266" y="1073301"/>
                  <a:pt x="-1710" y="2146601"/>
                  <a:pt x="5513" y="3211234"/>
                </a:cubicBezTo>
                <a:close/>
              </a:path>
            </a:pathLst>
          </a:custGeom>
          <a:ln/>
        </p:spPr>
        <p:style>
          <a:lnRef idx="0">
            <a:schemeClr val="accent5"/>
          </a:lnRef>
          <a:fillRef idx="3">
            <a:schemeClr val="accent5"/>
          </a:fillRef>
          <a:effectRef idx="3">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ZoneTexte 37">
            <a:extLst>
              <a:ext uri="{FF2B5EF4-FFF2-40B4-BE49-F238E27FC236}">
                <a16:creationId xmlns:a16="http://schemas.microsoft.com/office/drawing/2014/main" xmlns="" id="{909E68A7-5B25-4564-90C3-BF9C75816D34}"/>
              </a:ext>
            </a:extLst>
          </p:cNvPr>
          <p:cNvSpPr txBox="1"/>
          <p:nvPr/>
        </p:nvSpPr>
        <p:spPr>
          <a:xfrm>
            <a:off x="2025362" y="5006426"/>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Milan</a:t>
            </a:r>
          </a:p>
        </p:txBody>
      </p:sp>
      <p:sp>
        <p:nvSpPr>
          <p:cNvPr id="81" name="ZoneTexte 80">
            <a:extLst>
              <a:ext uri="{FF2B5EF4-FFF2-40B4-BE49-F238E27FC236}">
                <a16:creationId xmlns:a16="http://schemas.microsoft.com/office/drawing/2014/main" xmlns="" id="{17C3AA4F-4648-4935-B180-44E73529C81C}"/>
              </a:ext>
            </a:extLst>
          </p:cNvPr>
          <p:cNvSpPr txBox="1"/>
          <p:nvPr/>
        </p:nvSpPr>
        <p:spPr>
          <a:xfrm>
            <a:off x="4948197" y="4340935"/>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Budapest</a:t>
            </a:r>
          </a:p>
        </p:txBody>
      </p:sp>
      <p:sp>
        <p:nvSpPr>
          <p:cNvPr id="82" name="ZoneTexte 81">
            <a:extLst>
              <a:ext uri="{FF2B5EF4-FFF2-40B4-BE49-F238E27FC236}">
                <a16:creationId xmlns:a16="http://schemas.microsoft.com/office/drawing/2014/main" xmlns="" id="{24AE4FB5-FDEE-4379-9217-5405885063F7}"/>
              </a:ext>
            </a:extLst>
          </p:cNvPr>
          <p:cNvSpPr txBox="1"/>
          <p:nvPr/>
        </p:nvSpPr>
        <p:spPr>
          <a:xfrm>
            <a:off x="3580998" y="4009884"/>
            <a:ext cx="7919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Vienne</a:t>
            </a:r>
          </a:p>
        </p:txBody>
      </p:sp>
      <p:sp>
        <p:nvSpPr>
          <p:cNvPr id="83" name="ZoneTexte 82">
            <a:extLst>
              <a:ext uri="{FF2B5EF4-FFF2-40B4-BE49-F238E27FC236}">
                <a16:creationId xmlns:a16="http://schemas.microsoft.com/office/drawing/2014/main" xmlns="" id="{8FE4ACE6-5BC8-4D9B-A237-BA869E2C455C}"/>
              </a:ext>
            </a:extLst>
          </p:cNvPr>
          <p:cNvSpPr txBox="1"/>
          <p:nvPr/>
        </p:nvSpPr>
        <p:spPr>
          <a:xfrm>
            <a:off x="3693373" y="3108127"/>
            <a:ext cx="8136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black"/>
                </a:solidFill>
                <a:effectLst/>
                <a:uLnTx/>
                <a:uFillTx/>
                <a:latin typeface="Calibri" panose="020F0502020204030204"/>
                <a:ea typeface="+mn-ea"/>
                <a:cs typeface="+mn-cs"/>
              </a:rPr>
              <a:t>Prague</a:t>
            </a:r>
          </a:p>
        </p:txBody>
      </p:sp>
      <p:sp>
        <p:nvSpPr>
          <p:cNvPr id="84" name="ZoneTexte 83">
            <a:extLst>
              <a:ext uri="{FF2B5EF4-FFF2-40B4-BE49-F238E27FC236}">
                <a16:creationId xmlns:a16="http://schemas.microsoft.com/office/drawing/2014/main" xmlns="" id="{B612AB88-F477-4644-995D-314D613A5658}"/>
              </a:ext>
            </a:extLst>
          </p:cNvPr>
          <p:cNvSpPr txBox="1"/>
          <p:nvPr/>
        </p:nvSpPr>
        <p:spPr>
          <a:xfrm>
            <a:off x="3394229" y="2194403"/>
            <a:ext cx="61973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white"/>
                </a:solidFill>
                <a:effectLst/>
                <a:uLnTx/>
                <a:uFillTx/>
                <a:latin typeface="Calibri" panose="020F0502020204030204"/>
                <a:ea typeface="+mn-ea"/>
                <a:cs typeface="+mn-cs"/>
              </a:rPr>
              <a:t>Berlin</a:t>
            </a:r>
          </a:p>
        </p:txBody>
      </p:sp>
      <p:sp>
        <p:nvSpPr>
          <p:cNvPr id="85" name="ZoneTexte 84">
            <a:extLst>
              <a:ext uri="{FF2B5EF4-FFF2-40B4-BE49-F238E27FC236}">
                <a16:creationId xmlns:a16="http://schemas.microsoft.com/office/drawing/2014/main" xmlns="" id="{6676E13B-EAE0-4841-B20D-03BDA9CDAA68}"/>
              </a:ext>
            </a:extLst>
          </p:cNvPr>
          <p:cNvSpPr txBox="1"/>
          <p:nvPr/>
        </p:nvSpPr>
        <p:spPr>
          <a:xfrm>
            <a:off x="4722911" y="1389128"/>
            <a:ext cx="782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white"/>
                </a:solidFill>
                <a:effectLst/>
                <a:uLnTx/>
                <a:uFillTx/>
                <a:latin typeface="Calibri" panose="020F0502020204030204"/>
                <a:ea typeface="+mn-ea"/>
                <a:cs typeface="+mn-cs"/>
              </a:rPr>
              <a:t>Dantzig</a:t>
            </a:r>
          </a:p>
        </p:txBody>
      </p:sp>
      <p:sp>
        <p:nvSpPr>
          <p:cNvPr id="86" name="ZoneTexte 85">
            <a:extLst>
              <a:ext uri="{FF2B5EF4-FFF2-40B4-BE49-F238E27FC236}">
                <a16:creationId xmlns:a16="http://schemas.microsoft.com/office/drawing/2014/main" xmlns="" id="{0FDA1579-BB41-4511-9527-1C5BD9AE9EE0}"/>
              </a:ext>
            </a:extLst>
          </p:cNvPr>
          <p:cNvSpPr txBox="1"/>
          <p:nvPr/>
        </p:nvSpPr>
        <p:spPr>
          <a:xfrm>
            <a:off x="1382304" y="2674830"/>
            <a:ext cx="7965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white"/>
                </a:solidFill>
                <a:effectLst/>
                <a:uLnTx/>
                <a:uFillTx/>
                <a:latin typeface="Calibri" panose="020F0502020204030204"/>
                <a:ea typeface="+mn-ea"/>
                <a:cs typeface="+mn-cs"/>
              </a:rPr>
              <a:t>Cologne</a:t>
            </a:r>
          </a:p>
        </p:txBody>
      </p:sp>
      <p:sp>
        <p:nvSpPr>
          <p:cNvPr id="88" name="ZoneTexte 87">
            <a:extLst>
              <a:ext uri="{FF2B5EF4-FFF2-40B4-BE49-F238E27FC236}">
                <a16:creationId xmlns:a16="http://schemas.microsoft.com/office/drawing/2014/main" xmlns="" id="{1AF5C733-3482-4CC3-B161-2A36AAEE8ABE}"/>
              </a:ext>
            </a:extLst>
          </p:cNvPr>
          <p:cNvSpPr txBox="1"/>
          <p:nvPr/>
        </p:nvSpPr>
        <p:spPr>
          <a:xfrm>
            <a:off x="1388168" y="4327414"/>
            <a:ext cx="10605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SUISSE</a:t>
            </a:r>
          </a:p>
        </p:txBody>
      </p:sp>
      <p:sp>
        <p:nvSpPr>
          <p:cNvPr id="89" name="ZoneTexte 88">
            <a:extLst>
              <a:ext uri="{FF2B5EF4-FFF2-40B4-BE49-F238E27FC236}">
                <a16:creationId xmlns:a16="http://schemas.microsoft.com/office/drawing/2014/main" xmlns="" id="{F1A4B38F-89EC-4AE0-8F11-DD02FA9510FA}"/>
              </a:ext>
            </a:extLst>
          </p:cNvPr>
          <p:cNvSpPr txBox="1"/>
          <p:nvPr/>
        </p:nvSpPr>
        <p:spPr>
          <a:xfrm>
            <a:off x="5262106" y="2016495"/>
            <a:ext cx="106056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RUSSE</a:t>
            </a:r>
          </a:p>
        </p:txBody>
      </p:sp>
      <p:sp>
        <p:nvSpPr>
          <p:cNvPr id="91" name="ZoneTexte 90">
            <a:extLst>
              <a:ext uri="{FF2B5EF4-FFF2-40B4-BE49-F238E27FC236}">
                <a16:creationId xmlns:a16="http://schemas.microsoft.com/office/drawing/2014/main" xmlns="" id="{EA4B7751-37AF-4AA1-8A5B-645B16ABA0B4}"/>
              </a:ext>
            </a:extLst>
          </p:cNvPr>
          <p:cNvSpPr txBox="1"/>
          <p:nvPr/>
        </p:nvSpPr>
        <p:spPr>
          <a:xfrm>
            <a:off x="4873475" y="3423839"/>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EMPIRE D’AUTRICHE</a:t>
            </a:r>
          </a:p>
        </p:txBody>
      </p:sp>
      <p:sp>
        <p:nvSpPr>
          <p:cNvPr id="94" name="ZoneTexte 93">
            <a:extLst>
              <a:ext uri="{FF2B5EF4-FFF2-40B4-BE49-F238E27FC236}">
                <a16:creationId xmlns:a16="http://schemas.microsoft.com/office/drawing/2014/main" xmlns="" id="{1265AF93-AAA9-4D13-8820-E2121CB46B4D}"/>
              </a:ext>
            </a:extLst>
          </p:cNvPr>
          <p:cNvSpPr txBox="1"/>
          <p:nvPr/>
        </p:nvSpPr>
        <p:spPr>
          <a:xfrm>
            <a:off x="2569409" y="3615221"/>
            <a:ext cx="9144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1" u="none" strike="noStrike" kern="1200" cap="none" spc="0" normalizeH="0" baseline="0" noProof="0" dirty="0">
                <a:ln>
                  <a:noFill/>
                </a:ln>
                <a:solidFill>
                  <a:prstClr val="white"/>
                </a:solidFill>
                <a:effectLst/>
                <a:uLnTx/>
                <a:uFillTx/>
                <a:latin typeface="Calibri" panose="020F0502020204030204"/>
                <a:ea typeface="+mn-ea"/>
                <a:cs typeface="+mn-cs"/>
              </a:rPr>
              <a:t>Munich</a:t>
            </a:r>
          </a:p>
        </p:txBody>
      </p:sp>
      <p:sp>
        <p:nvSpPr>
          <p:cNvPr id="97" name="ZoneTexte 96">
            <a:extLst>
              <a:ext uri="{FF2B5EF4-FFF2-40B4-BE49-F238E27FC236}">
                <a16:creationId xmlns:a16="http://schemas.microsoft.com/office/drawing/2014/main" xmlns="" id="{C996F462-2452-4BB2-9582-46E84225EE5E}"/>
              </a:ext>
            </a:extLst>
          </p:cNvPr>
          <p:cNvSpPr txBox="1"/>
          <p:nvPr/>
        </p:nvSpPr>
        <p:spPr>
          <a:xfrm>
            <a:off x="1020645" y="2948993"/>
            <a:ext cx="5200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a:ea typeface="+mn-ea"/>
                <a:cs typeface="+mn-cs"/>
              </a:rPr>
              <a:t>LUX.</a:t>
            </a:r>
          </a:p>
        </p:txBody>
      </p:sp>
      <p:sp>
        <p:nvSpPr>
          <p:cNvPr id="106" name="ZoneTexte 105">
            <a:extLst>
              <a:ext uri="{FF2B5EF4-FFF2-40B4-BE49-F238E27FC236}">
                <a16:creationId xmlns:a16="http://schemas.microsoft.com/office/drawing/2014/main" xmlns="" id="{A35E8F16-58E6-4BD7-951A-A082EA85E39D}"/>
              </a:ext>
            </a:extLst>
          </p:cNvPr>
          <p:cNvSpPr txBox="1"/>
          <p:nvPr/>
        </p:nvSpPr>
        <p:spPr>
          <a:xfrm>
            <a:off x="1" y="32728"/>
            <a:ext cx="1212046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Mistral" panose="03090702030407020403" pitchFamily="66" charset="0"/>
                <a:ea typeface="+mn-ea"/>
                <a:cs typeface="+mn-cs"/>
              </a:rPr>
              <a:t>Une unité réalisée en trois temps entre 1864 et 1871</a:t>
            </a:r>
          </a:p>
        </p:txBody>
      </p:sp>
      <p:sp>
        <p:nvSpPr>
          <p:cNvPr id="4" name="Rectangle 3">
            <a:extLst>
              <a:ext uri="{FF2B5EF4-FFF2-40B4-BE49-F238E27FC236}">
                <a16:creationId xmlns:a16="http://schemas.microsoft.com/office/drawing/2014/main" xmlns="" id="{76E45A64-A248-482D-BB59-05057175D27D}"/>
              </a:ext>
            </a:extLst>
          </p:cNvPr>
          <p:cNvSpPr/>
          <p:nvPr/>
        </p:nvSpPr>
        <p:spPr>
          <a:xfrm>
            <a:off x="494523" y="923731"/>
            <a:ext cx="5924939" cy="5159829"/>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xmlns="" id="{A3B731FD-4E2F-48A0-8E92-EF5491BEDD75}"/>
              </a:ext>
            </a:extLst>
          </p:cNvPr>
          <p:cNvSpPr/>
          <p:nvPr/>
        </p:nvSpPr>
        <p:spPr>
          <a:xfrm>
            <a:off x="3423347" y="2155862"/>
            <a:ext cx="103861" cy="9310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Ellipse 40">
            <a:extLst>
              <a:ext uri="{FF2B5EF4-FFF2-40B4-BE49-F238E27FC236}">
                <a16:creationId xmlns:a16="http://schemas.microsoft.com/office/drawing/2014/main" xmlns="" id="{3E1979CC-1A00-47EA-9A61-9332E34D4F52}"/>
              </a:ext>
            </a:extLst>
          </p:cNvPr>
          <p:cNvSpPr/>
          <p:nvPr/>
        </p:nvSpPr>
        <p:spPr>
          <a:xfrm>
            <a:off x="4813567" y="1307395"/>
            <a:ext cx="103861" cy="9310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Ellipse 56">
            <a:extLst>
              <a:ext uri="{FF2B5EF4-FFF2-40B4-BE49-F238E27FC236}">
                <a16:creationId xmlns:a16="http://schemas.microsoft.com/office/drawing/2014/main" xmlns="" id="{207F02DA-5E14-47F4-B6B9-678C7AF79DEC}"/>
              </a:ext>
            </a:extLst>
          </p:cNvPr>
          <p:cNvSpPr/>
          <p:nvPr/>
        </p:nvSpPr>
        <p:spPr>
          <a:xfrm>
            <a:off x="1640131" y="2618248"/>
            <a:ext cx="103861" cy="9310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Ellipse 49">
            <a:extLst>
              <a:ext uri="{FF2B5EF4-FFF2-40B4-BE49-F238E27FC236}">
                <a16:creationId xmlns:a16="http://schemas.microsoft.com/office/drawing/2014/main" xmlns="" id="{F3A20C9C-18D1-4E8B-9FB4-D3B8F6B5F44A}"/>
              </a:ext>
            </a:extLst>
          </p:cNvPr>
          <p:cNvSpPr/>
          <p:nvPr/>
        </p:nvSpPr>
        <p:spPr>
          <a:xfrm>
            <a:off x="2829655" y="3946295"/>
            <a:ext cx="103861" cy="9310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ZoneTexte 118">
            <a:extLst>
              <a:ext uri="{FF2B5EF4-FFF2-40B4-BE49-F238E27FC236}">
                <a16:creationId xmlns:a16="http://schemas.microsoft.com/office/drawing/2014/main" xmlns="" id="{79B1DD04-9402-4622-AEF1-E417C088D6FB}"/>
              </a:ext>
            </a:extLst>
          </p:cNvPr>
          <p:cNvSpPr txBox="1"/>
          <p:nvPr/>
        </p:nvSpPr>
        <p:spPr>
          <a:xfrm>
            <a:off x="1922838" y="1841452"/>
            <a:ext cx="136782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EMPIRE ALLEMAND</a:t>
            </a:r>
          </a:p>
        </p:txBody>
      </p:sp>
      <p:pic>
        <p:nvPicPr>
          <p:cNvPr id="5" name="Image 4">
            <a:extLst>
              <a:ext uri="{FF2B5EF4-FFF2-40B4-BE49-F238E27FC236}">
                <a16:creationId xmlns:a16="http://schemas.microsoft.com/office/drawing/2014/main" xmlns="" id="{B3D42F3F-4655-47EC-A35F-3DEE886AF0FE}"/>
              </a:ext>
            </a:extLst>
          </p:cNvPr>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2298502" y="2506800"/>
            <a:ext cx="638955" cy="426502"/>
          </a:xfrm>
          <a:prstGeom prst="rect">
            <a:avLst/>
          </a:prstGeom>
        </p:spPr>
      </p:pic>
      <p:sp>
        <p:nvSpPr>
          <p:cNvPr id="123" name="Rectangle 122">
            <a:extLst>
              <a:ext uri="{FF2B5EF4-FFF2-40B4-BE49-F238E27FC236}">
                <a16:creationId xmlns:a16="http://schemas.microsoft.com/office/drawing/2014/main" xmlns="" id="{7786E54B-60C1-4ADC-AA4C-434EF016DD1C}"/>
              </a:ext>
            </a:extLst>
          </p:cNvPr>
          <p:cNvSpPr/>
          <p:nvPr/>
        </p:nvSpPr>
        <p:spPr>
          <a:xfrm>
            <a:off x="6647120" y="6020072"/>
            <a:ext cx="5014187" cy="597023"/>
          </a:xfrm>
          <a:prstGeom prst="rect">
            <a:avLst/>
          </a:prstGeom>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6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Old English Text MT" panose="03040902040508030806" pitchFamily="66" charset="0"/>
                <a:ea typeface="Calibri" panose="020F0502020204030204" pitchFamily="34" charset="0"/>
                <a:cs typeface="Times New Roman" panose="02020603050405020304" pitchFamily="18" charset="0"/>
              </a:rPr>
              <a:t>La proclamation de l’empire allemand  de Anton Von Werner. 1885. Bismarck-Museum </a:t>
            </a:r>
            <a:r>
              <a:rPr kumimoji="0" lang="fr-FR" sz="1600" b="1" i="0" u="none" strike="noStrike" kern="1200" cap="none" spc="0" normalizeH="0" baseline="0" noProof="0" dirty="0" err="1">
                <a:ln w="6600">
                  <a:solidFill>
                    <a:srgbClr val="ED7D31"/>
                  </a:solidFill>
                  <a:prstDash val="solid"/>
                </a:ln>
                <a:solidFill>
                  <a:srgbClr val="C00000"/>
                </a:solidFill>
                <a:effectLst>
                  <a:outerShdw dist="38100" dir="2700000" algn="tl" rotWithShape="0">
                    <a:srgbClr val="ED7D31"/>
                  </a:outerShdw>
                </a:effectLst>
                <a:uLnTx/>
                <a:uFillTx/>
                <a:latin typeface="Old English Text MT" panose="03040902040508030806" pitchFamily="66" charset="0"/>
                <a:ea typeface="Calibri" panose="020F0502020204030204" pitchFamily="34" charset="0"/>
                <a:cs typeface="Times New Roman" panose="02020603050405020304" pitchFamily="18" charset="0"/>
              </a:rPr>
              <a:t>Friedrichsruh</a:t>
            </a:r>
            <a:r>
              <a:rPr kumimoji="0" lang="fr-FR" sz="16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Old English Text MT" panose="03040902040508030806" pitchFamily="66" charset="0"/>
                <a:ea typeface="Calibri" panose="020F0502020204030204" pitchFamily="34" charset="0"/>
                <a:cs typeface="Times New Roman" panose="02020603050405020304" pitchFamily="18" charset="0"/>
              </a:rPr>
              <a:t>.  </a:t>
            </a:r>
          </a:p>
        </p:txBody>
      </p:sp>
      <p:pic>
        <p:nvPicPr>
          <p:cNvPr id="126" name="Picture 2" descr="RÃ©sultat de recherche d'images pour &quot;la proclamation de l'empire allemand Anton von Werner&quot;">
            <a:extLst>
              <a:ext uri="{FF2B5EF4-FFF2-40B4-BE49-F238E27FC236}">
                <a16:creationId xmlns:a16="http://schemas.microsoft.com/office/drawing/2014/main" xmlns="" id="{C1C29BB1-A638-4C90-BF73-88D66673C8A8}"/>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6586223" y="1962822"/>
            <a:ext cx="5406384" cy="4001299"/>
          </a:xfrm>
          <a:prstGeom prst="rect">
            <a:avLst/>
          </a:prstGeom>
          <a:noFill/>
          <a:extLst>
            <a:ext uri="{909E8E84-426E-40DD-AFC4-6F175D3DCCD1}">
              <a14:hiddenFill xmlns:a14="http://schemas.microsoft.com/office/drawing/2010/main" xmlns="">
                <a:solidFill>
                  <a:srgbClr val="FFFFFF"/>
                </a:solidFill>
              </a14:hiddenFill>
            </a:ext>
          </a:extLst>
        </p:spPr>
      </p:pic>
      <p:sp>
        <p:nvSpPr>
          <p:cNvPr id="7" name="ZoneTexte 6">
            <a:extLst>
              <a:ext uri="{FF2B5EF4-FFF2-40B4-BE49-F238E27FC236}">
                <a16:creationId xmlns:a16="http://schemas.microsoft.com/office/drawing/2014/main" xmlns="" id="{CA69CC3E-7C0D-43E9-9D76-009A29824ACD}"/>
              </a:ext>
            </a:extLst>
          </p:cNvPr>
          <p:cNvSpPr txBox="1"/>
          <p:nvPr/>
        </p:nvSpPr>
        <p:spPr>
          <a:xfrm>
            <a:off x="7283099" y="1000601"/>
            <a:ext cx="4476997" cy="830997"/>
          </a:xfrm>
          <a:prstGeom prst="rect">
            <a:avLst/>
          </a:prstGeom>
          <a:ln>
            <a:solidFill>
              <a:srgbClr val="C00000"/>
            </a:solid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Old English Text MT" panose="03040902040508030806" pitchFamily="66" charset="0"/>
                <a:ea typeface="+mn-ea"/>
                <a:cs typeface="+mn-cs"/>
              </a:rPr>
              <a:t>18 janvier 1871</a:t>
            </a:r>
          </a:p>
        </p:txBody>
      </p:sp>
    </p:spTree>
    <p:extLst>
      <p:ext uri="{BB962C8B-B14F-4D97-AF65-F5344CB8AC3E}">
        <p14:creationId xmlns:p14="http://schemas.microsoft.com/office/powerpoint/2010/main" xmlns="" val="4034041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barn(inVertical)">
                                      <p:cBhvr>
                                        <p:cTn id="10" dur="500"/>
                                        <p:tgtEl>
                                          <p:spTgt spid="119"/>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par>
                          <p:cTn id="14" fill="hold">
                            <p:stCondLst>
                              <p:cond delay="500"/>
                            </p:stCondLst>
                            <p:childTnLst>
                              <p:par>
                                <p:cTn id="15" presetID="16" presetClass="entr" presetSubtype="2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par>
                          <p:cTn id="18" fill="hold">
                            <p:stCondLst>
                              <p:cond delay="1000"/>
                            </p:stCondLst>
                            <p:childTnLst>
                              <p:par>
                                <p:cTn id="19" presetID="16" presetClass="entr" presetSubtype="21" fill="hold" nodeType="afterEffect">
                                  <p:stCondLst>
                                    <p:cond delay="0"/>
                                  </p:stCondLst>
                                  <p:childTnLst>
                                    <p:set>
                                      <p:cBhvr>
                                        <p:cTn id="20" dur="1" fill="hold">
                                          <p:stCondLst>
                                            <p:cond delay="0"/>
                                          </p:stCondLst>
                                        </p:cTn>
                                        <p:tgtEl>
                                          <p:spTgt spid="126"/>
                                        </p:tgtEl>
                                        <p:attrNameLst>
                                          <p:attrName>style.visibility</p:attrName>
                                        </p:attrNameLst>
                                      </p:cBhvr>
                                      <p:to>
                                        <p:strVal val="visible"/>
                                      </p:to>
                                    </p:set>
                                    <p:animEffect transition="in" filter="barn(inVertical)">
                                      <p:cBhvr>
                                        <p:cTn id="21" dur="500"/>
                                        <p:tgtEl>
                                          <p:spTgt spid="126"/>
                                        </p:tgtEl>
                                      </p:cBhvr>
                                    </p:animEffect>
                                  </p:childTnLst>
                                </p:cTn>
                              </p:par>
                            </p:childTnLst>
                          </p:cTn>
                        </p:par>
                        <p:par>
                          <p:cTn id="22" fill="hold">
                            <p:stCondLst>
                              <p:cond delay="1500"/>
                            </p:stCondLst>
                            <p:childTnLst>
                              <p:par>
                                <p:cTn id="23" presetID="16" presetClass="entr" presetSubtype="21" fill="hold" grpId="0" nodeType="afterEffect">
                                  <p:stCondLst>
                                    <p:cond delay="0"/>
                                  </p:stCondLst>
                                  <p:childTnLst>
                                    <p:set>
                                      <p:cBhvr>
                                        <p:cTn id="24" dur="1" fill="hold">
                                          <p:stCondLst>
                                            <p:cond delay="0"/>
                                          </p:stCondLst>
                                        </p:cTn>
                                        <p:tgtEl>
                                          <p:spTgt spid="123"/>
                                        </p:tgtEl>
                                        <p:attrNameLst>
                                          <p:attrName>style.visibility</p:attrName>
                                        </p:attrNameLst>
                                      </p:cBhvr>
                                      <p:to>
                                        <p:strVal val="visible"/>
                                      </p:to>
                                    </p:set>
                                    <p:animEffect transition="in" filter="barn(inVertical)">
                                      <p:cBhvr>
                                        <p:cTn id="25"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9" grpId="0"/>
      <p:bldP spid="123" grpId="0"/>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Image 3" descr="http://www.crdp-strasbourg.fr/data/histoire/alsace_1870/images/big-proclamation.jpg">
            <a:extLst>
              <a:ext uri="{FF2B5EF4-FFF2-40B4-BE49-F238E27FC236}">
                <a16:creationId xmlns:a16="http://schemas.microsoft.com/office/drawing/2014/main" xmlns="" id="{106A5467-7A89-439E-A787-D5DC03FA1AB7}"/>
              </a:ext>
            </a:extLst>
          </p:cNvPr>
          <p:cNvPicPr/>
          <p:nvPr/>
        </p:nvPicPr>
        <p:blipFill rotWithShape="1">
          <a:blip r:embed="rId2">
            <a:extLst>
              <a:ext uri="{28A0092B-C50C-407E-A947-70E740481C1C}">
                <a14:useLocalDpi xmlns:a14="http://schemas.microsoft.com/office/drawing/2010/main" xmlns="" val="0"/>
              </a:ext>
            </a:extLst>
          </a:blip>
          <a:srcRect l="10484" r="61405"/>
          <a:stretch/>
        </p:blipFill>
        <p:spPr bwMode="auto">
          <a:xfrm>
            <a:off x="0" y="0"/>
            <a:ext cx="2824224" cy="6858000"/>
          </a:xfrm>
          <a:prstGeom prst="rect">
            <a:avLst/>
          </a:prstGeom>
          <a:noFill/>
          <a:ln>
            <a:noFill/>
          </a:ln>
        </p:spPr>
      </p:pic>
      <p:pic>
        <p:nvPicPr>
          <p:cNvPr id="5" name="Image 4" descr="http://www.crdp-strasbourg.fr/data/histoire/alsace_1870/images/big-proclamation.jpg">
            <a:extLst>
              <a:ext uri="{FF2B5EF4-FFF2-40B4-BE49-F238E27FC236}">
                <a16:creationId xmlns:a16="http://schemas.microsoft.com/office/drawing/2014/main" xmlns="" id="{442BE482-F7DB-4BE9-B315-25E4213CAF6B}"/>
              </a:ext>
            </a:extLst>
          </p:cNvPr>
          <p:cNvPicPr/>
          <p:nvPr/>
        </p:nvPicPr>
        <p:blipFill rotWithShape="1">
          <a:blip r:embed="rId2">
            <a:extLst>
              <a:ext uri="{28A0092B-C50C-407E-A947-70E740481C1C}">
                <a14:useLocalDpi xmlns:a14="http://schemas.microsoft.com/office/drawing/2010/main" xmlns="" val="0"/>
              </a:ext>
            </a:extLst>
          </a:blip>
          <a:srcRect l="51741" r="30424"/>
          <a:stretch/>
        </p:blipFill>
        <p:spPr bwMode="auto">
          <a:xfrm>
            <a:off x="10421072" y="0"/>
            <a:ext cx="1770928" cy="6858000"/>
          </a:xfrm>
          <a:prstGeom prst="rect">
            <a:avLst/>
          </a:prstGeom>
          <a:noFill/>
          <a:ln>
            <a:noFill/>
          </a:ln>
        </p:spPr>
      </p:pic>
      <p:sp>
        <p:nvSpPr>
          <p:cNvPr id="6" name="Rectangle 5">
            <a:extLst>
              <a:ext uri="{FF2B5EF4-FFF2-40B4-BE49-F238E27FC236}">
                <a16:creationId xmlns:a16="http://schemas.microsoft.com/office/drawing/2014/main" xmlns="" id="{6640F4B4-AA98-46C8-8432-B67EA99883AD}"/>
              </a:ext>
            </a:extLst>
          </p:cNvPr>
          <p:cNvSpPr/>
          <p:nvPr/>
        </p:nvSpPr>
        <p:spPr>
          <a:xfrm>
            <a:off x="3081851" y="2593042"/>
            <a:ext cx="7159331" cy="2025811"/>
          </a:xfrm>
          <a:prstGeom prst="rect">
            <a:avLst/>
          </a:prstGeom>
        </p:spPr>
        <p:txBody>
          <a:bodyPr wrap="none">
            <a:spAutoFit/>
          </a:bodyPr>
          <a:lstStyle/>
          <a:p>
            <a:pPr algn="ctr">
              <a:lnSpc>
                <a:spcPct val="107000"/>
              </a:lnSpc>
              <a:spcAft>
                <a:spcPts val="800"/>
              </a:spcAft>
            </a:pPr>
            <a:r>
              <a:rPr lang="fr-FR" sz="3600"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La proclamation de l’empire allemand </a:t>
            </a:r>
          </a:p>
          <a:p>
            <a:pPr algn="ctr">
              <a:lnSpc>
                <a:spcPct val="107000"/>
              </a:lnSpc>
              <a:spcAft>
                <a:spcPts val="800"/>
              </a:spcAft>
            </a:pPr>
            <a:r>
              <a:rPr lang="fr-FR" sz="3600"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de Anton Von Werner</a:t>
            </a:r>
          </a:p>
          <a:p>
            <a:pPr algn="ctr">
              <a:lnSpc>
                <a:spcPct val="107000"/>
              </a:lnSpc>
              <a:spcAft>
                <a:spcPts val="800"/>
              </a:spcAft>
            </a:pPr>
            <a:r>
              <a:rPr lang="fr-FR" sz="3600"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1871</a:t>
            </a:r>
          </a:p>
        </p:txBody>
      </p:sp>
    </p:spTree>
    <p:extLst>
      <p:ext uri="{BB962C8B-B14F-4D97-AF65-F5344CB8AC3E}">
        <p14:creationId xmlns:p14="http://schemas.microsoft.com/office/powerpoint/2010/main" xmlns="" val="394033035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xmlns="" id="{3AC7F636-12BF-4F0C-93C0-502A66F9FE01}"/>
              </a:ext>
            </a:extLst>
          </p:cNvPr>
          <p:cNvSpPr/>
          <p:nvPr/>
        </p:nvSpPr>
        <p:spPr>
          <a:xfrm>
            <a:off x="579910" y="6345382"/>
            <a:ext cx="10199401" cy="363689"/>
          </a:xfrm>
          <a:prstGeom prst="rect">
            <a:avLst/>
          </a:prstGeom>
        </p:spPr>
        <p:txBody>
          <a:bodyPr wrap="square">
            <a:spAutoFit/>
          </a:bodyPr>
          <a:lstStyle/>
          <a:p>
            <a:pPr algn="ctr">
              <a:lnSpc>
                <a:spcPct val="107000"/>
              </a:lnSpc>
              <a:spcAft>
                <a:spcPts val="800"/>
              </a:spcAft>
            </a:pP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La proclamation de l’empire allemand  de Anton Von Werner. 1885. Bismarck-Museum </a:t>
            </a:r>
            <a:r>
              <a:rPr lang="fr-FR" b="1" dirty="0" err="1">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Friedrichsruh</a:t>
            </a: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  </a:t>
            </a:r>
          </a:p>
        </p:txBody>
      </p:sp>
      <p:pic>
        <p:nvPicPr>
          <p:cNvPr id="2050" name="Picture 2" descr="RÃ©sultat de recherche d'images pour &quot;la proclamation de l'empire allemand Anton von Werner&quot;">
            <a:extLst>
              <a:ext uri="{FF2B5EF4-FFF2-40B4-BE49-F238E27FC236}">
                <a16:creationId xmlns:a16="http://schemas.microsoft.com/office/drawing/2014/main" xmlns="" id="{847CB689-510F-4752-98DE-1FFECDA6214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590189" y="148929"/>
            <a:ext cx="8178844" cy="605321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93065303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Anton von werner selbstbildnis 1885.jpg">
            <a:extLst>
              <a:ext uri="{FF2B5EF4-FFF2-40B4-BE49-F238E27FC236}">
                <a16:creationId xmlns:a16="http://schemas.microsoft.com/office/drawing/2014/main" xmlns="" id="{C8C7DDCE-7967-4097-94D0-CFCE8F0AA0D6}"/>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382935" y="546264"/>
            <a:ext cx="3761552" cy="515043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xmlns="">
                <a:solidFill>
                  <a:srgbClr val="FFFFFF"/>
                </a:solidFill>
              </a14:hiddenFill>
            </a:ext>
          </a:extLst>
        </p:spPr>
      </p:pic>
      <p:sp>
        <p:nvSpPr>
          <p:cNvPr id="6" name="Rectangle 5">
            <a:extLst>
              <a:ext uri="{FF2B5EF4-FFF2-40B4-BE49-F238E27FC236}">
                <a16:creationId xmlns:a16="http://schemas.microsoft.com/office/drawing/2014/main" xmlns="" id="{386F4ED9-B18D-4AAA-AAF6-9A5BFD7D9F80}"/>
              </a:ext>
            </a:extLst>
          </p:cNvPr>
          <p:cNvSpPr/>
          <p:nvPr/>
        </p:nvSpPr>
        <p:spPr>
          <a:xfrm>
            <a:off x="4144487" y="1346245"/>
            <a:ext cx="7825840" cy="954107"/>
          </a:xfrm>
          <a:prstGeom prst="rect">
            <a:avLst/>
          </a:prstGeom>
        </p:spPr>
        <p:txBody>
          <a:bodyPr wrap="square">
            <a:spAutoFit/>
          </a:bodyPr>
          <a:lstStyle/>
          <a:p>
            <a:pPr marL="285750" indent="-285750">
              <a:buFont typeface="Arial" panose="020B0604020202020204" pitchFamily="34" charset="0"/>
              <a:buChar char="•"/>
            </a:pPr>
            <a:r>
              <a:rPr lang="fr-FR" sz="2800" b="1" dirty="0">
                <a:effectLst>
                  <a:outerShdw blurRad="38100" dist="38100" dir="2700000" algn="tl">
                    <a:srgbClr val="000000">
                      <a:alpha val="43137"/>
                    </a:srgbClr>
                  </a:outerShdw>
                </a:effectLst>
              </a:rPr>
              <a:t>1860 : études à l’académie des Beaux arts de Berlin (Berliner </a:t>
            </a:r>
            <a:r>
              <a:rPr lang="fr-FR" sz="2800" b="1" dirty="0" err="1">
                <a:effectLst>
                  <a:outerShdw blurRad="38100" dist="38100" dir="2700000" algn="tl">
                    <a:srgbClr val="000000">
                      <a:alpha val="43137"/>
                    </a:srgbClr>
                  </a:outerShdw>
                </a:effectLst>
              </a:rPr>
              <a:t>Akademie</a:t>
            </a:r>
            <a:r>
              <a:rPr lang="fr-FR" sz="2800" b="1" dirty="0">
                <a:effectLst>
                  <a:outerShdw blurRad="38100" dist="38100" dir="2700000" algn="tl">
                    <a:srgbClr val="000000">
                      <a:alpha val="43137"/>
                    </a:srgbClr>
                  </a:outerShdw>
                </a:effectLst>
              </a:rPr>
              <a:t> der </a:t>
            </a:r>
            <a:r>
              <a:rPr lang="fr-FR" sz="2800" b="1" dirty="0" err="1">
                <a:effectLst>
                  <a:outerShdw blurRad="38100" dist="38100" dir="2700000" algn="tl">
                    <a:srgbClr val="000000">
                      <a:alpha val="43137"/>
                    </a:srgbClr>
                  </a:outerShdw>
                </a:effectLst>
              </a:rPr>
              <a:t>Künste</a:t>
            </a:r>
            <a:r>
              <a:rPr lang="fr-FR" sz="2800" b="1" dirty="0">
                <a:effectLst>
                  <a:outerShdw blurRad="38100" dist="38100" dir="2700000" algn="tl">
                    <a:srgbClr val="000000">
                      <a:alpha val="43137"/>
                    </a:srgbClr>
                  </a:outerShdw>
                </a:effectLst>
              </a:rPr>
              <a:t>)</a:t>
            </a:r>
          </a:p>
        </p:txBody>
      </p:sp>
      <p:sp>
        <p:nvSpPr>
          <p:cNvPr id="8" name="Rectangle 7">
            <a:extLst>
              <a:ext uri="{FF2B5EF4-FFF2-40B4-BE49-F238E27FC236}">
                <a16:creationId xmlns:a16="http://schemas.microsoft.com/office/drawing/2014/main" xmlns="" id="{2A79742D-79BF-44BD-BCA4-3944FE71EA79}"/>
              </a:ext>
            </a:extLst>
          </p:cNvPr>
          <p:cNvSpPr/>
          <p:nvPr/>
        </p:nvSpPr>
        <p:spPr>
          <a:xfrm>
            <a:off x="4134595" y="2331644"/>
            <a:ext cx="7825840" cy="954107"/>
          </a:xfrm>
          <a:prstGeom prst="rect">
            <a:avLst/>
          </a:prstGeom>
        </p:spPr>
        <p:txBody>
          <a:bodyPr wrap="square">
            <a:spAutoFit/>
          </a:bodyPr>
          <a:lstStyle/>
          <a:p>
            <a:pPr marL="285750" indent="-285750">
              <a:buFont typeface="Arial" panose="020B0604020202020204" pitchFamily="34" charset="0"/>
              <a:buChar char="•"/>
            </a:pPr>
            <a:r>
              <a:rPr lang="fr-FR" sz="2800" b="1" dirty="0">
                <a:effectLst>
                  <a:outerShdw blurRad="38100" dist="38100" dir="2700000" algn="tl">
                    <a:srgbClr val="000000">
                      <a:alpha val="43137"/>
                    </a:srgbClr>
                  </a:outerShdw>
                </a:effectLst>
              </a:rPr>
              <a:t>1870 : participe à 27 ans à la guerre avec la France en tant que simple soldat. </a:t>
            </a:r>
          </a:p>
        </p:txBody>
      </p:sp>
      <p:sp>
        <p:nvSpPr>
          <p:cNvPr id="9" name="Rectangle 8">
            <a:extLst>
              <a:ext uri="{FF2B5EF4-FFF2-40B4-BE49-F238E27FC236}">
                <a16:creationId xmlns:a16="http://schemas.microsoft.com/office/drawing/2014/main" xmlns="" id="{DDC227D9-6C33-488D-BC4E-547D169E5434}"/>
              </a:ext>
            </a:extLst>
          </p:cNvPr>
          <p:cNvSpPr/>
          <p:nvPr/>
        </p:nvSpPr>
        <p:spPr>
          <a:xfrm>
            <a:off x="4134595" y="3317607"/>
            <a:ext cx="7825840" cy="1384995"/>
          </a:xfrm>
          <a:prstGeom prst="rect">
            <a:avLst/>
          </a:prstGeom>
        </p:spPr>
        <p:txBody>
          <a:bodyPr wrap="square">
            <a:spAutoFit/>
          </a:bodyPr>
          <a:lstStyle/>
          <a:p>
            <a:pPr marL="285750" indent="-285750">
              <a:buFont typeface="Arial" panose="020B0604020202020204" pitchFamily="34" charset="0"/>
              <a:buChar char="•"/>
            </a:pPr>
            <a:r>
              <a:rPr lang="fr-FR" sz="2800" b="1" dirty="0">
                <a:solidFill>
                  <a:srgbClr val="C00000"/>
                </a:solidFill>
                <a:effectLst>
                  <a:outerShdw blurRad="38100" dist="38100" dir="2700000" algn="tl">
                    <a:srgbClr val="000000">
                      <a:alpha val="43137"/>
                    </a:srgbClr>
                  </a:outerShdw>
                </a:effectLst>
              </a:rPr>
              <a:t>18 janvier 1871 :  témoin de la proclamation du Reich allemand à Versailles ; il est chargé par le prince héritier d’immortaliser la scène. </a:t>
            </a:r>
          </a:p>
        </p:txBody>
      </p:sp>
      <p:sp>
        <p:nvSpPr>
          <p:cNvPr id="7" name="Rectangle 6">
            <a:extLst>
              <a:ext uri="{FF2B5EF4-FFF2-40B4-BE49-F238E27FC236}">
                <a16:creationId xmlns:a16="http://schemas.microsoft.com/office/drawing/2014/main" xmlns="" id="{2C501747-5B45-4234-BD22-B33888D580ED}"/>
              </a:ext>
            </a:extLst>
          </p:cNvPr>
          <p:cNvSpPr/>
          <p:nvPr/>
        </p:nvSpPr>
        <p:spPr>
          <a:xfrm>
            <a:off x="4885431" y="248041"/>
            <a:ext cx="5347426" cy="830997"/>
          </a:xfrm>
          <a:prstGeom prst="rect">
            <a:avLst/>
          </a:prstGeom>
        </p:spPr>
        <p:txBody>
          <a:bodyPr wrap="none">
            <a:spAutoFit/>
          </a:bodyPr>
          <a:lstStyle/>
          <a:p>
            <a:r>
              <a:rPr lang="fr-FR" sz="4800" b="1" dirty="0">
                <a:solidFill>
                  <a:srgbClr val="C00000"/>
                </a:solidFill>
                <a:effectLst>
                  <a:outerShdw blurRad="38100" dist="38100" dir="2700000" algn="tl">
                    <a:srgbClr val="000000">
                      <a:alpha val="43137"/>
                    </a:srgbClr>
                  </a:outerShdw>
                </a:effectLst>
                <a:latin typeface="Linux Libertine"/>
              </a:rPr>
              <a:t>Anton von Werner</a:t>
            </a:r>
            <a:endParaRPr lang="fr-FR" sz="4800" b="1" i="0" dirty="0">
              <a:solidFill>
                <a:srgbClr val="C00000"/>
              </a:solidFill>
              <a:effectLst>
                <a:outerShdw blurRad="38100" dist="38100" dir="2700000" algn="tl">
                  <a:srgbClr val="000000">
                    <a:alpha val="43137"/>
                  </a:srgbClr>
                </a:outerShdw>
              </a:effectLst>
              <a:latin typeface="Linux Libertine"/>
            </a:endParaRPr>
          </a:p>
        </p:txBody>
      </p:sp>
      <p:sp>
        <p:nvSpPr>
          <p:cNvPr id="10" name="ZoneTexte 9">
            <a:extLst>
              <a:ext uri="{FF2B5EF4-FFF2-40B4-BE49-F238E27FC236}">
                <a16:creationId xmlns:a16="http://schemas.microsoft.com/office/drawing/2014/main" xmlns="" id="{BC0041A6-0942-44D3-A8D1-02554F92FB00}"/>
              </a:ext>
            </a:extLst>
          </p:cNvPr>
          <p:cNvSpPr txBox="1"/>
          <p:nvPr/>
        </p:nvSpPr>
        <p:spPr>
          <a:xfrm>
            <a:off x="382935" y="5807034"/>
            <a:ext cx="3600205" cy="769441"/>
          </a:xfrm>
          <a:prstGeom prst="rect">
            <a:avLst/>
          </a:prstGeom>
          <a:noFill/>
        </p:spPr>
        <p:txBody>
          <a:bodyPr wrap="square" rtlCol="0">
            <a:spAutoFit/>
          </a:bodyPr>
          <a:lstStyle/>
          <a:p>
            <a:pPr algn="ctr"/>
            <a:r>
              <a:rPr lang="fr-FR" sz="4400" b="1" dirty="0">
                <a:solidFill>
                  <a:srgbClr val="C00000"/>
                </a:solidFill>
                <a:effectLst>
                  <a:outerShdw blurRad="38100" dist="38100" dir="2700000" algn="tl">
                    <a:srgbClr val="000000">
                      <a:alpha val="43137"/>
                    </a:srgbClr>
                  </a:outerShdw>
                </a:effectLst>
              </a:rPr>
              <a:t>(1843-1915)</a:t>
            </a:r>
          </a:p>
        </p:txBody>
      </p:sp>
      <p:sp>
        <p:nvSpPr>
          <p:cNvPr id="11" name="Rectangle 10">
            <a:extLst>
              <a:ext uri="{FF2B5EF4-FFF2-40B4-BE49-F238E27FC236}">
                <a16:creationId xmlns:a16="http://schemas.microsoft.com/office/drawing/2014/main" xmlns="" id="{5C8C0FE9-0375-4369-9278-494619EC8DDA}"/>
              </a:ext>
            </a:extLst>
          </p:cNvPr>
          <p:cNvSpPr/>
          <p:nvPr/>
        </p:nvSpPr>
        <p:spPr>
          <a:xfrm>
            <a:off x="4144487" y="4852927"/>
            <a:ext cx="7825840" cy="954107"/>
          </a:xfrm>
          <a:prstGeom prst="rect">
            <a:avLst/>
          </a:prstGeom>
        </p:spPr>
        <p:txBody>
          <a:bodyPr wrap="square">
            <a:spAutoFit/>
          </a:bodyPr>
          <a:lstStyle/>
          <a:p>
            <a:pPr marL="285750" indent="-285750">
              <a:buFont typeface="Arial" panose="020B0604020202020204" pitchFamily="34" charset="0"/>
              <a:buChar char="•"/>
            </a:pPr>
            <a:r>
              <a:rPr lang="fr-FR" sz="2800" b="1" dirty="0">
                <a:effectLst>
                  <a:outerShdw blurRad="38100" dist="38100" dir="2700000" algn="tl">
                    <a:srgbClr val="000000">
                      <a:alpha val="43137"/>
                    </a:srgbClr>
                  </a:outerShdw>
                </a:effectLst>
              </a:rPr>
              <a:t>Il va devenir un peintre spécialisé dans les scènes historiques et de la famille impériale. </a:t>
            </a:r>
          </a:p>
        </p:txBody>
      </p:sp>
    </p:spTree>
    <p:extLst>
      <p:ext uri="{BB962C8B-B14F-4D97-AF65-F5344CB8AC3E}">
        <p14:creationId xmlns:p14="http://schemas.microsoft.com/office/powerpoint/2010/main" xmlns="" val="163962175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The Proclamation of Wilhelm as Kaiser of the new German Reich, in the Hall of Mirrors at Versailles on by Anton Alexander von Werner">
            <a:extLst>
              <a:ext uri="{FF2B5EF4-FFF2-40B4-BE49-F238E27FC236}">
                <a16:creationId xmlns:a16="http://schemas.microsoft.com/office/drawing/2014/main" xmlns="" id="{E980422F-C442-468E-9AA7-F8291F0C0363}"/>
              </a:ext>
            </a:extLst>
          </p:cNvPr>
          <p:cNvPicPr>
            <a:picLocks noChangeAspect="1" noChangeArrowheads="1"/>
          </p:cNvPicPr>
          <p:nvPr/>
        </p:nvPicPr>
        <p:blipFill>
          <a:blip r:embed="rId2">
            <a:extLst>
              <a:ext uri="{BEBA8EAE-BF5A-486C-A8C5-ECC9F3942E4B}">
                <a14:imgProps xmlns:a14="http://schemas.microsoft.com/office/drawing/2010/main" xmlns="">
                  <a14:imgLayer r:embed="rId3">
                    <a14:imgEffect>
                      <a14:backgroundRemoval t="18235" b="90000" l="9971" r="89883"/>
                    </a14:imgEffect>
                  </a14:imgLayer>
                </a14:imgProps>
              </a:ext>
              <a:ext uri="{28A0092B-C50C-407E-A947-70E740481C1C}">
                <a14:useLocalDpi xmlns:a14="http://schemas.microsoft.com/office/drawing/2010/main" xmlns="" val="0"/>
              </a:ext>
            </a:extLst>
          </a:blip>
          <a:srcRect/>
          <a:stretch>
            <a:fillRect/>
          </a:stretch>
        </p:blipFill>
        <p:spPr bwMode="auto">
          <a:xfrm>
            <a:off x="-960920" y="-1770926"/>
            <a:ext cx="7593213" cy="9464132"/>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7D937DA0-38F2-46B4-B181-D2D5F9BD028F}"/>
              </a:ext>
            </a:extLst>
          </p:cNvPr>
          <p:cNvSpPr/>
          <p:nvPr/>
        </p:nvSpPr>
        <p:spPr>
          <a:xfrm>
            <a:off x="5878196" y="1386806"/>
            <a:ext cx="6096000" cy="646331"/>
          </a:xfrm>
          <a:prstGeom prst="rect">
            <a:avLst/>
          </a:prstGeom>
        </p:spPr>
        <p:txBody>
          <a:bodyPr>
            <a:spAutoFit/>
          </a:bodyPr>
          <a:lstStyle/>
          <a:p>
            <a:r>
              <a:rPr lang="fr-FR" b="1" dirty="0">
                <a:effectLst>
                  <a:outerShdw blurRad="38100" dist="38100" dir="2700000" algn="tl">
                    <a:srgbClr val="000000">
                      <a:alpha val="43137"/>
                    </a:srgbClr>
                  </a:outerShdw>
                </a:effectLst>
                <a:latin typeface="Arial" panose="020B0604020202020204" pitchFamily="34" charset="0"/>
              </a:rPr>
              <a:t>C’est une copie commandée par l’empereur pour le 70</a:t>
            </a:r>
            <a:r>
              <a:rPr lang="fr-FR" b="1" baseline="30000" dirty="0">
                <a:effectLst>
                  <a:outerShdw blurRad="38100" dist="38100" dir="2700000" algn="tl">
                    <a:srgbClr val="000000">
                      <a:alpha val="43137"/>
                    </a:srgbClr>
                  </a:outerShdw>
                </a:effectLst>
                <a:latin typeface="Arial" panose="020B0604020202020204" pitchFamily="34" charset="0"/>
              </a:rPr>
              <a:t>ème</a:t>
            </a:r>
            <a:r>
              <a:rPr lang="fr-FR" b="1" dirty="0">
                <a:effectLst>
                  <a:outerShdw blurRad="38100" dist="38100" dir="2700000" algn="tl">
                    <a:srgbClr val="000000">
                      <a:alpha val="43137"/>
                    </a:srgbClr>
                  </a:outerShdw>
                </a:effectLst>
                <a:latin typeface="Arial" panose="020B0604020202020204" pitchFamily="34" charset="0"/>
              </a:rPr>
              <a:t> anniversaire chancelier Bismarck. </a:t>
            </a:r>
            <a:endParaRPr lang="fr-FR" b="1" dirty="0">
              <a:effectLst>
                <a:outerShdw blurRad="38100" dist="38100" dir="2700000" algn="tl">
                  <a:srgbClr val="000000">
                    <a:alpha val="43137"/>
                  </a:srgbClr>
                </a:outerShdw>
              </a:effectLst>
            </a:endParaRPr>
          </a:p>
        </p:txBody>
      </p:sp>
      <p:sp>
        <p:nvSpPr>
          <p:cNvPr id="8" name="Rectangle 7">
            <a:extLst>
              <a:ext uri="{FF2B5EF4-FFF2-40B4-BE49-F238E27FC236}">
                <a16:creationId xmlns:a16="http://schemas.microsoft.com/office/drawing/2014/main" xmlns="" id="{39A8C70C-BD35-47F6-976A-A2A17724AB8C}"/>
              </a:ext>
            </a:extLst>
          </p:cNvPr>
          <p:cNvSpPr/>
          <p:nvPr/>
        </p:nvSpPr>
        <p:spPr>
          <a:xfrm>
            <a:off x="5897861" y="489716"/>
            <a:ext cx="6096000" cy="646331"/>
          </a:xfrm>
          <a:prstGeom prst="rect">
            <a:avLst/>
          </a:prstGeom>
        </p:spPr>
        <p:txBody>
          <a:bodyPr>
            <a:spAutoFit/>
          </a:bodyPr>
          <a:lstStyle/>
          <a:p>
            <a:r>
              <a:rPr lang="fr-FR" b="1" dirty="0">
                <a:effectLst>
                  <a:outerShdw blurRad="38100" dist="38100" dir="2700000" algn="tl">
                    <a:srgbClr val="000000">
                      <a:alpha val="43137"/>
                    </a:srgbClr>
                  </a:outerShdw>
                </a:effectLst>
                <a:latin typeface="Arial" panose="020B0604020202020204" pitchFamily="34" charset="0"/>
              </a:rPr>
              <a:t>L’original a été détruit pendant la seconde guerre mondiale. </a:t>
            </a:r>
            <a:endParaRPr lang="fr-FR" b="1" dirty="0">
              <a:effectLst>
                <a:outerShdw blurRad="38100" dist="38100" dir="2700000" algn="tl">
                  <a:srgbClr val="000000">
                    <a:alpha val="43137"/>
                  </a:srgbClr>
                </a:outerShdw>
              </a:effectLst>
            </a:endParaRPr>
          </a:p>
        </p:txBody>
      </p:sp>
      <p:sp>
        <p:nvSpPr>
          <p:cNvPr id="5" name="Rectangle 4">
            <a:extLst>
              <a:ext uri="{FF2B5EF4-FFF2-40B4-BE49-F238E27FC236}">
                <a16:creationId xmlns:a16="http://schemas.microsoft.com/office/drawing/2014/main" xmlns="" id="{C51CD377-0571-4AE1-A496-CA00B2D0E3AA}"/>
              </a:ext>
            </a:extLst>
          </p:cNvPr>
          <p:cNvSpPr/>
          <p:nvPr/>
        </p:nvSpPr>
        <p:spPr>
          <a:xfrm>
            <a:off x="5878196" y="2342229"/>
            <a:ext cx="6244978" cy="646331"/>
          </a:xfrm>
          <a:prstGeom prst="rect">
            <a:avLst/>
          </a:prstGeom>
        </p:spPr>
        <p:txBody>
          <a:bodyPr wrap="square">
            <a:spAutoFit/>
          </a:bodyPr>
          <a:lstStyle/>
          <a:p>
            <a:r>
              <a:rPr lang="fr-FR" b="1" dirty="0">
                <a:effectLst>
                  <a:outerShdw blurRad="38100" dist="38100" dir="2700000" algn="tl">
                    <a:srgbClr val="000000">
                      <a:alpha val="43137"/>
                    </a:srgbClr>
                  </a:outerShdw>
                </a:effectLst>
                <a:latin typeface="Arial" panose="020B0604020202020204" pitchFamily="34" charset="0"/>
              </a:rPr>
              <a:t>Il est actuellement au Bismarck-Museum </a:t>
            </a:r>
            <a:r>
              <a:rPr lang="fr-FR" b="1" dirty="0" err="1">
                <a:effectLst>
                  <a:outerShdw blurRad="38100" dist="38100" dir="2700000" algn="tl">
                    <a:srgbClr val="000000">
                      <a:alpha val="43137"/>
                    </a:srgbClr>
                  </a:outerShdw>
                </a:effectLst>
                <a:latin typeface="Arial" panose="020B0604020202020204" pitchFamily="34" charset="0"/>
              </a:rPr>
              <a:t>Friedrichsruh</a:t>
            </a:r>
            <a:r>
              <a:rPr lang="fr-FR" b="1" dirty="0">
                <a:effectLst>
                  <a:outerShdw blurRad="38100" dist="38100" dir="2700000" algn="tl">
                    <a:srgbClr val="000000">
                      <a:alpha val="43137"/>
                    </a:srgbClr>
                  </a:outerShdw>
                </a:effectLst>
                <a:latin typeface="Arial" panose="020B0604020202020204" pitchFamily="34" charset="0"/>
              </a:rPr>
              <a:t> près de Hambourg. </a:t>
            </a:r>
            <a:endParaRPr lang="fr-FR" b="1" dirty="0">
              <a:effectLst>
                <a:outerShdw blurRad="38100" dist="38100" dir="2700000" algn="tl">
                  <a:srgbClr val="000000">
                    <a:alpha val="43137"/>
                  </a:srgbClr>
                </a:outerShdw>
              </a:effectLst>
            </a:endParaRPr>
          </a:p>
        </p:txBody>
      </p:sp>
      <p:pic>
        <p:nvPicPr>
          <p:cNvPr id="2050" name="Picture 2" descr="RÃ©sultat de recherche d'images pour &quot;Bismarck-Museum&quot;">
            <a:extLst>
              <a:ext uri="{FF2B5EF4-FFF2-40B4-BE49-F238E27FC236}">
                <a16:creationId xmlns:a16="http://schemas.microsoft.com/office/drawing/2014/main" xmlns="" id="{9192F841-DFF6-478F-BC70-14C628BC3397}"/>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8893021" y="3821258"/>
            <a:ext cx="3081175" cy="2323903"/>
          </a:xfrm>
          <a:prstGeom prst="rect">
            <a:avLst/>
          </a:prstGeom>
          <a:noFill/>
          <a:extLst>
            <a:ext uri="{909E8E84-426E-40DD-AFC4-6F175D3DCCD1}">
              <a14:hiddenFill xmlns:a14="http://schemas.microsoft.com/office/drawing/2010/main" xmlns="">
                <a:solidFill>
                  <a:srgbClr val="FFFFFF"/>
                </a:solidFill>
              </a14:hiddenFill>
            </a:ext>
          </a:extLst>
        </p:spPr>
      </p:pic>
      <p:pic>
        <p:nvPicPr>
          <p:cNvPr id="2052" name="Picture 4" descr="Photo de Bismarck Museum - Friedrichsruh, Schleswig-Holstein, Allemagne">
            <a:extLst>
              <a:ext uri="{FF2B5EF4-FFF2-40B4-BE49-F238E27FC236}">
                <a16:creationId xmlns:a16="http://schemas.microsoft.com/office/drawing/2014/main" xmlns="" id="{3F4DA69E-8592-41E6-9108-586CB63D695D}"/>
              </a:ext>
            </a:extLst>
          </p:cNvPr>
          <p:cNvPicPr>
            <a:picLocks noChangeAspect="1" noChangeArrowheads="1"/>
          </p:cNvPicPr>
          <p:nvPr/>
        </p:nvPicPr>
        <p:blipFill>
          <a:blip r:embed="rId5">
            <a:extLst>
              <a:ext uri="{28A0092B-C50C-407E-A947-70E740481C1C}">
                <a14:useLocalDpi xmlns:a14="http://schemas.microsoft.com/office/drawing/2010/main" xmlns="" val="0"/>
              </a:ext>
            </a:extLst>
          </a:blip>
          <a:srcRect/>
          <a:stretch>
            <a:fillRect/>
          </a:stretch>
        </p:blipFill>
        <p:spPr bwMode="auto">
          <a:xfrm>
            <a:off x="6096000" y="3821258"/>
            <a:ext cx="2352576" cy="2352576"/>
          </a:xfrm>
          <a:prstGeom prst="rect">
            <a:avLst/>
          </a:prstGeom>
          <a:noFill/>
          <a:extLst>
            <a:ext uri="{909E8E84-426E-40DD-AFC4-6F175D3DCCD1}">
              <a14:hiddenFill xmlns:a14="http://schemas.microsoft.com/office/drawing/2010/main" xmlns="">
                <a:solidFill>
                  <a:srgbClr val="FFFFFF"/>
                </a:solidFill>
              </a14:hiddenFill>
            </a:ext>
          </a:extLst>
        </p:spPr>
      </p:pic>
      <p:sp>
        <p:nvSpPr>
          <p:cNvPr id="9" name="Rectangle 8">
            <a:extLst>
              <a:ext uri="{FF2B5EF4-FFF2-40B4-BE49-F238E27FC236}">
                <a16:creationId xmlns:a16="http://schemas.microsoft.com/office/drawing/2014/main" xmlns="" id="{36D011AF-CB87-4B89-AD07-787E3BE15882}"/>
              </a:ext>
            </a:extLst>
          </p:cNvPr>
          <p:cNvSpPr/>
          <p:nvPr/>
        </p:nvSpPr>
        <p:spPr>
          <a:xfrm>
            <a:off x="-1946980" y="5564361"/>
            <a:ext cx="10199401" cy="1161600"/>
          </a:xfrm>
          <a:prstGeom prst="rect">
            <a:avLst/>
          </a:prstGeom>
        </p:spPr>
        <p:txBody>
          <a:bodyPr wrap="square">
            <a:spAutoFit/>
          </a:bodyPr>
          <a:lstStyle/>
          <a:p>
            <a:pPr algn="ctr">
              <a:lnSpc>
                <a:spcPct val="107000"/>
              </a:lnSpc>
              <a:spcAft>
                <a:spcPts val="800"/>
              </a:spcAft>
            </a:pP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La proclamation de l’empire allemand  </a:t>
            </a:r>
          </a:p>
          <a:p>
            <a:pPr algn="ctr">
              <a:lnSpc>
                <a:spcPct val="107000"/>
              </a:lnSpc>
              <a:spcAft>
                <a:spcPts val="800"/>
              </a:spcAft>
            </a:pP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de Anton Von Werner. 1885. </a:t>
            </a:r>
          </a:p>
          <a:p>
            <a:pPr algn="ctr">
              <a:lnSpc>
                <a:spcPct val="107000"/>
              </a:lnSpc>
              <a:spcAft>
                <a:spcPts val="800"/>
              </a:spcAft>
            </a:pP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Bismarck-Museum </a:t>
            </a:r>
            <a:r>
              <a:rPr lang="fr-FR" b="1" dirty="0" err="1">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Friedrichsruh</a:t>
            </a: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  </a:t>
            </a:r>
          </a:p>
        </p:txBody>
      </p:sp>
      <p:cxnSp>
        <p:nvCxnSpPr>
          <p:cNvPr id="3" name="Connecteur droit avec flèche 2">
            <a:extLst>
              <a:ext uri="{FF2B5EF4-FFF2-40B4-BE49-F238E27FC236}">
                <a16:creationId xmlns:a16="http://schemas.microsoft.com/office/drawing/2014/main" xmlns="" id="{94A1A01D-9067-4AB9-99A5-E6270C699724}"/>
              </a:ext>
            </a:extLst>
          </p:cNvPr>
          <p:cNvCxnSpPr/>
          <p:nvPr/>
        </p:nvCxnSpPr>
        <p:spPr>
          <a:xfrm>
            <a:off x="924232" y="3185652"/>
            <a:ext cx="4090220" cy="0"/>
          </a:xfrm>
          <a:prstGeom prst="straightConnector1">
            <a:avLst/>
          </a:prstGeom>
          <a:ln w="76200">
            <a:headEnd type="triangle"/>
            <a:tailEnd type="triangle"/>
          </a:ln>
        </p:spPr>
        <p:style>
          <a:lnRef idx="1">
            <a:schemeClr val="accent4"/>
          </a:lnRef>
          <a:fillRef idx="0">
            <a:schemeClr val="accent4"/>
          </a:fillRef>
          <a:effectRef idx="0">
            <a:schemeClr val="accent4"/>
          </a:effectRef>
          <a:fontRef idx="minor">
            <a:schemeClr val="tx1"/>
          </a:fontRef>
        </p:style>
      </p:cxnSp>
      <p:cxnSp>
        <p:nvCxnSpPr>
          <p:cNvPr id="11" name="Connecteur droit avec flèche 10">
            <a:extLst>
              <a:ext uri="{FF2B5EF4-FFF2-40B4-BE49-F238E27FC236}">
                <a16:creationId xmlns:a16="http://schemas.microsoft.com/office/drawing/2014/main" xmlns="" id="{08BED2E2-F64F-4C0D-ABCB-05998999A1AC}"/>
              </a:ext>
            </a:extLst>
          </p:cNvPr>
          <p:cNvCxnSpPr>
            <a:cxnSpLocks/>
          </p:cNvCxnSpPr>
          <p:nvPr/>
        </p:nvCxnSpPr>
        <p:spPr>
          <a:xfrm flipV="1">
            <a:off x="2989006" y="1563329"/>
            <a:ext cx="0" cy="3244645"/>
          </a:xfrm>
          <a:prstGeom prst="straightConnector1">
            <a:avLst/>
          </a:prstGeom>
          <a:ln w="76200">
            <a:headEnd type="triangle"/>
            <a:tailEnd type="triangle"/>
          </a:ln>
        </p:spPr>
        <p:style>
          <a:lnRef idx="1">
            <a:schemeClr val="accent4"/>
          </a:lnRef>
          <a:fillRef idx="0">
            <a:schemeClr val="accent4"/>
          </a:fillRef>
          <a:effectRef idx="0">
            <a:schemeClr val="accent4"/>
          </a:effectRef>
          <a:fontRef idx="minor">
            <a:schemeClr val="tx1"/>
          </a:fontRef>
        </p:style>
      </p:cxnSp>
      <p:sp>
        <p:nvSpPr>
          <p:cNvPr id="10" name="ZoneTexte 9">
            <a:extLst>
              <a:ext uri="{FF2B5EF4-FFF2-40B4-BE49-F238E27FC236}">
                <a16:creationId xmlns:a16="http://schemas.microsoft.com/office/drawing/2014/main" xmlns="" id="{EB518FEE-40BB-4E3D-9FE4-4BC6B4D59E70}"/>
              </a:ext>
            </a:extLst>
          </p:cNvPr>
          <p:cNvSpPr txBox="1"/>
          <p:nvPr/>
        </p:nvSpPr>
        <p:spPr>
          <a:xfrm>
            <a:off x="1172723" y="2792056"/>
            <a:ext cx="1061881" cy="369332"/>
          </a:xfrm>
          <a:prstGeom prst="rect">
            <a:avLst/>
          </a:prstGeom>
          <a:noFill/>
        </p:spPr>
        <p:txBody>
          <a:bodyPr wrap="square" rtlCol="0">
            <a:spAutoFit/>
          </a:bodyPr>
          <a:lstStyle/>
          <a:p>
            <a:r>
              <a:rPr lang="fr-FR" b="1" dirty="0">
                <a:solidFill>
                  <a:srgbClr val="FFC000"/>
                </a:solidFill>
                <a:effectLst>
                  <a:outerShdw blurRad="38100" dist="38100" dir="2700000" algn="tl">
                    <a:srgbClr val="000000">
                      <a:alpha val="43137"/>
                    </a:srgbClr>
                  </a:outerShdw>
                </a:effectLst>
              </a:rPr>
              <a:t>202 cm</a:t>
            </a:r>
          </a:p>
        </p:txBody>
      </p:sp>
      <p:sp>
        <p:nvSpPr>
          <p:cNvPr id="15" name="ZoneTexte 14">
            <a:extLst>
              <a:ext uri="{FF2B5EF4-FFF2-40B4-BE49-F238E27FC236}">
                <a16:creationId xmlns:a16="http://schemas.microsoft.com/office/drawing/2014/main" xmlns="" id="{7395721E-F1BB-4862-BB10-F32D42991764}"/>
              </a:ext>
            </a:extLst>
          </p:cNvPr>
          <p:cNvSpPr txBox="1"/>
          <p:nvPr/>
        </p:nvSpPr>
        <p:spPr>
          <a:xfrm>
            <a:off x="3001521" y="3484609"/>
            <a:ext cx="1061881" cy="369332"/>
          </a:xfrm>
          <a:prstGeom prst="rect">
            <a:avLst/>
          </a:prstGeom>
          <a:noFill/>
        </p:spPr>
        <p:txBody>
          <a:bodyPr wrap="square" rtlCol="0">
            <a:spAutoFit/>
          </a:bodyPr>
          <a:lstStyle/>
          <a:p>
            <a:r>
              <a:rPr lang="fr-FR" b="1" dirty="0">
                <a:solidFill>
                  <a:srgbClr val="FFC000"/>
                </a:solidFill>
                <a:effectLst>
                  <a:outerShdw blurRad="38100" dist="38100" dir="2700000" algn="tl">
                    <a:srgbClr val="000000">
                      <a:alpha val="43137"/>
                    </a:srgbClr>
                  </a:outerShdw>
                </a:effectLst>
              </a:rPr>
              <a:t>167 cm</a:t>
            </a:r>
          </a:p>
        </p:txBody>
      </p:sp>
    </p:spTree>
    <p:extLst>
      <p:ext uri="{BB962C8B-B14F-4D97-AF65-F5344CB8AC3E}">
        <p14:creationId xmlns:p14="http://schemas.microsoft.com/office/powerpoint/2010/main" xmlns="" val="1064310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2052"/>
                                        </p:tgtEl>
                                        <p:attrNameLst>
                                          <p:attrName>style.visibility</p:attrName>
                                        </p:attrNameLst>
                                      </p:cBhvr>
                                      <p:to>
                                        <p:strVal val="visible"/>
                                      </p:to>
                                    </p:set>
                                    <p:animEffect transition="in" filter="barn(inVertical)">
                                      <p:cBhvr>
                                        <p:cTn id="21" dur="500"/>
                                        <p:tgtEl>
                                          <p:spTgt spid="2052"/>
                                        </p:tgtEl>
                                      </p:cBhvr>
                                    </p:animEffect>
                                  </p:childTnLst>
                                </p:cTn>
                              </p:par>
                            </p:childTnLst>
                          </p:cTn>
                        </p:par>
                        <p:par>
                          <p:cTn id="22" fill="hold">
                            <p:stCondLst>
                              <p:cond delay="1000"/>
                            </p:stCondLst>
                            <p:childTnLst>
                              <p:par>
                                <p:cTn id="23" presetID="16" presetClass="entr" presetSubtype="21" fill="hold" nodeType="afterEffect">
                                  <p:stCondLst>
                                    <p:cond delay="0"/>
                                  </p:stCondLst>
                                  <p:childTnLst>
                                    <p:set>
                                      <p:cBhvr>
                                        <p:cTn id="24" dur="1" fill="hold">
                                          <p:stCondLst>
                                            <p:cond delay="0"/>
                                          </p:stCondLst>
                                        </p:cTn>
                                        <p:tgtEl>
                                          <p:spTgt spid="2050"/>
                                        </p:tgtEl>
                                        <p:attrNameLst>
                                          <p:attrName>style.visibility</p:attrName>
                                        </p:attrNameLst>
                                      </p:cBhvr>
                                      <p:to>
                                        <p:strVal val="visible"/>
                                      </p:to>
                                    </p:set>
                                    <p:animEffect transition="in" filter="barn(inVertical)">
                                      <p:cBhvr>
                                        <p:cTn id="25" dur="500"/>
                                        <p:tgtEl>
                                          <p:spTgt spid="205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arn(inVertical)">
                                      <p:cBhvr>
                                        <p:cTn id="30" dur="500"/>
                                        <p:tgtEl>
                                          <p:spTgt spid="10"/>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par>
                                <p:cTn id="34" presetID="16" presetClass="entr" presetSubtype="21" fill="hold" nodeType="with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barn(inVertical)">
                                      <p:cBhvr>
                                        <p:cTn id="36" dur="500"/>
                                        <p:tgtEl>
                                          <p:spTgt spid="3"/>
                                        </p:tgtEl>
                                      </p:cBhvr>
                                    </p:animEffect>
                                  </p:childTnLst>
                                </p:cTn>
                              </p:par>
                              <p:par>
                                <p:cTn id="37" presetID="16" presetClass="entr" presetSubtype="21"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arn(inVertical)">
                                      <p:cBhvr>
                                        <p:cTn id="39" dur="500"/>
                                        <p:tgtEl>
                                          <p:spTgt spid="1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xit" presetSubtype="21" fill="hold" grpId="1" nodeType="clickEffect">
                                  <p:stCondLst>
                                    <p:cond delay="0"/>
                                  </p:stCondLst>
                                  <p:childTnLst>
                                    <p:animEffect transition="out" filter="barn(inVertical)">
                                      <p:cBhvr>
                                        <p:cTn id="43" dur="500"/>
                                        <p:tgtEl>
                                          <p:spTgt spid="10"/>
                                        </p:tgtEl>
                                      </p:cBhvr>
                                    </p:animEffect>
                                    <p:set>
                                      <p:cBhvr>
                                        <p:cTn id="44" dur="1" fill="hold">
                                          <p:stCondLst>
                                            <p:cond delay="499"/>
                                          </p:stCondLst>
                                        </p:cTn>
                                        <p:tgtEl>
                                          <p:spTgt spid="10"/>
                                        </p:tgtEl>
                                        <p:attrNameLst>
                                          <p:attrName>style.visibility</p:attrName>
                                        </p:attrNameLst>
                                      </p:cBhvr>
                                      <p:to>
                                        <p:strVal val="hidden"/>
                                      </p:to>
                                    </p:set>
                                  </p:childTnLst>
                                </p:cTn>
                              </p:par>
                              <p:par>
                                <p:cTn id="45" presetID="16" presetClass="exit" presetSubtype="21" fill="hold" grpId="1" nodeType="withEffect">
                                  <p:stCondLst>
                                    <p:cond delay="0"/>
                                  </p:stCondLst>
                                  <p:childTnLst>
                                    <p:animEffect transition="out" filter="barn(inVertical)">
                                      <p:cBhvr>
                                        <p:cTn id="46" dur="500"/>
                                        <p:tgtEl>
                                          <p:spTgt spid="15"/>
                                        </p:tgtEl>
                                      </p:cBhvr>
                                    </p:animEffect>
                                    <p:set>
                                      <p:cBhvr>
                                        <p:cTn id="47" dur="1" fill="hold">
                                          <p:stCondLst>
                                            <p:cond delay="499"/>
                                          </p:stCondLst>
                                        </p:cTn>
                                        <p:tgtEl>
                                          <p:spTgt spid="15"/>
                                        </p:tgtEl>
                                        <p:attrNameLst>
                                          <p:attrName>style.visibility</p:attrName>
                                        </p:attrNameLst>
                                      </p:cBhvr>
                                      <p:to>
                                        <p:strVal val="hidden"/>
                                      </p:to>
                                    </p:set>
                                  </p:childTnLst>
                                </p:cTn>
                              </p:par>
                              <p:par>
                                <p:cTn id="48" presetID="16" presetClass="exit" presetSubtype="21" fill="hold" nodeType="withEffect">
                                  <p:stCondLst>
                                    <p:cond delay="0"/>
                                  </p:stCondLst>
                                  <p:childTnLst>
                                    <p:animEffect transition="out" filter="barn(inVertical)">
                                      <p:cBhvr>
                                        <p:cTn id="49" dur="500"/>
                                        <p:tgtEl>
                                          <p:spTgt spid="3"/>
                                        </p:tgtEl>
                                      </p:cBhvr>
                                    </p:animEffect>
                                    <p:set>
                                      <p:cBhvr>
                                        <p:cTn id="50" dur="1" fill="hold">
                                          <p:stCondLst>
                                            <p:cond delay="499"/>
                                          </p:stCondLst>
                                        </p:cTn>
                                        <p:tgtEl>
                                          <p:spTgt spid="3"/>
                                        </p:tgtEl>
                                        <p:attrNameLst>
                                          <p:attrName>style.visibility</p:attrName>
                                        </p:attrNameLst>
                                      </p:cBhvr>
                                      <p:to>
                                        <p:strVal val="hidden"/>
                                      </p:to>
                                    </p:set>
                                  </p:childTnLst>
                                </p:cTn>
                              </p:par>
                              <p:par>
                                <p:cTn id="51" presetID="16" presetClass="exit" presetSubtype="21" fill="hold" nodeType="withEffect">
                                  <p:stCondLst>
                                    <p:cond delay="0"/>
                                  </p:stCondLst>
                                  <p:childTnLst>
                                    <p:animEffect transition="out" filter="barn(inVertical)">
                                      <p:cBhvr>
                                        <p:cTn id="52" dur="500"/>
                                        <p:tgtEl>
                                          <p:spTgt spid="11"/>
                                        </p:tgtEl>
                                      </p:cBhvr>
                                    </p:animEffect>
                                    <p:set>
                                      <p:cBhvr>
                                        <p:cTn id="53"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5" grpId="0"/>
      <p:bldP spid="10" grpId="0"/>
      <p:bldP spid="10" grpId="1"/>
      <p:bldP spid="15" grpId="0"/>
      <p:bldP spid="15"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7CD2672A-A9C4-41BC-BC6D-2478C52655AD}"/>
              </a:ext>
            </a:extLst>
          </p:cNvPr>
          <p:cNvSpPr>
            <a:spLocks noGrp="1"/>
          </p:cNvSpPr>
          <p:nvPr>
            <p:ph type="title"/>
          </p:nvPr>
        </p:nvSpPr>
        <p:spPr>
          <a:xfrm>
            <a:off x="431321" y="278861"/>
            <a:ext cx="11155392" cy="1325563"/>
          </a:xfrm>
        </p:spPr>
        <p:txBody>
          <a:bodyPr>
            <a:noAutofit/>
          </a:bodyPr>
          <a:lstStyle/>
          <a:p>
            <a:r>
              <a:rPr lang="fr-FR" sz="2400" b="1" dirty="0">
                <a:solidFill>
                  <a:srgbClr val="C00000"/>
                </a:solidFill>
              </a:rPr>
              <a:t>Thème 2 : La France dans l’Europe des nationalités : politique et société (1848-1871)</a:t>
            </a:r>
            <a:br>
              <a:rPr lang="fr-FR" sz="2400" b="1" dirty="0">
                <a:solidFill>
                  <a:srgbClr val="C00000"/>
                </a:solidFill>
              </a:rPr>
            </a:br>
            <a:r>
              <a:rPr lang="fr-FR" sz="2400" b="1" dirty="0"/>
              <a:t>Chapitre 3. La France et la construction de nouveaux États par la guerre et la diplomatie</a:t>
            </a:r>
            <a:br>
              <a:rPr lang="fr-FR" sz="2400" b="1" dirty="0"/>
            </a:br>
            <a:r>
              <a:rPr lang="fr-FR" sz="2400" b="1" dirty="0"/>
              <a:t>« </a:t>
            </a:r>
            <a:r>
              <a:rPr lang="fr-FR" sz="2400" dirty="0"/>
              <a:t>Ce chapitre vise à montrer le rôle de la France lors de la construction des unités italienne et allemande. »</a:t>
            </a:r>
          </a:p>
        </p:txBody>
      </p:sp>
      <p:pic>
        <p:nvPicPr>
          <p:cNvPr id="1026" name="Picture 2" descr="RÃ©sultat de recherche d'images pour &quot;logo dossier windows&quot;">
            <a:extLst>
              <a:ext uri="{FF2B5EF4-FFF2-40B4-BE49-F238E27FC236}">
                <a16:creationId xmlns:a16="http://schemas.microsoft.com/office/drawing/2014/main" xmlns="" id="{11546279-6FED-4C2F-8B1C-0C1C29998A7C}"/>
              </a:ext>
            </a:extLst>
          </p:cNvPr>
          <p:cNvPicPr>
            <a:picLocks noChangeAspect="1" noChangeArrowheads="1"/>
          </p:cNvPicPr>
          <p:nvPr/>
        </p:nvPicPr>
        <p:blipFill rotWithShape="1">
          <a:blip r:embed="rId2">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3" name="Rectangle : coins arrondis 2">
            <a:extLst>
              <a:ext uri="{FF2B5EF4-FFF2-40B4-BE49-F238E27FC236}">
                <a16:creationId xmlns:a16="http://schemas.microsoft.com/office/drawing/2014/main" xmlns="" id="{9B937384-9E6E-4381-A7D1-054D7143B402}"/>
              </a:ext>
            </a:extLst>
          </p:cNvPr>
          <p:cNvSpPr/>
          <p:nvPr/>
        </p:nvSpPr>
        <p:spPr>
          <a:xfrm>
            <a:off x="4615132" y="2113381"/>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2 points de passage et d’ouverture obligatoire (PPO)</a:t>
            </a:r>
          </a:p>
        </p:txBody>
      </p:sp>
      <p:sp>
        <p:nvSpPr>
          <p:cNvPr id="5" name="Rectangle : coins arrondis 4">
            <a:extLst>
              <a:ext uri="{FF2B5EF4-FFF2-40B4-BE49-F238E27FC236}">
                <a16:creationId xmlns:a16="http://schemas.microsoft.com/office/drawing/2014/main" xmlns="" id="{C6A58D4B-27CC-4288-B61C-146E53D6B0C1}"/>
              </a:ext>
            </a:extLst>
          </p:cNvPr>
          <p:cNvSpPr/>
          <p:nvPr/>
        </p:nvSpPr>
        <p:spPr>
          <a:xfrm>
            <a:off x="4615132" y="3567380"/>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2 études de peinture</a:t>
            </a:r>
          </a:p>
        </p:txBody>
      </p:sp>
      <p:sp>
        <p:nvSpPr>
          <p:cNvPr id="6" name="Rectangle : coins arrondis 5">
            <a:extLst>
              <a:ext uri="{FF2B5EF4-FFF2-40B4-BE49-F238E27FC236}">
                <a16:creationId xmlns:a16="http://schemas.microsoft.com/office/drawing/2014/main" xmlns="" id="{36A2E1D5-0FAA-499C-A086-BD2B2767F8C9}"/>
              </a:ext>
            </a:extLst>
          </p:cNvPr>
          <p:cNvSpPr/>
          <p:nvPr/>
        </p:nvSpPr>
        <p:spPr>
          <a:xfrm>
            <a:off x="4688816" y="4999454"/>
            <a:ext cx="7039155" cy="923117"/>
          </a:xfrm>
          <a:prstGeom prst="roundRect">
            <a:avLst/>
          </a:prstGeom>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2 cartes animées (Unité italienne et allemande)</a:t>
            </a:r>
          </a:p>
        </p:txBody>
      </p:sp>
    </p:spTree>
    <p:extLst>
      <p:ext uri="{BB962C8B-B14F-4D97-AF65-F5344CB8AC3E}">
        <p14:creationId xmlns:p14="http://schemas.microsoft.com/office/powerpoint/2010/main" xmlns="" val="235047561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https://upload.wikimedia.org/wikipedia/commons/thumb/e/ec/Die_Kaiserproklamation_1871%2C_Gem%C3%A4lde_von_1877.png/1920px-Die_Kaiserproklamation_1871%2C_Gem%C3%A4lde_von_1877.png">
            <a:extLst>
              <a:ext uri="{FF2B5EF4-FFF2-40B4-BE49-F238E27FC236}">
                <a16:creationId xmlns:a16="http://schemas.microsoft.com/office/drawing/2014/main" xmlns="" id="{3300723D-50A4-4267-BB9D-1F941FBAD6B4}"/>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419100" y="758415"/>
            <a:ext cx="11353800" cy="5582285"/>
          </a:xfrm>
          <a:prstGeom prst="rect">
            <a:avLst/>
          </a:prstGeom>
          <a:noFill/>
          <a:extLst>
            <a:ext uri="{909E8E84-426E-40DD-AFC4-6F175D3DCCD1}">
              <a14:hiddenFill xmlns:a14="http://schemas.microsoft.com/office/drawing/2010/main" xmlns="">
                <a:solidFill>
                  <a:srgbClr val="FFFFFF"/>
                </a:solidFill>
              </a14:hiddenFill>
            </a:ext>
          </a:extLst>
        </p:spPr>
      </p:pic>
      <p:sp>
        <p:nvSpPr>
          <p:cNvPr id="5" name="ZoneTexte 4">
            <a:extLst>
              <a:ext uri="{FF2B5EF4-FFF2-40B4-BE49-F238E27FC236}">
                <a16:creationId xmlns:a16="http://schemas.microsoft.com/office/drawing/2014/main" xmlns="" id="{115B5769-74C0-4FFA-94E8-5148053D5DFC}"/>
              </a:ext>
            </a:extLst>
          </p:cNvPr>
          <p:cNvSpPr txBox="1"/>
          <p:nvPr/>
        </p:nvSpPr>
        <p:spPr>
          <a:xfrm>
            <a:off x="838200" y="6340700"/>
            <a:ext cx="10934700" cy="369332"/>
          </a:xfrm>
          <a:prstGeom prst="rect">
            <a:avLst/>
          </a:prstGeom>
          <a:noFill/>
        </p:spPr>
        <p:txBody>
          <a:bodyPr wrap="square" rtlCol="0">
            <a:spAutoFit/>
          </a:bodyPr>
          <a:lstStyle/>
          <a:p>
            <a:r>
              <a:rPr lang="fr-FR" dirty="0"/>
              <a:t>Autre reproduction de 1877 détruite pendant la guerre. Nous ne disposons que de cette reproduction noir et blanc. </a:t>
            </a:r>
          </a:p>
        </p:txBody>
      </p:sp>
      <p:sp>
        <p:nvSpPr>
          <p:cNvPr id="6" name="Ellipse 5">
            <a:extLst>
              <a:ext uri="{FF2B5EF4-FFF2-40B4-BE49-F238E27FC236}">
                <a16:creationId xmlns:a16="http://schemas.microsoft.com/office/drawing/2014/main" xmlns="" id="{C2420464-D171-44D4-97CD-78AD37EBBEC4}"/>
              </a:ext>
            </a:extLst>
          </p:cNvPr>
          <p:cNvSpPr/>
          <p:nvPr/>
        </p:nvSpPr>
        <p:spPr>
          <a:xfrm>
            <a:off x="11267768" y="3940277"/>
            <a:ext cx="505132" cy="966019"/>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a:extLst>
              <a:ext uri="{FF2B5EF4-FFF2-40B4-BE49-F238E27FC236}">
                <a16:creationId xmlns:a16="http://schemas.microsoft.com/office/drawing/2014/main" xmlns="" id="{F6B9B854-E9C7-4F94-9BA3-88D3DF2ACE4D}"/>
              </a:ext>
            </a:extLst>
          </p:cNvPr>
          <p:cNvSpPr txBox="1"/>
          <p:nvPr/>
        </p:nvSpPr>
        <p:spPr>
          <a:xfrm>
            <a:off x="419100" y="167148"/>
            <a:ext cx="11353800" cy="523220"/>
          </a:xfrm>
          <a:prstGeom prst="rect">
            <a:avLst/>
          </a:prstGeom>
          <a:noFill/>
        </p:spPr>
        <p:txBody>
          <a:bodyPr wrap="square" rtlCol="0">
            <a:spAutoFit/>
          </a:bodyPr>
          <a:lstStyle/>
          <a:p>
            <a:pPr algn="ctr"/>
            <a:r>
              <a:rPr lang="fr-FR" sz="2800" b="1" dirty="0">
                <a:ln w="22225">
                  <a:solidFill>
                    <a:schemeClr val="accent2"/>
                  </a:solidFill>
                  <a:prstDash val="solid"/>
                </a:ln>
                <a:solidFill>
                  <a:schemeClr val="accent2">
                    <a:lumMod val="40000"/>
                    <a:lumOff val="60000"/>
                  </a:schemeClr>
                </a:solidFill>
              </a:rPr>
              <a:t>Anton Von Werner a réalisé plusieurs peintures pour retracer l’évènement</a:t>
            </a:r>
          </a:p>
        </p:txBody>
      </p:sp>
      <p:sp>
        <p:nvSpPr>
          <p:cNvPr id="8" name="Ellipse 7">
            <a:extLst>
              <a:ext uri="{FF2B5EF4-FFF2-40B4-BE49-F238E27FC236}">
                <a16:creationId xmlns:a16="http://schemas.microsoft.com/office/drawing/2014/main" xmlns="" id="{5F24D7DA-903F-46CF-928C-43D428D9BC5D}"/>
              </a:ext>
            </a:extLst>
          </p:cNvPr>
          <p:cNvSpPr/>
          <p:nvPr/>
        </p:nvSpPr>
        <p:spPr>
          <a:xfrm>
            <a:off x="4130847" y="3549557"/>
            <a:ext cx="505132" cy="966019"/>
          </a:xfrm>
          <a:prstGeom prst="ellipse">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xmlns="" val="2775839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4971B3FD-86E1-495B-A6A2-F852F402B599}"/>
              </a:ext>
            </a:extLst>
          </p:cNvPr>
          <p:cNvSpPr>
            <a:spLocks noGrp="1"/>
          </p:cNvSpPr>
          <p:nvPr>
            <p:ph type="title"/>
          </p:nvPr>
        </p:nvSpPr>
        <p:spPr>
          <a:xfrm>
            <a:off x="930564" y="1011670"/>
            <a:ext cx="10515600" cy="4336184"/>
          </a:xfrm>
        </p:spPr>
        <p:txBody>
          <a:bodyPr>
            <a:normAutofit fontScale="90000"/>
          </a:bodyPr>
          <a:lstStyle/>
          <a:p>
            <a:pPr algn="ctr"/>
            <a:r>
              <a:rPr lang="fr-FR" sz="11500" b="1" dirty="0">
                <a:ln w="22225">
                  <a:solidFill>
                    <a:schemeClr val="accent2"/>
                  </a:solidFill>
                  <a:prstDash val="solid"/>
                </a:ln>
                <a:solidFill>
                  <a:schemeClr val="accent2">
                    <a:lumMod val="40000"/>
                    <a:lumOff val="60000"/>
                  </a:schemeClr>
                </a:solidFill>
              </a:rPr>
              <a:t>Pourquoi le choix du lieu est-il symbolique ?</a:t>
            </a:r>
          </a:p>
        </p:txBody>
      </p:sp>
      <p:pic>
        <p:nvPicPr>
          <p:cNvPr id="3" name="Picture 2" descr="Wappen Deutsches Reich - Reichsadler 1889.svg">
            <a:extLst>
              <a:ext uri="{FF2B5EF4-FFF2-40B4-BE49-F238E27FC236}">
                <a16:creationId xmlns:a16="http://schemas.microsoft.com/office/drawing/2014/main" xmlns="" id="{872166F2-6FD8-44AB-8721-CFBA374DA55D}"/>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621178" y="2408903"/>
            <a:ext cx="1770928" cy="2202825"/>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53955441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RÃ©sultat de recherche d'images pour &quot;plan galerie des glaces  versailles&quot;">
            <a:extLst>
              <a:ext uri="{FF2B5EF4-FFF2-40B4-BE49-F238E27FC236}">
                <a16:creationId xmlns:a16="http://schemas.microsoft.com/office/drawing/2014/main" xmlns="" id="{298CC045-8C00-4914-B089-036E59B5799E}"/>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560099" y="0"/>
            <a:ext cx="11137392"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Ellipse 3">
            <a:extLst>
              <a:ext uri="{FF2B5EF4-FFF2-40B4-BE49-F238E27FC236}">
                <a16:creationId xmlns:a16="http://schemas.microsoft.com/office/drawing/2014/main" xmlns="" id="{2B626BD8-F6CE-4459-8BB1-546969478BD5}"/>
              </a:ext>
            </a:extLst>
          </p:cNvPr>
          <p:cNvSpPr/>
          <p:nvPr/>
        </p:nvSpPr>
        <p:spPr>
          <a:xfrm>
            <a:off x="5486400" y="1246908"/>
            <a:ext cx="295563" cy="277091"/>
          </a:xfrm>
          <a:prstGeom prst="ellipse">
            <a:avLst/>
          </a:pr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xmlns="" val="3585890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26" presetClass="emph" presetSubtype="0" repeatCount="indefinite" fill="hold" grpId="1" nodeType="afterEffect">
                                  <p:stCondLst>
                                    <p:cond delay="0"/>
                                  </p:stCondLst>
                                  <p:endCondLst>
                                    <p:cond evt="onNext" delay="0">
                                      <p:tgtEl>
                                        <p:sldTgt/>
                                      </p:tgtEl>
                                    </p:cond>
                                  </p:endCondLst>
                                  <p:childTnLst>
                                    <p:animEffect transition="out" filter="fade">
                                      <p:cBhvr>
                                        <p:cTn id="10" dur="500" tmFilter="0, 0; .2, .5; .8, .5; 1, 0"/>
                                        <p:tgtEl>
                                          <p:spTgt spid="4"/>
                                        </p:tgtEl>
                                      </p:cBhvr>
                                    </p:animEffect>
                                    <p:animScale>
                                      <p:cBhvr>
                                        <p:cTn id="11"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RÃ©sultat de recherche d'images pour &quot;plafond galerie des glaces&quot;">
            <a:extLst>
              <a:ext uri="{FF2B5EF4-FFF2-40B4-BE49-F238E27FC236}">
                <a16:creationId xmlns:a16="http://schemas.microsoft.com/office/drawing/2014/main" xmlns="" id="{5A5DB63B-4471-4FEC-A75F-C514914536AC}"/>
              </a:ext>
            </a:extLst>
          </p:cNvPr>
          <p:cNvPicPr>
            <a:picLocks noChangeAspect="1" noChangeArrowheads="1"/>
          </p:cNvPicPr>
          <p:nvPr/>
        </p:nvPicPr>
        <p:blipFill>
          <a:blip r:embed="rId2">
            <a:clrChange>
              <a:clrFrom>
                <a:srgbClr val="3D5988"/>
              </a:clrFrom>
              <a:clrTo>
                <a:srgbClr val="3D5988">
                  <a:alpha val="0"/>
                </a:srgbClr>
              </a:clrTo>
            </a:clrChange>
            <a:extLst>
              <a:ext uri="{28A0092B-C50C-407E-A947-70E740481C1C}">
                <a14:useLocalDpi xmlns:a14="http://schemas.microsoft.com/office/drawing/2010/main" xmlns="" val="0"/>
              </a:ext>
            </a:extLst>
          </a:blip>
          <a:srcRect/>
          <a:stretch>
            <a:fillRect/>
          </a:stretch>
        </p:blipFill>
        <p:spPr bwMode="auto">
          <a:xfrm rot="16200000">
            <a:off x="5367670" y="-577340"/>
            <a:ext cx="1718828" cy="9167083"/>
          </a:xfrm>
          <a:prstGeom prst="rect">
            <a:avLst/>
          </a:prstGeom>
          <a:noFill/>
          <a:extLst>
            <a:ext uri="{909E8E84-426E-40DD-AFC4-6F175D3DCCD1}">
              <a14:hiddenFill xmlns:a14="http://schemas.microsoft.com/office/drawing/2010/main" xmlns="">
                <a:solidFill>
                  <a:srgbClr val="FFFFFF"/>
                </a:solidFill>
              </a14:hiddenFill>
            </a:ext>
          </a:extLst>
        </p:spPr>
      </p:pic>
      <p:pic>
        <p:nvPicPr>
          <p:cNvPr id="1030" name="Picture 6" descr="RÃ©sultat de recherche d'images pour &quot;plafond galerie des glaces&quot;">
            <a:extLst>
              <a:ext uri="{FF2B5EF4-FFF2-40B4-BE49-F238E27FC236}">
                <a16:creationId xmlns:a16="http://schemas.microsoft.com/office/drawing/2014/main" xmlns="" id="{229AE878-4184-4208-A988-8F133BF8B555}"/>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419256" y="4981662"/>
            <a:ext cx="3615655" cy="1807828"/>
          </a:xfrm>
          <a:prstGeom prst="rect">
            <a:avLst/>
          </a:prstGeom>
          <a:noFill/>
          <a:extLst>
            <a:ext uri="{909E8E84-426E-40DD-AFC4-6F175D3DCCD1}">
              <a14:hiddenFill xmlns:a14="http://schemas.microsoft.com/office/drawing/2010/main" xmlns="">
                <a:solidFill>
                  <a:srgbClr val="FFFFFF"/>
                </a:solidFill>
              </a14:hiddenFill>
            </a:ext>
          </a:extLst>
        </p:spPr>
      </p:pic>
      <p:pic>
        <p:nvPicPr>
          <p:cNvPr id="1034" name="Picture 10" descr="RÃ©sultat de recherche d'images pour &quot;victoires de Louis XIV sur le Rhin&quot;">
            <a:extLst>
              <a:ext uri="{FF2B5EF4-FFF2-40B4-BE49-F238E27FC236}">
                <a16:creationId xmlns:a16="http://schemas.microsoft.com/office/drawing/2014/main" xmlns="" id="{52A02274-341B-43AB-8F09-F5A34816E96E}"/>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3579215" y="164005"/>
            <a:ext cx="4929573" cy="2866736"/>
          </a:xfrm>
          <a:prstGeom prst="rect">
            <a:avLst/>
          </a:prstGeom>
          <a:noFill/>
          <a:extLst>
            <a:ext uri="{909E8E84-426E-40DD-AFC4-6F175D3DCCD1}">
              <a14:hiddenFill xmlns:a14="http://schemas.microsoft.com/office/drawing/2010/main" xmlns="">
                <a:solidFill>
                  <a:srgbClr val="FFFFFF"/>
                </a:solidFill>
              </a14:hiddenFill>
            </a:ext>
          </a:extLst>
        </p:spPr>
      </p:pic>
      <p:pic>
        <p:nvPicPr>
          <p:cNvPr id="1036" name="Picture 12" descr="RÃ©sultat de recherche d'images pour &quot;salon de la guerre&quot;">
            <a:extLst>
              <a:ext uri="{FF2B5EF4-FFF2-40B4-BE49-F238E27FC236}">
                <a16:creationId xmlns:a16="http://schemas.microsoft.com/office/drawing/2014/main" xmlns="" id="{1F52AE61-E464-4193-B3FE-C458D015C92B}"/>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53353" y="4980498"/>
            <a:ext cx="2711742" cy="1807828"/>
          </a:xfrm>
          <a:prstGeom prst="rect">
            <a:avLst/>
          </a:prstGeom>
          <a:noFill/>
          <a:extLst>
            <a:ext uri="{909E8E84-426E-40DD-AFC4-6F175D3DCCD1}">
              <a14:hiddenFill xmlns:a14="http://schemas.microsoft.com/office/drawing/2010/main" xmlns="">
                <a:solidFill>
                  <a:srgbClr val="FFFFFF"/>
                </a:solidFill>
              </a14:hiddenFill>
            </a:ext>
          </a:extLst>
        </p:spPr>
      </p:pic>
      <p:pic>
        <p:nvPicPr>
          <p:cNvPr id="1038" name="Picture 14" descr="RÃ©sultat de recherche d'images pour &quot;salon de la paix&quot;">
            <a:extLst>
              <a:ext uri="{FF2B5EF4-FFF2-40B4-BE49-F238E27FC236}">
                <a16:creationId xmlns:a16="http://schemas.microsoft.com/office/drawing/2014/main" xmlns="" id="{57A3229C-9295-41C9-858C-1E2D0F316E50}"/>
              </a:ext>
            </a:extLst>
          </p:cNvPr>
          <p:cNvPicPr>
            <a:picLocks noChangeAspect="1" noChangeArrowheads="1"/>
          </p:cNvPicPr>
          <p:nvPr/>
        </p:nvPicPr>
        <p:blipFill rotWithShape="1">
          <a:blip r:embed="rId6">
            <a:extLst>
              <a:ext uri="{28A0092B-C50C-407E-A947-70E740481C1C}">
                <a14:useLocalDpi xmlns:a14="http://schemas.microsoft.com/office/drawing/2010/main" xmlns="" val="0"/>
              </a:ext>
            </a:extLst>
          </a:blip>
          <a:srcRect l="13887"/>
          <a:stretch/>
        </p:blipFill>
        <p:spPr bwMode="auto">
          <a:xfrm>
            <a:off x="9073340" y="4980498"/>
            <a:ext cx="2965307" cy="1807828"/>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00AD9782-3AC6-4038-87DD-040F4028773C}"/>
              </a:ext>
            </a:extLst>
          </p:cNvPr>
          <p:cNvSpPr/>
          <p:nvPr/>
        </p:nvSpPr>
        <p:spPr>
          <a:xfrm>
            <a:off x="2865095" y="3917659"/>
            <a:ext cx="1052564" cy="5788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extLst>
              <a:ext uri="{FF2B5EF4-FFF2-40B4-BE49-F238E27FC236}">
                <a16:creationId xmlns:a16="http://schemas.microsoft.com/office/drawing/2014/main" xmlns="" id="{75D40DA6-0971-4FAD-A86A-B162727F82F5}"/>
              </a:ext>
            </a:extLst>
          </p:cNvPr>
          <p:cNvSpPr/>
          <p:nvPr/>
        </p:nvSpPr>
        <p:spPr>
          <a:xfrm>
            <a:off x="3346612" y="5745866"/>
            <a:ext cx="295563" cy="277091"/>
          </a:xfrm>
          <a:prstGeom prst="ellipse">
            <a:avLst/>
          </a:pr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xmlns="" id="{BC339676-A202-452E-8EF6-8CCB00EA1D02}"/>
              </a:ext>
            </a:extLst>
          </p:cNvPr>
          <p:cNvSpPr/>
          <p:nvPr/>
        </p:nvSpPr>
        <p:spPr>
          <a:xfrm>
            <a:off x="91920" y="835043"/>
            <a:ext cx="3484032" cy="1077218"/>
          </a:xfrm>
          <a:prstGeom prst="rect">
            <a:avLst/>
          </a:prstGeom>
        </p:spPr>
        <p:txBody>
          <a:bodyPr wrap="none">
            <a:spAutoFit/>
          </a:bodyPr>
          <a:lstStyle/>
          <a:p>
            <a:pPr algn="ctr"/>
            <a:r>
              <a:rPr lang="fr-FR" sz="3200" b="1" dirty="0">
                <a:solidFill>
                  <a:srgbClr val="C00000"/>
                </a:solidFill>
                <a:effectLst>
                  <a:outerShdw blurRad="38100" dist="38100" dir="2700000" algn="tl">
                    <a:srgbClr val="000000">
                      <a:alpha val="43137"/>
                    </a:srgbClr>
                  </a:outerShdw>
                </a:effectLst>
              </a:rPr>
              <a:t>Le Passage du Rhin </a:t>
            </a:r>
          </a:p>
          <a:p>
            <a:pPr algn="ctr"/>
            <a:r>
              <a:rPr lang="fr-FR" sz="3200" b="1" dirty="0">
                <a:solidFill>
                  <a:srgbClr val="C00000"/>
                </a:solidFill>
                <a:effectLst>
                  <a:outerShdw blurRad="38100" dist="38100" dir="2700000" algn="tl">
                    <a:srgbClr val="000000">
                      <a:alpha val="43137"/>
                    </a:srgbClr>
                  </a:outerShdw>
                </a:effectLst>
              </a:rPr>
              <a:t>1672</a:t>
            </a:r>
          </a:p>
        </p:txBody>
      </p:sp>
    </p:spTree>
    <p:extLst>
      <p:ext uri="{BB962C8B-B14F-4D97-AF65-F5344CB8AC3E}">
        <p14:creationId xmlns:p14="http://schemas.microsoft.com/office/powerpoint/2010/main" xmlns="" val="3337965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6" presetClass="emph" presetSubtype="0" repeatCount="indefinite" fill="hold" grpId="1" nodeType="afterEffect">
                                  <p:stCondLst>
                                    <p:cond delay="0"/>
                                  </p:stCondLst>
                                  <p:endCondLst>
                                    <p:cond evt="onNext" delay="0">
                                      <p:tgtEl>
                                        <p:sldTgt/>
                                      </p:tgtEl>
                                    </p:cond>
                                  </p:endCondLst>
                                  <p:childTnLst>
                                    <p:animEffect transition="out" filter="fade">
                                      <p:cBhvr>
                                        <p:cTn id="10" dur="500" tmFilter="0, 0; .2, .5; .8, .5; 1, 0"/>
                                        <p:tgtEl>
                                          <p:spTgt spid="8"/>
                                        </p:tgtEl>
                                      </p:cBhvr>
                                    </p:animEffect>
                                    <p:animScale>
                                      <p:cBhvr>
                                        <p:cTn id="11" dur="250" autoRev="1" fill="hold"/>
                                        <p:tgtEl>
                                          <p:spTgt spid="8"/>
                                        </p:tgtEl>
                                      </p:cBhvr>
                                      <p:by x="105000" y="105000"/>
                                    </p:animScale>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1026"/>
                                        </p:tgtEl>
                                        <p:attrNameLst>
                                          <p:attrName>style.visibility</p:attrName>
                                        </p:attrNameLst>
                                      </p:cBhvr>
                                      <p:to>
                                        <p:strVal val="visible"/>
                                      </p:to>
                                    </p:set>
                                    <p:animEffect transition="in" filter="barn(inVertical)">
                                      <p:cBhvr>
                                        <p:cTn id="16" dur="500"/>
                                        <p:tgtEl>
                                          <p:spTgt spid="1026"/>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inVertical)">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6" presetClass="emph" presetSubtype="0" repeatCount="indefinite" fill="hold" grpId="1" nodeType="clickEffect">
                                  <p:stCondLst>
                                    <p:cond delay="0"/>
                                  </p:stCondLst>
                                  <p:endCondLst>
                                    <p:cond evt="onNext" delay="0">
                                      <p:tgtEl>
                                        <p:sldTgt/>
                                      </p:tgtEl>
                                    </p:cond>
                                  </p:endCondLst>
                                  <p:childTnLst>
                                    <p:animEffect transition="out" filter="fade">
                                      <p:cBhvr>
                                        <p:cTn id="25" dur="500" tmFilter="0, 0; .2, .5; .8, .5; 1, 0"/>
                                        <p:tgtEl>
                                          <p:spTgt spid="4"/>
                                        </p:tgtEl>
                                      </p:cBhvr>
                                    </p:animEffect>
                                    <p:animScale>
                                      <p:cBhvr>
                                        <p:cTn id="26" dur="250" autoRev="1" fill="hold"/>
                                        <p:tgtEl>
                                          <p:spTgt spid="4"/>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34"/>
                                        </p:tgtEl>
                                        <p:attrNameLst>
                                          <p:attrName>style.visibility</p:attrName>
                                        </p:attrNameLst>
                                      </p:cBhvr>
                                      <p:to>
                                        <p:strVal val="visible"/>
                                      </p:to>
                                    </p:set>
                                    <p:animEffect transition="in" filter="barn(inVertical)">
                                      <p:cBhvr>
                                        <p:cTn id="31" dur="500"/>
                                        <p:tgtEl>
                                          <p:spTgt spid="1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8" grpId="0" animBg="1"/>
      <p:bldP spid="8"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xmlns="" id="{B623F459-790A-459C-98EB-480187BC8663}"/>
              </a:ext>
            </a:extLst>
          </p:cNvPr>
          <p:cNvSpPr/>
          <p:nvPr/>
        </p:nvSpPr>
        <p:spPr>
          <a:xfrm>
            <a:off x="5596109" y="3312180"/>
            <a:ext cx="2111457" cy="114628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5" name="Connecteur droit avec flèche 54">
            <a:extLst>
              <a:ext uri="{FF2B5EF4-FFF2-40B4-BE49-F238E27FC236}">
                <a16:creationId xmlns:a16="http://schemas.microsoft.com/office/drawing/2014/main" xmlns="" id="{86D3914A-EE5D-43D4-A19C-F6016675985F}"/>
              </a:ext>
            </a:extLst>
          </p:cNvPr>
          <p:cNvCxnSpPr/>
          <p:nvPr/>
        </p:nvCxnSpPr>
        <p:spPr>
          <a:xfrm flipV="1">
            <a:off x="5618161" y="3113866"/>
            <a:ext cx="0" cy="1326519"/>
          </a:xfrm>
          <a:prstGeom prst="straightConnector1">
            <a:avLst/>
          </a:prstGeom>
          <a:ln w="38100">
            <a:solidFill>
              <a:srgbClr val="C00000"/>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8" name="Connecteur droit avec flèche 57">
            <a:extLst>
              <a:ext uri="{FF2B5EF4-FFF2-40B4-BE49-F238E27FC236}">
                <a16:creationId xmlns:a16="http://schemas.microsoft.com/office/drawing/2014/main" xmlns="" id="{53FC0358-8225-482E-947E-70E69813403E}"/>
              </a:ext>
            </a:extLst>
          </p:cNvPr>
          <p:cNvCxnSpPr>
            <a:cxnSpLocks/>
          </p:cNvCxnSpPr>
          <p:nvPr/>
        </p:nvCxnSpPr>
        <p:spPr>
          <a:xfrm>
            <a:off x="6379093" y="4440385"/>
            <a:ext cx="0" cy="260363"/>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9" name="Connecteur droit avec flèche 58">
            <a:extLst>
              <a:ext uri="{FF2B5EF4-FFF2-40B4-BE49-F238E27FC236}">
                <a16:creationId xmlns:a16="http://schemas.microsoft.com/office/drawing/2014/main" xmlns="" id="{EFC7C5A9-076E-4417-9F05-3D6AB4362408}"/>
              </a:ext>
            </a:extLst>
          </p:cNvPr>
          <p:cNvCxnSpPr>
            <a:cxnSpLocks/>
          </p:cNvCxnSpPr>
          <p:nvPr/>
        </p:nvCxnSpPr>
        <p:spPr>
          <a:xfrm flipV="1">
            <a:off x="6260804" y="3113866"/>
            <a:ext cx="0" cy="237700"/>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0" name="Connecteur droit avec flèche 59">
            <a:extLst>
              <a:ext uri="{FF2B5EF4-FFF2-40B4-BE49-F238E27FC236}">
                <a16:creationId xmlns:a16="http://schemas.microsoft.com/office/drawing/2014/main" xmlns="" id="{A8FC677C-3D09-427C-A934-67C75351DD86}"/>
              </a:ext>
            </a:extLst>
          </p:cNvPr>
          <p:cNvCxnSpPr>
            <a:cxnSpLocks/>
          </p:cNvCxnSpPr>
          <p:nvPr/>
        </p:nvCxnSpPr>
        <p:spPr>
          <a:xfrm flipV="1">
            <a:off x="9219546" y="3131949"/>
            <a:ext cx="0" cy="180231"/>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71" name="Groupe 70">
            <a:extLst>
              <a:ext uri="{FF2B5EF4-FFF2-40B4-BE49-F238E27FC236}">
                <a16:creationId xmlns:a16="http://schemas.microsoft.com/office/drawing/2014/main" xmlns="" id="{97CD93E0-AF04-49F5-B062-9729BF7D3C65}"/>
              </a:ext>
            </a:extLst>
          </p:cNvPr>
          <p:cNvGrpSpPr/>
          <p:nvPr/>
        </p:nvGrpSpPr>
        <p:grpSpPr>
          <a:xfrm>
            <a:off x="1930383" y="3336736"/>
            <a:ext cx="8331234" cy="1548678"/>
            <a:chOff x="1930383" y="3336736"/>
            <a:chExt cx="8331234" cy="1548678"/>
          </a:xfrm>
        </p:grpSpPr>
        <p:sp>
          <p:nvSpPr>
            <p:cNvPr id="4" name="Flèche : pentagone 3">
              <a:extLst>
                <a:ext uri="{FF2B5EF4-FFF2-40B4-BE49-F238E27FC236}">
                  <a16:creationId xmlns:a16="http://schemas.microsoft.com/office/drawing/2014/main" xmlns="" id="{86AA4C3F-6428-4912-922E-4E653172CBB0}"/>
                </a:ext>
              </a:extLst>
            </p:cNvPr>
            <p:cNvSpPr/>
            <p:nvPr/>
          </p:nvSpPr>
          <p:spPr>
            <a:xfrm>
              <a:off x="1930383" y="3336736"/>
              <a:ext cx="8331234" cy="1110361"/>
            </a:xfrm>
            <a:prstGeom prst="homePlate">
              <a:avLst>
                <a:gd name="adj" fmla="val 22549"/>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bg1"/>
                </a:solidFill>
              </a:endParaRPr>
            </a:p>
          </p:txBody>
        </p:sp>
        <p:cxnSp>
          <p:nvCxnSpPr>
            <p:cNvPr id="7" name="Connecteur droit 6">
              <a:extLst>
                <a:ext uri="{FF2B5EF4-FFF2-40B4-BE49-F238E27FC236}">
                  <a16:creationId xmlns:a16="http://schemas.microsoft.com/office/drawing/2014/main" xmlns="" id="{FA0DF253-3169-4617-9C67-F9507C708259}"/>
                </a:ext>
              </a:extLst>
            </p:cNvPr>
            <p:cNvCxnSpPr/>
            <p:nvPr/>
          </p:nvCxnSpPr>
          <p:spPr>
            <a:xfrm flipV="1">
              <a:off x="2612751"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xmlns="" id="{4BB8A1DB-4D80-45C8-9B28-672F182C5708}"/>
                </a:ext>
              </a:extLst>
            </p:cNvPr>
            <p:cNvCxnSpPr/>
            <p:nvPr/>
          </p:nvCxnSpPr>
          <p:spPr>
            <a:xfrm flipV="1">
              <a:off x="3426013" y="4315773"/>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xmlns="" id="{7682E86A-7C32-4901-AEC6-38ECC82FBD15}"/>
                </a:ext>
              </a:extLst>
            </p:cNvPr>
            <p:cNvCxnSpPr/>
            <p:nvPr/>
          </p:nvCxnSpPr>
          <p:spPr>
            <a:xfrm flipV="1">
              <a:off x="3837979" y="431577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xmlns="" id="{98039B81-FA68-444D-8127-0DD13BCB19A8}"/>
                </a:ext>
              </a:extLst>
            </p:cNvPr>
            <p:cNvCxnSpPr/>
            <p:nvPr/>
          </p:nvCxnSpPr>
          <p:spPr>
            <a:xfrm flipV="1">
              <a:off x="3009005" y="4320810"/>
              <a:ext cx="0" cy="142695"/>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xmlns="" id="{A49DF677-D2FC-4F4E-9E27-23AAECE66D7B}"/>
                </a:ext>
              </a:extLst>
            </p:cNvPr>
            <p:cNvCxnSpPr/>
            <p:nvPr/>
          </p:nvCxnSpPr>
          <p:spPr>
            <a:xfrm flipV="1">
              <a:off x="9685521" y="430739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xmlns="" id="{B661E8DA-F3C9-4DF5-948C-44B8DF10BF73}"/>
                </a:ext>
              </a:extLst>
            </p:cNvPr>
            <p:cNvCxnSpPr/>
            <p:nvPr/>
          </p:nvCxnSpPr>
          <p:spPr>
            <a:xfrm flipV="1">
              <a:off x="2280566"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xmlns="" id="{F09AB426-787C-4E5F-99A9-1D1B5CF80536}"/>
                </a:ext>
              </a:extLst>
            </p:cNvPr>
            <p:cNvCxnSpPr/>
            <p:nvPr/>
          </p:nvCxnSpPr>
          <p:spPr>
            <a:xfrm flipV="1">
              <a:off x="8519788"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xmlns="" id="{1B841582-EF87-4AF3-A875-6531F0475A31}"/>
                </a:ext>
              </a:extLst>
            </p:cNvPr>
            <p:cNvCxnSpPr/>
            <p:nvPr/>
          </p:nvCxnSpPr>
          <p:spPr>
            <a:xfrm flipV="1">
              <a:off x="8937501" y="431982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xmlns="" id="{2838D70B-B376-4104-8AD6-88AFD90DF681}"/>
                </a:ext>
              </a:extLst>
            </p:cNvPr>
            <p:cNvCxnSpPr>
              <a:cxnSpLocks/>
            </p:cNvCxnSpPr>
            <p:nvPr/>
          </p:nvCxnSpPr>
          <p:spPr>
            <a:xfrm flipV="1">
              <a:off x="9337898" y="4326048"/>
              <a:ext cx="0" cy="11433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xmlns="" id="{3C2E629E-D17E-4C68-89E0-09E77140D42C}"/>
                </a:ext>
              </a:extLst>
            </p:cNvPr>
            <p:cNvCxnSpPr/>
            <p:nvPr/>
          </p:nvCxnSpPr>
          <p:spPr>
            <a:xfrm flipV="1">
              <a:off x="7019168"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xmlns="" id="{D8B7E446-02C5-42BC-ABA1-374D11EBB59D}"/>
                </a:ext>
              </a:extLst>
            </p:cNvPr>
            <p:cNvCxnSpPr/>
            <p:nvPr/>
          </p:nvCxnSpPr>
          <p:spPr>
            <a:xfrm flipV="1">
              <a:off x="7764904"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xmlns="" id="{7A15C1F2-4C77-4550-86D2-E791E2B404AD}"/>
                </a:ext>
              </a:extLst>
            </p:cNvPr>
            <p:cNvCxnSpPr/>
            <p:nvPr/>
          </p:nvCxnSpPr>
          <p:spPr>
            <a:xfrm flipV="1">
              <a:off x="8125280"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xmlns="" id="{F41FD270-64F9-4E40-921F-8BE2455B2955}"/>
                </a:ext>
              </a:extLst>
            </p:cNvPr>
            <p:cNvCxnSpPr/>
            <p:nvPr/>
          </p:nvCxnSpPr>
          <p:spPr>
            <a:xfrm flipV="1">
              <a:off x="6646764"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xmlns="" id="{FF5BBA01-EE4F-4B2D-954E-321C8D88275C}"/>
                </a:ext>
              </a:extLst>
            </p:cNvPr>
            <p:cNvCxnSpPr/>
            <p:nvPr/>
          </p:nvCxnSpPr>
          <p:spPr>
            <a:xfrm flipV="1">
              <a:off x="7373936" y="4315772"/>
              <a:ext cx="0" cy="142695"/>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xmlns="" id="{C2A2F402-938F-4844-B588-D656B3E71D28}"/>
                </a:ext>
              </a:extLst>
            </p:cNvPr>
            <p:cNvCxnSpPr/>
            <p:nvPr/>
          </p:nvCxnSpPr>
          <p:spPr>
            <a:xfrm flipV="1">
              <a:off x="5856407" y="4315775"/>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xmlns="" id="{D7B7E632-BA8B-4C05-9C0E-9753858A0F52}"/>
                </a:ext>
              </a:extLst>
            </p:cNvPr>
            <p:cNvCxnSpPr/>
            <p:nvPr/>
          </p:nvCxnSpPr>
          <p:spPr>
            <a:xfrm flipV="1">
              <a:off x="6260804" y="432433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xmlns="" id="{8AE68CED-0946-4818-A336-115AE60BB5C6}"/>
                </a:ext>
              </a:extLst>
            </p:cNvPr>
            <p:cNvCxnSpPr/>
            <p:nvPr/>
          </p:nvCxnSpPr>
          <p:spPr>
            <a:xfrm flipV="1">
              <a:off x="5059615" y="4324329"/>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xmlns="" id="{CC58FBB3-B8B7-4158-AE65-C3BD5C78D6BF}"/>
                </a:ext>
              </a:extLst>
            </p:cNvPr>
            <p:cNvCxnSpPr>
              <a:cxnSpLocks/>
            </p:cNvCxnSpPr>
            <p:nvPr/>
          </p:nvCxnSpPr>
          <p:spPr>
            <a:xfrm flipV="1">
              <a:off x="5455855" y="432433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xmlns="" id="{8CB181B2-8266-4746-99D3-1C2F72C7FFA7}"/>
                </a:ext>
              </a:extLst>
            </p:cNvPr>
            <p:cNvCxnSpPr/>
            <p:nvPr/>
          </p:nvCxnSpPr>
          <p:spPr>
            <a:xfrm flipV="1">
              <a:off x="4239426" y="430739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xmlns="" id="{EE4603B6-149C-465E-AE4D-A2BA4CA78B05}"/>
                </a:ext>
              </a:extLst>
            </p:cNvPr>
            <p:cNvCxnSpPr/>
            <p:nvPr/>
          </p:nvCxnSpPr>
          <p:spPr>
            <a:xfrm flipV="1">
              <a:off x="4648135"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6" name="ZoneTexte 65">
              <a:extLst>
                <a:ext uri="{FF2B5EF4-FFF2-40B4-BE49-F238E27FC236}">
                  <a16:creationId xmlns:a16="http://schemas.microsoft.com/office/drawing/2014/main" xmlns="" id="{C1CEFCB7-1BDA-4917-B4A6-CAA2D913E56B}"/>
                </a:ext>
              </a:extLst>
            </p:cNvPr>
            <p:cNvSpPr txBox="1"/>
            <p:nvPr/>
          </p:nvSpPr>
          <p:spPr>
            <a:xfrm>
              <a:off x="7046727" y="4501105"/>
              <a:ext cx="700148" cy="369332"/>
            </a:xfrm>
            <a:prstGeom prst="rect">
              <a:avLst/>
            </a:prstGeom>
            <a:noFill/>
            <a:ln>
              <a:noFill/>
            </a:ln>
          </p:spPr>
          <p:txBody>
            <a:bodyPr wrap="square" rtlCol="0">
              <a:spAutoFit/>
            </a:bodyPr>
            <a:lstStyle/>
            <a:p>
              <a:r>
                <a:rPr lang="fr-FR" b="1" dirty="0">
                  <a:solidFill>
                    <a:schemeClr val="bg1"/>
                  </a:solidFill>
                  <a:effectLst>
                    <a:outerShdw blurRad="38100" dist="38100" dir="2700000" algn="tl">
                      <a:srgbClr val="000000">
                        <a:alpha val="43137"/>
                      </a:srgbClr>
                    </a:outerShdw>
                  </a:effectLst>
                </a:rPr>
                <a:t>1871</a:t>
              </a:r>
            </a:p>
          </p:txBody>
        </p:sp>
        <p:sp>
          <p:nvSpPr>
            <p:cNvPr id="67" name="ZoneTexte 66">
              <a:extLst>
                <a:ext uri="{FF2B5EF4-FFF2-40B4-BE49-F238E27FC236}">
                  <a16:creationId xmlns:a16="http://schemas.microsoft.com/office/drawing/2014/main" xmlns="" id="{D45CEAA4-605C-4A94-8DD8-9DF1FA590511}"/>
                </a:ext>
              </a:extLst>
            </p:cNvPr>
            <p:cNvSpPr txBox="1"/>
            <p:nvPr/>
          </p:nvSpPr>
          <p:spPr>
            <a:xfrm>
              <a:off x="2725865" y="4516082"/>
              <a:ext cx="700148" cy="369332"/>
            </a:xfrm>
            <a:prstGeom prst="rect">
              <a:avLst/>
            </a:prstGeom>
            <a:noFill/>
            <a:ln>
              <a:noFill/>
            </a:ln>
          </p:spPr>
          <p:txBody>
            <a:bodyPr wrap="square" rtlCol="0">
              <a:spAutoFit/>
            </a:bodyPr>
            <a:lstStyle/>
            <a:p>
              <a:r>
                <a:rPr lang="fr-FR" b="1" dirty="0">
                  <a:solidFill>
                    <a:schemeClr val="bg1"/>
                  </a:solidFill>
                  <a:effectLst>
                    <a:outerShdw blurRad="38100" dist="38100" dir="2700000" algn="tl">
                      <a:srgbClr val="000000">
                        <a:alpha val="43137"/>
                      </a:srgbClr>
                    </a:outerShdw>
                  </a:effectLst>
                </a:rPr>
                <a:t>1870</a:t>
              </a:r>
            </a:p>
          </p:txBody>
        </p:sp>
      </p:grpSp>
      <p:sp>
        <p:nvSpPr>
          <p:cNvPr id="68" name="ZoneTexte 67">
            <a:extLst>
              <a:ext uri="{FF2B5EF4-FFF2-40B4-BE49-F238E27FC236}">
                <a16:creationId xmlns:a16="http://schemas.microsoft.com/office/drawing/2014/main" xmlns="" id="{DDA0FB8B-47AA-4077-9E1F-57296D7CE0CF}"/>
              </a:ext>
            </a:extLst>
          </p:cNvPr>
          <p:cNvSpPr txBox="1"/>
          <p:nvPr/>
        </p:nvSpPr>
        <p:spPr>
          <a:xfrm>
            <a:off x="3597154" y="2338659"/>
            <a:ext cx="2192145" cy="861774"/>
          </a:xfrm>
          <a:prstGeom prst="rect">
            <a:avLst/>
          </a:prstGeom>
          <a:noFill/>
        </p:spPr>
        <p:txBody>
          <a:bodyPr wrap="square" rtlCol="0">
            <a:spAutoFit/>
          </a:bodyPr>
          <a:lstStyle/>
          <a:p>
            <a:pPr algn="ctr"/>
            <a:r>
              <a:rPr lang="fr-FR" b="1" dirty="0">
                <a:solidFill>
                  <a:srgbClr val="C00000"/>
                </a:solidFill>
                <a:effectLst>
                  <a:outerShdw blurRad="38100" dist="38100" dir="2700000" algn="tl">
                    <a:srgbClr val="000000">
                      <a:alpha val="43137"/>
                    </a:srgbClr>
                  </a:outerShdw>
                </a:effectLst>
              </a:rPr>
              <a:t>Napoléon III déclare la guerre à la Prusse</a:t>
            </a:r>
          </a:p>
          <a:p>
            <a:pPr algn="ctr"/>
            <a:r>
              <a:rPr lang="fr-FR" sz="1200" b="1" dirty="0">
                <a:solidFill>
                  <a:srgbClr val="C00000"/>
                </a:solidFill>
                <a:effectLst>
                  <a:outerShdw blurRad="38100" dist="38100" dir="2700000" algn="tl">
                    <a:srgbClr val="000000">
                      <a:alpha val="43137"/>
                    </a:srgbClr>
                  </a:outerShdw>
                </a:effectLst>
              </a:rPr>
              <a:t>19 juillet 1870</a:t>
            </a:r>
          </a:p>
        </p:txBody>
      </p:sp>
      <p:sp>
        <p:nvSpPr>
          <p:cNvPr id="69" name="ZoneTexte 68">
            <a:extLst>
              <a:ext uri="{FF2B5EF4-FFF2-40B4-BE49-F238E27FC236}">
                <a16:creationId xmlns:a16="http://schemas.microsoft.com/office/drawing/2014/main" xmlns="" id="{29F6FCB2-DDF7-44A3-B636-FB5290289443}"/>
              </a:ext>
            </a:extLst>
          </p:cNvPr>
          <p:cNvSpPr txBox="1"/>
          <p:nvPr/>
        </p:nvSpPr>
        <p:spPr>
          <a:xfrm>
            <a:off x="8833927" y="2604562"/>
            <a:ext cx="2192145" cy="553998"/>
          </a:xfrm>
          <a:prstGeom prst="rect">
            <a:avLst/>
          </a:prstGeom>
          <a:noFill/>
          <a:ln>
            <a:noFill/>
          </a:ln>
        </p:spPr>
        <p:txBody>
          <a:bodyPr wrap="square" rtlCol="0">
            <a:spAutoFit/>
          </a:bodyPr>
          <a:lstStyle/>
          <a:p>
            <a:pPr algn="ctr"/>
            <a:r>
              <a:rPr lang="fr-FR" b="1" dirty="0">
                <a:solidFill>
                  <a:schemeClr val="bg1"/>
                </a:solidFill>
                <a:effectLst>
                  <a:outerShdw blurRad="38100" dist="38100" dir="2700000" algn="tl">
                    <a:srgbClr val="000000">
                      <a:alpha val="43137"/>
                    </a:srgbClr>
                  </a:outerShdw>
                </a:effectLst>
              </a:rPr>
              <a:t>Traité de Francfort</a:t>
            </a:r>
          </a:p>
          <a:p>
            <a:pPr algn="ctr"/>
            <a:r>
              <a:rPr lang="fr-FR" sz="1200" b="1" dirty="0">
                <a:solidFill>
                  <a:schemeClr val="bg1"/>
                </a:solidFill>
                <a:effectLst>
                  <a:outerShdw blurRad="38100" dist="38100" dir="2700000" algn="tl">
                    <a:srgbClr val="000000">
                      <a:alpha val="43137"/>
                    </a:srgbClr>
                  </a:outerShdw>
                </a:effectLst>
              </a:rPr>
              <a:t>10 mai 1871</a:t>
            </a:r>
          </a:p>
        </p:txBody>
      </p:sp>
      <p:sp>
        <p:nvSpPr>
          <p:cNvPr id="72" name="ZoneTexte 71">
            <a:extLst>
              <a:ext uri="{FF2B5EF4-FFF2-40B4-BE49-F238E27FC236}">
                <a16:creationId xmlns:a16="http://schemas.microsoft.com/office/drawing/2014/main" xmlns="" id="{5EC48632-6FF6-4975-ABF7-5C86C60D8BB6}"/>
              </a:ext>
            </a:extLst>
          </p:cNvPr>
          <p:cNvSpPr txBox="1"/>
          <p:nvPr/>
        </p:nvSpPr>
        <p:spPr>
          <a:xfrm>
            <a:off x="5593107" y="3415947"/>
            <a:ext cx="2425765" cy="369332"/>
          </a:xfrm>
          <a:prstGeom prst="rect">
            <a:avLst/>
          </a:prstGeom>
          <a:noFill/>
        </p:spPr>
        <p:txBody>
          <a:bodyPr wrap="square" rtlCol="0">
            <a:spAutoFit/>
          </a:bodyPr>
          <a:lstStyle/>
          <a:p>
            <a:r>
              <a:rPr lang="fr-FR" dirty="0">
                <a:solidFill>
                  <a:schemeClr val="bg1"/>
                </a:solidFill>
              </a:rPr>
              <a:t>Guerre </a:t>
            </a:r>
            <a:r>
              <a:rPr lang="fr-FR" dirty="0" err="1">
                <a:solidFill>
                  <a:schemeClr val="bg1"/>
                </a:solidFill>
              </a:rPr>
              <a:t>franco-prusse</a:t>
            </a:r>
            <a:endParaRPr lang="fr-FR" dirty="0">
              <a:solidFill>
                <a:schemeClr val="bg1"/>
              </a:solidFill>
            </a:endParaRPr>
          </a:p>
        </p:txBody>
      </p:sp>
      <p:sp>
        <p:nvSpPr>
          <p:cNvPr id="76" name="Rectangle 75">
            <a:extLst>
              <a:ext uri="{FF2B5EF4-FFF2-40B4-BE49-F238E27FC236}">
                <a16:creationId xmlns:a16="http://schemas.microsoft.com/office/drawing/2014/main" xmlns="" id="{4FB16E13-336F-4686-95A0-388550A6CD70}"/>
              </a:ext>
            </a:extLst>
          </p:cNvPr>
          <p:cNvSpPr/>
          <p:nvPr/>
        </p:nvSpPr>
        <p:spPr>
          <a:xfrm>
            <a:off x="924038" y="180556"/>
            <a:ext cx="10199401" cy="635046"/>
          </a:xfrm>
          <a:prstGeom prst="rect">
            <a:avLst/>
          </a:prstGeom>
        </p:spPr>
        <p:txBody>
          <a:bodyPr wrap="square">
            <a:spAutoFit/>
          </a:bodyPr>
          <a:lstStyle/>
          <a:p>
            <a:pPr algn="ctr">
              <a:lnSpc>
                <a:spcPct val="107000"/>
              </a:lnSpc>
              <a:spcAft>
                <a:spcPts val="800"/>
              </a:spcAft>
            </a:pPr>
            <a:r>
              <a:rPr lang="fr-FR" sz="3600"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Le contexte de la peinture d’Anton Von Werner.  </a:t>
            </a:r>
          </a:p>
        </p:txBody>
      </p:sp>
      <p:sp>
        <p:nvSpPr>
          <p:cNvPr id="77" name="Rectangle 76">
            <a:extLst>
              <a:ext uri="{FF2B5EF4-FFF2-40B4-BE49-F238E27FC236}">
                <a16:creationId xmlns:a16="http://schemas.microsoft.com/office/drawing/2014/main" xmlns="" id="{282F6BEE-850B-44DB-A4F8-84920F6589B9}"/>
              </a:ext>
            </a:extLst>
          </p:cNvPr>
          <p:cNvSpPr/>
          <p:nvPr/>
        </p:nvSpPr>
        <p:spPr>
          <a:xfrm>
            <a:off x="6549624" y="3874367"/>
            <a:ext cx="1119538" cy="369332"/>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lang="fr-FR" sz="1400" dirty="0">
                <a:solidFill>
                  <a:schemeClr val="bg1"/>
                </a:solidFill>
              </a:rPr>
              <a:t>Siège de Paris</a:t>
            </a:r>
          </a:p>
        </p:txBody>
      </p:sp>
      <p:sp>
        <p:nvSpPr>
          <p:cNvPr id="78" name="ZoneTexte 77">
            <a:extLst>
              <a:ext uri="{FF2B5EF4-FFF2-40B4-BE49-F238E27FC236}">
                <a16:creationId xmlns:a16="http://schemas.microsoft.com/office/drawing/2014/main" xmlns="" id="{898BC2C3-A039-412C-A299-7DB8F4A53706}"/>
              </a:ext>
            </a:extLst>
          </p:cNvPr>
          <p:cNvSpPr txBox="1"/>
          <p:nvPr/>
        </p:nvSpPr>
        <p:spPr>
          <a:xfrm>
            <a:off x="5477017" y="2537704"/>
            <a:ext cx="2192145" cy="553998"/>
          </a:xfrm>
          <a:prstGeom prst="rect">
            <a:avLst/>
          </a:prstGeom>
          <a:noFill/>
        </p:spPr>
        <p:txBody>
          <a:bodyPr wrap="square" rtlCol="0">
            <a:spAutoFit/>
          </a:bodyPr>
          <a:lstStyle/>
          <a:p>
            <a:pPr algn="ctr"/>
            <a:r>
              <a:rPr lang="fr-FR" b="1" dirty="0">
                <a:solidFill>
                  <a:schemeClr val="bg1"/>
                </a:solidFill>
                <a:effectLst>
                  <a:outerShdw blurRad="38100" dist="38100" dir="2700000" algn="tl">
                    <a:srgbClr val="000000">
                      <a:alpha val="43137"/>
                    </a:srgbClr>
                  </a:outerShdw>
                </a:effectLst>
              </a:rPr>
              <a:t>Défaite de Sedan</a:t>
            </a:r>
          </a:p>
          <a:p>
            <a:pPr algn="ctr"/>
            <a:r>
              <a:rPr lang="fr-FR" sz="1200" b="1" dirty="0">
                <a:solidFill>
                  <a:schemeClr val="bg1"/>
                </a:solidFill>
                <a:effectLst>
                  <a:outerShdw blurRad="38100" dist="38100" dir="2700000" algn="tl">
                    <a:srgbClr val="000000">
                      <a:alpha val="43137"/>
                    </a:srgbClr>
                  </a:outerShdw>
                </a:effectLst>
              </a:rPr>
              <a:t>1</a:t>
            </a:r>
            <a:r>
              <a:rPr lang="fr-FR" sz="1200" b="1" baseline="30000" dirty="0">
                <a:solidFill>
                  <a:schemeClr val="bg1"/>
                </a:solidFill>
                <a:effectLst>
                  <a:outerShdw blurRad="38100" dist="38100" dir="2700000" algn="tl">
                    <a:srgbClr val="000000">
                      <a:alpha val="43137"/>
                    </a:srgbClr>
                  </a:outerShdw>
                </a:effectLst>
              </a:rPr>
              <a:t>er</a:t>
            </a:r>
            <a:r>
              <a:rPr lang="fr-FR" sz="1200" b="1" dirty="0">
                <a:solidFill>
                  <a:schemeClr val="bg1"/>
                </a:solidFill>
                <a:effectLst>
                  <a:outerShdw blurRad="38100" dist="38100" dir="2700000" algn="tl">
                    <a:srgbClr val="000000">
                      <a:alpha val="43137"/>
                    </a:srgbClr>
                  </a:outerShdw>
                </a:effectLst>
              </a:rPr>
              <a:t> septembre 1870</a:t>
            </a:r>
          </a:p>
        </p:txBody>
      </p:sp>
      <p:sp>
        <p:nvSpPr>
          <p:cNvPr id="79" name="ZoneTexte 78">
            <a:extLst>
              <a:ext uri="{FF2B5EF4-FFF2-40B4-BE49-F238E27FC236}">
                <a16:creationId xmlns:a16="http://schemas.microsoft.com/office/drawing/2014/main" xmlns="" id="{1E60CD79-8027-462F-B22D-4B058C626AA0}"/>
              </a:ext>
            </a:extLst>
          </p:cNvPr>
          <p:cNvSpPr txBox="1"/>
          <p:nvPr/>
        </p:nvSpPr>
        <p:spPr>
          <a:xfrm>
            <a:off x="4999927" y="4767747"/>
            <a:ext cx="2192145" cy="861774"/>
          </a:xfrm>
          <a:prstGeom prst="rect">
            <a:avLst/>
          </a:prstGeom>
          <a:noFill/>
        </p:spPr>
        <p:txBody>
          <a:bodyPr wrap="square" rtlCol="0">
            <a:spAutoFit/>
          </a:bodyPr>
          <a:lstStyle/>
          <a:p>
            <a:pPr algn="ctr"/>
            <a:r>
              <a:rPr lang="fr-FR" b="1" dirty="0">
                <a:solidFill>
                  <a:schemeClr val="bg1"/>
                </a:solidFill>
                <a:effectLst>
                  <a:outerShdw blurRad="38100" dist="38100" dir="2700000" algn="tl">
                    <a:srgbClr val="000000">
                      <a:alpha val="43137"/>
                    </a:srgbClr>
                  </a:outerShdw>
                </a:effectLst>
              </a:rPr>
              <a:t>Proclamation de la </a:t>
            </a:r>
          </a:p>
          <a:p>
            <a:pPr algn="ctr"/>
            <a:r>
              <a:rPr lang="fr-FR" b="1" dirty="0">
                <a:solidFill>
                  <a:schemeClr val="bg1"/>
                </a:solidFill>
                <a:effectLst>
                  <a:outerShdw blurRad="38100" dist="38100" dir="2700000" algn="tl">
                    <a:srgbClr val="000000">
                      <a:alpha val="43137"/>
                    </a:srgbClr>
                  </a:outerShdw>
                </a:effectLst>
              </a:rPr>
              <a:t>III</a:t>
            </a:r>
            <a:r>
              <a:rPr lang="fr-FR" b="1" baseline="30000" dirty="0">
                <a:solidFill>
                  <a:schemeClr val="bg1"/>
                </a:solidFill>
                <a:effectLst>
                  <a:outerShdw blurRad="38100" dist="38100" dir="2700000" algn="tl">
                    <a:srgbClr val="000000">
                      <a:alpha val="43137"/>
                    </a:srgbClr>
                  </a:outerShdw>
                </a:effectLst>
              </a:rPr>
              <a:t>e</a:t>
            </a:r>
            <a:r>
              <a:rPr lang="fr-FR" b="1" dirty="0">
                <a:solidFill>
                  <a:schemeClr val="bg1"/>
                </a:solidFill>
                <a:effectLst>
                  <a:outerShdw blurRad="38100" dist="38100" dir="2700000" algn="tl">
                    <a:srgbClr val="000000">
                      <a:alpha val="43137"/>
                    </a:srgbClr>
                  </a:outerShdw>
                </a:effectLst>
              </a:rPr>
              <a:t> République</a:t>
            </a:r>
          </a:p>
          <a:p>
            <a:pPr algn="ctr"/>
            <a:r>
              <a:rPr lang="fr-FR" sz="1200" b="1" dirty="0">
                <a:solidFill>
                  <a:schemeClr val="bg1"/>
                </a:solidFill>
                <a:effectLst>
                  <a:outerShdw blurRad="38100" dist="38100" dir="2700000" algn="tl">
                    <a:srgbClr val="000000">
                      <a:alpha val="43137"/>
                    </a:srgbClr>
                  </a:outerShdw>
                </a:effectLst>
              </a:rPr>
              <a:t>4 septembre 1870</a:t>
            </a:r>
          </a:p>
        </p:txBody>
      </p:sp>
      <p:cxnSp>
        <p:nvCxnSpPr>
          <p:cNvPr id="80" name="Connecteur droit avec flèche 79">
            <a:extLst>
              <a:ext uri="{FF2B5EF4-FFF2-40B4-BE49-F238E27FC236}">
                <a16:creationId xmlns:a16="http://schemas.microsoft.com/office/drawing/2014/main" xmlns="" id="{3B6BA3E9-177B-4FD0-BDF8-583219A5DC0C}"/>
              </a:ext>
            </a:extLst>
          </p:cNvPr>
          <p:cNvCxnSpPr>
            <a:cxnSpLocks/>
          </p:cNvCxnSpPr>
          <p:nvPr/>
        </p:nvCxnSpPr>
        <p:spPr>
          <a:xfrm flipV="1">
            <a:off x="7554048" y="2212258"/>
            <a:ext cx="0" cy="1139308"/>
          </a:xfrm>
          <a:prstGeom prst="straightConnector1">
            <a:avLst/>
          </a:prstGeom>
          <a:ln w="28575">
            <a:solidFill>
              <a:srgbClr val="FFFF00"/>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xmlns="" id="{422F6E04-DB6B-49DD-826B-F156786AE77B}"/>
              </a:ext>
            </a:extLst>
          </p:cNvPr>
          <p:cNvSpPr txBox="1"/>
          <p:nvPr/>
        </p:nvSpPr>
        <p:spPr>
          <a:xfrm>
            <a:off x="6504816" y="1307436"/>
            <a:ext cx="2192145" cy="815608"/>
          </a:xfrm>
          <a:prstGeom prst="rect">
            <a:avLst/>
          </a:prstGeom>
          <a:noFill/>
        </p:spPr>
        <p:txBody>
          <a:bodyPr wrap="square" rtlCol="0">
            <a:spAutoFit/>
          </a:bodyPr>
          <a:lstStyle/>
          <a:p>
            <a:pPr algn="ctr"/>
            <a:r>
              <a:rPr lang="fr-FR" b="1" dirty="0">
                <a:solidFill>
                  <a:srgbClr val="FFFF00"/>
                </a:solidFill>
                <a:effectLst>
                  <a:outerShdw blurRad="38100" dist="38100" dir="2700000" algn="tl">
                    <a:srgbClr val="000000">
                      <a:alpha val="43137"/>
                    </a:srgbClr>
                  </a:outerShdw>
                </a:effectLst>
              </a:rPr>
              <a:t>Proclamation de l’empire allemand</a:t>
            </a:r>
          </a:p>
          <a:p>
            <a:pPr algn="ctr"/>
            <a:r>
              <a:rPr lang="fr-FR" sz="1100" b="1" dirty="0">
                <a:solidFill>
                  <a:srgbClr val="FFFF00"/>
                </a:solidFill>
                <a:effectLst>
                  <a:outerShdw blurRad="38100" dist="38100" dir="2700000" algn="tl">
                    <a:srgbClr val="000000">
                      <a:alpha val="43137"/>
                    </a:srgbClr>
                  </a:outerShdw>
                </a:effectLst>
              </a:rPr>
              <a:t>18 janvier 1871</a:t>
            </a:r>
          </a:p>
        </p:txBody>
      </p:sp>
      <p:pic>
        <p:nvPicPr>
          <p:cNvPr id="83" name="Picture 2" descr="RÃ©sultat de recherche d'images pour &quot;la proclamation de l'empire allemand Anton von Werner&quot;">
            <a:extLst>
              <a:ext uri="{FF2B5EF4-FFF2-40B4-BE49-F238E27FC236}">
                <a16:creationId xmlns:a16="http://schemas.microsoft.com/office/drawing/2014/main" xmlns="" id="{00D6A978-BBF4-4D19-9712-8DF08D13F298}"/>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118346" y="1011215"/>
            <a:ext cx="1431278" cy="1059298"/>
          </a:xfrm>
          <a:prstGeom prst="rect">
            <a:avLst/>
          </a:prstGeom>
          <a:noFill/>
          <a:extLst>
            <a:ext uri="{909E8E84-426E-40DD-AFC4-6F175D3DCCD1}">
              <a14:hiddenFill xmlns:a14="http://schemas.microsoft.com/office/drawing/2010/main" xmlns="">
                <a:solidFill>
                  <a:srgbClr val="FFFFFF"/>
                </a:solidFill>
              </a14:hiddenFill>
            </a:ext>
          </a:extLst>
        </p:spPr>
      </p:pic>
      <p:cxnSp>
        <p:nvCxnSpPr>
          <p:cNvPr id="84" name="Connecteur droit avec flèche 83">
            <a:extLst>
              <a:ext uri="{FF2B5EF4-FFF2-40B4-BE49-F238E27FC236}">
                <a16:creationId xmlns:a16="http://schemas.microsoft.com/office/drawing/2014/main" xmlns="" id="{F0E72AE6-BBCD-45DB-AAB6-B468E5D90763}"/>
              </a:ext>
            </a:extLst>
          </p:cNvPr>
          <p:cNvCxnSpPr>
            <a:cxnSpLocks/>
          </p:cNvCxnSpPr>
          <p:nvPr/>
        </p:nvCxnSpPr>
        <p:spPr>
          <a:xfrm flipH="1">
            <a:off x="7707566" y="3336736"/>
            <a:ext cx="2729" cy="1548678"/>
          </a:xfrm>
          <a:prstGeom prst="straightConnector1">
            <a:avLst/>
          </a:prstGeom>
          <a:ln w="28575">
            <a:solidFill>
              <a:srgbClr val="C00000"/>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7" name="ZoneTexte 86">
            <a:extLst>
              <a:ext uri="{FF2B5EF4-FFF2-40B4-BE49-F238E27FC236}">
                <a16:creationId xmlns:a16="http://schemas.microsoft.com/office/drawing/2014/main" xmlns="" id="{8FE5FB56-3796-411C-889C-94352F6464AC}"/>
              </a:ext>
            </a:extLst>
          </p:cNvPr>
          <p:cNvSpPr txBox="1"/>
          <p:nvPr/>
        </p:nvSpPr>
        <p:spPr>
          <a:xfrm>
            <a:off x="6745356" y="4902715"/>
            <a:ext cx="2192145" cy="553998"/>
          </a:xfrm>
          <a:prstGeom prst="rect">
            <a:avLst/>
          </a:prstGeom>
          <a:noFill/>
        </p:spPr>
        <p:txBody>
          <a:bodyPr wrap="square" rtlCol="0">
            <a:spAutoFit/>
          </a:bodyPr>
          <a:lstStyle/>
          <a:p>
            <a:pPr algn="ctr"/>
            <a:r>
              <a:rPr lang="fr-FR" b="1" dirty="0">
                <a:solidFill>
                  <a:srgbClr val="C00000"/>
                </a:solidFill>
                <a:effectLst>
                  <a:outerShdw blurRad="38100" dist="38100" dir="2700000" algn="tl">
                    <a:srgbClr val="000000">
                      <a:alpha val="43137"/>
                    </a:srgbClr>
                  </a:outerShdw>
                </a:effectLst>
              </a:rPr>
              <a:t>Armistice</a:t>
            </a:r>
          </a:p>
          <a:p>
            <a:pPr algn="ctr"/>
            <a:r>
              <a:rPr lang="fr-FR" sz="1200" b="1" dirty="0">
                <a:solidFill>
                  <a:srgbClr val="C00000"/>
                </a:solidFill>
                <a:effectLst>
                  <a:outerShdw blurRad="38100" dist="38100" dir="2700000" algn="tl">
                    <a:srgbClr val="000000">
                      <a:alpha val="43137"/>
                    </a:srgbClr>
                  </a:outerShdw>
                </a:effectLst>
              </a:rPr>
              <a:t>28 janvier 1871</a:t>
            </a:r>
          </a:p>
        </p:txBody>
      </p:sp>
    </p:spTree>
    <p:extLst>
      <p:ext uri="{BB962C8B-B14F-4D97-AF65-F5344CB8AC3E}">
        <p14:creationId xmlns:p14="http://schemas.microsoft.com/office/powerpoint/2010/main" xmlns="" val="4212751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6" presetClass="entr" presetSubtype="21" fill="hold" nodeType="after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arn(inVertical)">
                                      <p:cBhvr>
                                        <p:cTn id="12" dur="500"/>
                                        <p:tgtEl>
                                          <p:spTgt spid="55"/>
                                        </p:tgtEl>
                                      </p:cBhvr>
                                    </p:animEffect>
                                  </p:childTnLst>
                                </p:cTn>
                              </p:par>
                            </p:childTnLst>
                          </p:cTn>
                        </p:par>
                        <p:par>
                          <p:cTn id="13" fill="hold">
                            <p:stCondLst>
                              <p:cond delay="1000"/>
                            </p:stCondLst>
                            <p:childTnLst>
                              <p:par>
                                <p:cTn id="14" presetID="16" presetClass="entr" presetSubtype="21" fill="hold" grpId="0" nodeType="after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500"/>
                                        <p:tgtEl>
                                          <p:spTgt spid="68"/>
                                        </p:tgtEl>
                                      </p:cBhvr>
                                    </p:animEffect>
                                  </p:childTnLst>
                                </p:cTn>
                              </p:par>
                            </p:childTnLst>
                          </p:cTn>
                        </p:par>
                        <p:par>
                          <p:cTn id="17" fill="hold">
                            <p:stCondLst>
                              <p:cond delay="2000"/>
                            </p:stCondLst>
                            <p:childTnLst>
                              <p:par>
                                <p:cTn id="18" presetID="16" presetClass="entr" presetSubtype="21"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barn(inVertical)">
                                      <p:cBhvr>
                                        <p:cTn id="20" dur="500"/>
                                        <p:tgtEl>
                                          <p:spTgt spid="70"/>
                                        </p:tgtEl>
                                      </p:cBhvr>
                                    </p:animEffect>
                                  </p:childTnLst>
                                </p:cTn>
                              </p:par>
                            </p:childTnLst>
                          </p:cTn>
                        </p:par>
                        <p:par>
                          <p:cTn id="21" fill="hold">
                            <p:stCondLst>
                              <p:cond delay="2500"/>
                            </p:stCondLst>
                            <p:childTnLst>
                              <p:par>
                                <p:cTn id="22" presetID="16" presetClass="entr" presetSubtype="21" fill="hold" grpId="0" nodeType="after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barn(inVertical)">
                                      <p:cBhvr>
                                        <p:cTn id="24" dur="500"/>
                                        <p:tgtEl>
                                          <p:spTgt spid="72"/>
                                        </p:tgtEl>
                                      </p:cBhvr>
                                    </p:animEffect>
                                  </p:childTnLst>
                                </p:cTn>
                              </p:par>
                              <p:par>
                                <p:cTn id="25" presetID="16" presetClass="entr" presetSubtype="21"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barn(inVertical)">
                                      <p:cBhvr>
                                        <p:cTn id="27" dur="500"/>
                                        <p:tgtEl>
                                          <p:spTgt spid="84"/>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barn(inVertical)">
                                      <p:cBhvr>
                                        <p:cTn id="31" dur="500"/>
                                        <p:tgtEl>
                                          <p:spTgt spid="8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59"/>
                                        </p:tgtEl>
                                        <p:attrNameLst>
                                          <p:attrName>style.visibility</p:attrName>
                                        </p:attrNameLst>
                                      </p:cBhvr>
                                      <p:to>
                                        <p:strVal val="visible"/>
                                      </p:to>
                                    </p:set>
                                    <p:animEffect transition="in" filter="barn(inVertical)">
                                      <p:cBhvr>
                                        <p:cTn id="36" dur="500"/>
                                        <p:tgtEl>
                                          <p:spTgt spid="59"/>
                                        </p:tgtEl>
                                      </p:cBhvr>
                                    </p:animEffect>
                                  </p:childTnLst>
                                </p:cTn>
                              </p:par>
                              <p:par>
                                <p:cTn id="37" presetID="16" presetClass="entr" presetSubtype="21"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barn(inVertical)">
                                      <p:cBhvr>
                                        <p:cTn id="39" dur="500"/>
                                        <p:tgtEl>
                                          <p:spTgt spid="58"/>
                                        </p:tgtEl>
                                      </p:cBhvr>
                                    </p:animEffect>
                                  </p:childTnLst>
                                </p:cTn>
                              </p:par>
                            </p:childTnLst>
                          </p:cTn>
                        </p:par>
                        <p:par>
                          <p:cTn id="40" fill="hold">
                            <p:stCondLst>
                              <p:cond delay="500"/>
                            </p:stCondLst>
                            <p:childTnLst>
                              <p:par>
                                <p:cTn id="41" presetID="16" presetClass="entr" presetSubtype="21" fill="hold" grpId="0" nodeType="after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barn(inVertical)">
                                      <p:cBhvr>
                                        <p:cTn id="43" dur="500"/>
                                        <p:tgtEl>
                                          <p:spTgt spid="78"/>
                                        </p:tgtEl>
                                      </p:cBhvr>
                                    </p:animEffect>
                                  </p:childTnLst>
                                </p:cTn>
                              </p:par>
                            </p:childTnLst>
                          </p:cTn>
                        </p:par>
                        <p:par>
                          <p:cTn id="44" fill="hold">
                            <p:stCondLst>
                              <p:cond delay="1000"/>
                            </p:stCondLst>
                            <p:childTnLst>
                              <p:par>
                                <p:cTn id="45" presetID="16" presetClass="entr" presetSubtype="21" fill="hold" grpId="0" nodeType="afterEffect">
                                  <p:stCondLst>
                                    <p:cond delay="0"/>
                                  </p:stCondLst>
                                  <p:childTnLst>
                                    <p:set>
                                      <p:cBhvr>
                                        <p:cTn id="46" dur="1" fill="hold">
                                          <p:stCondLst>
                                            <p:cond delay="0"/>
                                          </p:stCondLst>
                                        </p:cTn>
                                        <p:tgtEl>
                                          <p:spTgt spid="79"/>
                                        </p:tgtEl>
                                        <p:attrNameLst>
                                          <p:attrName>style.visibility</p:attrName>
                                        </p:attrNameLst>
                                      </p:cBhvr>
                                      <p:to>
                                        <p:strVal val="visible"/>
                                      </p:to>
                                    </p:set>
                                    <p:animEffect transition="in" filter="barn(inVertical)">
                                      <p:cBhvr>
                                        <p:cTn id="47" dur="500"/>
                                        <p:tgtEl>
                                          <p:spTgt spid="79"/>
                                        </p:tgtEl>
                                      </p:cBhvr>
                                    </p:animEffect>
                                  </p:childTnLst>
                                </p:cTn>
                              </p:par>
                            </p:childTnLst>
                          </p:cTn>
                        </p:par>
                        <p:par>
                          <p:cTn id="48" fill="hold">
                            <p:stCondLst>
                              <p:cond delay="1500"/>
                            </p:stCondLst>
                            <p:childTnLst>
                              <p:par>
                                <p:cTn id="49" presetID="16" presetClass="entr" presetSubtype="21" fill="hold" grpId="0" nodeType="after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barn(inVertical)">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80"/>
                                        </p:tgtEl>
                                        <p:attrNameLst>
                                          <p:attrName>style.visibility</p:attrName>
                                        </p:attrNameLst>
                                      </p:cBhvr>
                                      <p:to>
                                        <p:strVal val="visible"/>
                                      </p:to>
                                    </p:set>
                                    <p:animEffect transition="in" filter="barn(inVertical)">
                                      <p:cBhvr>
                                        <p:cTn id="56" dur="500"/>
                                        <p:tgtEl>
                                          <p:spTgt spid="80"/>
                                        </p:tgtEl>
                                      </p:cBhvr>
                                    </p:animEffect>
                                  </p:childTnLst>
                                </p:cTn>
                              </p:par>
                            </p:childTnLst>
                          </p:cTn>
                        </p:par>
                        <p:par>
                          <p:cTn id="57" fill="hold">
                            <p:stCondLst>
                              <p:cond delay="500"/>
                            </p:stCondLst>
                            <p:childTnLst>
                              <p:par>
                                <p:cTn id="58" presetID="16" presetClass="entr" presetSubtype="21" fill="hold" grpId="0" nodeType="afterEffect">
                                  <p:stCondLst>
                                    <p:cond delay="0"/>
                                  </p:stCondLst>
                                  <p:childTnLst>
                                    <p:set>
                                      <p:cBhvr>
                                        <p:cTn id="59" dur="1" fill="hold">
                                          <p:stCondLst>
                                            <p:cond delay="0"/>
                                          </p:stCondLst>
                                        </p:cTn>
                                        <p:tgtEl>
                                          <p:spTgt spid="82"/>
                                        </p:tgtEl>
                                        <p:attrNameLst>
                                          <p:attrName>style.visibility</p:attrName>
                                        </p:attrNameLst>
                                      </p:cBhvr>
                                      <p:to>
                                        <p:strVal val="visible"/>
                                      </p:to>
                                    </p:set>
                                    <p:animEffect transition="in" filter="barn(inVertical)">
                                      <p:cBhvr>
                                        <p:cTn id="60" dur="500"/>
                                        <p:tgtEl>
                                          <p:spTgt spid="82"/>
                                        </p:tgtEl>
                                      </p:cBhvr>
                                    </p:animEffect>
                                  </p:childTnLst>
                                </p:cTn>
                              </p:par>
                              <p:par>
                                <p:cTn id="61" presetID="16" presetClass="entr" presetSubtype="21" fill="hold" nodeType="with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barn(inVertical)">
                                      <p:cBhvr>
                                        <p:cTn id="63" dur="500"/>
                                        <p:tgtEl>
                                          <p:spTgt spid="83"/>
                                        </p:tgtEl>
                                      </p:cBhvr>
                                    </p:animEffect>
                                  </p:childTnLst>
                                </p:cTn>
                              </p:par>
                              <p:par>
                                <p:cTn id="64" presetID="16" presetClass="entr" presetSubtype="21" fill="hold" nodeType="withEffect">
                                  <p:stCondLst>
                                    <p:cond delay="0"/>
                                  </p:stCondLst>
                                  <p:childTnLst>
                                    <p:set>
                                      <p:cBhvr>
                                        <p:cTn id="65" dur="1" fill="hold">
                                          <p:stCondLst>
                                            <p:cond delay="0"/>
                                          </p:stCondLst>
                                        </p:cTn>
                                        <p:tgtEl>
                                          <p:spTgt spid="60"/>
                                        </p:tgtEl>
                                        <p:attrNameLst>
                                          <p:attrName>style.visibility</p:attrName>
                                        </p:attrNameLst>
                                      </p:cBhvr>
                                      <p:to>
                                        <p:strVal val="visible"/>
                                      </p:to>
                                    </p:set>
                                    <p:animEffect transition="in" filter="barn(inVertical)">
                                      <p:cBhvr>
                                        <p:cTn id="66" dur="500"/>
                                        <p:tgtEl>
                                          <p:spTgt spid="60"/>
                                        </p:tgtEl>
                                      </p:cBhvr>
                                    </p:animEffect>
                                  </p:childTnLst>
                                </p:cTn>
                              </p:par>
                            </p:childTnLst>
                          </p:cTn>
                        </p:par>
                        <p:par>
                          <p:cTn id="67" fill="hold">
                            <p:stCondLst>
                              <p:cond delay="1000"/>
                            </p:stCondLst>
                            <p:childTnLst>
                              <p:par>
                                <p:cTn id="68" presetID="16" presetClass="entr" presetSubtype="21"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barn(inVertical)">
                                      <p:cBhvr>
                                        <p:cTn id="7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8" grpId="0"/>
      <p:bldP spid="69" grpId="0" animBg="1"/>
      <p:bldP spid="72" grpId="0"/>
      <p:bldP spid="77" grpId="0" animBg="1"/>
      <p:bldP spid="78" grpId="0"/>
      <p:bldP spid="79" grpId="0"/>
      <p:bldP spid="82" grpId="0"/>
      <p:bldP spid="8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ttps://upload.wikimedia.org/wikipedia/commons/9/9d/Galerie_des_Glaces_du_Ch%C3%A2teau_de_Versailles_transform%C3%A9e_en_ambulance_militaire.jpg">
            <a:extLst>
              <a:ext uri="{FF2B5EF4-FFF2-40B4-BE49-F238E27FC236}">
                <a16:creationId xmlns:a16="http://schemas.microsoft.com/office/drawing/2014/main" xmlns="" id="{9C40AB2B-9AB3-4E1A-A552-65D4AEB946B7}"/>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800993" y="214465"/>
            <a:ext cx="7755961" cy="6022031"/>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a:extLst>
              <a:ext uri="{FF2B5EF4-FFF2-40B4-BE49-F238E27FC236}">
                <a16:creationId xmlns:a16="http://schemas.microsoft.com/office/drawing/2014/main" xmlns="" id="{0008FF1D-6317-4B98-807D-7F246E5BFE4F}"/>
              </a:ext>
            </a:extLst>
          </p:cNvPr>
          <p:cNvSpPr/>
          <p:nvPr/>
        </p:nvSpPr>
        <p:spPr>
          <a:xfrm>
            <a:off x="339116" y="6279845"/>
            <a:ext cx="11513767" cy="363689"/>
          </a:xfrm>
          <a:prstGeom prst="rect">
            <a:avLst/>
          </a:prstGeom>
        </p:spPr>
        <p:txBody>
          <a:bodyPr wrap="square">
            <a:spAutoFit/>
          </a:bodyPr>
          <a:lstStyle/>
          <a:p>
            <a:pPr algn="ctr">
              <a:lnSpc>
                <a:spcPct val="107000"/>
              </a:lnSpc>
              <a:spcAft>
                <a:spcPts val="800"/>
              </a:spcAft>
            </a:pP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La galerie des glaces transformées en ambulance par Victor </a:t>
            </a:r>
            <a:r>
              <a:rPr lang="fr-FR" b="1" dirty="0" err="1">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Buchereau</a:t>
            </a:r>
            <a:r>
              <a:rPr lang="fr-FR" b="1" dirty="0">
                <a:ln w="6600">
                  <a:solidFill>
                    <a:schemeClr val="accent2"/>
                  </a:solidFill>
                  <a:prstDash val="solid"/>
                </a:ln>
                <a:solidFill>
                  <a:srgbClr val="FFFFFF"/>
                </a:solidFill>
                <a:effectLst>
                  <a:outerShdw dist="38100" dir="2700000" algn="tl" rotWithShape="0">
                    <a:schemeClr val="accent2"/>
                  </a:outerShdw>
                </a:effectLst>
                <a:latin typeface="Old English Text MT" panose="03040902040508030806" pitchFamily="66" charset="0"/>
                <a:ea typeface="Calibri" panose="020F0502020204030204" pitchFamily="34" charset="0"/>
                <a:cs typeface="Times New Roman" panose="02020603050405020304" pitchFamily="18" charset="0"/>
              </a:rPr>
              <a:t>-Reverchon. 1871. Musée du château de Versailles. </a:t>
            </a:r>
          </a:p>
        </p:txBody>
      </p:sp>
    </p:spTree>
    <p:extLst>
      <p:ext uri="{BB962C8B-B14F-4D97-AF65-F5344CB8AC3E}">
        <p14:creationId xmlns:p14="http://schemas.microsoft.com/office/powerpoint/2010/main" xmlns="" val="346299370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Troops Parade through the Versailles Palace (January 18, 1871)">
            <a:extLst>
              <a:ext uri="{FF2B5EF4-FFF2-40B4-BE49-F238E27FC236}">
                <a16:creationId xmlns:a16="http://schemas.microsoft.com/office/drawing/2014/main" xmlns="" id="{DCC76BDA-8993-4AA3-B865-6621DFBF9840}"/>
              </a:ext>
            </a:extLst>
          </p:cNvPr>
          <p:cNvPicPr>
            <a:picLocks noChangeAspect="1" noChangeArrowheads="1"/>
          </p:cNvPicPr>
          <p:nvPr/>
        </p:nvPicPr>
        <p:blipFill rotWithShape="1">
          <a:blip r:embed="rId2">
            <a:extLst>
              <a:ext uri="{28A0092B-C50C-407E-A947-70E740481C1C}">
                <a14:useLocalDpi xmlns:a14="http://schemas.microsoft.com/office/drawing/2010/main" xmlns="" val="0"/>
              </a:ext>
            </a:extLst>
          </a:blip>
          <a:srcRect b="6567"/>
          <a:stretch/>
        </p:blipFill>
        <p:spPr bwMode="auto">
          <a:xfrm>
            <a:off x="192650" y="225834"/>
            <a:ext cx="5383294" cy="610614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DA67C2CD-E8A1-48E9-A2A3-7BCFDADAD4E6}"/>
              </a:ext>
            </a:extLst>
          </p:cNvPr>
          <p:cNvSpPr>
            <a:spLocks noChangeArrowheads="1"/>
          </p:cNvSpPr>
          <p:nvPr/>
        </p:nvSpPr>
        <p:spPr bwMode="auto">
          <a:xfrm>
            <a:off x="534935" y="6432111"/>
            <a:ext cx="5041009" cy="21544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FR" altLang="fr-FR" sz="1400" b="0" i="0" u="none" strike="noStrike" cap="none" normalizeH="0" baseline="0" dirty="0">
                <a:ln>
                  <a:noFill/>
                </a:ln>
                <a:solidFill>
                  <a:srgbClr val="212121"/>
                </a:solidFill>
                <a:effectLst/>
                <a:latin typeface="inherit"/>
              </a:rPr>
              <a:t>Défilé de troupes dans le château de Versailles (18 janvier 1871)</a:t>
            </a:r>
            <a:r>
              <a:rPr kumimoji="0" lang="fr-FR" altLang="fr-FR" sz="900" b="0" i="0" u="none" strike="noStrike" cap="none" normalizeH="0" baseline="0" dirty="0">
                <a:ln>
                  <a:noFill/>
                </a:ln>
                <a:solidFill>
                  <a:schemeClr val="tx1"/>
                </a:solidFill>
                <a:effectLst/>
              </a:rPr>
              <a:t> </a:t>
            </a:r>
            <a:endParaRPr kumimoji="0" lang="fr-FR" altLang="fr-FR" sz="20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xmlns="" val="24062815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4971B3FD-86E1-495B-A6A2-F852F402B599}"/>
              </a:ext>
            </a:extLst>
          </p:cNvPr>
          <p:cNvSpPr>
            <a:spLocks noGrp="1"/>
          </p:cNvSpPr>
          <p:nvPr>
            <p:ph type="title"/>
          </p:nvPr>
        </p:nvSpPr>
        <p:spPr>
          <a:xfrm>
            <a:off x="1028886" y="2172452"/>
            <a:ext cx="10515600" cy="4336184"/>
          </a:xfrm>
        </p:spPr>
        <p:txBody>
          <a:bodyPr>
            <a:normAutofit/>
          </a:bodyPr>
          <a:lstStyle/>
          <a:p>
            <a:pPr algn="ctr"/>
            <a:r>
              <a:rPr lang="fr-FR" sz="11500" b="1" dirty="0">
                <a:ln w="22225">
                  <a:solidFill>
                    <a:schemeClr val="accent2"/>
                  </a:solidFill>
                  <a:prstDash val="solid"/>
                </a:ln>
                <a:solidFill>
                  <a:schemeClr val="accent2">
                    <a:lumMod val="40000"/>
                    <a:lumOff val="60000"/>
                  </a:schemeClr>
                </a:solidFill>
              </a:rPr>
              <a:t>Que nous montre cette peinture ?</a:t>
            </a:r>
          </a:p>
        </p:txBody>
      </p:sp>
      <p:pic>
        <p:nvPicPr>
          <p:cNvPr id="3" name="Picture 2" descr="Wappen Deutsches Reich - Reichsadler 1889.svg">
            <a:extLst>
              <a:ext uri="{FF2B5EF4-FFF2-40B4-BE49-F238E27FC236}">
                <a16:creationId xmlns:a16="http://schemas.microsoft.com/office/drawing/2014/main" xmlns="" id="{49D78B92-245F-4922-A91D-6A5DDE720E85}"/>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124353" y="560438"/>
            <a:ext cx="1770928" cy="2202825"/>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10485304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Ã©sultat de recherche d'images pour &quot;la proclamation de l'empire allemand Anton von Werner&quot;">
            <a:extLst>
              <a:ext uri="{FF2B5EF4-FFF2-40B4-BE49-F238E27FC236}">
                <a16:creationId xmlns:a16="http://schemas.microsoft.com/office/drawing/2014/main" xmlns="" id="{847CB689-510F-4752-98DE-1FFECDA6214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388964" y="0"/>
            <a:ext cx="9266235" cy="6857999"/>
          </a:xfrm>
          <a:prstGeom prst="rect">
            <a:avLst/>
          </a:prstGeom>
          <a:noFill/>
          <a:extLst>
            <a:ext uri="{909E8E84-426E-40DD-AFC4-6F175D3DCCD1}">
              <a14:hiddenFill xmlns:a14="http://schemas.microsoft.com/office/drawing/2010/main" xmlns="">
                <a:solidFill>
                  <a:srgbClr val="FFFFFF"/>
                </a:solidFill>
              </a14:hiddenFill>
            </a:ext>
          </a:extLst>
        </p:spPr>
      </p:pic>
      <p:sp>
        <p:nvSpPr>
          <p:cNvPr id="3" name="Ellipse 2">
            <a:extLst>
              <a:ext uri="{FF2B5EF4-FFF2-40B4-BE49-F238E27FC236}">
                <a16:creationId xmlns:a16="http://schemas.microsoft.com/office/drawing/2014/main" xmlns="" id="{44986531-627B-4D1E-8786-CB5A9D49A2EE}"/>
              </a:ext>
            </a:extLst>
          </p:cNvPr>
          <p:cNvSpPr/>
          <p:nvPr/>
        </p:nvSpPr>
        <p:spPr>
          <a:xfrm>
            <a:off x="4234412" y="2311040"/>
            <a:ext cx="952169" cy="3245259"/>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Ellipse 4">
            <a:extLst>
              <a:ext uri="{FF2B5EF4-FFF2-40B4-BE49-F238E27FC236}">
                <a16:creationId xmlns:a16="http://schemas.microsoft.com/office/drawing/2014/main" xmlns="" id="{039F01CC-B797-487E-A533-41CFAFE4A0A2}"/>
              </a:ext>
            </a:extLst>
          </p:cNvPr>
          <p:cNvSpPr/>
          <p:nvPr/>
        </p:nvSpPr>
        <p:spPr>
          <a:xfrm>
            <a:off x="3544529" y="2231923"/>
            <a:ext cx="1029216" cy="3156154"/>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Ellipse 5">
            <a:extLst>
              <a:ext uri="{FF2B5EF4-FFF2-40B4-BE49-F238E27FC236}">
                <a16:creationId xmlns:a16="http://schemas.microsoft.com/office/drawing/2014/main" xmlns="" id="{49B333AD-D2DB-4116-BB1F-8102A3EFE611}"/>
              </a:ext>
            </a:extLst>
          </p:cNvPr>
          <p:cNvSpPr/>
          <p:nvPr/>
        </p:nvSpPr>
        <p:spPr>
          <a:xfrm>
            <a:off x="2468186" y="1971368"/>
            <a:ext cx="1099265" cy="3156154"/>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a:extLst>
              <a:ext uri="{FF2B5EF4-FFF2-40B4-BE49-F238E27FC236}">
                <a16:creationId xmlns:a16="http://schemas.microsoft.com/office/drawing/2014/main" xmlns="" id="{A48B8CB0-F9C0-4450-B710-73C6BDC1376E}"/>
              </a:ext>
            </a:extLst>
          </p:cNvPr>
          <p:cNvSpPr txBox="1"/>
          <p:nvPr/>
        </p:nvSpPr>
        <p:spPr>
          <a:xfrm>
            <a:off x="3714644" y="1602036"/>
            <a:ext cx="1858297" cy="461665"/>
          </a:xfrm>
          <a:prstGeom prst="rect">
            <a:avLst/>
          </a:prstGeom>
          <a:noFill/>
        </p:spPr>
        <p:txBody>
          <a:bodyPr wrap="square" rtlCol="0">
            <a:spAutoFit/>
          </a:bodyPr>
          <a:lstStyle/>
          <a:p>
            <a:r>
              <a:rPr lang="fr-FR" sz="2400" b="1" dirty="0">
                <a:solidFill>
                  <a:srgbClr val="C00000"/>
                </a:solidFill>
                <a:effectLst>
                  <a:outerShdw blurRad="38100" dist="38100" dir="2700000" algn="tl">
                    <a:srgbClr val="000000">
                      <a:alpha val="43137"/>
                    </a:srgbClr>
                  </a:outerShdw>
                </a:effectLst>
              </a:rPr>
              <a:t>Guillaume I</a:t>
            </a:r>
            <a:r>
              <a:rPr lang="fr-FR" sz="2400" b="1" baseline="30000" dirty="0">
                <a:solidFill>
                  <a:srgbClr val="C00000"/>
                </a:solidFill>
                <a:effectLst>
                  <a:outerShdw blurRad="38100" dist="38100" dir="2700000" algn="tl">
                    <a:srgbClr val="000000">
                      <a:alpha val="43137"/>
                    </a:srgbClr>
                  </a:outerShdw>
                </a:effectLst>
              </a:rPr>
              <a:t>er</a:t>
            </a:r>
          </a:p>
        </p:txBody>
      </p:sp>
      <p:sp>
        <p:nvSpPr>
          <p:cNvPr id="8" name="ZoneTexte 7">
            <a:extLst>
              <a:ext uri="{FF2B5EF4-FFF2-40B4-BE49-F238E27FC236}">
                <a16:creationId xmlns:a16="http://schemas.microsoft.com/office/drawing/2014/main" xmlns="" id="{51C1E25F-B61A-44BB-8E0E-126A5818BFF2}"/>
              </a:ext>
            </a:extLst>
          </p:cNvPr>
          <p:cNvSpPr txBox="1"/>
          <p:nvPr/>
        </p:nvSpPr>
        <p:spPr>
          <a:xfrm>
            <a:off x="4924393" y="2142818"/>
            <a:ext cx="1858297" cy="1200329"/>
          </a:xfrm>
          <a:prstGeom prst="rect">
            <a:avLst/>
          </a:prstGeom>
          <a:noFill/>
        </p:spPr>
        <p:txBody>
          <a:bodyPr wrap="square" rtlCol="0">
            <a:spAutoFit/>
          </a:bodyPr>
          <a:lstStyle/>
          <a:p>
            <a:pPr algn="ctr"/>
            <a:r>
              <a:rPr lang="fr-FR" sz="2400" b="1" dirty="0">
                <a:solidFill>
                  <a:srgbClr val="C00000"/>
                </a:solidFill>
                <a:effectLst>
                  <a:outerShdw blurRad="38100" dist="38100" dir="2700000" algn="tl">
                    <a:srgbClr val="000000">
                      <a:alpha val="43137"/>
                    </a:srgbClr>
                  </a:outerShdw>
                </a:effectLst>
              </a:rPr>
              <a:t>Grand Duc Frédéric I</a:t>
            </a:r>
            <a:r>
              <a:rPr lang="fr-FR" sz="2400" b="1" baseline="30000" dirty="0">
                <a:solidFill>
                  <a:srgbClr val="C00000"/>
                </a:solidFill>
                <a:effectLst>
                  <a:outerShdw blurRad="38100" dist="38100" dir="2700000" algn="tl">
                    <a:srgbClr val="000000">
                      <a:alpha val="43137"/>
                    </a:srgbClr>
                  </a:outerShdw>
                </a:effectLst>
              </a:rPr>
              <a:t>er </a:t>
            </a:r>
            <a:r>
              <a:rPr lang="fr-FR" sz="2400" b="1" dirty="0">
                <a:solidFill>
                  <a:srgbClr val="C00000"/>
                </a:solidFill>
                <a:effectLst>
                  <a:outerShdw blurRad="38100" dist="38100" dir="2700000" algn="tl">
                    <a:srgbClr val="000000">
                      <a:alpha val="43137"/>
                    </a:srgbClr>
                  </a:outerShdw>
                </a:effectLst>
              </a:rPr>
              <a:t>de Bade</a:t>
            </a:r>
            <a:endParaRPr lang="fr-FR" sz="2400" b="1" baseline="30000" dirty="0">
              <a:solidFill>
                <a:srgbClr val="C00000"/>
              </a:solidFill>
              <a:effectLst>
                <a:outerShdw blurRad="38100" dist="38100" dir="2700000" algn="tl">
                  <a:srgbClr val="000000">
                    <a:alpha val="43137"/>
                  </a:srgbClr>
                </a:outerShdw>
              </a:effectLst>
            </a:endParaRPr>
          </a:p>
        </p:txBody>
      </p:sp>
      <p:sp>
        <p:nvSpPr>
          <p:cNvPr id="9" name="ZoneTexte 8">
            <a:extLst>
              <a:ext uri="{FF2B5EF4-FFF2-40B4-BE49-F238E27FC236}">
                <a16:creationId xmlns:a16="http://schemas.microsoft.com/office/drawing/2014/main" xmlns="" id="{43705904-23FD-4784-A8C3-5859D7B9FA93}"/>
              </a:ext>
            </a:extLst>
          </p:cNvPr>
          <p:cNvSpPr txBox="1"/>
          <p:nvPr/>
        </p:nvSpPr>
        <p:spPr>
          <a:xfrm>
            <a:off x="1856347" y="794772"/>
            <a:ext cx="1858297" cy="1200329"/>
          </a:xfrm>
          <a:prstGeom prst="rect">
            <a:avLst/>
          </a:prstGeom>
          <a:noFill/>
        </p:spPr>
        <p:txBody>
          <a:bodyPr wrap="square" rtlCol="0">
            <a:spAutoFit/>
          </a:bodyPr>
          <a:lstStyle/>
          <a:p>
            <a:pPr algn="ctr"/>
            <a:r>
              <a:rPr lang="fr-FR" sz="2400" b="1" dirty="0">
                <a:solidFill>
                  <a:srgbClr val="C00000"/>
                </a:solidFill>
                <a:effectLst>
                  <a:outerShdw blurRad="38100" dist="38100" dir="2700000" algn="tl">
                    <a:srgbClr val="000000">
                      <a:alpha val="43137"/>
                    </a:srgbClr>
                  </a:outerShdw>
                </a:effectLst>
              </a:rPr>
              <a:t>Prince héritier Frédéric</a:t>
            </a:r>
            <a:endParaRPr lang="fr-FR" sz="2400" b="1" baseline="30000" dirty="0">
              <a:solidFill>
                <a:srgbClr val="C00000"/>
              </a:solidFill>
              <a:effectLst>
                <a:outerShdw blurRad="38100" dist="38100" dir="2700000" algn="tl">
                  <a:srgbClr val="000000">
                    <a:alpha val="43137"/>
                  </a:srgbClr>
                </a:outerShdw>
              </a:effectLst>
            </a:endParaRPr>
          </a:p>
        </p:txBody>
      </p:sp>
      <p:sp>
        <p:nvSpPr>
          <p:cNvPr id="7" name="Rectangle 6">
            <a:extLst>
              <a:ext uri="{FF2B5EF4-FFF2-40B4-BE49-F238E27FC236}">
                <a16:creationId xmlns:a16="http://schemas.microsoft.com/office/drawing/2014/main" xmlns="" id="{41125C2C-E79B-4465-9887-9434E62CE3B5}"/>
              </a:ext>
            </a:extLst>
          </p:cNvPr>
          <p:cNvSpPr/>
          <p:nvPr/>
        </p:nvSpPr>
        <p:spPr>
          <a:xfrm>
            <a:off x="1461893" y="4794300"/>
            <a:ext cx="5264534" cy="2031325"/>
          </a:xfrm>
          <a:prstGeom prst="rect">
            <a:avLst/>
          </a:prstGeom>
          <a:solidFill>
            <a:schemeClr val="bg1"/>
          </a:solidFill>
          <a:ln>
            <a:solidFill>
              <a:srgbClr val="C00000"/>
            </a:solidFill>
          </a:ln>
        </p:spPr>
        <p:txBody>
          <a:bodyPr wrap="square">
            <a:spAutoFit/>
          </a:bodyPr>
          <a:lstStyle/>
          <a:p>
            <a:pPr algn="ctr"/>
            <a:r>
              <a:rPr lang="fr-FR" sz="1400" b="1" dirty="0">
                <a:solidFill>
                  <a:srgbClr val="000000"/>
                </a:solidFill>
                <a:effectLst>
                  <a:outerShdw blurRad="38100" dist="38100" dir="2700000" algn="tl">
                    <a:srgbClr val="000000">
                      <a:alpha val="43137"/>
                    </a:srgbClr>
                  </a:outerShdw>
                </a:effectLst>
                <a:latin typeface="inherit"/>
              </a:rPr>
              <a:t>« Le grand-duc de Bade s'avança, avec la dignité naturelle et sereine qui lui était si particulière. Il s'écria en levant la main droite:  Vive sa Majesté impériale, l'Empereur Guillaume I</a:t>
            </a:r>
            <a:r>
              <a:rPr lang="fr-FR" sz="1400" b="1" baseline="30000" dirty="0">
                <a:solidFill>
                  <a:srgbClr val="000000"/>
                </a:solidFill>
                <a:effectLst>
                  <a:outerShdw blurRad="38100" dist="38100" dir="2700000" algn="tl">
                    <a:srgbClr val="000000">
                      <a:alpha val="43137"/>
                    </a:srgbClr>
                  </a:outerShdw>
                </a:effectLst>
                <a:latin typeface="inherit"/>
              </a:rPr>
              <a:t>er</a:t>
            </a:r>
            <a:r>
              <a:rPr lang="fr-FR" sz="1400" b="1" dirty="0">
                <a:solidFill>
                  <a:srgbClr val="000000"/>
                </a:solidFill>
                <a:effectLst>
                  <a:outerShdw blurRad="38100" dist="38100" dir="2700000" algn="tl">
                    <a:srgbClr val="000000">
                      <a:alpha val="43137"/>
                    </a:srgbClr>
                  </a:outerShdw>
                </a:effectLst>
                <a:latin typeface="inherit"/>
              </a:rPr>
              <a:t> !  Un tonnerre de hourras qui se répéta au moins dix fois ébranla la salle tandis que drapeaux et étendards ondulaient au-dessus de la tête du nouvel empereur d'Allemagne et que retentissait le  Salut à toi, victorieux couronné !  »</a:t>
            </a:r>
            <a:br>
              <a:rPr lang="fr-FR" sz="1400" b="1" dirty="0">
                <a:solidFill>
                  <a:srgbClr val="000000"/>
                </a:solidFill>
                <a:effectLst>
                  <a:outerShdw blurRad="38100" dist="38100" dir="2700000" algn="tl">
                    <a:srgbClr val="000000">
                      <a:alpha val="43137"/>
                    </a:srgbClr>
                  </a:outerShdw>
                </a:effectLst>
                <a:latin typeface="inherit"/>
              </a:rPr>
            </a:br>
            <a:endParaRPr lang="fr-FR" sz="1400" b="1" dirty="0">
              <a:solidFill>
                <a:srgbClr val="000000"/>
              </a:solidFill>
              <a:effectLst>
                <a:outerShdw blurRad="38100" dist="38100" dir="2700000" algn="tl">
                  <a:srgbClr val="000000">
                    <a:alpha val="43137"/>
                  </a:srgbClr>
                </a:outerShdw>
              </a:effectLst>
              <a:latin typeface="inherit"/>
            </a:endParaRPr>
          </a:p>
          <a:p>
            <a:pPr algn="r"/>
            <a:r>
              <a:rPr lang="fr-FR" sz="1400" b="1" dirty="0">
                <a:solidFill>
                  <a:srgbClr val="000000"/>
                </a:solidFill>
                <a:effectLst>
                  <a:outerShdw blurRad="38100" dist="38100" dir="2700000" algn="tl">
                    <a:srgbClr val="000000">
                      <a:alpha val="43137"/>
                    </a:srgbClr>
                  </a:outerShdw>
                </a:effectLst>
                <a:latin typeface="inherit"/>
              </a:rPr>
              <a:t>Extrait du récit du prince héritier Frédéric de Prusse, Souvenirs.</a:t>
            </a:r>
          </a:p>
        </p:txBody>
      </p:sp>
      <p:sp>
        <p:nvSpPr>
          <p:cNvPr id="10" name="ZoneTexte 9">
            <a:extLst>
              <a:ext uri="{FF2B5EF4-FFF2-40B4-BE49-F238E27FC236}">
                <a16:creationId xmlns:a16="http://schemas.microsoft.com/office/drawing/2014/main" xmlns="" id="{B86126FC-1ADD-415F-A7B7-C0AA864794F2}"/>
              </a:ext>
            </a:extLst>
          </p:cNvPr>
          <p:cNvSpPr txBox="1"/>
          <p:nvPr/>
        </p:nvSpPr>
        <p:spPr>
          <a:xfrm>
            <a:off x="276116" y="1790347"/>
            <a:ext cx="2408903" cy="646331"/>
          </a:xfrm>
          <a:prstGeom prst="rect">
            <a:avLst/>
          </a:prstGeom>
          <a:noFill/>
        </p:spPr>
        <p:txBody>
          <a:bodyPr wrap="square" rtlCol="0">
            <a:spAutoFit/>
          </a:bodyPr>
          <a:lstStyle/>
          <a:p>
            <a:r>
              <a:rPr lang="fr-FR" b="1" dirty="0">
                <a:solidFill>
                  <a:srgbClr val="FFFF00"/>
                </a:solidFill>
                <a:effectLst>
                  <a:outerShdw blurRad="38100" dist="38100" dir="2700000" algn="tl">
                    <a:srgbClr val="000000">
                      <a:alpha val="43137"/>
                    </a:srgbClr>
                  </a:outerShdw>
                </a:effectLst>
              </a:rPr>
              <a:t>Duc Ernest II de Saxe-Cobourg et Gotha</a:t>
            </a:r>
          </a:p>
        </p:txBody>
      </p:sp>
    </p:spTree>
    <p:extLst>
      <p:ext uri="{BB962C8B-B14F-4D97-AF65-F5344CB8AC3E}">
        <p14:creationId xmlns:p14="http://schemas.microsoft.com/office/powerpoint/2010/main" xmlns="" val="135319638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Ã©sultat de recherche d'images pour &quot;la proclamation de l'empire allemand Anton von Werner&quot;">
            <a:extLst>
              <a:ext uri="{FF2B5EF4-FFF2-40B4-BE49-F238E27FC236}">
                <a16:creationId xmlns:a16="http://schemas.microsoft.com/office/drawing/2014/main" xmlns="" id="{847CB689-510F-4752-98DE-1FFECDA6214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388964" y="0"/>
            <a:ext cx="9266235" cy="6857999"/>
          </a:xfrm>
          <a:prstGeom prst="rect">
            <a:avLst/>
          </a:prstGeom>
          <a:noFill/>
          <a:extLst>
            <a:ext uri="{909E8E84-426E-40DD-AFC4-6F175D3DCCD1}">
              <a14:hiddenFill xmlns:a14="http://schemas.microsoft.com/office/drawing/2010/main" xmlns="">
                <a:solidFill>
                  <a:srgbClr val="FFFFFF"/>
                </a:solidFill>
              </a14:hiddenFill>
            </a:ext>
          </a:extLst>
        </p:spPr>
      </p:pic>
      <p:sp>
        <p:nvSpPr>
          <p:cNvPr id="2" name="ZoneTexte 1">
            <a:extLst>
              <a:ext uri="{FF2B5EF4-FFF2-40B4-BE49-F238E27FC236}">
                <a16:creationId xmlns:a16="http://schemas.microsoft.com/office/drawing/2014/main" xmlns="" id="{73584D27-08C2-4CB6-BA41-4CC47A0C0515}"/>
              </a:ext>
            </a:extLst>
          </p:cNvPr>
          <p:cNvSpPr txBox="1"/>
          <p:nvPr/>
        </p:nvSpPr>
        <p:spPr>
          <a:xfrm>
            <a:off x="6789173" y="6354693"/>
            <a:ext cx="2408903" cy="369332"/>
          </a:xfrm>
          <a:prstGeom prst="rect">
            <a:avLst/>
          </a:prstGeom>
          <a:noFill/>
        </p:spPr>
        <p:txBody>
          <a:bodyPr wrap="square" rtlCol="0">
            <a:spAutoFit/>
          </a:bodyPr>
          <a:lstStyle/>
          <a:p>
            <a:r>
              <a:rPr lang="fr-FR" b="1" dirty="0" err="1">
                <a:solidFill>
                  <a:srgbClr val="FFFF00"/>
                </a:solidFill>
                <a:effectLst>
                  <a:outerShdw blurRad="38100" dist="38100" dir="2700000" algn="tl">
                    <a:srgbClr val="000000">
                      <a:alpha val="43137"/>
                    </a:srgbClr>
                  </a:outerShdw>
                </a:effectLst>
              </a:rPr>
              <a:t>Helmuth</a:t>
            </a:r>
            <a:r>
              <a:rPr lang="fr-FR" b="1" dirty="0">
                <a:solidFill>
                  <a:srgbClr val="FFFF00"/>
                </a:solidFill>
                <a:effectLst>
                  <a:outerShdw blurRad="38100" dist="38100" dir="2700000" algn="tl">
                    <a:srgbClr val="000000">
                      <a:alpha val="43137"/>
                    </a:srgbClr>
                  </a:outerShdw>
                </a:effectLst>
              </a:rPr>
              <a:t> Von </a:t>
            </a:r>
            <a:r>
              <a:rPr lang="fr-FR" b="1" dirty="0" err="1">
                <a:solidFill>
                  <a:srgbClr val="FFFF00"/>
                </a:solidFill>
                <a:effectLst>
                  <a:outerShdw blurRad="38100" dist="38100" dir="2700000" algn="tl">
                    <a:srgbClr val="000000">
                      <a:alpha val="43137"/>
                    </a:srgbClr>
                  </a:outerShdw>
                </a:effectLst>
              </a:rPr>
              <a:t>Molkte</a:t>
            </a:r>
            <a:endParaRPr lang="fr-FR" b="1" dirty="0">
              <a:solidFill>
                <a:srgbClr val="FFFF00"/>
              </a:solidFill>
              <a:effectLst>
                <a:outerShdw blurRad="38100" dist="38100" dir="2700000" algn="tl">
                  <a:srgbClr val="000000">
                    <a:alpha val="43137"/>
                  </a:srgbClr>
                </a:outerShdw>
              </a:effectLst>
            </a:endParaRPr>
          </a:p>
        </p:txBody>
      </p:sp>
      <p:sp>
        <p:nvSpPr>
          <p:cNvPr id="7" name="ZoneTexte 6">
            <a:extLst>
              <a:ext uri="{FF2B5EF4-FFF2-40B4-BE49-F238E27FC236}">
                <a16:creationId xmlns:a16="http://schemas.microsoft.com/office/drawing/2014/main" xmlns="" id="{1C4A9E96-3ED8-4A35-B88B-17A73FBC78A4}"/>
              </a:ext>
            </a:extLst>
          </p:cNvPr>
          <p:cNvSpPr txBox="1"/>
          <p:nvPr/>
        </p:nvSpPr>
        <p:spPr>
          <a:xfrm>
            <a:off x="7369277" y="3037543"/>
            <a:ext cx="2408903" cy="369332"/>
          </a:xfrm>
          <a:prstGeom prst="rect">
            <a:avLst/>
          </a:prstGeom>
          <a:noFill/>
        </p:spPr>
        <p:txBody>
          <a:bodyPr wrap="square" rtlCol="0">
            <a:spAutoFit/>
          </a:bodyPr>
          <a:lstStyle/>
          <a:p>
            <a:r>
              <a:rPr lang="fr-FR" b="1" dirty="0">
                <a:solidFill>
                  <a:srgbClr val="FFFF00"/>
                </a:solidFill>
                <a:effectLst>
                  <a:outerShdw blurRad="38100" dist="38100" dir="2700000" algn="tl">
                    <a:srgbClr val="000000">
                      <a:alpha val="43137"/>
                    </a:srgbClr>
                  </a:outerShdw>
                </a:effectLst>
              </a:rPr>
              <a:t>Albrecht Von Roon</a:t>
            </a:r>
          </a:p>
        </p:txBody>
      </p:sp>
      <p:sp>
        <p:nvSpPr>
          <p:cNvPr id="11" name="Ellipse 10">
            <a:extLst>
              <a:ext uri="{FF2B5EF4-FFF2-40B4-BE49-F238E27FC236}">
                <a16:creationId xmlns:a16="http://schemas.microsoft.com/office/drawing/2014/main" xmlns="" id="{5F9A51F0-DD71-4C73-82AE-E071CA53C07B}"/>
              </a:ext>
            </a:extLst>
          </p:cNvPr>
          <p:cNvSpPr/>
          <p:nvPr/>
        </p:nvSpPr>
        <p:spPr>
          <a:xfrm>
            <a:off x="6086167" y="2777614"/>
            <a:ext cx="1406012" cy="3633018"/>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a:extLst>
              <a:ext uri="{FF2B5EF4-FFF2-40B4-BE49-F238E27FC236}">
                <a16:creationId xmlns:a16="http://schemas.microsoft.com/office/drawing/2014/main" xmlns="" id="{0D7B5589-A4B4-4F19-B8DA-00B53A22C85A}"/>
              </a:ext>
            </a:extLst>
          </p:cNvPr>
          <p:cNvSpPr txBox="1"/>
          <p:nvPr/>
        </p:nvSpPr>
        <p:spPr>
          <a:xfrm>
            <a:off x="5542931" y="1528745"/>
            <a:ext cx="3325253" cy="1200329"/>
          </a:xfrm>
          <a:prstGeom prst="rect">
            <a:avLst/>
          </a:prstGeom>
          <a:noFill/>
        </p:spPr>
        <p:txBody>
          <a:bodyPr wrap="square" rtlCol="0">
            <a:spAutoFit/>
          </a:bodyPr>
          <a:lstStyle/>
          <a:p>
            <a:pPr algn="ctr"/>
            <a:r>
              <a:rPr lang="fr-FR" sz="2400" b="1" dirty="0">
                <a:solidFill>
                  <a:srgbClr val="C00000"/>
                </a:solidFill>
                <a:effectLst>
                  <a:outerShdw blurRad="38100" dist="38100" dir="2700000" algn="tl">
                    <a:srgbClr val="000000">
                      <a:alpha val="43137"/>
                    </a:srgbClr>
                  </a:outerShdw>
                </a:effectLst>
              </a:rPr>
              <a:t>Le chancelier Otto Von Bismarck est au centre de l’</a:t>
            </a:r>
            <a:r>
              <a:rPr lang="fr-FR" sz="2400" b="1" dirty="0" err="1">
                <a:solidFill>
                  <a:srgbClr val="C00000"/>
                </a:solidFill>
                <a:effectLst>
                  <a:outerShdw blurRad="38100" dist="38100" dir="2700000" algn="tl">
                    <a:srgbClr val="000000">
                      <a:alpha val="43137"/>
                    </a:srgbClr>
                  </a:outerShdw>
                </a:effectLst>
              </a:rPr>
              <a:t>oeuvre</a:t>
            </a:r>
            <a:endParaRPr lang="fr-FR" sz="2400" b="1" baseline="30000" dirty="0">
              <a:solidFill>
                <a:srgbClr val="C00000"/>
              </a:solidFill>
              <a:effectLst>
                <a:outerShdw blurRad="38100" dist="38100" dir="2700000" algn="tl">
                  <a:srgbClr val="000000">
                    <a:alpha val="43137"/>
                  </a:srgbClr>
                </a:outerShdw>
              </a:effectLst>
            </a:endParaRPr>
          </a:p>
        </p:txBody>
      </p:sp>
      <p:sp>
        <p:nvSpPr>
          <p:cNvPr id="8" name="ZoneTexte 7">
            <a:extLst>
              <a:ext uri="{FF2B5EF4-FFF2-40B4-BE49-F238E27FC236}">
                <a16:creationId xmlns:a16="http://schemas.microsoft.com/office/drawing/2014/main" xmlns="" id="{63696DF4-CB15-4F8C-B26E-86BDE2A97370}"/>
              </a:ext>
            </a:extLst>
          </p:cNvPr>
          <p:cNvSpPr txBox="1"/>
          <p:nvPr/>
        </p:nvSpPr>
        <p:spPr>
          <a:xfrm>
            <a:off x="4242620" y="3759595"/>
            <a:ext cx="2408903" cy="369332"/>
          </a:xfrm>
          <a:prstGeom prst="rect">
            <a:avLst/>
          </a:prstGeom>
          <a:noFill/>
        </p:spPr>
        <p:txBody>
          <a:bodyPr wrap="square" rtlCol="0">
            <a:spAutoFit/>
          </a:bodyPr>
          <a:lstStyle/>
          <a:p>
            <a:r>
              <a:rPr lang="fr-FR" b="1" dirty="0">
                <a:solidFill>
                  <a:srgbClr val="FFFF00"/>
                </a:solidFill>
                <a:effectLst>
                  <a:outerShdw blurRad="38100" dist="38100" dir="2700000" algn="tl">
                    <a:srgbClr val="000000">
                      <a:alpha val="43137"/>
                    </a:srgbClr>
                  </a:outerShdw>
                </a:effectLst>
              </a:rPr>
              <a:t>Jakob von Hartmann </a:t>
            </a:r>
          </a:p>
        </p:txBody>
      </p:sp>
      <p:sp>
        <p:nvSpPr>
          <p:cNvPr id="10" name="ZoneTexte 9">
            <a:extLst>
              <a:ext uri="{FF2B5EF4-FFF2-40B4-BE49-F238E27FC236}">
                <a16:creationId xmlns:a16="http://schemas.microsoft.com/office/drawing/2014/main" xmlns="" id="{4FF3F98F-243D-4534-B87C-8CF5DE019DCE}"/>
              </a:ext>
            </a:extLst>
          </p:cNvPr>
          <p:cNvSpPr txBox="1"/>
          <p:nvPr/>
        </p:nvSpPr>
        <p:spPr>
          <a:xfrm>
            <a:off x="5115846" y="4401002"/>
            <a:ext cx="2408903" cy="646331"/>
          </a:xfrm>
          <a:prstGeom prst="rect">
            <a:avLst/>
          </a:prstGeom>
          <a:noFill/>
        </p:spPr>
        <p:txBody>
          <a:bodyPr wrap="square" rtlCol="0">
            <a:spAutoFit/>
          </a:bodyPr>
          <a:lstStyle/>
          <a:p>
            <a:r>
              <a:rPr lang="fr-FR" b="1" dirty="0">
                <a:solidFill>
                  <a:srgbClr val="FFFF00"/>
                </a:solidFill>
                <a:effectLst>
                  <a:outerShdw blurRad="38100" dist="38100" dir="2700000" algn="tl">
                    <a:srgbClr val="000000">
                      <a:alpha val="43137"/>
                    </a:srgbClr>
                  </a:outerShdw>
                </a:effectLst>
              </a:rPr>
              <a:t>Leonhard von Blumenthal </a:t>
            </a:r>
          </a:p>
        </p:txBody>
      </p:sp>
      <p:sp>
        <p:nvSpPr>
          <p:cNvPr id="13" name="ZoneTexte 12">
            <a:extLst>
              <a:ext uri="{FF2B5EF4-FFF2-40B4-BE49-F238E27FC236}">
                <a16:creationId xmlns:a16="http://schemas.microsoft.com/office/drawing/2014/main" xmlns="" id="{BFAB9D4E-2646-4D39-B8F3-FEC4CC453814}"/>
              </a:ext>
            </a:extLst>
          </p:cNvPr>
          <p:cNvSpPr txBox="1"/>
          <p:nvPr/>
        </p:nvSpPr>
        <p:spPr>
          <a:xfrm>
            <a:off x="4206257" y="2908976"/>
            <a:ext cx="2408903" cy="369332"/>
          </a:xfrm>
          <a:prstGeom prst="rect">
            <a:avLst/>
          </a:prstGeom>
          <a:noFill/>
        </p:spPr>
        <p:txBody>
          <a:bodyPr wrap="square" rtlCol="0">
            <a:spAutoFit/>
          </a:bodyPr>
          <a:lstStyle/>
          <a:p>
            <a:r>
              <a:rPr lang="fr-FR" b="1" dirty="0">
                <a:solidFill>
                  <a:srgbClr val="FFFF00"/>
                </a:solidFill>
                <a:effectLst>
                  <a:outerShdw blurRad="38100" dist="38100" dir="2700000" algn="tl">
                    <a:srgbClr val="000000">
                      <a:alpha val="43137"/>
                    </a:srgbClr>
                  </a:outerShdw>
                </a:effectLst>
              </a:rPr>
              <a:t>Albrecht von </a:t>
            </a:r>
            <a:r>
              <a:rPr lang="fr-FR" b="1" dirty="0" err="1">
                <a:solidFill>
                  <a:srgbClr val="FFFF00"/>
                </a:solidFill>
                <a:effectLst>
                  <a:outerShdw blurRad="38100" dist="38100" dir="2700000" algn="tl">
                    <a:srgbClr val="000000">
                      <a:alpha val="43137"/>
                    </a:srgbClr>
                  </a:outerShdw>
                </a:effectLst>
              </a:rPr>
              <a:t>Stosch</a:t>
            </a:r>
            <a:endParaRPr lang="fr-FR"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xmlns="" val="311324340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EC2DBDC-1885-47DC-985E-541CD5407D7A}"/>
              </a:ext>
            </a:extLst>
          </p:cNvPr>
          <p:cNvSpPr>
            <a:spLocks noGrp="1"/>
          </p:cNvSpPr>
          <p:nvPr>
            <p:ph type="title"/>
          </p:nvPr>
        </p:nvSpPr>
        <p:spPr>
          <a:xfrm>
            <a:off x="1433423" y="0"/>
            <a:ext cx="6804803" cy="1325563"/>
          </a:xfrm>
        </p:spPr>
        <p:txBody>
          <a:bodyPr>
            <a:normAutofit/>
          </a:bodyPr>
          <a:lstStyle/>
          <a:p>
            <a:r>
              <a:rPr lang="fr-FR" sz="6000" b="1" dirty="0">
                <a:ln w="22225">
                  <a:solidFill>
                    <a:schemeClr val="accent2"/>
                  </a:solidFill>
                  <a:prstDash val="solid"/>
                </a:ln>
                <a:solidFill>
                  <a:schemeClr val="accent2">
                    <a:lumMod val="40000"/>
                    <a:lumOff val="60000"/>
                  </a:schemeClr>
                </a:solidFill>
              </a:rPr>
              <a:t>L’essentiel du cours</a:t>
            </a:r>
          </a:p>
        </p:txBody>
      </p:sp>
      <p:pic>
        <p:nvPicPr>
          <p:cNvPr id="2050" name="Picture 2" descr="RÃ©sultat de recherche d'images pour &quot;logo notes&quot;">
            <a:extLst>
              <a:ext uri="{FF2B5EF4-FFF2-40B4-BE49-F238E27FC236}">
                <a16:creationId xmlns:a16="http://schemas.microsoft.com/office/drawing/2014/main" xmlns="" id="{145B8C22-17DD-4C7E-86F3-6205773F410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9845" y="93617"/>
            <a:ext cx="1052423" cy="1052423"/>
          </a:xfrm>
          <a:prstGeom prst="rect">
            <a:avLst/>
          </a:prstGeom>
          <a:noFill/>
          <a:extLst>
            <a:ext uri="{909E8E84-426E-40DD-AFC4-6F175D3DCCD1}">
              <a14:hiddenFill xmlns:a14="http://schemas.microsoft.com/office/drawing/2010/main" xmlns="">
                <a:solidFill>
                  <a:srgbClr val="FFFFFF"/>
                </a:solidFill>
              </a14:hiddenFill>
            </a:ext>
          </a:extLst>
        </p:spPr>
      </p:pic>
      <p:pic>
        <p:nvPicPr>
          <p:cNvPr id="4" name="Image 3">
            <a:extLst>
              <a:ext uri="{FF2B5EF4-FFF2-40B4-BE49-F238E27FC236}">
                <a16:creationId xmlns:a16="http://schemas.microsoft.com/office/drawing/2014/main" xmlns="" id="{8C6E6374-3F7C-468E-86F1-CDFA3C8AD38D}"/>
              </a:ext>
            </a:extLst>
          </p:cNvPr>
          <p:cNvPicPr>
            <a:picLocks noChangeAspect="1"/>
          </p:cNvPicPr>
          <p:nvPr/>
        </p:nvPicPr>
        <p:blipFill>
          <a:blip r:embed="rId3"/>
          <a:stretch>
            <a:fillRect/>
          </a:stretch>
        </p:blipFill>
        <p:spPr>
          <a:xfrm>
            <a:off x="986190" y="2243285"/>
            <a:ext cx="10045037" cy="4217900"/>
          </a:xfrm>
          <a:prstGeom prst="rect">
            <a:avLst/>
          </a:prstGeom>
        </p:spPr>
      </p:pic>
      <p:pic>
        <p:nvPicPr>
          <p:cNvPr id="5" name="Image 4">
            <a:extLst>
              <a:ext uri="{FF2B5EF4-FFF2-40B4-BE49-F238E27FC236}">
                <a16:creationId xmlns:a16="http://schemas.microsoft.com/office/drawing/2014/main" xmlns="" id="{CF17C803-FE7A-4924-B120-9FDB443BD00B}"/>
              </a:ext>
            </a:extLst>
          </p:cNvPr>
          <p:cNvPicPr>
            <a:picLocks noChangeAspect="1"/>
          </p:cNvPicPr>
          <p:nvPr/>
        </p:nvPicPr>
        <p:blipFill>
          <a:blip r:embed="rId4"/>
          <a:stretch>
            <a:fillRect/>
          </a:stretch>
        </p:blipFill>
        <p:spPr>
          <a:xfrm>
            <a:off x="599434" y="1199637"/>
            <a:ext cx="10818547" cy="990051"/>
          </a:xfrm>
          <a:prstGeom prst="rect">
            <a:avLst/>
          </a:prstGeom>
        </p:spPr>
      </p:pic>
      <p:sp>
        <p:nvSpPr>
          <p:cNvPr id="6" name="Rectangle 5">
            <a:extLst>
              <a:ext uri="{FF2B5EF4-FFF2-40B4-BE49-F238E27FC236}">
                <a16:creationId xmlns:a16="http://schemas.microsoft.com/office/drawing/2014/main" xmlns="" id="{3276D556-6F32-4248-82A5-88F4885AA85B}"/>
              </a:ext>
            </a:extLst>
          </p:cNvPr>
          <p:cNvSpPr/>
          <p:nvPr/>
        </p:nvSpPr>
        <p:spPr>
          <a:xfrm>
            <a:off x="8574858" y="6461185"/>
            <a:ext cx="3493264" cy="369332"/>
          </a:xfrm>
          <a:prstGeom prst="rect">
            <a:avLst/>
          </a:prstGeom>
        </p:spPr>
        <p:txBody>
          <a:bodyPr wrap="none">
            <a:spAutoFit/>
          </a:bodyPr>
          <a:lstStyle/>
          <a:p>
            <a:r>
              <a:rPr lang="fr-FR" b="1" dirty="0">
                <a:solidFill>
                  <a:srgbClr val="AD1C72"/>
                </a:solidFill>
                <a:latin typeface="Arial" panose="020B0604020202020204" pitchFamily="34" charset="0"/>
              </a:rPr>
              <a:t>BO spécial du 22 janvier 2019 </a:t>
            </a:r>
            <a:endParaRPr lang="fr-FR" b="1" i="0" dirty="0">
              <a:solidFill>
                <a:srgbClr val="AD1C72"/>
              </a:solidFill>
              <a:effectLst/>
              <a:latin typeface="Arial" panose="020B0604020202020204" pitchFamily="34" charset="0"/>
            </a:endParaRPr>
          </a:p>
        </p:txBody>
      </p:sp>
    </p:spTree>
    <p:extLst>
      <p:ext uri="{BB962C8B-B14F-4D97-AF65-F5344CB8AC3E}">
        <p14:creationId xmlns:p14="http://schemas.microsoft.com/office/powerpoint/2010/main" xmlns="" val="391027124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Ã©sultat de recherche d'images pour &quot;la proclamation de l'empire allemand Anton von Werner&quot;">
            <a:extLst>
              <a:ext uri="{FF2B5EF4-FFF2-40B4-BE49-F238E27FC236}">
                <a16:creationId xmlns:a16="http://schemas.microsoft.com/office/drawing/2014/main" xmlns="" id="{847CB689-510F-4752-98DE-1FFECDA6214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388964" y="0"/>
            <a:ext cx="9266235" cy="6857999"/>
          </a:xfrm>
          <a:prstGeom prst="rect">
            <a:avLst/>
          </a:prstGeom>
          <a:noFill/>
          <a:extLst>
            <a:ext uri="{909E8E84-426E-40DD-AFC4-6F175D3DCCD1}">
              <a14:hiddenFill xmlns:a14="http://schemas.microsoft.com/office/drawing/2010/main" xmlns="">
                <a:solidFill>
                  <a:srgbClr val="FFFFFF"/>
                </a:solidFill>
              </a14:hiddenFill>
            </a:ext>
          </a:extLst>
        </p:spPr>
      </p:pic>
      <p:sp>
        <p:nvSpPr>
          <p:cNvPr id="8" name="ZoneTexte 7">
            <a:extLst>
              <a:ext uri="{FF2B5EF4-FFF2-40B4-BE49-F238E27FC236}">
                <a16:creationId xmlns:a16="http://schemas.microsoft.com/office/drawing/2014/main" xmlns="" id="{51C1E25F-B61A-44BB-8E0E-126A5818BFF2}"/>
              </a:ext>
            </a:extLst>
          </p:cNvPr>
          <p:cNvSpPr txBox="1"/>
          <p:nvPr/>
        </p:nvSpPr>
        <p:spPr>
          <a:xfrm>
            <a:off x="6297557" y="927904"/>
            <a:ext cx="3669384" cy="830997"/>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Versailles lieu symbolique de la victoire</a:t>
            </a:r>
          </a:p>
        </p:txBody>
      </p:sp>
      <p:sp>
        <p:nvSpPr>
          <p:cNvPr id="10" name="Rectangle 9">
            <a:extLst>
              <a:ext uri="{FF2B5EF4-FFF2-40B4-BE49-F238E27FC236}">
                <a16:creationId xmlns:a16="http://schemas.microsoft.com/office/drawing/2014/main" xmlns="" id="{8C8C9516-D00D-47A2-807F-287DADCECEFA}"/>
              </a:ext>
            </a:extLst>
          </p:cNvPr>
          <p:cNvSpPr/>
          <p:nvPr/>
        </p:nvSpPr>
        <p:spPr>
          <a:xfrm>
            <a:off x="1388965" y="0"/>
            <a:ext cx="4362906" cy="6857999"/>
          </a:xfrm>
          <a:prstGeom prst="rect">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4" name="Connecteur droit 3">
            <a:extLst>
              <a:ext uri="{FF2B5EF4-FFF2-40B4-BE49-F238E27FC236}">
                <a16:creationId xmlns:a16="http://schemas.microsoft.com/office/drawing/2014/main" xmlns="" id="{E7A3ABFC-E8A2-4E36-BB91-695EEC6C3320}"/>
              </a:ext>
            </a:extLst>
          </p:cNvPr>
          <p:cNvCxnSpPr/>
          <p:nvPr/>
        </p:nvCxnSpPr>
        <p:spPr>
          <a:xfrm>
            <a:off x="5751871" y="2900516"/>
            <a:ext cx="4903328" cy="0"/>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xmlns="" id="{52D33BBD-F6B5-4DD8-81BF-CA1A1261A38C}"/>
              </a:ext>
            </a:extLst>
          </p:cNvPr>
          <p:cNvSpPr txBox="1"/>
          <p:nvPr/>
        </p:nvSpPr>
        <p:spPr>
          <a:xfrm>
            <a:off x="1661647" y="1090136"/>
            <a:ext cx="3669384" cy="830997"/>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Espace du pouvoir et de l’unité allemande</a:t>
            </a:r>
          </a:p>
        </p:txBody>
      </p:sp>
      <p:sp>
        <p:nvSpPr>
          <p:cNvPr id="15" name="ZoneTexte 14">
            <a:extLst>
              <a:ext uri="{FF2B5EF4-FFF2-40B4-BE49-F238E27FC236}">
                <a16:creationId xmlns:a16="http://schemas.microsoft.com/office/drawing/2014/main" xmlns="" id="{E4591A2A-F0CB-48CB-A0E0-D7D3E8839811}"/>
              </a:ext>
            </a:extLst>
          </p:cNvPr>
          <p:cNvSpPr txBox="1"/>
          <p:nvPr/>
        </p:nvSpPr>
        <p:spPr>
          <a:xfrm>
            <a:off x="6368843" y="5099099"/>
            <a:ext cx="3669384" cy="1200329"/>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L’armée symbolise le peuple, soumis à son nouvel empereur</a:t>
            </a:r>
          </a:p>
        </p:txBody>
      </p:sp>
    </p:spTree>
    <p:extLst>
      <p:ext uri="{BB962C8B-B14F-4D97-AF65-F5344CB8AC3E}">
        <p14:creationId xmlns:p14="http://schemas.microsoft.com/office/powerpoint/2010/main" xmlns="" val="126774844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xmlns="" id="{8C8C9516-D00D-47A2-807F-287DADCECEFA}"/>
              </a:ext>
            </a:extLst>
          </p:cNvPr>
          <p:cNvSpPr/>
          <p:nvPr/>
        </p:nvSpPr>
        <p:spPr>
          <a:xfrm>
            <a:off x="1379133" y="825910"/>
            <a:ext cx="9266234" cy="5830524"/>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cxnSp>
        <p:nvCxnSpPr>
          <p:cNvPr id="4" name="Connecteur droit 3">
            <a:extLst>
              <a:ext uri="{FF2B5EF4-FFF2-40B4-BE49-F238E27FC236}">
                <a16:creationId xmlns:a16="http://schemas.microsoft.com/office/drawing/2014/main" xmlns="" id="{E7A3ABFC-E8A2-4E36-BB91-695EEC6C3320}"/>
              </a:ext>
            </a:extLst>
          </p:cNvPr>
          <p:cNvCxnSpPr>
            <a:cxnSpLocks/>
          </p:cNvCxnSpPr>
          <p:nvPr/>
        </p:nvCxnSpPr>
        <p:spPr>
          <a:xfrm>
            <a:off x="5742039" y="3460955"/>
            <a:ext cx="4903328"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necteur droit 5">
            <a:extLst>
              <a:ext uri="{FF2B5EF4-FFF2-40B4-BE49-F238E27FC236}">
                <a16:creationId xmlns:a16="http://schemas.microsoft.com/office/drawing/2014/main" xmlns="" id="{0EC1ED78-0CEE-49E7-AF32-4835C51AC613}"/>
              </a:ext>
            </a:extLst>
          </p:cNvPr>
          <p:cNvCxnSpPr>
            <a:cxnSpLocks/>
          </p:cNvCxnSpPr>
          <p:nvPr/>
        </p:nvCxnSpPr>
        <p:spPr>
          <a:xfrm flipV="1">
            <a:off x="5737123" y="825910"/>
            <a:ext cx="0" cy="5830524"/>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ZoneTexte 10">
            <a:extLst>
              <a:ext uri="{FF2B5EF4-FFF2-40B4-BE49-F238E27FC236}">
                <a16:creationId xmlns:a16="http://schemas.microsoft.com/office/drawing/2014/main" xmlns="" id="{3159E11D-6545-4977-8FD9-03F9BF2496FC}"/>
              </a:ext>
            </a:extLst>
          </p:cNvPr>
          <p:cNvSpPr txBox="1"/>
          <p:nvPr/>
        </p:nvSpPr>
        <p:spPr>
          <a:xfrm>
            <a:off x="419100" y="167148"/>
            <a:ext cx="11353800" cy="523220"/>
          </a:xfrm>
          <a:prstGeom prst="rect">
            <a:avLst/>
          </a:prstGeom>
          <a:noFill/>
        </p:spPr>
        <p:txBody>
          <a:bodyPr wrap="square" rtlCol="0">
            <a:spAutoFit/>
          </a:bodyPr>
          <a:lstStyle/>
          <a:p>
            <a:pPr algn="ctr"/>
            <a:r>
              <a:rPr lang="fr-FR" sz="2800" b="1" dirty="0">
                <a:ln w="22225">
                  <a:solidFill>
                    <a:schemeClr val="accent2"/>
                  </a:solidFill>
                  <a:prstDash val="solid"/>
                </a:ln>
                <a:solidFill>
                  <a:schemeClr val="accent2">
                    <a:lumMod val="40000"/>
                    <a:lumOff val="60000"/>
                  </a:schemeClr>
                </a:solidFill>
              </a:rPr>
              <a:t>La composition de l’</a:t>
            </a:r>
            <a:r>
              <a:rPr lang="fr-FR" sz="2800" b="1" dirty="0" err="1">
                <a:ln w="22225">
                  <a:solidFill>
                    <a:schemeClr val="accent2"/>
                  </a:solidFill>
                  <a:prstDash val="solid"/>
                </a:ln>
                <a:solidFill>
                  <a:schemeClr val="accent2">
                    <a:lumMod val="40000"/>
                    <a:lumOff val="60000"/>
                  </a:schemeClr>
                </a:solidFill>
              </a:rPr>
              <a:t>oeuvre</a:t>
            </a:r>
            <a:endParaRPr lang="fr-FR" sz="2800" b="1" dirty="0">
              <a:ln w="22225">
                <a:solidFill>
                  <a:schemeClr val="accent2"/>
                </a:solidFill>
                <a:prstDash val="solid"/>
              </a:ln>
              <a:solidFill>
                <a:schemeClr val="accent2">
                  <a:lumMod val="40000"/>
                  <a:lumOff val="60000"/>
                </a:schemeClr>
              </a:solidFill>
            </a:endParaRPr>
          </a:p>
        </p:txBody>
      </p:sp>
      <p:sp>
        <p:nvSpPr>
          <p:cNvPr id="9" name="ZoneTexte 8">
            <a:extLst>
              <a:ext uri="{FF2B5EF4-FFF2-40B4-BE49-F238E27FC236}">
                <a16:creationId xmlns:a16="http://schemas.microsoft.com/office/drawing/2014/main" xmlns="" id="{F47F791F-30E4-414B-A4F7-241F03770256}"/>
              </a:ext>
            </a:extLst>
          </p:cNvPr>
          <p:cNvSpPr txBox="1"/>
          <p:nvPr/>
        </p:nvSpPr>
        <p:spPr>
          <a:xfrm>
            <a:off x="6203158" y="1036258"/>
            <a:ext cx="3981089" cy="830997"/>
          </a:xfrm>
          <a:prstGeom prst="rect">
            <a:avLst/>
          </a:prstGeom>
          <a:noFill/>
        </p:spPr>
        <p:txBody>
          <a:bodyPr wrap="square" rtlCol="0">
            <a:spAutoFit/>
          </a:bodyPr>
          <a:lstStyle/>
          <a:p>
            <a:pPr algn="ctr"/>
            <a:r>
              <a:rPr lang="fr-FR" sz="2400" b="1" dirty="0">
                <a:effectLst>
                  <a:outerShdw blurRad="38100" dist="38100" dir="2700000" algn="tl">
                    <a:srgbClr val="000000">
                      <a:alpha val="43137"/>
                    </a:srgbClr>
                  </a:outerShdw>
                </a:effectLst>
              </a:rPr>
              <a:t>Versailles lieu symbolique de la victoire</a:t>
            </a:r>
          </a:p>
        </p:txBody>
      </p:sp>
      <p:sp>
        <p:nvSpPr>
          <p:cNvPr id="13" name="ZoneTexte 12">
            <a:extLst>
              <a:ext uri="{FF2B5EF4-FFF2-40B4-BE49-F238E27FC236}">
                <a16:creationId xmlns:a16="http://schemas.microsoft.com/office/drawing/2014/main" xmlns="" id="{698CDCC9-18AD-45F7-A40C-13AC62F06D5F}"/>
              </a:ext>
            </a:extLst>
          </p:cNvPr>
          <p:cNvSpPr txBox="1"/>
          <p:nvPr/>
        </p:nvSpPr>
        <p:spPr>
          <a:xfrm>
            <a:off x="1523017" y="1244664"/>
            <a:ext cx="3981089" cy="830997"/>
          </a:xfrm>
          <a:prstGeom prst="rect">
            <a:avLst/>
          </a:prstGeom>
          <a:noFill/>
        </p:spPr>
        <p:txBody>
          <a:bodyPr wrap="square" rtlCol="0">
            <a:spAutoFit/>
          </a:bodyPr>
          <a:lstStyle/>
          <a:p>
            <a:pPr algn="ctr"/>
            <a:r>
              <a:rPr lang="fr-FR" sz="2400" b="1" dirty="0">
                <a:effectLst>
                  <a:outerShdw blurRad="38100" dist="38100" dir="2700000" algn="tl">
                    <a:srgbClr val="000000">
                      <a:alpha val="43137"/>
                    </a:srgbClr>
                  </a:outerShdw>
                </a:effectLst>
              </a:rPr>
              <a:t>Espace du pouvoir et de l’unité allemande</a:t>
            </a:r>
          </a:p>
        </p:txBody>
      </p:sp>
      <p:sp>
        <p:nvSpPr>
          <p:cNvPr id="14" name="ZoneTexte 13">
            <a:extLst>
              <a:ext uri="{FF2B5EF4-FFF2-40B4-BE49-F238E27FC236}">
                <a16:creationId xmlns:a16="http://schemas.microsoft.com/office/drawing/2014/main" xmlns="" id="{28342944-4AF4-47D1-AB7F-282224802D71}"/>
              </a:ext>
            </a:extLst>
          </p:cNvPr>
          <p:cNvSpPr txBox="1"/>
          <p:nvPr/>
        </p:nvSpPr>
        <p:spPr>
          <a:xfrm>
            <a:off x="6200701" y="3671303"/>
            <a:ext cx="3981089" cy="1200329"/>
          </a:xfrm>
          <a:prstGeom prst="rect">
            <a:avLst/>
          </a:prstGeom>
          <a:noFill/>
        </p:spPr>
        <p:txBody>
          <a:bodyPr wrap="square" rtlCol="0">
            <a:spAutoFit/>
          </a:bodyPr>
          <a:lstStyle/>
          <a:p>
            <a:pPr algn="ctr"/>
            <a:r>
              <a:rPr lang="fr-FR" sz="2400" b="1" dirty="0">
                <a:effectLst>
                  <a:outerShdw blurRad="38100" dist="38100" dir="2700000" algn="tl">
                    <a:srgbClr val="000000">
                      <a:alpha val="43137"/>
                    </a:srgbClr>
                  </a:outerShdw>
                </a:effectLst>
              </a:rPr>
              <a:t>L’armée symbolise le peuple, soumis à son nouvel empereur</a:t>
            </a:r>
          </a:p>
        </p:txBody>
      </p:sp>
      <p:grpSp>
        <p:nvGrpSpPr>
          <p:cNvPr id="16" name="Groupe 15">
            <a:extLst>
              <a:ext uri="{FF2B5EF4-FFF2-40B4-BE49-F238E27FC236}">
                <a16:creationId xmlns:a16="http://schemas.microsoft.com/office/drawing/2014/main" xmlns="" id="{040CB8FD-5A83-4D01-A27E-491ACBDDB92B}"/>
              </a:ext>
            </a:extLst>
          </p:cNvPr>
          <p:cNvGrpSpPr/>
          <p:nvPr/>
        </p:nvGrpSpPr>
        <p:grpSpPr>
          <a:xfrm>
            <a:off x="1523017" y="2874890"/>
            <a:ext cx="3981089" cy="2246769"/>
            <a:chOff x="1639525" y="3671303"/>
            <a:chExt cx="3981089" cy="2246769"/>
          </a:xfrm>
        </p:grpSpPr>
        <p:sp>
          <p:nvSpPr>
            <p:cNvPr id="15" name="ZoneTexte 14">
              <a:extLst>
                <a:ext uri="{FF2B5EF4-FFF2-40B4-BE49-F238E27FC236}">
                  <a16:creationId xmlns:a16="http://schemas.microsoft.com/office/drawing/2014/main" xmlns="" id="{0AD7D55C-0C7F-4C0A-B7FD-30D1D3E4B08A}"/>
                </a:ext>
              </a:extLst>
            </p:cNvPr>
            <p:cNvSpPr txBox="1"/>
            <p:nvPr/>
          </p:nvSpPr>
          <p:spPr>
            <a:xfrm>
              <a:off x="1639525" y="3671303"/>
              <a:ext cx="3981089" cy="2246769"/>
            </a:xfrm>
            <a:prstGeom prst="rect">
              <a:avLst/>
            </a:prstGeom>
            <a:noFill/>
          </p:spPr>
          <p:txBody>
            <a:bodyPr wrap="square" rtlCol="0">
              <a:spAutoFit/>
            </a:bodyPr>
            <a:lstStyle/>
            <a:p>
              <a:pPr algn="ctr"/>
              <a:r>
                <a:rPr lang="fr-FR" sz="2800" b="1" dirty="0">
                  <a:solidFill>
                    <a:srgbClr val="C00000"/>
                  </a:solidFill>
                  <a:effectLst>
                    <a:outerShdw blurRad="38100" dist="38100" dir="2700000" algn="tl">
                      <a:srgbClr val="000000">
                        <a:alpha val="43137"/>
                      </a:srgbClr>
                    </a:outerShdw>
                  </a:effectLst>
                </a:rPr>
                <a:t>Nationalités</a:t>
              </a:r>
            </a:p>
            <a:p>
              <a:pPr algn="ctr"/>
              <a:endParaRPr lang="fr-FR" sz="2800" b="1" dirty="0">
                <a:solidFill>
                  <a:srgbClr val="C00000"/>
                </a:solidFill>
                <a:effectLst>
                  <a:outerShdw blurRad="38100" dist="38100" dir="2700000" algn="tl">
                    <a:srgbClr val="000000">
                      <a:alpha val="43137"/>
                    </a:srgbClr>
                  </a:outerShdw>
                </a:effectLst>
              </a:endParaRPr>
            </a:p>
            <a:p>
              <a:pPr algn="ctr"/>
              <a:endParaRPr lang="fr-FR" sz="2800" b="1" dirty="0">
                <a:solidFill>
                  <a:srgbClr val="C00000"/>
                </a:solidFill>
                <a:effectLst>
                  <a:outerShdw blurRad="38100" dist="38100" dir="2700000" algn="tl">
                    <a:srgbClr val="000000">
                      <a:alpha val="43137"/>
                    </a:srgbClr>
                  </a:outerShdw>
                </a:effectLst>
              </a:endParaRPr>
            </a:p>
            <a:p>
              <a:pPr algn="ctr"/>
              <a:endParaRPr lang="fr-FR" sz="2800" b="1" dirty="0">
                <a:solidFill>
                  <a:srgbClr val="C00000"/>
                </a:solidFill>
                <a:effectLst>
                  <a:outerShdw blurRad="38100" dist="38100" dir="2700000" algn="tl">
                    <a:srgbClr val="000000">
                      <a:alpha val="43137"/>
                    </a:srgbClr>
                  </a:outerShdw>
                </a:effectLst>
              </a:endParaRPr>
            </a:p>
            <a:p>
              <a:pPr algn="ctr"/>
              <a:r>
                <a:rPr lang="fr-FR" sz="2800" b="1" dirty="0">
                  <a:solidFill>
                    <a:srgbClr val="C00000"/>
                  </a:solidFill>
                  <a:effectLst>
                    <a:outerShdw blurRad="38100" dist="38100" dir="2700000" algn="tl">
                      <a:srgbClr val="000000">
                        <a:alpha val="43137"/>
                      </a:srgbClr>
                    </a:outerShdw>
                  </a:effectLst>
                </a:rPr>
                <a:t>Unité nationale </a:t>
              </a:r>
            </a:p>
          </p:txBody>
        </p:sp>
        <p:sp>
          <p:nvSpPr>
            <p:cNvPr id="12" name="Flèche : bas 11">
              <a:extLst>
                <a:ext uri="{FF2B5EF4-FFF2-40B4-BE49-F238E27FC236}">
                  <a16:creationId xmlns:a16="http://schemas.microsoft.com/office/drawing/2014/main" xmlns="" id="{450FB3A2-6C7E-4C2F-9A7B-4BE2820987C8}"/>
                </a:ext>
              </a:extLst>
            </p:cNvPr>
            <p:cNvSpPr/>
            <p:nvPr/>
          </p:nvSpPr>
          <p:spPr>
            <a:xfrm>
              <a:off x="3289465" y="4364081"/>
              <a:ext cx="537326" cy="600165"/>
            </a:xfrm>
            <a:prstGeom prst="downArrow">
              <a:avLst/>
            </a:prstGeom>
            <a:solidFill>
              <a:srgbClr val="C00000"/>
            </a:solidFill>
          </p:spPr>
          <p:style>
            <a:lnRef idx="0">
              <a:schemeClr val="accent2"/>
            </a:lnRef>
            <a:fillRef idx="3">
              <a:schemeClr val="accent2"/>
            </a:fillRef>
            <a:effectRef idx="3">
              <a:schemeClr val="accent2"/>
            </a:effectRef>
            <a:fontRef idx="minor">
              <a:schemeClr val="lt1"/>
            </a:fontRef>
          </p:style>
          <p:txBody>
            <a:bodyPr rtlCol="0" anchor="ctr"/>
            <a:lstStyle/>
            <a:p>
              <a:pPr algn="ctr"/>
              <a:endParaRPr lang="fr-FR" dirty="0"/>
            </a:p>
          </p:txBody>
        </p:sp>
      </p:grpSp>
      <p:sp>
        <p:nvSpPr>
          <p:cNvPr id="17" name="ZoneTexte 16">
            <a:extLst>
              <a:ext uri="{FF2B5EF4-FFF2-40B4-BE49-F238E27FC236}">
                <a16:creationId xmlns:a16="http://schemas.microsoft.com/office/drawing/2014/main" xmlns="" id="{7020DF6A-7404-404A-B2B5-31EC42F0A713}"/>
              </a:ext>
            </a:extLst>
          </p:cNvPr>
          <p:cNvSpPr txBox="1"/>
          <p:nvPr/>
        </p:nvSpPr>
        <p:spPr>
          <a:xfrm>
            <a:off x="6413822" y="5312341"/>
            <a:ext cx="3554843" cy="584775"/>
          </a:xfrm>
          <a:prstGeom prst="rect">
            <a:avLst/>
          </a:prstGeom>
          <a:noFill/>
        </p:spPr>
        <p:txBody>
          <a:bodyPr wrap="square" rtlCol="0">
            <a:spAutoFit/>
          </a:bodyPr>
          <a:lstStyle/>
          <a:p>
            <a:pPr algn="ctr"/>
            <a:r>
              <a:rPr lang="fr-FR" sz="3200" b="1" dirty="0">
                <a:solidFill>
                  <a:srgbClr val="C00000"/>
                </a:solidFill>
                <a:effectLst>
                  <a:outerShdw blurRad="38100" dist="38100" dir="2700000" algn="tl">
                    <a:srgbClr val="000000">
                      <a:alpha val="43137"/>
                    </a:srgbClr>
                  </a:outerShdw>
                </a:effectLst>
              </a:rPr>
              <a:t>Nation</a:t>
            </a:r>
          </a:p>
        </p:txBody>
      </p:sp>
      <p:sp>
        <p:nvSpPr>
          <p:cNvPr id="19" name="ZoneTexte 18">
            <a:extLst>
              <a:ext uri="{FF2B5EF4-FFF2-40B4-BE49-F238E27FC236}">
                <a16:creationId xmlns:a16="http://schemas.microsoft.com/office/drawing/2014/main" xmlns="" id="{DEF5C026-3024-49A1-9FC3-E176146BB489}"/>
              </a:ext>
            </a:extLst>
          </p:cNvPr>
          <p:cNvSpPr txBox="1"/>
          <p:nvPr/>
        </p:nvSpPr>
        <p:spPr>
          <a:xfrm>
            <a:off x="6413823" y="2187641"/>
            <a:ext cx="3554843" cy="584775"/>
          </a:xfrm>
          <a:prstGeom prst="rect">
            <a:avLst/>
          </a:prstGeom>
          <a:noFill/>
        </p:spPr>
        <p:txBody>
          <a:bodyPr wrap="square" rtlCol="0">
            <a:spAutoFit/>
          </a:bodyPr>
          <a:lstStyle/>
          <a:p>
            <a:pPr algn="ctr"/>
            <a:r>
              <a:rPr lang="fr-FR" sz="3200" b="1" dirty="0">
                <a:solidFill>
                  <a:srgbClr val="C00000"/>
                </a:solidFill>
                <a:effectLst>
                  <a:outerShdw blurRad="38100" dist="38100" dir="2700000" algn="tl">
                    <a:srgbClr val="000000">
                      <a:alpha val="43137"/>
                    </a:srgbClr>
                  </a:outerShdw>
                </a:effectLst>
              </a:rPr>
              <a:t>Nationalisme</a:t>
            </a:r>
          </a:p>
        </p:txBody>
      </p:sp>
    </p:spTree>
    <p:extLst>
      <p:ext uri="{BB962C8B-B14F-4D97-AF65-F5344CB8AC3E}">
        <p14:creationId xmlns:p14="http://schemas.microsoft.com/office/powerpoint/2010/main" xmlns="" val="659476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RÃ©sultat de recherche d'images pour &quot;la proclamation de l'empire allemand Anton von Werner&quot;">
            <a:extLst>
              <a:ext uri="{FF2B5EF4-FFF2-40B4-BE49-F238E27FC236}">
                <a16:creationId xmlns:a16="http://schemas.microsoft.com/office/drawing/2014/main" xmlns="" id="{847CB689-510F-4752-98DE-1FFECDA6214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1388964" y="0"/>
            <a:ext cx="9266235" cy="6857999"/>
          </a:xfrm>
          <a:prstGeom prst="rect">
            <a:avLst/>
          </a:prstGeom>
          <a:noFill/>
          <a:extLst>
            <a:ext uri="{909E8E84-426E-40DD-AFC4-6F175D3DCCD1}">
              <a14:hiddenFill xmlns:a14="http://schemas.microsoft.com/office/drawing/2010/main" xmlns="">
                <a:solidFill>
                  <a:srgbClr val="FFFFFF"/>
                </a:solidFill>
              </a14:hiddenFill>
            </a:ext>
          </a:extLst>
        </p:spPr>
      </p:pic>
      <p:sp>
        <p:nvSpPr>
          <p:cNvPr id="8" name="ZoneTexte 7">
            <a:extLst>
              <a:ext uri="{FF2B5EF4-FFF2-40B4-BE49-F238E27FC236}">
                <a16:creationId xmlns:a16="http://schemas.microsoft.com/office/drawing/2014/main" xmlns="" id="{51C1E25F-B61A-44BB-8E0E-126A5818BFF2}"/>
              </a:ext>
            </a:extLst>
          </p:cNvPr>
          <p:cNvSpPr txBox="1"/>
          <p:nvPr/>
        </p:nvSpPr>
        <p:spPr>
          <a:xfrm>
            <a:off x="6985815" y="1753813"/>
            <a:ext cx="3669384" cy="830997"/>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Officiers militaires prêtant allégeance à l’empereur</a:t>
            </a:r>
            <a:endParaRPr lang="fr-FR" sz="2400" b="1" baseline="30000" dirty="0">
              <a:solidFill>
                <a:srgbClr val="FFFF00"/>
              </a:solidFill>
              <a:effectLst>
                <a:outerShdw blurRad="38100" dist="38100" dir="2700000" algn="tl">
                  <a:srgbClr val="000000">
                    <a:alpha val="43137"/>
                  </a:srgbClr>
                </a:outerShdw>
              </a:effectLst>
            </a:endParaRPr>
          </a:p>
        </p:txBody>
      </p:sp>
      <p:sp>
        <p:nvSpPr>
          <p:cNvPr id="2" name="Rectangle 1">
            <a:extLst>
              <a:ext uri="{FF2B5EF4-FFF2-40B4-BE49-F238E27FC236}">
                <a16:creationId xmlns:a16="http://schemas.microsoft.com/office/drawing/2014/main" xmlns="" id="{69494B37-2766-4F0E-B170-E2AB9D285C91}"/>
              </a:ext>
            </a:extLst>
          </p:cNvPr>
          <p:cNvSpPr/>
          <p:nvPr/>
        </p:nvSpPr>
        <p:spPr>
          <a:xfrm>
            <a:off x="7079226" y="2939845"/>
            <a:ext cx="3575973" cy="3834581"/>
          </a:xfrm>
          <a:prstGeom prst="rect">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Rectangle 9">
            <a:extLst>
              <a:ext uri="{FF2B5EF4-FFF2-40B4-BE49-F238E27FC236}">
                <a16:creationId xmlns:a16="http://schemas.microsoft.com/office/drawing/2014/main" xmlns="" id="{8C8C9516-D00D-47A2-807F-287DADCECEFA}"/>
              </a:ext>
            </a:extLst>
          </p:cNvPr>
          <p:cNvSpPr/>
          <p:nvPr/>
        </p:nvSpPr>
        <p:spPr>
          <a:xfrm>
            <a:off x="1388965" y="1"/>
            <a:ext cx="2406288" cy="5845278"/>
          </a:xfrm>
          <a:prstGeom prst="rect">
            <a:avLst/>
          </a:pr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ZoneTexte 10">
            <a:extLst>
              <a:ext uri="{FF2B5EF4-FFF2-40B4-BE49-F238E27FC236}">
                <a16:creationId xmlns:a16="http://schemas.microsoft.com/office/drawing/2014/main" xmlns="" id="{1BF90557-2760-4706-AA89-25378203A52B}"/>
              </a:ext>
            </a:extLst>
          </p:cNvPr>
          <p:cNvSpPr txBox="1"/>
          <p:nvPr/>
        </p:nvSpPr>
        <p:spPr>
          <a:xfrm>
            <a:off x="3795253" y="323810"/>
            <a:ext cx="3669384" cy="1569660"/>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Princes et étendards allemands symbolisant l’unité autour de l’empereur</a:t>
            </a:r>
            <a:endParaRPr lang="fr-FR" sz="2400" b="1" baseline="30000" dirty="0">
              <a:solidFill>
                <a:srgbClr val="FFFF00"/>
              </a:solidFill>
              <a:effectLst>
                <a:outerShdw blurRad="38100" dist="38100" dir="2700000" algn="tl">
                  <a:srgbClr val="000000">
                    <a:alpha val="43137"/>
                  </a:srgbClr>
                </a:outerShdw>
              </a:effectLst>
            </a:endParaRPr>
          </a:p>
        </p:txBody>
      </p:sp>
      <p:sp>
        <p:nvSpPr>
          <p:cNvPr id="14" name="ZoneTexte 13">
            <a:extLst>
              <a:ext uri="{FF2B5EF4-FFF2-40B4-BE49-F238E27FC236}">
                <a16:creationId xmlns:a16="http://schemas.microsoft.com/office/drawing/2014/main" xmlns="" id="{2A141214-FEE5-447E-A413-87E2E125FF61}"/>
              </a:ext>
            </a:extLst>
          </p:cNvPr>
          <p:cNvSpPr txBox="1"/>
          <p:nvPr/>
        </p:nvSpPr>
        <p:spPr>
          <a:xfrm>
            <a:off x="3996814" y="3560163"/>
            <a:ext cx="3669384" cy="707886"/>
          </a:xfrm>
          <a:prstGeom prst="rect">
            <a:avLst/>
          </a:prstGeom>
          <a:noFill/>
        </p:spPr>
        <p:txBody>
          <a:bodyPr wrap="square" rtlCol="0">
            <a:spAutoFit/>
          </a:bodyPr>
          <a:lstStyle/>
          <a:p>
            <a:pPr algn="ctr"/>
            <a:r>
              <a:rPr lang="fr-FR" sz="2400" b="1" dirty="0">
                <a:solidFill>
                  <a:srgbClr val="FFC000"/>
                </a:solidFill>
                <a:effectLst>
                  <a:outerShdw blurRad="38100" dist="38100" dir="2700000" algn="tl">
                    <a:srgbClr val="000000">
                      <a:alpha val="43137"/>
                    </a:srgbClr>
                  </a:outerShdw>
                </a:effectLst>
              </a:rPr>
              <a:t>Echarpe orange :</a:t>
            </a:r>
          </a:p>
          <a:p>
            <a:pPr algn="ctr"/>
            <a:r>
              <a:rPr lang="fr-FR" sz="2400" b="1" baseline="30000" dirty="0">
                <a:solidFill>
                  <a:srgbClr val="FFC000"/>
                </a:solidFill>
                <a:effectLst>
                  <a:outerShdw blurRad="38100" dist="38100" dir="2700000" algn="tl">
                    <a:srgbClr val="000000">
                      <a:alpha val="43137"/>
                    </a:srgbClr>
                  </a:outerShdw>
                </a:effectLst>
              </a:rPr>
              <a:t>Ordre de l’aigle noir</a:t>
            </a:r>
          </a:p>
        </p:txBody>
      </p:sp>
    </p:spTree>
    <p:extLst>
      <p:ext uri="{BB962C8B-B14F-4D97-AF65-F5344CB8AC3E}">
        <p14:creationId xmlns:p14="http://schemas.microsoft.com/office/powerpoint/2010/main" xmlns="" val="23989067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DEAB02C9-E7F6-498D-B525-BEC3ECCBEE0B}"/>
              </a:ext>
            </a:extLst>
          </p:cNvPr>
          <p:cNvSpPr>
            <a:spLocks noGrp="1"/>
          </p:cNvSpPr>
          <p:nvPr>
            <p:ph type="title"/>
          </p:nvPr>
        </p:nvSpPr>
        <p:spPr/>
        <p:txBody>
          <a:bodyPr/>
          <a:lstStyle/>
          <a:p>
            <a:endParaRPr lang="fr-FR"/>
          </a:p>
        </p:txBody>
      </p:sp>
      <p:sp>
        <p:nvSpPr>
          <p:cNvPr id="3" name="Espace réservé du contenu 2">
            <a:extLst>
              <a:ext uri="{FF2B5EF4-FFF2-40B4-BE49-F238E27FC236}">
                <a16:creationId xmlns:a16="http://schemas.microsoft.com/office/drawing/2014/main" xmlns="" id="{6F8FAE7C-A9CD-44D0-91DE-306860404CD2}"/>
              </a:ext>
            </a:extLst>
          </p:cNvPr>
          <p:cNvSpPr>
            <a:spLocks noGrp="1"/>
          </p:cNvSpPr>
          <p:nvPr>
            <p:ph idx="1"/>
          </p:nvPr>
        </p:nvSpPr>
        <p:spPr/>
        <p:txBody>
          <a:bodyPr/>
          <a:lstStyle/>
          <a:p>
            <a:endParaRPr lang="fr-FR"/>
          </a:p>
        </p:txBody>
      </p:sp>
      <p:pic>
        <p:nvPicPr>
          <p:cNvPr id="4098" name="Picture 2" descr="Fichier:Anton von Werner-Kaiserproklamation, zweite Fassung 1882-3-detail.jpg">
            <a:extLst>
              <a:ext uri="{FF2B5EF4-FFF2-40B4-BE49-F238E27FC236}">
                <a16:creationId xmlns:a16="http://schemas.microsoft.com/office/drawing/2014/main" xmlns="" id="{55D1E42D-F34E-4F47-906C-FF6C67E23F75}"/>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2286000" y="871538"/>
            <a:ext cx="7620000" cy="5114925"/>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2">
            <a:extLst>
              <a:ext uri="{FF2B5EF4-FFF2-40B4-BE49-F238E27FC236}">
                <a16:creationId xmlns:a16="http://schemas.microsoft.com/office/drawing/2014/main" xmlns="" id="{30BCE5EC-FA0C-45C6-8156-D9EC686A626E}"/>
              </a:ext>
            </a:extLst>
          </p:cNvPr>
          <p:cNvSpPr>
            <a:spLocks noChangeArrowheads="1"/>
          </p:cNvSpPr>
          <p:nvPr/>
        </p:nvSpPr>
        <p:spPr bwMode="auto">
          <a:xfrm>
            <a:off x="1189703" y="6386612"/>
            <a:ext cx="9743629" cy="30777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fr-FR" altLang="fr-FR" sz="2000" dirty="0">
                <a:solidFill>
                  <a:srgbClr val="212121"/>
                </a:solidFill>
                <a:latin typeface="inherit"/>
              </a:rPr>
              <a:t>G</a:t>
            </a:r>
            <a:r>
              <a:rPr kumimoji="0" lang="fr-FR" altLang="fr-FR" sz="2000" b="0" i="0" u="none" strike="noStrike" cap="none" normalizeH="0" baseline="0" dirty="0">
                <a:ln>
                  <a:noFill/>
                </a:ln>
                <a:solidFill>
                  <a:srgbClr val="212121"/>
                </a:solidFill>
                <a:effectLst/>
                <a:latin typeface="inherit"/>
              </a:rPr>
              <a:t>énéral Leonhard von Blumenthal avec son camarade bavarois Jakob von Hartmann à gauche</a:t>
            </a:r>
            <a:r>
              <a:rPr kumimoji="0" lang="fr-FR" altLang="fr-FR" sz="1100" b="0" i="0" u="none" strike="noStrike" cap="none" normalizeH="0" baseline="0" dirty="0">
                <a:ln>
                  <a:noFill/>
                </a:ln>
                <a:solidFill>
                  <a:schemeClr val="tx1"/>
                </a:solidFill>
                <a:effectLst/>
              </a:rPr>
              <a:t> </a:t>
            </a:r>
            <a:endParaRPr kumimoji="0" lang="fr-FR" altLang="fr-FR" sz="32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xmlns="" val="28081051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caricature traité de francfort.jpg"/>
          <p:cNvPicPr>
            <a:picLocks noChangeAspect="1"/>
          </p:cNvPicPr>
          <p:nvPr/>
        </p:nvPicPr>
        <p:blipFill>
          <a:blip r:embed="rId2"/>
          <a:stretch>
            <a:fillRect/>
          </a:stretch>
        </p:blipFill>
        <p:spPr>
          <a:xfrm>
            <a:off x="1452565" y="178139"/>
            <a:ext cx="8222375" cy="5962668"/>
          </a:xfrm>
          <a:prstGeom prst="rect">
            <a:avLst/>
          </a:prstGeom>
          <a:ln>
            <a:noFill/>
          </a:ln>
          <a:effectLst>
            <a:outerShdw blurRad="292100" dist="139700" dir="2700000" algn="tl" rotWithShape="0">
              <a:srgbClr val="333333">
                <a:alpha val="65000"/>
              </a:srgbClr>
            </a:outerShdw>
          </a:effectLst>
        </p:spPr>
      </p:pic>
      <p:sp>
        <p:nvSpPr>
          <p:cNvPr id="5" name="Rectangle 4"/>
          <p:cNvSpPr/>
          <p:nvPr/>
        </p:nvSpPr>
        <p:spPr>
          <a:xfrm>
            <a:off x="737420" y="6150114"/>
            <a:ext cx="9300099" cy="707886"/>
          </a:xfrm>
          <a:prstGeom prst="rect">
            <a:avLst/>
          </a:prstGeom>
        </p:spPr>
        <p:txBody>
          <a:bodyPr wrap="square">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fr-FR" sz="2000" b="1" i="1" dirty="0">
                <a:solidFill>
                  <a:srgbClr val="666666"/>
                </a:solidFill>
                <a:latin typeface="Verdana" panose="020B0604030504040204" pitchFamily="34" charset="0"/>
              </a:rPr>
              <a:t>Allégorie des préliminaires du traité de Francfort</a:t>
            </a:r>
            <a:r>
              <a:rPr lang="fr-FR" sz="2000" dirty="0"/>
              <a:t/>
            </a:r>
            <a:br>
              <a:rPr lang="fr-FR" sz="2000" dirty="0"/>
            </a:br>
            <a:r>
              <a:rPr lang="fr-FR" sz="2000" dirty="0"/>
              <a:t>Publiée dans l'Illustration, le 11 mars 1871.</a:t>
            </a:r>
            <a:endParaRPr lang="fr-FR" sz="20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Tree>
    <p:extLst>
      <p:ext uri="{BB962C8B-B14F-4D97-AF65-F5344CB8AC3E}">
        <p14:creationId xmlns:p14="http://schemas.microsoft.com/office/powerpoint/2010/main" xmlns="" val="2612692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par>
                          <p:cTn id="15" fill="hold">
                            <p:stCondLst>
                              <p:cond delay="1000"/>
                            </p:stCondLst>
                            <p:childTnLst>
                              <p:par>
                                <p:cTn id="16" presetID="50" presetClass="entr" presetSubtype="0" decel="10000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strVal val="#ppt_w+.3"/>
                                          </p:val>
                                        </p:tav>
                                        <p:tav tm="100000">
                                          <p:val>
                                            <p:strVal val="#ppt_w"/>
                                          </p:val>
                                        </p:tav>
                                      </p:tavLst>
                                    </p:anim>
                                    <p:anim calcmode="lin" valueType="num">
                                      <p:cBhvr>
                                        <p:cTn id="19" dur="1000" fill="hold"/>
                                        <p:tgtEl>
                                          <p:spTgt spid="5"/>
                                        </p:tgtEl>
                                        <p:attrNameLst>
                                          <p:attrName>ppt_h</p:attrName>
                                        </p:attrNameLst>
                                      </p:cBhvr>
                                      <p:tavLst>
                                        <p:tav tm="0">
                                          <p:val>
                                            <p:strVal val="#ppt_h"/>
                                          </p:val>
                                        </p:tav>
                                        <p:tav tm="100000">
                                          <p:val>
                                            <p:strVal val="#ppt_h"/>
                                          </p:val>
                                        </p:tav>
                                      </p:tavLst>
                                    </p:anim>
                                    <p:animEffect transition="in" filter="fade">
                                      <p:cBhvr>
                                        <p:cTn id="2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xmlns="" id="{B623F459-790A-459C-98EB-480187BC8663}"/>
              </a:ext>
            </a:extLst>
          </p:cNvPr>
          <p:cNvSpPr/>
          <p:nvPr/>
        </p:nvSpPr>
        <p:spPr>
          <a:xfrm>
            <a:off x="5596109" y="3312180"/>
            <a:ext cx="2111457" cy="114628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5" name="Connecteur droit avec flèche 54">
            <a:extLst>
              <a:ext uri="{FF2B5EF4-FFF2-40B4-BE49-F238E27FC236}">
                <a16:creationId xmlns:a16="http://schemas.microsoft.com/office/drawing/2014/main" xmlns="" id="{86D3914A-EE5D-43D4-A19C-F6016675985F}"/>
              </a:ext>
            </a:extLst>
          </p:cNvPr>
          <p:cNvCxnSpPr/>
          <p:nvPr/>
        </p:nvCxnSpPr>
        <p:spPr>
          <a:xfrm flipV="1">
            <a:off x="5618161" y="3113866"/>
            <a:ext cx="0" cy="1326519"/>
          </a:xfrm>
          <a:prstGeom prst="straightConnector1">
            <a:avLst/>
          </a:prstGeom>
          <a:ln w="38100">
            <a:solidFill>
              <a:srgbClr val="C00000"/>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8" name="Connecteur droit avec flèche 57">
            <a:extLst>
              <a:ext uri="{FF2B5EF4-FFF2-40B4-BE49-F238E27FC236}">
                <a16:creationId xmlns:a16="http://schemas.microsoft.com/office/drawing/2014/main" xmlns="" id="{53FC0358-8225-482E-947E-70E69813403E}"/>
              </a:ext>
            </a:extLst>
          </p:cNvPr>
          <p:cNvCxnSpPr>
            <a:cxnSpLocks/>
          </p:cNvCxnSpPr>
          <p:nvPr/>
        </p:nvCxnSpPr>
        <p:spPr>
          <a:xfrm>
            <a:off x="6379093" y="4440385"/>
            <a:ext cx="0" cy="260363"/>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9" name="Connecteur droit avec flèche 58">
            <a:extLst>
              <a:ext uri="{FF2B5EF4-FFF2-40B4-BE49-F238E27FC236}">
                <a16:creationId xmlns:a16="http://schemas.microsoft.com/office/drawing/2014/main" xmlns="" id="{EFC7C5A9-076E-4417-9F05-3D6AB4362408}"/>
              </a:ext>
            </a:extLst>
          </p:cNvPr>
          <p:cNvCxnSpPr>
            <a:cxnSpLocks/>
          </p:cNvCxnSpPr>
          <p:nvPr/>
        </p:nvCxnSpPr>
        <p:spPr>
          <a:xfrm flipV="1">
            <a:off x="6260804" y="3113866"/>
            <a:ext cx="0" cy="237700"/>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0" name="Connecteur droit avec flèche 59">
            <a:extLst>
              <a:ext uri="{FF2B5EF4-FFF2-40B4-BE49-F238E27FC236}">
                <a16:creationId xmlns:a16="http://schemas.microsoft.com/office/drawing/2014/main" xmlns="" id="{A8FC677C-3D09-427C-A934-67C75351DD86}"/>
              </a:ext>
            </a:extLst>
          </p:cNvPr>
          <p:cNvCxnSpPr>
            <a:cxnSpLocks/>
          </p:cNvCxnSpPr>
          <p:nvPr/>
        </p:nvCxnSpPr>
        <p:spPr>
          <a:xfrm flipV="1">
            <a:off x="9219546" y="3131949"/>
            <a:ext cx="0" cy="180231"/>
          </a:xfrm>
          <a:prstGeom prst="straightConnector1">
            <a:avLst/>
          </a:prstGeom>
          <a:ln w="28575">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71" name="Groupe 70">
            <a:extLst>
              <a:ext uri="{FF2B5EF4-FFF2-40B4-BE49-F238E27FC236}">
                <a16:creationId xmlns:a16="http://schemas.microsoft.com/office/drawing/2014/main" xmlns="" id="{97CD93E0-AF04-49F5-B062-9729BF7D3C65}"/>
              </a:ext>
            </a:extLst>
          </p:cNvPr>
          <p:cNvGrpSpPr/>
          <p:nvPr/>
        </p:nvGrpSpPr>
        <p:grpSpPr>
          <a:xfrm>
            <a:off x="1930383" y="3336736"/>
            <a:ext cx="8331234" cy="1548678"/>
            <a:chOff x="1930383" y="3336736"/>
            <a:chExt cx="8331234" cy="1548678"/>
          </a:xfrm>
        </p:grpSpPr>
        <p:sp>
          <p:nvSpPr>
            <p:cNvPr id="4" name="Flèche : pentagone 3">
              <a:extLst>
                <a:ext uri="{FF2B5EF4-FFF2-40B4-BE49-F238E27FC236}">
                  <a16:creationId xmlns:a16="http://schemas.microsoft.com/office/drawing/2014/main" xmlns="" id="{86AA4C3F-6428-4912-922E-4E653172CBB0}"/>
                </a:ext>
              </a:extLst>
            </p:cNvPr>
            <p:cNvSpPr/>
            <p:nvPr/>
          </p:nvSpPr>
          <p:spPr>
            <a:xfrm>
              <a:off x="1930383" y="3336736"/>
              <a:ext cx="8331234" cy="1110361"/>
            </a:xfrm>
            <a:prstGeom prst="homePlate">
              <a:avLst>
                <a:gd name="adj" fmla="val 22549"/>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 name="Connecteur droit 6">
              <a:extLst>
                <a:ext uri="{FF2B5EF4-FFF2-40B4-BE49-F238E27FC236}">
                  <a16:creationId xmlns:a16="http://schemas.microsoft.com/office/drawing/2014/main" xmlns="" id="{FA0DF253-3169-4617-9C67-F9507C708259}"/>
                </a:ext>
              </a:extLst>
            </p:cNvPr>
            <p:cNvCxnSpPr/>
            <p:nvPr/>
          </p:nvCxnSpPr>
          <p:spPr>
            <a:xfrm flipV="1">
              <a:off x="2612751"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xmlns="" id="{4BB8A1DB-4D80-45C8-9B28-672F182C5708}"/>
                </a:ext>
              </a:extLst>
            </p:cNvPr>
            <p:cNvCxnSpPr/>
            <p:nvPr/>
          </p:nvCxnSpPr>
          <p:spPr>
            <a:xfrm flipV="1">
              <a:off x="3426013" y="4315773"/>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xmlns="" id="{7682E86A-7C32-4901-AEC6-38ECC82FBD15}"/>
                </a:ext>
              </a:extLst>
            </p:cNvPr>
            <p:cNvCxnSpPr/>
            <p:nvPr/>
          </p:nvCxnSpPr>
          <p:spPr>
            <a:xfrm flipV="1">
              <a:off x="3837979" y="431577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xmlns="" id="{98039B81-FA68-444D-8127-0DD13BCB19A8}"/>
                </a:ext>
              </a:extLst>
            </p:cNvPr>
            <p:cNvCxnSpPr/>
            <p:nvPr/>
          </p:nvCxnSpPr>
          <p:spPr>
            <a:xfrm flipV="1">
              <a:off x="3009005" y="4320810"/>
              <a:ext cx="0" cy="142695"/>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xmlns="" id="{A49DF677-D2FC-4F4E-9E27-23AAECE66D7B}"/>
                </a:ext>
              </a:extLst>
            </p:cNvPr>
            <p:cNvCxnSpPr/>
            <p:nvPr/>
          </p:nvCxnSpPr>
          <p:spPr>
            <a:xfrm flipV="1">
              <a:off x="9685521" y="430739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xmlns="" id="{B661E8DA-F3C9-4DF5-948C-44B8DF10BF73}"/>
                </a:ext>
              </a:extLst>
            </p:cNvPr>
            <p:cNvCxnSpPr/>
            <p:nvPr/>
          </p:nvCxnSpPr>
          <p:spPr>
            <a:xfrm flipV="1">
              <a:off x="2280566"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xmlns="" id="{F09AB426-787C-4E5F-99A9-1D1B5CF80536}"/>
                </a:ext>
              </a:extLst>
            </p:cNvPr>
            <p:cNvCxnSpPr/>
            <p:nvPr/>
          </p:nvCxnSpPr>
          <p:spPr>
            <a:xfrm flipV="1">
              <a:off x="8519788"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xmlns="" id="{1B841582-EF87-4AF3-A875-6531F0475A31}"/>
                </a:ext>
              </a:extLst>
            </p:cNvPr>
            <p:cNvCxnSpPr/>
            <p:nvPr/>
          </p:nvCxnSpPr>
          <p:spPr>
            <a:xfrm flipV="1">
              <a:off x="8937501" y="431982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xmlns="" id="{2838D70B-B376-4104-8AD6-88AFD90DF681}"/>
                </a:ext>
              </a:extLst>
            </p:cNvPr>
            <p:cNvCxnSpPr>
              <a:cxnSpLocks/>
            </p:cNvCxnSpPr>
            <p:nvPr/>
          </p:nvCxnSpPr>
          <p:spPr>
            <a:xfrm flipV="1">
              <a:off x="9337898" y="4326048"/>
              <a:ext cx="0" cy="11433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xmlns="" id="{3C2E629E-D17E-4C68-89E0-09E77140D42C}"/>
                </a:ext>
              </a:extLst>
            </p:cNvPr>
            <p:cNvCxnSpPr/>
            <p:nvPr/>
          </p:nvCxnSpPr>
          <p:spPr>
            <a:xfrm flipV="1">
              <a:off x="7019168"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xmlns="" id="{D8B7E446-02C5-42BC-ABA1-374D11EBB59D}"/>
                </a:ext>
              </a:extLst>
            </p:cNvPr>
            <p:cNvCxnSpPr/>
            <p:nvPr/>
          </p:nvCxnSpPr>
          <p:spPr>
            <a:xfrm flipV="1">
              <a:off x="7764904"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xmlns="" id="{7A15C1F2-4C77-4550-86D2-E791E2B404AD}"/>
                </a:ext>
              </a:extLst>
            </p:cNvPr>
            <p:cNvCxnSpPr/>
            <p:nvPr/>
          </p:nvCxnSpPr>
          <p:spPr>
            <a:xfrm flipV="1">
              <a:off x="8125280"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xmlns="" id="{F41FD270-64F9-4E40-921F-8BE2455B2955}"/>
                </a:ext>
              </a:extLst>
            </p:cNvPr>
            <p:cNvCxnSpPr/>
            <p:nvPr/>
          </p:nvCxnSpPr>
          <p:spPr>
            <a:xfrm flipV="1">
              <a:off x="6646764" y="4315772"/>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xmlns="" id="{FF5BBA01-EE4F-4B2D-954E-321C8D88275C}"/>
                </a:ext>
              </a:extLst>
            </p:cNvPr>
            <p:cNvCxnSpPr/>
            <p:nvPr/>
          </p:nvCxnSpPr>
          <p:spPr>
            <a:xfrm flipV="1">
              <a:off x="7373936" y="4315772"/>
              <a:ext cx="0" cy="142695"/>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xmlns="" id="{C2A2F402-938F-4844-B588-D656B3E71D28}"/>
                </a:ext>
              </a:extLst>
            </p:cNvPr>
            <p:cNvCxnSpPr/>
            <p:nvPr/>
          </p:nvCxnSpPr>
          <p:spPr>
            <a:xfrm flipV="1">
              <a:off x="5856407" y="4315775"/>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xmlns="" id="{D7B7E632-BA8B-4C05-9C0E-9753858A0F52}"/>
                </a:ext>
              </a:extLst>
            </p:cNvPr>
            <p:cNvCxnSpPr/>
            <p:nvPr/>
          </p:nvCxnSpPr>
          <p:spPr>
            <a:xfrm flipV="1">
              <a:off x="6260804" y="432433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xmlns="" id="{8AE68CED-0946-4818-A336-115AE60BB5C6}"/>
                </a:ext>
              </a:extLst>
            </p:cNvPr>
            <p:cNvCxnSpPr/>
            <p:nvPr/>
          </p:nvCxnSpPr>
          <p:spPr>
            <a:xfrm flipV="1">
              <a:off x="5059615" y="4324329"/>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xmlns="" id="{CC58FBB3-B8B7-4158-AE65-C3BD5C78D6BF}"/>
                </a:ext>
              </a:extLst>
            </p:cNvPr>
            <p:cNvCxnSpPr>
              <a:cxnSpLocks/>
            </p:cNvCxnSpPr>
            <p:nvPr/>
          </p:nvCxnSpPr>
          <p:spPr>
            <a:xfrm flipV="1">
              <a:off x="5455855" y="4324330"/>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xmlns="" id="{8CB181B2-8266-4746-99D3-1C2F72C7FFA7}"/>
                </a:ext>
              </a:extLst>
            </p:cNvPr>
            <p:cNvCxnSpPr/>
            <p:nvPr/>
          </p:nvCxnSpPr>
          <p:spPr>
            <a:xfrm flipV="1">
              <a:off x="4239426" y="4307394"/>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xmlns="" id="{EE4603B6-149C-465E-AE4D-A2BA4CA78B05}"/>
                </a:ext>
              </a:extLst>
            </p:cNvPr>
            <p:cNvCxnSpPr/>
            <p:nvPr/>
          </p:nvCxnSpPr>
          <p:spPr>
            <a:xfrm flipV="1">
              <a:off x="4648135" y="4324327"/>
              <a:ext cx="0" cy="14269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6" name="ZoneTexte 65">
              <a:extLst>
                <a:ext uri="{FF2B5EF4-FFF2-40B4-BE49-F238E27FC236}">
                  <a16:creationId xmlns:a16="http://schemas.microsoft.com/office/drawing/2014/main" xmlns="" id="{C1CEFCB7-1BDA-4917-B4A6-CAA2D913E56B}"/>
                </a:ext>
              </a:extLst>
            </p:cNvPr>
            <p:cNvSpPr txBox="1"/>
            <p:nvPr/>
          </p:nvSpPr>
          <p:spPr>
            <a:xfrm>
              <a:off x="7046727" y="4501105"/>
              <a:ext cx="700148" cy="3693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1871</a:t>
              </a:r>
            </a:p>
          </p:txBody>
        </p:sp>
        <p:sp>
          <p:nvSpPr>
            <p:cNvPr id="67" name="ZoneTexte 66">
              <a:extLst>
                <a:ext uri="{FF2B5EF4-FFF2-40B4-BE49-F238E27FC236}">
                  <a16:creationId xmlns:a16="http://schemas.microsoft.com/office/drawing/2014/main" xmlns="" id="{D45CEAA4-605C-4A94-8DD8-9DF1FA590511}"/>
                </a:ext>
              </a:extLst>
            </p:cNvPr>
            <p:cNvSpPr txBox="1"/>
            <p:nvPr/>
          </p:nvSpPr>
          <p:spPr>
            <a:xfrm>
              <a:off x="2725865" y="4516082"/>
              <a:ext cx="700148" cy="3693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1870</a:t>
              </a:r>
            </a:p>
          </p:txBody>
        </p:sp>
      </p:grpSp>
      <p:sp>
        <p:nvSpPr>
          <p:cNvPr id="68" name="ZoneTexte 67">
            <a:extLst>
              <a:ext uri="{FF2B5EF4-FFF2-40B4-BE49-F238E27FC236}">
                <a16:creationId xmlns:a16="http://schemas.microsoft.com/office/drawing/2014/main" xmlns="" id="{DDA0FB8B-47AA-4077-9E1F-57296D7CE0CF}"/>
              </a:ext>
            </a:extLst>
          </p:cNvPr>
          <p:cNvSpPr txBox="1"/>
          <p:nvPr/>
        </p:nvSpPr>
        <p:spPr>
          <a:xfrm>
            <a:off x="3597154" y="2338659"/>
            <a:ext cx="2192145"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Napoléon III déclare la guerre à la Prusse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19 juillet 1870</a:t>
            </a:r>
          </a:p>
        </p:txBody>
      </p:sp>
      <p:sp>
        <p:nvSpPr>
          <p:cNvPr id="69" name="ZoneTexte 68">
            <a:extLst>
              <a:ext uri="{FF2B5EF4-FFF2-40B4-BE49-F238E27FC236}">
                <a16:creationId xmlns:a16="http://schemas.microsoft.com/office/drawing/2014/main" xmlns="" id="{29F6FCB2-DDF7-44A3-B636-FB5290289443}"/>
              </a:ext>
            </a:extLst>
          </p:cNvPr>
          <p:cNvSpPr txBox="1"/>
          <p:nvPr/>
        </p:nvSpPr>
        <p:spPr>
          <a:xfrm>
            <a:off x="8833927" y="2604562"/>
            <a:ext cx="2192145"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Traité de Francfort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10 mai 1871</a:t>
            </a:r>
          </a:p>
        </p:txBody>
      </p:sp>
      <p:sp>
        <p:nvSpPr>
          <p:cNvPr id="72" name="ZoneTexte 71">
            <a:extLst>
              <a:ext uri="{FF2B5EF4-FFF2-40B4-BE49-F238E27FC236}">
                <a16:creationId xmlns:a16="http://schemas.microsoft.com/office/drawing/2014/main" xmlns="" id="{5EC48632-6FF6-4975-ABF7-5C86C60D8BB6}"/>
              </a:ext>
            </a:extLst>
          </p:cNvPr>
          <p:cNvSpPr txBox="1"/>
          <p:nvPr/>
        </p:nvSpPr>
        <p:spPr>
          <a:xfrm>
            <a:off x="5593107" y="3415947"/>
            <a:ext cx="242576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rPr>
              <a:t>Guerre </a:t>
            </a:r>
            <a:r>
              <a:rPr kumimoji="0" lang="fr-FR" sz="1800" b="0" i="0" u="none" strike="noStrike" kern="1200" cap="none" spc="0" normalizeH="0" baseline="0" noProof="0" dirty="0" err="1">
                <a:ln>
                  <a:noFill/>
                </a:ln>
                <a:solidFill>
                  <a:prstClr val="white"/>
                </a:solidFill>
                <a:effectLst/>
                <a:uLnTx/>
                <a:uFillTx/>
                <a:latin typeface="Calibri" panose="020F0502020204030204"/>
                <a:ea typeface="+mn-ea"/>
                <a:cs typeface="+mn-cs"/>
              </a:rPr>
              <a:t>franco-prusse</a:t>
            </a:r>
            <a:endParaRPr kumimoji="0" lang="fr-F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xmlns="" id="{4FB16E13-336F-4686-95A0-388550A6CD70}"/>
              </a:ext>
            </a:extLst>
          </p:cNvPr>
          <p:cNvSpPr/>
          <p:nvPr/>
        </p:nvSpPr>
        <p:spPr>
          <a:xfrm>
            <a:off x="924038" y="180556"/>
            <a:ext cx="10199401" cy="635046"/>
          </a:xfrm>
          <a:prstGeom prst="rect">
            <a:avLst/>
          </a:prstGeom>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Old English Text MT" panose="03040902040508030806" pitchFamily="66" charset="0"/>
                <a:ea typeface="Calibri" panose="020F0502020204030204" pitchFamily="34" charset="0"/>
                <a:cs typeface="Times New Roman" panose="02020603050405020304" pitchFamily="18" charset="0"/>
              </a:rPr>
              <a:t>Le contexte de la peinture d’Anton Von Werner.  </a:t>
            </a:r>
          </a:p>
        </p:txBody>
      </p:sp>
      <p:sp>
        <p:nvSpPr>
          <p:cNvPr id="77" name="Rectangle 76">
            <a:extLst>
              <a:ext uri="{FF2B5EF4-FFF2-40B4-BE49-F238E27FC236}">
                <a16:creationId xmlns:a16="http://schemas.microsoft.com/office/drawing/2014/main" xmlns="" id="{282F6BEE-850B-44DB-A4F8-84920F6589B9}"/>
              </a:ext>
            </a:extLst>
          </p:cNvPr>
          <p:cNvSpPr/>
          <p:nvPr/>
        </p:nvSpPr>
        <p:spPr>
          <a:xfrm>
            <a:off x="6549624" y="3874367"/>
            <a:ext cx="1119538" cy="369332"/>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Calibri" panose="020F0502020204030204"/>
                <a:ea typeface="+mn-ea"/>
                <a:cs typeface="+mn-cs"/>
              </a:rPr>
              <a:t>Siège de Paris</a:t>
            </a:r>
          </a:p>
        </p:txBody>
      </p:sp>
      <p:sp>
        <p:nvSpPr>
          <p:cNvPr id="78" name="ZoneTexte 77">
            <a:extLst>
              <a:ext uri="{FF2B5EF4-FFF2-40B4-BE49-F238E27FC236}">
                <a16:creationId xmlns:a16="http://schemas.microsoft.com/office/drawing/2014/main" xmlns="" id="{898BC2C3-A039-412C-A299-7DB8F4A53706}"/>
              </a:ext>
            </a:extLst>
          </p:cNvPr>
          <p:cNvSpPr txBox="1"/>
          <p:nvPr/>
        </p:nvSpPr>
        <p:spPr>
          <a:xfrm>
            <a:off x="5477017" y="2537704"/>
            <a:ext cx="2192145"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Défaite de Sedan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1</a:t>
            </a:r>
            <a:r>
              <a:rPr kumimoji="0" lang="fr-FR" sz="1200" b="1" i="0" u="none" strike="noStrike" kern="1200" cap="none" spc="0" normalizeH="0" baseline="3000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er</a:t>
            </a:r>
            <a:r>
              <a:rPr kumimoji="0" lang="fr-FR"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 septembre 1870</a:t>
            </a:r>
          </a:p>
        </p:txBody>
      </p:sp>
      <p:sp>
        <p:nvSpPr>
          <p:cNvPr id="79" name="ZoneTexte 78">
            <a:extLst>
              <a:ext uri="{FF2B5EF4-FFF2-40B4-BE49-F238E27FC236}">
                <a16:creationId xmlns:a16="http://schemas.microsoft.com/office/drawing/2014/main" xmlns="" id="{1E60CD79-8027-462F-B22D-4B058C626AA0}"/>
              </a:ext>
            </a:extLst>
          </p:cNvPr>
          <p:cNvSpPr txBox="1"/>
          <p:nvPr/>
        </p:nvSpPr>
        <p:spPr>
          <a:xfrm>
            <a:off x="4999927" y="4767747"/>
            <a:ext cx="2192145"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Proclamation de la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III</a:t>
            </a:r>
            <a:r>
              <a:rPr kumimoji="0" lang="fr-FR" sz="1800" b="1" i="0" u="none" strike="noStrike" kern="1200" cap="none" spc="0" normalizeH="0" baseline="3000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e</a:t>
            </a:r>
            <a:r>
              <a:rPr kumimoji="0" lang="fr-FR" sz="1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 République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a:ea typeface="+mn-ea"/>
                <a:cs typeface="+mn-cs"/>
              </a:rPr>
              <a:t>4 septembre 1870</a:t>
            </a:r>
          </a:p>
        </p:txBody>
      </p:sp>
      <p:cxnSp>
        <p:nvCxnSpPr>
          <p:cNvPr id="80" name="Connecteur droit avec flèche 79">
            <a:extLst>
              <a:ext uri="{FF2B5EF4-FFF2-40B4-BE49-F238E27FC236}">
                <a16:creationId xmlns:a16="http://schemas.microsoft.com/office/drawing/2014/main" xmlns="" id="{3B6BA3E9-177B-4FD0-BDF8-583219A5DC0C}"/>
              </a:ext>
            </a:extLst>
          </p:cNvPr>
          <p:cNvCxnSpPr>
            <a:cxnSpLocks/>
          </p:cNvCxnSpPr>
          <p:nvPr/>
        </p:nvCxnSpPr>
        <p:spPr>
          <a:xfrm flipV="1">
            <a:off x="7554048" y="2212258"/>
            <a:ext cx="0" cy="1139308"/>
          </a:xfrm>
          <a:prstGeom prst="straightConnector1">
            <a:avLst/>
          </a:prstGeom>
          <a:ln w="28575">
            <a:solidFill>
              <a:srgbClr val="FFFF00"/>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xmlns="" id="{422F6E04-DB6B-49DD-826B-F156786AE77B}"/>
              </a:ext>
            </a:extLst>
          </p:cNvPr>
          <p:cNvSpPr txBox="1"/>
          <p:nvPr/>
        </p:nvSpPr>
        <p:spPr>
          <a:xfrm>
            <a:off x="6504816" y="1307436"/>
            <a:ext cx="2192145" cy="8156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Calibri" panose="020F0502020204030204"/>
                <a:ea typeface="+mn-ea"/>
                <a:cs typeface="+mn-cs"/>
              </a:rPr>
              <a:t>Proclamation de l’empire allemand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1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Calibri" panose="020F0502020204030204"/>
                <a:ea typeface="+mn-ea"/>
                <a:cs typeface="+mn-cs"/>
              </a:rPr>
              <a:t>18 janvier 1871</a:t>
            </a:r>
          </a:p>
        </p:txBody>
      </p:sp>
      <p:pic>
        <p:nvPicPr>
          <p:cNvPr id="83" name="Picture 2" descr="RÃ©sultat de recherche d'images pour &quot;la proclamation de l'empire allemand Anton von Werner&quot;">
            <a:extLst>
              <a:ext uri="{FF2B5EF4-FFF2-40B4-BE49-F238E27FC236}">
                <a16:creationId xmlns:a16="http://schemas.microsoft.com/office/drawing/2014/main" xmlns="" id="{00D6A978-BBF4-4D19-9712-8DF08D13F298}"/>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864980" y="1011215"/>
            <a:ext cx="1684644" cy="1246816"/>
          </a:xfrm>
          <a:prstGeom prst="rect">
            <a:avLst/>
          </a:prstGeom>
          <a:noFill/>
          <a:extLst>
            <a:ext uri="{909E8E84-426E-40DD-AFC4-6F175D3DCCD1}">
              <a14:hiddenFill xmlns:a14="http://schemas.microsoft.com/office/drawing/2010/main" xmlns="">
                <a:solidFill>
                  <a:srgbClr val="FFFFFF"/>
                </a:solidFill>
              </a14:hiddenFill>
            </a:ext>
          </a:extLst>
        </p:spPr>
      </p:pic>
      <p:cxnSp>
        <p:nvCxnSpPr>
          <p:cNvPr id="84" name="Connecteur droit avec flèche 83">
            <a:extLst>
              <a:ext uri="{FF2B5EF4-FFF2-40B4-BE49-F238E27FC236}">
                <a16:creationId xmlns:a16="http://schemas.microsoft.com/office/drawing/2014/main" xmlns="" id="{F0E72AE6-BBCD-45DB-AAB6-B468E5D90763}"/>
              </a:ext>
            </a:extLst>
          </p:cNvPr>
          <p:cNvCxnSpPr>
            <a:cxnSpLocks/>
          </p:cNvCxnSpPr>
          <p:nvPr/>
        </p:nvCxnSpPr>
        <p:spPr>
          <a:xfrm flipH="1">
            <a:off x="7707566" y="3336736"/>
            <a:ext cx="2729" cy="1548678"/>
          </a:xfrm>
          <a:prstGeom prst="straightConnector1">
            <a:avLst/>
          </a:prstGeom>
          <a:ln w="28575">
            <a:solidFill>
              <a:srgbClr val="C00000"/>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7" name="ZoneTexte 86">
            <a:extLst>
              <a:ext uri="{FF2B5EF4-FFF2-40B4-BE49-F238E27FC236}">
                <a16:creationId xmlns:a16="http://schemas.microsoft.com/office/drawing/2014/main" xmlns="" id="{8FE5FB56-3796-411C-889C-94352F6464AC}"/>
              </a:ext>
            </a:extLst>
          </p:cNvPr>
          <p:cNvSpPr txBox="1"/>
          <p:nvPr/>
        </p:nvSpPr>
        <p:spPr>
          <a:xfrm>
            <a:off x="6353747" y="4945736"/>
            <a:ext cx="2192145"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Armistice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libri" panose="020F0502020204030204"/>
                <a:ea typeface="+mn-ea"/>
                <a:cs typeface="+mn-cs"/>
              </a:rPr>
              <a:t>28 janvier 1871</a:t>
            </a:r>
          </a:p>
        </p:txBody>
      </p:sp>
      <p:cxnSp>
        <p:nvCxnSpPr>
          <p:cNvPr id="44" name="Connecteur droit avec flèche 43">
            <a:extLst>
              <a:ext uri="{FF2B5EF4-FFF2-40B4-BE49-F238E27FC236}">
                <a16:creationId xmlns:a16="http://schemas.microsoft.com/office/drawing/2014/main" xmlns="" id="{E590CD88-2A16-46EC-A9E9-20A02DF2EFE2}"/>
              </a:ext>
            </a:extLst>
          </p:cNvPr>
          <p:cNvCxnSpPr>
            <a:cxnSpLocks/>
          </p:cNvCxnSpPr>
          <p:nvPr/>
        </p:nvCxnSpPr>
        <p:spPr>
          <a:xfrm flipH="1">
            <a:off x="7998770" y="4440385"/>
            <a:ext cx="2042" cy="826381"/>
          </a:xfrm>
          <a:prstGeom prst="straightConnector1">
            <a:avLst/>
          </a:prstGeom>
          <a:ln w="28575">
            <a:solidFill>
              <a:srgbClr val="FFFF00"/>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5" name="ZoneTexte 44">
            <a:extLst>
              <a:ext uri="{FF2B5EF4-FFF2-40B4-BE49-F238E27FC236}">
                <a16:creationId xmlns:a16="http://schemas.microsoft.com/office/drawing/2014/main" xmlns="" id="{549C151C-720B-45C6-94D0-36C10AD40B1F}"/>
              </a:ext>
            </a:extLst>
          </p:cNvPr>
          <p:cNvSpPr txBox="1"/>
          <p:nvPr/>
        </p:nvSpPr>
        <p:spPr>
          <a:xfrm>
            <a:off x="7737854" y="5369076"/>
            <a:ext cx="219214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Calibri" panose="020F0502020204030204"/>
                <a:ea typeface="+mn-ea"/>
                <a:cs typeface="+mn-cs"/>
              </a:rPr>
              <a:t>Pourparlers de traité</a:t>
            </a:r>
          </a:p>
        </p:txBody>
      </p:sp>
      <p:pic>
        <p:nvPicPr>
          <p:cNvPr id="49" name="Image 48" descr="caricature traité de francfort.jpg">
            <a:extLst>
              <a:ext uri="{FF2B5EF4-FFF2-40B4-BE49-F238E27FC236}">
                <a16:creationId xmlns:a16="http://schemas.microsoft.com/office/drawing/2014/main" xmlns="" id="{F5694040-3AA9-4CFA-B082-B9DFBBD64F67}"/>
              </a:ext>
            </a:extLst>
          </p:cNvPr>
          <p:cNvPicPr>
            <a:picLocks noChangeAspect="1"/>
          </p:cNvPicPr>
          <p:nvPr/>
        </p:nvPicPr>
        <p:blipFill>
          <a:blip r:embed="rId3" cstate="print"/>
          <a:stretch>
            <a:fillRect/>
          </a:stretch>
        </p:blipFill>
        <p:spPr>
          <a:xfrm>
            <a:off x="9969373" y="5222735"/>
            <a:ext cx="1898162" cy="137650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xmlns="" val="262295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6" presetClass="entr" presetSubtype="21" fill="hold" nodeType="after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barn(inVertical)">
                                      <p:cBhvr>
                                        <p:cTn id="12" dur="500"/>
                                        <p:tgtEl>
                                          <p:spTgt spid="55"/>
                                        </p:tgtEl>
                                      </p:cBhvr>
                                    </p:animEffect>
                                  </p:childTnLst>
                                </p:cTn>
                              </p:par>
                            </p:childTnLst>
                          </p:cTn>
                        </p:par>
                        <p:par>
                          <p:cTn id="13" fill="hold">
                            <p:stCondLst>
                              <p:cond delay="1000"/>
                            </p:stCondLst>
                            <p:childTnLst>
                              <p:par>
                                <p:cTn id="14" presetID="16" presetClass="entr" presetSubtype="21" fill="hold" grpId="0" nodeType="after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500"/>
                                        <p:tgtEl>
                                          <p:spTgt spid="68"/>
                                        </p:tgtEl>
                                      </p:cBhvr>
                                    </p:animEffect>
                                  </p:childTnLst>
                                </p:cTn>
                              </p:par>
                            </p:childTnLst>
                          </p:cTn>
                        </p:par>
                        <p:par>
                          <p:cTn id="17" fill="hold">
                            <p:stCondLst>
                              <p:cond delay="2000"/>
                            </p:stCondLst>
                            <p:childTnLst>
                              <p:par>
                                <p:cTn id="18" presetID="16" presetClass="entr" presetSubtype="21"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barn(inVertical)">
                                      <p:cBhvr>
                                        <p:cTn id="20" dur="500"/>
                                        <p:tgtEl>
                                          <p:spTgt spid="70"/>
                                        </p:tgtEl>
                                      </p:cBhvr>
                                    </p:animEffect>
                                  </p:childTnLst>
                                </p:cTn>
                              </p:par>
                            </p:childTnLst>
                          </p:cTn>
                        </p:par>
                        <p:par>
                          <p:cTn id="21" fill="hold">
                            <p:stCondLst>
                              <p:cond delay="2500"/>
                            </p:stCondLst>
                            <p:childTnLst>
                              <p:par>
                                <p:cTn id="22" presetID="16" presetClass="entr" presetSubtype="21" fill="hold" grpId="0" nodeType="after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barn(inVertical)">
                                      <p:cBhvr>
                                        <p:cTn id="24" dur="500"/>
                                        <p:tgtEl>
                                          <p:spTgt spid="72"/>
                                        </p:tgtEl>
                                      </p:cBhvr>
                                    </p:animEffect>
                                  </p:childTnLst>
                                </p:cTn>
                              </p:par>
                              <p:par>
                                <p:cTn id="25" presetID="16" presetClass="entr" presetSubtype="21"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barn(inVertical)">
                                      <p:cBhvr>
                                        <p:cTn id="27" dur="500"/>
                                        <p:tgtEl>
                                          <p:spTgt spid="84"/>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barn(inVertical)">
                                      <p:cBhvr>
                                        <p:cTn id="31" dur="500"/>
                                        <p:tgtEl>
                                          <p:spTgt spid="8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59"/>
                                        </p:tgtEl>
                                        <p:attrNameLst>
                                          <p:attrName>style.visibility</p:attrName>
                                        </p:attrNameLst>
                                      </p:cBhvr>
                                      <p:to>
                                        <p:strVal val="visible"/>
                                      </p:to>
                                    </p:set>
                                    <p:animEffect transition="in" filter="barn(inVertical)">
                                      <p:cBhvr>
                                        <p:cTn id="36" dur="500"/>
                                        <p:tgtEl>
                                          <p:spTgt spid="59"/>
                                        </p:tgtEl>
                                      </p:cBhvr>
                                    </p:animEffect>
                                  </p:childTnLst>
                                </p:cTn>
                              </p:par>
                              <p:par>
                                <p:cTn id="37" presetID="16" presetClass="entr" presetSubtype="21"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barn(inVertical)">
                                      <p:cBhvr>
                                        <p:cTn id="39" dur="500"/>
                                        <p:tgtEl>
                                          <p:spTgt spid="58"/>
                                        </p:tgtEl>
                                      </p:cBhvr>
                                    </p:animEffect>
                                  </p:childTnLst>
                                </p:cTn>
                              </p:par>
                            </p:childTnLst>
                          </p:cTn>
                        </p:par>
                        <p:par>
                          <p:cTn id="40" fill="hold">
                            <p:stCondLst>
                              <p:cond delay="500"/>
                            </p:stCondLst>
                            <p:childTnLst>
                              <p:par>
                                <p:cTn id="41" presetID="16" presetClass="entr" presetSubtype="21" fill="hold" grpId="0" nodeType="after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barn(inVertical)">
                                      <p:cBhvr>
                                        <p:cTn id="43" dur="500"/>
                                        <p:tgtEl>
                                          <p:spTgt spid="78"/>
                                        </p:tgtEl>
                                      </p:cBhvr>
                                    </p:animEffect>
                                  </p:childTnLst>
                                </p:cTn>
                              </p:par>
                            </p:childTnLst>
                          </p:cTn>
                        </p:par>
                        <p:par>
                          <p:cTn id="44" fill="hold">
                            <p:stCondLst>
                              <p:cond delay="1000"/>
                            </p:stCondLst>
                            <p:childTnLst>
                              <p:par>
                                <p:cTn id="45" presetID="16" presetClass="entr" presetSubtype="21" fill="hold" grpId="0" nodeType="afterEffect">
                                  <p:stCondLst>
                                    <p:cond delay="0"/>
                                  </p:stCondLst>
                                  <p:childTnLst>
                                    <p:set>
                                      <p:cBhvr>
                                        <p:cTn id="46" dur="1" fill="hold">
                                          <p:stCondLst>
                                            <p:cond delay="0"/>
                                          </p:stCondLst>
                                        </p:cTn>
                                        <p:tgtEl>
                                          <p:spTgt spid="79"/>
                                        </p:tgtEl>
                                        <p:attrNameLst>
                                          <p:attrName>style.visibility</p:attrName>
                                        </p:attrNameLst>
                                      </p:cBhvr>
                                      <p:to>
                                        <p:strVal val="visible"/>
                                      </p:to>
                                    </p:set>
                                    <p:animEffect transition="in" filter="barn(inVertical)">
                                      <p:cBhvr>
                                        <p:cTn id="47" dur="500"/>
                                        <p:tgtEl>
                                          <p:spTgt spid="79"/>
                                        </p:tgtEl>
                                      </p:cBhvr>
                                    </p:animEffect>
                                  </p:childTnLst>
                                </p:cTn>
                              </p:par>
                            </p:childTnLst>
                          </p:cTn>
                        </p:par>
                        <p:par>
                          <p:cTn id="48" fill="hold">
                            <p:stCondLst>
                              <p:cond delay="1500"/>
                            </p:stCondLst>
                            <p:childTnLst>
                              <p:par>
                                <p:cTn id="49" presetID="16" presetClass="entr" presetSubtype="21" fill="hold" grpId="0" nodeType="after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barn(inVertical)">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80"/>
                                        </p:tgtEl>
                                        <p:attrNameLst>
                                          <p:attrName>style.visibility</p:attrName>
                                        </p:attrNameLst>
                                      </p:cBhvr>
                                      <p:to>
                                        <p:strVal val="visible"/>
                                      </p:to>
                                    </p:set>
                                    <p:animEffect transition="in" filter="barn(inVertical)">
                                      <p:cBhvr>
                                        <p:cTn id="56" dur="500"/>
                                        <p:tgtEl>
                                          <p:spTgt spid="80"/>
                                        </p:tgtEl>
                                      </p:cBhvr>
                                    </p:animEffect>
                                  </p:childTnLst>
                                </p:cTn>
                              </p:par>
                            </p:childTnLst>
                          </p:cTn>
                        </p:par>
                        <p:par>
                          <p:cTn id="57" fill="hold">
                            <p:stCondLst>
                              <p:cond delay="500"/>
                            </p:stCondLst>
                            <p:childTnLst>
                              <p:par>
                                <p:cTn id="58" presetID="16" presetClass="entr" presetSubtype="21" fill="hold" grpId="0" nodeType="afterEffect">
                                  <p:stCondLst>
                                    <p:cond delay="0"/>
                                  </p:stCondLst>
                                  <p:childTnLst>
                                    <p:set>
                                      <p:cBhvr>
                                        <p:cTn id="59" dur="1" fill="hold">
                                          <p:stCondLst>
                                            <p:cond delay="0"/>
                                          </p:stCondLst>
                                        </p:cTn>
                                        <p:tgtEl>
                                          <p:spTgt spid="82"/>
                                        </p:tgtEl>
                                        <p:attrNameLst>
                                          <p:attrName>style.visibility</p:attrName>
                                        </p:attrNameLst>
                                      </p:cBhvr>
                                      <p:to>
                                        <p:strVal val="visible"/>
                                      </p:to>
                                    </p:set>
                                    <p:animEffect transition="in" filter="barn(inVertical)">
                                      <p:cBhvr>
                                        <p:cTn id="60" dur="500"/>
                                        <p:tgtEl>
                                          <p:spTgt spid="82"/>
                                        </p:tgtEl>
                                      </p:cBhvr>
                                    </p:animEffect>
                                  </p:childTnLst>
                                </p:cTn>
                              </p:par>
                              <p:par>
                                <p:cTn id="61" presetID="16" presetClass="entr" presetSubtype="21" fill="hold" nodeType="with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barn(inVertical)">
                                      <p:cBhvr>
                                        <p:cTn id="63" dur="500"/>
                                        <p:tgtEl>
                                          <p:spTgt spid="83"/>
                                        </p:tgtEl>
                                      </p:cBhvr>
                                    </p:animEffect>
                                  </p:childTnLst>
                                </p:cTn>
                              </p:par>
                              <p:par>
                                <p:cTn id="64" presetID="16" presetClass="entr" presetSubtype="21" fill="hold" nodeType="withEffect">
                                  <p:stCondLst>
                                    <p:cond delay="0"/>
                                  </p:stCondLst>
                                  <p:childTnLst>
                                    <p:set>
                                      <p:cBhvr>
                                        <p:cTn id="65" dur="1" fill="hold">
                                          <p:stCondLst>
                                            <p:cond delay="0"/>
                                          </p:stCondLst>
                                        </p:cTn>
                                        <p:tgtEl>
                                          <p:spTgt spid="60"/>
                                        </p:tgtEl>
                                        <p:attrNameLst>
                                          <p:attrName>style.visibility</p:attrName>
                                        </p:attrNameLst>
                                      </p:cBhvr>
                                      <p:to>
                                        <p:strVal val="visible"/>
                                      </p:to>
                                    </p:set>
                                    <p:animEffect transition="in" filter="barn(inVertical)">
                                      <p:cBhvr>
                                        <p:cTn id="66" dur="500"/>
                                        <p:tgtEl>
                                          <p:spTgt spid="60"/>
                                        </p:tgtEl>
                                      </p:cBhvr>
                                    </p:animEffect>
                                  </p:childTnLst>
                                </p:cTn>
                              </p:par>
                            </p:childTnLst>
                          </p:cTn>
                        </p:par>
                        <p:par>
                          <p:cTn id="67" fill="hold">
                            <p:stCondLst>
                              <p:cond delay="1000"/>
                            </p:stCondLst>
                            <p:childTnLst>
                              <p:par>
                                <p:cTn id="68" presetID="16" presetClass="entr" presetSubtype="21"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barn(inVertical)">
                                      <p:cBhvr>
                                        <p:cTn id="70" dur="500"/>
                                        <p:tgtEl>
                                          <p:spTgt spid="69"/>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44"/>
                                        </p:tgtEl>
                                        <p:attrNameLst>
                                          <p:attrName>style.visibility</p:attrName>
                                        </p:attrNameLst>
                                      </p:cBhvr>
                                      <p:to>
                                        <p:strVal val="visible"/>
                                      </p:to>
                                    </p:set>
                                    <p:animEffect transition="in" filter="barn(inVertical)">
                                      <p:cBhvr>
                                        <p:cTn id="75" dur="500"/>
                                        <p:tgtEl>
                                          <p:spTgt spid="44"/>
                                        </p:tgtEl>
                                      </p:cBhvr>
                                    </p:animEffect>
                                  </p:childTnLst>
                                </p:cTn>
                              </p:par>
                            </p:childTnLst>
                          </p:cTn>
                        </p:par>
                        <p:par>
                          <p:cTn id="76" fill="hold">
                            <p:stCondLst>
                              <p:cond delay="500"/>
                            </p:stCondLst>
                            <p:childTnLst>
                              <p:par>
                                <p:cTn id="77" presetID="16" presetClass="entr" presetSubtype="21"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barn(inVertical)">
                                      <p:cBhvr>
                                        <p:cTn id="79" dur="500"/>
                                        <p:tgtEl>
                                          <p:spTgt spid="45"/>
                                        </p:tgtEl>
                                      </p:cBhvr>
                                    </p:animEffect>
                                  </p:childTnLst>
                                </p:cTn>
                              </p:par>
                            </p:childTnLst>
                          </p:cTn>
                        </p:par>
                        <p:par>
                          <p:cTn id="80" fill="hold">
                            <p:stCondLst>
                              <p:cond delay="1000"/>
                            </p:stCondLst>
                            <p:childTnLst>
                              <p:par>
                                <p:cTn id="81" presetID="25" presetClass="entr" presetSubtype="0" fill="hold" nodeType="afterEffect">
                                  <p:stCondLst>
                                    <p:cond delay="0"/>
                                  </p:stCondLst>
                                  <p:childTnLst>
                                    <p:set>
                                      <p:cBhvr>
                                        <p:cTn id="82" dur="1" fill="hold">
                                          <p:stCondLst>
                                            <p:cond delay="0"/>
                                          </p:stCondLst>
                                        </p:cTn>
                                        <p:tgtEl>
                                          <p:spTgt spid="49"/>
                                        </p:tgtEl>
                                        <p:attrNameLst>
                                          <p:attrName>style.visibility</p:attrName>
                                        </p:attrNameLst>
                                      </p:cBhvr>
                                      <p:to>
                                        <p:strVal val="visible"/>
                                      </p:to>
                                    </p:set>
                                    <p:anim calcmode="lin" valueType="num">
                                      <p:cBhvr>
                                        <p:cTn id="83" dur="500" decel="50000" fill="hold">
                                          <p:stCondLst>
                                            <p:cond delay="0"/>
                                          </p:stCondLst>
                                        </p:cTn>
                                        <p:tgtEl>
                                          <p:spTgt spid="49"/>
                                        </p:tgtEl>
                                        <p:attrNameLst>
                                          <p:attrName>style.rotation</p:attrName>
                                        </p:attrNameLst>
                                      </p:cBhvr>
                                      <p:tavLst>
                                        <p:tav tm="0">
                                          <p:val>
                                            <p:fltVal val="-90"/>
                                          </p:val>
                                        </p:tav>
                                        <p:tav tm="100000">
                                          <p:val>
                                            <p:fltVal val="0"/>
                                          </p:val>
                                        </p:tav>
                                      </p:tavLst>
                                    </p:anim>
                                    <p:anim calcmode="lin" valueType="num">
                                      <p:cBhvr>
                                        <p:cTn id="84" dur="500" decel="50000" fill="hold">
                                          <p:stCondLst>
                                            <p:cond delay="0"/>
                                          </p:stCondLst>
                                        </p:cTn>
                                        <p:tgtEl>
                                          <p:spTgt spid="49"/>
                                        </p:tgtEl>
                                        <p:attrNameLst>
                                          <p:attrName>ppt_w</p:attrName>
                                        </p:attrNameLst>
                                      </p:cBhvr>
                                      <p:tavLst>
                                        <p:tav tm="0">
                                          <p:val>
                                            <p:strVal val="#ppt_w"/>
                                          </p:val>
                                        </p:tav>
                                        <p:tav tm="100000">
                                          <p:val>
                                            <p:strVal val="#ppt_w*.05"/>
                                          </p:val>
                                        </p:tav>
                                      </p:tavLst>
                                    </p:anim>
                                    <p:anim calcmode="lin" valueType="num">
                                      <p:cBhvr>
                                        <p:cTn id="85" dur="500" accel="50000" fill="hold">
                                          <p:stCondLst>
                                            <p:cond delay="500"/>
                                          </p:stCondLst>
                                        </p:cTn>
                                        <p:tgtEl>
                                          <p:spTgt spid="49"/>
                                        </p:tgtEl>
                                        <p:attrNameLst>
                                          <p:attrName>ppt_w</p:attrName>
                                        </p:attrNameLst>
                                      </p:cBhvr>
                                      <p:tavLst>
                                        <p:tav tm="0">
                                          <p:val>
                                            <p:strVal val="#ppt_w*.05"/>
                                          </p:val>
                                        </p:tav>
                                        <p:tav tm="100000">
                                          <p:val>
                                            <p:strVal val="#ppt_w"/>
                                          </p:val>
                                        </p:tav>
                                      </p:tavLst>
                                    </p:anim>
                                    <p:anim calcmode="lin" valueType="num">
                                      <p:cBhvr>
                                        <p:cTn id="86" dur="1000" fill="hold"/>
                                        <p:tgtEl>
                                          <p:spTgt spid="49"/>
                                        </p:tgtEl>
                                        <p:attrNameLst>
                                          <p:attrName>ppt_h</p:attrName>
                                        </p:attrNameLst>
                                      </p:cBhvr>
                                      <p:tavLst>
                                        <p:tav tm="0">
                                          <p:val>
                                            <p:strVal val="#ppt_h"/>
                                          </p:val>
                                        </p:tav>
                                        <p:tav tm="100000">
                                          <p:val>
                                            <p:strVal val="#ppt_h"/>
                                          </p:val>
                                        </p:tav>
                                      </p:tavLst>
                                    </p:anim>
                                    <p:anim calcmode="lin" valueType="num">
                                      <p:cBhvr>
                                        <p:cTn id="87" dur="500" decel="50000" fill="hold">
                                          <p:stCondLst>
                                            <p:cond delay="0"/>
                                          </p:stCondLst>
                                        </p:cTn>
                                        <p:tgtEl>
                                          <p:spTgt spid="49"/>
                                        </p:tgtEl>
                                        <p:attrNameLst>
                                          <p:attrName>ppt_x</p:attrName>
                                        </p:attrNameLst>
                                      </p:cBhvr>
                                      <p:tavLst>
                                        <p:tav tm="0">
                                          <p:val>
                                            <p:strVal val="#ppt_x+.4"/>
                                          </p:val>
                                        </p:tav>
                                        <p:tav tm="100000">
                                          <p:val>
                                            <p:strVal val="#ppt_x"/>
                                          </p:val>
                                        </p:tav>
                                      </p:tavLst>
                                    </p:anim>
                                    <p:anim calcmode="lin" valueType="num">
                                      <p:cBhvr>
                                        <p:cTn id="88" dur="500" decel="50000" fill="hold">
                                          <p:stCondLst>
                                            <p:cond delay="0"/>
                                          </p:stCondLst>
                                        </p:cTn>
                                        <p:tgtEl>
                                          <p:spTgt spid="49"/>
                                        </p:tgtEl>
                                        <p:attrNameLst>
                                          <p:attrName>ppt_y</p:attrName>
                                        </p:attrNameLst>
                                      </p:cBhvr>
                                      <p:tavLst>
                                        <p:tav tm="0">
                                          <p:val>
                                            <p:strVal val="#ppt_y-.2"/>
                                          </p:val>
                                        </p:tav>
                                        <p:tav tm="100000">
                                          <p:val>
                                            <p:strVal val="#ppt_y+.1"/>
                                          </p:val>
                                        </p:tav>
                                      </p:tavLst>
                                    </p:anim>
                                    <p:anim calcmode="lin" valueType="num">
                                      <p:cBhvr>
                                        <p:cTn id="89" dur="500" accel="50000" fill="hold">
                                          <p:stCondLst>
                                            <p:cond delay="500"/>
                                          </p:stCondLst>
                                        </p:cTn>
                                        <p:tgtEl>
                                          <p:spTgt spid="49"/>
                                        </p:tgtEl>
                                        <p:attrNameLst>
                                          <p:attrName>ppt_y</p:attrName>
                                        </p:attrNameLst>
                                      </p:cBhvr>
                                      <p:tavLst>
                                        <p:tav tm="0">
                                          <p:val>
                                            <p:strVal val="#ppt_y+.1"/>
                                          </p:val>
                                        </p:tav>
                                        <p:tav tm="100000">
                                          <p:val>
                                            <p:strVal val="#ppt_y"/>
                                          </p:val>
                                        </p:tav>
                                      </p:tavLst>
                                    </p:anim>
                                    <p:animEffect transition="in" filter="fade">
                                      <p:cBhvr>
                                        <p:cTn id="90" dur="1000" decel="50000">
                                          <p:stCondLst>
                                            <p:cond delay="0"/>
                                          </p:stCondLst>
                                        </p:cTn>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8" grpId="0"/>
      <p:bldP spid="69" grpId="0" animBg="1"/>
      <p:bldP spid="72" grpId="0"/>
      <p:bldP spid="77" grpId="0" animBg="1"/>
      <p:bldP spid="78" grpId="0"/>
      <p:bldP spid="79" grpId="0"/>
      <p:bldP spid="82" grpId="0"/>
      <p:bldP spid="87"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RÃ©sultat de recherche d'images pour &quot;allemands a versailles 1871&quot;">
            <a:extLst>
              <a:ext uri="{FF2B5EF4-FFF2-40B4-BE49-F238E27FC236}">
                <a16:creationId xmlns:a16="http://schemas.microsoft.com/office/drawing/2014/main" xmlns="" id="{094ADE51-28F0-420C-8DB2-A63ECC11D308}"/>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3748088" y="0"/>
            <a:ext cx="4694237"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33892028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caricature traité de francfort.jpg"/>
          <p:cNvPicPr>
            <a:picLocks noChangeAspect="1"/>
          </p:cNvPicPr>
          <p:nvPr/>
        </p:nvPicPr>
        <p:blipFill>
          <a:blip r:embed="rId2"/>
          <a:stretch>
            <a:fillRect/>
          </a:stretch>
        </p:blipFill>
        <p:spPr>
          <a:xfrm>
            <a:off x="1452565" y="178139"/>
            <a:ext cx="8222375" cy="5962668"/>
          </a:xfrm>
          <a:prstGeom prst="rect">
            <a:avLst/>
          </a:prstGeom>
          <a:ln>
            <a:noFill/>
          </a:ln>
          <a:effectLst>
            <a:outerShdw blurRad="292100" dist="139700" dir="2700000" algn="tl" rotWithShape="0">
              <a:srgbClr val="333333">
                <a:alpha val="65000"/>
              </a:srgbClr>
            </a:outerShdw>
          </a:effectLst>
        </p:spPr>
      </p:pic>
      <p:sp>
        <p:nvSpPr>
          <p:cNvPr id="5" name="Rectangle 4"/>
          <p:cNvSpPr/>
          <p:nvPr/>
        </p:nvSpPr>
        <p:spPr>
          <a:xfrm>
            <a:off x="737420" y="6150114"/>
            <a:ext cx="9300099" cy="707886"/>
          </a:xfrm>
          <a:prstGeom prst="rect">
            <a:avLst/>
          </a:prstGeom>
        </p:spPr>
        <p:txBody>
          <a:bodyPr wrap="square">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fr-FR" sz="2000" b="1" i="1" dirty="0">
                <a:solidFill>
                  <a:srgbClr val="666666"/>
                </a:solidFill>
                <a:latin typeface="Verdana" panose="020B0604030504040204" pitchFamily="34" charset="0"/>
              </a:rPr>
              <a:t>Allégorie des préliminaires du traité de Francfort</a:t>
            </a:r>
            <a:r>
              <a:rPr lang="fr-FR" sz="2000" dirty="0"/>
              <a:t/>
            </a:r>
            <a:br>
              <a:rPr lang="fr-FR" sz="2000" dirty="0"/>
            </a:br>
            <a:r>
              <a:rPr lang="fr-FR" sz="2000" dirty="0"/>
              <a:t>Publiée dans l'Illustration, le 11 mars 1871.</a:t>
            </a:r>
            <a:endParaRPr lang="fr-FR" sz="20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
        <p:nvSpPr>
          <p:cNvPr id="7" name="Rectangle à coins arrondis 6"/>
          <p:cNvSpPr/>
          <p:nvPr/>
        </p:nvSpPr>
        <p:spPr>
          <a:xfrm>
            <a:off x="2371391" y="1949403"/>
            <a:ext cx="1714512" cy="2071702"/>
          </a:xfrm>
          <a:prstGeom prst="round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2264234" y="1345244"/>
            <a:ext cx="2000264" cy="461665"/>
          </a:xfrm>
          <a:prstGeom prst="rect">
            <a:avLst/>
          </a:prstGeom>
          <a:noFill/>
        </p:spPr>
        <p:txBody>
          <a:bodyPr wrap="square" rtlCol="0">
            <a:spAutoFit/>
          </a:bodyPr>
          <a:lstStyle/>
          <a:p>
            <a:pPr algn="ctr"/>
            <a:r>
              <a:rPr lang="fr-FR" sz="2400" b="1" dirty="0">
                <a:solidFill>
                  <a:srgbClr val="FFFF00"/>
                </a:solidFill>
                <a:effectLst>
                  <a:outerShdw blurRad="38100" dist="38100" dir="2700000" algn="tl">
                    <a:srgbClr val="000000">
                      <a:alpha val="43137"/>
                    </a:srgbClr>
                  </a:outerShdw>
                </a:effectLst>
              </a:rPr>
              <a:t>Bismarck</a:t>
            </a:r>
          </a:p>
        </p:txBody>
      </p:sp>
      <p:sp>
        <p:nvSpPr>
          <p:cNvPr id="9" name="Rectangle à coins arrondis 8"/>
          <p:cNvSpPr/>
          <p:nvPr/>
        </p:nvSpPr>
        <p:spPr>
          <a:xfrm>
            <a:off x="5157473" y="2034961"/>
            <a:ext cx="2500330" cy="2071702"/>
          </a:xfrm>
          <a:prstGeom prst="roundRect">
            <a:avLst/>
          </a:prstGeom>
          <a:noFill/>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5728977" y="1463458"/>
            <a:ext cx="2000264" cy="461665"/>
          </a:xfrm>
          <a:prstGeom prst="rect">
            <a:avLst/>
          </a:prstGeom>
          <a:noFill/>
        </p:spPr>
        <p:txBody>
          <a:bodyPr wrap="square" rtlCol="0">
            <a:spAutoFit/>
          </a:bodyPr>
          <a:lstStyle/>
          <a:p>
            <a:pPr algn="ctr"/>
            <a:r>
              <a:rPr lang="fr-FR" sz="2400" b="1" dirty="0">
                <a:solidFill>
                  <a:srgbClr val="002060"/>
                </a:solidFill>
                <a:effectLst>
                  <a:outerShdw blurRad="38100" dist="38100" dir="2700000" algn="tl">
                    <a:srgbClr val="000000">
                      <a:alpha val="43137"/>
                    </a:srgbClr>
                  </a:outerShdw>
                </a:effectLst>
              </a:rPr>
              <a:t>Marianne</a:t>
            </a:r>
          </a:p>
        </p:txBody>
      </p:sp>
      <p:sp>
        <p:nvSpPr>
          <p:cNvPr id="11" name="Rectangle à coins arrondis 10"/>
          <p:cNvSpPr/>
          <p:nvPr/>
        </p:nvSpPr>
        <p:spPr>
          <a:xfrm>
            <a:off x="7014861" y="1534895"/>
            <a:ext cx="2500330" cy="4143404"/>
          </a:xfrm>
          <a:prstGeom prst="roundRect">
            <a:avLst/>
          </a:prstGeom>
          <a:no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7157737" y="2106400"/>
            <a:ext cx="2000264" cy="461665"/>
          </a:xfrm>
          <a:prstGeom prst="rect">
            <a:avLst/>
          </a:prstGeom>
          <a:noFill/>
        </p:spPr>
        <p:txBody>
          <a:bodyPr wrap="square" rtlCol="0">
            <a:spAutoFit/>
          </a:bodyPr>
          <a:lstStyle/>
          <a:p>
            <a:pPr algn="ctr"/>
            <a:r>
              <a:rPr lang="fr-FR" sz="2400" b="1" dirty="0">
                <a:solidFill>
                  <a:schemeClr val="accent3">
                    <a:lumMod val="75000"/>
                  </a:schemeClr>
                </a:solidFill>
                <a:effectLst>
                  <a:outerShdw blurRad="38100" dist="38100" dir="2700000" algn="tl">
                    <a:srgbClr val="000000">
                      <a:alpha val="43137"/>
                    </a:srgbClr>
                  </a:outerShdw>
                </a:effectLst>
              </a:rPr>
              <a:t>Alsace</a:t>
            </a:r>
          </a:p>
        </p:txBody>
      </p:sp>
      <p:sp>
        <p:nvSpPr>
          <p:cNvPr id="13" name="ZoneTexte 12"/>
          <p:cNvSpPr txBox="1"/>
          <p:nvPr/>
        </p:nvSpPr>
        <p:spPr>
          <a:xfrm>
            <a:off x="7586365" y="3820912"/>
            <a:ext cx="2000264" cy="830997"/>
          </a:xfrm>
          <a:prstGeom prst="rect">
            <a:avLst/>
          </a:prstGeom>
          <a:noFill/>
        </p:spPr>
        <p:txBody>
          <a:bodyPr wrap="square" rtlCol="0">
            <a:spAutoFit/>
          </a:bodyPr>
          <a:lstStyle/>
          <a:p>
            <a:pPr algn="ctr"/>
            <a:r>
              <a:rPr lang="fr-FR" sz="2400" b="1" dirty="0">
                <a:solidFill>
                  <a:schemeClr val="accent3">
                    <a:lumMod val="75000"/>
                  </a:schemeClr>
                </a:solidFill>
                <a:effectLst>
                  <a:outerShdw blurRad="38100" dist="38100" dir="2700000" algn="tl">
                    <a:srgbClr val="000000">
                      <a:alpha val="43137"/>
                    </a:srgbClr>
                  </a:outerShdw>
                </a:effectLst>
              </a:rPr>
              <a:t>Nord de la Lorraine</a:t>
            </a:r>
          </a:p>
        </p:txBody>
      </p:sp>
      <p:sp>
        <p:nvSpPr>
          <p:cNvPr id="14" name="Rectangle à coins arrondis 13"/>
          <p:cNvSpPr/>
          <p:nvPr/>
        </p:nvSpPr>
        <p:spPr>
          <a:xfrm>
            <a:off x="4514531" y="4392415"/>
            <a:ext cx="3429024" cy="1571636"/>
          </a:xfrm>
          <a:prstGeom prst="round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à coins arrondis 14"/>
          <p:cNvSpPr/>
          <p:nvPr/>
        </p:nvSpPr>
        <p:spPr>
          <a:xfrm>
            <a:off x="1461277" y="1806909"/>
            <a:ext cx="1828971" cy="4214842"/>
          </a:xfrm>
          <a:prstGeom prst="roundRect">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p:cNvSpPr txBox="1"/>
          <p:nvPr/>
        </p:nvSpPr>
        <p:spPr>
          <a:xfrm>
            <a:off x="5086035" y="4463854"/>
            <a:ext cx="2000264" cy="461665"/>
          </a:xfrm>
          <a:prstGeom prst="rect">
            <a:avLst/>
          </a:prstGeom>
          <a:noFill/>
        </p:spPr>
        <p:txBody>
          <a:bodyPr wrap="square" rtlCol="0">
            <a:spAutoFit/>
          </a:bodyPr>
          <a:lstStyle/>
          <a:p>
            <a:pPr algn="ctr"/>
            <a:r>
              <a:rPr lang="fr-FR" sz="2400" b="1" dirty="0">
                <a:solidFill>
                  <a:srgbClr val="FF0000"/>
                </a:solidFill>
                <a:effectLst>
                  <a:outerShdw blurRad="38100" dist="38100" dir="2700000" algn="tl">
                    <a:srgbClr val="000000">
                      <a:alpha val="43137"/>
                    </a:srgbClr>
                  </a:outerShdw>
                </a:effectLst>
              </a:rPr>
              <a:t>Barbarie</a:t>
            </a:r>
          </a:p>
        </p:txBody>
      </p:sp>
      <p:sp>
        <p:nvSpPr>
          <p:cNvPr id="17" name="ZoneTexte 16"/>
          <p:cNvSpPr txBox="1"/>
          <p:nvPr/>
        </p:nvSpPr>
        <p:spPr>
          <a:xfrm>
            <a:off x="1532715" y="5378810"/>
            <a:ext cx="1765903" cy="461665"/>
          </a:xfrm>
          <a:prstGeom prst="rect">
            <a:avLst/>
          </a:prstGeom>
          <a:noFill/>
        </p:spPr>
        <p:txBody>
          <a:bodyPr wrap="square" rtlCol="0">
            <a:spAutoFit/>
          </a:bodyPr>
          <a:lstStyle/>
          <a:p>
            <a:pPr algn="ctr"/>
            <a:r>
              <a:rPr lang="fr-FR" sz="2400" b="1" dirty="0">
                <a:solidFill>
                  <a:srgbClr val="FF0000"/>
                </a:solidFill>
                <a:effectLst>
                  <a:outerShdw blurRad="38100" dist="38100" dir="2700000" algn="tl">
                    <a:srgbClr val="000000">
                      <a:alpha val="43137"/>
                    </a:srgbClr>
                  </a:outerShdw>
                </a:effectLst>
              </a:rPr>
              <a:t>Pillages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par>
                          <p:cTn id="15" fill="hold">
                            <p:stCondLst>
                              <p:cond delay="1000"/>
                            </p:stCondLst>
                            <p:childTnLst>
                              <p:par>
                                <p:cTn id="16" presetID="50" presetClass="entr" presetSubtype="0" decel="10000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strVal val="#ppt_w+.3"/>
                                          </p:val>
                                        </p:tav>
                                        <p:tav tm="100000">
                                          <p:val>
                                            <p:strVal val="#ppt_w"/>
                                          </p:val>
                                        </p:tav>
                                      </p:tavLst>
                                    </p:anim>
                                    <p:anim calcmode="lin" valueType="num">
                                      <p:cBhvr>
                                        <p:cTn id="19" dur="1000" fill="hold"/>
                                        <p:tgtEl>
                                          <p:spTgt spid="5"/>
                                        </p:tgtEl>
                                        <p:attrNameLst>
                                          <p:attrName>ppt_h</p:attrName>
                                        </p:attrNameLst>
                                      </p:cBhvr>
                                      <p:tavLst>
                                        <p:tav tm="0">
                                          <p:val>
                                            <p:strVal val="#ppt_h"/>
                                          </p:val>
                                        </p:tav>
                                        <p:tav tm="100000">
                                          <p:val>
                                            <p:strVal val="#ppt_h"/>
                                          </p:val>
                                        </p:tav>
                                      </p:tavLst>
                                    </p:anim>
                                    <p:animEffect transition="in" filter="fade">
                                      <p:cBhvr>
                                        <p:cTn id="20" dur="10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50" presetClass="entr" presetSubtype="0" decel="10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strVal val="#ppt_w+.3"/>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animEffect transition="in" filter="fade">
                                      <p:cBhvr>
                                        <p:cTn id="31" dur="10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par>
                          <p:cTn id="37" fill="hold">
                            <p:stCondLst>
                              <p:cond delay="500"/>
                            </p:stCondLst>
                            <p:childTnLst>
                              <p:par>
                                <p:cTn id="38" presetID="50" presetClass="entr" presetSubtype="0" decel="10000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1000" fill="hold"/>
                                        <p:tgtEl>
                                          <p:spTgt spid="10"/>
                                        </p:tgtEl>
                                        <p:attrNameLst>
                                          <p:attrName>ppt_w</p:attrName>
                                        </p:attrNameLst>
                                      </p:cBhvr>
                                      <p:tavLst>
                                        <p:tav tm="0">
                                          <p:val>
                                            <p:strVal val="#ppt_w+.3"/>
                                          </p:val>
                                        </p:tav>
                                        <p:tav tm="100000">
                                          <p:val>
                                            <p:strVal val="#ppt_w"/>
                                          </p:val>
                                        </p:tav>
                                      </p:tavLst>
                                    </p:anim>
                                    <p:anim calcmode="lin" valueType="num">
                                      <p:cBhvr>
                                        <p:cTn id="41" dur="1000" fill="hold"/>
                                        <p:tgtEl>
                                          <p:spTgt spid="10"/>
                                        </p:tgtEl>
                                        <p:attrNameLst>
                                          <p:attrName>ppt_h</p:attrName>
                                        </p:attrNameLst>
                                      </p:cBhvr>
                                      <p:tavLst>
                                        <p:tav tm="0">
                                          <p:val>
                                            <p:strVal val="#ppt_h"/>
                                          </p:val>
                                        </p:tav>
                                        <p:tav tm="100000">
                                          <p:val>
                                            <p:strVal val="#ppt_h"/>
                                          </p:val>
                                        </p:tav>
                                      </p:tavLst>
                                    </p:anim>
                                    <p:animEffect transition="in" filter="fade">
                                      <p:cBhvr>
                                        <p:cTn id="42" dur="10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55" presetClass="exit" presetSubtype="0" fill="hold" grpId="1" nodeType="clickEffect">
                                  <p:stCondLst>
                                    <p:cond delay="0"/>
                                  </p:stCondLst>
                                  <p:childTnLst>
                                    <p:anim calcmode="lin" valueType="num">
                                      <p:cBhvr>
                                        <p:cTn id="46" dur="1000"/>
                                        <p:tgtEl>
                                          <p:spTgt spid="7"/>
                                        </p:tgtEl>
                                        <p:attrNameLst>
                                          <p:attrName>ppt_w</p:attrName>
                                        </p:attrNameLst>
                                      </p:cBhvr>
                                      <p:tavLst>
                                        <p:tav tm="0">
                                          <p:val>
                                            <p:strVal val="ppt_w"/>
                                          </p:val>
                                        </p:tav>
                                        <p:tav tm="100000">
                                          <p:val>
                                            <p:strVal val="ppt_w*0.70"/>
                                          </p:val>
                                        </p:tav>
                                      </p:tavLst>
                                    </p:anim>
                                    <p:anim calcmode="lin" valueType="num">
                                      <p:cBhvr>
                                        <p:cTn id="47" dur="1000"/>
                                        <p:tgtEl>
                                          <p:spTgt spid="7"/>
                                        </p:tgtEl>
                                        <p:attrNameLst>
                                          <p:attrName>ppt_h</p:attrName>
                                        </p:attrNameLst>
                                      </p:cBhvr>
                                      <p:tavLst>
                                        <p:tav tm="0">
                                          <p:val>
                                            <p:strVal val="ppt_h"/>
                                          </p:val>
                                        </p:tav>
                                        <p:tav tm="100000">
                                          <p:val>
                                            <p:strVal val="ppt_h"/>
                                          </p:val>
                                        </p:tav>
                                      </p:tavLst>
                                    </p:anim>
                                    <p:animEffect transition="out" filter="fade">
                                      <p:cBhvr>
                                        <p:cTn id="48" dur="1000"/>
                                        <p:tgtEl>
                                          <p:spTgt spid="7"/>
                                        </p:tgtEl>
                                      </p:cBhvr>
                                    </p:animEffect>
                                    <p:set>
                                      <p:cBhvr>
                                        <p:cTn id="49" dur="1" fill="hold">
                                          <p:stCondLst>
                                            <p:cond delay="999"/>
                                          </p:stCondLst>
                                        </p:cTn>
                                        <p:tgtEl>
                                          <p:spTgt spid="7"/>
                                        </p:tgtEl>
                                        <p:attrNameLst>
                                          <p:attrName>style.visibility</p:attrName>
                                        </p:attrNameLst>
                                      </p:cBhvr>
                                      <p:to>
                                        <p:strVal val="hidden"/>
                                      </p:to>
                                    </p:set>
                                  </p:childTnLst>
                                </p:cTn>
                              </p:par>
                              <p:par>
                                <p:cTn id="50" presetID="55" presetClass="exit" presetSubtype="0" fill="hold" grpId="1" nodeType="withEffect">
                                  <p:stCondLst>
                                    <p:cond delay="0"/>
                                  </p:stCondLst>
                                  <p:childTnLst>
                                    <p:anim calcmode="lin" valueType="num">
                                      <p:cBhvr>
                                        <p:cTn id="51" dur="1000"/>
                                        <p:tgtEl>
                                          <p:spTgt spid="8"/>
                                        </p:tgtEl>
                                        <p:attrNameLst>
                                          <p:attrName>ppt_w</p:attrName>
                                        </p:attrNameLst>
                                      </p:cBhvr>
                                      <p:tavLst>
                                        <p:tav tm="0">
                                          <p:val>
                                            <p:strVal val="ppt_w"/>
                                          </p:val>
                                        </p:tav>
                                        <p:tav tm="100000">
                                          <p:val>
                                            <p:strVal val="ppt_w*0.70"/>
                                          </p:val>
                                        </p:tav>
                                      </p:tavLst>
                                    </p:anim>
                                    <p:anim calcmode="lin" valueType="num">
                                      <p:cBhvr>
                                        <p:cTn id="52" dur="1000"/>
                                        <p:tgtEl>
                                          <p:spTgt spid="8"/>
                                        </p:tgtEl>
                                        <p:attrNameLst>
                                          <p:attrName>ppt_h</p:attrName>
                                        </p:attrNameLst>
                                      </p:cBhvr>
                                      <p:tavLst>
                                        <p:tav tm="0">
                                          <p:val>
                                            <p:strVal val="ppt_h"/>
                                          </p:val>
                                        </p:tav>
                                        <p:tav tm="100000">
                                          <p:val>
                                            <p:strVal val="ppt_h"/>
                                          </p:val>
                                        </p:tav>
                                      </p:tavLst>
                                    </p:anim>
                                    <p:animEffect transition="out" filter="fade">
                                      <p:cBhvr>
                                        <p:cTn id="53" dur="1000"/>
                                        <p:tgtEl>
                                          <p:spTgt spid="8"/>
                                        </p:tgtEl>
                                      </p:cBhvr>
                                    </p:animEffect>
                                    <p:set>
                                      <p:cBhvr>
                                        <p:cTn id="54" dur="1" fill="hold">
                                          <p:stCondLst>
                                            <p:cond delay="999"/>
                                          </p:stCondLst>
                                        </p:cTn>
                                        <p:tgtEl>
                                          <p:spTgt spid="8"/>
                                        </p:tgtEl>
                                        <p:attrNameLst>
                                          <p:attrName>style.visibility</p:attrName>
                                        </p:attrNameLst>
                                      </p:cBhvr>
                                      <p:to>
                                        <p:strVal val="hidden"/>
                                      </p:to>
                                    </p:set>
                                  </p:childTnLst>
                                </p:cTn>
                              </p:par>
                              <p:par>
                                <p:cTn id="55" presetID="55" presetClass="exit" presetSubtype="0" fill="hold" grpId="1" nodeType="withEffect">
                                  <p:stCondLst>
                                    <p:cond delay="0"/>
                                  </p:stCondLst>
                                  <p:childTnLst>
                                    <p:anim calcmode="lin" valueType="num">
                                      <p:cBhvr>
                                        <p:cTn id="56" dur="1000"/>
                                        <p:tgtEl>
                                          <p:spTgt spid="9"/>
                                        </p:tgtEl>
                                        <p:attrNameLst>
                                          <p:attrName>ppt_w</p:attrName>
                                        </p:attrNameLst>
                                      </p:cBhvr>
                                      <p:tavLst>
                                        <p:tav tm="0">
                                          <p:val>
                                            <p:strVal val="ppt_w"/>
                                          </p:val>
                                        </p:tav>
                                        <p:tav tm="100000">
                                          <p:val>
                                            <p:strVal val="ppt_w*0.70"/>
                                          </p:val>
                                        </p:tav>
                                      </p:tavLst>
                                    </p:anim>
                                    <p:anim calcmode="lin" valueType="num">
                                      <p:cBhvr>
                                        <p:cTn id="57" dur="1000"/>
                                        <p:tgtEl>
                                          <p:spTgt spid="9"/>
                                        </p:tgtEl>
                                        <p:attrNameLst>
                                          <p:attrName>ppt_h</p:attrName>
                                        </p:attrNameLst>
                                      </p:cBhvr>
                                      <p:tavLst>
                                        <p:tav tm="0">
                                          <p:val>
                                            <p:strVal val="ppt_h"/>
                                          </p:val>
                                        </p:tav>
                                        <p:tav tm="100000">
                                          <p:val>
                                            <p:strVal val="ppt_h"/>
                                          </p:val>
                                        </p:tav>
                                      </p:tavLst>
                                    </p:anim>
                                    <p:animEffect transition="out" filter="fade">
                                      <p:cBhvr>
                                        <p:cTn id="58" dur="1000"/>
                                        <p:tgtEl>
                                          <p:spTgt spid="9"/>
                                        </p:tgtEl>
                                      </p:cBhvr>
                                    </p:animEffect>
                                    <p:set>
                                      <p:cBhvr>
                                        <p:cTn id="59" dur="1" fill="hold">
                                          <p:stCondLst>
                                            <p:cond delay="999"/>
                                          </p:stCondLst>
                                        </p:cTn>
                                        <p:tgtEl>
                                          <p:spTgt spid="9"/>
                                        </p:tgtEl>
                                        <p:attrNameLst>
                                          <p:attrName>style.visibility</p:attrName>
                                        </p:attrNameLst>
                                      </p:cBhvr>
                                      <p:to>
                                        <p:strVal val="hidden"/>
                                      </p:to>
                                    </p:set>
                                  </p:childTnLst>
                                </p:cTn>
                              </p:par>
                              <p:par>
                                <p:cTn id="60" presetID="55" presetClass="exit" presetSubtype="0" fill="hold" grpId="1" nodeType="withEffect">
                                  <p:stCondLst>
                                    <p:cond delay="0"/>
                                  </p:stCondLst>
                                  <p:childTnLst>
                                    <p:anim calcmode="lin" valueType="num">
                                      <p:cBhvr>
                                        <p:cTn id="61" dur="1000"/>
                                        <p:tgtEl>
                                          <p:spTgt spid="10"/>
                                        </p:tgtEl>
                                        <p:attrNameLst>
                                          <p:attrName>ppt_w</p:attrName>
                                        </p:attrNameLst>
                                      </p:cBhvr>
                                      <p:tavLst>
                                        <p:tav tm="0">
                                          <p:val>
                                            <p:strVal val="ppt_w"/>
                                          </p:val>
                                        </p:tav>
                                        <p:tav tm="100000">
                                          <p:val>
                                            <p:strVal val="ppt_w*0.70"/>
                                          </p:val>
                                        </p:tav>
                                      </p:tavLst>
                                    </p:anim>
                                    <p:anim calcmode="lin" valueType="num">
                                      <p:cBhvr>
                                        <p:cTn id="62" dur="1000"/>
                                        <p:tgtEl>
                                          <p:spTgt spid="10"/>
                                        </p:tgtEl>
                                        <p:attrNameLst>
                                          <p:attrName>ppt_h</p:attrName>
                                        </p:attrNameLst>
                                      </p:cBhvr>
                                      <p:tavLst>
                                        <p:tav tm="0">
                                          <p:val>
                                            <p:strVal val="ppt_h"/>
                                          </p:val>
                                        </p:tav>
                                        <p:tav tm="100000">
                                          <p:val>
                                            <p:strVal val="ppt_h"/>
                                          </p:val>
                                        </p:tav>
                                      </p:tavLst>
                                    </p:anim>
                                    <p:animEffect transition="out" filter="fade">
                                      <p:cBhvr>
                                        <p:cTn id="63" dur="1000"/>
                                        <p:tgtEl>
                                          <p:spTgt spid="10"/>
                                        </p:tgtEl>
                                      </p:cBhvr>
                                    </p:animEffect>
                                    <p:set>
                                      <p:cBhvr>
                                        <p:cTn id="64" dur="1" fill="hold">
                                          <p:stCondLst>
                                            <p:cond delay="999"/>
                                          </p:stCondLst>
                                        </p:cTn>
                                        <p:tgtEl>
                                          <p:spTgt spid="10"/>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dissolve">
                                      <p:cBhvr>
                                        <p:cTn id="69" dur="500"/>
                                        <p:tgtEl>
                                          <p:spTgt spid="11"/>
                                        </p:tgtEl>
                                      </p:cBhvr>
                                    </p:animEffect>
                                  </p:childTnLst>
                                </p:cTn>
                              </p:par>
                            </p:childTnLst>
                          </p:cTn>
                        </p:par>
                      </p:childTnLst>
                    </p:cTn>
                  </p:par>
                  <p:par>
                    <p:cTn id="70" fill="hold">
                      <p:stCondLst>
                        <p:cond delay="indefinite"/>
                      </p:stCondLst>
                      <p:childTnLst>
                        <p:par>
                          <p:cTn id="71" fill="hold">
                            <p:stCondLst>
                              <p:cond delay="0"/>
                            </p:stCondLst>
                            <p:childTnLst>
                              <p:par>
                                <p:cTn id="72" presetID="50" presetClass="entr" presetSubtype="0" decel="100000" fill="hold" grpId="0" nodeType="clickEffect">
                                  <p:stCondLst>
                                    <p:cond delay="0"/>
                                  </p:stCondLst>
                                  <p:childTnLst>
                                    <p:set>
                                      <p:cBhvr>
                                        <p:cTn id="73" dur="1" fill="hold">
                                          <p:stCondLst>
                                            <p:cond delay="0"/>
                                          </p:stCondLst>
                                        </p:cTn>
                                        <p:tgtEl>
                                          <p:spTgt spid="12"/>
                                        </p:tgtEl>
                                        <p:attrNameLst>
                                          <p:attrName>style.visibility</p:attrName>
                                        </p:attrNameLst>
                                      </p:cBhvr>
                                      <p:to>
                                        <p:strVal val="visible"/>
                                      </p:to>
                                    </p:set>
                                    <p:anim calcmode="lin" valueType="num">
                                      <p:cBhvr>
                                        <p:cTn id="74" dur="1000" fill="hold"/>
                                        <p:tgtEl>
                                          <p:spTgt spid="12"/>
                                        </p:tgtEl>
                                        <p:attrNameLst>
                                          <p:attrName>ppt_w</p:attrName>
                                        </p:attrNameLst>
                                      </p:cBhvr>
                                      <p:tavLst>
                                        <p:tav tm="0">
                                          <p:val>
                                            <p:strVal val="#ppt_w+.3"/>
                                          </p:val>
                                        </p:tav>
                                        <p:tav tm="100000">
                                          <p:val>
                                            <p:strVal val="#ppt_w"/>
                                          </p:val>
                                        </p:tav>
                                      </p:tavLst>
                                    </p:anim>
                                    <p:anim calcmode="lin" valueType="num">
                                      <p:cBhvr>
                                        <p:cTn id="75" dur="1000" fill="hold"/>
                                        <p:tgtEl>
                                          <p:spTgt spid="12"/>
                                        </p:tgtEl>
                                        <p:attrNameLst>
                                          <p:attrName>ppt_h</p:attrName>
                                        </p:attrNameLst>
                                      </p:cBhvr>
                                      <p:tavLst>
                                        <p:tav tm="0">
                                          <p:val>
                                            <p:strVal val="#ppt_h"/>
                                          </p:val>
                                        </p:tav>
                                        <p:tav tm="100000">
                                          <p:val>
                                            <p:strVal val="#ppt_h"/>
                                          </p:val>
                                        </p:tav>
                                      </p:tavLst>
                                    </p:anim>
                                    <p:animEffect transition="in" filter="fade">
                                      <p:cBhvr>
                                        <p:cTn id="76" dur="1000"/>
                                        <p:tgtEl>
                                          <p:spTgt spid="12"/>
                                        </p:tgtEl>
                                      </p:cBhvr>
                                    </p:animEffect>
                                  </p:childTnLst>
                                </p:cTn>
                              </p:par>
                            </p:childTnLst>
                          </p:cTn>
                        </p:par>
                        <p:par>
                          <p:cTn id="77" fill="hold">
                            <p:stCondLst>
                              <p:cond delay="1000"/>
                            </p:stCondLst>
                            <p:childTnLst>
                              <p:par>
                                <p:cTn id="78" presetID="50" presetClass="entr" presetSubtype="0" decel="100000" fill="hold" grpId="0" nodeType="afterEffect">
                                  <p:stCondLst>
                                    <p:cond delay="0"/>
                                  </p:stCondLst>
                                  <p:childTnLst>
                                    <p:set>
                                      <p:cBhvr>
                                        <p:cTn id="79" dur="1" fill="hold">
                                          <p:stCondLst>
                                            <p:cond delay="0"/>
                                          </p:stCondLst>
                                        </p:cTn>
                                        <p:tgtEl>
                                          <p:spTgt spid="13"/>
                                        </p:tgtEl>
                                        <p:attrNameLst>
                                          <p:attrName>style.visibility</p:attrName>
                                        </p:attrNameLst>
                                      </p:cBhvr>
                                      <p:to>
                                        <p:strVal val="visible"/>
                                      </p:to>
                                    </p:set>
                                    <p:anim calcmode="lin" valueType="num">
                                      <p:cBhvr>
                                        <p:cTn id="80" dur="1000" fill="hold"/>
                                        <p:tgtEl>
                                          <p:spTgt spid="13"/>
                                        </p:tgtEl>
                                        <p:attrNameLst>
                                          <p:attrName>ppt_w</p:attrName>
                                        </p:attrNameLst>
                                      </p:cBhvr>
                                      <p:tavLst>
                                        <p:tav tm="0">
                                          <p:val>
                                            <p:strVal val="#ppt_w+.3"/>
                                          </p:val>
                                        </p:tav>
                                        <p:tav tm="100000">
                                          <p:val>
                                            <p:strVal val="#ppt_w"/>
                                          </p:val>
                                        </p:tav>
                                      </p:tavLst>
                                    </p:anim>
                                    <p:anim calcmode="lin" valueType="num">
                                      <p:cBhvr>
                                        <p:cTn id="81" dur="1000" fill="hold"/>
                                        <p:tgtEl>
                                          <p:spTgt spid="13"/>
                                        </p:tgtEl>
                                        <p:attrNameLst>
                                          <p:attrName>ppt_h</p:attrName>
                                        </p:attrNameLst>
                                      </p:cBhvr>
                                      <p:tavLst>
                                        <p:tav tm="0">
                                          <p:val>
                                            <p:strVal val="#ppt_h"/>
                                          </p:val>
                                        </p:tav>
                                        <p:tav tm="100000">
                                          <p:val>
                                            <p:strVal val="#ppt_h"/>
                                          </p:val>
                                        </p:tav>
                                      </p:tavLst>
                                    </p:anim>
                                    <p:animEffect transition="in" filter="fade">
                                      <p:cBhvr>
                                        <p:cTn id="82" dur="1000"/>
                                        <p:tgtEl>
                                          <p:spTgt spid="13"/>
                                        </p:tgtEl>
                                      </p:cBhvr>
                                    </p:animEffect>
                                  </p:childTnLst>
                                </p:cTn>
                              </p:par>
                            </p:childTnLst>
                          </p:cTn>
                        </p:par>
                      </p:childTnLst>
                    </p:cTn>
                  </p:par>
                  <p:par>
                    <p:cTn id="83" fill="hold">
                      <p:stCondLst>
                        <p:cond delay="indefinite"/>
                      </p:stCondLst>
                      <p:childTnLst>
                        <p:par>
                          <p:cTn id="84" fill="hold">
                            <p:stCondLst>
                              <p:cond delay="0"/>
                            </p:stCondLst>
                            <p:childTnLst>
                              <p:par>
                                <p:cTn id="85" presetID="55" presetClass="exit" presetSubtype="0" fill="hold" grpId="1" nodeType="clickEffect">
                                  <p:stCondLst>
                                    <p:cond delay="0"/>
                                  </p:stCondLst>
                                  <p:childTnLst>
                                    <p:anim calcmode="lin" valueType="num">
                                      <p:cBhvr>
                                        <p:cTn id="86" dur="1000"/>
                                        <p:tgtEl>
                                          <p:spTgt spid="11"/>
                                        </p:tgtEl>
                                        <p:attrNameLst>
                                          <p:attrName>ppt_w</p:attrName>
                                        </p:attrNameLst>
                                      </p:cBhvr>
                                      <p:tavLst>
                                        <p:tav tm="0">
                                          <p:val>
                                            <p:strVal val="ppt_w"/>
                                          </p:val>
                                        </p:tav>
                                        <p:tav tm="100000">
                                          <p:val>
                                            <p:strVal val="ppt_w*0.70"/>
                                          </p:val>
                                        </p:tav>
                                      </p:tavLst>
                                    </p:anim>
                                    <p:anim calcmode="lin" valueType="num">
                                      <p:cBhvr>
                                        <p:cTn id="87" dur="1000"/>
                                        <p:tgtEl>
                                          <p:spTgt spid="11"/>
                                        </p:tgtEl>
                                        <p:attrNameLst>
                                          <p:attrName>ppt_h</p:attrName>
                                        </p:attrNameLst>
                                      </p:cBhvr>
                                      <p:tavLst>
                                        <p:tav tm="0">
                                          <p:val>
                                            <p:strVal val="ppt_h"/>
                                          </p:val>
                                        </p:tav>
                                        <p:tav tm="100000">
                                          <p:val>
                                            <p:strVal val="ppt_h"/>
                                          </p:val>
                                        </p:tav>
                                      </p:tavLst>
                                    </p:anim>
                                    <p:animEffect transition="out" filter="fade">
                                      <p:cBhvr>
                                        <p:cTn id="88" dur="1000"/>
                                        <p:tgtEl>
                                          <p:spTgt spid="11"/>
                                        </p:tgtEl>
                                      </p:cBhvr>
                                    </p:animEffect>
                                    <p:set>
                                      <p:cBhvr>
                                        <p:cTn id="89" dur="1" fill="hold">
                                          <p:stCondLst>
                                            <p:cond delay="999"/>
                                          </p:stCondLst>
                                        </p:cTn>
                                        <p:tgtEl>
                                          <p:spTgt spid="11"/>
                                        </p:tgtEl>
                                        <p:attrNameLst>
                                          <p:attrName>style.visibility</p:attrName>
                                        </p:attrNameLst>
                                      </p:cBhvr>
                                      <p:to>
                                        <p:strVal val="hidden"/>
                                      </p:to>
                                    </p:set>
                                  </p:childTnLst>
                                </p:cTn>
                              </p:par>
                              <p:par>
                                <p:cTn id="90" presetID="55" presetClass="exit" presetSubtype="0" fill="hold" grpId="1" nodeType="withEffect">
                                  <p:stCondLst>
                                    <p:cond delay="0"/>
                                  </p:stCondLst>
                                  <p:childTnLst>
                                    <p:anim calcmode="lin" valueType="num">
                                      <p:cBhvr>
                                        <p:cTn id="91" dur="1000"/>
                                        <p:tgtEl>
                                          <p:spTgt spid="12"/>
                                        </p:tgtEl>
                                        <p:attrNameLst>
                                          <p:attrName>ppt_w</p:attrName>
                                        </p:attrNameLst>
                                      </p:cBhvr>
                                      <p:tavLst>
                                        <p:tav tm="0">
                                          <p:val>
                                            <p:strVal val="ppt_w"/>
                                          </p:val>
                                        </p:tav>
                                        <p:tav tm="100000">
                                          <p:val>
                                            <p:strVal val="ppt_w*0.70"/>
                                          </p:val>
                                        </p:tav>
                                      </p:tavLst>
                                    </p:anim>
                                    <p:anim calcmode="lin" valueType="num">
                                      <p:cBhvr>
                                        <p:cTn id="92" dur="1000"/>
                                        <p:tgtEl>
                                          <p:spTgt spid="12"/>
                                        </p:tgtEl>
                                        <p:attrNameLst>
                                          <p:attrName>ppt_h</p:attrName>
                                        </p:attrNameLst>
                                      </p:cBhvr>
                                      <p:tavLst>
                                        <p:tav tm="0">
                                          <p:val>
                                            <p:strVal val="ppt_h"/>
                                          </p:val>
                                        </p:tav>
                                        <p:tav tm="100000">
                                          <p:val>
                                            <p:strVal val="ppt_h"/>
                                          </p:val>
                                        </p:tav>
                                      </p:tavLst>
                                    </p:anim>
                                    <p:animEffect transition="out" filter="fade">
                                      <p:cBhvr>
                                        <p:cTn id="93" dur="1000"/>
                                        <p:tgtEl>
                                          <p:spTgt spid="12"/>
                                        </p:tgtEl>
                                      </p:cBhvr>
                                    </p:animEffect>
                                    <p:set>
                                      <p:cBhvr>
                                        <p:cTn id="94" dur="1" fill="hold">
                                          <p:stCondLst>
                                            <p:cond delay="999"/>
                                          </p:stCondLst>
                                        </p:cTn>
                                        <p:tgtEl>
                                          <p:spTgt spid="12"/>
                                        </p:tgtEl>
                                        <p:attrNameLst>
                                          <p:attrName>style.visibility</p:attrName>
                                        </p:attrNameLst>
                                      </p:cBhvr>
                                      <p:to>
                                        <p:strVal val="hidden"/>
                                      </p:to>
                                    </p:set>
                                  </p:childTnLst>
                                </p:cTn>
                              </p:par>
                              <p:par>
                                <p:cTn id="95" presetID="55" presetClass="exit" presetSubtype="0" fill="hold" grpId="1" nodeType="withEffect">
                                  <p:stCondLst>
                                    <p:cond delay="0"/>
                                  </p:stCondLst>
                                  <p:childTnLst>
                                    <p:anim calcmode="lin" valueType="num">
                                      <p:cBhvr>
                                        <p:cTn id="96" dur="1000"/>
                                        <p:tgtEl>
                                          <p:spTgt spid="13"/>
                                        </p:tgtEl>
                                        <p:attrNameLst>
                                          <p:attrName>ppt_w</p:attrName>
                                        </p:attrNameLst>
                                      </p:cBhvr>
                                      <p:tavLst>
                                        <p:tav tm="0">
                                          <p:val>
                                            <p:strVal val="ppt_w"/>
                                          </p:val>
                                        </p:tav>
                                        <p:tav tm="100000">
                                          <p:val>
                                            <p:strVal val="ppt_w*0.70"/>
                                          </p:val>
                                        </p:tav>
                                      </p:tavLst>
                                    </p:anim>
                                    <p:anim calcmode="lin" valueType="num">
                                      <p:cBhvr>
                                        <p:cTn id="97" dur="1000"/>
                                        <p:tgtEl>
                                          <p:spTgt spid="13"/>
                                        </p:tgtEl>
                                        <p:attrNameLst>
                                          <p:attrName>ppt_h</p:attrName>
                                        </p:attrNameLst>
                                      </p:cBhvr>
                                      <p:tavLst>
                                        <p:tav tm="0">
                                          <p:val>
                                            <p:strVal val="ppt_h"/>
                                          </p:val>
                                        </p:tav>
                                        <p:tav tm="100000">
                                          <p:val>
                                            <p:strVal val="ppt_h"/>
                                          </p:val>
                                        </p:tav>
                                      </p:tavLst>
                                    </p:anim>
                                    <p:animEffect transition="out" filter="fade">
                                      <p:cBhvr>
                                        <p:cTn id="98" dur="1000"/>
                                        <p:tgtEl>
                                          <p:spTgt spid="13"/>
                                        </p:tgtEl>
                                      </p:cBhvr>
                                    </p:animEffect>
                                    <p:set>
                                      <p:cBhvr>
                                        <p:cTn id="99" dur="1" fill="hold">
                                          <p:stCondLst>
                                            <p:cond delay="999"/>
                                          </p:stCondLst>
                                        </p:cTn>
                                        <p:tgtEl>
                                          <p:spTgt spid="13"/>
                                        </p:tgtEl>
                                        <p:attrNameLst>
                                          <p:attrName>style.visibility</p:attrName>
                                        </p:attrNameLst>
                                      </p:cBhvr>
                                      <p:to>
                                        <p:strVal val="hidden"/>
                                      </p:to>
                                    </p:set>
                                  </p:childTnLst>
                                </p:cTn>
                              </p:par>
                            </p:childTnLst>
                          </p:cTn>
                        </p:par>
                      </p:childTnLst>
                    </p:cTn>
                  </p:par>
                  <p:par>
                    <p:cTn id="100" fill="hold">
                      <p:stCondLst>
                        <p:cond delay="indefinite"/>
                      </p:stCondLst>
                      <p:childTnLst>
                        <p:par>
                          <p:cTn id="101" fill="hold">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14"/>
                                        </p:tgtEl>
                                        <p:attrNameLst>
                                          <p:attrName>style.visibility</p:attrName>
                                        </p:attrNameLst>
                                      </p:cBhvr>
                                      <p:to>
                                        <p:strVal val="visible"/>
                                      </p:to>
                                    </p:set>
                                    <p:animEffect transition="in" filter="dissolve">
                                      <p:cBhvr>
                                        <p:cTn id="104" dur="500"/>
                                        <p:tgtEl>
                                          <p:spTgt spid="14"/>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15"/>
                                        </p:tgtEl>
                                        <p:attrNameLst>
                                          <p:attrName>style.visibility</p:attrName>
                                        </p:attrNameLst>
                                      </p:cBhvr>
                                      <p:to>
                                        <p:strVal val="visible"/>
                                      </p:to>
                                    </p:set>
                                    <p:animEffect transition="in" filter="dissolve">
                                      <p:cBhvr>
                                        <p:cTn id="109" dur="500"/>
                                        <p:tgtEl>
                                          <p:spTgt spid="15"/>
                                        </p:tgtEl>
                                      </p:cBhvr>
                                    </p:animEffect>
                                  </p:childTnLst>
                                </p:cTn>
                              </p:par>
                            </p:childTnLst>
                          </p:cTn>
                        </p:par>
                        <p:par>
                          <p:cTn id="110" fill="hold">
                            <p:stCondLst>
                              <p:cond delay="500"/>
                            </p:stCondLst>
                            <p:childTnLst>
                              <p:par>
                                <p:cTn id="111" presetID="50" presetClass="entr" presetSubtype="0" decel="100000" fill="hold" grpId="0" nodeType="afterEffect">
                                  <p:stCondLst>
                                    <p:cond delay="0"/>
                                  </p:stCondLst>
                                  <p:childTnLst>
                                    <p:set>
                                      <p:cBhvr>
                                        <p:cTn id="112" dur="1" fill="hold">
                                          <p:stCondLst>
                                            <p:cond delay="0"/>
                                          </p:stCondLst>
                                        </p:cTn>
                                        <p:tgtEl>
                                          <p:spTgt spid="16"/>
                                        </p:tgtEl>
                                        <p:attrNameLst>
                                          <p:attrName>style.visibility</p:attrName>
                                        </p:attrNameLst>
                                      </p:cBhvr>
                                      <p:to>
                                        <p:strVal val="visible"/>
                                      </p:to>
                                    </p:set>
                                    <p:anim calcmode="lin" valueType="num">
                                      <p:cBhvr>
                                        <p:cTn id="113" dur="1000" fill="hold"/>
                                        <p:tgtEl>
                                          <p:spTgt spid="16"/>
                                        </p:tgtEl>
                                        <p:attrNameLst>
                                          <p:attrName>ppt_w</p:attrName>
                                        </p:attrNameLst>
                                      </p:cBhvr>
                                      <p:tavLst>
                                        <p:tav tm="0">
                                          <p:val>
                                            <p:strVal val="#ppt_w+.3"/>
                                          </p:val>
                                        </p:tav>
                                        <p:tav tm="100000">
                                          <p:val>
                                            <p:strVal val="#ppt_w"/>
                                          </p:val>
                                        </p:tav>
                                      </p:tavLst>
                                    </p:anim>
                                    <p:anim calcmode="lin" valueType="num">
                                      <p:cBhvr>
                                        <p:cTn id="114" dur="1000" fill="hold"/>
                                        <p:tgtEl>
                                          <p:spTgt spid="16"/>
                                        </p:tgtEl>
                                        <p:attrNameLst>
                                          <p:attrName>ppt_h</p:attrName>
                                        </p:attrNameLst>
                                      </p:cBhvr>
                                      <p:tavLst>
                                        <p:tav tm="0">
                                          <p:val>
                                            <p:strVal val="#ppt_h"/>
                                          </p:val>
                                        </p:tav>
                                        <p:tav tm="100000">
                                          <p:val>
                                            <p:strVal val="#ppt_h"/>
                                          </p:val>
                                        </p:tav>
                                      </p:tavLst>
                                    </p:anim>
                                    <p:animEffect transition="in" filter="fade">
                                      <p:cBhvr>
                                        <p:cTn id="115" dur="1000"/>
                                        <p:tgtEl>
                                          <p:spTgt spid="16"/>
                                        </p:tgtEl>
                                      </p:cBhvr>
                                    </p:animEffect>
                                  </p:childTnLst>
                                </p:cTn>
                              </p:par>
                            </p:childTnLst>
                          </p:cTn>
                        </p:par>
                      </p:childTnLst>
                    </p:cTn>
                  </p:par>
                  <p:par>
                    <p:cTn id="116" fill="hold">
                      <p:stCondLst>
                        <p:cond delay="indefinite"/>
                      </p:stCondLst>
                      <p:childTnLst>
                        <p:par>
                          <p:cTn id="117" fill="hold">
                            <p:stCondLst>
                              <p:cond delay="0"/>
                            </p:stCondLst>
                            <p:childTnLst>
                              <p:par>
                                <p:cTn id="118" presetID="55" presetClass="exit" presetSubtype="0" fill="hold" grpId="1" nodeType="clickEffect">
                                  <p:stCondLst>
                                    <p:cond delay="0"/>
                                  </p:stCondLst>
                                  <p:childTnLst>
                                    <p:anim calcmode="lin" valueType="num">
                                      <p:cBhvr>
                                        <p:cTn id="119" dur="1000"/>
                                        <p:tgtEl>
                                          <p:spTgt spid="14"/>
                                        </p:tgtEl>
                                        <p:attrNameLst>
                                          <p:attrName>ppt_w</p:attrName>
                                        </p:attrNameLst>
                                      </p:cBhvr>
                                      <p:tavLst>
                                        <p:tav tm="0">
                                          <p:val>
                                            <p:strVal val="ppt_w"/>
                                          </p:val>
                                        </p:tav>
                                        <p:tav tm="100000">
                                          <p:val>
                                            <p:strVal val="ppt_w*0.70"/>
                                          </p:val>
                                        </p:tav>
                                      </p:tavLst>
                                    </p:anim>
                                    <p:anim calcmode="lin" valueType="num">
                                      <p:cBhvr>
                                        <p:cTn id="120" dur="1000"/>
                                        <p:tgtEl>
                                          <p:spTgt spid="14"/>
                                        </p:tgtEl>
                                        <p:attrNameLst>
                                          <p:attrName>ppt_h</p:attrName>
                                        </p:attrNameLst>
                                      </p:cBhvr>
                                      <p:tavLst>
                                        <p:tav tm="0">
                                          <p:val>
                                            <p:strVal val="ppt_h"/>
                                          </p:val>
                                        </p:tav>
                                        <p:tav tm="100000">
                                          <p:val>
                                            <p:strVal val="ppt_h"/>
                                          </p:val>
                                        </p:tav>
                                      </p:tavLst>
                                    </p:anim>
                                    <p:animEffect transition="out" filter="fade">
                                      <p:cBhvr>
                                        <p:cTn id="121" dur="1000"/>
                                        <p:tgtEl>
                                          <p:spTgt spid="14"/>
                                        </p:tgtEl>
                                      </p:cBhvr>
                                    </p:animEffect>
                                    <p:set>
                                      <p:cBhvr>
                                        <p:cTn id="122" dur="1" fill="hold">
                                          <p:stCondLst>
                                            <p:cond delay="999"/>
                                          </p:stCondLst>
                                        </p:cTn>
                                        <p:tgtEl>
                                          <p:spTgt spid="14"/>
                                        </p:tgtEl>
                                        <p:attrNameLst>
                                          <p:attrName>style.visibility</p:attrName>
                                        </p:attrNameLst>
                                      </p:cBhvr>
                                      <p:to>
                                        <p:strVal val="hidden"/>
                                      </p:to>
                                    </p:set>
                                  </p:childTnLst>
                                </p:cTn>
                              </p:par>
                            </p:childTnLst>
                          </p:cTn>
                        </p:par>
                        <p:par>
                          <p:cTn id="123" fill="hold">
                            <p:stCondLst>
                              <p:cond delay="1000"/>
                            </p:stCondLst>
                            <p:childTnLst>
                              <p:par>
                                <p:cTn id="124" presetID="50" presetClass="entr" presetSubtype="0" decel="100000" fill="hold" grpId="0" nodeType="afterEffect">
                                  <p:stCondLst>
                                    <p:cond delay="0"/>
                                  </p:stCondLst>
                                  <p:childTnLst>
                                    <p:set>
                                      <p:cBhvr>
                                        <p:cTn id="125" dur="1" fill="hold">
                                          <p:stCondLst>
                                            <p:cond delay="0"/>
                                          </p:stCondLst>
                                        </p:cTn>
                                        <p:tgtEl>
                                          <p:spTgt spid="17"/>
                                        </p:tgtEl>
                                        <p:attrNameLst>
                                          <p:attrName>style.visibility</p:attrName>
                                        </p:attrNameLst>
                                      </p:cBhvr>
                                      <p:to>
                                        <p:strVal val="visible"/>
                                      </p:to>
                                    </p:set>
                                    <p:anim calcmode="lin" valueType="num">
                                      <p:cBhvr>
                                        <p:cTn id="126" dur="1000" fill="hold"/>
                                        <p:tgtEl>
                                          <p:spTgt spid="17"/>
                                        </p:tgtEl>
                                        <p:attrNameLst>
                                          <p:attrName>ppt_w</p:attrName>
                                        </p:attrNameLst>
                                      </p:cBhvr>
                                      <p:tavLst>
                                        <p:tav tm="0">
                                          <p:val>
                                            <p:strVal val="#ppt_w+.3"/>
                                          </p:val>
                                        </p:tav>
                                        <p:tav tm="100000">
                                          <p:val>
                                            <p:strVal val="#ppt_w"/>
                                          </p:val>
                                        </p:tav>
                                      </p:tavLst>
                                    </p:anim>
                                    <p:anim calcmode="lin" valueType="num">
                                      <p:cBhvr>
                                        <p:cTn id="127" dur="1000" fill="hold"/>
                                        <p:tgtEl>
                                          <p:spTgt spid="17"/>
                                        </p:tgtEl>
                                        <p:attrNameLst>
                                          <p:attrName>ppt_h</p:attrName>
                                        </p:attrNameLst>
                                      </p:cBhvr>
                                      <p:tavLst>
                                        <p:tav tm="0">
                                          <p:val>
                                            <p:strVal val="#ppt_h"/>
                                          </p:val>
                                        </p:tav>
                                        <p:tav tm="100000">
                                          <p:val>
                                            <p:strVal val="#ppt_h"/>
                                          </p:val>
                                        </p:tav>
                                      </p:tavLst>
                                    </p:anim>
                                    <p:animEffect transition="in" filter="fade">
                                      <p:cBhvr>
                                        <p:cTn id="128" dur="1000"/>
                                        <p:tgtEl>
                                          <p:spTgt spid="17"/>
                                        </p:tgtEl>
                                      </p:cBhvr>
                                    </p:animEffect>
                                  </p:childTnLst>
                                </p:cTn>
                              </p:par>
                              <p:par>
                                <p:cTn id="129" presetID="55" presetClass="exit" presetSubtype="0" fill="hold" grpId="1" nodeType="withEffect">
                                  <p:stCondLst>
                                    <p:cond delay="0"/>
                                  </p:stCondLst>
                                  <p:childTnLst>
                                    <p:anim calcmode="lin" valueType="num">
                                      <p:cBhvr>
                                        <p:cTn id="130" dur="1000"/>
                                        <p:tgtEl>
                                          <p:spTgt spid="17"/>
                                        </p:tgtEl>
                                        <p:attrNameLst>
                                          <p:attrName>ppt_w</p:attrName>
                                        </p:attrNameLst>
                                      </p:cBhvr>
                                      <p:tavLst>
                                        <p:tav tm="0">
                                          <p:val>
                                            <p:strVal val="ppt_w"/>
                                          </p:val>
                                        </p:tav>
                                        <p:tav tm="100000">
                                          <p:val>
                                            <p:strVal val="ppt_w*0.70"/>
                                          </p:val>
                                        </p:tav>
                                      </p:tavLst>
                                    </p:anim>
                                    <p:anim calcmode="lin" valueType="num">
                                      <p:cBhvr>
                                        <p:cTn id="131" dur="1000"/>
                                        <p:tgtEl>
                                          <p:spTgt spid="17"/>
                                        </p:tgtEl>
                                        <p:attrNameLst>
                                          <p:attrName>ppt_h</p:attrName>
                                        </p:attrNameLst>
                                      </p:cBhvr>
                                      <p:tavLst>
                                        <p:tav tm="0">
                                          <p:val>
                                            <p:strVal val="ppt_h"/>
                                          </p:val>
                                        </p:tav>
                                        <p:tav tm="100000">
                                          <p:val>
                                            <p:strVal val="ppt_h"/>
                                          </p:val>
                                        </p:tav>
                                      </p:tavLst>
                                    </p:anim>
                                    <p:animEffect transition="out" filter="fade">
                                      <p:cBhvr>
                                        <p:cTn id="132" dur="1000"/>
                                        <p:tgtEl>
                                          <p:spTgt spid="17"/>
                                        </p:tgtEl>
                                      </p:cBhvr>
                                    </p:animEffect>
                                    <p:set>
                                      <p:cBhvr>
                                        <p:cTn id="133" dur="1" fill="hold">
                                          <p:stCondLst>
                                            <p:cond delay="999"/>
                                          </p:stCondLst>
                                        </p:cTn>
                                        <p:tgtEl>
                                          <p:spTgt spid="17"/>
                                        </p:tgtEl>
                                        <p:attrNameLst>
                                          <p:attrName>style.visibility</p:attrName>
                                        </p:attrNameLst>
                                      </p:cBhvr>
                                      <p:to>
                                        <p:strVal val="hidden"/>
                                      </p:to>
                                    </p:set>
                                  </p:childTnLst>
                                </p:cTn>
                              </p:par>
                              <p:par>
                                <p:cTn id="134" presetID="55" presetClass="exit" presetSubtype="0" fill="hold" grpId="1" nodeType="withEffect">
                                  <p:stCondLst>
                                    <p:cond delay="0"/>
                                  </p:stCondLst>
                                  <p:childTnLst>
                                    <p:anim calcmode="lin" valueType="num">
                                      <p:cBhvr>
                                        <p:cTn id="135" dur="1000"/>
                                        <p:tgtEl>
                                          <p:spTgt spid="15"/>
                                        </p:tgtEl>
                                        <p:attrNameLst>
                                          <p:attrName>ppt_w</p:attrName>
                                        </p:attrNameLst>
                                      </p:cBhvr>
                                      <p:tavLst>
                                        <p:tav tm="0">
                                          <p:val>
                                            <p:strVal val="ppt_w"/>
                                          </p:val>
                                        </p:tav>
                                        <p:tav tm="100000">
                                          <p:val>
                                            <p:strVal val="ppt_w*0.70"/>
                                          </p:val>
                                        </p:tav>
                                      </p:tavLst>
                                    </p:anim>
                                    <p:anim calcmode="lin" valueType="num">
                                      <p:cBhvr>
                                        <p:cTn id="136" dur="1000"/>
                                        <p:tgtEl>
                                          <p:spTgt spid="15"/>
                                        </p:tgtEl>
                                        <p:attrNameLst>
                                          <p:attrName>ppt_h</p:attrName>
                                        </p:attrNameLst>
                                      </p:cBhvr>
                                      <p:tavLst>
                                        <p:tav tm="0">
                                          <p:val>
                                            <p:strVal val="ppt_h"/>
                                          </p:val>
                                        </p:tav>
                                        <p:tav tm="100000">
                                          <p:val>
                                            <p:strVal val="ppt_h"/>
                                          </p:val>
                                        </p:tav>
                                      </p:tavLst>
                                    </p:anim>
                                    <p:animEffect transition="out" filter="fade">
                                      <p:cBhvr>
                                        <p:cTn id="137" dur="1000"/>
                                        <p:tgtEl>
                                          <p:spTgt spid="15"/>
                                        </p:tgtEl>
                                      </p:cBhvr>
                                    </p:animEffect>
                                    <p:set>
                                      <p:cBhvr>
                                        <p:cTn id="138" dur="1" fill="hold">
                                          <p:stCondLst>
                                            <p:cond delay="999"/>
                                          </p:stCondLst>
                                        </p:cTn>
                                        <p:tgtEl>
                                          <p:spTgt spid="15"/>
                                        </p:tgtEl>
                                        <p:attrNameLst>
                                          <p:attrName>style.visibility</p:attrName>
                                        </p:attrNameLst>
                                      </p:cBhvr>
                                      <p:to>
                                        <p:strVal val="hidden"/>
                                      </p:to>
                                    </p:set>
                                  </p:childTnLst>
                                </p:cTn>
                              </p:par>
                              <p:par>
                                <p:cTn id="139" presetID="55" presetClass="exit" presetSubtype="0" fill="hold" grpId="1" nodeType="withEffect">
                                  <p:stCondLst>
                                    <p:cond delay="0"/>
                                  </p:stCondLst>
                                  <p:childTnLst>
                                    <p:anim calcmode="lin" valueType="num">
                                      <p:cBhvr>
                                        <p:cTn id="140" dur="1000"/>
                                        <p:tgtEl>
                                          <p:spTgt spid="16"/>
                                        </p:tgtEl>
                                        <p:attrNameLst>
                                          <p:attrName>ppt_w</p:attrName>
                                        </p:attrNameLst>
                                      </p:cBhvr>
                                      <p:tavLst>
                                        <p:tav tm="0">
                                          <p:val>
                                            <p:strVal val="ppt_w"/>
                                          </p:val>
                                        </p:tav>
                                        <p:tav tm="100000">
                                          <p:val>
                                            <p:strVal val="ppt_w*0.70"/>
                                          </p:val>
                                        </p:tav>
                                      </p:tavLst>
                                    </p:anim>
                                    <p:anim calcmode="lin" valueType="num">
                                      <p:cBhvr>
                                        <p:cTn id="141" dur="1000"/>
                                        <p:tgtEl>
                                          <p:spTgt spid="16"/>
                                        </p:tgtEl>
                                        <p:attrNameLst>
                                          <p:attrName>ppt_h</p:attrName>
                                        </p:attrNameLst>
                                      </p:cBhvr>
                                      <p:tavLst>
                                        <p:tav tm="0">
                                          <p:val>
                                            <p:strVal val="ppt_h"/>
                                          </p:val>
                                        </p:tav>
                                        <p:tav tm="100000">
                                          <p:val>
                                            <p:strVal val="ppt_h"/>
                                          </p:val>
                                        </p:tav>
                                      </p:tavLst>
                                    </p:anim>
                                    <p:animEffect transition="out" filter="fade">
                                      <p:cBhvr>
                                        <p:cTn id="142" dur="1000"/>
                                        <p:tgtEl>
                                          <p:spTgt spid="16"/>
                                        </p:tgtEl>
                                      </p:cBhvr>
                                    </p:animEffect>
                                    <p:set>
                                      <p:cBhvr>
                                        <p:cTn id="143" dur="1" fill="hold">
                                          <p:stCondLst>
                                            <p:cond delay="9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7" grpId="1" animBg="1"/>
      <p:bldP spid="8" grpId="0"/>
      <p:bldP spid="8" grpId="1"/>
      <p:bldP spid="9" grpId="0" animBg="1"/>
      <p:bldP spid="9" grpId="1" animBg="1"/>
      <p:bldP spid="10" grpId="0"/>
      <p:bldP spid="10" grpId="1"/>
      <p:bldP spid="11" grpId="0" animBg="1"/>
      <p:bldP spid="11" grpId="1" animBg="1"/>
      <p:bldP spid="12" grpId="0"/>
      <p:bldP spid="12" grpId="1"/>
      <p:bldP spid="13" grpId="0"/>
      <p:bldP spid="13" grpId="1"/>
      <p:bldP spid="14" grpId="0" animBg="1"/>
      <p:bldP spid="14" grpId="1" animBg="1"/>
      <p:bldP spid="15" grpId="0" animBg="1"/>
      <p:bldP spid="15" grpId="1" animBg="1"/>
      <p:bldP spid="16" grpId="0"/>
      <p:bldP spid="16" grpId="1"/>
      <p:bldP spid="17" grpId="0"/>
      <p:bldP spid="17"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https://upload.wikimedia.org/wikipedia/commons/2/22/Occupation_allemande_de_la_France_%C3%A0_la_suite_de_la_guerre_de_1870.jpg">
            <a:extLst>
              <a:ext uri="{FF2B5EF4-FFF2-40B4-BE49-F238E27FC236}">
                <a16:creationId xmlns:a16="http://schemas.microsoft.com/office/drawing/2014/main" xmlns="" id="{3B0A4F7D-3EFB-4B13-B22B-13ACD218D8B8}"/>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2214563" y="381000"/>
            <a:ext cx="7762875" cy="6096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4751487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https://upload.wikimedia.org/wikipedia/commons/thumb/7/74/Frieden_von_Frankfurt_am_Main.jpg/800px-Frieden_von_Frankfurt_am_Main.jpg">
            <a:extLst>
              <a:ext uri="{FF2B5EF4-FFF2-40B4-BE49-F238E27FC236}">
                <a16:creationId xmlns:a16="http://schemas.microsoft.com/office/drawing/2014/main" xmlns="" id="{03A6361E-2181-49A4-A84A-68FAC2DAFC86}"/>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7775171" y="335665"/>
            <a:ext cx="3629891" cy="4872942"/>
          </a:xfrm>
          <a:prstGeom prst="rect">
            <a:avLst/>
          </a:prstGeom>
          <a:noFill/>
          <a:extLst>
            <a:ext uri="{909E8E84-426E-40DD-AFC4-6F175D3DCCD1}">
              <a14:hiddenFill xmlns:a14="http://schemas.microsoft.com/office/drawing/2010/main" xmlns="">
                <a:solidFill>
                  <a:srgbClr val="FFFFFF"/>
                </a:solidFill>
              </a14:hiddenFill>
            </a:ext>
          </a:extLst>
        </p:spPr>
      </p:pic>
      <p:pic>
        <p:nvPicPr>
          <p:cNvPr id="1026" name="Picture 2" descr="https://upload.wikimedia.org/wikipedia/commons/thumb/9/95/Trait%C3%A9_de_Francfort.svg/800px-Trait%C3%A9_de_Francfort.svg.png">
            <a:extLst>
              <a:ext uri="{FF2B5EF4-FFF2-40B4-BE49-F238E27FC236}">
                <a16:creationId xmlns:a16="http://schemas.microsoft.com/office/drawing/2014/main" xmlns="" id="{156D59F8-4EDD-446C-8643-971BFF8071CC}"/>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474816" y="452284"/>
            <a:ext cx="4089783" cy="578136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8258800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EC2DBDC-1885-47DC-985E-541CD5407D7A}"/>
              </a:ext>
            </a:extLst>
          </p:cNvPr>
          <p:cNvSpPr>
            <a:spLocks noGrp="1"/>
          </p:cNvSpPr>
          <p:nvPr>
            <p:ph type="title"/>
          </p:nvPr>
        </p:nvSpPr>
        <p:spPr>
          <a:xfrm>
            <a:off x="1433423" y="0"/>
            <a:ext cx="6804803" cy="1325563"/>
          </a:xfrm>
        </p:spPr>
        <p:txBody>
          <a:bodyPr>
            <a:normAutofit/>
          </a:bodyPr>
          <a:lstStyle/>
          <a:p>
            <a:r>
              <a:rPr lang="fr-FR" sz="6000" b="1" dirty="0">
                <a:ln w="22225">
                  <a:solidFill>
                    <a:schemeClr val="accent2"/>
                  </a:solidFill>
                  <a:prstDash val="solid"/>
                </a:ln>
                <a:solidFill>
                  <a:schemeClr val="accent2">
                    <a:lumMod val="40000"/>
                    <a:lumOff val="60000"/>
                  </a:schemeClr>
                </a:solidFill>
              </a:rPr>
              <a:t>L’essentiel du cours</a:t>
            </a:r>
          </a:p>
        </p:txBody>
      </p:sp>
      <p:pic>
        <p:nvPicPr>
          <p:cNvPr id="2050" name="Picture 2" descr="RÃ©sultat de recherche d'images pour &quot;logo notes&quot;">
            <a:extLst>
              <a:ext uri="{FF2B5EF4-FFF2-40B4-BE49-F238E27FC236}">
                <a16:creationId xmlns:a16="http://schemas.microsoft.com/office/drawing/2014/main" xmlns="" id="{145B8C22-17DD-4C7E-86F3-6205773F410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9845" y="93617"/>
            <a:ext cx="1052423" cy="1052423"/>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 coins arrondis 5">
            <a:extLst>
              <a:ext uri="{FF2B5EF4-FFF2-40B4-BE49-F238E27FC236}">
                <a16:creationId xmlns:a16="http://schemas.microsoft.com/office/drawing/2014/main" xmlns="" id="{1009E046-678D-4765-A00A-4543181E3738}"/>
              </a:ext>
            </a:extLst>
          </p:cNvPr>
          <p:cNvSpPr/>
          <p:nvPr/>
        </p:nvSpPr>
        <p:spPr>
          <a:xfrm>
            <a:off x="1433423" y="1716566"/>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sp>
        <p:nvSpPr>
          <p:cNvPr id="7" name="Rectangle : coins arrondis 6">
            <a:extLst>
              <a:ext uri="{FF2B5EF4-FFF2-40B4-BE49-F238E27FC236}">
                <a16:creationId xmlns:a16="http://schemas.microsoft.com/office/drawing/2014/main" xmlns="" id="{79F3801D-A680-467C-9C78-8C08F4C45894}"/>
              </a:ext>
            </a:extLst>
          </p:cNvPr>
          <p:cNvSpPr/>
          <p:nvPr/>
        </p:nvSpPr>
        <p:spPr>
          <a:xfrm>
            <a:off x="1433423" y="320035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volontaire et intéressée de la France à l’unité italienne</a:t>
            </a:r>
          </a:p>
        </p:txBody>
      </p:sp>
      <p:sp>
        <p:nvSpPr>
          <p:cNvPr id="8" name="Rectangle : coins arrondis 7">
            <a:extLst>
              <a:ext uri="{FF2B5EF4-FFF2-40B4-BE49-F238E27FC236}">
                <a16:creationId xmlns:a16="http://schemas.microsoft.com/office/drawing/2014/main" xmlns="" id="{29770380-5658-41DA-BF31-956A7EC00419}"/>
              </a:ext>
            </a:extLst>
          </p:cNvPr>
          <p:cNvSpPr/>
          <p:nvPr/>
        </p:nvSpPr>
        <p:spPr>
          <a:xfrm>
            <a:off x="1433423" y="481349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à l’unification allemande et les répercussions en France</a:t>
            </a:r>
          </a:p>
        </p:txBody>
      </p:sp>
      <p:grpSp>
        <p:nvGrpSpPr>
          <p:cNvPr id="3" name="Groupe 2">
            <a:extLst>
              <a:ext uri="{FF2B5EF4-FFF2-40B4-BE49-F238E27FC236}">
                <a16:creationId xmlns:a16="http://schemas.microsoft.com/office/drawing/2014/main" xmlns="" id="{DC2061B1-4DEC-44B4-9B74-391C11D85E97}"/>
              </a:ext>
            </a:extLst>
          </p:cNvPr>
          <p:cNvGrpSpPr/>
          <p:nvPr/>
        </p:nvGrpSpPr>
        <p:grpSpPr>
          <a:xfrm>
            <a:off x="199845" y="1716566"/>
            <a:ext cx="1159893" cy="1143000"/>
            <a:chOff x="185827" y="2195422"/>
            <a:chExt cx="4502989" cy="3989717"/>
          </a:xfrm>
        </p:grpSpPr>
        <p:pic>
          <p:nvPicPr>
            <p:cNvPr id="9" name="Picture 2" descr="RÃ©sultat de recherche d'images pour &quot;logo dossier windows&quot;">
              <a:extLst>
                <a:ext uri="{FF2B5EF4-FFF2-40B4-BE49-F238E27FC236}">
                  <a16:creationId xmlns:a16="http://schemas.microsoft.com/office/drawing/2014/main" xmlns="" id="{2D6E98C9-F865-4584-A4F0-F35BD1F94AE4}"/>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ZoneTexte 9">
              <a:extLst>
                <a:ext uri="{FF2B5EF4-FFF2-40B4-BE49-F238E27FC236}">
                  <a16:creationId xmlns:a16="http://schemas.microsoft.com/office/drawing/2014/main" xmlns="" id="{6A7C3B3E-A4DF-477C-87E8-05CA1025FD38}"/>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grpSp>
        <p:nvGrpSpPr>
          <p:cNvPr id="12" name="Groupe 11">
            <a:extLst>
              <a:ext uri="{FF2B5EF4-FFF2-40B4-BE49-F238E27FC236}">
                <a16:creationId xmlns:a16="http://schemas.microsoft.com/office/drawing/2014/main" xmlns="" id="{FD77833D-F5B3-4040-B00E-402E8E021496}"/>
              </a:ext>
            </a:extLst>
          </p:cNvPr>
          <p:cNvGrpSpPr/>
          <p:nvPr/>
        </p:nvGrpSpPr>
        <p:grpSpPr>
          <a:xfrm>
            <a:off x="199845" y="4722963"/>
            <a:ext cx="1159893" cy="1143000"/>
            <a:chOff x="185827" y="2195422"/>
            <a:chExt cx="4502989" cy="3989717"/>
          </a:xfrm>
        </p:grpSpPr>
        <p:pic>
          <p:nvPicPr>
            <p:cNvPr id="13" name="Picture 2" descr="RÃ©sultat de recherche d'images pour &quot;logo dossier windows&quot;">
              <a:extLst>
                <a:ext uri="{FF2B5EF4-FFF2-40B4-BE49-F238E27FC236}">
                  <a16:creationId xmlns:a16="http://schemas.microsoft.com/office/drawing/2014/main" xmlns="" id="{0C1322B5-CDC0-4068-BFE7-AD6B548BCC52}"/>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ZoneTexte 13">
              <a:extLst>
                <a:ext uri="{FF2B5EF4-FFF2-40B4-BE49-F238E27FC236}">
                  <a16:creationId xmlns:a16="http://schemas.microsoft.com/office/drawing/2014/main" xmlns="" id="{98543711-B6F6-4429-A203-582CCED85331}"/>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2</a:t>
              </a:r>
            </a:p>
          </p:txBody>
        </p:sp>
      </p:grpSp>
    </p:spTree>
    <p:extLst>
      <p:ext uri="{BB962C8B-B14F-4D97-AF65-F5344CB8AC3E}">
        <p14:creationId xmlns:p14="http://schemas.microsoft.com/office/powerpoint/2010/main" xmlns="" val="4197869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Vertic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22A87A98-5EA6-489E-8867-57CCB642E9AB}"/>
              </a:ext>
            </a:extLst>
          </p:cNvPr>
          <p:cNvSpPr>
            <a:spLocks noGrp="1"/>
          </p:cNvSpPr>
          <p:nvPr>
            <p:ph type="title"/>
          </p:nvPr>
        </p:nvSpPr>
        <p:spPr/>
        <p:txBody>
          <a:bodyPr/>
          <a:lstStyle/>
          <a:p>
            <a:endParaRPr lang="fr-FR"/>
          </a:p>
        </p:txBody>
      </p:sp>
      <p:sp>
        <p:nvSpPr>
          <p:cNvPr id="3" name="Espace réservé du contenu 2">
            <a:extLst>
              <a:ext uri="{FF2B5EF4-FFF2-40B4-BE49-F238E27FC236}">
                <a16:creationId xmlns:a16="http://schemas.microsoft.com/office/drawing/2014/main" xmlns="" id="{02455D69-05B0-4015-BF07-A1FA0914044B}"/>
              </a:ext>
            </a:extLst>
          </p:cNvPr>
          <p:cNvSpPr>
            <a:spLocks noGrp="1"/>
          </p:cNvSpPr>
          <p:nvPr>
            <p:ph idx="1"/>
          </p:nvPr>
        </p:nvSpPr>
        <p:spPr/>
        <p:txBody>
          <a:bodyPr/>
          <a:lstStyle/>
          <a:p>
            <a:endParaRPr lang="fr-FR"/>
          </a:p>
        </p:txBody>
      </p:sp>
      <p:pic>
        <p:nvPicPr>
          <p:cNvPr id="3074" name="Picture 2" descr="https://upload.wikimedia.org/wikipedia/commons/thumb/2/21/Depesche.jpg/800px-Depesche.jpg">
            <a:extLst>
              <a:ext uri="{FF2B5EF4-FFF2-40B4-BE49-F238E27FC236}">
                <a16:creationId xmlns:a16="http://schemas.microsoft.com/office/drawing/2014/main" xmlns="" id="{A80FAD10-FC22-4C52-BCE2-D97A89373445}"/>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3543300" y="0"/>
            <a:ext cx="5103813"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53617179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upload.wikimedia.org/wikipedia/commons/2/25/Niederwalddenkmal_ohne_Personen.jpg">
            <a:extLst>
              <a:ext uri="{FF2B5EF4-FFF2-40B4-BE49-F238E27FC236}">
                <a16:creationId xmlns:a16="http://schemas.microsoft.com/office/drawing/2014/main" xmlns="" id="{D0E2E12B-DBC5-4354-AE52-97A0A8057578}"/>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501775" y="0"/>
            <a:ext cx="9186863"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a:extLst>
              <a:ext uri="{FF2B5EF4-FFF2-40B4-BE49-F238E27FC236}">
                <a16:creationId xmlns:a16="http://schemas.microsoft.com/office/drawing/2014/main" xmlns="" id="{3B2EA04C-F1F7-48DF-B0DF-7F4410218770}"/>
              </a:ext>
            </a:extLst>
          </p:cNvPr>
          <p:cNvSpPr/>
          <p:nvPr/>
        </p:nvSpPr>
        <p:spPr>
          <a:xfrm>
            <a:off x="6467223" y="225089"/>
            <a:ext cx="4023602" cy="954107"/>
          </a:xfrm>
          <a:prstGeom prst="rect">
            <a:avLst/>
          </a:prstGeom>
        </p:spPr>
        <p:txBody>
          <a:bodyPr wrap="none">
            <a:spAutoFit/>
          </a:bodyPr>
          <a:lstStyle/>
          <a:p>
            <a:r>
              <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Linux Libertine"/>
              </a:rPr>
              <a:t>Le </a:t>
            </a:r>
            <a:r>
              <a:rPr lang="fr-FR" sz="2800" b="1" dirty="0" err="1">
                <a:ln w="10160">
                  <a:solidFill>
                    <a:schemeClr val="accent5"/>
                  </a:solidFill>
                  <a:prstDash val="solid"/>
                </a:ln>
                <a:solidFill>
                  <a:srgbClr val="FFFFFF"/>
                </a:solidFill>
                <a:effectLst>
                  <a:outerShdw blurRad="38100" dist="22860" dir="5400000" algn="tl" rotWithShape="0">
                    <a:srgbClr val="000000">
                      <a:alpha val="30000"/>
                    </a:srgbClr>
                  </a:outerShdw>
                </a:effectLst>
                <a:latin typeface="Linux Libertine"/>
              </a:rPr>
              <a:t>Niederwalddenkmal</a:t>
            </a:r>
            <a:endParaRPr lang="fr-FR"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Linux Libertine"/>
            </a:endParaRPr>
          </a:p>
          <a:p>
            <a:pPr algn="ctr"/>
            <a:r>
              <a:rPr lang="fr-FR" sz="2800" b="1" i="0"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Linux Libertine"/>
              </a:rPr>
              <a:t>(38 m)</a:t>
            </a:r>
          </a:p>
        </p:txBody>
      </p:sp>
      <p:sp>
        <p:nvSpPr>
          <p:cNvPr id="6" name="Rectangle 5">
            <a:extLst>
              <a:ext uri="{FF2B5EF4-FFF2-40B4-BE49-F238E27FC236}">
                <a16:creationId xmlns:a16="http://schemas.microsoft.com/office/drawing/2014/main" xmlns="" id="{5A1D6C7A-0B90-4731-94BC-9CDAAEDD2BE8}"/>
              </a:ext>
            </a:extLst>
          </p:cNvPr>
          <p:cNvSpPr/>
          <p:nvPr/>
        </p:nvSpPr>
        <p:spPr>
          <a:xfrm>
            <a:off x="1881069" y="6176361"/>
            <a:ext cx="8807569" cy="646331"/>
          </a:xfrm>
          <a:prstGeom prst="rect">
            <a:avLst/>
          </a:prstGeom>
        </p:spPr>
        <p:txBody>
          <a:bodyPr wrap="square">
            <a:spAutoFit/>
          </a:bodyPr>
          <a:lstStyle/>
          <a:p>
            <a:pPr algn="ctr"/>
            <a:r>
              <a:rPr lang="fr-FR" b="1"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Arial" panose="020B0604020202020204" pitchFamily="34" charset="0"/>
              </a:rPr>
              <a:t>En mémoire du soulèvement unanime et victorieux du peuple allemand et de la résurrection de l'Empire allemand 1870-1871 </a:t>
            </a:r>
            <a:endParaRPr lang="fr-FR" b="1" dirty="0">
              <a:ln w="10160">
                <a:solidFill>
                  <a:schemeClr val="accent5"/>
                </a:solidFill>
                <a:prstDash val="solid"/>
              </a:ln>
              <a:solidFill>
                <a:srgbClr val="FFFFFF"/>
              </a:solidFill>
              <a:effectLst>
                <a:outerShdw blurRad="38100" dist="22860" dir="5400000" algn="tl" rotWithShape="0">
                  <a:srgbClr val="000000">
                    <a:alpha val="30000"/>
                  </a:srgbClr>
                </a:outerShdw>
              </a:effectLst>
            </a:endParaRPr>
          </a:p>
        </p:txBody>
      </p:sp>
    </p:spTree>
    <p:extLst>
      <p:ext uri="{BB962C8B-B14F-4D97-AF65-F5344CB8AC3E}">
        <p14:creationId xmlns:p14="http://schemas.microsoft.com/office/powerpoint/2010/main" xmlns="" val="361259832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ttps://upload.wikimedia.org/wikipedia/commons/thumb/1/1c/MK9948_Niederwalddenkmal-Wacht_am_Rhein.jpg/1920px-MK9948_Niederwalddenkmal-Wacht_am_Rhein.jpg">
            <a:extLst>
              <a:ext uri="{FF2B5EF4-FFF2-40B4-BE49-F238E27FC236}">
                <a16:creationId xmlns:a16="http://schemas.microsoft.com/office/drawing/2014/main" xmlns="" id="{75E495B0-461C-4BFA-B845-7260048F48ED}"/>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0" y="920750"/>
            <a:ext cx="12192000" cy="50165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a:extLst>
              <a:ext uri="{FF2B5EF4-FFF2-40B4-BE49-F238E27FC236}">
                <a16:creationId xmlns:a16="http://schemas.microsoft.com/office/drawing/2014/main" xmlns="" id="{C8F8A437-7127-4D8F-AA5B-1C3004EB780C}"/>
              </a:ext>
            </a:extLst>
          </p:cNvPr>
          <p:cNvSpPr/>
          <p:nvPr/>
        </p:nvSpPr>
        <p:spPr>
          <a:xfrm>
            <a:off x="362308" y="5937250"/>
            <a:ext cx="11766431" cy="646331"/>
          </a:xfrm>
          <a:prstGeom prst="rect">
            <a:avLst/>
          </a:prstGeom>
        </p:spPr>
        <p:txBody>
          <a:bodyPr wrap="square">
            <a:spAutoFit/>
          </a:bodyPr>
          <a:lstStyle/>
          <a:p>
            <a:pPr algn="ctr"/>
            <a:r>
              <a:rPr lang="fr-FR" dirty="0"/>
              <a:t>Chant « Die </a:t>
            </a:r>
            <a:r>
              <a:rPr lang="fr-FR" dirty="0" err="1"/>
              <a:t>Wacht</a:t>
            </a:r>
            <a:r>
              <a:rPr lang="fr-FR" dirty="0"/>
              <a:t> </a:t>
            </a:r>
            <a:r>
              <a:rPr lang="fr-FR" dirty="0" err="1"/>
              <a:t>am</a:t>
            </a:r>
            <a:r>
              <a:rPr lang="fr-FR" dirty="0"/>
              <a:t> </a:t>
            </a:r>
            <a:r>
              <a:rPr lang="fr-FR" dirty="0" err="1"/>
              <a:t>Rhein</a:t>
            </a:r>
            <a:r>
              <a:rPr lang="fr-FR" dirty="0"/>
              <a:t> ». Il avait valeur d'hymne pour une part de la société allemande de l'époque, en particulier pour les soldats de la guerre de 1870. </a:t>
            </a:r>
          </a:p>
        </p:txBody>
      </p:sp>
    </p:spTree>
    <p:extLst>
      <p:ext uri="{BB962C8B-B14F-4D97-AF65-F5344CB8AC3E}">
        <p14:creationId xmlns:p14="http://schemas.microsoft.com/office/powerpoint/2010/main" xmlns="" val="76902658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https://upload.wikimedia.org/wikipedia/commons/thumb/0/0e/Panorama_de_Bingen.jpg/1920px-Panorama_de_Bingen.jpg">
            <a:extLst>
              <a:ext uri="{FF2B5EF4-FFF2-40B4-BE49-F238E27FC236}">
                <a16:creationId xmlns:a16="http://schemas.microsoft.com/office/drawing/2014/main" xmlns="" id="{4E23C6D7-B6E3-4FA7-890A-35EBFA36C525}"/>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0" y="2895960"/>
            <a:ext cx="12192000" cy="2705100"/>
          </a:xfrm>
          <a:prstGeom prst="rect">
            <a:avLst/>
          </a:prstGeom>
          <a:noFill/>
          <a:extLst>
            <a:ext uri="{909E8E84-426E-40DD-AFC4-6F175D3DCCD1}">
              <a14:hiddenFill xmlns:a14="http://schemas.microsoft.com/office/drawing/2010/main" xmlns="">
                <a:solidFill>
                  <a:srgbClr val="FFFFFF"/>
                </a:solidFill>
              </a14:hiddenFill>
            </a:ext>
          </a:extLst>
        </p:spPr>
      </p:pic>
      <p:pic>
        <p:nvPicPr>
          <p:cNvPr id="4" name="Image 3">
            <a:extLst>
              <a:ext uri="{FF2B5EF4-FFF2-40B4-BE49-F238E27FC236}">
                <a16:creationId xmlns:a16="http://schemas.microsoft.com/office/drawing/2014/main" xmlns="" id="{2F64042F-8A72-496E-A639-FD5816E79EB6}"/>
              </a:ext>
            </a:extLst>
          </p:cNvPr>
          <p:cNvPicPr>
            <a:picLocks noChangeAspect="1"/>
          </p:cNvPicPr>
          <p:nvPr/>
        </p:nvPicPr>
        <p:blipFill>
          <a:blip r:embed="rId3"/>
          <a:stretch>
            <a:fillRect/>
          </a:stretch>
        </p:blipFill>
        <p:spPr>
          <a:xfrm>
            <a:off x="8755811" y="169091"/>
            <a:ext cx="2955253" cy="3790433"/>
          </a:xfrm>
          <a:prstGeom prst="rect">
            <a:avLst/>
          </a:prstGeom>
        </p:spPr>
      </p:pic>
    </p:spTree>
    <p:extLst>
      <p:ext uri="{BB962C8B-B14F-4D97-AF65-F5344CB8AC3E}">
        <p14:creationId xmlns:p14="http://schemas.microsoft.com/office/powerpoint/2010/main" xmlns="" val="164633180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descr="Hamburg-Bismarck-Denkmal.jpg">
            <a:extLst>
              <a:ext uri="{FF2B5EF4-FFF2-40B4-BE49-F238E27FC236}">
                <a16:creationId xmlns:a16="http://schemas.microsoft.com/office/drawing/2014/main" xmlns="" id="{5D23406A-BA4A-4594-94CE-458C8EC5DA23}"/>
              </a:ext>
            </a:extLst>
          </p:cNvPr>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6655639" y="0"/>
            <a:ext cx="5141913" cy="6858000"/>
          </a:xfrm>
          <a:prstGeom prst="rect">
            <a:avLst/>
          </a:prstGeom>
          <a:noFill/>
          <a:extLst>
            <a:ext uri="{909E8E84-426E-40DD-AFC4-6F175D3DCCD1}">
              <a14:hiddenFill xmlns:a14="http://schemas.microsoft.com/office/drawing/2010/main" xmlns="">
                <a:solidFill>
                  <a:srgbClr val="FFFFFF"/>
                </a:solidFill>
              </a14:hiddenFill>
            </a:ext>
          </a:extLst>
        </p:spPr>
      </p:pic>
      <p:pic>
        <p:nvPicPr>
          <p:cNvPr id="4102" name="Picture 6" descr="Bismarck-Denkmal (Hamburg) 2 September 2006.jpg">
            <a:extLst>
              <a:ext uri="{FF2B5EF4-FFF2-40B4-BE49-F238E27FC236}">
                <a16:creationId xmlns:a16="http://schemas.microsoft.com/office/drawing/2014/main" xmlns="" id="{A32D72FC-BE12-4F97-A968-EDB5D6882031}"/>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64338" y="0"/>
            <a:ext cx="5141913"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a:extLst>
              <a:ext uri="{FF2B5EF4-FFF2-40B4-BE49-F238E27FC236}">
                <a16:creationId xmlns:a16="http://schemas.microsoft.com/office/drawing/2014/main" xmlns="" id="{6CADF56D-AA57-4C3A-8683-C0B6147AFA24}"/>
              </a:ext>
            </a:extLst>
          </p:cNvPr>
          <p:cNvSpPr/>
          <p:nvPr/>
        </p:nvSpPr>
        <p:spPr>
          <a:xfrm>
            <a:off x="3094893" y="309344"/>
            <a:ext cx="3398244" cy="1200329"/>
          </a:xfrm>
          <a:prstGeom prst="rect">
            <a:avLst/>
          </a:prstGeom>
        </p:spPr>
        <p:txBody>
          <a:bodyPr wrap="square">
            <a:spAutoFit/>
          </a:bodyPr>
          <a:lstStyle/>
          <a:p>
            <a:pPr algn="ctr"/>
            <a:r>
              <a:rPr lang="fr-FR" sz="2400" dirty="0"/>
              <a:t>Statue de Bismarck à côté du port de Hambourg (1906). 34 m. </a:t>
            </a:r>
          </a:p>
        </p:txBody>
      </p:sp>
    </p:spTree>
    <p:extLst>
      <p:ext uri="{BB962C8B-B14F-4D97-AF65-F5344CB8AC3E}">
        <p14:creationId xmlns:p14="http://schemas.microsoft.com/office/powerpoint/2010/main" xmlns="" val="60512620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xmlns="" id="{5EC2DBDC-1885-47DC-985E-541CD5407D7A}"/>
              </a:ext>
            </a:extLst>
          </p:cNvPr>
          <p:cNvSpPr>
            <a:spLocks noGrp="1"/>
          </p:cNvSpPr>
          <p:nvPr>
            <p:ph type="title"/>
          </p:nvPr>
        </p:nvSpPr>
        <p:spPr>
          <a:xfrm>
            <a:off x="1433423" y="0"/>
            <a:ext cx="6804803" cy="1325563"/>
          </a:xfrm>
        </p:spPr>
        <p:txBody>
          <a:bodyPr>
            <a:normAutofit/>
          </a:bodyPr>
          <a:lstStyle/>
          <a:p>
            <a:r>
              <a:rPr lang="fr-FR" sz="6000" b="1" dirty="0">
                <a:ln w="22225">
                  <a:solidFill>
                    <a:schemeClr val="accent2"/>
                  </a:solidFill>
                  <a:prstDash val="solid"/>
                </a:ln>
                <a:solidFill>
                  <a:schemeClr val="accent2">
                    <a:lumMod val="40000"/>
                    <a:lumOff val="60000"/>
                  </a:schemeClr>
                </a:solidFill>
              </a:rPr>
              <a:t>L’essentiel du cours</a:t>
            </a:r>
          </a:p>
        </p:txBody>
      </p:sp>
      <p:pic>
        <p:nvPicPr>
          <p:cNvPr id="2050" name="Picture 2" descr="RÃ©sultat de recherche d'images pour &quot;logo notes&quot;">
            <a:extLst>
              <a:ext uri="{FF2B5EF4-FFF2-40B4-BE49-F238E27FC236}">
                <a16:creationId xmlns:a16="http://schemas.microsoft.com/office/drawing/2014/main" xmlns="" id="{145B8C22-17DD-4C7E-86F3-6205773F410E}"/>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9845" y="93617"/>
            <a:ext cx="1052423" cy="1052423"/>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 coins arrondis 5">
            <a:extLst>
              <a:ext uri="{FF2B5EF4-FFF2-40B4-BE49-F238E27FC236}">
                <a16:creationId xmlns:a16="http://schemas.microsoft.com/office/drawing/2014/main" xmlns="" id="{1009E046-678D-4765-A00A-4543181E3738}"/>
              </a:ext>
            </a:extLst>
          </p:cNvPr>
          <p:cNvSpPr/>
          <p:nvPr/>
        </p:nvSpPr>
        <p:spPr>
          <a:xfrm>
            <a:off x="1433423" y="1716566"/>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sp>
        <p:nvSpPr>
          <p:cNvPr id="7" name="Rectangle : coins arrondis 6">
            <a:extLst>
              <a:ext uri="{FF2B5EF4-FFF2-40B4-BE49-F238E27FC236}">
                <a16:creationId xmlns:a16="http://schemas.microsoft.com/office/drawing/2014/main" xmlns="" id="{79F3801D-A680-467C-9C78-8C08F4C45894}"/>
              </a:ext>
            </a:extLst>
          </p:cNvPr>
          <p:cNvSpPr/>
          <p:nvPr/>
        </p:nvSpPr>
        <p:spPr>
          <a:xfrm>
            <a:off x="1433423" y="320035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volontaire et intéressée de la France à l’unité italienne</a:t>
            </a:r>
          </a:p>
        </p:txBody>
      </p:sp>
      <p:sp>
        <p:nvSpPr>
          <p:cNvPr id="8" name="Rectangle : coins arrondis 7">
            <a:extLst>
              <a:ext uri="{FF2B5EF4-FFF2-40B4-BE49-F238E27FC236}">
                <a16:creationId xmlns:a16="http://schemas.microsoft.com/office/drawing/2014/main" xmlns="" id="{29770380-5658-41DA-BF31-956A7EC00419}"/>
              </a:ext>
            </a:extLst>
          </p:cNvPr>
          <p:cNvSpPr/>
          <p:nvPr/>
        </p:nvSpPr>
        <p:spPr>
          <a:xfrm>
            <a:off x="1433423" y="4813495"/>
            <a:ext cx="9723407" cy="1052468"/>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La participation à l’unification allemande et les répercussions en France</a:t>
            </a:r>
          </a:p>
        </p:txBody>
      </p:sp>
      <p:grpSp>
        <p:nvGrpSpPr>
          <p:cNvPr id="3" name="Groupe 2">
            <a:extLst>
              <a:ext uri="{FF2B5EF4-FFF2-40B4-BE49-F238E27FC236}">
                <a16:creationId xmlns:a16="http://schemas.microsoft.com/office/drawing/2014/main" xmlns="" id="{DC2061B1-4DEC-44B4-9B74-391C11D85E97}"/>
              </a:ext>
            </a:extLst>
          </p:cNvPr>
          <p:cNvGrpSpPr/>
          <p:nvPr/>
        </p:nvGrpSpPr>
        <p:grpSpPr>
          <a:xfrm>
            <a:off x="199845" y="1716566"/>
            <a:ext cx="1159893" cy="1143000"/>
            <a:chOff x="185827" y="2195422"/>
            <a:chExt cx="4502989" cy="3989717"/>
          </a:xfrm>
        </p:grpSpPr>
        <p:pic>
          <p:nvPicPr>
            <p:cNvPr id="9" name="Picture 2" descr="RÃ©sultat de recherche d'images pour &quot;logo dossier windows&quot;">
              <a:extLst>
                <a:ext uri="{FF2B5EF4-FFF2-40B4-BE49-F238E27FC236}">
                  <a16:creationId xmlns:a16="http://schemas.microsoft.com/office/drawing/2014/main" xmlns="" id="{2D6E98C9-F865-4584-A4F0-F35BD1F94AE4}"/>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ZoneTexte 9">
              <a:extLst>
                <a:ext uri="{FF2B5EF4-FFF2-40B4-BE49-F238E27FC236}">
                  <a16:creationId xmlns:a16="http://schemas.microsoft.com/office/drawing/2014/main" xmlns="" id="{6A7C3B3E-A4DF-477C-87E8-05CA1025FD38}"/>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grpSp>
        <p:nvGrpSpPr>
          <p:cNvPr id="12" name="Groupe 11">
            <a:extLst>
              <a:ext uri="{FF2B5EF4-FFF2-40B4-BE49-F238E27FC236}">
                <a16:creationId xmlns:a16="http://schemas.microsoft.com/office/drawing/2014/main" xmlns="" id="{FD77833D-F5B3-4040-B00E-402E8E021496}"/>
              </a:ext>
            </a:extLst>
          </p:cNvPr>
          <p:cNvGrpSpPr/>
          <p:nvPr/>
        </p:nvGrpSpPr>
        <p:grpSpPr>
          <a:xfrm>
            <a:off x="199845" y="4722963"/>
            <a:ext cx="1159893" cy="1143000"/>
            <a:chOff x="185827" y="2195422"/>
            <a:chExt cx="4502989" cy="3989717"/>
          </a:xfrm>
        </p:grpSpPr>
        <p:pic>
          <p:nvPicPr>
            <p:cNvPr id="13" name="Picture 2" descr="RÃ©sultat de recherche d'images pour &quot;logo dossier windows&quot;">
              <a:extLst>
                <a:ext uri="{FF2B5EF4-FFF2-40B4-BE49-F238E27FC236}">
                  <a16:creationId xmlns:a16="http://schemas.microsoft.com/office/drawing/2014/main" xmlns="" id="{0C1322B5-CDC0-4068-BFE7-AD6B548BCC52}"/>
                </a:ext>
              </a:extLst>
            </p:cNvPr>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ZoneTexte 13">
              <a:extLst>
                <a:ext uri="{FF2B5EF4-FFF2-40B4-BE49-F238E27FC236}">
                  <a16:creationId xmlns:a16="http://schemas.microsoft.com/office/drawing/2014/main" xmlns="" id="{98543711-B6F6-4429-A203-582CCED85331}"/>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2</a:t>
              </a:r>
            </a:p>
          </p:txBody>
        </p:sp>
      </p:grpSp>
    </p:spTree>
    <p:extLst>
      <p:ext uri="{BB962C8B-B14F-4D97-AF65-F5344CB8AC3E}">
        <p14:creationId xmlns:p14="http://schemas.microsoft.com/office/powerpoint/2010/main" xmlns="" val="67114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grpId="1" nodeType="clickEffect">
                                  <p:stCondLst>
                                    <p:cond delay="0"/>
                                  </p:stCondLst>
                                  <p:childTnLst>
                                    <p:animEffect transition="out" filter="barn(inVertical)">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16" presetClass="exit" presetSubtype="21" fill="hold" grpId="1" nodeType="withEffect">
                                  <p:stCondLst>
                                    <p:cond delay="0"/>
                                  </p:stCondLst>
                                  <p:childTnLst>
                                    <p:animEffect transition="out" filter="barn(inVertic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par>
                                <p:cTn id="11" presetID="16" presetClass="exit" presetSubtype="21" fill="hold" nodeType="withEffect">
                                  <p:stCondLst>
                                    <p:cond delay="0"/>
                                  </p:stCondLst>
                                  <p:childTnLst>
                                    <p:animEffect transition="out" filter="barn(inVertical)">
                                      <p:cBhvr>
                                        <p:cTn id="12" dur="500"/>
                                        <p:tgtEl>
                                          <p:spTgt spid="12"/>
                                        </p:tgtEl>
                                      </p:cBhvr>
                                    </p:animEffect>
                                    <p:set>
                                      <p:cBhvr>
                                        <p:cTn id="13" dur="1" fill="hold">
                                          <p:stCondLst>
                                            <p:cond delay="499"/>
                                          </p:stCondLst>
                                        </p:cTn>
                                        <p:tgtEl>
                                          <p:spTgt spid="12"/>
                                        </p:tgtEl>
                                        <p:attrNameLst>
                                          <p:attrName>style.visibility</p:attrName>
                                        </p:attrNameLst>
                                      </p:cBhvr>
                                      <p:to>
                                        <p:strVal val="hidden"/>
                                      </p:to>
                                    </p:set>
                                  </p:childTnLst>
                                </p:cTn>
                              </p:par>
                              <p:par>
                                <p:cTn id="14" presetID="42" presetClass="path" presetSubtype="0" accel="50000" decel="50000" fill="hold" grpId="1" nodeType="withEffect">
                                  <p:stCondLst>
                                    <p:cond delay="0"/>
                                  </p:stCondLst>
                                  <p:childTnLst>
                                    <p:animMotion origin="layout" path="M 3.95833E-6 -2.59259E-6 L -0.00118 -0.23194 " pathEditMode="relative" rAng="0" ptsTypes="AA">
                                      <p:cBhvr>
                                        <p:cTn id="15" dur="2000" fill="hold"/>
                                        <p:tgtEl>
                                          <p:spTgt spid="6"/>
                                        </p:tgtEl>
                                        <p:attrNameLst>
                                          <p:attrName>ppt_x</p:attrName>
                                          <p:attrName>ppt_y</p:attrName>
                                        </p:attrNameLst>
                                      </p:cBhvr>
                                      <p:rCtr x="-65" y="-11597"/>
                                    </p:animMotion>
                                  </p:childTnLst>
                                </p:cTn>
                              </p:par>
                              <p:par>
                                <p:cTn id="16" presetID="16" presetClass="exit" presetSubtype="21" fill="hold" grpId="0" nodeType="withEffect">
                                  <p:stCondLst>
                                    <p:cond delay="0"/>
                                  </p:stCondLst>
                                  <p:childTnLst>
                                    <p:animEffect transition="out" filter="barn(inVertical)">
                                      <p:cBhvr>
                                        <p:cTn id="17" dur="500"/>
                                        <p:tgtEl>
                                          <p:spTgt spid="2"/>
                                        </p:tgtEl>
                                      </p:cBhvr>
                                    </p:animEffect>
                                    <p:set>
                                      <p:cBhvr>
                                        <p:cTn id="18" dur="1" fill="hold">
                                          <p:stCondLst>
                                            <p:cond delay="499"/>
                                          </p:stCondLst>
                                        </p:cTn>
                                        <p:tgtEl>
                                          <p:spTgt spid="2"/>
                                        </p:tgtEl>
                                        <p:attrNameLst>
                                          <p:attrName>style.visibility</p:attrName>
                                        </p:attrNameLst>
                                      </p:cBhvr>
                                      <p:to>
                                        <p:strVal val="hidden"/>
                                      </p:to>
                                    </p:set>
                                  </p:childTnLst>
                                </p:cTn>
                              </p:par>
                              <p:par>
                                <p:cTn id="19" presetID="16" presetClass="exit" presetSubtype="21" fill="hold" nodeType="withEffect">
                                  <p:stCondLst>
                                    <p:cond delay="0"/>
                                  </p:stCondLst>
                                  <p:childTnLst>
                                    <p:animEffect transition="out" filter="barn(inVertical)">
                                      <p:cBhvr>
                                        <p:cTn id="20" dur="500"/>
                                        <p:tgtEl>
                                          <p:spTgt spid="2050"/>
                                        </p:tgtEl>
                                      </p:cBhvr>
                                    </p:animEffect>
                                    <p:set>
                                      <p:cBhvr>
                                        <p:cTn id="21" dur="1" fill="hold">
                                          <p:stCondLst>
                                            <p:cond delay="499"/>
                                          </p:stCondLst>
                                        </p:cTn>
                                        <p:tgtEl>
                                          <p:spTgt spid="2050"/>
                                        </p:tgtEl>
                                        <p:attrNameLst>
                                          <p:attrName>style.visibility</p:attrName>
                                        </p:attrNameLst>
                                      </p:cBhvr>
                                      <p:to>
                                        <p:strVal val="hidden"/>
                                      </p:to>
                                    </p:set>
                                  </p:childTnLst>
                                </p:cTn>
                              </p:par>
                              <p:par>
                                <p:cTn id="22" presetID="42" presetClass="path" presetSubtype="0" accel="50000" decel="50000" fill="hold" nodeType="withEffect">
                                  <p:stCondLst>
                                    <p:cond delay="0"/>
                                  </p:stCondLst>
                                  <p:childTnLst>
                                    <p:animMotion origin="layout" path="M -2.29167E-6 -4.81481E-6 L 0.00352 -0.23587 " pathEditMode="relative" rAng="0" ptsTypes="AA">
                                      <p:cBhvr>
                                        <p:cTn id="23" dur="2000" fill="hold"/>
                                        <p:tgtEl>
                                          <p:spTgt spid="3"/>
                                        </p:tgtEl>
                                        <p:attrNameLst>
                                          <p:attrName>ppt_x</p:attrName>
                                          <p:attrName>ppt_y</p:attrName>
                                        </p:attrNameLst>
                                      </p:cBhvr>
                                      <p:rCtr x="169" y="-118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1" animBg="1"/>
      <p:bldP spid="7" grpId="1" animBg="1"/>
      <p:bldP spid="8"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 coins arrondis 3">
            <a:extLst>
              <a:ext uri="{FF2B5EF4-FFF2-40B4-BE49-F238E27FC236}">
                <a16:creationId xmlns:a16="http://schemas.microsoft.com/office/drawing/2014/main" xmlns="" id="{499E01F0-EF88-4709-8CE7-652EB275B4BF}"/>
              </a:ext>
            </a:extLst>
          </p:cNvPr>
          <p:cNvSpPr/>
          <p:nvPr/>
        </p:nvSpPr>
        <p:spPr>
          <a:xfrm>
            <a:off x="1352143" y="219478"/>
            <a:ext cx="9723407" cy="923117"/>
          </a:xfrm>
          <a:prstGeom prst="roundRect">
            <a:avLst/>
          </a:prstGeom>
          <a:solidFill>
            <a:srgbClr val="7030A0"/>
          </a:solidFill>
        </p:spPr>
        <p:style>
          <a:lnRef idx="0">
            <a:schemeClr val="accent6"/>
          </a:lnRef>
          <a:fillRef idx="3">
            <a:schemeClr val="accent6"/>
          </a:fillRef>
          <a:effectRef idx="3">
            <a:schemeClr val="accent6"/>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2800" b="1" spc="50" dirty="0">
                <a:ln w="9525" cmpd="sng">
                  <a:solidFill>
                    <a:schemeClr val="accent1"/>
                  </a:solidFill>
                  <a:prstDash val="solid"/>
                </a:ln>
                <a:solidFill>
                  <a:srgbClr val="70AD47">
                    <a:tint val="1000"/>
                  </a:srgbClr>
                </a:solidFill>
                <a:effectLst>
                  <a:glow rad="38100">
                    <a:schemeClr val="accent1">
                      <a:alpha val="40000"/>
                    </a:schemeClr>
                  </a:glow>
                </a:effectLst>
              </a:rPr>
              <a:t>Comprendre la politique extérieure de Napoléon III</a:t>
            </a:r>
          </a:p>
        </p:txBody>
      </p:sp>
      <p:grpSp>
        <p:nvGrpSpPr>
          <p:cNvPr id="5" name="Groupe 4">
            <a:extLst>
              <a:ext uri="{FF2B5EF4-FFF2-40B4-BE49-F238E27FC236}">
                <a16:creationId xmlns:a16="http://schemas.microsoft.com/office/drawing/2014/main" xmlns="" id="{48FA072D-B8CF-4805-AD54-11EC6133D45E}"/>
              </a:ext>
            </a:extLst>
          </p:cNvPr>
          <p:cNvGrpSpPr/>
          <p:nvPr/>
        </p:nvGrpSpPr>
        <p:grpSpPr>
          <a:xfrm>
            <a:off x="118565" y="219478"/>
            <a:ext cx="1159893" cy="1143000"/>
            <a:chOff x="185827" y="2195422"/>
            <a:chExt cx="4502989" cy="3989717"/>
          </a:xfrm>
        </p:grpSpPr>
        <p:pic>
          <p:nvPicPr>
            <p:cNvPr id="6" name="Picture 2" descr="RÃ©sultat de recherche d'images pour &quot;logo dossier windows&quot;">
              <a:extLst>
                <a:ext uri="{FF2B5EF4-FFF2-40B4-BE49-F238E27FC236}">
                  <a16:creationId xmlns:a16="http://schemas.microsoft.com/office/drawing/2014/main" xmlns="" id="{80C0D3D4-6870-4A8A-BA26-4BA3D2C78A86}"/>
                </a:ext>
              </a:extLst>
            </p:cNvPr>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l="14675" r="3836"/>
            <a:stretch/>
          </p:blipFill>
          <p:spPr bwMode="auto">
            <a:xfrm>
              <a:off x="185827" y="2195422"/>
              <a:ext cx="4502989" cy="3989717"/>
            </a:xfrm>
            <a:prstGeom prst="rect">
              <a:avLst/>
            </a:prstGeom>
            <a:noFill/>
            <a:extLst>
              <a:ext uri="{909E8E84-426E-40DD-AFC4-6F175D3DCCD1}">
                <a14:hiddenFill xmlns:a14="http://schemas.microsoft.com/office/drawing/2010/main" xmlns="">
                  <a:solidFill>
                    <a:srgbClr val="FFFFFF"/>
                  </a:solidFill>
                </a14:hiddenFill>
              </a:ext>
            </a:extLst>
          </p:spPr>
        </p:pic>
        <p:sp>
          <p:nvSpPr>
            <p:cNvPr id="7" name="ZoneTexte 6">
              <a:extLst>
                <a:ext uri="{FF2B5EF4-FFF2-40B4-BE49-F238E27FC236}">
                  <a16:creationId xmlns:a16="http://schemas.microsoft.com/office/drawing/2014/main" xmlns="" id="{46A9B4D9-DD6D-4765-8B40-34CF2BD1DC15}"/>
                </a:ext>
              </a:extLst>
            </p:cNvPr>
            <p:cNvSpPr txBox="1"/>
            <p:nvPr/>
          </p:nvSpPr>
          <p:spPr>
            <a:xfrm rot="20898755">
              <a:off x="1152956" y="3596116"/>
              <a:ext cx="2547611" cy="1074316"/>
            </a:xfrm>
            <a:prstGeom prst="rect">
              <a:avLst/>
            </a:prstGeom>
            <a:noFill/>
          </p:spPr>
          <p:txBody>
            <a:bodyPr wrap="square" rtlCol="0">
              <a:spAutoFit/>
            </a:bodyPr>
            <a:lstStyle/>
            <a:p>
              <a:pPr algn="ctr"/>
              <a:r>
                <a:rPr lang="fr-FR" sz="1400" b="1" dirty="0">
                  <a:ln w="13462">
                    <a:solidFill>
                      <a:schemeClr val="bg1"/>
                    </a:solidFill>
                    <a:prstDash val="solid"/>
                  </a:ln>
                  <a:solidFill>
                    <a:schemeClr val="tx1">
                      <a:lumMod val="85000"/>
                      <a:lumOff val="15000"/>
                    </a:schemeClr>
                  </a:solidFill>
                  <a:effectLst>
                    <a:outerShdw dist="38100" dir="2700000" algn="bl" rotWithShape="0">
                      <a:schemeClr val="accent5"/>
                    </a:outerShdw>
                  </a:effectLst>
                </a:rPr>
                <a:t>PPO 1</a:t>
              </a:r>
            </a:p>
          </p:txBody>
        </p:sp>
      </p:grpSp>
      <p:pic>
        <p:nvPicPr>
          <p:cNvPr id="3074" name="Picture 2" descr="CongrÃ¨s de Vienne">
            <a:extLst>
              <a:ext uri="{FF2B5EF4-FFF2-40B4-BE49-F238E27FC236}">
                <a16:creationId xmlns:a16="http://schemas.microsoft.com/office/drawing/2014/main" xmlns="" id="{E4C02BF5-0C58-49EE-A3C5-6F3C7BF9E03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2480944" y="1214754"/>
            <a:ext cx="7264901" cy="5521325"/>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a:extLst>
              <a:ext uri="{FF2B5EF4-FFF2-40B4-BE49-F238E27FC236}">
                <a16:creationId xmlns:a16="http://schemas.microsoft.com/office/drawing/2014/main" xmlns="" id="{31893C78-3EDF-49FC-9C0B-22E46D190645}"/>
              </a:ext>
            </a:extLst>
          </p:cNvPr>
          <p:cNvSpPr/>
          <p:nvPr/>
        </p:nvSpPr>
        <p:spPr>
          <a:xfrm>
            <a:off x="2480944" y="1214754"/>
            <a:ext cx="7264901" cy="5521325"/>
          </a:xfrm>
          <a:prstGeom prst="rect">
            <a:avLst/>
          </a:prstGeom>
          <a:solidFill>
            <a:schemeClr val="bg1">
              <a:alpha val="88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1" name="Picture 10" descr="RÃ©sultat de recherche d'images pour &quot;symbole IIe empire franÃ§ais&quot;">
            <a:extLst>
              <a:ext uri="{FF2B5EF4-FFF2-40B4-BE49-F238E27FC236}">
                <a16:creationId xmlns:a16="http://schemas.microsoft.com/office/drawing/2014/main" xmlns="" id="{F3051F32-927B-49A7-B50A-0B01C3FDA557}"/>
              </a:ext>
            </a:extLst>
          </p:cNvPr>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628793" y="3059947"/>
            <a:ext cx="1409729" cy="1723714"/>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4" descr="RÃ©sultat de recherche d'images pour &quot;napolÃ©on III&quot;">
            <a:extLst>
              <a:ext uri="{FF2B5EF4-FFF2-40B4-BE49-F238E27FC236}">
                <a16:creationId xmlns:a16="http://schemas.microsoft.com/office/drawing/2014/main" xmlns="" id="{693B929C-5212-4CCB-9A5C-1CC98D6A064E}"/>
              </a:ext>
            </a:extLst>
          </p:cNvPr>
          <p:cNvPicPr>
            <a:picLocks noChangeAspect="1" noChangeArrowheads="1"/>
          </p:cNvPicPr>
          <p:nvPr/>
        </p:nvPicPr>
        <p:blipFill rotWithShape="1">
          <a:blip r:embed="rId5">
            <a:extLst>
              <a:ext uri="{BEBA8EAE-BF5A-486C-A8C5-ECC9F3942E4B}">
                <a14:imgProps xmlns:a14="http://schemas.microsoft.com/office/drawing/2010/main" xmlns="">
                  <a14:imgLayer r:embed="rId6">
                    <a14:imgEffect>
                      <a14:backgroundRemoval t="0" b="100000" l="8684" r="90000">
                        <a14:foregroundMark x1="45263" y1="16194" x2="45263" y2="16194"/>
                        <a14:foregroundMark x1="44737" y1="13689" x2="44737" y2="13689"/>
                        <a14:foregroundMark x1="49298" y1="4341" x2="49298" y2="4341"/>
                        <a14:foregroundMark x1="48421" y1="4508" x2="48421" y2="4508"/>
                        <a14:foregroundMark x1="43772" y1="16361" x2="43772" y2="16361"/>
                        <a14:foregroundMark x1="44035" y1="15359" x2="44035" y2="15359"/>
                        <a14:foregroundMark x1="43860" y1="14357" x2="43860" y2="14357"/>
                        <a14:foregroundMark x1="68509" y1="62270" x2="68509" y2="62270"/>
                        <a14:backgroundMark x1="56930" y1="28047" x2="56930" y2="28047"/>
                      </a14:backgroundRemoval>
                    </a14:imgEffect>
                  </a14:imgLayer>
                </a14:imgProps>
              </a:ext>
              <a:ext uri="{28A0092B-C50C-407E-A947-70E740481C1C}">
                <a14:useLocalDpi xmlns:a14="http://schemas.microsoft.com/office/drawing/2010/main" xmlns="" val="0"/>
              </a:ext>
            </a:extLst>
          </a:blip>
          <a:srcRect l="21782" r="25387"/>
          <a:stretch/>
        </p:blipFill>
        <p:spPr bwMode="auto">
          <a:xfrm>
            <a:off x="0" y="3313856"/>
            <a:ext cx="3563514" cy="3544144"/>
          </a:xfrm>
          <a:prstGeom prst="rect">
            <a:avLst/>
          </a:prstGeom>
          <a:noFill/>
          <a:extLst>
            <a:ext uri="{909E8E84-426E-40DD-AFC4-6F175D3DCCD1}">
              <a14:hiddenFill xmlns:a14="http://schemas.microsoft.com/office/drawing/2010/main" xmlns="">
                <a:solidFill>
                  <a:srgbClr val="FFFFFF"/>
                </a:solidFill>
              </a14:hiddenFill>
            </a:ext>
          </a:extLst>
        </p:spPr>
      </p:pic>
      <p:sp>
        <p:nvSpPr>
          <p:cNvPr id="9" name="Rectangle : coins arrondis 8">
            <a:extLst>
              <a:ext uri="{FF2B5EF4-FFF2-40B4-BE49-F238E27FC236}">
                <a16:creationId xmlns:a16="http://schemas.microsoft.com/office/drawing/2014/main" xmlns="" id="{39A02072-383C-43ED-B8E0-D8F22E04A866}"/>
              </a:ext>
            </a:extLst>
          </p:cNvPr>
          <p:cNvSpPr/>
          <p:nvPr/>
        </p:nvSpPr>
        <p:spPr>
          <a:xfrm>
            <a:off x="2893944" y="2447614"/>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u="sng" dirty="0">
                <a:ln w="10160">
                  <a:solidFill>
                    <a:schemeClr val="accent5"/>
                  </a:solidFill>
                  <a:prstDash val="solid"/>
                </a:ln>
                <a:solidFill>
                  <a:srgbClr val="FFFFFF"/>
                </a:solidFill>
                <a:effectLst>
                  <a:outerShdw blurRad="38100" dist="22860" dir="5400000" algn="tl" rotWithShape="0">
                    <a:srgbClr val="000000">
                      <a:alpha val="30000"/>
                    </a:srgbClr>
                  </a:outerShdw>
                </a:effectLst>
              </a:rPr>
              <a:t>Politique réaliste </a:t>
            </a: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 Détruire l’ordre établi au congrès de Vienne en 1815</a:t>
            </a:r>
          </a:p>
        </p:txBody>
      </p:sp>
      <p:sp>
        <p:nvSpPr>
          <p:cNvPr id="13" name="Rectangle : coins arrondis 12">
            <a:extLst>
              <a:ext uri="{FF2B5EF4-FFF2-40B4-BE49-F238E27FC236}">
                <a16:creationId xmlns:a16="http://schemas.microsoft.com/office/drawing/2014/main" xmlns="" id="{894D59BB-CFFF-47DD-B7BB-E0B6FC213839}"/>
              </a:ext>
            </a:extLst>
          </p:cNvPr>
          <p:cNvSpPr/>
          <p:nvPr/>
        </p:nvSpPr>
        <p:spPr>
          <a:xfrm>
            <a:off x="2893944" y="3856561"/>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u="sng" dirty="0">
                <a:ln w="10160">
                  <a:solidFill>
                    <a:schemeClr val="accent5"/>
                  </a:solidFill>
                  <a:prstDash val="solid"/>
                </a:ln>
                <a:solidFill>
                  <a:srgbClr val="FFFFFF"/>
                </a:solidFill>
                <a:effectLst>
                  <a:outerShdw blurRad="38100" dist="22860" dir="5400000" algn="tl" rotWithShape="0">
                    <a:srgbClr val="000000">
                      <a:alpha val="30000"/>
                    </a:srgbClr>
                  </a:outerShdw>
                </a:effectLst>
              </a:rPr>
              <a:t>Politique d’influence </a:t>
            </a: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plus que de conquêtes</a:t>
            </a:r>
          </a:p>
        </p:txBody>
      </p:sp>
      <p:sp>
        <p:nvSpPr>
          <p:cNvPr id="14" name="Rectangle : coins arrondis 13">
            <a:extLst>
              <a:ext uri="{FF2B5EF4-FFF2-40B4-BE49-F238E27FC236}">
                <a16:creationId xmlns:a16="http://schemas.microsoft.com/office/drawing/2014/main" xmlns="" id="{4DB0A954-39B8-4381-8769-62C33A821B96}"/>
              </a:ext>
            </a:extLst>
          </p:cNvPr>
          <p:cNvSpPr/>
          <p:nvPr/>
        </p:nvSpPr>
        <p:spPr>
          <a:xfrm>
            <a:off x="2893944" y="5418222"/>
            <a:ext cx="6438900" cy="927100"/>
          </a:xfrm>
          <a:prstGeom prst="roundRect">
            <a:avLst/>
          </a:prstGeom>
          <a:solidFill>
            <a:srgbClr val="C00000"/>
          </a:solidFill>
        </p:spPr>
        <p:style>
          <a:lnRef idx="0">
            <a:schemeClr val="accent4"/>
          </a:lnRef>
          <a:fillRef idx="3">
            <a:schemeClr val="accent4"/>
          </a:fillRef>
          <a:effectRef idx="3">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3200" b="1" u="sng" dirty="0">
                <a:ln w="10160">
                  <a:solidFill>
                    <a:schemeClr val="accent5"/>
                  </a:solidFill>
                  <a:prstDash val="solid"/>
                </a:ln>
                <a:solidFill>
                  <a:srgbClr val="FFFFFF"/>
                </a:solidFill>
                <a:effectLst>
                  <a:outerShdw blurRad="38100" dist="22860" dir="5400000" algn="tl" rotWithShape="0">
                    <a:srgbClr val="000000">
                      <a:alpha val="30000"/>
                    </a:srgbClr>
                  </a:outerShdw>
                </a:effectLst>
              </a:rPr>
              <a:t>Politique pragmatique:</a:t>
            </a:r>
            <a:r>
              <a:rPr lang="fr-FR" sz="320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 souplesse pour arriver à ses fins. </a:t>
            </a:r>
          </a:p>
        </p:txBody>
      </p:sp>
      <p:sp>
        <p:nvSpPr>
          <p:cNvPr id="12" name="ZoneTexte 11">
            <a:extLst>
              <a:ext uri="{FF2B5EF4-FFF2-40B4-BE49-F238E27FC236}">
                <a16:creationId xmlns:a16="http://schemas.microsoft.com/office/drawing/2014/main" xmlns="" id="{FCCEF06A-9DC0-4CC6-9C79-262EC258DEE4}"/>
              </a:ext>
            </a:extLst>
          </p:cNvPr>
          <p:cNvSpPr txBox="1"/>
          <p:nvPr/>
        </p:nvSpPr>
        <p:spPr>
          <a:xfrm>
            <a:off x="2805290" y="1351279"/>
            <a:ext cx="6817112" cy="954107"/>
          </a:xfrm>
          <a:prstGeom prst="rect">
            <a:avLst/>
          </a:prstGeom>
          <a:noFill/>
        </p:spPr>
        <p:txBody>
          <a:bodyPr wrap="square" rtlCol="0">
            <a:spAutoFit/>
          </a:bodyPr>
          <a:lstStyle/>
          <a:p>
            <a:pPr algn="ctr"/>
            <a:r>
              <a:rPr lang="fr-FR" sz="2800" b="1" dirty="0">
                <a:effectLst>
                  <a:outerShdw blurRad="38100" dist="38100" dir="2700000" algn="tl">
                    <a:srgbClr val="000000">
                      <a:alpha val="43137"/>
                    </a:srgbClr>
                  </a:outerShdw>
                </a:effectLst>
              </a:rPr>
              <a:t>3 caractéristiques de la politique extérieure de Napoléon III : </a:t>
            </a:r>
          </a:p>
        </p:txBody>
      </p:sp>
    </p:spTree>
    <p:extLst>
      <p:ext uri="{BB962C8B-B14F-4D97-AF65-F5344CB8AC3E}">
        <p14:creationId xmlns:p14="http://schemas.microsoft.com/office/powerpoint/2010/main" xmlns="" val="2560289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barn(inVertical)">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par>
                          <p:cTn id="13" fill="hold">
                            <p:stCondLst>
                              <p:cond delay="500"/>
                            </p:stCondLst>
                            <p:childTnLst>
                              <p:par>
                                <p:cTn id="14" presetID="16" presetClass="entr" presetSubtype="21"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barn(inVertical)">
                                      <p:cBhvr>
                                        <p:cTn id="16" dur="500"/>
                                        <p:tgtEl>
                                          <p:spTgt spid="10"/>
                                        </p:tgtEl>
                                      </p:cBhvr>
                                    </p:animEffect>
                                  </p:childTnLst>
                                </p:cTn>
                              </p:par>
                              <p:par>
                                <p:cTn id="17" presetID="16" presetClass="entr" presetSubtype="21"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par>
                          <p:cTn id="20" fill="hold">
                            <p:stCondLst>
                              <p:cond delay="1000"/>
                            </p:stCondLst>
                            <p:childTnLst>
                              <p:par>
                                <p:cTn id="21" presetID="16" presetClass="entr" presetSubtype="2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3" grpId="0" animBg="1"/>
      <p:bldP spid="14" grpId="0" animBg="1"/>
      <p:bldP spid="12" grpId="0"/>
    </p:bldLst>
  </p:timing>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7984</TotalTime>
  <Words>2981</Words>
  <Application>Microsoft Office PowerPoint</Application>
  <PresentationFormat>Personnalisé</PresentationFormat>
  <Paragraphs>631</Paragraphs>
  <Slides>74</Slides>
  <Notes>0</Notes>
  <HiddenSlides>0</HiddenSlides>
  <MMClips>0</MMClips>
  <ScaleCrop>false</ScaleCrop>
  <HeadingPairs>
    <vt:vector size="4" baseType="variant">
      <vt:variant>
        <vt:lpstr>Thème</vt:lpstr>
      </vt:variant>
      <vt:variant>
        <vt:i4>1</vt:i4>
      </vt:variant>
      <vt:variant>
        <vt:lpstr>Titres des diapositives</vt:lpstr>
      </vt:variant>
      <vt:variant>
        <vt:i4>74</vt:i4>
      </vt:variant>
    </vt:vector>
  </HeadingPairs>
  <TitlesOfParts>
    <vt:vector size="75" baseType="lpstr">
      <vt:lpstr>Thème Office</vt:lpstr>
      <vt:lpstr>Diapositive 1</vt:lpstr>
      <vt:lpstr>Diapositive 2</vt:lpstr>
      <vt:lpstr>Diapositive 3</vt:lpstr>
      <vt:lpstr> Thème 2 : La France dans l’Europe des nationalités : politique et société (1848-1871) Chapitre 3. La France et la construction de nouveaux États par la guerre et la diplomatie « Ce chapitre vise à montrer le rôle de la France lors de la construction des unités italienne et allemande. »</vt:lpstr>
      <vt:lpstr>Thème 2 : La France dans l’Europe des nationalités : politique et société (1848-1871) Chapitre 3. La France et la construction de nouveaux États par la guerre et la diplomatie « Ce chapitre vise à montrer le rôle de la France lors de la construction des unités italienne et allemande. »</vt:lpstr>
      <vt:lpstr>L’essentiel du cours</vt:lpstr>
      <vt:lpstr>L’essentiel du cours</vt:lpstr>
      <vt:lpstr>L’essentiel du cours</vt:lpstr>
      <vt:lpstr>Diapositive 9</vt:lpstr>
      <vt:lpstr>Diapositive 10</vt:lpstr>
      <vt:lpstr>Diapositive 11</vt:lpstr>
      <vt:lpstr>Diapositive 12</vt:lpstr>
      <vt:lpstr>Point de passage et d’ouverture  Le rattachement de Nice et de la Savoie à la France</vt:lpstr>
      <vt:lpstr>Diapositive 14</vt:lpstr>
      <vt:lpstr>Diapositive 15</vt:lpstr>
      <vt:lpstr>Diapositive 16</vt:lpstr>
      <vt:lpstr>Diapositive 17</vt:lpstr>
      <vt:lpstr>Diapositive 18</vt:lpstr>
      <vt:lpstr>Diapositive 19</vt:lpstr>
      <vt:lpstr>Rapport du préfet du Var, Gustave Mercier-Lacombe du 24 mars 1860</vt:lpstr>
      <vt:lpstr>Doc. 6 : Résultats des plébiscites de 1860    </vt:lpstr>
      <vt:lpstr>Comment expliquer de tels résultats ? </vt:lpstr>
      <vt:lpstr>Y a-t-il eu des résistances ? </vt:lpstr>
      <vt:lpstr>Pourquoi y a-t-il des contestations aujourd’hui ? </vt:lpstr>
      <vt:lpstr>L’essentiel du cours</vt:lpstr>
      <vt:lpstr>Politique française sur les processus d’unification </vt:lpstr>
      <vt:lpstr>Diapositive 27</vt:lpstr>
      <vt:lpstr>Diapositive 28</vt:lpstr>
      <vt:lpstr>Diapositive 29</vt:lpstr>
      <vt:lpstr>Diapositive 30</vt:lpstr>
      <vt:lpstr>Diapositive 31</vt:lpstr>
      <vt:lpstr>Diapositive 32</vt:lpstr>
      <vt:lpstr>Diapositive 33</vt:lpstr>
      <vt:lpstr>Diapositive 34</vt:lpstr>
      <vt:lpstr>L’essentiel du cours</vt:lpstr>
      <vt:lpstr>Diapositive 36</vt:lpstr>
      <vt:lpstr>Diapositive 37</vt:lpstr>
      <vt:lpstr>Diapositive 38</vt:lpstr>
      <vt:lpstr>Diapositive 39</vt:lpstr>
      <vt:lpstr>Diapositive 40</vt:lpstr>
      <vt:lpstr>Diapositive 41</vt:lpstr>
      <vt:lpstr>Diapositive 42</vt:lpstr>
      <vt:lpstr>Diapositive 43</vt:lpstr>
      <vt:lpstr>Diapositive 44</vt:lpstr>
      <vt:lpstr>Diapositive 45</vt:lpstr>
      <vt:lpstr>Diapositive 46</vt:lpstr>
      <vt:lpstr>Diapositive 47</vt:lpstr>
      <vt:lpstr>Diapositive 48</vt:lpstr>
      <vt:lpstr>Diapositive 49</vt:lpstr>
      <vt:lpstr>Diapositive 50</vt:lpstr>
      <vt:lpstr>Pourquoi le choix du lieu est-il symbolique ?</vt:lpstr>
      <vt:lpstr>Diapositive 52</vt:lpstr>
      <vt:lpstr>Diapositive 53</vt:lpstr>
      <vt:lpstr>Diapositive 54</vt:lpstr>
      <vt:lpstr>Diapositive 55</vt:lpstr>
      <vt:lpstr>Diapositive 56</vt:lpstr>
      <vt:lpstr>Que nous montre cette peinture ?</vt:lpstr>
      <vt:lpstr>Diapositive 58</vt:lpstr>
      <vt:lpstr>Diapositive 59</vt:lpstr>
      <vt:lpstr>Diapositive 60</vt:lpstr>
      <vt:lpstr>Diapositive 61</vt:lpstr>
      <vt:lpstr>Diapositive 62</vt:lpstr>
      <vt:lpstr>Diapositive 63</vt:lpstr>
      <vt:lpstr>Diapositive 64</vt:lpstr>
      <vt:lpstr>Diapositive 65</vt:lpstr>
      <vt:lpstr>Diapositive 66</vt:lpstr>
      <vt:lpstr>Diapositive 67</vt:lpstr>
      <vt:lpstr>Diapositive 68</vt:lpstr>
      <vt:lpstr>Diapositive 69</vt:lpstr>
      <vt:lpstr>Diapositive 70</vt:lpstr>
      <vt:lpstr>Diapositive 71</vt:lpstr>
      <vt:lpstr>Diapositive 72</vt:lpstr>
      <vt:lpstr>Diapositive 73</vt:lpstr>
      <vt:lpstr>Diapositive 74</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stephane revert</dc:creator>
  <cp:lastModifiedBy>Jean-Marc Noaille</cp:lastModifiedBy>
  <cp:revision>134</cp:revision>
  <dcterms:created xsi:type="dcterms:W3CDTF">2019-01-17T05:55:04Z</dcterms:created>
  <dcterms:modified xsi:type="dcterms:W3CDTF">2019-05-21T01:42:12Z</dcterms:modified>
</cp:coreProperties>
</file>